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78" r:id="rId3"/>
    <p:sldId id="257" r:id="rId4"/>
    <p:sldId id="258" r:id="rId5"/>
    <p:sldId id="259" r:id="rId6"/>
    <p:sldId id="260" r:id="rId7"/>
    <p:sldId id="277" r:id="rId8"/>
    <p:sldId id="262" r:id="rId9"/>
    <p:sldId id="263" r:id="rId10"/>
    <p:sldId id="270" r:id="rId11"/>
    <p:sldId id="276" r:id="rId12"/>
    <p:sldId id="275" r:id="rId13"/>
    <p:sldId id="281" r:id="rId14"/>
    <p:sldId id="268" r:id="rId15"/>
    <p:sldId id="282" r:id="rId16"/>
    <p:sldId id="283" r:id="rId17"/>
    <p:sldId id="284" r:id="rId18"/>
    <p:sldId id="285" r:id="rId19"/>
    <p:sldId id="261" r:id="rId20"/>
    <p:sldId id="286" r:id="rId21"/>
    <p:sldId id="287" r:id="rId22"/>
    <p:sldId id="264" r:id="rId23"/>
    <p:sldId id="265" r:id="rId24"/>
    <p:sldId id="266" r:id="rId25"/>
    <p:sldId id="267" r:id="rId26"/>
    <p:sldId id="269" r:id="rId27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.Trela (KG PSP)" userId="e21fc043-0075-439b-bca0-766633ab7629" providerId="ADAL" clId="{849C393C-561D-4D5C-B1D3-A4F576840BE2}"/>
    <pc:docChg chg="undo custSel addSld modSld">
      <pc:chgData name="M.Trela (KG PSP)" userId="e21fc043-0075-439b-bca0-766633ab7629" providerId="ADAL" clId="{849C393C-561D-4D5C-B1D3-A4F576840BE2}" dt="2026-10-02T14:20:54.427" v="738" actId="1076"/>
      <pc:docMkLst>
        <pc:docMk/>
      </pc:docMkLst>
      <pc:sldChg chg="addSp delSp modSp mod">
        <pc:chgData name="M.Trela (KG PSP)" userId="e21fc043-0075-439b-bca0-766633ab7629" providerId="ADAL" clId="{849C393C-561D-4D5C-B1D3-A4F576840BE2}" dt="2026-10-02T13:39:11.859" v="666" actId="1076"/>
        <pc:sldMkLst>
          <pc:docMk/>
          <pc:sldMk cId="0" sldId="256"/>
        </pc:sldMkLst>
        <pc:spChg chg="add del">
          <ac:chgData name="M.Trela (KG PSP)" userId="e21fc043-0075-439b-bca0-766633ab7629" providerId="ADAL" clId="{849C393C-561D-4D5C-B1D3-A4F576840BE2}" dt="2026-10-02T13:38:42.430" v="660" actId="478"/>
          <ac:spMkLst>
            <pc:docMk/>
            <pc:sldMk cId="0" sldId="256"/>
            <ac:spMk id="9" creationId="{E69EA9B7-BB22-3207-A442-7E2557036B8A}"/>
          </ac:spMkLst>
        </pc:spChg>
        <pc:spChg chg="add del">
          <ac:chgData name="M.Trela (KG PSP)" userId="e21fc043-0075-439b-bca0-766633ab7629" providerId="ADAL" clId="{849C393C-561D-4D5C-B1D3-A4F576840BE2}" dt="2026-10-02T13:39:02.825" v="663" actId="22"/>
          <ac:spMkLst>
            <pc:docMk/>
            <pc:sldMk cId="0" sldId="256"/>
            <ac:spMk id="12" creationId="{1F93A2AB-B1D4-824F-4F04-37FEAF6BF64E}"/>
          </ac:spMkLst>
        </pc:spChg>
        <pc:picChg chg="del">
          <ac:chgData name="M.Trela (KG PSP)" userId="e21fc043-0075-439b-bca0-766633ab7629" providerId="ADAL" clId="{849C393C-561D-4D5C-B1D3-A4F576840BE2}" dt="2026-10-02T13:38:12.766" v="657" actId="478"/>
          <ac:picMkLst>
            <pc:docMk/>
            <pc:sldMk cId="0" sldId="256"/>
            <ac:picMk id="14" creationId="{37C5E452-1A8C-66D8-E769-FCA804BF7122}"/>
          </ac:picMkLst>
        </pc:picChg>
        <pc:picChg chg="add mod">
          <ac:chgData name="M.Trela (KG PSP)" userId="e21fc043-0075-439b-bca0-766633ab7629" providerId="ADAL" clId="{849C393C-561D-4D5C-B1D3-A4F576840BE2}" dt="2026-10-02T13:39:11.859" v="666" actId="1076"/>
          <ac:picMkLst>
            <pc:docMk/>
            <pc:sldMk cId="0" sldId="256"/>
            <ac:picMk id="15" creationId="{1F637190-3887-2AC2-29C7-861D6D0E7147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09:16.238" v="729" actId="1076"/>
        <pc:sldMkLst>
          <pc:docMk/>
          <pc:sldMk cId="0" sldId="258"/>
        </pc:sldMkLst>
        <pc:spChg chg="mod">
          <ac:chgData name="M.Trela (KG PSP)" userId="e21fc043-0075-439b-bca0-766633ab7629" providerId="ADAL" clId="{849C393C-561D-4D5C-B1D3-A4F576840BE2}" dt="2026-10-02T14:09:05.231" v="726" actId="1076"/>
          <ac:spMkLst>
            <pc:docMk/>
            <pc:sldMk cId="0" sldId="258"/>
            <ac:spMk id="8" creationId="{00000000-0000-0000-0000-000000000000}"/>
          </ac:spMkLst>
        </pc:spChg>
        <pc:spChg chg="del mod">
          <ac:chgData name="M.Trela (KG PSP)" userId="e21fc043-0075-439b-bca0-766633ab7629" providerId="ADAL" clId="{849C393C-561D-4D5C-B1D3-A4F576840BE2}" dt="2026-10-02T12:58:00.829" v="462" actId="478"/>
          <ac:spMkLst>
            <pc:docMk/>
            <pc:sldMk cId="0" sldId="258"/>
            <ac:spMk id="10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8:03.147" v="463" actId="478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2:57:57.618" v="460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4:09:12.157" v="72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4:09:08.415" v="727" actId="1076"/>
          <ac:spMkLst>
            <pc:docMk/>
            <pc:sldMk cId="0" sldId="258"/>
            <ac:spMk id="17" creationId="{C7A9FC2B-6D43-AB22-AE9F-2C388D6B184E}"/>
          </ac:spMkLst>
        </pc:spChg>
        <pc:spChg chg="mod">
          <ac:chgData name="M.Trela (KG PSP)" userId="e21fc043-0075-439b-bca0-766633ab7629" providerId="ADAL" clId="{849C393C-561D-4D5C-B1D3-A4F576840BE2}" dt="2026-10-02T14:09:16.238" v="729" actId="1076"/>
          <ac:spMkLst>
            <pc:docMk/>
            <pc:sldMk cId="0" sldId="258"/>
            <ac:spMk id="19" creationId="{1146872F-4EC6-64FA-7583-A908FCD86D3D}"/>
          </ac:spMkLst>
        </pc:spChg>
        <pc:picChg chg="add mod">
          <ac:chgData name="M.Trela (KG PSP)" userId="e21fc043-0075-439b-bca0-766633ab7629" providerId="ADAL" clId="{849C393C-561D-4D5C-B1D3-A4F576840BE2}" dt="2026-10-02T13:54:23.504" v="677" actId="1076"/>
          <ac:picMkLst>
            <pc:docMk/>
            <pc:sldMk cId="0" sldId="258"/>
            <ac:picMk id="11" creationId="{C178740F-D232-C714-4613-E3DEF32DEE3F}"/>
          </ac:picMkLst>
        </pc:picChg>
        <pc:picChg chg="del">
          <ac:chgData name="M.Trela (KG PSP)" userId="e21fc043-0075-439b-bca0-766633ab7629" providerId="ADAL" clId="{849C393C-561D-4D5C-B1D3-A4F576840BE2}" dt="2026-10-02T13:54:11.304" v="672" actId="478"/>
          <ac:picMkLst>
            <pc:docMk/>
            <pc:sldMk cId="0" sldId="258"/>
            <ac:picMk id="22" creationId="{C097BEA3-EDB1-FB0E-C587-556A65E0E357}"/>
          </ac:picMkLst>
        </pc:picChg>
      </pc:sldChg>
      <pc:sldChg chg="delSp modSp mod">
        <pc:chgData name="M.Trela (KG PSP)" userId="e21fc043-0075-439b-bca0-766633ab7629" providerId="ADAL" clId="{849C393C-561D-4D5C-B1D3-A4F576840BE2}" dt="2026-10-02T13:56:15.864" v="715" actId="1076"/>
        <pc:sldMkLst>
          <pc:docMk/>
          <pc:sldMk cId="0" sldId="260"/>
        </pc:sldMkLst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10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9:30.250" v="542" actId="478"/>
          <ac:spMkLst>
            <pc:docMk/>
            <pc:sldMk cId="0" sldId="260"/>
            <ac:spMk id="11" creationId="{00000000-0000-0000-0000-000000000000}"/>
          </ac:spMkLst>
        </pc:spChg>
        <pc:spChg chg="del mod">
          <ac:chgData name="M.Trela (KG PSP)" userId="e21fc043-0075-439b-bca0-766633ab7629" providerId="ADAL" clId="{849C393C-561D-4D5C-B1D3-A4F576840BE2}" dt="2026-10-02T12:59:32.430" v="544" actId="478"/>
          <ac:spMkLst>
            <pc:docMk/>
            <pc:sldMk cId="0" sldId="260"/>
            <ac:spMk id="12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9:34.214" v="545" actId="478"/>
          <ac:spMkLst>
            <pc:docMk/>
            <pc:sldMk cId="0" sldId="260"/>
            <ac:spMk id="13" creationId="{00000000-0000-0000-0000-000000000000}"/>
          </ac:spMkLst>
        </pc:spChg>
        <pc:picChg chg="mod">
          <ac:chgData name="M.Trela (KG PSP)" userId="e21fc043-0075-439b-bca0-766633ab7629" providerId="ADAL" clId="{849C393C-561D-4D5C-B1D3-A4F576840BE2}" dt="2026-10-02T13:56:15.864" v="715" actId="1076"/>
          <ac:picMkLst>
            <pc:docMk/>
            <pc:sldMk cId="0" sldId="260"/>
            <ac:picMk id="24" creationId="{FEBBC1FD-E6F2-51C3-0AFA-6D168E44A7EC}"/>
          </ac:picMkLst>
        </pc:picChg>
        <pc:picChg chg="mod">
          <ac:chgData name="M.Trela (KG PSP)" userId="e21fc043-0075-439b-bca0-766633ab7629" providerId="ADAL" clId="{849C393C-561D-4D5C-B1D3-A4F576840BE2}" dt="2026-10-02T13:56:15.864" v="715" actId="1076"/>
          <ac:picMkLst>
            <pc:docMk/>
            <pc:sldMk cId="0" sldId="260"/>
            <ac:picMk id="25" creationId="{A76B8E68-4DB1-1A79-6F70-FEBCDA06B485}"/>
          </ac:picMkLst>
        </pc:picChg>
      </pc:sldChg>
      <pc:sldChg chg="modSp mod">
        <pc:chgData name="M.Trela (KG PSP)" userId="e21fc043-0075-439b-bca0-766633ab7629" providerId="ADAL" clId="{849C393C-561D-4D5C-B1D3-A4F576840BE2}" dt="2026-10-02T13:12:33.682" v="572" actId="20577"/>
        <pc:sldMkLst>
          <pc:docMk/>
          <pc:sldMk cId="0" sldId="262"/>
        </pc:sldMkLst>
        <pc:spChg chg="mod">
          <ac:chgData name="M.Trela (KG PSP)" userId="e21fc043-0075-439b-bca0-766633ab7629" providerId="ADAL" clId="{849C393C-561D-4D5C-B1D3-A4F576840BE2}" dt="2026-10-02T13:00:18.019" v="561" actId="276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12:33.682" v="572" actId="20577"/>
          <ac:spMkLst>
            <pc:docMk/>
            <pc:sldMk cId="0" sldId="262"/>
            <ac:spMk id="20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01:00.974" v="568" actId="207"/>
          <ac:spMkLst>
            <pc:docMk/>
            <pc:sldMk cId="0" sldId="262"/>
            <ac:spMk id="27" creationId="{07820DD0-EB26-3624-D6ED-86B4770A7944}"/>
          </ac:spMkLst>
        </pc:spChg>
      </pc:sldChg>
      <pc:sldChg chg="addSp delSp modSp mod">
        <pc:chgData name="M.Trela (KG PSP)" userId="e21fc043-0075-439b-bca0-766633ab7629" providerId="ADAL" clId="{849C393C-561D-4D5C-B1D3-A4F576840BE2}" dt="2026-10-02T14:08:52.459" v="725" actId="1076"/>
        <pc:sldMkLst>
          <pc:docMk/>
          <pc:sldMk cId="0" sldId="263"/>
        </pc:sldMkLst>
        <pc:spChg chg="mod">
          <ac:chgData name="M.Trela (KG PSP)" userId="e21fc043-0075-439b-bca0-766633ab7629" providerId="ADAL" clId="{849C393C-561D-4D5C-B1D3-A4F576840BE2}" dt="2026-10-02T13:01:32.067" v="569" actId="6549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01:42.345" v="570" actId="207"/>
          <ac:spMkLst>
            <pc:docMk/>
            <pc:sldMk cId="0" sldId="263"/>
            <ac:spMk id="15" creationId="{00000000-0000-0000-0000-000000000000}"/>
          </ac:spMkLst>
        </pc:spChg>
        <pc:picChg chg="del">
          <ac:chgData name="M.Trela (KG PSP)" userId="e21fc043-0075-439b-bca0-766633ab7629" providerId="ADAL" clId="{849C393C-561D-4D5C-B1D3-A4F576840BE2}" dt="2026-10-02T14:08:41.209" v="722" actId="478"/>
          <ac:picMkLst>
            <pc:docMk/>
            <pc:sldMk cId="0" sldId="263"/>
            <ac:picMk id="23" creationId="{A62F043B-0B2F-B82A-A5BE-0EFBAF131A78}"/>
          </ac:picMkLst>
        </pc:picChg>
        <pc:picChg chg="add mod">
          <ac:chgData name="M.Trela (KG PSP)" userId="e21fc043-0075-439b-bca0-766633ab7629" providerId="ADAL" clId="{849C393C-561D-4D5C-B1D3-A4F576840BE2}" dt="2026-10-02T14:08:52.459" v="725" actId="1076"/>
          <ac:picMkLst>
            <pc:docMk/>
            <pc:sldMk cId="0" sldId="263"/>
            <ac:picMk id="24" creationId="{5D1432FE-C022-A446-6E8A-498866B4C099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20:54.427" v="738" actId="1076"/>
        <pc:sldMkLst>
          <pc:docMk/>
          <pc:sldMk cId="0" sldId="270"/>
        </pc:sldMkLst>
        <pc:spChg chg="mod">
          <ac:chgData name="M.Trela (KG PSP)" userId="e21fc043-0075-439b-bca0-766633ab7629" providerId="ADAL" clId="{849C393C-561D-4D5C-B1D3-A4F576840BE2}" dt="2026-10-02T13:02:02.685" v="571" actId="207"/>
          <ac:spMkLst>
            <pc:docMk/>
            <pc:sldMk cId="0" sldId="270"/>
            <ac:spMk id="21" creationId="{00000000-0000-0000-0000-000000000000}"/>
          </ac:spMkLst>
        </pc:spChg>
        <pc:picChg chg="add mod">
          <ac:chgData name="M.Trela (KG PSP)" userId="e21fc043-0075-439b-bca0-766633ab7629" providerId="ADAL" clId="{849C393C-561D-4D5C-B1D3-A4F576840BE2}" dt="2026-10-02T14:20:54.427" v="738" actId="1076"/>
          <ac:picMkLst>
            <pc:docMk/>
            <pc:sldMk cId="0" sldId="270"/>
            <ac:picMk id="15" creationId="{A37E3DC4-2C66-3C82-E8D7-4E3CFD621BC6}"/>
          </ac:picMkLst>
        </pc:picChg>
        <pc:picChg chg="del">
          <ac:chgData name="M.Trela (KG PSP)" userId="e21fc043-0075-439b-bca0-766633ab7629" providerId="ADAL" clId="{849C393C-561D-4D5C-B1D3-A4F576840BE2}" dt="2026-10-02T14:18:51.089" v="734" actId="478"/>
          <ac:picMkLst>
            <pc:docMk/>
            <pc:sldMk cId="0" sldId="270"/>
            <ac:picMk id="23" creationId="{07113CE7-4668-0822-41F3-3742907F0625}"/>
          </ac:picMkLst>
        </pc:picChg>
        <pc:picChg chg="del">
          <ac:chgData name="M.Trela (KG PSP)" userId="e21fc043-0075-439b-bca0-766633ab7629" providerId="ADAL" clId="{849C393C-561D-4D5C-B1D3-A4F576840BE2}" dt="2026-10-02T14:18:54.567" v="735" actId="478"/>
          <ac:picMkLst>
            <pc:docMk/>
            <pc:sldMk cId="0" sldId="270"/>
            <ac:picMk id="24" creationId="{8F69D78E-B871-7B82-9DEA-2B9CAC1ED83F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11:25.655" v="733" actId="1076"/>
        <pc:sldMkLst>
          <pc:docMk/>
          <pc:sldMk cId="3691868849" sldId="273"/>
        </pc:sldMkLst>
        <pc:spChg chg="mod">
          <ac:chgData name="M.Trela (KG PSP)" userId="e21fc043-0075-439b-bca0-766633ab7629" providerId="ADAL" clId="{849C393C-561D-4D5C-B1D3-A4F576840BE2}" dt="2026-10-02T13:15:47.111" v="656" actId="404"/>
          <ac:spMkLst>
            <pc:docMk/>
            <pc:sldMk cId="3691868849" sldId="273"/>
            <ac:spMk id="5" creationId="{4FD3D97A-4A67-AE03-90AC-EE1B40F0963B}"/>
          </ac:spMkLst>
        </pc:spChg>
        <pc:spChg chg="mod">
          <ac:chgData name="M.Trela (KG PSP)" userId="e21fc043-0075-439b-bca0-766633ab7629" providerId="ADAL" clId="{849C393C-561D-4D5C-B1D3-A4F576840BE2}" dt="2026-10-02T13:13:51.639" v="573" actId="20577"/>
          <ac:spMkLst>
            <pc:docMk/>
            <pc:sldMk cId="3691868849" sldId="273"/>
            <ac:spMk id="7" creationId="{F6A250DD-BC57-CD1D-07EA-433B5FBF3BD9}"/>
          </ac:spMkLst>
        </pc:spChg>
        <pc:picChg chg="add del mod">
          <ac:chgData name="M.Trela (KG PSP)" userId="e21fc043-0075-439b-bca0-766633ab7629" providerId="ADAL" clId="{849C393C-561D-4D5C-B1D3-A4F576840BE2}" dt="2026-10-02T14:11:13.339" v="730" actId="478"/>
          <ac:picMkLst>
            <pc:docMk/>
            <pc:sldMk cId="3691868849" sldId="273"/>
            <ac:picMk id="10" creationId="{CE84E0E0-BEDC-D19D-184A-7FBC6CAD7C52}"/>
          </ac:picMkLst>
        </pc:picChg>
        <pc:picChg chg="add mod">
          <ac:chgData name="M.Trela (KG PSP)" userId="e21fc043-0075-439b-bca0-766633ab7629" providerId="ADAL" clId="{849C393C-561D-4D5C-B1D3-A4F576840BE2}" dt="2026-10-02T14:11:25.655" v="733" actId="1076"/>
          <ac:picMkLst>
            <pc:docMk/>
            <pc:sldMk cId="3691868849" sldId="273"/>
            <ac:picMk id="12" creationId="{26927B42-F89E-6E39-708E-8D34E88FCB72}"/>
          </ac:picMkLst>
        </pc:picChg>
        <pc:picChg chg="del">
          <ac:chgData name="M.Trela (KG PSP)" userId="e21fc043-0075-439b-bca0-766633ab7629" providerId="ADAL" clId="{849C393C-561D-4D5C-B1D3-A4F576840BE2}" dt="2026-10-02T13:56:43.142" v="716" actId="478"/>
          <ac:picMkLst>
            <pc:docMk/>
            <pc:sldMk cId="3691868849" sldId="273"/>
            <ac:picMk id="13" creationId="{3C4E4257-8C60-4A14-C127-F5B001038D95}"/>
          </ac:picMkLst>
        </pc:picChg>
      </pc:sldChg>
      <pc:sldChg chg="modSp mod">
        <pc:chgData name="M.Trela (KG PSP)" userId="e21fc043-0075-439b-bca0-766633ab7629" providerId="ADAL" clId="{849C393C-561D-4D5C-B1D3-A4F576840BE2}" dt="2026-10-02T13:56:06.278" v="714" actId="207"/>
        <pc:sldMkLst>
          <pc:docMk/>
          <pc:sldMk cId="3727232701" sldId="277"/>
        </pc:sldMkLst>
        <pc:spChg chg="mod">
          <ac:chgData name="M.Trela (KG PSP)" userId="e21fc043-0075-439b-bca0-766633ab7629" providerId="ADAL" clId="{849C393C-561D-4D5C-B1D3-A4F576840BE2}" dt="2026-10-02T13:55:51.634" v="711" actId="20577"/>
          <ac:spMkLst>
            <pc:docMk/>
            <pc:sldMk cId="3727232701" sldId="277"/>
            <ac:spMk id="14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6:06.278" v="714" actId="207"/>
          <ac:spMkLst>
            <pc:docMk/>
            <pc:sldMk cId="3727232701" sldId="277"/>
            <ac:spMk id="17" creationId="{00000000-0000-0000-0000-000000000000}"/>
          </ac:spMkLst>
        </pc:spChg>
      </pc:sldChg>
      <pc:sldChg chg="modSp mod">
        <pc:chgData name="M.Trela (KG PSP)" userId="e21fc043-0075-439b-bca0-766633ab7629" providerId="ADAL" clId="{849C393C-561D-4D5C-B1D3-A4F576840BE2}" dt="2026-10-02T12:51:55.178" v="28" actId="6549"/>
        <pc:sldMkLst>
          <pc:docMk/>
          <pc:sldMk cId="3944179705" sldId="278"/>
        </pc:sldMkLst>
        <pc:spChg chg="mod">
          <ac:chgData name="M.Trela (KG PSP)" userId="e21fc043-0075-439b-bca0-766633ab7629" providerId="ADAL" clId="{849C393C-561D-4D5C-B1D3-A4F576840BE2}" dt="2026-10-02T12:51:55.178" v="28" actId="6549"/>
          <ac:spMkLst>
            <pc:docMk/>
            <pc:sldMk cId="3944179705" sldId="278"/>
            <ac:spMk id="14" creationId="{20BB204F-29FA-99BC-C6F4-7F9F7195C2DC}"/>
          </ac:spMkLst>
        </pc:spChg>
      </pc:sldChg>
      <pc:sldChg chg="addSp delSp modSp add mod">
        <pc:chgData name="M.Trela (KG PSP)" userId="e21fc043-0075-439b-bca0-766633ab7629" providerId="ADAL" clId="{849C393C-561D-4D5C-B1D3-A4F576840BE2}" dt="2026-10-02T13:43:26.191" v="671" actId="14100"/>
        <pc:sldMkLst>
          <pc:docMk/>
          <pc:sldMk cId="1335941885" sldId="279"/>
        </pc:sldMkLst>
        <pc:spChg chg="mod">
          <ac:chgData name="M.Trela (KG PSP)" userId="e21fc043-0075-439b-bca0-766633ab7629" providerId="ADAL" clId="{849C393C-561D-4D5C-B1D3-A4F576840BE2}" dt="2026-10-02T12:54:48.137" v="303" actId="27636"/>
          <ac:spMkLst>
            <pc:docMk/>
            <pc:sldMk cId="1335941885" sldId="279"/>
            <ac:spMk id="5" creationId="{5DD856F3-0626-E9AE-D2F6-9B66784843DD}"/>
          </ac:spMkLst>
        </pc:spChg>
        <pc:spChg chg="mod">
          <ac:chgData name="M.Trela (KG PSP)" userId="e21fc043-0075-439b-bca0-766633ab7629" providerId="ADAL" clId="{849C393C-561D-4D5C-B1D3-A4F576840BE2}" dt="2026-10-02T12:57:14.120" v="445" actId="20577"/>
          <ac:spMkLst>
            <pc:docMk/>
            <pc:sldMk cId="1335941885" sldId="279"/>
            <ac:spMk id="7" creationId="{1FA3473E-D31F-837F-670E-C3973AE53CD3}"/>
          </ac:spMkLst>
        </pc:spChg>
        <pc:picChg chg="add mod">
          <ac:chgData name="M.Trela (KG PSP)" userId="e21fc043-0075-439b-bca0-766633ab7629" providerId="ADAL" clId="{849C393C-561D-4D5C-B1D3-A4F576840BE2}" dt="2026-10-02T13:43:26.191" v="671" actId="14100"/>
          <ac:picMkLst>
            <pc:docMk/>
            <pc:sldMk cId="1335941885" sldId="279"/>
            <ac:picMk id="10" creationId="{BF6810E4-EA3F-4489-3CF6-82EEC89F372C}"/>
          </ac:picMkLst>
        </pc:picChg>
        <pc:picChg chg="del">
          <ac:chgData name="M.Trela (KG PSP)" userId="e21fc043-0075-439b-bca0-766633ab7629" providerId="ADAL" clId="{849C393C-561D-4D5C-B1D3-A4F576840BE2}" dt="2026-10-02T13:42:59.148" v="667" actId="478"/>
          <ac:picMkLst>
            <pc:docMk/>
            <pc:sldMk cId="1335941885" sldId="279"/>
            <ac:picMk id="13" creationId="{3B2FB6D0-25BB-9260-EADB-054656656B3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3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1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00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09ECD-BB89-95C6-B98D-7068F104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7AEA8-C3B0-7280-88B1-DE791AC33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ECDE1-BF53-F1E1-9117-06252D66A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1948C-C130-FA42-6F01-150D05189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6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E73A-892B-09F4-7CA4-F0F88727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D4FD9-6BB0-B4F1-8FCF-B47F66811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80376-C595-8002-CACE-C2743E1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1792-CE59-6AB4-09D0-F6E9BEF2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02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6F33A3-115E-47B9-BE47-3384C5C4BCD0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503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8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svg"/><Relationship Id="rId3" Type="http://schemas.openxmlformats.org/officeDocument/2006/relationships/image" Target="../media/image23.png"/><Relationship Id="rId7" Type="http://schemas.openxmlformats.org/officeDocument/2006/relationships/image" Target="../media/image25.svg"/><Relationship Id="rId12" Type="http://schemas.openxmlformats.org/officeDocument/2006/relationships/image" Target="../media/image30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29.svg"/><Relationship Id="rId5" Type="http://schemas.openxmlformats.org/officeDocument/2006/relationships/image" Target="../media/image19.png"/><Relationship Id="rId15" Type="http://schemas.openxmlformats.org/officeDocument/2006/relationships/hyperlink" Target="https://www.gdziesieukryc.pl/" TargetMode="External"/><Relationship Id="rId10" Type="http://schemas.openxmlformats.org/officeDocument/2006/relationships/image" Target="../media/image28.svg"/><Relationship Id="rId4" Type="http://schemas.openxmlformats.org/officeDocument/2006/relationships/image" Target="../media/image18.png"/><Relationship Id="rId9" Type="http://schemas.openxmlformats.org/officeDocument/2006/relationships/image" Target="../media/image27.svg"/><Relationship Id="rId14" Type="http://schemas.openxmlformats.org/officeDocument/2006/relationships/hyperlink" Target="https://www.gov.pl/web/rcb/sygnaly-alarmowe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5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jpeg"/><Relationship Id="rId7" Type="http://schemas.openxmlformats.org/officeDocument/2006/relationships/image" Target="../media/image41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11" Type="http://schemas.openxmlformats.org/officeDocument/2006/relationships/image" Target="../media/image19.png"/><Relationship Id="rId5" Type="http://schemas.openxmlformats.org/officeDocument/2006/relationships/image" Target="../media/image39.svg"/><Relationship Id="rId10" Type="http://schemas.openxmlformats.org/officeDocument/2006/relationships/image" Target="../media/image18.png"/><Relationship Id="rId4" Type="http://schemas.openxmlformats.org/officeDocument/2006/relationships/image" Target="../media/image38.svg"/><Relationship Id="rId9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sv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1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1.png"/><Relationship Id="rId4" Type="http://schemas.openxmlformats.org/officeDocument/2006/relationships/image" Target="../media/image5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7" Type="http://schemas.openxmlformats.org/officeDocument/2006/relationships/image" Target="../media/image67.svg"/><Relationship Id="rId2" Type="http://schemas.openxmlformats.org/officeDocument/2006/relationships/image" Target="../media/image6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pl-PL" sz="3400" b="1" dirty="0">
                <a:solidFill>
                  <a:srgbClr val="111111"/>
                </a:solidFill>
              </a:rPr>
              <a:t>Współpraca organów PSP z dyrektorami szkół i przedszkoli </a:t>
            </a:r>
            <a:br>
              <a:rPr lang="pl-PL" sz="3400" b="1" dirty="0">
                <a:solidFill>
                  <a:srgbClr val="111111"/>
                </a:solidFill>
              </a:rPr>
            </a:br>
            <a:r>
              <a:rPr lang="pl-PL" sz="3400" b="1" dirty="0">
                <a:solidFill>
                  <a:srgbClr val="111111"/>
                </a:solidFill>
              </a:rPr>
              <a:t>w zakresie przygotowania placówek na wypadek otrzymania komunikatu o zagrożeniu z powietrza, ogłoszenia alarmu i jego odwołania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027" name="id-1FAF0915-C837-40B5-A2AF-C477925FF312" descr="Image.png">
            <a:extLst>
              <a:ext uri="{FF2B5EF4-FFF2-40B4-BE49-F238E27FC236}">
                <a16:creationId xmlns:a16="http://schemas.microsoft.com/office/drawing/2014/main" id="{5183F802-D674-C321-81F9-CAD594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309" y="1700986"/>
            <a:ext cx="4693273" cy="31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4282A9B-4184-3C20-47EC-2D9C8EE8F55B}"/>
              </a:ext>
            </a:extLst>
          </p:cNvPr>
          <p:cNvSpPr txBox="1"/>
          <p:nvPr/>
        </p:nvSpPr>
        <p:spPr>
          <a:xfrm>
            <a:off x="1312544" y="348325"/>
            <a:ext cx="74330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Procedura przygotowania i reagowania w szkole lub przedszkolu po otrzymaniu komunikatu o zagrożeniu z powietrza, ogłoszeniu alarmu </a:t>
            </a:r>
            <a:br>
              <a:rPr lang="pl-PL" b="1" dirty="0"/>
            </a:br>
            <a:r>
              <a:rPr lang="pl-PL" b="1" dirty="0"/>
              <a:t>i jego odwołaniu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BB204F-29FA-99BC-C6F4-7F9F7195C2DC}"/>
              </a:ext>
            </a:extLst>
          </p:cNvPr>
          <p:cNvSpPr txBox="1"/>
          <p:nvPr/>
        </p:nvSpPr>
        <p:spPr>
          <a:xfrm>
            <a:off x="1289820" y="1596842"/>
            <a:ext cx="75722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Dokument został opracowany jako zbiór wytycznych do wykorzystania </a:t>
            </a:r>
            <a:br>
              <a:rPr lang="pl-PL" sz="1800" dirty="0"/>
            </a:br>
            <a:r>
              <a:rPr lang="pl-PL" sz="1800" dirty="0"/>
              <a:t>w celu przygotowania budynku i personelu oraz działań podejmowanych </a:t>
            </a:r>
            <a:br>
              <a:rPr lang="pl-PL" sz="1800" dirty="0"/>
            </a:br>
            <a:r>
              <a:rPr lang="pl-PL" sz="1800" dirty="0"/>
              <a:t>w celu możliwie szybkiego przemieszczenia dzieci, uczniów, pracowników </a:t>
            </a:r>
            <a:br>
              <a:rPr lang="pl-PL" sz="1800" dirty="0"/>
            </a:br>
            <a:r>
              <a:rPr lang="pl-PL" sz="1800" dirty="0"/>
              <a:t>i innych osób do uprzednio wyznaczonych miejsc schronienia, a następnie utrzymania opieki do czasu bezpiecznego zakończenia działań.</a:t>
            </a:r>
          </a:p>
          <a:p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E18F6995-7E39-7E7C-3692-ECA3F7447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274" y="3127558"/>
            <a:ext cx="2756804" cy="183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7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Zakres planowanych działań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Pomoc w wyznaczeniu miejsc schronienia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40080" y="1389888"/>
            <a:ext cx="800100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450" dirty="0" err="1">
                <a:solidFill>
                  <a:srgbClr val="242424"/>
                </a:solidFill>
              </a:rPr>
              <a:t>Decyzje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formalne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pozostają</a:t>
            </a:r>
            <a:r>
              <a:rPr lang="en-US" sz="1450" dirty="0">
                <a:solidFill>
                  <a:srgbClr val="242424"/>
                </a:solidFill>
              </a:rPr>
              <a:t> po </a:t>
            </a:r>
            <a:r>
              <a:rPr lang="en-US" sz="1450" dirty="0" err="1">
                <a:solidFill>
                  <a:srgbClr val="242424"/>
                </a:solidFill>
              </a:rPr>
              <a:t>stronie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dyrektorów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placówek</a:t>
            </a:r>
            <a:r>
              <a:rPr lang="en-US" sz="1450" dirty="0">
                <a:solidFill>
                  <a:srgbClr val="242424"/>
                </a:solidFill>
              </a:rPr>
              <a:t>.</a:t>
            </a:r>
            <a:r>
              <a:rPr lang="pl-PL" sz="1450" dirty="0">
                <a:solidFill>
                  <a:srgbClr val="242424"/>
                </a:solidFill>
              </a:rPr>
              <a:t> Ewentualne wsparcie PSP </a:t>
            </a:r>
            <a:r>
              <a:rPr lang="en-US" sz="1450" dirty="0">
                <a:solidFill>
                  <a:srgbClr val="242424"/>
                </a:solidFill>
              </a:rPr>
              <a:t>ma </a:t>
            </a:r>
            <a:r>
              <a:rPr lang="pl-PL" sz="1450" dirty="0">
                <a:solidFill>
                  <a:srgbClr val="242424"/>
                </a:solidFill>
              </a:rPr>
              <a:t>im pomóc właściwie zidentyfikować i </a:t>
            </a:r>
            <a:r>
              <a:rPr lang="en-US" sz="1450" dirty="0" err="1">
                <a:solidFill>
                  <a:srgbClr val="242424"/>
                </a:solidFill>
              </a:rPr>
              <a:t>wskaza</a:t>
            </a:r>
            <a:r>
              <a:rPr lang="pl-PL" sz="1450" dirty="0">
                <a:solidFill>
                  <a:srgbClr val="242424"/>
                </a:solidFill>
              </a:rPr>
              <a:t>ć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miejsc</a:t>
            </a:r>
            <a:r>
              <a:rPr lang="pl-PL" sz="1450" dirty="0">
                <a:solidFill>
                  <a:srgbClr val="242424"/>
                </a:solidFill>
              </a:rPr>
              <a:t>a schronienia</a:t>
            </a:r>
            <a:r>
              <a:rPr lang="en-US" sz="1450" dirty="0">
                <a:solidFill>
                  <a:srgbClr val="242424"/>
                </a:solidFill>
              </a:rPr>
              <a:t>. 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31520" y="2331720"/>
            <a:ext cx="2057400" cy="40233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1. Co</a:t>
            </a:r>
            <a:r>
              <a:rPr lang="pl-PL" sz="1400" b="1" dirty="0">
                <a:solidFill>
                  <a:srgbClr val="FFFFFF"/>
                </a:solidFill>
              </a:rPr>
              <a:t> identyfikujemy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 err="1">
                <a:solidFill>
                  <a:srgbClr val="242424"/>
                </a:solidFill>
              </a:rPr>
              <a:t>Miejsc</a:t>
            </a:r>
            <a:r>
              <a:rPr lang="pl-PL" sz="1320" dirty="0">
                <a:solidFill>
                  <a:srgbClr val="242424"/>
                </a:solidFill>
              </a:rPr>
              <a:t>a schronienia na terenie placówki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34747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2. Jak sprawdzamy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217817" y="2845090"/>
            <a:ext cx="230124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>
                <a:solidFill>
                  <a:srgbClr val="242424"/>
                </a:solidFill>
              </a:rPr>
              <a:t> 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62179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3. Co przekazujemy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2179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/>
              <a:t>Rekomendacje do wyboru miejsc schronienia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28712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Shape 13"/>
          <p:cNvSpPr/>
          <p:nvPr/>
        </p:nvSpPr>
        <p:spPr>
          <a:xfrm>
            <a:off x="56144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68680" y="4059936"/>
            <a:ext cx="7424928" cy="38404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Zapewniamy niezbędne wsparcie merytoryczne 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Wytyczne do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działa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3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Co identyfikujemy w obiektach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13232" y="1609344"/>
            <a:ext cx="2057400" cy="45720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Obiekty zbiorowej ochrony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971800" y="1435608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340" dirty="0"/>
          </a:p>
        </p:txBody>
      </p:sp>
      <p:sp>
        <p:nvSpPr>
          <p:cNvPr id="12" name="Text 9"/>
          <p:cNvSpPr/>
          <p:nvPr/>
        </p:nvSpPr>
        <p:spPr>
          <a:xfrm>
            <a:off x="731520" y="3745556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 fontScale="92500"/>
          </a:bodyPr>
          <a:lstStyle/>
          <a:p>
            <a:pPr marL="0" indent="0">
              <a:buNone/>
            </a:pPr>
            <a:r>
              <a:rPr lang="pl-PL" sz="1350" dirty="0"/>
              <a:t>Przestrzenie lub pomieszczenia najmniej narażone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971800" y="2717075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</a:t>
            </a:r>
          </a:p>
          <a:p>
            <a:pPr marL="0" indent="0">
              <a:buNone/>
            </a:pPr>
            <a:r>
              <a:rPr lang="pl-PL" sz="1340" dirty="0"/>
              <a:t>w częściach podziemnych</a:t>
            </a:r>
            <a:endParaRPr lang="en-US" sz="1340" dirty="0"/>
          </a:p>
        </p:txBody>
      </p:sp>
      <p:sp>
        <p:nvSpPr>
          <p:cNvPr id="14" name="Text 11"/>
          <p:cNvSpPr/>
          <p:nvPr/>
        </p:nvSpPr>
        <p:spPr>
          <a:xfrm>
            <a:off x="713232" y="4279392"/>
            <a:ext cx="7818120" cy="384048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B0000D"/>
                </a:solidFill>
              </a:rPr>
              <a:t>Rola </a:t>
            </a:r>
            <a:r>
              <a:rPr lang="pl-PL" sz="1270" b="1" dirty="0">
                <a:solidFill>
                  <a:srgbClr val="B0000D"/>
                </a:solidFill>
              </a:rPr>
              <a:t>PSP</a:t>
            </a:r>
            <a:r>
              <a:rPr lang="en-US" sz="1270" b="1" dirty="0">
                <a:solidFill>
                  <a:srgbClr val="B0000D"/>
                </a:solidFill>
              </a:rPr>
              <a:t>: rozpoznać warunki, </a:t>
            </a:r>
            <a:r>
              <a:rPr lang="pl-PL" sz="1270" b="1" dirty="0">
                <a:solidFill>
                  <a:srgbClr val="B0000D"/>
                </a:solidFill>
              </a:rPr>
              <a:t>przedstawić propozycje miejsc, </a:t>
            </a:r>
            <a:r>
              <a:rPr lang="en-US" sz="1270" b="1" dirty="0" err="1">
                <a:solidFill>
                  <a:srgbClr val="B0000D"/>
                </a:solidFill>
              </a:rPr>
              <a:t>wskazać</a:t>
            </a:r>
            <a:r>
              <a:rPr lang="en-US" sz="1270" b="1" dirty="0">
                <a:solidFill>
                  <a:srgbClr val="B0000D"/>
                </a:solidFill>
              </a:rPr>
              <a:t> ryzyka </a:t>
            </a:r>
            <a:r>
              <a:rPr lang="en-US" sz="1270" b="1" dirty="0" err="1">
                <a:solidFill>
                  <a:srgbClr val="B0000D"/>
                </a:solidFill>
              </a:rPr>
              <a:t>i</a:t>
            </a:r>
            <a:r>
              <a:rPr lang="en-US" sz="1270" b="1" dirty="0">
                <a:solidFill>
                  <a:srgbClr val="B0000D"/>
                </a:solidFill>
              </a:rPr>
              <a:t> </a:t>
            </a:r>
            <a:r>
              <a:rPr lang="en-US" sz="1270" b="1" dirty="0" err="1">
                <a:solidFill>
                  <a:srgbClr val="B0000D"/>
                </a:solidFill>
              </a:rPr>
              <a:t>ograniczenia</a:t>
            </a:r>
            <a:endParaRPr lang="en-US" sz="127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7A9FC2B-6D43-AB22-AE9F-2C388D6B184E}"/>
              </a:ext>
            </a:extLst>
          </p:cNvPr>
          <p:cNvSpPr/>
          <p:nvPr/>
        </p:nvSpPr>
        <p:spPr>
          <a:xfrm>
            <a:off x="713232" y="2710543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/>
              <a:t>Punkty schronienia</a:t>
            </a:r>
            <a:endParaRPr lang="en-US" sz="13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146872F-4EC6-64FA-7583-A908FCD86D3D}"/>
              </a:ext>
            </a:extLst>
          </p:cNvPr>
          <p:cNvSpPr/>
          <p:nvPr/>
        </p:nvSpPr>
        <p:spPr>
          <a:xfrm>
            <a:off x="3003042" y="1604990"/>
            <a:ext cx="2338251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Schrony, ukrycia, miejsca doraźnego schronienia</a:t>
            </a:r>
            <a:endParaRPr lang="en-US" sz="134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71658347-6C3E-AD4F-68D6-6C68AB94736F}"/>
              </a:ext>
            </a:extLst>
          </p:cNvPr>
          <p:cNvSpPr/>
          <p:nvPr/>
        </p:nvSpPr>
        <p:spPr>
          <a:xfrm>
            <a:off x="2971800" y="3778649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oddzielone co najmniej dwoma ścianami od otoczenia np. korytarze, sale z możliwością zastosowania dodatkowych osłon</a:t>
            </a:r>
            <a:endParaRPr lang="en-US" sz="134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78740F-D232-C714-4613-E3DEF32D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302" y="1097280"/>
            <a:ext cx="2469209" cy="24692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prowadzić rozpoznanie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4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pl-PL" sz="2500" b="1" dirty="0">
                <a:solidFill>
                  <a:srgbClr val="111111"/>
                </a:solidFill>
              </a:rPr>
              <a:t>Zweryfikować posiadane </a:t>
            </a:r>
            <a:r>
              <a:rPr lang="en-US" sz="2500" b="1" dirty="0" err="1">
                <a:solidFill>
                  <a:srgbClr val="111111"/>
                </a:solidFill>
              </a:rPr>
              <a:t>dokumenty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rozpoznać </a:t>
            </a:r>
            <a:r>
              <a:rPr lang="en-US" sz="2500" b="1" dirty="0" err="1">
                <a:solidFill>
                  <a:srgbClr val="111111"/>
                </a:solidFill>
              </a:rPr>
              <a:t>budynek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przygotować rekomendacje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858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PRZED WIZJĄ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231136"/>
            <a:ext cx="20116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Sprawdzić dostępne informacje o obiekcie </a:t>
            </a:r>
            <a:br>
              <a:rPr lang="pl-PL" sz="1220" dirty="0">
                <a:solidFill>
                  <a:srgbClr val="242424"/>
                </a:solidFill>
              </a:rPr>
            </a:br>
            <a:r>
              <a:rPr lang="pl-PL" sz="1220" dirty="0">
                <a:solidFill>
                  <a:srgbClr val="242424"/>
                </a:solidFill>
              </a:rPr>
              <a:t>w posiadanych dokumentach; </a:t>
            </a:r>
          </a:p>
          <a:p>
            <a:pPr marL="0" indent="0" algn="ctr">
              <a:buNone/>
            </a:pPr>
            <a:r>
              <a:rPr lang="en-US" sz="1220" dirty="0">
                <a:solidFill>
                  <a:srgbClr val="242424"/>
                </a:solidFill>
              </a:rPr>
              <a:t>status </a:t>
            </a:r>
            <a:r>
              <a:rPr lang="pl-PL" sz="1220" dirty="0">
                <a:solidFill>
                  <a:srgbClr val="242424"/>
                </a:solidFill>
              </a:rPr>
              <a:t>w bazie aplikacji Gdzie się ukryć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3429000" y="1609344"/>
            <a:ext cx="2011680" cy="43891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W TRAKCIE WIZJI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29000" y="2096589"/>
            <a:ext cx="2011680" cy="15113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61722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PO WIZJI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72200" y="2231136"/>
            <a:ext cx="2011680" cy="15113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/>
            <a:r>
              <a:rPr lang="pl-PL" sz="1220" dirty="0">
                <a:solidFill>
                  <a:srgbClr val="242424"/>
                </a:solidFill>
              </a:rPr>
              <a:t>Przedstawić Dyrektorowi rekomendacje do wyznaczenia i przygotowania miejsc schronienia</a:t>
            </a:r>
            <a:r>
              <a:rPr lang="en-US" sz="1220" dirty="0">
                <a:solidFill>
                  <a:srgbClr val="242424"/>
                </a:solidFill>
              </a:rPr>
              <a:t>,</a:t>
            </a:r>
            <a:r>
              <a:rPr lang="pl-PL" sz="1220" dirty="0">
                <a:solidFill>
                  <a:srgbClr val="242424"/>
                </a:solidFill>
              </a:rPr>
              <a:t> pomóc w ustaleniu ich pojemności oraz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 identyfikacji potrzeb w zakresie dostosowania do ww. funkcji</a:t>
            </a:r>
            <a:endParaRPr lang="en-US" sz="1220" dirty="0"/>
          </a:p>
        </p:txBody>
      </p:sp>
      <p:sp>
        <p:nvSpPr>
          <p:cNvPr id="14" name="Shape 11"/>
          <p:cNvSpPr/>
          <p:nvPr/>
        </p:nvSpPr>
        <p:spPr>
          <a:xfrm>
            <a:off x="27889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5" name="Shape 12"/>
          <p:cNvSpPr/>
          <p:nvPr/>
        </p:nvSpPr>
        <p:spPr>
          <a:xfrm>
            <a:off x="55321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3"/>
          <p:cNvSpPr/>
          <p:nvPr/>
        </p:nvSpPr>
        <p:spPr>
          <a:xfrm>
            <a:off x="822960" y="3931920"/>
            <a:ext cx="7498080" cy="47548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2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40664" y="1030443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34440" y="1005840"/>
            <a:ext cx="69037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11111"/>
                </a:solidFill>
              </a:rPr>
              <a:t>Schron</a:t>
            </a:r>
            <a:r>
              <a:rPr lang="pl-PL" sz="1380" b="1" dirty="0">
                <a:solidFill>
                  <a:srgbClr val="111111"/>
                </a:solidFill>
              </a:rPr>
              <a:t>,</a:t>
            </a:r>
            <a:r>
              <a:rPr lang="en-US" sz="1380" b="1" dirty="0">
                <a:solidFill>
                  <a:srgbClr val="111111"/>
                </a:solidFill>
              </a:rPr>
              <a:t> </a:t>
            </a:r>
            <a:r>
              <a:rPr lang="en-US" sz="1380" b="1" dirty="0" err="1">
                <a:solidFill>
                  <a:srgbClr val="111111"/>
                </a:solidFill>
              </a:rPr>
              <a:t>ukrycie</a:t>
            </a:r>
            <a:r>
              <a:rPr lang="pl-PL" sz="1380" b="1" dirty="0">
                <a:solidFill>
                  <a:srgbClr val="111111"/>
                </a:solidFill>
              </a:rPr>
              <a:t>, miejsce doraźnego schronienia</a:t>
            </a:r>
            <a:r>
              <a:rPr lang="en-US" sz="1380" b="1" dirty="0">
                <a:solidFill>
                  <a:srgbClr val="111111"/>
                </a:solidFill>
              </a:rPr>
              <a:t> w budynku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1234440" y="1152143"/>
            <a:ext cx="425196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2424"/>
                </a:solidFill>
              </a:rPr>
              <a:t>jeżeli istnieje, jest dostępne i ma potwierdzoną pojemność</a:t>
            </a:r>
            <a:endParaRPr lang="en-US" sz="1180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FEBBC1FD-E6F2-51C3-0AFA-6D168E44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98262"/>
            <a:ext cx="2671812" cy="2005476"/>
          </a:xfrm>
          <a:prstGeom prst="rect">
            <a:avLst/>
          </a:prstGeom>
        </p:spPr>
      </p:pic>
      <p:sp>
        <p:nvSpPr>
          <p:cNvPr id="12" name="Text 11">
            <a:extLst>
              <a:ext uri="{FF2B5EF4-FFF2-40B4-BE49-F238E27FC236}">
                <a16:creationId xmlns:a16="http://schemas.microsoft.com/office/drawing/2014/main" id="{50617678-FA63-6F53-BBB0-01222BF88397}"/>
              </a:ext>
            </a:extLst>
          </p:cNvPr>
          <p:cNvSpPr/>
          <p:nvPr/>
        </p:nvSpPr>
        <p:spPr>
          <a:xfrm>
            <a:off x="740664" y="3662440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46F6880-E641-16CA-FDC5-188F89D6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758" y="3595147"/>
            <a:ext cx="2853175" cy="37798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B5E13D8-5407-FF83-3857-A4B83074B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007" y="3777965"/>
            <a:ext cx="4346825" cy="3596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37D5631-2C99-D80C-DDBE-6AC0F203E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932" y="1499615"/>
            <a:ext cx="3006185" cy="20041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740664" y="814738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3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8720" y="796053"/>
            <a:ext cx="274320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380" b="1" dirty="0"/>
              <a:t>Miejsca schronienia</a:t>
            </a:r>
            <a:endParaRPr lang="en-US" sz="1380" b="1" dirty="0"/>
          </a:p>
        </p:txBody>
      </p:sp>
      <p:sp>
        <p:nvSpPr>
          <p:cNvPr id="16" name="Text 13"/>
          <p:cNvSpPr/>
          <p:nvPr/>
        </p:nvSpPr>
        <p:spPr>
          <a:xfrm>
            <a:off x="1188719" y="946949"/>
            <a:ext cx="7073537" cy="5036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 budynku obiektów zbiorowej ochrony i punktów schronienia oraz gdy ich pojemność jest niewystarczająca </a:t>
            </a:r>
            <a:r>
              <a:rPr lang="en-US" sz="1180" dirty="0">
                <a:solidFill>
                  <a:srgbClr val="242424"/>
                </a:solidFill>
              </a:rPr>
              <a:t>– </a:t>
            </a:r>
            <a:r>
              <a:rPr lang="en-US" sz="1180" dirty="0" err="1">
                <a:solidFill>
                  <a:srgbClr val="242424"/>
                </a:solidFill>
              </a:rPr>
              <a:t>wybór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dokonywany </a:t>
            </a:r>
            <a:r>
              <a:rPr lang="en-US" sz="1180" dirty="0">
                <a:solidFill>
                  <a:srgbClr val="242424"/>
                </a:solidFill>
              </a:rPr>
              <a:t>po </a:t>
            </a:r>
            <a:r>
              <a:rPr lang="pl-PL" sz="1180" dirty="0">
                <a:solidFill>
                  <a:srgbClr val="242424"/>
                </a:solidFill>
              </a:rPr>
              <a:t>wizji lokalnej i </a:t>
            </a:r>
            <a:r>
              <a:rPr lang="en-US" sz="1180" dirty="0" err="1">
                <a:solidFill>
                  <a:srgbClr val="242424"/>
                </a:solidFill>
              </a:rPr>
              <a:t>uzgodnieniach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740664" y="3317489"/>
            <a:ext cx="347472" cy="347472"/>
          </a:xfrm>
          <a:prstGeom prst="rect">
            <a:avLst/>
          </a:prstGeom>
          <a:solidFill>
            <a:srgbClr val="242424"/>
          </a:solidFill>
          <a:ln>
            <a:solidFill>
              <a:srgbClr val="24242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4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8719" y="3173798"/>
            <a:ext cx="5296989" cy="4911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380" b="1" dirty="0"/>
              <a:t>Miejsca schronienia – rozwiązania szczególne</a:t>
            </a:r>
            <a:endParaRPr lang="en-US" sz="1380" b="1" dirty="0"/>
          </a:p>
        </p:txBody>
      </p:sp>
      <p:sp>
        <p:nvSpPr>
          <p:cNvPr id="19" name="Text 16"/>
          <p:cNvSpPr/>
          <p:nvPr/>
        </p:nvSpPr>
        <p:spPr>
          <a:xfrm>
            <a:off x="1198516" y="3419379"/>
            <a:ext cx="4686300" cy="98938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 możliwości 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wyznaczenia miejsc schronienia zaleca się pozostanie dzieci w salach, zabezpieczenie okien folią odłamkową,  zastosowanie rolet, tymczasowych osłon dobranych do otworów okiennych,  wypracowanie </a:t>
            </a:r>
            <a:r>
              <a:rPr lang="pl-PL" sz="1180" dirty="0" err="1">
                <a:solidFill>
                  <a:srgbClr val="242424"/>
                </a:solidFill>
              </a:rPr>
              <a:t>zachowań</a:t>
            </a:r>
            <a:r>
              <a:rPr lang="pl-PL" sz="1180" dirty="0">
                <a:solidFill>
                  <a:srgbClr val="242424"/>
                </a:solidFill>
              </a:rPr>
              <a:t> – np. odpowiednie ustawienie ławek i schronienie pod nimi.</a:t>
            </a:r>
            <a:endParaRPr lang="en-US" sz="118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AB326D46-4045-78C9-C72B-1B5AEBD281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19" y="1489371"/>
            <a:ext cx="2118166" cy="158862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FF24C714-9C8C-828A-28B8-028A1B305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676" y="1489371"/>
            <a:ext cx="2118165" cy="1588624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2858FBB-AF4E-12D9-E827-6EC795742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172" y="3301474"/>
            <a:ext cx="2283388" cy="17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32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Jakie przestrzenie 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budynku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należy brać pod uwagę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17804" y="828184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111111"/>
                </a:solidFill>
              </a:rPr>
              <a:t>Najważniejsze</a:t>
            </a:r>
            <a:r>
              <a:rPr lang="en-US" b="1" dirty="0">
                <a:solidFill>
                  <a:srgbClr val="111111"/>
                </a:solidFill>
              </a:rPr>
              <a:t> </a:t>
            </a:r>
            <a:r>
              <a:rPr lang="en-US" b="1" dirty="0" err="1">
                <a:solidFill>
                  <a:srgbClr val="111111"/>
                </a:solidFill>
              </a:rPr>
              <a:t>cechy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1323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Kondygnacja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2221992" y="1307591"/>
            <a:ext cx="2395728" cy="51990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p</a:t>
            </a:r>
            <a:r>
              <a:rPr lang="en-US" sz="1200" dirty="0" err="1">
                <a:solidFill>
                  <a:srgbClr val="242424"/>
                </a:solidFill>
              </a:rPr>
              <a:t>odziemna</a:t>
            </a:r>
            <a:r>
              <a:rPr lang="pl-PL" sz="1200" dirty="0">
                <a:solidFill>
                  <a:srgbClr val="242424"/>
                </a:solidFill>
              </a:rPr>
              <a:t>,</a:t>
            </a:r>
            <a:r>
              <a:rPr lang="en-US" sz="1200" dirty="0">
                <a:solidFill>
                  <a:srgbClr val="242424"/>
                </a:solidFill>
              </a:rPr>
              <a:t> gdy </a:t>
            </a:r>
            <a:r>
              <a:rPr lang="en-US" sz="1200" dirty="0" err="1">
                <a:solidFill>
                  <a:srgbClr val="242424"/>
                </a:solidFill>
              </a:rPr>
              <a:t>jej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brak</a:t>
            </a:r>
            <a:r>
              <a:rPr lang="pl-PL" sz="1200" dirty="0">
                <a:solidFill>
                  <a:srgbClr val="242424"/>
                </a:solidFill>
              </a:rPr>
              <a:t> należy rozpatrywać pierwszą kondygnację nadziemną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87375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Osłona</a:t>
            </a:r>
            <a:endParaRPr lang="en-US" sz="1240" dirty="0"/>
          </a:p>
        </p:txBody>
      </p:sp>
      <p:sp>
        <p:nvSpPr>
          <p:cNvPr id="11" name="Text 8"/>
          <p:cNvSpPr/>
          <p:nvPr/>
        </p:nvSpPr>
        <p:spPr>
          <a:xfrm>
            <a:off x="6382512" y="1307592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pomieszczenie wewnętrzne, bez okien lub z minimalnym przeszkleniem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1323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„Dwie ściany”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2221992" y="2093975"/>
            <a:ext cx="2395728" cy="5199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między ludźmi a przestrzenią </a:t>
            </a:r>
            <a:r>
              <a:rPr lang="en-US" sz="1200" dirty="0" err="1">
                <a:solidFill>
                  <a:srgbClr val="242424"/>
                </a:solidFill>
              </a:rPr>
              <a:t>zewnętrzną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powinny znajdować się </a:t>
            </a:r>
            <a:r>
              <a:rPr lang="en-US" sz="1200" dirty="0" err="1">
                <a:solidFill>
                  <a:srgbClr val="242424"/>
                </a:solidFill>
              </a:rPr>
              <a:t>możliwie</a:t>
            </a:r>
            <a:r>
              <a:rPr lang="en-US" sz="1200" dirty="0">
                <a:solidFill>
                  <a:srgbClr val="242424"/>
                </a:solidFill>
              </a:rPr>
              <a:t> dwie trwałe przegrody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87375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Wyjścia</a:t>
            </a:r>
            <a:endParaRPr lang="en-US" sz="1240" dirty="0"/>
          </a:p>
        </p:txBody>
      </p:sp>
      <p:sp>
        <p:nvSpPr>
          <p:cNvPr id="15" name="Text 12"/>
          <p:cNvSpPr/>
          <p:nvPr/>
        </p:nvSpPr>
        <p:spPr>
          <a:xfrm>
            <a:off x="6382512" y="2093976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odpowiednie warunki do ewakuacji,</a:t>
            </a:r>
            <a:r>
              <a:rPr lang="en-US" sz="1200" dirty="0">
                <a:solidFill>
                  <a:srgbClr val="242424"/>
                </a:solidFill>
              </a:rPr>
              <a:t> preferowane </a:t>
            </a:r>
            <a:r>
              <a:rPr lang="en-US" sz="1200" dirty="0" err="1">
                <a:solidFill>
                  <a:srgbClr val="242424"/>
                </a:solidFill>
              </a:rPr>
              <a:t>dwa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wyjścia</a:t>
            </a:r>
            <a:r>
              <a:rPr lang="pl-PL" sz="1200" dirty="0">
                <a:solidFill>
                  <a:srgbClr val="242424"/>
                </a:solidFill>
              </a:rPr>
              <a:t> – przy czym jednym z nich może być okno lub inny otwór umożliwiający ewakuację;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1323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Dojście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2221992" y="2880360"/>
            <a:ext cx="239572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242424"/>
                </a:solidFill>
              </a:rPr>
              <a:t>krótka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droga</a:t>
            </a:r>
            <a:r>
              <a:rPr lang="pl-PL" sz="1200" dirty="0">
                <a:solidFill>
                  <a:srgbClr val="242424"/>
                </a:solidFill>
              </a:rPr>
              <a:t>, bez </a:t>
            </a:r>
            <a:r>
              <a:rPr lang="en-US" sz="1200" dirty="0" err="1">
                <a:solidFill>
                  <a:srgbClr val="242424"/>
                </a:solidFill>
              </a:rPr>
              <a:t>konieczności</a:t>
            </a:r>
            <a:r>
              <a:rPr lang="en-US" sz="1200" dirty="0">
                <a:solidFill>
                  <a:srgbClr val="242424"/>
                </a:solidFill>
              </a:rPr>
              <a:t> użycia windy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7375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Użyteczność</a:t>
            </a:r>
            <a:endParaRPr lang="en-US" sz="1240" dirty="0"/>
          </a:p>
        </p:txBody>
      </p:sp>
      <p:sp>
        <p:nvSpPr>
          <p:cNvPr id="19" name="Text 16"/>
          <p:cNvSpPr/>
          <p:nvPr/>
        </p:nvSpPr>
        <p:spPr>
          <a:xfrm>
            <a:off x="6382511" y="2880360"/>
            <a:ext cx="2654807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100" dirty="0">
                <a:solidFill>
                  <a:srgbClr val="242424"/>
                </a:solidFill>
              </a:rPr>
              <a:t>jak największa </a:t>
            </a:r>
            <a:r>
              <a:rPr lang="en-US" sz="1100" dirty="0" err="1">
                <a:solidFill>
                  <a:srgbClr val="242424"/>
                </a:solidFill>
              </a:rPr>
              <a:t>pojemność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en-US" sz="1100" dirty="0" err="1">
                <a:solidFill>
                  <a:srgbClr val="242424"/>
                </a:solidFill>
              </a:rPr>
              <a:t>oświetlenie</a:t>
            </a:r>
            <a:r>
              <a:rPr lang="pl-PL" sz="1100" dirty="0">
                <a:solidFill>
                  <a:srgbClr val="242424"/>
                </a:solidFill>
              </a:rPr>
              <a:t> -najlepiej jeśli jest też awaryjne</a:t>
            </a:r>
            <a:r>
              <a:rPr lang="en-US" sz="1100" dirty="0">
                <a:solidFill>
                  <a:srgbClr val="242424"/>
                </a:solidFill>
              </a:rPr>
              <a:t>,</a:t>
            </a:r>
            <a:r>
              <a:rPr lang="pl-PL" sz="1100" dirty="0">
                <a:solidFill>
                  <a:srgbClr val="242424"/>
                </a:solidFill>
              </a:rPr>
              <a:t> możliwość odbioru sygnałów i komunikatów alarmowych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pl-PL" sz="1100" dirty="0">
                <a:solidFill>
                  <a:srgbClr val="242424"/>
                </a:solidFill>
              </a:rPr>
              <a:t>inne </a:t>
            </a:r>
            <a:r>
              <a:rPr lang="en-US" sz="1100" dirty="0" err="1">
                <a:solidFill>
                  <a:srgbClr val="242424"/>
                </a:solidFill>
              </a:rPr>
              <a:t>potrzeby</a:t>
            </a:r>
            <a:r>
              <a:rPr lang="en-US" sz="1100" dirty="0">
                <a:solidFill>
                  <a:srgbClr val="242424"/>
                </a:solidFill>
              </a:rPr>
              <a:t> szczególne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4187952"/>
            <a:ext cx="8247888" cy="438912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8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0A67AE49-53FD-70DE-6B98-C70087D444EF}"/>
              </a:ext>
            </a:extLst>
          </p:cNvPr>
          <p:cNvSpPr/>
          <p:nvPr/>
        </p:nvSpPr>
        <p:spPr>
          <a:xfrm>
            <a:off x="713232" y="3688951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40" b="1" dirty="0">
                <a:solidFill>
                  <a:schemeClr val="bg1"/>
                </a:solidFill>
              </a:rPr>
              <a:t>Wentylacja</a:t>
            </a:r>
            <a:endParaRPr lang="en-US" sz="1240" b="1" dirty="0">
              <a:solidFill>
                <a:schemeClr val="bg1"/>
              </a:solidFill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07820DD0-EB26-3624-D6ED-86B4770A7944}"/>
              </a:ext>
            </a:extLst>
          </p:cNvPr>
          <p:cNvSpPr/>
          <p:nvPr/>
        </p:nvSpPr>
        <p:spPr>
          <a:xfrm>
            <a:off x="2176272" y="3688951"/>
            <a:ext cx="655624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b="1" dirty="0"/>
              <a:t>Miejsce schronienia musi zapewnić odpowiednią wentylację, dostosowaną do przyjętej pojemności, </a:t>
            </a:r>
            <a:r>
              <a:rPr lang="pl-PL" sz="1200" b="1" i="1" dirty="0">
                <a:solidFill>
                  <a:srgbClr val="FF0000"/>
                </a:solidFill>
              </a:rPr>
              <a:t>zalecane co najmniej </a:t>
            </a:r>
            <a:r>
              <a:rPr lang="pl-PL" sz="12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1,5 </a:t>
            </a:r>
            <a:r>
              <a:rPr lang="pl-PL" sz="1200" b="1" i="1" kern="12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1200" b="1" i="1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1200" b="1" i="1" kern="100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b="1" i="1" dirty="0">
                <a:solidFill>
                  <a:srgbClr val="FF0000"/>
                </a:solidFill>
              </a:rPr>
              <a:t>na osobę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Przestrzenie, których nie należy wskazywać na miejsce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8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0467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07592" y="1325880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/>
              <a:t>w których występują </a:t>
            </a:r>
            <a:r>
              <a:rPr lang="en-US" sz="1200" dirty="0" err="1">
                <a:solidFill>
                  <a:srgbClr val="242424"/>
                </a:solidFill>
              </a:rPr>
              <a:t>duże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powierzchnie </a:t>
            </a:r>
            <a:r>
              <a:rPr lang="en-US" sz="1200" dirty="0" err="1">
                <a:solidFill>
                  <a:srgbClr val="242424"/>
                </a:solidFill>
              </a:rPr>
              <a:t>przeszkl</a:t>
            </a:r>
            <a:r>
              <a:rPr lang="pl-PL" sz="1200" dirty="0">
                <a:solidFill>
                  <a:srgbClr val="242424"/>
                </a:solidFill>
              </a:rPr>
              <a:t>one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lekkie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łączniki</a:t>
            </a:r>
            <a:r>
              <a:rPr lang="pl-PL" sz="1200" dirty="0">
                <a:solidFill>
                  <a:srgbClr val="242424"/>
                </a:solidFill>
              </a:rPr>
              <a:t> np. </a:t>
            </a:r>
            <a:r>
              <a:rPr lang="en-US" sz="1200" dirty="0" err="1">
                <a:solidFill>
                  <a:srgbClr val="242424"/>
                </a:solidFill>
              </a:rPr>
              <a:t>przeszklone</a:t>
            </a:r>
            <a:r>
              <a:rPr lang="en-US" sz="1200" dirty="0">
                <a:solidFill>
                  <a:srgbClr val="242424"/>
                </a:solidFill>
              </a:rPr>
              <a:t> hole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96519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68112" y="1325880"/>
            <a:ext cx="324612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dirty="0">
                <a:solidFill>
                  <a:srgbClr val="242424"/>
                </a:solidFill>
              </a:rPr>
              <a:t>do których sprawne dotarcie może być znacznie utrudnione lub ewakuacja z nich np. przez wąskie dojście i drzwi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467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07592" y="2039112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w </a:t>
            </a:r>
            <a:r>
              <a:rPr lang="en-US" sz="1200" dirty="0" err="1">
                <a:solidFill>
                  <a:srgbClr val="242424"/>
                </a:solidFill>
              </a:rPr>
              <a:t>których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występuj</a:t>
            </a:r>
            <a:r>
              <a:rPr lang="pl-PL" sz="1200" dirty="0">
                <a:solidFill>
                  <a:srgbClr val="242424"/>
                </a:solidFill>
              </a:rPr>
              <a:t>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 err="1">
                <a:solidFill>
                  <a:srgbClr val="242424"/>
                </a:solidFill>
              </a:rPr>
              <a:t>ins</a:t>
            </a:r>
            <a:r>
              <a:rPr lang="en-US" sz="1200" dirty="0" err="1">
                <a:solidFill>
                  <a:srgbClr val="242424"/>
                </a:solidFill>
              </a:rPr>
              <a:t>talacja</a:t>
            </a:r>
            <a:r>
              <a:rPr lang="en-US" sz="1200" dirty="0">
                <a:solidFill>
                  <a:srgbClr val="242424"/>
                </a:solidFill>
              </a:rPr>
              <a:t> gazowa, kotły, </a:t>
            </a:r>
            <a:r>
              <a:rPr lang="en-US" sz="1200" dirty="0" err="1">
                <a:solidFill>
                  <a:srgbClr val="242424"/>
                </a:solidFill>
              </a:rPr>
              <a:t>butle</a:t>
            </a:r>
            <a:r>
              <a:rPr lang="pl-PL" sz="1200" dirty="0">
                <a:solidFill>
                  <a:srgbClr val="242424"/>
                </a:solidFill>
              </a:rPr>
              <a:t> ze sprężonymi gazami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ciężkie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podwieszone do sufitu elementy instalacji lub urządzeń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96519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68112" y="2039112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10" dirty="0"/>
              <a:t>w </a:t>
            </a:r>
            <a:r>
              <a:rPr lang="en-US" sz="1210" dirty="0" err="1"/>
              <a:t>których</a:t>
            </a:r>
            <a:r>
              <a:rPr lang="en-US" sz="1210" dirty="0"/>
              <a:t> </a:t>
            </a:r>
            <a:r>
              <a:rPr lang="en-US" sz="1210" dirty="0" err="1"/>
              <a:t>widoczne</a:t>
            </a:r>
            <a:r>
              <a:rPr lang="en-US" sz="1210" dirty="0"/>
              <a:t> </a:t>
            </a:r>
            <a:r>
              <a:rPr lang="pl-PL" sz="1210" dirty="0"/>
              <a:t>są istotne </a:t>
            </a:r>
            <a:r>
              <a:rPr lang="en-US" sz="1210" dirty="0" err="1"/>
              <a:t>uszkodzenia</a:t>
            </a:r>
            <a:r>
              <a:rPr lang="en-US" sz="1210" dirty="0"/>
              <a:t> </a:t>
            </a:r>
            <a:r>
              <a:rPr lang="en-US" sz="1210" dirty="0" err="1"/>
              <a:t>konstrukcji</a:t>
            </a:r>
            <a:endParaRPr lang="en-US" sz="1210" dirty="0"/>
          </a:p>
        </p:txBody>
      </p:sp>
      <p:sp>
        <p:nvSpPr>
          <p:cNvPr id="16" name="Text 13"/>
          <p:cNvSpPr/>
          <p:nvPr/>
        </p:nvSpPr>
        <p:spPr>
          <a:xfrm>
            <a:off x="804672" y="277063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07592" y="2752344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do których dotarcie </a:t>
            </a:r>
            <a:r>
              <a:rPr lang="en-US" sz="1200" dirty="0" err="1">
                <a:solidFill>
                  <a:srgbClr val="242424"/>
                </a:solidFill>
              </a:rPr>
              <a:t>wymaga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przejścia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przez</a:t>
            </a:r>
            <a:r>
              <a:rPr lang="pl-PL" sz="1200" dirty="0">
                <a:solidFill>
                  <a:srgbClr val="242424"/>
                </a:solidFill>
              </a:rPr>
              <a:t> pomieszczenia zagrożone wybuchem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04672" y="352501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07592" y="3552444"/>
            <a:ext cx="31546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w których stwierdzono występowanie innych czynników mogących stanowić dodatkowe zagrożenie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24128" y="4206240"/>
            <a:ext cx="7086600" cy="402336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9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F89B492-4BE1-310A-181D-CF6916C40D78}"/>
              </a:ext>
            </a:extLst>
          </p:cNvPr>
          <p:cNvSpPr txBox="1"/>
          <p:nvPr/>
        </p:nvSpPr>
        <p:spPr>
          <a:xfrm>
            <a:off x="804672" y="853154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Należy unikać planowania na miejsca schronienia pomieszczeń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5D1432FE-C022-A446-6E8A-498866B4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15" y="2571750"/>
            <a:ext cx="3463290" cy="23088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Podsumowanie rozpoznania</a:t>
            </a:r>
            <a:endParaRPr lang="en-US" sz="1900" b="1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7"/>
            <a:ext cx="8092440" cy="6949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pl-PL" sz="1600" b="1" dirty="0">
                <a:solidFill>
                  <a:srgbClr val="111111"/>
                </a:solidFill>
              </a:rPr>
              <a:t>Przyjęte ustalenia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z d</a:t>
            </a:r>
            <a:r>
              <a:rPr lang="en-US" sz="1600" b="1" dirty="0" err="1">
                <a:solidFill>
                  <a:srgbClr val="111111"/>
                </a:solidFill>
              </a:rPr>
              <a:t>yrektor</a:t>
            </a:r>
            <a:r>
              <a:rPr lang="pl-PL" sz="1600" b="1" dirty="0">
                <a:solidFill>
                  <a:srgbClr val="111111"/>
                </a:solidFill>
              </a:rPr>
              <a:t>em oraz</a:t>
            </a:r>
            <a:r>
              <a:rPr lang="en-US" sz="1600" b="1" dirty="0">
                <a:solidFill>
                  <a:srgbClr val="111111"/>
                </a:solidFill>
              </a:rPr>
              <a:t> organ</a:t>
            </a:r>
            <a:r>
              <a:rPr lang="pl-PL" sz="1600" b="1" dirty="0">
                <a:solidFill>
                  <a:srgbClr val="111111"/>
                </a:solidFill>
              </a:rPr>
              <a:t>em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en-US" sz="1600" b="1" dirty="0" err="1">
                <a:solidFill>
                  <a:srgbClr val="111111"/>
                </a:solidFill>
              </a:rPr>
              <a:t>prowadząc</a:t>
            </a:r>
            <a:r>
              <a:rPr lang="pl-PL" sz="1600" b="1" dirty="0" err="1">
                <a:solidFill>
                  <a:srgbClr val="111111"/>
                </a:solidFill>
              </a:rPr>
              <a:t>ym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placówkę powinny w szczególności uwzględniać: 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619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280160" y="1778508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położenie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miejsca</a:t>
            </a:r>
            <a:r>
              <a:rPr lang="pl-PL" sz="1400" dirty="0">
                <a:solidFill>
                  <a:srgbClr val="242424"/>
                </a:solidFill>
              </a:rPr>
              <a:t> schronienia 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6196" y="245287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266444" y="2452877"/>
            <a:ext cx="3450336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242424"/>
                </a:solidFill>
              </a:rPr>
              <a:t>wskazanie ustalonej kategorii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pl-PL" sz="1400" dirty="0">
                <a:solidFill>
                  <a:srgbClr val="242424"/>
                </a:solidFill>
              </a:rPr>
              <a:t>(schron, ukrycie, MDS, PS, MS)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6196" y="3049524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66444" y="3035426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pojemność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miejsca schronienia 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6196" y="3714178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266444" y="369589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drog</a:t>
            </a:r>
            <a:r>
              <a:rPr lang="pl-PL" sz="1400" dirty="0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dotarcia do miejsca schronienia 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en-US" sz="1400" dirty="0" err="1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ewakuacji z niego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06196" y="4378450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266444" y="437845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ograniczenia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użytkowe</a:t>
            </a:r>
            <a:r>
              <a:rPr lang="pl-PL" sz="1400" dirty="0">
                <a:solidFill>
                  <a:srgbClr val="242424"/>
                </a:solidFill>
              </a:rPr>
              <a:t> np. czas przebywania oraz inne wytyczne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75335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5340096" y="1643634"/>
            <a:ext cx="3547872" cy="69494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400" dirty="0"/>
              <a:t>niezbędne prace i działania przygotowawcze, dotyczące zapewnienia bezpieczeństwa</a:t>
            </a:r>
            <a:endParaRPr lang="en-US" sz="1400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37E3DC4-2C66-3C82-E8D7-4E3CFD621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2462024"/>
            <a:ext cx="3507864" cy="23385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87416-30EC-199C-76DF-BAC4955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77FACA-0DA7-3305-CA7B-4F4F8E8EB2ED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1D8B46F1-C855-186F-A808-02548BD4F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A12ADE9-81D0-77B0-8B86-975F8A1F95DD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D5C0B09-025F-670C-3A92-EB008230827D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86A0023-5427-9284-2B96-EE3336CD23E3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6F8A422-C517-E90A-734D-CF2588E6E201}"/>
              </a:ext>
            </a:extLst>
          </p:cNvPr>
          <p:cNvSpPr txBox="1"/>
          <p:nvPr/>
        </p:nvSpPr>
        <p:spPr>
          <a:xfrm>
            <a:off x="914400" y="838784"/>
            <a:ext cx="6355080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/>
              <a:t>Zmiana w ROZPORZĄDZENIU MINISTRA SPRAW WEWNĘTRZNYCH I ADMINISTRACJI </a:t>
            </a:r>
            <a:r>
              <a:rPr lang="pl-PL" sz="1300" dirty="0"/>
              <a:t>w sprawie ochrony przeciwpożarowej budynków, innych obiektów budowlanych i terenów, wprowadziła obowiązek oznakowania punktów schronienia</a:t>
            </a:r>
          </a:p>
          <a:p>
            <a:r>
              <a:rPr lang="pl-PL" sz="1300" dirty="0"/>
              <a:t>znakami i tablicami zgodnie z określonymi wzorami, dotyczy to także punktów schronienia, zidentyfikowanych przed dniem wejścia w życie tej zmiany.</a:t>
            </a:r>
          </a:p>
          <a:p>
            <a:r>
              <a:rPr lang="pl-PL" sz="1300" dirty="0"/>
              <a:t>Rozporządzenie weszło w życie 30 września 2026r.</a:t>
            </a:r>
          </a:p>
          <a:p>
            <a:endParaRPr lang="pl-PL" sz="1300" dirty="0"/>
          </a:p>
          <a:p>
            <a:r>
              <a:rPr lang="pl-PL" sz="1300" b="1" dirty="0"/>
              <a:t>Punkt schronienia oznakowuje się: </a:t>
            </a:r>
          </a:p>
          <a:p>
            <a:r>
              <a:rPr lang="pl-PL" sz="1300" dirty="0"/>
              <a:t>1) </a:t>
            </a:r>
            <a:r>
              <a:rPr lang="pl-PL" sz="1300" b="1" dirty="0"/>
              <a:t>międzynarodowym znakiem rozpoznawczym obrony cywilnej </a:t>
            </a:r>
            <a:r>
              <a:rPr lang="pl-PL" sz="1300" dirty="0"/>
              <a:t>– równobocznym trójkątem w kolorze niebieskim (CMYK 88, 63, 11, 25), umieszczonym na tle w kolorze pomarańczowym (CMYK 0, 50, 96, 0), według wzoru w postaci: </a:t>
            </a:r>
          </a:p>
          <a:p>
            <a:r>
              <a:rPr lang="pl-PL" sz="1300" dirty="0"/>
              <a:t>a) tabliczki o wymiarach 200 mm × 200 mm umieszczonej na budynku, </a:t>
            </a:r>
          </a:p>
          <a:p>
            <a:r>
              <a:rPr lang="pl-PL" sz="1300" dirty="0"/>
              <a:t>b) naklejki o wymiarach 80 mm × 80 mm umieszczonej w górnym prawym rogu na drzwiach wejściowych do budynku, w którym znajduje się punkt schronienia, oraz na drzwiach do punktu schronienia</a:t>
            </a:r>
          </a:p>
          <a:p>
            <a:endParaRPr lang="pl-PL" sz="1300" dirty="0"/>
          </a:p>
          <a:p>
            <a:endParaRPr lang="pl-PL" sz="1300" dirty="0"/>
          </a:p>
          <a:p>
            <a:r>
              <a:rPr lang="pl-PL" sz="1300" dirty="0"/>
              <a:t>2) </a:t>
            </a:r>
            <a:r>
              <a:rPr lang="pl-PL" sz="1300" b="1" dirty="0"/>
              <a:t>napisem „PUNKT SCHRONIENIA” </a:t>
            </a:r>
            <a:r>
              <a:rPr lang="pl-PL" sz="1300" dirty="0"/>
              <a:t>w kolorze białym na tabliczce o wymiarach 100 mm × 200 mm w kolorze zielonym (CMYK 90, 10, 80, 0), umieszczonym pod tabliczką.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A5CC5969-48C9-C6FD-E31C-D643FA4D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785" y="1775840"/>
            <a:ext cx="1876425" cy="1867043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0FA772B-B41E-C0E8-16D2-59FF894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86" y="3810524"/>
            <a:ext cx="1876425" cy="981075"/>
          </a:xfrm>
          <a:prstGeom prst="rect">
            <a:avLst/>
          </a:prstGeom>
        </p:spPr>
      </p:pic>
      <p:sp>
        <p:nvSpPr>
          <p:cNvPr id="27" name="Text 1">
            <a:extLst>
              <a:ext uri="{FF2B5EF4-FFF2-40B4-BE49-F238E27FC236}">
                <a16:creationId xmlns:a16="http://schemas.microsoft.com/office/drawing/2014/main" id="{E43F3569-2209-8D9B-046F-F47ABC293A94}"/>
              </a:ext>
            </a:extLst>
          </p:cNvPr>
          <p:cNvSpPr/>
          <p:nvPr/>
        </p:nvSpPr>
        <p:spPr>
          <a:xfrm>
            <a:off x="941832" y="179832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Znakowanie PS – nowe obowiązki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049707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542B5-7DA6-148C-6391-F6FEE969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D8E9093-B5CB-2E01-5613-822C78445E25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D722404-DDF8-A838-EDEA-5D344F65B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0397672-8B5A-E070-5B12-413813A72963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Prezentacja jak znakować PS</a:t>
            </a:r>
            <a:endParaRPr lang="en-US" sz="1900" b="1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1D573EC-767E-EEF8-FB16-BF2D5EDE108B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BBBB627-4FD3-F937-F300-3601CA29FE66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CFE091-2CA1-8821-62DF-B31D67643B17}"/>
              </a:ext>
            </a:extLst>
          </p:cNvPr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ABA38C3-DA44-D82C-E7D8-0DC3D968C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536" y="713232"/>
            <a:ext cx="7076150" cy="44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99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54671" y="4752402"/>
            <a:ext cx="3636994" cy="393542"/>
            <a:chOff x="0" y="0"/>
            <a:chExt cx="7561351" cy="8181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61321" cy="816233"/>
            </a:xfrm>
            <a:custGeom>
              <a:avLst/>
              <a:gdLst/>
              <a:ahLst/>
              <a:cxnLst/>
              <a:rect l="l" t="t" r="r" b="b"/>
              <a:pathLst>
                <a:path w="7561321" h="816233">
                  <a:moveTo>
                    <a:pt x="0" y="0"/>
                  </a:moveTo>
                  <a:lnTo>
                    <a:pt x="0" y="816233"/>
                  </a:lnTo>
                  <a:lnTo>
                    <a:pt x="7561321" y="816233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331697" y="4796257"/>
            <a:ext cx="902895" cy="307075"/>
            <a:chOff x="0" y="0"/>
            <a:chExt cx="2502840" cy="8512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" b="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704210" y="4802605"/>
            <a:ext cx="1058726" cy="279577"/>
            <a:chOff x="0" y="0"/>
            <a:chExt cx="2934805" cy="7749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2722661" y="2114425"/>
            <a:ext cx="3702830" cy="3061149"/>
          </a:xfrm>
          <a:custGeom>
            <a:avLst/>
            <a:gdLst/>
            <a:ahLst/>
            <a:cxnLst/>
            <a:rect l="l" t="t" r="r" b="b"/>
            <a:pathLst>
              <a:path w="7698229" h="6364167">
                <a:moveTo>
                  <a:pt x="0" y="0"/>
                </a:moveTo>
                <a:lnTo>
                  <a:pt x="7698229" y="0"/>
                </a:lnTo>
                <a:lnTo>
                  <a:pt x="7698229" y="6364167"/>
                </a:lnTo>
                <a:lnTo>
                  <a:pt x="0" y="63641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36833" y="1309982"/>
            <a:ext cx="2726777" cy="56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7"/>
              </a:lnSpc>
            </a:pPr>
            <a:r>
              <a:rPr lang="en-US" sz="1726">
                <a:solidFill>
                  <a:srgbClr val="B4B4B4"/>
                </a:solidFill>
                <a:latin typeface="Literata"/>
                <a:ea typeface="Literata"/>
                <a:cs typeface="Literata"/>
                <a:sym typeface="Literata"/>
              </a:rPr>
              <a:t>ZAGROŻENIE ATAKIEM Z POWIETRZA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28546" y="441259"/>
            <a:ext cx="2743623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</a:pPr>
            <a:r>
              <a:rPr lang="en-US" sz="2815">
                <a:solidFill>
                  <a:srgbClr val="231F20"/>
                </a:solidFill>
                <a:latin typeface="Literata"/>
                <a:ea typeface="Literata"/>
                <a:cs typeface="Literata"/>
                <a:sym typeface="Literata"/>
              </a:rPr>
              <a:t>INSTRUKCJA REAGOWANIA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Down.com_YouTube_Media_vjRJpP8_TlY_Co-robić-gdy-usłyszysz-syrenę-alarmową-Dowiedz-się-jak-zadbać-o-bezpieczeństwo-s_001_1080p">
            <a:hlinkClick r:id="" action="ppaction://media"/>
            <a:extLst>
              <a:ext uri="{FF2B5EF4-FFF2-40B4-BE49-F238E27FC236}">
                <a16:creationId xmlns:a16="http://schemas.microsoft.com/office/drawing/2014/main" id="{B940B428-90A8-F3BF-D0BC-EEB22046D5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4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54671" y="0"/>
            <a:ext cx="3638812" cy="815874"/>
            <a:chOff x="0" y="0"/>
            <a:chExt cx="7565136" cy="16962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62850" cy="1696208"/>
            </a:xfrm>
            <a:custGeom>
              <a:avLst/>
              <a:gdLst/>
              <a:ahLst/>
              <a:cxnLst/>
              <a:rect l="l" t="t" r="r" b="b"/>
              <a:pathLst>
                <a:path w="7562850" h="1696208">
                  <a:moveTo>
                    <a:pt x="0" y="0"/>
                  </a:moveTo>
                  <a:lnTo>
                    <a:pt x="0" y="1696208"/>
                  </a:lnTo>
                  <a:lnTo>
                    <a:pt x="7562850" y="1696208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862278" y="947694"/>
            <a:ext cx="1083209" cy="1083209"/>
          </a:xfrm>
          <a:custGeom>
            <a:avLst/>
            <a:gdLst/>
            <a:ahLst/>
            <a:cxnLst/>
            <a:rect l="l" t="t" r="r" b="b"/>
            <a:pathLst>
              <a:path w="2252005" h="2252005">
                <a:moveTo>
                  <a:pt x="0" y="0"/>
                </a:moveTo>
                <a:lnTo>
                  <a:pt x="2252005" y="0"/>
                </a:lnTo>
                <a:lnTo>
                  <a:pt x="2252005" y="2252006"/>
                </a:lnTo>
                <a:lnTo>
                  <a:pt x="0" y="2252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3079199" y="1200553"/>
            <a:ext cx="742483" cy="1044976"/>
            <a:chOff x="0" y="0"/>
            <a:chExt cx="2058175" cy="28966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8162" cy="2896743"/>
            </a:xfrm>
            <a:custGeom>
              <a:avLst/>
              <a:gdLst/>
              <a:ahLst/>
              <a:cxnLst/>
              <a:rect l="l" t="t" r="r" b="b"/>
              <a:pathLst>
                <a:path w="2058162" h="2896743">
                  <a:moveTo>
                    <a:pt x="0" y="0"/>
                  </a:moveTo>
                  <a:lnTo>
                    <a:pt x="2058162" y="0"/>
                  </a:lnTo>
                  <a:lnTo>
                    <a:pt x="2058162" y="2896743"/>
                  </a:lnTo>
                  <a:lnTo>
                    <a:pt x="0" y="2896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4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862235" y="947335"/>
            <a:ext cx="1082802" cy="1082802"/>
            <a:chOff x="0" y="0"/>
            <a:chExt cx="2251164" cy="22511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51206" cy="2251206"/>
            </a:xfrm>
            <a:custGeom>
              <a:avLst/>
              <a:gdLst/>
              <a:ahLst/>
              <a:cxnLst/>
              <a:rect l="l" t="t" r="r" b="b"/>
              <a:pathLst>
                <a:path w="2251206" h="2251206">
                  <a:moveTo>
                    <a:pt x="0" y="2251206"/>
                  </a:moveTo>
                  <a:lnTo>
                    <a:pt x="2251206" y="2251206"/>
                  </a:lnTo>
                  <a:lnTo>
                    <a:pt x="22512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2955354" y="3115302"/>
            <a:ext cx="402861" cy="403960"/>
          </a:xfrm>
          <a:custGeom>
            <a:avLst/>
            <a:gdLst/>
            <a:ahLst/>
            <a:cxnLst/>
            <a:rect l="l" t="t" r="r" b="b"/>
            <a:pathLst>
              <a:path w="837552" h="839838">
                <a:moveTo>
                  <a:pt x="0" y="0"/>
                </a:moveTo>
                <a:lnTo>
                  <a:pt x="837552" y="0"/>
                </a:lnTo>
                <a:lnTo>
                  <a:pt x="837552" y="839839"/>
                </a:lnTo>
                <a:lnTo>
                  <a:pt x="0" y="8398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955354" y="2540871"/>
            <a:ext cx="402861" cy="403740"/>
          </a:xfrm>
          <a:custGeom>
            <a:avLst/>
            <a:gdLst/>
            <a:ahLst/>
            <a:cxnLst/>
            <a:rect l="l" t="t" r="r" b="b"/>
            <a:pathLst>
              <a:path w="837552" h="839381">
                <a:moveTo>
                  <a:pt x="0" y="0"/>
                </a:moveTo>
                <a:lnTo>
                  <a:pt x="837552" y="0"/>
                </a:lnTo>
                <a:lnTo>
                  <a:pt x="837552" y="839381"/>
                </a:lnTo>
                <a:lnTo>
                  <a:pt x="0" y="8393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955354" y="4220362"/>
            <a:ext cx="402861" cy="404377"/>
          </a:xfrm>
          <a:custGeom>
            <a:avLst/>
            <a:gdLst/>
            <a:ahLst/>
            <a:cxnLst/>
            <a:rect l="l" t="t" r="r" b="b"/>
            <a:pathLst>
              <a:path w="837552" h="840705">
                <a:moveTo>
                  <a:pt x="0" y="0"/>
                </a:moveTo>
                <a:lnTo>
                  <a:pt x="837552" y="0"/>
                </a:lnTo>
                <a:lnTo>
                  <a:pt x="837552" y="840705"/>
                </a:lnTo>
                <a:lnTo>
                  <a:pt x="0" y="840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955354" y="3677696"/>
            <a:ext cx="402861" cy="404171"/>
          </a:xfrm>
          <a:custGeom>
            <a:avLst/>
            <a:gdLst/>
            <a:ahLst/>
            <a:cxnLst/>
            <a:rect l="l" t="t" r="r" b="b"/>
            <a:pathLst>
              <a:path w="837552" h="840276">
                <a:moveTo>
                  <a:pt x="0" y="0"/>
                </a:moveTo>
                <a:lnTo>
                  <a:pt x="837552" y="0"/>
                </a:lnTo>
                <a:lnTo>
                  <a:pt x="837552" y="840276"/>
                </a:lnTo>
                <a:lnTo>
                  <a:pt x="0" y="8402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015291" y="1946671"/>
            <a:ext cx="403259" cy="403516"/>
          </a:xfrm>
          <a:custGeom>
            <a:avLst/>
            <a:gdLst/>
            <a:ahLst/>
            <a:cxnLst/>
            <a:rect l="l" t="t" r="r" b="b"/>
            <a:pathLst>
              <a:path w="838381" h="838914">
                <a:moveTo>
                  <a:pt x="0" y="0"/>
                </a:moveTo>
                <a:lnTo>
                  <a:pt x="838381" y="0"/>
                </a:lnTo>
                <a:lnTo>
                  <a:pt x="838381" y="838915"/>
                </a:lnTo>
                <a:lnTo>
                  <a:pt x="0" y="838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015291" y="858479"/>
            <a:ext cx="403259" cy="403108"/>
          </a:xfrm>
          <a:custGeom>
            <a:avLst/>
            <a:gdLst/>
            <a:ahLst/>
            <a:cxnLst/>
            <a:rect l="l" t="t" r="r" b="b"/>
            <a:pathLst>
              <a:path w="838381" h="838067">
                <a:moveTo>
                  <a:pt x="0" y="0"/>
                </a:moveTo>
                <a:lnTo>
                  <a:pt x="838381" y="0"/>
                </a:lnTo>
                <a:lnTo>
                  <a:pt x="838381" y="838067"/>
                </a:lnTo>
                <a:lnTo>
                  <a:pt x="0" y="838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015291" y="1401621"/>
            <a:ext cx="403259" cy="403314"/>
          </a:xfrm>
          <a:custGeom>
            <a:avLst/>
            <a:gdLst/>
            <a:ahLst/>
            <a:cxnLst/>
            <a:rect l="l" t="t" r="r" b="b"/>
            <a:pathLst>
              <a:path w="838381" h="838495">
                <a:moveTo>
                  <a:pt x="0" y="0"/>
                </a:moveTo>
                <a:lnTo>
                  <a:pt x="838381" y="0"/>
                </a:lnTo>
                <a:lnTo>
                  <a:pt x="838381" y="838496"/>
                </a:lnTo>
                <a:lnTo>
                  <a:pt x="0" y="838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4489965" y="2341954"/>
            <a:ext cx="695793" cy="9168"/>
            <a:chOff x="0" y="0"/>
            <a:chExt cx="1446555" cy="1906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46526" cy="19055"/>
            </a:xfrm>
            <a:custGeom>
              <a:avLst/>
              <a:gdLst/>
              <a:ahLst/>
              <a:cxnLst/>
              <a:rect l="l" t="t" r="r" b="b"/>
              <a:pathLst>
                <a:path w="1446526" h="19055">
                  <a:moveTo>
                    <a:pt x="0" y="0"/>
                  </a:moveTo>
                  <a:lnTo>
                    <a:pt x="1446526" y="0"/>
                  </a:lnTo>
                  <a:lnTo>
                    <a:pt x="1446526" y="19055"/>
                  </a:lnTo>
                  <a:lnTo>
                    <a:pt x="0" y="19055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2754671" y="0"/>
            <a:ext cx="3637713" cy="815567"/>
            <a:chOff x="0" y="0"/>
            <a:chExt cx="7562850" cy="169557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562850" cy="1695578"/>
            </a:xfrm>
            <a:custGeom>
              <a:avLst/>
              <a:gdLst/>
              <a:ahLst/>
              <a:cxnLst/>
              <a:rect l="l" t="t" r="r" b="b"/>
              <a:pathLst>
                <a:path w="7562850" h="1695578">
                  <a:moveTo>
                    <a:pt x="0" y="0"/>
                  </a:moveTo>
                  <a:lnTo>
                    <a:pt x="0" y="1695578"/>
                  </a:lnTo>
                  <a:lnTo>
                    <a:pt x="7562850" y="1695578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30" name="Freeform 30"/>
          <p:cNvSpPr/>
          <p:nvPr/>
        </p:nvSpPr>
        <p:spPr>
          <a:xfrm>
            <a:off x="5265463" y="2985006"/>
            <a:ext cx="937366" cy="1180529"/>
          </a:xfrm>
          <a:custGeom>
            <a:avLst/>
            <a:gdLst/>
            <a:ahLst/>
            <a:cxnLst/>
            <a:rect l="l" t="t" r="r" b="b"/>
            <a:pathLst>
              <a:path w="1948796" h="2454335">
                <a:moveTo>
                  <a:pt x="0" y="0"/>
                </a:moveTo>
                <a:lnTo>
                  <a:pt x="1948796" y="0"/>
                </a:lnTo>
                <a:lnTo>
                  <a:pt x="1948796" y="2454336"/>
                </a:lnTo>
                <a:lnTo>
                  <a:pt x="0" y="2454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3029946" y="150718"/>
            <a:ext cx="307400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</a:pPr>
            <a:r>
              <a:rPr lang="en-US" sz="1921" dirty="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PRZYGOTUJ SIĘ ZANIM WYSTĄPI ZAGROŻENIE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50022" y="909228"/>
            <a:ext cx="17840" cy="11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8"/>
              </a:lnSpc>
            </a:pPr>
            <a:r>
              <a:rPr lang="en-US" sz="684" spc="-26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466107" y="3694497"/>
            <a:ext cx="1532141" cy="501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 spc="-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PRZYGOTUJ PLECAK EWAKUACYJNY. NAJWAŻNIEJSZE DO SPAKOWANIA PRZEDMIOTY ZNAJDZIESZ NA STR. 12.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466105" y="4315983"/>
            <a:ext cx="2650326" cy="37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POROZMAWIAJ Z BLISKIMI O ZASADACH BEZPIECZEŃSTWA, ZWŁASZCZA Z DZIEĆMI ORAZ OSOBAMI WYMAGAJĄCYMI WSPARCIA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479960" y="1592563"/>
            <a:ext cx="2050534" cy="1171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POZNAJ SYGNAŁY ALARMOWE. MOŻESZ SPRAWDZIĆ</a:t>
            </a:r>
            <a:endParaRPr lang="en-US" sz="722" spc="-27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  <a:hlinkClick r:id="rId14" tooltip="https://www.gov.pl/web/rcb/sygnaly-alarmowe3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4479960" y="1968326"/>
            <a:ext cx="2107684" cy="3736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SPRAWDŹ, GDZIE ZNAJDUJE SIĘ NAJBLIŻSZY PUNKT </a:t>
            </a: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  <a:hlinkClick r:id="rId15" tooltip="https://www.gdziesieukryc.pl/"/>
              </a:rPr>
              <a:t>SCHRONIENIA. INFORMAC</a:t>
            </a: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 ZNAJDZIESZ NA STRONIE </a:t>
            </a: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  <a:hlinkClick r:id="rId15" tooltip="https://www.gdziesieukryc.pl/"/>
              </a:rPr>
              <a:t>W</a:t>
            </a:r>
            <a:r>
              <a:rPr lang="en-US" sz="722" spc="-27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722" spc="-27" dirty="0" err="1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  <a:hlinkClick r:id="rId15" tooltip="https://www.gdziesieukryc.pl/"/>
              </a:rPr>
              <a:t>W</a:t>
            </a:r>
            <a:r>
              <a:rPr lang="en-US" sz="722" spc="-27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72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  <a:hlinkClick r:id="rId15" tooltip="https://www.gdziesieukryc.pl/"/>
              </a:rPr>
              <a:t>W.GDZIESIEUKRYC.PL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472074" y="2511453"/>
            <a:ext cx="2675171" cy="630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 spc="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PRZED WYSTĄPIENIEM ZAGROŻENIA SPRAWDŹ DROGĘ DO PUNKTU SCHRONIENIA I SPOSÓB WEJŚCIA DO NIEGO. WYBIERZ CO NAJMNIEJ JEDEN PUNKT SCHRONIENIA, JEŻELI NIE MA TAKIEGO W BLISKIEJ OKOLICY, ZAPLANUJ INNE MIEJSCE, GDZIE SIĘ SCHRONISZ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472076" y="3137176"/>
            <a:ext cx="1900024" cy="501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4"/>
              </a:lnSpc>
            </a:pPr>
            <a:r>
              <a:rPr lang="en-US" sz="72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USTAL Z RODZINĄ SPOSÓB POSTĘPOWANIA NA WYPADEK ZAGROŻENIA, W TYM MIEJSCE SPOTKANIA ORAZ SPOSÓB WZAJEMNEGO KONTAKTU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479960" y="875533"/>
            <a:ext cx="1784280" cy="372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58"/>
              </a:lnSpc>
            </a:pPr>
            <a:r>
              <a:rPr lang="en-US" sz="684" spc="-26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PRZECZYTAJ „PORADNIK</a:t>
            </a:r>
            <a:r>
              <a:rPr lang="pl-PL" sz="684" spc="-26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684" spc="-26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BEZPIECZEŃSTWA” I POZNAJ</a:t>
            </a:r>
            <a:r>
              <a:rPr lang="pl-PL" sz="684" spc="-26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PODSTAWOWE ZASADY POSTĘPWOANIA W SYTUACJI ZAGROŻENIA </a:t>
            </a:r>
            <a:endParaRPr lang="en-US" sz="684" spc="-26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4573527" y="4847995"/>
            <a:ext cx="72786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83886" y="1439537"/>
            <a:ext cx="1635500" cy="1807732"/>
          </a:xfrm>
          <a:custGeom>
            <a:avLst/>
            <a:gdLst/>
            <a:ahLst/>
            <a:cxnLst/>
            <a:rect l="l" t="t" r="r" b="b"/>
            <a:pathLst>
              <a:path w="3400225" h="3758298">
                <a:moveTo>
                  <a:pt x="0" y="0"/>
                </a:moveTo>
                <a:lnTo>
                  <a:pt x="3400225" y="0"/>
                </a:lnTo>
                <a:lnTo>
                  <a:pt x="3400225" y="3758298"/>
                </a:lnTo>
                <a:lnTo>
                  <a:pt x="0" y="37582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54671" y="1"/>
            <a:ext cx="3638812" cy="859444"/>
            <a:chOff x="0" y="0"/>
            <a:chExt cx="7565136" cy="17867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562850" cy="1786759"/>
            </a:xfrm>
            <a:custGeom>
              <a:avLst/>
              <a:gdLst/>
              <a:ahLst/>
              <a:cxnLst/>
              <a:rect l="l" t="t" r="r" b="b"/>
              <a:pathLst>
                <a:path w="7562850" h="1786759">
                  <a:moveTo>
                    <a:pt x="0" y="0"/>
                  </a:moveTo>
                  <a:lnTo>
                    <a:pt x="0" y="1786759"/>
                  </a:lnTo>
                  <a:lnTo>
                    <a:pt x="7562850" y="1786759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4589550" y="1337455"/>
            <a:ext cx="1635500" cy="1807732"/>
          </a:xfrm>
          <a:custGeom>
            <a:avLst/>
            <a:gdLst/>
            <a:ahLst/>
            <a:cxnLst/>
            <a:rect l="l" t="t" r="r" b="b"/>
            <a:pathLst>
              <a:path w="3400225" h="3758298">
                <a:moveTo>
                  <a:pt x="0" y="0"/>
                </a:moveTo>
                <a:lnTo>
                  <a:pt x="3400225" y="0"/>
                </a:lnTo>
                <a:lnTo>
                  <a:pt x="3400225" y="3758298"/>
                </a:lnTo>
                <a:lnTo>
                  <a:pt x="0" y="37582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32901" y="3207282"/>
            <a:ext cx="3479674" cy="1498128"/>
          </a:xfrm>
          <a:custGeom>
            <a:avLst/>
            <a:gdLst/>
            <a:ahLst/>
            <a:cxnLst/>
            <a:rect l="l" t="t" r="r" b="b"/>
            <a:pathLst>
              <a:path w="7234285" h="3114627">
                <a:moveTo>
                  <a:pt x="0" y="0"/>
                </a:moveTo>
                <a:lnTo>
                  <a:pt x="7234285" y="0"/>
                </a:lnTo>
                <a:lnTo>
                  <a:pt x="7234285" y="3114628"/>
                </a:lnTo>
                <a:lnTo>
                  <a:pt x="0" y="31146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" b="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4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2921886" y="1336944"/>
            <a:ext cx="1634955" cy="1807073"/>
          </a:xfrm>
          <a:custGeom>
            <a:avLst/>
            <a:gdLst/>
            <a:ahLst/>
            <a:cxnLst/>
            <a:rect l="l" t="t" r="r" b="b"/>
            <a:pathLst>
              <a:path w="3399092" h="3756927">
                <a:moveTo>
                  <a:pt x="0" y="0"/>
                </a:moveTo>
                <a:lnTo>
                  <a:pt x="3399092" y="0"/>
                </a:lnTo>
                <a:lnTo>
                  <a:pt x="3399092" y="3756927"/>
                </a:lnTo>
                <a:lnTo>
                  <a:pt x="0" y="3756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2754671" y="0"/>
            <a:ext cx="3637713" cy="859119"/>
            <a:chOff x="0" y="0"/>
            <a:chExt cx="7562850" cy="17861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562850" cy="1786125"/>
            </a:xfrm>
            <a:custGeom>
              <a:avLst/>
              <a:gdLst/>
              <a:ahLst/>
              <a:cxnLst/>
              <a:rect l="l" t="t" r="r" b="b"/>
              <a:pathLst>
                <a:path w="7562850" h="1786125">
                  <a:moveTo>
                    <a:pt x="0" y="0"/>
                  </a:moveTo>
                  <a:lnTo>
                    <a:pt x="0" y="1786125"/>
                  </a:lnTo>
                  <a:lnTo>
                    <a:pt x="7562850" y="1786125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588843" y="1336944"/>
            <a:ext cx="1634955" cy="1807073"/>
            <a:chOff x="0" y="0"/>
            <a:chExt cx="3399092" cy="3756927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3141726" cy="1670429"/>
            </a:xfrm>
            <a:custGeom>
              <a:avLst/>
              <a:gdLst/>
              <a:ahLst/>
              <a:cxnLst/>
              <a:rect l="l" t="t" r="r" b="b"/>
              <a:pathLst>
                <a:path w="3141726" h="1670429">
                  <a:moveTo>
                    <a:pt x="0" y="1670429"/>
                  </a:moveTo>
                  <a:lnTo>
                    <a:pt x="3141726" y="1670429"/>
                  </a:lnTo>
                  <a:lnTo>
                    <a:pt x="31417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66065" y="197866"/>
              <a:ext cx="3069463" cy="1618740"/>
            </a:xfrm>
            <a:custGeom>
              <a:avLst/>
              <a:gdLst/>
              <a:ahLst/>
              <a:cxnLst/>
              <a:rect l="l" t="t" r="r" b="b"/>
              <a:pathLst>
                <a:path w="3069463" h="1618740">
                  <a:moveTo>
                    <a:pt x="0" y="1618740"/>
                  </a:moveTo>
                  <a:lnTo>
                    <a:pt x="3069463" y="1618740"/>
                  </a:lnTo>
                  <a:lnTo>
                    <a:pt x="30694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198755" y="368681"/>
              <a:ext cx="1019048" cy="998600"/>
            </a:xfrm>
            <a:custGeom>
              <a:avLst/>
              <a:gdLst/>
              <a:ahLst/>
              <a:cxnLst/>
              <a:rect l="l" t="t" r="r" b="b"/>
              <a:pathLst>
                <a:path w="1019048" h="998600">
                  <a:moveTo>
                    <a:pt x="0" y="998600"/>
                  </a:moveTo>
                  <a:lnTo>
                    <a:pt x="1019048" y="998600"/>
                  </a:lnTo>
                  <a:lnTo>
                    <a:pt x="10190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63500" y="1940431"/>
              <a:ext cx="3141726" cy="1670429"/>
            </a:xfrm>
            <a:custGeom>
              <a:avLst/>
              <a:gdLst/>
              <a:ahLst/>
              <a:cxnLst/>
              <a:rect l="l" t="t" r="r" b="b"/>
              <a:pathLst>
                <a:path w="3141726" h="1670429">
                  <a:moveTo>
                    <a:pt x="0" y="1670429"/>
                  </a:moveTo>
                  <a:lnTo>
                    <a:pt x="3141726" y="1670429"/>
                  </a:lnTo>
                  <a:lnTo>
                    <a:pt x="31417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66065" y="2074670"/>
              <a:ext cx="3069463" cy="1618741"/>
            </a:xfrm>
            <a:custGeom>
              <a:avLst/>
              <a:gdLst/>
              <a:ahLst/>
              <a:cxnLst/>
              <a:rect l="l" t="t" r="r" b="b"/>
              <a:pathLst>
                <a:path w="3069463" h="1618741">
                  <a:moveTo>
                    <a:pt x="0" y="1618740"/>
                  </a:moveTo>
                  <a:lnTo>
                    <a:pt x="3069463" y="1618740"/>
                  </a:lnTo>
                  <a:lnTo>
                    <a:pt x="30694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258064" y="2390518"/>
              <a:ext cx="72644" cy="770889"/>
            </a:xfrm>
            <a:custGeom>
              <a:avLst/>
              <a:gdLst/>
              <a:ahLst/>
              <a:cxnLst/>
              <a:rect l="l" t="t" r="r" b="b"/>
              <a:pathLst>
                <a:path w="72644" h="770889">
                  <a:moveTo>
                    <a:pt x="0" y="770889"/>
                  </a:moveTo>
                  <a:lnTo>
                    <a:pt x="72644" y="770889"/>
                  </a:lnTo>
                  <a:lnTo>
                    <a:pt x="7264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703072" y="2400678"/>
              <a:ext cx="78105" cy="770889"/>
            </a:xfrm>
            <a:custGeom>
              <a:avLst/>
              <a:gdLst/>
              <a:ahLst/>
              <a:cxnLst/>
              <a:rect l="l" t="t" r="r" b="b"/>
              <a:pathLst>
                <a:path w="78105" h="770889">
                  <a:moveTo>
                    <a:pt x="0" y="770889"/>
                  </a:moveTo>
                  <a:lnTo>
                    <a:pt x="78105" y="770889"/>
                  </a:lnTo>
                  <a:lnTo>
                    <a:pt x="781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876935" y="2432047"/>
              <a:ext cx="281559" cy="750569"/>
            </a:xfrm>
            <a:custGeom>
              <a:avLst/>
              <a:gdLst/>
              <a:ahLst/>
              <a:cxnLst/>
              <a:rect l="l" t="t" r="r" b="b"/>
              <a:pathLst>
                <a:path w="281559" h="750569">
                  <a:moveTo>
                    <a:pt x="0" y="750570"/>
                  </a:moveTo>
                  <a:lnTo>
                    <a:pt x="281559" y="750570"/>
                  </a:lnTo>
                  <a:lnTo>
                    <a:pt x="2815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2863408" y="3236607"/>
            <a:ext cx="3418902" cy="1436516"/>
            <a:chOff x="63500" y="63500"/>
            <a:chExt cx="7107938" cy="2986526"/>
          </a:xfrm>
        </p:grpSpPr>
        <p:sp>
          <p:nvSpPr>
            <p:cNvPr id="28" name="Freeform 28"/>
            <p:cNvSpPr/>
            <p:nvPr/>
          </p:nvSpPr>
          <p:spPr>
            <a:xfrm>
              <a:off x="63500" y="63500"/>
              <a:ext cx="7107938" cy="2986526"/>
            </a:xfrm>
            <a:custGeom>
              <a:avLst/>
              <a:gdLst/>
              <a:ahLst/>
              <a:cxnLst/>
              <a:rect l="l" t="t" r="r" b="b"/>
              <a:pathLst>
                <a:path w="7107938" h="2986526">
                  <a:moveTo>
                    <a:pt x="0" y="2986526"/>
                  </a:moveTo>
                  <a:lnTo>
                    <a:pt x="7107938" y="2986526"/>
                  </a:lnTo>
                  <a:lnTo>
                    <a:pt x="71079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05867" y="206375"/>
              <a:ext cx="6780405" cy="2704206"/>
            </a:xfrm>
            <a:custGeom>
              <a:avLst/>
              <a:gdLst/>
              <a:ahLst/>
              <a:cxnLst/>
              <a:rect l="l" t="t" r="r" b="b"/>
              <a:pathLst>
                <a:path w="6780405" h="2704206">
                  <a:moveTo>
                    <a:pt x="0" y="2704205"/>
                  </a:moveTo>
                  <a:lnTo>
                    <a:pt x="6780405" y="2704205"/>
                  </a:lnTo>
                  <a:lnTo>
                    <a:pt x="678040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5003802" y="1006854"/>
              <a:ext cx="1792987" cy="1867785"/>
            </a:xfrm>
            <a:custGeom>
              <a:avLst/>
              <a:gdLst/>
              <a:ahLst/>
              <a:cxnLst/>
              <a:rect l="l" t="t" r="r" b="b"/>
              <a:pathLst>
                <a:path w="1792987" h="1867785">
                  <a:moveTo>
                    <a:pt x="0" y="1867785"/>
                  </a:moveTo>
                  <a:lnTo>
                    <a:pt x="1792986" y="1867785"/>
                  </a:lnTo>
                  <a:lnTo>
                    <a:pt x="17929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5650740" y="1165731"/>
              <a:ext cx="951485" cy="991233"/>
            </a:xfrm>
            <a:custGeom>
              <a:avLst/>
              <a:gdLst/>
              <a:ahLst/>
              <a:cxnLst/>
              <a:rect l="l" t="t" r="r" b="b"/>
              <a:pathLst>
                <a:path w="951485" h="991233">
                  <a:moveTo>
                    <a:pt x="0" y="991233"/>
                  </a:moveTo>
                  <a:lnTo>
                    <a:pt x="951484" y="991233"/>
                  </a:lnTo>
                  <a:lnTo>
                    <a:pt x="9514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5401058" y="1831717"/>
              <a:ext cx="499237" cy="708024"/>
            </a:xfrm>
            <a:custGeom>
              <a:avLst/>
              <a:gdLst/>
              <a:ahLst/>
              <a:cxnLst/>
              <a:rect l="l" t="t" r="r" b="b"/>
              <a:pathLst>
                <a:path w="499237" h="708024">
                  <a:moveTo>
                    <a:pt x="0" y="708024"/>
                  </a:moveTo>
                  <a:lnTo>
                    <a:pt x="499237" y="708024"/>
                  </a:lnTo>
                  <a:lnTo>
                    <a:pt x="4992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418341" y="1907650"/>
              <a:ext cx="2932559" cy="1018158"/>
            </a:xfrm>
            <a:custGeom>
              <a:avLst/>
              <a:gdLst/>
              <a:ahLst/>
              <a:cxnLst/>
              <a:rect l="l" t="t" r="r" b="b"/>
              <a:pathLst>
                <a:path w="2932558" h="1018157">
                  <a:moveTo>
                    <a:pt x="0" y="1018157"/>
                  </a:moveTo>
                  <a:lnTo>
                    <a:pt x="2932558" y="1018157"/>
                  </a:lnTo>
                  <a:lnTo>
                    <a:pt x="29325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576707" y="1822319"/>
              <a:ext cx="886460" cy="757934"/>
            </a:xfrm>
            <a:custGeom>
              <a:avLst/>
              <a:gdLst/>
              <a:ahLst/>
              <a:cxnLst/>
              <a:rect l="l" t="t" r="r" b="b"/>
              <a:pathLst>
                <a:path w="886460" h="757934">
                  <a:moveTo>
                    <a:pt x="0" y="757935"/>
                  </a:moveTo>
                  <a:lnTo>
                    <a:pt x="886460" y="757935"/>
                  </a:lnTo>
                  <a:lnTo>
                    <a:pt x="8864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3202831" y="964223"/>
            <a:ext cx="2870109" cy="14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8"/>
              </a:lnSpc>
            </a:pPr>
            <a:r>
              <a:rPr lang="en-US" sz="862" spc="38">
                <a:solidFill>
                  <a:srgbClr val="000000"/>
                </a:solidFill>
                <a:latin typeface="Literata"/>
                <a:ea typeface="Literata"/>
                <a:cs typeface="Literata"/>
                <a:sym typeface="Literata"/>
              </a:rPr>
              <a:t>W ZALEŻNOŚCI OD DOSTĘPNOŚCI I CZASU NA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462284" y="1110886"/>
            <a:ext cx="2340689" cy="14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08"/>
              </a:lnSpc>
            </a:pPr>
            <a:r>
              <a:rPr lang="en-US" sz="862" spc="36">
                <a:solidFill>
                  <a:srgbClr val="000000"/>
                </a:solidFill>
                <a:latin typeface="Literata"/>
                <a:ea typeface="Literata"/>
                <a:cs typeface="Literata"/>
                <a:sym typeface="Literata"/>
              </a:rPr>
              <a:t>REAKCJĘ, MOŻESZ SCHRONIĆ SIĘ W: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547824" y="1475708"/>
            <a:ext cx="749199" cy="68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2"/>
              </a:lnSpc>
            </a:pPr>
            <a:r>
              <a:rPr lang="en-US" sz="600" spc="-30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PUNKCIE SCHRONIENIA OZNACZONYM LUB WSKAZANYM PRZEZ SŁUŻBY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780144" y="2595714"/>
            <a:ext cx="118500" cy="129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4"/>
              </a:lnSpc>
            </a:pPr>
            <a:r>
              <a:rPr lang="en-US" sz="796" b="1">
                <a:solidFill>
                  <a:srgbClr val="231F2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052365" y="3400025"/>
            <a:ext cx="3008352" cy="68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8"/>
              </a:lnSpc>
            </a:pPr>
            <a:r>
              <a:rPr lang="en-US" sz="600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JEŻELI PODCZAS ALARMU NIE MOŻESZ DOTRZEĆ DO SPRAWDZONEGO MIEJSCA, POZOSTAŃ W BUDYNKU O SOLIDNYCH ŚCIANACH I STROPACH, BEZ WIDOCZNYCH USZKODZEŃ.</a:t>
            </a:r>
          </a:p>
          <a:p>
            <a:pPr>
              <a:lnSpc>
                <a:spcPts val="1118"/>
              </a:lnSpc>
            </a:pPr>
            <a:r>
              <a:rPr lang="en-US" sz="600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WYBIERZ CENTRALNE POMIESZCZENIE BEZ OKIEN, POŁOŻONE</a:t>
            </a:r>
          </a:p>
          <a:p>
            <a:pPr>
              <a:lnSpc>
                <a:spcPts val="1118"/>
              </a:lnSpc>
            </a:pPr>
            <a:r>
              <a:rPr lang="en-US" sz="600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 DALA OD ŚCIAN ZEWNĘTRZNYCH.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89146" y="109269"/>
            <a:ext cx="225983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9"/>
              </a:lnSpc>
            </a:pPr>
            <a:r>
              <a:rPr lang="en-US" sz="2230" spc="2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MIEJSCA SCHRONIENIA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204440" y="1399830"/>
            <a:ext cx="822628" cy="754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4"/>
              </a:lnSpc>
            </a:pPr>
            <a:r>
              <a:rPr lang="en-US" sz="600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ODPOWIEDNIO PRZYGOTOWANYM GARAŻU PODZIEMNYM, PIWNICY, TUNELU LUB PRZEJŚCIU PODZIEMNYM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594204" y="2404345"/>
            <a:ext cx="844325" cy="687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54"/>
              </a:lnSpc>
            </a:pPr>
            <a:r>
              <a:rPr lang="en-US" sz="600" spc="-30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BUDYNKU O SOLIDNYCH ŚCIANACH I STROPACH,</a:t>
            </a:r>
            <a:r>
              <a:rPr lang="pl-PL" sz="600" spc="-30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600" spc="-30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BEZ WIDOCZNYCH USZKODZEŃ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224139" y="2308740"/>
            <a:ext cx="832207" cy="754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99"/>
              </a:lnSpc>
            </a:pPr>
            <a:r>
              <a:rPr lang="en-US" sz="600" spc="-28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CENTRALNYM POMIESZCZENIU WŁASNEGO MIESZKANIA LUB DOMU, STOSUJĄC ZASADĘ DWÓCH ŚCIAN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594205" y="4106187"/>
            <a:ext cx="778269" cy="50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75"/>
              </a:lnSpc>
            </a:pPr>
            <a:r>
              <a:rPr lang="en-US" sz="727" spc="-26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WYBIERAJ POMIESZCZENIA NA NAJNIŻSZEJ KONDYGNACJI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573528" y="4847995"/>
            <a:ext cx="73909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54671" y="1"/>
            <a:ext cx="3638812" cy="684211"/>
            <a:chOff x="0" y="0"/>
            <a:chExt cx="7565136" cy="14224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62850" cy="1422523"/>
            </a:xfrm>
            <a:custGeom>
              <a:avLst/>
              <a:gdLst/>
              <a:ahLst/>
              <a:cxnLst/>
              <a:rect l="l" t="t" r="r" b="b"/>
              <a:pathLst>
                <a:path w="7562850" h="1422523">
                  <a:moveTo>
                    <a:pt x="0" y="0"/>
                  </a:moveTo>
                  <a:lnTo>
                    <a:pt x="0" y="1422523"/>
                  </a:lnTo>
                  <a:lnTo>
                    <a:pt x="7562850" y="1422523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722661" y="797791"/>
            <a:ext cx="3702830" cy="1278812"/>
          </a:xfrm>
          <a:custGeom>
            <a:avLst/>
            <a:gdLst/>
            <a:ahLst/>
            <a:cxnLst/>
            <a:rect l="l" t="t" r="r" b="b"/>
            <a:pathLst>
              <a:path w="7698229" h="2658666">
                <a:moveTo>
                  <a:pt x="0" y="0"/>
                </a:moveTo>
                <a:lnTo>
                  <a:pt x="7698229" y="0"/>
                </a:lnTo>
                <a:lnTo>
                  <a:pt x="7698229" y="2658665"/>
                </a:lnTo>
                <a:lnTo>
                  <a:pt x="0" y="26586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-300120">
            <a:off x="2986733" y="903777"/>
            <a:ext cx="474937" cy="888706"/>
            <a:chOff x="0" y="0"/>
            <a:chExt cx="1316533" cy="24635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16482" cy="2463546"/>
            </a:xfrm>
            <a:custGeom>
              <a:avLst/>
              <a:gdLst/>
              <a:ahLst/>
              <a:cxnLst/>
              <a:rect l="l" t="t" r="r" b="b"/>
              <a:pathLst>
                <a:path w="1316482" h="2463546">
                  <a:moveTo>
                    <a:pt x="1316482" y="0"/>
                  </a:moveTo>
                  <a:lnTo>
                    <a:pt x="0" y="0"/>
                  </a:lnTo>
                  <a:lnTo>
                    <a:pt x="0" y="2463546"/>
                  </a:lnTo>
                  <a:lnTo>
                    <a:pt x="1316482" y="2463546"/>
                  </a:lnTo>
                  <a:lnTo>
                    <a:pt x="1316482" y="0"/>
                  </a:lnTo>
                  <a:close/>
                </a:path>
              </a:pathLst>
            </a:custGeom>
            <a:blipFill>
              <a:blip r:embed="rId3"/>
              <a:stretch>
                <a:fillRect t="-3937" r="-3" b="-1468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196206" y="1782999"/>
            <a:ext cx="143186" cy="144652"/>
          </a:xfrm>
          <a:custGeom>
            <a:avLst/>
            <a:gdLst/>
            <a:ahLst/>
            <a:cxnLst/>
            <a:rect l="l" t="t" r="r" b="b"/>
            <a:pathLst>
              <a:path w="297685" h="300733">
                <a:moveTo>
                  <a:pt x="0" y="0"/>
                </a:moveTo>
                <a:lnTo>
                  <a:pt x="297685" y="0"/>
                </a:lnTo>
                <a:lnTo>
                  <a:pt x="297685" y="300733"/>
                </a:lnTo>
                <a:lnTo>
                  <a:pt x="0" y="300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16876" y="2182460"/>
            <a:ext cx="466278" cy="466278"/>
          </a:xfrm>
          <a:custGeom>
            <a:avLst/>
            <a:gdLst/>
            <a:ahLst/>
            <a:cxnLst/>
            <a:rect l="l" t="t" r="r" b="b"/>
            <a:pathLst>
              <a:path w="969397" h="969397">
                <a:moveTo>
                  <a:pt x="0" y="0"/>
                </a:moveTo>
                <a:lnTo>
                  <a:pt x="969398" y="0"/>
                </a:lnTo>
                <a:lnTo>
                  <a:pt x="969398" y="969397"/>
                </a:lnTo>
                <a:lnTo>
                  <a:pt x="0" y="969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016876" y="4085946"/>
            <a:ext cx="466278" cy="466278"/>
          </a:xfrm>
          <a:custGeom>
            <a:avLst/>
            <a:gdLst/>
            <a:ahLst/>
            <a:cxnLst/>
            <a:rect l="l" t="t" r="r" b="b"/>
            <a:pathLst>
              <a:path w="969397" h="969397">
                <a:moveTo>
                  <a:pt x="0" y="0"/>
                </a:moveTo>
                <a:lnTo>
                  <a:pt x="969398" y="0"/>
                </a:lnTo>
                <a:lnTo>
                  <a:pt x="969398" y="969398"/>
                </a:lnTo>
                <a:lnTo>
                  <a:pt x="0" y="9693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016876" y="2803276"/>
            <a:ext cx="466278" cy="466278"/>
          </a:xfrm>
          <a:custGeom>
            <a:avLst/>
            <a:gdLst/>
            <a:ahLst/>
            <a:cxnLst/>
            <a:rect l="l" t="t" r="r" b="b"/>
            <a:pathLst>
              <a:path w="969397" h="969397">
                <a:moveTo>
                  <a:pt x="0" y="0"/>
                </a:moveTo>
                <a:lnTo>
                  <a:pt x="969398" y="0"/>
                </a:lnTo>
                <a:lnTo>
                  <a:pt x="969398" y="969397"/>
                </a:lnTo>
                <a:lnTo>
                  <a:pt x="0" y="969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016876" y="3424093"/>
            <a:ext cx="466278" cy="466278"/>
          </a:xfrm>
          <a:custGeom>
            <a:avLst/>
            <a:gdLst/>
            <a:ahLst/>
            <a:cxnLst/>
            <a:rect l="l" t="t" r="r" b="b"/>
            <a:pathLst>
              <a:path w="969397" h="969397">
                <a:moveTo>
                  <a:pt x="0" y="0"/>
                </a:moveTo>
                <a:lnTo>
                  <a:pt x="969398" y="0"/>
                </a:lnTo>
                <a:lnTo>
                  <a:pt x="969398" y="969397"/>
                </a:lnTo>
                <a:lnTo>
                  <a:pt x="0" y="969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862250" y="46590"/>
            <a:ext cx="710330" cy="587775"/>
            <a:chOff x="0" y="0"/>
            <a:chExt cx="1476794" cy="1221994"/>
          </a:xfrm>
        </p:grpSpPr>
        <p:sp>
          <p:nvSpPr>
            <p:cNvPr id="13" name="Freeform 13"/>
            <p:cNvSpPr/>
            <p:nvPr/>
          </p:nvSpPr>
          <p:spPr>
            <a:xfrm>
              <a:off x="226176" y="628201"/>
              <a:ext cx="83936" cy="45788"/>
            </a:xfrm>
            <a:custGeom>
              <a:avLst/>
              <a:gdLst/>
              <a:ahLst/>
              <a:cxnLst/>
              <a:rect l="l" t="t" r="r" b="b"/>
              <a:pathLst>
                <a:path w="83936" h="45788">
                  <a:moveTo>
                    <a:pt x="76085" y="2608"/>
                  </a:moveTo>
                  <a:cubicBezTo>
                    <a:pt x="63385" y="-4377"/>
                    <a:pt x="38620" y="4132"/>
                    <a:pt x="18808" y="10990"/>
                  </a:cubicBezTo>
                  <a:lnTo>
                    <a:pt x="14490" y="12514"/>
                  </a:lnTo>
                  <a:cubicBezTo>
                    <a:pt x="7632" y="14927"/>
                    <a:pt x="2552" y="19626"/>
                    <a:pt x="774" y="25468"/>
                  </a:cubicBezTo>
                  <a:cubicBezTo>
                    <a:pt x="-877" y="30675"/>
                    <a:pt x="139" y="36390"/>
                    <a:pt x="3568" y="40962"/>
                  </a:cubicBezTo>
                  <a:cubicBezTo>
                    <a:pt x="6108" y="44391"/>
                    <a:pt x="12204" y="45788"/>
                    <a:pt x="19951" y="45788"/>
                  </a:cubicBezTo>
                  <a:cubicBezTo>
                    <a:pt x="33794" y="45788"/>
                    <a:pt x="52844" y="41216"/>
                    <a:pt x="65290" y="35501"/>
                  </a:cubicBezTo>
                  <a:cubicBezTo>
                    <a:pt x="82943" y="27373"/>
                    <a:pt x="84975" y="18610"/>
                    <a:pt x="83578" y="12641"/>
                  </a:cubicBezTo>
                  <a:cubicBezTo>
                    <a:pt x="82562" y="8196"/>
                    <a:pt x="80022" y="4767"/>
                    <a:pt x="76085" y="260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17421" y="573614"/>
              <a:ext cx="95260" cy="49956"/>
            </a:xfrm>
            <a:custGeom>
              <a:avLst/>
              <a:gdLst/>
              <a:ahLst/>
              <a:cxnLst/>
              <a:rect l="l" t="t" r="r" b="b"/>
              <a:pathLst>
                <a:path w="95260" h="49956">
                  <a:moveTo>
                    <a:pt x="62615" y="1315"/>
                  </a:moveTo>
                  <a:cubicBezTo>
                    <a:pt x="44835" y="4363"/>
                    <a:pt x="4449" y="15666"/>
                    <a:pt x="893" y="29636"/>
                  </a:cubicBezTo>
                  <a:cubicBezTo>
                    <a:pt x="-1012" y="36875"/>
                    <a:pt x="131" y="42463"/>
                    <a:pt x="4322" y="46019"/>
                  </a:cubicBezTo>
                  <a:cubicBezTo>
                    <a:pt x="7497" y="48686"/>
                    <a:pt x="12069" y="49956"/>
                    <a:pt x="17784" y="49956"/>
                  </a:cubicBezTo>
                  <a:cubicBezTo>
                    <a:pt x="33405" y="49956"/>
                    <a:pt x="57154" y="41193"/>
                    <a:pt x="81538" y="31033"/>
                  </a:cubicBezTo>
                  <a:lnTo>
                    <a:pt x="84332" y="29890"/>
                  </a:lnTo>
                  <a:cubicBezTo>
                    <a:pt x="90936" y="27096"/>
                    <a:pt x="93603" y="22651"/>
                    <a:pt x="94619" y="19476"/>
                  </a:cubicBezTo>
                  <a:cubicBezTo>
                    <a:pt x="96016" y="14650"/>
                    <a:pt x="95127" y="9189"/>
                    <a:pt x="91952" y="4490"/>
                  </a:cubicBezTo>
                  <a:cubicBezTo>
                    <a:pt x="90809" y="2712"/>
                    <a:pt x="87253" y="-2622"/>
                    <a:pt x="62742" y="156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47398" y="317373"/>
              <a:ext cx="65405" cy="65081"/>
            </a:xfrm>
            <a:custGeom>
              <a:avLst/>
              <a:gdLst/>
              <a:ahLst/>
              <a:cxnLst/>
              <a:rect l="l" t="t" r="r" b="b"/>
              <a:pathLst>
                <a:path w="65405" h="65081">
                  <a:moveTo>
                    <a:pt x="46228" y="1143"/>
                  </a:moveTo>
                  <a:cubicBezTo>
                    <a:pt x="44704" y="-381"/>
                    <a:pt x="42418" y="-381"/>
                    <a:pt x="40894" y="1143"/>
                  </a:cubicBezTo>
                  <a:lnTo>
                    <a:pt x="1143" y="40259"/>
                  </a:lnTo>
                  <a:cubicBezTo>
                    <a:pt x="381" y="40894"/>
                    <a:pt x="0" y="41910"/>
                    <a:pt x="0" y="42926"/>
                  </a:cubicBezTo>
                  <a:cubicBezTo>
                    <a:pt x="0" y="43942"/>
                    <a:pt x="381" y="44958"/>
                    <a:pt x="1143" y="45593"/>
                  </a:cubicBezTo>
                  <a:lnTo>
                    <a:pt x="19177" y="63881"/>
                  </a:lnTo>
                  <a:cubicBezTo>
                    <a:pt x="19939" y="64643"/>
                    <a:pt x="21209" y="65278"/>
                    <a:pt x="21844" y="65024"/>
                  </a:cubicBezTo>
                  <a:cubicBezTo>
                    <a:pt x="22860" y="65024"/>
                    <a:pt x="23749" y="64643"/>
                    <a:pt x="24511" y="63881"/>
                  </a:cubicBezTo>
                  <a:lnTo>
                    <a:pt x="64262" y="24765"/>
                  </a:lnTo>
                  <a:cubicBezTo>
                    <a:pt x="65786" y="23241"/>
                    <a:pt x="65786" y="20955"/>
                    <a:pt x="64262" y="19431"/>
                  </a:cubicBezTo>
                  <a:lnTo>
                    <a:pt x="46355" y="11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490301" y="384696"/>
              <a:ext cx="249777" cy="154926"/>
            </a:xfrm>
            <a:custGeom>
              <a:avLst/>
              <a:gdLst/>
              <a:ahLst/>
              <a:cxnLst/>
              <a:rect l="l" t="t" r="r" b="b"/>
              <a:pathLst>
                <a:path w="249777" h="154926">
                  <a:moveTo>
                    <a:pt x="244778" y="2527"/>
                  </a:moveTo>
                  <a:cubicBezTo>
                    <a:pt x="238682" y="-1664"/>
                    <a:pt x="227887" y="-521"/>
                    <a:pt x="220902" y="5067"/>
                  </a:cubicBezTo>
                  <a:cubicBezTo>
                    <a:pt x="155115" y="57899"/>
                    <a:pt x="87551" y="96888"/>
                    <a:pt x="14145" y="124193"/>
                  </a:cubicBezTo>
                  <a:cubicBezTo>
                    <a:pt x="7795" y="126606"/>
                    <a:pt x="3350" y="130289"/>
                    <a:pt x="1318" y="135115"/>
                  </a:cubicBezTo>
                  <a:cubicBezTo>
                    <a:pt x="-460" y="139306"/>
                    <a:pt x="-460" y="143878"/>
                    <a:pt x="1445" y="148450"/>
                  </a:cubicBezTo>
                  <a:cubicBezTo>
                    <a:pt x="3223" y="152768"/>
                    <a:pt x="7541" y="154927"/>
                    <a:pt x="14526" y="154927"/>
                  </a:cubicBezTo>
                  <a:cubicBezTo>
                    <a:pt x="15288" y="154927"/>
                    <a:pt x="16050" y="154927"/>
                    <a:pt x="16812" y="154800"/>
                  </a:cubicBezTo>
                  <a:cubicBezTo>
                    <a:pt x="65199" y="151752"/>
                    <a:pt x="239063" y="53200"/>
                    <a:pt x="249223" y="15608"/>
                  </a:cubicBezTo>
                  <a:cubicBezTo>
                    <a:pt x="250747" y="10147"/>
                    <a:pt x="249096" y="5448"/>
                    <a:pt x="244651" y="2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1184387" y="141144"/>
              <a:ext cx="112912" cy="123396"/>
            </a:xfrm>
            <a:custGeom>
              <a:avLst/>
              <a:gdLst/>
              <a:ahLst/>
              <a:cxnLst/>
              <a:rect l="l" t="t" r="r" b="b"/>
              <a:pathLst>
                <a:path w="112912" h="123396">
                  <a:moveTo>
                    <a:pt x="112542" y="16082"/>
                  </a:moveTo>
                  <a:cubicBezTo>
                    <a:pt x="111526" y="10240"/>
                    <a:pt x="108351" y="5414"/>
                    <a:pt x="104033" y="3128"/>
                  </a:cubicBezTo>
                  <a:cubicBezTo>
                    <a:pt x="97556" y="-301"/>
                    <a:pt x="85237" y="-2587"/>
                    <a:pt x="77871" y="5541"/>
                  </a:cubicBezTo>
                  <a:cubicBezTo>
                    <a:pt x="74061" y="9605"/>
                    <a:pt x="69234" y="14685"/>
                    <a:pt x="63774" y="20400"/>
                  </a:cubicBezTo>
                  <a:cubicBezTo>
                    <a:pt x="29610" y="55833"/>
                    <a:pt x="-870" y="89234"/>
                    <a:pt x="19" y="108665"/>
                  </a:cubicBezTo>
                  <a:cubicBezTo>
                    <a:pt x="273" y="112856"/>
                    <a:pt x="1797" y="116285"/>
                    <a:pt x="4845" y="118952"/>
                  </a:cubicBezTo>
                  <a:cubicBezTo>
                    <a:pt x="8147" y="121746"/>
                    <a:pt x="12719" y="123397"/>
                    <a:pt x="17672" y="123397"/>
                  </a:cubicBezTo>
                  <a:cubicBezTo>
                    <a:pt x="24149" y="123397"/>
                    <a:pt x="31134" y="120603"/>
                    <a:pt x="36849" y="114380"/>
                  </a:cubicBezTo>
                  <a:lnTo>
                    <a:pt x="107081" y="35894"/>
                  </a:lnTo>
                  <a:cubicBezTo>
                    <a:pt x="111780" y="30687"/>
                    <a:pt x="113812" y="23321"/>
                    <a:pt x="112542" y="162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266201" y="584515"/>
              <a:ext cx="145215" cy="75250"/>
            </a:xfrm>
            <a:custGeom>
              <a:avLst/>
              <a:gdLst/>
              <a:ahLst/>
              <a:cxnLst/>
              <a:rect l="l" t="t" r="r" b="b"/>
              <a:pathLst>
                <a:path w="145215" h="75250">
                  <a:moveTo>
                    <a:pt x="130550" y="34483"/>
                  </a:moveTo>
                  <a:cubicBezTo>
                    <a:pt x="126359" y="32832"/>
                    <a:pt x="121152" y="30800"/>
                    <a:pt x="115183" y="28387"/>
                  </a:cubicBezTo>
                  <a:cubicBezTo>
                    <a:pt x="69971" y="10226"/>
                    <a:pt x="24378" y="-6792"/>
                    <a:pt x="7233" y="2733"/>
                  </a:cubicBezTo>
                  <a:cubicBezTo>
                    <a:pt x="3423" y="4892"/>
                    <a:pt x="1010" y="8321"/>
                    <a:pt x="248" y="12512"/>
                  </a:cubicBezTo>
                  <a:cubicBezTo>
                    <a:pt x="-3816" y="36134"/>
                    <a:pt x="42920" y="50485"/>
                    <a:pt x="88005" y="64455"/>
                  </a:cubicBezTo>
                  <a:cubicBezTo>
                    <a:pt x="98800" y="67757"/>
                    <a:pt x="108960" y="70932"/>
                    <a:pt x="117469" y="73980"/>
                  </a:cubicBezTo>
                  <a:cubicBezTo>
                    <a:pt x="119882" y="74869"/>
                    <a:pt x="122422" y="75250"/>
                    <a:pt x="124962" y="75250"/>
                  </a:cubicBezTo>
                  <a:cubicBezTo>
                    <a:pt x="128264" y="75250"/>
                    <a:pt x="131439" y="74488"/>
                    <a:pt x="134487" y="73091"/>
                  </a:cubicBezTo>
                  <a:cubicBezTo>
                    <a:pt x="139186" y="70805"/>
                    <a:pt x="142742" y="67122"/>
                    <a:pt x="144139" y="63058"/>
                  </a:cubicBezTo>
                  <a:cubicBezTo>
                    <a:pt x="147568" y="53279"/>
                    <a:pt x="142742" y="39182"/>
                    <a:pt x="130550" y="3448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1251556" y="365990"/>
              <a:ext cx="161742" cy="67715"/>
            </a:xfrm>
            <a:custGeom>
              <a:avLst/>
              <a:gdLst/>
              <a:ahLst/>
              <a:cxnLst/>
              <a:rect l="l" t="t" r="r" b="b"/>
              <a:pathLst>
                <a:path w="161742" h="67715">
                  <a:moveTo>
                    <a:pt x="160689" y="11962"/>
                  </a:moveTo>
                  <a:cubicBezTo>
                    <a:pt x="150402" y="-12676"/>
                    <a:pt x="90077" y="5231"/>
                    <a:pt x="29371" y="25424"/>
                  </a:cubicBezTo>
                  <a:cubicBezTo>
                    <a:pt x="23656" y="27329"/>
                    <a:pt x="18575" y="28980"/>
                    <a:pt x="14258" y="30377"/>
                  </a:cubicBezTo>
                  <a:cubicBezTo>
                    <a:pt x="8542" y="32155"/>
                    <a:pt x="3970" y="36727"/>
                    <a:pt x="1557" y="42823"/>
                  </a:cubicBezTo>
                  <a:cubicBezTo>
                    <a:pt x="-602" y="48284"/>
                    <a:pt x="-475" y="54253"/>
                    <a:pt x="1684" y="58190"/>
                  </a:cubicBezTo>
                  <a:cubicBezTo>
                    <a:pt x="5240" y="64540"/>
                    <a:pt x="13496" y="67715"/>
                    <a:pt x="26958" y="67715"/>
                  </a:cubicBezTo>
                  <a:cubicBezTo>
                    <a:pt x="49437" y="67715"/>
                    <a:pt x="86648" y="58571"/>
                    <a:pt x="141131" y="40029"/>
                  </a:cubicBezTo>
                  <a:lnTo>
                    <a:pt x="142782" y="39521"/>
                  </a:lnTo>
                  <a:cubicBezTo>
                    <a:pt x="150148" y="36981"/>
                    <a:pt x="157006" y="30885"/>
                    <a:pt x="160054" y="24027"/>
                  </a:cubicBezTo>
                  <a:cubicBezTo>
                    <a:pt x="162086" y="19709"/>
                    <a:pt x="162213" y="15391"/>
                    <a:pt x="160816" y="1183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63695" y="63500"/>
              <a:ext cx="1154416" cy="1095121"/>
            </a:xfrm>
            <a:custGeom>
              <a:avLst/>
              <a:gdLst/>
              <a:ahLst/>
              <a:cxnLst/>
              <a:rect l="l" t="t" r="r" b="b"/>
              <a:pathLst>
                <a:path w="1154416" h="1095121">
                  <a:moveTo>
                    <a:pt x="955738" y="361188"/>
                  </a:moveTo>
                  <a:cubicBezTo>
                    <a:pt x="987996" y="395478"/>
                    <a:pt x="999807" y="442722"/>
                    <a:pt x="988377" y="492506"/>
                  </a:cubicBezTo>
                  <a:cubicBezTo>
                    <a:pt x="954722" y="461645"/>
                    <a:pt x="941768" y="409321"/>
                    <a:pt x="955738" y="361188"/>
                  </a:cubicBezTo>
                  <a:close/>
                  <a:moveTo>
                    <a:pt x="872298" y="356235"/>
                  </a:moveTo>
                  <a:cubicBezTo>
                    <a:pt x="883093" y="356235"/>
                    <a:pt x="894396" y="357251"/>
                    <a:pt x="907350" y="359410"/>
                  </a:cubicBezTo>
                  <a:cubicBezTo>
                    <a:pt x="901000" y="422402"/>
                    <a:pt x="912938" y="472567"/>
                    <a:pt x="944816" y="516890"/>
                  </a:cubicBezTo>
                  <a:cubicBezTo>
                    <a:pt x="928814" y="530860"/>
                    <a:pt x="910906" y="540258"/>
                    <a:pt x="887919" y="550037"/>
                  </a:cubicBezTo>
                  <a:cubicBezTo>
                    <a:pt x="867472" y="490093"/>
                    <a:pt x="852232" y="429387"/>
                    <a:pt x="840294" y="359537"/>
                  </a:cubicBezTo>
                  <a:cubicBezTo>
                    <a:pt x="850835" y="357378"/>
                    <a:pt x="861249" y="356235"/>
                    <a:pt x="872298" y="356235"/>
                  </a:cubicBezTo>
                  <a:close/>
                  <a:moveTo>
                    <a:pt x="75878" y="582422"/>
                  </a:moveTo>
                  <a:cubicBezTo>
                    <a:pt x="77530" y="634365"/>
                    <a:pt x="89976" y="684149"/>
                    <a:pt x="114106" y="734314"/>
                  </a:cubicBezTo>
                  <a:cubicBezTo>
                    <a:pt x="111820" y="734695"/>
                    <a:pt x="109534" y="734822"/>
                    <a:pt x="107375" y="734822"/>
                  </a:cubicBezTo>
                  <a:cubicBezTo>
                    <a:pt x="96834" y="734822"/>
                    <a:pt x="87309" y="730631"/>
                    <a:pt x="79054" y="722376"/>
                  </a:cubicBezTo>
                  <a:cubicBezTo>
                    <a:pt x="53653" y="697230"/>
                    <a:pt x="44128" y="639445"/>
                    <a:pt x="52637" y="604520"/>
                  </a:cubicBezTo>
                  <a:cubicBezTo>
                    <a:pt x="54542" y="596646"/>
                    <a:pt x="60130" y="583946"/>
                    <a:pt x="75878" y="582295"/>
                  </a:cubicBezTo>
                  <a:close/>
                  <a:moveTo>
                    <a:pt x="773746" y="159004"/>
                  </a:moveTo>
                  <a:cubicBezTo>
                    <a:pt x="773746" y="377952"/>
                    <a:pt x="824546" y="577342"/>
                    <a:pt x="924877" y="751967"/>
                  </a:cubicBezTo>
                  <a:cubicBezTo>
                    <a:pt x="805877" y="719709"/>
                    <a:pt x="695133" y="703961"/>
                    <a:pt x="584515" y="703961"/>
                  </a:cubicBezTo>
                  <a:cubicBezTo>
                    <a:pt x="541970" y="703961"/>
                    <a:pt x="499425" y="706247"/>
                    <a:pt x="456499" y="710946"/>
                  </a:cubicBezTo>
                  <a:cubicBezTo>
                    <a:pt x="399476" y="617601"/>
                    <a:pt x="375727" y="526669"/>
                    <a:pt x="383855" y="432943"/>
                  </a:cubicBezTo>
                  <a:cubicBezTo>
                    <a:pt x="534731" y="372110"/>
                    <a:pt x="662367" y="282448"/>
                    <a:pt x="773746" y="159004"/>
                  </a:cubicBezTo>
                  <a:close/>
                  <a:moveTo>
                    <a:pt x="333308" y="447421"/>
                  </a:moveTo>
                  <a:cubicBezTo>
                    <a:pt x="331403" y="542671"/>
                    <a:pt x="355915" y="634746"/>
                    <a:pt x="406461" y="721233"/>
                  </a:cubicBezTo>
                  <a:lnTo>
                    <a:pt x="229295" y="762889"/>
                  </a:lnTo>
                  <a:cubicBezTo>
                    <a:pt x="225485" y="763778"/>
                    <a:pt x="221802" y="764159"/>
                    <a:pt x="218246" y="764159"/>
                  </a:cubicBezTo>
                  <a:cubicBezTo>
                    <a:pt x="202879" y="764159"/>
                    <a:pt x="188909" y="756031"/>
                    <a:pt x="176717" y="740156"/>
                  </a:cubicBezTo>
                  <a:cubicBezTo>
                    <a:pt x="137982" y="684403"/>
                    <a:pt x="120837" y="614680"/>
                    <a:pt x="127187" y="538353"/>
                  </a:cubicBezTo>
                  <a:cubicBezTo>
                    <a:pt x="128076" y="515874"/>
                    <a:pt x="143189" y="504317"/>
                    <a:pt x="155127" y="498856"/>
                  </a:cubicBezTo>
                  <a:lnTo>
                    <a:pt x="333435" y="447548"/>
                  </a:lnTo>
                  <a:close/>
                  <a:moveTo>
                    <a:pt x="879664" y="52578"/>
                  </a:moveTo>
                  <a:cubicBezTo>
                    <a:pt x="919669" y="52578"/>
                    <a:pt x="968057" y="130683"/>
                    <a:pt x="984694" y="163957"/>
                  </a:cubicBezTo>
                  <a:cubicBezTo>
                    <a:pt x="1064704" y="324104"/>
                    <a:pt x="1105217" y="498602"/>
                    <a:pt x="1101915" y="668274"/>
                  </a:cubicBezTo>
                  <a:cubicBezTo>
                    <a:pt x="1100772" y="729234"/>
                    <a:pt x="1087945" y="769366"/>
                    <a:pt x="1062672" y="790829"/>
                  </a:cubicBezTo>
                  <a:cubicBezTo>
                    <a:pt x="1058354" y="794512"/>
                    <a:pt x="1053655" y="796290"/>
                    <a:pt x="1048448" y="796290"/>
                  </a:cubicBezTo>
                  <a:cubicBezTo>
                    <a:pt x="1045654" y="796290"/>
                    <a:pt x="1042733" y="795782"/>
                    <a:pt x="1039558" y="794766"/>
                  </a:cubicBezTo>
                  <a:cubicBezTo>
                    <a:pt x="989774" y="778510"/>
                    <a:pt x="917383" y="639953"/>
                    <a:pt x="905191" y="595884"/>
                  </a:cubicBezTo>
                  <a:lnTo>
                    <a:pt x="996886" y="545592"/>
                  </a:lnTo>
                  <a:cubicBezTo>
                    <a:pt x="1026477" y="529336"/>
                    <a:pt x="1041590" y="496951"/>
                    <a:pt x="1039685" y="454152"/>
                  </a:cubicBezTo>
                  <a:cubicBezTo>
                    <a:pt x="1036891" y="395732"/>
                    <a:pt x="1002728" y="328803"/>
                    <a:pt x="967549" y="313563"/>
                  </a:cubicBezTo>
                  <a:cubicBezTo>
                    <a:pt x="953833" y="308483"/>
                    <a:pt x="939355" y="306959"/>
                    <a:pt x="924877" y="306959"/>
                  </a:cubicBezTo>
                  <a:cubicBezTo>
                    <a:pt x="914462" y="306959"/>
                    <a:pt x="904048" y="307721"/>
                    <a:pt x="893761" y="308483"/>
                  </a:cubicBezTo>
                  <a:cubicBezTo>
                    <a:pt x="883474" y="309245"/>
                    <a:pt x="873060" y="310007"/>
                    <a:pt x="862646" y="310007"/>
                  </a:cubicBezTo>
                  <a:cubicBezTo>
                    <a:pt x="852740" y="310007"/>
                    <a:pt x="842961" y="309372"/>
                    <a:pt x="833436" y="307340"/>
                  </a:cubicBezTo>
                  <a:cubicBezTo>
                    <a:pt x="824546" y="247777"/>
                    <a:pt x="816291" y="78740"/>
                    <a:pt x="867472" y="55245"/>
                  </a:cubicBezTo>
                  <a:cubicBezTo>
                    <a:pt x="871409" y="53467"/>
                    <a:pt x="875473" y="52578"/>
                    <a:pt x="879664" y="52578"/>
                  </a:cubicBezTo>
                  <a:close/>
                  <a:moveTo>
                    <a:pt x="396301" y="776224"/>
                  </a:moveTo>
                  <a:cubicBezTo>
                    <a:pt x="412811" y="851916"/>
                    <a:pt x="436052" y="911479"/>
                    <a:pt x="469199" y="963295"/>
                  </a:cubicBezTo>
                  <a:cubicBezTo>
                    <a:pt x="474787" y="971931"/>
                    <a:pt x="482407" y="977392"/>
                    <a:pt x="489646" y="982599"/>
                  </a:cubicBezTo>
                  <a:cubicBezTo>
                    <a:pt x="498790" y="989076"/>
                    <a:pt x="508188" y="995807"/>
                    <a:pt x="515427" y="1009523"/>
                  </a:cubicBezTo>
                  <a:cubicBezTo>
                    <a:pt x="495488" y="1030351"/>
                    <a:pt x="465008" y="1042289"/>
                    <a:pt x="432115" y="1042289"/>
                  </a:cubicBezTo>
                  <a:cubicBezTo>
                    <a:pt x="428940" y="1042289"/>
                    <a:pt x="425638" y="1042162"/>
                    <a:pt x="422463" y="1041908"/>
                  </a:cubicBezTo>
                  <a:cubicBezTo>
                    <a:pt x="413446" y="1041273"/>
                    <a:pt x="404683" y="1031875"/>
                    <a:pt x="397063" y="1014603"/>
                  </a:cubicBezTo>
                  <a:cubicBezTo>
                    <a:pt x="363789" y="939419"/>
                    <a:pt x="330006" y="871601"/>
                    <a:pt x="290763" y="801497"/>
                  </a:cubicBezTo>
                  <a:cubicBezTo>
                    <a:pt x="325688" y="790702"/>
                    <a:pt x="356550" y="783844"/>
                    <a:pt x="396301" y="776224"/>
                  </a:cubicBezTo>
                  <a:close/>
                  <a:moveTo>
                    <a:pt x="877378" y="0"/>
                  </a:moveTo>
                  <a:cubicBezTo>
                    <a:pt x="875092" y="0"/>
                    <a:pt x="872806" y="127"/>
                    <a:pt x="870520" y="381"/>
                  </a:cubicBezTo>
                  <a:cubicBezTo>
                    <a:pt x="847279" y="2413"/>
                    <a:pt x="826959" y="14097"/>
                    <a:pt x="811973" y="34163"/>
                  </a:cubicBezTo>
                  <a:cubicBezTo>
                    <a:pt x="691831" y="193421"/>
                    <a:pt x="550098" y="307848"/>
                    <a:pt x="390586" y="374396"/>
                  </a:cubicBezTo>
                  <a:cubicBezTo>
                    <a:pt x="343595" y="393954"/>
                    <a:pt x="295081" y="406654"/>
                    <a:pt x="248091" y="418973"/>
                  </a:cubicBezTo>
                  <a:cubicBezTo>
                    <a:pt x="216341" y="427228"/>
                    <a:pt x="183575" y="435864"/>
                    <a:pt x="151317" y="446532"/>
                  </a:cubicBezTo>
                  <a:cubicBezTo>
                    <a:pt x="105343" y="461772"/>
                    <a:pt x="81974" y="486918"/>
                    <a:pt x="78164" y="525907"/>
                  </a:cubicBezTo>
                  <a:cubicBezTo>
                    <a:pt x="37397" y="539750"/>
                    <a:pt x="13648" y="561086"/>
                    <a:pt x="5647" y="591058"/>
                  </a:cubicBezTo>
                  <a:cubicBezTo>
                    <a:pt x="-10355" y="651002"/>
                    <a:pt x="8314" y="719836"/>
                    <a:pt x="53272" y="766572"/>
                  </a:cubicBezTo>
                  <a:cubicBezTo>
                    <a:pt x="67115" y="781050"/>
                    <a:pt x="83753" y="782701"/>
                    <a:pt x="100390" y="782701"/>
                  </a:cubicBezTo>
                  <a:cubicBezTo>
                    <a:pt x="102930" y="782701"/>
                    <a:pt x="105470" y="782701"/>
                    <a:pt x="108137" y="782574"/>
                  </a:cubicBezTo>
                  <a:cubicBezTo>
                    <a:pt x="110804" y="782447"/>
                    <a:pt x="113217" y="782447"/>
                    <a:pt x="115757" y="782447"/>
                  </a:cubicBezTo>
                  <a:cubicBezTo>
                    <a:pt x="125409" y="782447"/>
                    <a:pt x="134426" y="783082"/>
                    <a:pt x="142554" y="786638"/>
                  </a:cubicBezTo>
                  <a:cubicBezTo>
                    <a:pt x="149031" y="789432"/>
                    <a:pt x="155381" y="792861"/>
                    <a:pt x="162239" y="796417"/>
                  </a:cubicBezTo>
                  <a:cubicBezTo>
                    <a:pt x="180781" y="806196"/>
                    <a:pt x="199831" y="816102"/>
                    <a:pt x="222183" y="816102"/>
                  </a:cubicBezTo>
                  <a:cubicBezTo>
                    <a:pt x="227136" y="816102"/>
                    <a:pt x="232216" y="815594"/>
                    <a:pt x="237550" y="814578"/>
                  </a:cubicBezTo>
                  <a:cubicBezTo>
                    <a:pt x="269173" y="863981"/>
                    <a:pt x="295970" y="920115"/>
                    <a:pt x="321878" y="974471"/>
                  </a:cubicBezTo>
                  <a:cubicBezTo>
                    <a:pt x="331530" y="994664"/>
                    <a:pt x="341182" y="1014857"/>
                    <a:pt x="350961" y="1034542"/>
                  </a:cubicBezTo>
                  <a:cubicBezTo>
                    <a:pt x="370393" y="1073531"/>
                    <a:pt x="397190" y="1094486"/>
                    <a:pt x="428686" y="1095121"/>
                  </a:cubicBezTo>
                  <a:lnTo>
                    <a:pt x="430337" y="1095121"/>
                  </a:lnTo>
                  <a:cubicBezTo>
                    <a:pt x="455991" y="1095121"/>
                    <a:pt x="515554" y="1082802"/>
                    <a:pt x="545399" y="1052703"/>
                  </a:cubicBezTo>
                  <a:cubicBezTo>
                    <a:pt x="558226" y="1039749"/>
                    <a:pt x="564449" y="1024890"/>
                    <a:pt x="563814" y="1008507"/>
                  </a:cubicBezTo>
                  <a:cubicBezTo>
                    <a:pt x="562925" y="982980"/>
                    <a:pt x="552384" y="964184"/>
                    <a:pt x="531810" y="950849"/>
                  </a:cubicBezTo>
                  <a:cubicBezTo>
                    <a:pt x="511363" y="937768"/>
                    <a:pt x="482915" y="908304"/>
                    <a:pt x="493456" y="885063"/>
                  </a:cubicBezTo>
                  <a:cubicBezTo>
                    <a:pt x="495996" y="879475"/>
                    <a:pt x="501457" y="874903"/>
                    <a:pt x="507172" y="870077"/>
                  </a:cubicBezTo>
                  <a:cubicBezTo>
                    <a:pt x="518094" y="860806"/>
                    <a:pt x="530413" y="850392"/>
                    <a:pt x="524317" y="830326"/>
                  </a:cubicBezTo>
                  <a:cubicBezTo>
                    <a:pt x="521269" y="820547"/>
                    <a:pt x="517205" y="811403"/>
                    <a:pt x="512887" y="801624"/>
                  </a:cubicBezTo>
                  <a:cubicBezTo>
                    <a:pt x="506918" y="788289"/>
                    <a:pt x="500822" y="774700"/>
                    <a:pt x="497393" y="758698"/>
                  </a:cubicBezTo>
                  <a:cubicBezTo>
                    <a:pt x="528254" y="756031"/>
                    <a:pt x="559369" y="754634"/>
                    <a:pt x="590357" y="754634"/>
                  </a:cubicBezTo>
                  <a:cubicBezTo>
                    <a:pt x="732725" y="754634"/>
                    <a:pt x="875981" y="783082"/>
                    <a:pt x="1017841" y="839597"/>
                  </a:cubicBezTo>
                  <a:cubicBezTo>
                    <a:pt x="1028890" y="844042"/>
                    <a:pt x="1039939" y="846074"/>
                    <a:pt x="1050734" y="846074"/>
                  </a:cubicBezTo>
                  <a:cubicBezTo>
                    <a:pt x="1082738" y="846074"/>
                    <a:pt x="1111567" y="827278"/>
                    <a:pt x="1126426" y="794004"/>
                  </a:cubicBezTo>
                  <a:cubicBezTo>
                    <a:pt x="1198436" y="633349"/>
                    <a:pt x="1116647" y="329565"/>
                    <a:pt x="1048194" y="175641"/>
                  </a:cubicBezTo>
                  <a:cubicBezTo>
                    <a:pt x="1021397" y="115316"/>
                    <a:pt x="987996" y="67310"/>
                    <a:pt x="946213" y="28702"/>
                  </a:cubicBezTo>
                  <a:cubicBezTo>
                    <a:pt x="926020" y="10287"/>
                    <a:pt x="901762" y="127"/>
                    <a:pt x="87801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23" name="Freeform 23"/>
          <p:cNvSpPr/>
          <p:nvPr/>
        </p:nvSpPr>
        <p:spPr>
          <a:xfrm>
            <a:off x="3970369" y="1490180"/>
            <a:ext cx="1911724" cy="455891"/>
          </a:xfrm>
          <a:custGeom>
            <a:avLst/>
            <a:gdLst/>
            <a:ahLst/>
            <a:cxnLst/>
            <a:rect l="l" t="t" r="r" b="b"/>
            <a:pathLst>
              <a:path w="3974497" h="947804">
                <a:moveTo>
                  <a:pt x="0" y="0"/>
                </a:moveTo>
                <a:lnTo>
                  <a:pt x="3974497" y="0"/>
                </a:lnTo>
                <a:lnTo>
                  <a:pt x="3974497" y="947804"/>
                </a:lnTo>
                <a:lnTo>
                  <a:pt x="0" y="947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" b="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1" b="-4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3016766" y="3422792"/>
            <a:ext cx="466127" cy="466127"/>
            <a:chOff x="0" y="0"/>
            <a:chExt cx="969074" cy="969074"/>
          </a:xfrm>
        </p:grpSpPr>
        <p:sp>
          <p:nvSpPr>
            <p:cNvPr id="29" name="Freeform 29"/>
            <p:cNvSpPr/>
            <p:nvPr/>
          </p:nvSpPr>
          <p:spPr>
            <a:xfrm>
              <a:off x="63500" y="63500"/>
              <a:ext cx="842132" cy="842132"/>
            </a:xfrm>
            <a:custGeom>
              <a:avLst/>
              <a:gdLst/>
              <a:ahLst/>
              <a:cxnLst/>
              <a:rect l="l" t="t" r="r" b="b"/>
              <a:pathLst>
                <a:path w="842132" h="842132">
                  <a:moveTo>
                    <a:pt x="0" y="842132"/>
                  </a:moveTo>
                  <a:lnTo>
                    <a:pt x="842132" y="842132"/>
                  </a:lnTo>
                  <a:lnTo>
                    <a:pt x="842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174497" y="210819"/>
              <a:ext cx="620137" cy="548764"/>
            </a:xfrm>
            <a:custGeom>
              <a:avLst/>
              <a:gdLst/>
              <a:ahLst/>
              <a:cxnLst/>
              <a:rect l="l" t="t" r="r" b="b"/>
              <a:pathLst>
                <a:path w="620137" h="548764">
                  <a:moveTo>
                    <a:pt x="0" y="548764"/>
                  </a:moveTo>
                  <a:lnTo>
                    <a:pt x="620137" y="548764"/>
                  </a:lnTo>
                  <a:lnTo>
                    <a:pt x="6201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3016766" y="2802209"/>
            <a:ext cx="466127" cy="466127"/>
            <a:chOff x="0" y="0"/>
            <a:chExt cx="969074" cy="969074"/>
          </a:xfrm>
        </p:grpSpPr>
        <p:sp>
          <p:nvSpPr>
            <p:cNvPr id="32" name="Freeform 32"/>
            <p:cNvSpPr/>
            <p:nvPr/>
          </p:nvSpPr>
          <p:spPr>
            <a:xfrm>
              <a:off x="63500" y="63500"/>
              <a:ext cx="842132" cy="842132"/>
            </a:xfrm>
            <a:custGeom>
              <a:avLst/>
              <a:gdLst/>
              <a:ahLst/>
              <a:cxnLst/>
              <a:rect l="l" t="t" r="r" b="b"/>
              <a:pathLst>
                <a:path w="842132" h="842132">
                  <a:moveTo>
                    <a:pt x="0" y="842132"/>
                  </a:moveTo>
                  <a:lnTo>
                    <a:pt x="842132" y="842132"/>
                  </a:lnTo>
                  <a:lnTo>
                    <a:pt x="842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176275" y="173100"/>
              <a:ext cx="616581" cy="622804"/>
            </a:xfrm>
            <a:custGeom>
              <a:avLst/>
              <a:gdLst/>
              <a:ahLst/>
              <a:cxnLst/>
              <a:rect l="l" t="t" r="r" b="b"/>
              <a:pathLst>
                <a:path w="616581" h="622804">
                  <a:moveTo>
                    <a:pt x="0" y="622804"/>
                  </a:moveTo>
                  <a:lnTo>
                    <a:pt x="616581" y="622804"/>
                  </a:lnTo>
                  <a:lnTo>
                    <a:pt x="6165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3016766" y="4084392"/>
            <a:ext cx="466127" cy="466127"/>
            <a:chOff x="0" y="0"/>
            <a:chExt cx="969074" cy="969074"/>
          </a:xfrm>
        </p:grpSpPr>
        <p:sp>
          <p:nvSpPr>
            <p:cNvPr id="35" name="Freeform 35"/>
            <p:cNvSpPr/>
            <p:nvPr/>
          </p:nvSpPr>
          <p:spPr>
            <a:xfrm>
              <a:off x="63500" y="63500"/>
              <a:ext cx="842132" cy="842132"/>
            </a:xfrm>
            <a:custGeom>
              <a:avLst/>
              <a:gdLst/>
              <a:ahLst/>
              <a:cxnLst/>
              <a:rect l="l" t="t" r="r" b="b"/>
              <a:pathLst>
                <a:path w="842132" h="842132">
                  <a:moveTo>
                    <a:pt x="0" y="842132"/>
                  </a:moveTo>
                  <a:lnTo>
                    <a:pt x="842132" y="842132"/>
                  </a:lnTo>
                  <a:lnTo>
                    <a:pt x="842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216026" y="241426"/>
              <a:ext cx="537080" cy="486153"/>
            </a:xfrm>
            <a:custGeom>
              <a:avLst/>
              <a:gdLst/>
              <a:ahLst/>
              <a:cxnLst/>
              <a:rect l="l" t="t" r="r" b="b"/>
              <a:pathLst>
                <a:path w="537080" h="486153">
                  <a:moveTo>
                    <a:pt x="0" y="486153"/>
                  </a:moveTo>
                  <a:lnTo>
                    <a:pt x="537080" y="486153"/>
                  </a:lnTo>
                  <a:lnTo>
                    <a:pt x="5370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3016766" y="2181626"/>
            <a:ext cx="466127" cy="466127"/>
            <a:chOff x="0" y="0"/>
            <a:chExt cx="969074" cy="969074"/>
          </a:xfrm>
        </p:grpSpPr>
        <p:sp>
          <p:nvSpPr>
            <p:cNvPr id="38" name="Freeform 38"/>
            <p:cNvSpPr/>
            <p:nvPr/>
          </p:nvSpPr>
          <p:spPr>
            <a:xfrm>
              <a:off x="63500" y="63500"/>
              <a:ext cx="842132" cy="842132"/>
            </a:xfrm>
            <a:custGeom>
              <a:avLst/>
              <a:gdLst/>
              <a:ahLst/>
              <a:cxnLst/>
              <a:rect l="l" t="t" r="r" b="b"/>
              <a:pathLst>
                <a:path w="842132" h="842132">
                  <a:moveTo>
                    <a:pt x="0" y="842132"/>
                  </a:moveTo>
                  <a:lnTo>
                    <a:pt x="842132" y="842132"/>
                  </a:lnTo>
                  <a:lnTo>
                    <a:pt x="842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289050" y="205485"/>
              <a:ext cx="390904" cy="583435"/>
            </a:xfrm>
            <a:custGeom>
              <a:avLst/>
              <a:gdLst/>
              <a:ahLst/>
              <a:cxnLst/>
              <a:rect l="l" t="t" r="r" b="b"/>
              <a:pathLst>
                <a:path w="390904" h="583435">
                  <a:moveTo>
                    <a:pt x="0" y="583434"/>
                  </a:moveTo>
                  <a:lnTo>
                    <a:pt x="390904" y="583434"/>
                  </a:lnTo>
                  <a:lnTo>
                    <a:pt x="3909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724127" y="-30545"/>
            <a:ext cx="3698798" cy="745039"/>
            <a:chOff x="0" y="0"/>
            <a:chExt cx="7689850" cy="1548943"/>
          </a:xfrm>
        </p:grpSpPr>
        <p:sp>
          <p:nvSpPr>
            <p:cNvPr id="43" name="Freeform 43"/>
            <p:cNvSpPr/>
            <p:nvPr/>
          </p:nvSpPr>
          <p:spPr>
            <a:xfrm>
              <a:off x="63500" y="63500"/>
              <a:ext cx="7562850" cy="1421891"/>
            </a:xfrm>
            <a:custGeom>
              <a:avLst/>
              <a:gdLst/>
              <a:ahLst/>
              <a:cxnLst/>
              <a:rect l="l" t="t" r="r" b="b"/>
              <a:pathLst>
                <a:path w="7562850" h="1421891">
                  <a:moveTo>
                    <a:pt x="0" y="0"/>
                  </a:moveTo>
                  <a:lnTo>
                    <a:pt x="0" y="1421891"/>
                  </a:lnTo>
                  <a:lnTo>
                    <a:pt x="7562850" y="1421891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349758" y="223774"/>
              <a:ext cx="1350645" cy="1094104"/>
            </a:xfrm>
            <a:custGeom>
              <a:avLst/>
              <a:gdLst/>
              <a:ahLst/>
              <a:cxnLst/>
              <a:rect l="l" t="t" r="r" b="b"/>
              <a:pathLst>
                <a:path w="1350645" h="1094104">
                  <a:moveTo>
                    <a:pt x="0" y="1094104"/>
                  </a:moveTo>
                  <a:lnTo>
                    <a:pt x="1350645" y="1094104"/>
                  </a:lnTo>
                  <a:lnTo>
                    <a:pt x="13506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2724127" y="854001"/>
            <a:ext cx="3698798" cy="1221841"/>
            <a:chOff x="0" y="0"/>
            <a:chExt cx="7689850" cy="2540216"/>
          </a:xfrm>
        </p:grpSpPr>
        <p:sp>
          <p:nvSpPr>
            <p:cNvPr id="46" name="Freeform 46"/>
            <p:cNvSpPr/>
            <p:nvPr/>
          </p:nvSpPr>
          <p:spPr>
            <a:xfrm>
              <a:off x="467106" y="63500"/>
              <a:ext cx="1141857" cy="1928875"/>
            </a:xfrm>
            <a:custGeom>
              <a:avLst/>
              <a:gdLst/>
              <a:ahLst/>
              <a:cxnLst/>
              <a:rect l="l" t="t" r="r" b="b"/>
              <a:pathLst>
                <a:path w="1141857" h="1928875">
                  <a:moveTo>
                    <a:pt x="0" y="1928875"/>
                  </a:moveTo>
                  <a:lnTo>
                    <a:pt x="1141857" y="1928875"/>
                  </a:lnTo>
                  <a:lnTo>
                    <a:pt x="11418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1042416" y="1993009"/>
              <a:ext cx="175514" cy="175514"/>
            </a:xfrm>
            <a:custGeom>
              <a:avLst/>
              <a:gdLst/>
              <a:ahLst/>
              <a:cxnLst/>
              <a:rect l="l" t="t" r="r" b="b"/>
              <a:pathLst>
                <a:path w="175514" h="175514">
                  <a:moveTo>
                    <a:pt x="0" y="175514"/>
                  </a:moveTo>
                  <a:lnTo>
                    <a:pt x="175514" y="175514"/>
                  </a:lnTo>
                  <a:lnTo>
                    <a:pt x="1755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6774942" y="993901"/>
              <a:ext cx="851408" cy="1465071"/>
            </a:xfrm>
            <a:custGeom>
              <a:avLst/>
              <a:gdLst/>
              <a:ahLst/>
              <a:cxnLst/>
              <a:rect l="l" t="t" r="r" b="b"/>
              <a:pathLst>
                <a:path w="851408" h="1465071">
                  <a:moveTo>
                    <a:pt x="0" y="0"/>
                  </a:moveTo>
                  <a:lnTo>
                    <a:pt x="0" y="1465071"/>
                  </a:lnTo>
                  <a:lnTo>
                    <a:pt x="851408" y="1465071"/>
                  </a:lnTo>
                  <a:lnTo>
                    <a:pt x="851408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5142103" y="1173225"/>
              <a:ext cx="1773428" cy="1285747"/>
            </a:xfrm>
            <a:custGeom>
              <a:avLst/>
              <a:gdLst/>
              <a:ahLst/>
              <a:cxnLst/>
              <a:rect l="l" t="t" r="r" b="b"/>
              <a:pathLst>
                <a:path w="1773428" h="1285747">
                  <a:moveTo>
                    <a:pt x="0" y="1285747"/>
                  </a:moveTo>
                  <a:lnTo>
                    <a:pt x="1773428" y="1285747"/>
                  </a:lnTo>
                  <a:lnTo>
                    <a:pt x="17734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791972" y="1001521"/>
              <a:ext cx="1435862" cy="1465071"/>
            </a:xfrm>
            <a:custGeom>
              <a:avLst/>
              <a:gdLst/>
              <a:ahLst/>
              <a:cxnLst/>
              <a:rect l="l" t="t" r="r" b="b"/>
              <a:pathLst>
                <a:path w="1435862" h="1465071">
                  <a:moveTo>
                    <a:pt x="0" y="1465071"/>
                  </a:moveTo>
                  <a:lnTo>
                    <a:pt x="1435862" y="1465071"/>
                  </a:lnTo>
                  <a:lnTo>
                    <a:pt x="14358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63500" y="1180845"/>
              <a:ext cx="869061" cy="1285747"/>
            </a:xfrm>
            <a:custGeom>
              <a:avLst/>
              <a:gdLst/>
              <a:ahLst/>
              <a:cxnLst/>
              <a:rect l="l" t="t" r="r" b="b"/>
              <a:pathLst>
                <a:path w="869061" h="1285747">
                  <a:moveTo>
                    <a:pt x="0" y="0"/>
                  </a:moveTo>
                  <a:lnTo>
                    <a:pt x="0" y="1285747"/>
                  </a:lnTo>
                  <a:lnTo>
                    <a:pt x="869061" y="1285747"/>
                  </a:lnTo>
                  <a:lnTo>
                    <a:pt x="869061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3780155" y="1011681"/>
              <a:ext cx="1435735" cy="1465071"/>
            </a:xfrm>
            <a:custGeom>
              <a:avLst/>
              <a:gdLst/>
              <a:ahLst/>
              <a:cxnLst/>
              <a:rect l="l" t="t" r="r" b="b"/>
              <a:pathLst>
                <a:path w="1435735" h="1465071">
                  <a:moveTo>
                    <a:pt x="0" y="1465071"/>
                  </a:moveTo>
                  <a:lnTo>
                    <a:pt x="1435735" y="1465071"/>
                  </a:lnTo>
                  <a:lnTo>
                    <a:pt x="14357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2147189" y="1191005"/>
              <a:ext cx="1773555" cy="1285747"/>
            </a:xfrm>
            <a:custGeom>
              <a:avLst/>
              <a:gdLst/>
              <a:ahLst/>
              <a:cxnLst/>
              <a:rect l="l" t="t" r="r" b="b"/>
              <a:pathLst>
                <a:path w="1773555" h="1285747">
                  <a:moveTo>
                    <a:pt x="0" y="1285747"/>
                  </a:moveTo>
                  <a:lnTo>
                    <a:pt x="1773555" y="1285747"/>
                  </a:lnTo>
                  <a:lnTo>
                    <a:pt x="17735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2653411" y="1384934"/>
              <a:ext cx="3612642" cy="670432"/>
            </a:xfrm>
            <a:custGeom>
              <a:avLst/>
              <a:gdLst/>
              <a:ahLst/>
              <a:cxnLst/>
              <a:rect l="l" t="t" r="r" b="b"/>
              <a:pathLst>
                <a:path w="3612642" h="670432">
                  <a:moveTo>
                    <a:pt x="0" y="670432"/>
                  </a:moveTo>
                  <a:lnTo>
                    <a:pt x="3612642" y="670432"/>
                  </a:lnTo>
                  <a:lnTo>
                    <a:pt x="36126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6034913" y="1557781"/>
              <a:ext cx="462280" cy="651128"/>
            </a:xfrm>
            <a:custGeom>
              <a:avLst/>
              <a:gdLst/>
              <a:ahLst/>
              <a:cxnLst/>
              <a:rect l="l" t="t" r="r" b="b"/>
              <a:pathLst>
                <a:path w="462280" h="651128">
                  <a:moveTo>
                    <a:pt x="0" y="651128"/>
                  </a:moveTo>
                  <a:lnTo>
                    <a:pt x="462280" y="651128"/>
                  </a:lnTo>
                  <a:lnTo>
                    <a:pt x="4622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56" name="TextBox 56"/>
          <p:cNvSpPr txBox="1"/>
          <p:nvPr/>
        </p:nvSpPr>
        <p:spPr>
          <a:xfrm>
            <a:off x="3515495" y="2172980"/>
            <a:ext cx="2732568" cy="17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9"/>
              </a:lnSpc>
            </a:pPr>
            <a:r>
              <a:rPr lang="en-US" sz="832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JEŻELI OZNACZONY PUNKT SCHRONIENIA JEST DOSTĘPNY, DROGA DO NIEGO JEST BEZPIECZNA I MASZ CZAS - IDŹ TAM. ZABIERZ PRZYGOTOWANY WCZEŚNIEJ PLECAK EWAKUACYJNY ORAZ NIEZBĘDNE LEKI. </a:t>
            </a:r>
            <a:r>
              <a:rPr lang="en-US" sz="832" spc="-31" dirty="0">
                <a:solidFill>
                  <a:srgbClr val="EA161E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NIE UŻYWAJ WIND</a:t>
            </a:r>
            <a:r>
              <a:rPr lang="en-US" sz="832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– PORUSZAJ SIĘ WYŁĄCZNIE SCHODAMI </a:t>
            </a:r>
          </a:p>
          <a:p>
            <a:pPr>
              <a:lnSpc>
                <a:spcPts val="1119"/>
              </a:lnSpc>
              <a:spcBef>
                <a:spcPts val="695"/>
              </a:spcBef>
            </a:pPr>
            <a:r>
              <a:rPr lang="en-US" sz="832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JEŻELI PRZEBYWASZ W DOMU I NIE MOŻESZ BEZPIECZNIE DOTRZEĆ DO OZNACZONEGO PUNKTU SCHRONIENIA, POZOSTAŃ W BUDYNKU. PRZEJDŹ DO CENTRALNEGO POMIESZCZENIA BEZ OKIEN, Z DALA OD ŚCIAN ZEWNĘTRZNYCH (STOSUJ ZASADĘ DWÓCH ŚCIAN)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3515493" y="3980575"/>
            <a:ext cx="2685187" cy="835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9"/>
              </a:lnSpc>
            </a:pPr>
            <a:r>
              <a:rPr lang="en-US" sz="832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JEŻELI DOTARCIE DO PUNKTU SCHRONIENIA WYMAGAŁOBY DŁUGIEGO PRZEBYWANIA NA ZEWNĄTRZ, NIE PRÓBUJ ZA WSZELKĄ CENĘ TAM DOTRZEĆ. POZOSTAŃ W BUDYNKU, JEŻELI ŚCIANY I STROPY SĄ SOLIDNE, BEZ WIDOCZNYCH USZKODZEŃ ALBO WEJDŹ DO NAJBLIŻSZEGO TAKIEGO OBIEKTU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669464" y="79567"/>
            <a:ext cx="2552373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</a:pPr>
            <a:r>
              <a:rPr lang="en-US" sz="1921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DECYZJA PODCZAS ALARMU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697133" y="811120"/>
            <a:ext cx="23077" cy="141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40"/>
              </a:lnSpc>
            </a:pP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181494" y="1586172"/>
            <a:ext cx="1418034" cy="21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9"/>
              </a:lnSpc>
            </a:pPr>
            <a:r>
              <a:rPr lang="en-US" sz="1271" b="1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gdziesieukryc.pl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633779" y="815700"/>
            <a:ext cx="2635449" cy="75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"/>
              </a:lnSpc>
            </a:pP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PIERWSZEJ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KOLEJNOŚCI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STARAJ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SIĘ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KORZYSTAĆ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MIEJSC</a:t>
            </a:r>
            <a:r>
              <a:rPr lang="en-US" sz="886" spc="-33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886" spc="-3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WCZEŚNIEJ SPRAWDZONYCH I WSKAZANYCH PRZEZ WŁAŚCIWE SŁUŻBY. ICH LOKALIZACJĘ ZNAJDZIESZ W APLIKACJI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4573528" y="4847995"/>
            <a:ext cx="82133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16774" y="2672246"/>
            <a:ext cx="2086700" cy="986429"/>
          </a:xfrm>
          <a:custGeom>
            <a:avLst/>
            <a:gdLst/>
            <a:ahLst/>
            <a:cxnLst/>
            <a:rect l="l" t="t" r="r" b="b"/>
            <a:pathLst>
              <a:path w="4338276" h="2050799">
                <a:moveTo>
                  <a:pt x="0" y="0"/>
                </a:moveTo>
                <a:lnTo>
                  <a:pt x="4338275" y="0"/>
                </a:lnTo>
                <a:lnTo>
                  <a:pt x="4338275" y="2050799"/>
                </a:lnTo>
                <a:lnTo>
                  <a:pt x="0" y="2050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24127" y="-30545"/>
            <a:ext cx="3699898" cy="745296"/>
            <a:chOff x="0" y="0"/>
            <a:chExt cx="7692136" cy="1549476"/>
          </a:xfrm>
        </p:grpSpPr>
        <p:sp>
          <p:nvSpPr>
            <p:cNvPr id="4" name="Freeform 4"/>
            <p:cNvSpPr/>
            <p:nvPr/>
          </p:nvSpPr>
          <p:spPr>
            <a:xfrm>
              <a:off x="63500" y="63500"/>
              <a:ext cx="7562850" cy="1422523"/>
            </a:xfrm>
            <a:custGeom>
              <a:avLst/>
              <a:gdLst/>
              <a:ahLst/>
              <a:cxnLst/>
              <a:rect l="l" t="t" r="r" b="b"/>
              <a:pathLst>
                <a:path w="7562850" h="1422523">
                  <a:moveTo>
                    <a:pt x="0" y="0"/>
                  </a:moveTo>
                  <a:lnTo>
                    <a:pt x="0" y="1422523"/>
                  </a:lnTo>
                  <a:lnTo>
                    <a:pt x="7562850" y="1422523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513322" y="788473"/>
              <a:ext cx="83936" cy="45788"/>
            </a:xfrm>
            <a:custGeom>
              <a:avLst/>
              <a:gdLst/>
              <a:ahLst/>
              <a:cxnLst/>
              <a:rect l="l" t="t" r="r" b="b"/>
              <a:pathLst>
                <a:path w="83936" h="45788">
                  <a:moveTo>
                    <a:pt x="76085" y="2608"/>
                  </a:moveTo>
                  <a:cubicBezTo>
                    <a:pt x="63385" y="-4377"/>
                    <a:pt x="38620" y="4132"/>
                    <a:pt x="18808" y="10990"/>
                  </a:cubicBezTo>
                  <a:lnTo>
                    <a:pt x="14490" y="12514"/>
                  </a:lnTo>
                  <a:cubicBezTo>
                    <a:pt x="7632" y="14927"/>
                    <a:pt x="2552" y="19626"/>
                    <a:pt x="774" y="25468"/>
                  </a:cubicBezTo>
                  <a:cubicBezTo>
                    <a:pt x="-877" y="30675"/>
                    <a:pt x="139" y="36390"/>
                    <a:pt x="3568" y="40962"/>
                  </a:cubicBezTo>
                  <a:cubicBezTo>
                    <a:pt x="6108" y="44391"/>
                    <a:pt x="12204" y="45788"/>
                    <a:pt x="19951" y="45788"/>
                  </a:cubicBezTo>
                  <a:cubicBezTo>
                    <a:pt x="33794" y="45788"/>
                    <a:pt x="52844" y="41216"/>
                    <a:pt x="65290" y="35501"/>
                  </a:cubicBezTo>
                  <a:cubicBezTo>
                    <a:pt x="82943" y="27373"/>
                    <a:pt x="84975" y="18610"/>
                    <a:pt x="83578" y="12641"/>
                  </a:cubicBezTo>
                  <a:cubicBezTo>
                    <a:pt x="82562" y="8196"/>
                    <a:pt x="80022" y="4767"/>
                    <a:pt x="76085" y="260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504567" y="733886"/>
              <a:ext cx="95259" cy="49956"/>
            </a:xfrm>
            <a:custGeom>
              <a:avLst/>
              <a:gdLst/>
              <a:ahLst/>
              <a:cxnLst/>
              <a:rect l="l" t="t" r="r" b="b"/>
              <a:pathLst>
                <a:path w="95259" h="49956">
                  <a:moveTo>
                    <a:pt x="62615" y="1315"/>
                  </a:moveTo>
                  <a:cubicBezTo>
                    <a:pt x="44835" y="4363"/>
                    <a:pt x="4449" y="15666"/>
                    <a:pt x="893" y="29636"/>
                  </a:cubicBezTo>
                  <a:cubicBezTo>
                    <a:pt x="-1012" y="36875"/>
                    <a:pt x="131" y="42463"/>
                    <a:pt x="4322" y="46019"/>
                  </a:cubicBezTo>
                  <a:cubicBezTo>
                    <a:pt x="7497" y="48686"/>
                    <a:pt x="12069" y="49956"/>
                    <a:pt x="17784" y="49956"/>
                  </a:cubicBezTo>
                  <a:cubicBezTo>
                    <a:pt x="33405" y="49956"/>
                    <a:pt x="57154" y="41193"/>
                    <a:pt x="81538" y="31033"/>
                  </a:cubicBezTo>
                  <a:lnTo>
                    <a:pt x="84332" y="29890"/>
                  </a:lnTo>
                  <a:cubicBezTo>
                    <a:pt x="90936" y="27096"/>
                    <a:pt x="93603" y="22651"/>
                    <a:pt x="94619" y="19476"/>
                  </a:cubicBezTo>
                  <a:cubicBezTo>
                    <a:pt x="96016" y="14650"/>
                    <a:pt x="95127" y="9189"/>
                    <a:pt x="91952" y="4490"/>
                  </a:cubicBezTo>
                  <a:cubicBezTo>
                    <a:pt x="90809" y="2712"/>
                    <a:pt x="87253" y="-2622"/>
                    <a:pt x="62742" y="156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034542" y="477773"/>
              <a:ext cx="65405" cy="65081"/>
            </a:xfrm>
            <a:custGeom>
              <a:avLst/>
              <a:gdLst/>
              <a:ahLst/>
              <a:cxnLst/>
              <a:rect l="l" t="t" r="r" b="b"/>
              <a:pathLst>
                <a:path w="65405" h="65081">
                  <a:moveTo>
                    <a:pt x="46228" y="1143"/>
                  </a:moveTo>
                  <a:cubicBezTo>
                    <a:pt x="44704" y="-381"/>
                    <a:pt x="42418" y="-381"/>
                    <a:pt x="40894" y="1143"/>
                  </a:cubicBezTo>
                  <a:lnTo>
                    <a:pt x="1143" y="40259"/>
                  </a:lnTo>
                  <a:cubicBezTo>
                    <a:pt x="381" y="40894"/>
                    <a:pt x="0" y="41909"/>
                    <a:pt x="0" y="42925"/>
                  </a:cubicBezTo>
                  <a:cubicBezTo>
                    <a:pt x="0" y="43941"/>
                    <a:pt x="381" y="44957"/>
                    <a:pt x="1143" y="45592"/>
                  </a:cubicBezTo>
                  <a:lnTo>
                    <a:pt x="19177" y="63880"/>
                  </a:lnTo>
                  <a:cubicBezTo>
                    <a:pt x="19939" y="64642"/>
                    <a:pt x="21209" y="65277"/>
                    <a:pt x="21844" y="65023"/>
                  </a:cubicBezTo>
                  <a:cubicBezTo>
                    <a:pt x="22860" y="65023"/>
                    <a:pt x="23749" y="64642"/>
                    <a:pt x="24511" y="63880"/>
                  </a:cubicBezTo>
                  <a:lnTo>
                    <a:pt x="64262" y="24765"/>
                  </a:lnTo>
                  <a:cubicBezTo>
                    <a:pt x="65786" y="23241"/>
                    <a:pt x="65786" y="20955"/>
                    <a:pt x="64262" y="19431"/>
                  </a:cubicBezTo>
                  <a:lnTo>
                    <a:pt x="46228" y="11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777446" y="545096"/>
              <a:ext cx="249776" cy="154926"/>
            </a:xfrm>
            <a:custGeom>
              <a:avLst/>
              <a:gdLst/>
              <a:ahLst/>
              <a:cxnLst/>
              <a:rect l="l" t="t" r="r" b="b"/>
              <a:pathLst>
                <a:path w="249776" h="154926">
                  <a:moveTo>
                    <a:pt x="244777" y="2526"/>
                  </a:moveTo>
                  <a:cubicBezTo>
                    <a:pt x="238681" y="-1665"/>
                    <a:pt x="227886" y="-522"/>
                    <a:pt x="220901" y="5066"/>
                  </a:cubicBezTo>
                  <a:cubicBezTo>
                    <a:pt x="155115" y="57898"/>
                    <a:pt x="87551" y="96887"/>
                    <a:pt x="14145" y="124192"/>
                  </a:cubicBezTo>
                  <a:cubicBezTo>
                    <a:pt x="7795" y="126605"/>
                    <a:pt x="3350" y="130288"/>
                    <a:pt x="1318" y="135114"/>
                  </a:cubicBezTo>
                  <a:cubicBezTo>
                    <a:pt x="-460" y="139305"/>
                    <a:pt x="-460" y="143877"/>
                    <a:pt x="1445" y="148449"/>
                  </a:cubicBezTo>
                  <a:cubicBezTo>
                    <a:pt x="3223" y="152767"/>
                    <a:pt x="7541" y="154926"/>
                    <a:pt x="14526" y="154926"/>
                  </a:cubicBezTo>
                  <a:cubicBezTo>
                    <a:pt x="15288" y="154926"/>
                    <a:pt x="16050" y="154926"/>
                    <a:pt x="16812" y="154799"/>
                  </a:cubicBezTo>
                  <a:cubicBezTo>
                    <a:pt x="65199" y="151751"/>
                    <a:pt x="239062" y="53199"/>
                    <a:pt x="249222" y="15607"/>
                  </a:cubicBezTo>
                  <a:cubicBezTo>
                    <a:pt x="250746" y="10146"/>
                    <a:pt x="249095" y="5447"/>
                    <a:pt x="244650" y="239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471530" y="301545"/>
              <a:ext cx="112912" cy="123396"/>
            </a:xfrm>
            <a:custGeom>
              <a:avLst/>
              <a:gdLst/>
              <a:ahLst/>
              <a:cxnLst/>
              <a:rect l="l" t="t" r="r" b="b"/>
              <a:pathLst>
                <a:path w="112912" h="123396">
                  <a:moveTo>
                    <a:pt x="112541" y="16081"/>
                  </a:moveTo>
                  <a:cubicBezTo>
                    <a:pt x="111525" y="10239"/>
                    <a:pt x="108350" y="5413"/>
                    <a:pt x="104032" y="3127"/>
                  </a:cubicBezTo>
                  <a:cubicBezTo>
                    <a:pt x="97555" y="-302"/>
                    <a:pt x="85236" y="-2588"/>
                    <a:pt x="77870" y="5540"/>
                  </a:cubicBezTo>
                  <a:cubicBezTo>
                    <a:pt x="74060" y="9604"/>
                    <a:pt x="69234" y="14684"/>
                    <a:pt x="63773" y="20399"/>
                  </a:cubicBezTo>
                  <a:cubicBezTo>
                    <a:pt x="29610" y="55832"/>
                    <a:pt x="-870" y="89233"/>
                    <a:pt x="19" y="108664"/>
                  </a:cubicBezTo>
                  <a:cubicBezTo>
                    <a:pt x="273" y="112855"/>
                    <a:pt x="1797" y="116284"/>
                    <a:pt x="4845" y="118951"/>
                  </a:cubicBezTo>
                  <a:cubicBezTo>
                    <a:pt x="8147" y="121745"/>
                    <a:pt x="12719" y="123396"/>
                    <a:pt x="17672" y="123396"/>
                  </a:cubicBezTo>
                  <a:cubicBezTo>
                    <a:pt x="24149" y="123396"/>
                    <a:pt x="31134" y="120602"/>
                    <a:pt x="36849" y="114379"/>
                  </a:cubicBezTo>
                  <a:lnTo>
                    <a:pt x="107080" y="35893"/>
                  </a:lnTo>
                  <a:cubicBezTo>
                    <a:pt x="111779" y="30686"/>
                    <a:pt x="113811" y="23320"/>
                    <a:pt x="112541" y="1620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1553344" y="744914"/>
              <a:ext cx="145215" cy="75250"/>
            </a:xfrm>
            <a:custGeom>
              <a:avLst/>
              <a:gdLst/>
              <a:ahLst/>
              <a:cxnLst/>
              <a:rect l="l" t="t" r="r" b="b"/>
              <a:pathLst>
                <a:path w="145215" h="75250">
                  <a:moveTo>
                    <a:pt x="130549" y="34483"/>
                  </a:moveTo>
                  <a:cubicBezTo>
                    <a:pt x="126358" y="32832"/>
                    <a:pt x="121151" y="30800"/>
                    <a:pt x="115182" y="28387"/>
                  </a:cubicBezTo>
                  <a:cubicBezTo>
                    <a:pt x="69970" y="10226"/>
                    <a:pt x="24377" y="-6792"/>
                    <a:pt x="7232" y="2733"/>
                  </a:cubicBezTo>
                  <a:cubicBezTo>
                    <a:pt x="3422" y="4892"/>
                    <a:pt x="1009" y="8321"/>
                    <a:pt x="247" y="12512"/>
                  </a:cubicBezTo>
                  <a:cubicBezTo>
                    <a:pt x="-3817" y="36134"/>
                    <a:pt x="42919" y="50485"/>
                    <a:pt x="88004" y="64455"/>
                  </a:cubicBezTo>
                  <a:cubicBezTo>
                    <a:pt x="98799" y="67757"/>
                    <a:pt x="108959" y="70932"/>
                    <a:pt x="117468" y="73980"/>
                  </a:cubicBezTo>
                  <a:cubicBezTo>
                    <a:pt x="119881" y="74869"/>
                    <a:pt x="122421" y="75250"/>
                    <a:pt x="124961" y="75250"/>
                  </a:cubicBezTo>
                  <a:cubicBezTo>
                    <a:pt x="128263" y="75250"/>
                    <a:pt x="131438" y="74488"/>
                    <a:pt x="134486" y="73091"/>
                  </a:cubicBezTo>
                  <a:cubicBezTo>
                    <a:pt x="139185" y="70805"/>
                    <a:pt x="142741" y="67122"/>
                    <a:pt x="144138" y="63058"/>
                  </a:cubicBezTo>
                  <a:cubicBezTo>
                    <a:pt x="147567" y="53279"/>
                    <a:pt x="142741" y="39182"/>
                    <a:pt x="130549" y="3448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538826" y="526390"/>
              <a:ext cx="161742" cy="67715"/>
            </a:xfrm>
            <a:custGeom>
              <a:avLst/>
              <a:gdLst/>
              <a:ahLst/>
              <a:cxnLst/>
              <a:rect l="l" t="t" r="r" b="b"/>
              <a:pathLst>
                <a:path w="161742" h="67715">
                  <a:moveTo>
                    <a:pt x="160688" y="11961"/>
                  </a:moveTo>
                  <a:cubicBezTo>
                    <a:pt x="150401" y="-12676"/>
                    <a:pt x="90076" y="5231"/>
                    <a:pt x="29370" y="25423"/>
                  </a:cubicBezTo>
                  <a:cubicBezTo>
                    <a:pt x="23655" y="27328"/>
                    <a:pt x="18575" y="28979"/>
                    <a:pt x="14257" y="30376"/>
                  </a:cubicBezTo>
                  <a:cubicBezTo>
                    <a:pt x="8542" y="32154"/>
                    <a:pt x="3970" y="36726"/>
                    <a:pt x="1557" y="42822"/>
                  </a:cubicBezTo>
                  <a:cubicBezTo>
                    <a:pt x="-602" y="48283"/>
                    <a:pt x="-475" y="54252"/>
                    <a:pt x="1684" y="58189"/>
                  </a:cubicBezTo>
                  <a:cubicBezTo>
                    <a:pt x="5240" y="64539"/>
                    <a:pt x="13495" y="67714"/>
                    <a:pt x="26957" y="67714"/>
                  </a:cubicBezTo>
                  <a:cubicBezTo>
                    <a:pt x="49436" y="67714"/>
                    <a:pt x="86647" y="58570"/>
                    <a:pt x="141130" y="40028"/>
                  </a:cubicBezTo>
                  <a:lnTo>
                    <a:pt x="142781" y="39520"/>
                  </a:lnTo>
                  <a:cubicBezTo>
                    <a:pt x="150147" y="36980"/>
                    <a:pt x="157005" y="30884"/>
                    <a:pt x="160053" y="24026"/>
                  </a:cubicBezTo>
                  <a:cubicBezTo>
                    <a:pt x="162085" y="19708"/>
                    <a:pt x="162212" y="15390"/>
                    <a:pt x="160815" y="118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350715" y="223900"/>
              <a:ext cx="1154412" cy="1094991"/>
            </a:xfrm>
            <a:custGeom>
              <a:avLst/>
              <a:gdLst/>
              <a:ahLst/>
              <a:cxnLst/>
              <a:rect l="l" t="t" r="r" b="b"/>
              <a:pathLst>
                <a:path w="1154412" h="1094991">
                  <a:moveTo>
                    <a:pt x="955861" y="361060"/>
                  </a:moveTo>
                  <a:cubicBezTo>
                    <a:pt x="988119" y="395350"/>
                    <a:pt x="999930" y="442594"/>
                    <a:pt x="988500" y="492378"/>
                  </a:cubicBezTo>
                  <a:cubicBezTo>
                    <a:pt x="954845" y="461517"/>
                    <a:pt x="941891" y="409193"/>
                    <a:pt x="955861" y="361060"/>
                  </a:cubicBezTo>
                  <a:close/>
                  <a:moveTo>
                    <a:pt x="872422" y="356107"/>
                  </a:moveTo>
                  <a:cubicBezTo>
                    <a:pt x="883217" y="356107"/>
                    <a:pt x="894520" y="357123"/>
                    <a:pt x="907474" y="359282"/>
                  </a:cubicBezTo>
                  <a:cubicBezTo>
                    <a:pt x="901124" y="422274"/>
                    <a:pt x="913062" y="472439"/>
                    <a:pt x="944939" y="516762"/>
                  </a:cubicBezTo>
                  <a:cubicBezTo>
                    <a:pt x="928937" y="530732"/>
                    <a:pt x="911030" y="540130"/>
                    <a:pt x="888043" y="549909"/>
                  </a:cubicBezTo>
                  <a:cubicBezTo>
                    <a:pt x="867596" y="489965"/>
                    <a:pt x="852356" y="429259"/>
                    <a:pt x="840418" y="359409"/>
                  </a:cubicBezTo>
                  <a:cubicBezTo>
                    <a:pt x="850959" y="357250"/>
                    <a:pt x="861373" y="356107"/>
                    <a:pt x="872422" y="356107"/>
                  </a:cubicBezTo>
                  <a:close/>
                  <a:moveTo>
                    <a:pt x="76005" y="582294"/>
                  </a:moveTo>
                  <a:cubicBezTo>
                    <a:pt x="77656" y="634237"/>
                    <a:pt x="90102" y="684020"/>
                    <a:pt x="114232" y="734185"/>
                  </a:cubicBezTo>
                  <a:cubicBezTo>
                    <a:pt x="111946" y="734566"/>
                    <a:pt x="109660" y="734693"/>
                    <a:pt x="107501" y="734693"/>
                  </a:cubicBezTo>
                  <a:cubicBezTo>
                    <a:pt x="96960" y="734693"/>
                    <a:pt x="87435" y="730502"/>
                    <a:pt x="79180" y="722247"/>
                  </a:cubicBezTo>
                  <a:cubicBezTo>
                    <a:pt x="53780" y="697101"/>
                    <a:pt x="44255" y="639317"/>
                    <a:pt x="52764" y="604392"/>
                  </a:cubicBezTo>
                  <a:cubicBezTo>
                    <a:pt x="54669" y="596518"/>
                    <a:pt x="60257" y="583818"/>
                    <a:pt x="76005" y="582167"/>
                  </a:cubicBezTo>
                  <a:close/>
                  <a:moveTo>
                    <a:pt x="773870" y="159004"/>
                  </a:moveTo>
                  <a:cubicBezTo>
                    <a:pt x="773870" y="377951"/>
                    <a:pt x="824670" y="577341"/>
                    <a:pt x="925000" y="751965"/>
                  </a:cubicBezTo>
                  <a:cubicBezTo>
                    <a:pt x="806001" y="719707"/>
                    <a:pt x="695257" y="703959"/>
                    <a:pt x="584640" y="703959"/>
                  </a:cubicBezTo>
                  <a:cubicBezTo>
                    <a:pt x="542095" y="703959"/>
                    <a:pt x="499550" y="706245"/>
                    <a:pt x="456624" y="710944"/>
                  </a:cubicBezTo>
                  <a:cubicBezTo>
                    <a:pt x="399601" y="617600"/>
                    <a:pt x="375852" y="526668"/>
                    <a:pt x="383980" y="432942"/>
                  </a:cubicBezTo>
                  <a:cubicBezTo>
                    <a:pt x="534856" y="372109"/>
                    <a:pt x="662491" y="282448"/>
                    <a:pt x="773870" y="159004"/>
                  </a:cubicBezTo>
                  <a:close/>
                  <a:moveTo>
                    <a:pt x="333434" y="447420"/>
                  </a:moveTo>
                  <a:cubicBezTo>
                    <a:pt x="331529" y="542670"/>
                    <a:pt x="356040" y="634745"/>
                    <a:pt x="406586" y="721231"/>
                  </a:cubicBezTo>
                  <a:lnTo>
                    <a:pt x="229421" y="762887"/>
                  </a:lnTo>
                  <a:cubicBezTo>
                    <a:pt x="225611" y="763776"/>
                    <a:pt x="221928" y="764157"/>
                    <a:pt x="218372" y="764157"/>
                  </a:cubicBezTo>
                  <a:cubicBezTo>
                    <a:pt x="203005" y="764157"/>
                    <a:pt x="189035" y="756029"/>
                    <a:pt x="176843" y="740154"/>
                  </a:cubicBezTo>
                  <a:cubicBezTo>
                    <a:pt x="138108" y="684401"/>
                    <a:pt x="120963" y="614679"/>
                    <a:pt x="127313" y="538352"/>
                  </a:cubicBezTo>
                  <a:cubicBezTo>
                    <a:pt x="128202" y="515873"/>
                    <a:pt x="143315" y="504316"/>
                    <a:pt x="155253" y="498855"/>
                  </a:cubicBezTo>
                  <a:lnTo>
                    <a:pt x="333561" y="447547"/>
                  </a:lnTo>
                  <a:close/>
                  <a:moveTo>
                    <a:pt x="879788" y="52578"/>
                  </a:moveTo>
                  <a:cubicBezTo>
                    <a:pt x="919793" y="52578"/>
                    <a:pt x="968180" y="130683"/>
                    <a:pt x="984817" y="163957"/>
                  </a:cubicBezTo>
                  <a:cubicBezTo>
                    <a:pt x="1064827" y="324103"/>
                    <a:pt x="1105340" y="498601"/>
                    <a:pt x="1102038" y="668272"/>
                  </a:cubicBezTo>
                  <a:cubicBezTo>
                    <a:pt x="1100895" y="729232"/>
                    <a:pt x="1088068" y="769364"/>
                    <a:pt x="1062795" y="790827"/>
                  </a:cubicBezTo>
                  <a:cubicBezTo>
                    <a:pt x="1058477" y="794510"/>
                    <a:pt x="1053778" y="796288"/>
                    <a:pt x="1048571" y="796288"/>
                  </a:cubicBezTo>
                  <a:cubicBezTo>
                    <a:pt x="1045777" y="796288"/>
                    <a:pt x="1042856" y="795780"/>
                    <a:pt x="1039681" y="794764"/>
                  </a:cubicBezTo>
                  <a:cubicBezTo>
                    <a:pt x="989897" y="778508"/>
                    <a:pt x="917507" y="639952"/>
                    <a:pt x="905315" y="595883"/>
                  </a:cubicBezTo>
                  <a:lnTo>
                    <a:pt x="997009" y="545591"/>
                  </a:lnTo>
                  <a:cubicBezTo>
                    <a:pt x="1026600" y="529335"/>
                    <a:pt x="1041713" y="496950"/>
                    <a:pt x="1039808" y="454151"/>
                  </a:cubicBezTo>
                  <a:cubicBezTo>
                    <a:pt x="1037014" y="395731"/>
                    <a:pt x="1002851" y="328802"/>
                    <a:pt x="967672" y="313562"/>
                  </a:cubicBezTo>
                  <a:cubicBezTo>
                    <a:pt x="953956" y="308483"/>
                    <a:pt x="939478" y="306958"/>
                    <a:pt x="925000" y="306958"/>
                  </a:cubicBezTo>
                  <a:cubicBezTo>
                    <a:pt x="914586" y="306958"/>
                    <a:pt x="904172" y="307721"/>
                    <a:pt x="893885" y="308483"/>
                  </a:cubicBezTo>
                  <a:cubicBezTo>
                    <a:pt x="883598" y="309244"/>
                    <a:pt x="873184" y="310007"/>
                    <a:pt x="862770" y="310007"/>
                  </a:cubicBezTo>
                  <a:cubicBezTo>
                    <a:pt x="852864" y="310007"/>
                    <a:pt x="843085" y="309372"/>
                    <a:pt x="833560" y="307340"/>
                  </a:cubicBezTo>
                  <a:cubicBezTo>
                    <a:pt x="824670" y="247777"/>
                    <a:pt x="816415" y="78740"/>
                    <a:pt x="867596" y="55245"/>
                  </a:cubicBezTo>
                  <a:cubicBezTo>
                    <a:pt x="871533" y="53467"/>
                    <a:pt x="875597" y="52578"/>
                    <a:pt x="879788" y="52578"/>
                  </a:cubicBezTo>
                  <a:close/>
                  <a:moveTo>
                    <a:pt x="396426" y="776095"/>
                  </a:moveTo>
                  <a:cubicBezTo>
                    <a:pt x="412936" y="851787"/>
                    <a:pt x="436177" y="911350"/>
                    <a:pt x="469324" y="963166"/>
                  </a:cubicBezTo>
                  <a:cubicBezTo>
                    <a:pt x="474912" y="971802"/>
                    <a:pt x="482532" y="977263"/>
                    <a:pt x="489771" y="982470"/>
                  </a:cubicBezTo>
                  <a:cubicBezTo>
                    <a:pt x="498915" y="988947"/>
                    <a:pt x="508313" y="995677"/>
                    <a:pt x="515552" y="1009394"/>
                  </a:cubicBezTo>
                  <a:cubicBezTo>
                    <a:pt x="495613" y="1030221"/>
                    <a:pt x="465133" y="1042159"/>
                    <a:pt x="432240" y="1042159"/>
                  </a:cubicBezTo>
                  <a:cubicBezTo>
                    <a:pt x="429065" y="1042159"/>
                    <a:pt x="425763" y="1042032"/>
                    <a:pt x="422588" y="1041778"/>
                  </a:cubicBezTo>
                  <a:cubicBezTo>
                    <a:pt x="413571" y="1041143"/>
                    <a:pt x="404808" y="1031745"/>
                    <a:pt x="397188" y="1014473"/>
                  </a:cubicBezTo>
                  <a:cubicBezTo>
                    <a:pt x="363914" y="939290"/>
                    <a:pt x="330132" y="871472"/>
                    <a:pt x="290889" y="801368"/>
                  </a:cubicBezTo>
                  <a:cubicBezTo>
                    <a:pt x="325814" y="790573"/>
                    <a:pt x="356675" y="783715"/>
                    <a:pt x="396426" y="776095"/>
                  </a:cubicBezTo>
                  <a:close/>
                  <a:moveTo>
                    <a:pt x="877502" y="0"/>
                  </a:moveTo>
                  <a:cubicBezTo>
                    <a:pt x="875216" y="0"/>
                    <a:pt x="872930" y="127"/>
                    <a:pt x="870644" y="381"/>
                  </a:cubicBezTo>
                  <a:cubicBezTo>
                    <a:pt x="847403" y="2413"/>
                    <a:pt x="827083" y="14097"/>
                    <a:pt x="812097" y="34163"/>
                  </a:cubicBezTo>
                  <a:cubicBezTo>
                    <a:pt x="691955" y="193294"/>
                    <a:pt x="550096" y="307721"/>
                    <a:pt x="390584" y="374268"/>
                  </a:cubicBezTo>
                  <a:cubicBezTo>
                    <a:pt x="343594" y="393826"/>
                    <a:pt x="295080" y="406526"/>
                    <a:pt x="248090" y="418845"/>
                  </a:cubicBezTo>
                  <a:cubicBezTo>
                    <a:pt x="216340" y="427100"/>
                    <a:pt x="183574" y="435736"/>
                    <a:pt x="151316" y="446404"/>
                  </a:cubicBezTo>
                  <a:cubicBezTo>
                    <a:pt x="105342" y="461644"/>
                    <a:pt x="81974" y="486790"/>
                    <a:pt x="78164" y="525779"/>
                  </a:cubicBezTo>
                  <a:cubicBezTo>
                    <a:pt x="37397" y="539622"/>
                    <a:pt x="13648" y="560958"/>
                    <a:pt x="5647" y="590930"/>
                  </a:cubicBezTo>
                  <a:cubicBezTo>
                    <a:pt x="-10355" y="650873"/>
                    <a:pt x="8314" y="719707"/>
                    <a:pt x="53272" y="766443"/>
                  </a:cubicBezTo>
                  <a:cubicBezTo>
                    <a:pt x="67115" y="780921"/>
                    <a:pt x="83752" y="782572"/>
                    <a:pt x="100389" y="782572"/>
                  </a:cubicBezTo>
                  <a:cubicBezTo>
                    <a:pt x="102929" y="782572"/>
                    <a:pt x="105469" y="782572"/>
                    <a:pt x="108136" y="782445"/>
                  </a:cubicBezTo>
                  <a:cubicBezTo>
                    <a:pt x="110803" y="782318"/>
                    <a:pt x="113216" y="782318"/>
                    <a:pt x="115756" y="782318"/>
                  </a:cubicBezTo>
                  <a:cubicBezTo>
                    <a:pt x="125408" y="782318"/>
                    <a:pt x="134425" y="782953"/>
                    <a:pt x="142553" y="786509"/>
                  </a:cubicBezTo>
                  <a:cubicBezTo>
                    <a:pt x="149030" y="789303"/>
                    <a:pt x="155380" y="792732"/>
                    <a:pt x="162238" y="796288"/>
                  </a:cubicBezTo>
                  <a:cubicBezTo>
                    <a:pt x="180780" y="806067"/>
                    <a:pt x="199830" y="815973"/>
                    <a:pt x="222182" y="815973"/>
                  </a:cubicBezTo>
                  <a:cubicBezTo>
                    <a:pt x="227135" y="815973"/>
                    <a:pt x="232215" y="815465"/>
                    <a:pt x="237549" y="814449"/>
                  </a:cubicBezTo>
                  <a:cubicBezTo>
                    <a:pt x="269172" y="863852"/>
                    <a:pt x="295969" y="919986"/>
                    <a:pt x="321877" y="974342"/>
                  </a:cubicBezTo>
                  <a:cubicBezTo>
                    <a:pt x="331529" y="994534"/>
                    <a:pt x="341181" y="1014727"/>
                    <a:pt x="350960" y="1034412"/>
                  </a:cubicBezTo>
                  <a:cubicBezTo>
                    <a:pt x="370391" y="1073401"/>
                    <a:pt x="397188" y="1094356"/>
                    <a:pt x="428684" y="1094991"/>
                  </a:cubicBezTo>
                  <a:lnTo>
                    <a:pt x="430335" y="1094991"/>
                  </a:lnTo>
                  <a:cubicBezTo>
                    <a:pt x="455989" y="1094991"/>
                    <a:pt x="515552" y="1082672"/>
                    <a:pt x="545397" y="1052573"/>
                  </a:cubicBezTo>
                  <a:cubicBezTo>
                    <a:pt x="558224" y="1039619"/>
                    <a:pt x="564447" y="1024760"/>
                    <a:pt x="563812" y="1008377"/>
                  </a:cubicBezTo>
                  <a:cubicBezTo>
                    <a:pt x="562923" y="982851"/>
                    <a:pt x="552382" y="964055"/>
                    <a:pt x="531808" y="950720"/>
                  </a:cubicBezTo>
                  <a:cubicBezTo>
                    <a:pt x="511361" y="937639"/>
                    <a:pt x="482913" y="908175"/>
                    <a:pt x="493454" y="884934"/>
                  </a:cubicBezTo>
                  <a:cubicBezTo>
                    <a:pt x="495994" y="879346"/>
                    <a:pt x="501455" y="874774"/>
                    <a:pt x="507170" y="869948"/>
                  </a:cubicBezTo>
                  <a:cubicBezTo>
                    <a:pt x="518092" y="860677"/>
                    <a:pt x="530411" y="850263"/>
                    <a:pt x="524315" y="830197"/>
                  </a:cubicBezTo>
                  <a:cubicBezTo>
                    <a:pt x="521267" y="820418"/>
                    <a:pt x="517203" y="811274"/>
                    <a:pt x="512885" y="801495"/>
                  </a:cubicBezTo>
                  <a:cubicBezTo>
                    <a:pt x="506916" y="788160"/>
                    <a:pt x="500820" y="774571"/>
                    <a:pt x="497391" y="758569"/>
                  </a:cubicBezTo>
                  <a:cubicBezTo>
                    <a:pt x="528252" y="755902"/>
                    <a:pt x="559367" y="754505"/>
                    <a:pt x="590355" y="754505"/>
                  </a:cubicBezTo>
                  <a:cubicBezTo>
                    <a:pt x="732722" y="754505"/>
                    <a:pt x="875978" y="782953"/>
                    <a:pt x="1017837" y="839468"/>
                  </a:cubicBezTo>
                  <a:cubicBezTo>
                    <a:pt x="1028886" y="843913"/>
                    <a:pt x="1039935" y="845945"/>
                    <a:pt x="1050730" y="845945"/>
                  </a:cubicBezTo>
                  <a:cubicBezTo>
                    <a:pt x="1082734" y="845945"/>
                    <a:pt x="1111563" y="827149"/>
                    <a:pt x="1126422" y="793875"/>
                  </a:cubicBezTo>
                  <a:cubicBezTo>
                    <a:pt x="1198431" y="633221"/>
                    <a:pt x="1116643" y="329437"/>
                    <a:pt x="1048190" y="175514"/>
                  </a:cubicBezTo>
                  <a:cubicBezTo>
                    <a:pt x="1021393" y="115189"/>
                    <a:pt x="987992" y="67183"/>
                    <a:pt x="946209" y="28575"/>
                  </a:cubicBezTo>
                  <a:cubicBezTo>
                    <a:pt x="926397" y="10287"/>
                    <a:pt x="902140" y="127"/>
                    <a:pt x="87851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2985470" y="1741837"/>
            <a:ext cx="3176122" cy="749305"/>
          </a:xfrm>
          <a:custGeom>
            <a:avLst/>
            <a:gdLst/>
            <a:ahLst/>
            <a:cxnLst/>
            <a:rect l="l" t="t" r="r" b="b"/>
            <a:pathLst>
              <a:path w="6603197" h="1557814">
                <a:moveTo>
                  <a:pt x="0" y="0"/>
                </a:moveTo>
                <a:lnTo>
                  <a:pt x="6603197" y="0"/>
                </a:lnTo>
                <a:lnTo>
                  <a:pt x="6603197" y="1557814"/>
                </a:lnTo>
                <a:lnTo>
                  <a:pt x="0" y="15578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5314448" y="927536"/>
            <a:ext cx="552712" cy="710078"/>
            <a:chOff x="0" y="0"/>
            <a:chExt cx="1149096" cy="1476261"/>
          </a:xfrm>
        </p:grpSpPr>
        <p:sp>
          <p:nvSpPr>
            <p:cNvPr id="15" name="Freeform 15"/>
            <p:cNvSpPr/>
            <p:nvPr/>
          </p:nvSpPr>
          <p:spPr>
            <a:xfrm>
              <a:off x="127" y="1651"/>
              <a:ext cx="1148588" cy="1473585"/>
            </a:xfrm>
            <a:custGeom>
              <a:avLst/>
              <a:gdLst/>
              <a:ahLst/>
              <a:cxnLst/>
              <a:rect l="l" t="t" r="r" b="b"/>
              <a:pathLst>
                <a:path w="1148588" h="1473585">
                  <a:moveTo>
                    <a:pt x="285242" y="0"/>
                  </a:moveTo>
                  <a:lnTo>
                    <a:pt x="279908" y="911990"/>
                  </a:lnTo>
                  <a:lnTo>
                    <a:pt x="0" y="910339"/>
                  </a:lnTo>
                  <a:lnTo>
                    <a:pt x="570992" y="1473585"/>
                  </a:lnTo>
                  <a:lnTo>
                    <a:pt x="1148588" y="917070"/>
                  </a:lnTo>
                  <a:lnTo>
                    <a:pt x="868680" y="915419"/>
                  </a:lnTo>
                  <a:lnTo>
                    <a:pt x="874141" y="3429"/>
                  </a:lnTo>
                  <a:lnTo>
                    <a:pt x="285242" y="0"/>
                  </a:lnTo>
                  <a:close/>
                </a:path>
              </a:pathLst>
            </a:custGeom>
            <a:solidFill>
              <a:srgbClr val="DBDBDB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5089438" y="2916177"/>
            <a:ext cx="1125400" cy="827607"/>
            <a:chOff x="0" y="0"/>
            <a:chExt cx="2339721" cy="1720609"/>
          </a:xfrm>
        </p:grpSpPr>
        <p:sp>
          <p:nvSpPr>
            <p:cNvPr id="17" name="Freeform 17"/>
            <p:cNvSpPr/>
            <p:nvPr/>
          </p:nvSpPr>
          <p:spPr>
            <a:xfrm>
              <a:off x="63479" y="63500"/>
              <a:ext cx="1600027" cy="1277624"/>
            </a:xfrm>
            <a:custGeom>
              <a:avLst/>
              <a:gdLst/>
              <a:ahLst/>
              <a:cxnLst/>
              <a:rect l="l" t="t" r="r" b="b"/>
              <a:pathLst>
                <a:path w="1600027" h="1277624">
                  <a:moveTo>
                    <a:pt x="1597681" y="585726"/>
                  </a:moveTo>
                  <a:lnTo>
                    <a:pt x="1578885" y="532640"/>
                  </a:lnTo>
                  <a:cubicBezTo>
                    <a:pt x="1568598" y="503557"/>
                    <a:pt x="1536086" y="479554"/>
                    <a:pt x="1507003" y="479554"/>
                  </a:cubicBezTo>
                  <a:lnTo>
                    <a:pt x="1440201" y="479554"/>
                  </a:lnTo>
                  <a:cubicBezTo>
                    <a:pt x="1390544" y="340869"/>
                    <a:pt x="1330600" y="172975"/>
                    <a:pt x="1311804" y="133605"/>
                  </a:cubicBezTo>
                  <a:cubicBezTo>
                    <a:pt x="1284372" y="72009"/>
                    <a:pt x="1196996" y="44577"/>
                    <a:pt x="1149117" y="30861"/>
                  </a:cubicBezTo>
                  <a:cubicBezTo>
                    <a:pt x="1149117" y="30861"/>
                    <a:pt x="1068599" y="0"/>
                    <a:pt x="799740" y="0"/>
                  </a:cubicBezTo>
                  <a:cubicBezTo>
                    <a:pt x="530881" y="0"/>
                    <a:pt x="451887" y="30861"/>
                    <a:pt x="451887" y="30861"/>
                  </a:cubicBezTo>
                  <a:cubicBezTo>
                    <a:pt x="395372" y="49657"/>
                    <a:pt x="316632" y="77089"/>
                    <a:pt x="285771" y="135383"/>
                  </a:cubicBezTo>
                  <a:cubicBezTo>
                    <a:pt x="270404" y="164466"/>
                    <a:pt x="208682" y="335789"/>
                    <a:pt x="159025" y="479681"/>
                  </a:cubicBezTo>
                  <a:lnTo>
                    <a:pt x="94001" y="479681"/>
                  </a:lnTo>
                  <a:cubicBezTo>
                    <a:pt x="64918" y="479681"/>
                    <a:pt x="32406" y="503684"/>
                    <a:pt x="22119" y="532767"/>
                  </a:cubicBezTo>
                  <a:lnTo>
                    <a:pt x="3196" y="585726"/>
                  </a:lnTo>
                  <a:cubicBezTo>
                    <a:pt x="-7091" y="614809"/>
                    <a:pt x="8276" y="638812"/>
                    <a:pt x="37486" y="638812"/>
                  </a:cubicBezTo>
                  <a:lnTo>
                    <a:pt x="104288" y="638812"/>
                  </a:lnTo>
                  <a:cubicBezTo>
                    <a:pt x="95779" y="662816"/>
                    <a:pt x="90572" y="676532"/>
                    <a:pt x="90572" y="676532"/>
                  </a:cubicBezTo>
                  <a:cubicBezTo>
                    <a:pt x="85492" y="685041"/>
                    <a:pt x="82063" y="724538"/>
                    <a:pt x="82063" y="736476"/>
                  </a:cubicBezTo>
                  <a:lnTo>
                    <a:pt x="82063" y="1221109"/>
                  </a:lnTo>
                  <a:cubicBezTo>
                    <a:pt x="82063" y="1251971"/>
                    <a:pt x="107717" y="1277625"/>
                    <a:pt x="138578" y="1277625"/>
                  </a:cubicBezTo>
                  <a:lnTo>
                    <a:pt x="344064" y="1277625"/>
                  </a:lnTo>
                  <a:cubicBezTo>
                    <a:pt x="374925" y="1277625"/>
                    <a:pt x="400579" y="1251971"/>
                    <a:pt x="400579" y="1221109"/>
                  </a:cubicBezTo>
                  <a:lnTo>
                    <a:pt x="400579" y="1118366"/>
                  </a:lnTo>
                  <a:lnTo>
                    <a:pt x="1200298" y="1118366"/>
                  </a:lnTo>
                  <a:lnTo>
                    <a:pt x="1200298" y="1221109"/>
                  </a:lnTo>
                  <a:cubicBezTo>
                    <a:pt x="1200298" y="1251970"/>
                    <a:pt x="1225952" y="1277625"/>
                    <a:pt x="1256813" y="1277625"/>
                  </a:cubicBezTo>
                  <a:lnTo>
                    <a:pt x="1464077" y="1277625"/>
                  </a:lnTo>
                  <a:cubicBezTo>
                    <a:pt x="1494938" y="1277625"/>
                    <a:pt x="1520592" y="1251970"/>
                    <a:pt x="1520592" y="1221109"/>
                  </a:cubicBezTo>
                  <a:lnTo>
                    <a:pt x="1520592" y="736476"/>
                  </a:lnTo>
                  <a:cubicBezTo>
                    <a:pt x="1520592" y="726189"/>
                    <a:pt x="1517163" y="685041"/>
                    <a:pt x="1512083" y="676532"/>
                  </a:cubicBezTo>
                  <a:cubicBezTo>
                    <a:pt x="1512083" y="676532"/>
                    <a:pt x="1507003" y="662816"/>
                    <a:pt x="1498367" y="638812"/>
                  </a:cubicBezTo>
                  <a:lnTo>
                    <a:pt x="1563391" y="638812"/>
                  </a:lnTo>
                  <a:cubicBezTo>
                    <a:pt x="1590823" y="638812"/>
                    <a:pt x="1606190" y="614809"/>
                    <a:pt x="1597681" y="585726"/>
                  </a:cubicBezTo>
                  <a:close/>
                  <a:moveTo>
                    <a:pt x="400579" y="883669"/>
                  </a:moveTo>
                  <a:lnTo>
                    <a:pt x="332126" y="837441"/>
                  </a:lnTo>
                  <a:cubicBezTo>
                    <a:pt x="205380" y="827154"/>
                    <a:pt x="190013" y="871731"/>
                    <a:pt x="162581" y="823725"/>
                  </a:cubicBezTo>
                  <a:lnTo>
                    <a:pt x="162581" y="765559"/>
                  </a:lnTo>
                  <a:cubicBezTo>
                    <a:pt x="162581" y="709044"/>
                    <a:pt x="195093" y="707266"/>
                    <a:pt x="231034" y="707266"/>
                  </a:cubicBezTo>
                  <a:cubicBezTo>
                    <a:pt x="265324" y="707266"/>
                    <a:pt x="333777" y="736349"/>
                    <a:pt x="380005" y="756923"/>
                  </a:cubicBezTo>
                  <a:cubicBezTo>
                    <a:pt x="429662" y="779148"/>
                    <a:pt x="465603" y="760352"/>
                    <a:pt x="484526" y="834012"/>
                  </a:cubicBezTo>
                  <a:cubicBezTo>
                    <a:pt x="482875" y="868302"/>
                    <a:pt x="463952" y="883669"/>
                    <a:pt x="400579" y="883669"/>
                  </a:cubicBezTo>
                  <a:close/>
                  <a:moveTo>
                    <a:pt x="280691" y="501779"/>
                  </a:moveTo>
                  <a:cubicBezTo>
                    <a:pt x="323490" y="327026"/>
                    <a:pt x="395499" y="205487"/>
                    <a:pt x="405659" y="176404"/>
                  </a:cubicBezTo>
                  <a:cubicBezTo>
                    <a:pt x="412517" y="155830"/>
                    <a:pt x="395372" y="118111"/>
                    <a:pt x="801264" y="118111"/>
                  </a:cubicBezTo>
                  <a:cubicBezTo>
                    <a:pt x="1207156" y="118111"/>
                    <a:pt x="1184931" y="172975"/>
                    <a:pt x="1186582" y="174626"/>
                  </a:cubicBezTo>
                  <a:cubicBezTo>
                    <a:pt x="1205378" y="213996"/>
                    <a:pt x="1280816" y="342520"/>
                    <a:pt x="1320186" y="501779"/>
                  </a:cubicBezTo>
                  <a:cubicBezTo>
                    <a:pt x="1320186" y="501779"/>
                    <a:pt x="1167786" y="522353"/>
                    <a:pt x="820060" y="522353"/>
                  </a:cubicBezTo>
                  <a:cubicBezTo>
                    <a:pt x="472334" y="522353"/>
                    <a:pt x="280691" y="501779"/>
                    <a:pt x="280691" y="501779"/>
                  </a:cubicBezTo>
                  <a:close/>
                  <a:moveTo>
                    <a:pt x="1118129" y="834012"/>
                  </a:moveTo>
                  <a:cubicBezTo>
                    <a:pt x="1198647" y="734698"/>
                    <a:pt x="1172993" y="779148"/>
                    <a:pt x="1222650" y="756923"/>
                  </a:cubicBezTo>
                  <a:cubicBezTo>
                    <a:pt x="1267227" y="736349"/>
                    <a:pt x="1337458" y="707266"/>
                    <a:pt x="1371621" y="707266"/>
                  </a:cubicBezTo>
                  <a:cubicBezTo>
                    <a:pt x="1407562" y="707266"/>
                    <a:pt x="1440074" y="708917"/>
                    <a:pt x="1440074" y="765559"/>
                  </a:cubicBezTo>
                  <a:lnTo>
                    <a:pt x="1440074" y="823852"/>
                  </a:lnTo>
                  <a:cubicBezTo>
                    <a:pt x="1414420" y="870080"/>
                    <a:pt x="1392068" y="828932"/>
                    <a:pt x="1263671" y="840997"/>
                  </a:cubicBezTo>
                  <a:lnTo>
                    <a:pt x="1200298" y="882145"/>
                  </a:lnTo>
                  <a:cubicBezTo>
                    <a:pt x="1136925" y="883796"/>
                    <a:pt x="1095777" y="859920"/>
                    <a:pt x="1118129" y="834139"/>
                  </a:cubicBezTo>
                  <a:close/>
                </a:path>
              </a:pathLst>
            </a:custGeom>
            <a:solidFill>
              <a:srgbClr val="FFBCBC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673479" y="270511"/>
              <a:ext cx="262001" cy="259589"/>
            </a:xfrm>
            <a:custGeom>
              <a:avLst/>
              <a:gdLst/>
              <a:ahLst/>
              <a:cxnLst/>
              <a:rect l="l" t="t" r="r" b="b"/>
              <a:pathLst>
                <a:path w="262001" h="259589">
                  <a:moveTo>
                    <a:pt x="131699" y="259462"/>
                  </a:moveTo>
                  <a:cubicBezTo>
                    <a:pt x="204343" y="259462"/>
                    <a:pt x="262001" y="202185"/>
                    <a:pt x="262001" y="129667"/>
                  </a:cubicBezTo>
                  <a:cubicBezTo>
                    <a:pt x="262001" y="57150"/>
                    <a:pt x="204470" y="0"/>
                    <a:pt x="131699" y="0"/>
                  </a:cubicBezTo>
                  <a:cubicBezTo>
                    <a:pt x="58928" y="0"/>
                    <a:pt x="0" y="57277"/>
                    <a:pt x="0" y="129794"/>
                  </a:cubicBezTo>
                  <a:cubicBezTo>
                    <a:pt x="0" y="199264"/>
                    <a:pt x="60579" y="259589"/>
                    <a:pt x="131699" y="25958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970915" y="548007"/>
              <a:ext cx="1305306" cy="1109222"/>
            </a:xfrm>
            <a:custGeom>
              <a:avLst/>
              <a:gdLst/>
              <a:ahLst/>
              <a:cxnLst/>
              <a:rect l="l" t="t" r="r" b="b"/>
              <a:pathLst>
                <a:path w="1305306" h="1109222">
                  <a:moveTo>
                    <a:pt x="716407" y="0"/>
                  </a:moveTo>
                  <a:cubicBezTo>
                    <a:pt x="714375" y="0"/>
                    <a:pt x="712343" y="0"/>
                    <a:pt x="710184" y="127"/>
                  </a:cubicBezTo>
                  <a:cubicBezTo>
                    <a:pt x="654939" y="889"/>
                    <a:pt x="599694" y="1270"/>
                    <a:pt x="544322" y="1270"/>
                  </a:cubicBezTo>
                  <a:cubicBezTo>
                    <a:pt x="488950" y="1270"/>
                    <a:pt x="433832" y="889"/>
                    <a:pt x="378460" y="127"/>
                  </a:cubicBezTo>
                  <a:cubicBezTo>
                    <a:pt x="329946" y="127"/>
                    <a:pt x="292100" y="12192"/>
                    <a:pt x="266446" y="60452"/>
                  </a:cubicBezTo>
                  <a:cubicBezTo>
                    <a:pt x="230124" y="128397"/>
                    <a:pt x="184658" y="191771"/>
                    <a:pt x="145288" y="258065"/>
                  </a:cubicBezTo>
                  <a:cubicBezTo>
                    <a:pt x="127127" y="288291"/>
                    <a:pt x="131699" y="313945"/>
                    <a:pt x="152908" y="336551"/>
                  </a:cubicBezTo>
                  <a:cubicBezTo>
                    <a:pt x="165735" y="349251"/>
                    <a:pt x="181737" y="355982"/>
                    <a:pt x="198247" y="355982"/>
                  </a:cubicBezTo>
                  <a:cubicBezTo>
                    <a:pt x="209042" y="355982"/>
                    <a:pt x="219964" y="353061"/>
                    <a:pt x="230124" y="347092"/>
                  </a:cubicBezTo>
                  <a:cubicBezTo>
                    <a:pt x="240665" y="340996"/>
                    <a:pt x="251333" y="328931"/>
                    <a:pt x="257429" y="318390"/>
                  </a:cubicBezTo>
                  <a:cubicBezTo>
                    <a:pt x="292227" y="264034"/>
                    <a:pt x="325628" y="211202"/>
                    <a:pt x="357378" y="155448"/>
                  </a:cubicBezTo>
                  <a:cubicBezTo>
                    <a:pt x="365506" y="141859"/>
                    <a:pt x="375031" y="135636"/>
                    <a:pt x="390017" y="135636"/>
                  </a:cubicBezTo>
                  <a:cubicBezTo>
                    <a:pt x="391668" y="135636"/>
                    <a:pt x="393446" y="135763"/>
                    <a:pt x="395224" y="135890"/>
                  </a:cubicBezTo>
                  <a:cubicBezTo>
                    <a:pt x="407797" y="136398"/>
                    <a:pt x="425450" y="136525"/>
                    <a:pt x="443484" y="136525"/>
                  </a:cubicBezTo>
                  <a:cubicBezTo>
                    <a:pt x="479425" y="136525"/>
                    <a:pt x="516382" y="135890"/>
                    <a:pt x="516382" y="135890"/>
                  </a:cubicBezTo>
                  <a:cubicBezTo>
                    <a:pt x="516382" y="135890"/>
                    <a:pt x="434594" y="324486"/>
                    <a:pt x="395224" y="402972"/>
                  </a:cubicBezTo>
                  <a:cubicBezTo>
                    <a:pt x="366395" y="460249"/>
                    <a:pt x="372491" y="523623"/>
                    <a:pt x="363474" y="584075"/>
                  </a:cubicBezTo>
                  <a:cubicBezTo>
                    <a:pt x="357378" y="621794"/>
                    <a:pt x="354330" y="661037"/>
                    <a:pt x="351409" y="698756"/>
                  </a:cubicBezTo>
                  <a:cubicBezTo>
                    <a:pt x="349885" y="718314"/>
                    <a:pt x="342265" y="724410"/>
                    <a:pt x="322580" y="724410"/>
                  </a:cubicBezTo>
                  <a:lnTo>
                    <a:pt x="69723" y="722886"/>
                  </a:lnTo>
                  <a:cubicBezTo>
                    <a:pt x="31877" y="722886"/>
                    <a:pt x="254" y="754383"/>
                    <a:pt x="0" y="792102"/>
                  </a:cubicBezTo>
                  <a:lnTo>
                    <a:pt x="0" y="792610"/>
                  </a:lnTo>
                  <a:cubicBezTo>
                    <a:pt x="127" y="830202"/>
                    <a:pt x="33401" y="860301"/>
                    <a:pt x="71120" y="860301"/>
                  </a:cubicBezTo>
                  <a:lnTo>
                    <a:pt x="442087" y="861825"/>
                  </a:lnTo>
                  <a:cubicBezTo>
                    <a:pt x="489077" y="861825"/>
                    <a:pt x="514731" y="840743"/>
                    <a:pt x="520827" y="795404"/>
                  </a:cubicBezTo>
                  <a:cubicBezTo>
                    <a:pt x="528447" y="736602"/>
                    <a:pt x="540512" y="558548"/>
                    <a:pt x="540512" y="558548"/>
                  </a:cubicBezTo>
                  <a:lnTo>
                    <a:pt x="853948" y="1073027"/>
                  </a:lnTo>
                  <a:cubicBezTo>
                    <a:pt x="869061" y="1094109"/>
                    <a:pt x="894842" y="1109222"/>
                    <a:pt x="923671" y="1109222"/>
                  </a:cubicBezTo>
                  <a:cubicBezTo>
                    <a:pt x="970661" y="1109222"/>
                    <a:pt x="1008507" y="1071503"/>
                    <a:pt x="1008507" y="1024766"/>
                  </a:cubicBezTo>
                  <a:cubicBezTo>
                    <a:pt x="1008507" y="1009653"/>
                    <a:pt x="1003935" y="996064"/>
                    <a:pt x="997966" y="982475"/>
                  </a:cubicBezTo>
                  <a:lnTo>
                    <a:pt x="707136" y="499493"/>
                  </a:lnTo>
                  <a:cubicBezTo>
                    <a:pt x="701040" y="488952"/>
                    <a:pt x="697992" y="470791"/>
                    <a:pt x="702564" y="460250"/>
                  </a:cubicBezTo>
                  <a:cubicBezTo>
                    <a:pt x="738886" y="389383"/>
                    <a:pt x="826770" y="230887"/>
                    <a:pt x="826770" y="230887"/>
                  </a:cubicBezTo>
                  <a:cubicBezTo>
                    <a:pt x="826770" y="230887"/>
                    <a:pt x="884301" y="315342"/>
                    <a:pt x="910082" y="357633"/>
                  </a:cubicBezTo>
                  <a:cubicBezTo>
                    <a:pt x="925195" y="381763"/>
                    <a:pt x="941832" y="395352"/>
                    <a:pt x="967613" y="398400"/>
                  </a:cubicBezTo>
                  <a:lnTo>
                    <a:pt x="1243203" y="398400"/>
                  </a:lnTo>
                  <a:cubicBezTo>
                    <a:pt x="1278001" y="398400"/>
                    <a:pt x="1305306" y="371222"/>
                    <a:pt x="1305306" y="336551"/>
                  </a:cubicBezTo>
                  <a:cubicBezTo>
                    <a:pt x="1305306" y="301880"/>
                    <a:pt x="1278001" y="274702"/>
                    <a:pt x="1243203" y="274702"/>
                  </a:cubicBezTo>
                  <a:lnTo>
                    <a:pt x="1056894" y="274702"/>
                  </a:lnTo>
                  <a:cubicBezTo>
                    <a:pt x="1020572" y="271654"/>
                    <a:pt x="994791" y="250572"/>
                    <a:pt x="973582" y="212853"/>
                  </a:cubicBezTo>
                  <a:cubicBezTo>
                    <a:pt x="946277" y="163069"/>
                    <a:pt x="911479" y="114808"/>
                    <a:pt x="875157" y="70993"/>
                  </a:cubicBezTo>
                  <a:cubicBezTo>
                    <a:pt x="834136" y="22733"/>
                    <a:pt x="780161" y="0"/>
                    <a:pt x="71628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3655336" y="1088553"/>
            <a:ext cx="2012036" cy="2012036"/>
            <a:chOff x="0" y="0"/>
            <a:chExt cx="5577396" cy="55773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577459" cy="5577459"/>
            </a:xfrm>
            <a:custGeom>
              <a:avLst/>
              <a:gdLst/>
              <a:ahLst/>
              <a:cxnLst/>
              <a:rect l="l" t="t" r="r" b="b"/>
              <a:pathLst>
                <a:path w="5577459" h="5577459">
                  <a:moveTo>
                    <a:pt x="0" y="0"/>
                  </a:moveTo>
                  <a:lnTo>
                    <a:pt x="5577459" y="0"/>
                  </a:lnTo>
                  <a:lnTo>
                    <a:pt x="5577459" y="5577459"/>
                  </a:lnTo>
                  <a:lnTo>
                    <a:pt x="0" y="5577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1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" b="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4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912778" y="2671072"/>
            <a:ext cx="2094008" cy="986063"/>
            <a:chOff x="0" y="0"/>
            <a:chExt cx="4353471" cy="2050047"/>
          </a:xfrm>
        </p:grpSpPr>
        <p:sp>
          <p:nvSpPr>
            <p:cNvPr id="29" name="Freeform 29"/>
            <p:cNvSpPr/>
            <p:nvPr/>
          </p:nvSpPr>
          <p:spPr>
            <a:xfrm>
              <a:off x="63500" y="63500"/>
              <a:ext cx="4226439" cy="1923038"/>
            </a:xfrm>
            <a:custGeom>
              <a:avLst/>
              <a:gdLst/>
              <a:ahLst/>
              <a:cxnLst/>
              <a:rect l="l" t="t" r="r" b="b"/>
              <a:pathLst>
                <a:path w="4226439" h="1923038">
                  <a:moveTo>
                    <a:pt x="0" y="1923039"/>
                  </a:moveTo>
                  <a:lnTo>
                    <a:pt x="4226439" y="1923039"/>
                  </a:lnTo>
                  <a:lnTo>
                    <a:pt x="422643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60477" y="192278"/>
              <a:ext cx="3177163" cy="1017145"/>
            </a:xfrm>
            <a:custGeom>
              <a:avLst/>
              <a:gdLst/>
              <a:ahLst/>
              <a:cxnLst/>
              <a:rect l="l" t="t" r="r" b="b"/>
              <a:pathLst>
                <a:path w="3177163" h="1017145">
                  <a:moveTo>
                    <a:pt x="0" y="1017146"/>
                  </a:moveTo>
                  <a:lnTo>
                    <a:pt x="3177164" y="1017146"/>
                  </a:lnTo>
                  <a:lnTo>
                    <a:pt x="31771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2724127" y="-30545"/>
            <a:ext cx="3698798" cy="745039"/>
            <a:chOff x="0" y="0"/>
            <a:chExt cx="7689850" cy="1548943"/>
          </a:xfrm>
        </p:grpSpPr>
        <p:sp>
          <p:nvSpPr>
            <p:cNvPr id="34" name="Freeform 34"/>
            <p:cNvSpPr/>
            <p:nvPr/>
          </p:nvSpPr>
          <p:spPr>
            <a:xfrm>
              <a:off x="63500" y="63500"/>
              <a:ext cx="7562850" cy="1421891"/>
            </a:xfrm>
            <a:custGeom>
              <a:avLst/>
              <a:gdLst/>
              <a:ahLst/>
              <a:cxnLst/>
              <a:rect l="l" t="t" r="r" b="b"/>
              <a:pathLst>
                <a:path w="7562850" h="1421891">
                  <a:moveTo>
                    <a:pt x="0" y="0"/>
                  </a:moveTo>
                  <a:lnTo>
                    <a:pt x="0" y="1421891"/>
                  </a:lnTo>
                  <a:lnTo>
                    <a:pt x="7562850" y="1421891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349758" y="223774"/>
              <a:ext cx="1350645" cy="1094104"/>
            </a:xfrm>
            <a:custGeom>
              <a:avLst/>
              <a:gdLst/>
              <a:ahLst/>
              <a:cxnLst/>
              <a:rect l="l" t="t" r="r" b="b"/>
              <a:pathLst>
                <a:path w="1350645" h="1094104">
                  <a:moveTo>
                    <a:pt x="0" y="1094104"/>
                  </a:moveTo>
                  <a:lnTo>
                    <a:pt x="1350645" y="1094104"/>
                  </a:lnTo>
                  <a:lnTo>
                    <a:pt x="13506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2985369" y="1741170"/>
            <a:ext cx="3174945" cy="749044"/>
            <a:chOff x="0" y="0"/>
            <a:chExt cx="6600749" cy="1557274"/>
          </a:xfrm>
        </p:grpSpPr>
        <p:sp>
          <p:nvSpPr>
            <p:cNvPr id="37" name="Freeform 37"/>
            <p:cNvSpPr/>
            <p:nvPr/>
          </p:nvSpPr>
          <p:spPr>
            <a:xfrm>
              <a:off x="823722" y="63500"/>
              <a:ext cx="5369557" cy="657861"/>
            </a:xfrm>
            <a:custGeom>
              <a:avLst/>
              <a:gdLst/>
              <a:ahLst/>
              <a:cxnLst/>
              <a:rect l="l" t="t" r="r" b="b"/>
              <a:pathLst>
                <a:path w="5369557" h="657861">
                  <a:moveTo>
                    <a:pt x="0" y="657862"/>
                  </a:moveTo>
                  <a:lnTo>
                    <a:pt x="5369556" y="657862"/>
                  </a:lnTo>
                  <a:lnTo>
                    <a:pt x="53695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166875" y="336678"/>
              <a:ext cx="4635878" cy="1157100"/>
            </a:xfrm>
            <a:custGeom>
              <a:avLst/>
              <a:gdLst/>
              <a:ahLst/>
              <a:cxnLst/>
              <a:rect l="l" t="t" r="r" b="b"/>
              <a:pathLst>
                <a:path w="4635878" h="1157100">
                  <a:moveTo>
                    <a:pt x="0" y="1157099"/>
                  </a:moveTo>
                  <a:lnTo>
                    <a:pt x="4635879" y="1157099"/>
                  </a:lnTo>
                  <a:lnTo>
                    <a:pt x="46358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63500" y="720727"/>
              <a:ext cx="6473694" cy="27178"/>
            </a:xfrm>
            <a:custGeom>
              <a:avLst/>
              <a:gdLst/>
              <a:ahLst/>
              <a:cxnLst/>
              <a:rect l="l" t="t" r="r" b="b"/>
              <a:pathLst>
                <a:path w="6473694" h="27178">
                  <a:moveTo>
                    <a:pt x="0" y="27178"/>
                  </a:moveTo>
                  <a:lnTo>
                    <a:pt x="6473694" y="27178"/>
                  </a:lnTo>
                  <a:lnTo>
                    <a:pt x="64736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5311955" y="926425"/>
            <a:ext cx="556492" cy="711723"/>
            <a:chOff x="0" y="0"/>
            <a:chExt cx="1156957" cy="147967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56971" cy="1479672"/>
            </a:xfrm>
            <a:custGeom>
              <a:avLst/>
              <a:gdLst/>
              <a:ahLst/>
              <a:cxnLst/>
              <a:rect l="l" t="t" r="r" b="b"/>
              <a:pathLst>
                <a:path w="1156971" h="1479672">
                  <a:moveTo>
                    <a:pt x="0" y="1479672"/>
                  </a:moveTo>
                  <a:lnTo>
                    <a:pt x="1156971" y="1479672"/>
                  </a:lnTo>
                  <a:lnTo>
                    <a:pt x="115697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5085134" y="2913900"/>
            <a:ext cx="1126972" cy="830443"/>
            <a:chOff x="0" y="0"/>
            <a:chExt cx="2342985" cy="1726502"/>
          </a:xfrm>
        </p:grpSpPr>
        <p:sp>
          <p:nvSpPr>
            <p:cNvPr id="43" name="Freeform 43"/>
            <p:cNvSpPr/>
            <p:nvPr/>
          </p:nvSpPr>
          <p:spPr>
            <a:xfrm>
              <a:off x="63500" y="63500"/>
              <a:ext cx="1612770" cy="1282192"/>
            </a:xfrm>
            <a:custGeom>
              <a:avLst/>
              <a:gdLst/>
              <a:ahLst/>
              <a:cxnLst/>
              <a:rect l="l" t="t" r="r" b="b"/>
              <a:pathLst>
                <a:path w="1612770" h="1282192">
                  <a:moveTo>
                    <a:pt x="0" y="1282192"/>
                  </a:moveTo>
                  <a:lnTo>
                    <a:pt x="1612770" y="1282192"/>
                  </a:lnTo>
                  <a:lnTo>
                    <a:pt x="16127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977517" y="270510"/>
              <a:ext cx="1302002" cy="1392555"/>
            </a:xfrm>
            <a:custGeom>
              <a:avLst/>
              <a:gdLst/>
              <a:ahLst/>
              <a:cxnLst/>
              <a:rect l="l" t="t" r="r" b="b"/>
              <a:pathLst>
                <a:path w="1302002" h="1392555">
                  <a:moveTo>
                    <a:pt x="0" y="1392555"/>
                  </a:moveTo>
                  <a:lnTo>
                    <a:pt x="1302002" y="1392555"/>
                  </a:lnTo>
                  <a:lnTo>
                    <a:pt x="13020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3087366" y="2811500"/>
            <a:ext cx="1264957" cy="412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54"/>
              </a:lnSpc>
            </a:pPr>
            <a:r>
              <a:rPr lang="en-US" sz="836">
                <a:solidFill>
                  <a:srgbClr val="EA161E"/>
                </a:solidFill>
                <a:latin typeface="Literata"/>
                <a:ea typeface="Literata"/>
                <a:cs typeface="Literata"/>
                <a:sym typeface="Literata"/>
              </a:rPr>
              <a:t>JEŚLI JESTEŚ</a:t>
            </a:r>
          </a:p>
          <a:p>
            <a:pPr>
              <a:lnSpc>
                <a:spcPts val="1054"/>
              </a:lnSpc>
            </a:pPr>
            <a:r>
              <a:rPr lang="en-US" sz="836">
                <a:solidFill>
                  <a:srgbClr val="EA161E"/>
                </a:solidFill>
                <a:latin typeface="Literata"/>
                <a:ea typeface="Literata"/>
                <a:cs typeface="Literata"/>
                <a:sym typeface="Literata"/>
              </a:rPr>
              <a:t>W SAMOCHODZIE LUB INNYM POJEŹDZIE: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669464" y="79567"/>
            <a:ext cx="2552373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92"/>
              </a:lnSpc>
            </a:pPr>
            <a:r>
              <a:rPr lang="en-US" sz="1921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DECYZJA PODCZAS ALARMU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74828" y="1026093"/>
            <a:ext cx="1970907" cy="1138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16"/>
              </a:lnSpc>
            </a:pPr>
            <a:r>
              <a:rPr lang="en-US" sz="1127" spc="-4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JEŚLI NA OTWARTYM TERENIE USŁYSZYSZ EKSPLOZJĘ, </a:t>
            </a:r>
            <a:r>
              <a:rPr lang="en-US" sz="1127" spc="-43">
                <a:solidFill>
                  <a:srgbClr val="EA161E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PADNIJ NA ZIEMIĘ</a:t>
            </a:r>
            <a:r>
              <a:rPr lang="en-US" sz="1127" spc="-43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- NAJLEPIEJ W ZAGŁĘBIENIU - I OSŁOŃ GŁOWĘ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096144" y="3915888"/>
            <a:ext cx="3087832" cy="911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7"/>
              </a:lnSpc>
            </a:pPr>
            <a:r>
              <a:rPr lang="en-US" sz="897" spc="-34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OPUŚĆ POJAZD I UDAJ SIĘ DO NAJBLIŻSZEGO MIEJSCA SCHRONIENIA, ZGODNIE Z PRZEKAZYWANYMI KOMUNIKATAMI I POLECENIAMI SŁUŻB. SAMOCHÓD ZAPARKUJ W SPOSÓB, KTÓRY NIE UTRUDNIA PRZEJAZDU POJAZDOM SŁUŻB RATOWNICZYCH I INNYM POJAZDOM UPRZYWILEJOWANYM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573527" y="4847995"/>
            <a:ext cx="71417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09019" y="2914701"/>
            <a:ext cx="1608937" cy="1682557"/>
          </a:xfrm>
          <a:custGeom>
            <a:avLst/>
            <a:gdLst/>
            <a:ahLst/>
            <a:cxnLst/>
            <a:rect l="l" t="t" r="r" b="b"/>
            <a:pathLst>
              <a:path w="3344999" h="3498056">
                <a:moveTo>
                  <a:pt x="0" y="0"/>
                </a:moveTo>
                <a:lnTo>
                  <a:pt x="3344999" y="0"/>
                </a:lnTo>
                <a:lnTo>
                  <a:pt x="3344999" y="3498056"/>
                </a:lnTo>
                <a:lnTo>
                  <a:pt x="0" y="349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03035" y="1215564"/>
            <a:ext cx="1608937" cy="1682557"/>
          </a:xfrm>
          <a:custGeom>
            <a:avLst/>
            <a:gdLst/>
            <a:ahLst/>
            <a:cxnLst/>
            <a:rect l="l" t="t" r="r" b="b"/>
            <a:pathLst>
              <a:path w="3344999" h="3498056">
                <a:moveTo>
                  <a:pt x="0" y="0"/>
                </a:moveTo>
                <a:lnTo>
                  <a:pt x="3344999" y="0"/>
                </a:lnTo>
                <a:lnTo>
                  <a:pt x="3344999" y="3498056"/>
                </a:lnTo>
                <a:lnTo>
                  <a:pt x="0" y="349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754671" y="0"/>
            <a:ext cx="3638812" cy="871658"/>
            <a:chOff x="0" y="0"/>
            <a:chExt cx="7565136" cy="18121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62850" cy="1812167"/>
            </a:xfrm>
            <a:custGeom>
              <a:avLst/>
              <a:gdLst/>
              <a:ahLst/>
              <a:cxnLst/>
              <a:rect l="l" t="t" r="r" b="b"/>
              <a:pathLst>
                <a:path w="7562850" h="1812167">
                  <a:moveTo>
                    <a:pt x="0" y="0"/>
                  </a:moveTo>
                  <a:lnTo>
                    <a:pt x="0" y="1812167"/>
                  </a:lnTo>
                  <a:lnTo>
                    <a:pt x="7562850" y="1812167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4623119" y="1215564"/>
            <a:ext cx="1608937" cy="1682557"/>
          </a:xfrm>
          <a:custGeom>
            <a:avLst/>
            <a:gdLst/>
            <a:ahLst/>
            <a:cxnLst/>
            <a:rect l="l" t="t" r="r" b="b"/>
            <a:pathLst>
              <a:path w="3344999" h="3498056">
                <a:moveTo>
                  <a:pt x="0" y="0"/>
                </a:moveTo>
                <a:lnTo>
                  <a:pt x="3344999" y="0"/>
                </a:lnTo>
                <a:lnTo>
                  <a:pt x="3344999" y="3498056"/>
                </a:lnTo>
                <a:lnTo>
                  <a:pt x="0" y="349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29102" y="2914701"/>
            <a:ext cx="1608937" cy="1682557"/>
          </a:xfrm>
          <a:custGeom>
            <a:avLst/>
            <a:gdLst/>
            <a:ahLst/>
            <a:cxnLst/>
            <a:rect l="l" t="t" r="r" b="b"/>
            <a:pathLst>
              <a:path w="3344999" h="3498056">
                <a:moveTo>
                  <a:pt x="0" y="0"/>
                </a:moveTo>
                <a:lnTo>
                  <a:pt x="3344999" y="0"/>
                </a:lnTo>
                <a:lnTo>
                  <a:pt x="3344999" y="3498056"/>
                </a:lnTo>
                <a:lnTo>
                  <a:pt x="0" y="349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341314" y="1363657"/>
            <a:ext cx="680683" cy="682900"/>
            <a:chOff x="0" y="0"/>
            <a:chExt cx="1886864" cy="1893011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1886839" cy="1893062"/>
            </a:xfrm>
            <a:custGeom>
              <a:avLst/>
              <a:gdLst/>
              <a:ahLst/>
              <a:cxnLst/>
              <a:rect l="l" t="t" r="r" b="b"/>
              <a:pathLst>
                <a:path w="1886839" h="1893062">
                  <a:moveTo>
                    <a:pt x="1886839" y="0"/>
                  </a:moveTo>
                  <a:lnTo>
                    <a:pt x="0" y="0"/>
                  </a:lnTo>
                  <a:lnTo>
                    <a:pt x="0" y="1893062"/>
                  </a:lnTo>
                  <a:lnTo>
                    <a:pt x="1886839" y="1893062"/>
                  </a:lnTo>
                  <a:lnTo>
                    <a:pt x="1886839" y="0"/>
                  </a:lnTo>
                  <a:close/>
                </a:path>
              </a:pathLst>
            </a:custGeom>
            <a:blipFill>
              <a:blip r:embed="rId6"/>
              <a:stretch>
                <a:fillRect l="-326" b="2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341314" y="3075293"/>
            <a:ext cx="680683" cy="682900"/>
            <a:chOff x="0" y="0"/>
            <a:chExt cx="1886864" cy="1893011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1886839" cy="1893062"/>
            </a:xfrm>
            <a:custGeom>
              <a:avLst/>
              <a:gdLst/>
              <a:ahLst/>
              <a:cxnLst/>
              <a:rect l="l" t="t" r="r" b="b"/>
              <a:pathLst>
                <a:path w="1886839" h="1893062">
                  <a:moveTo>
                    <a:pt x="1886839" y="0"/>
                  </a:moveTo>
                  <a:lnTo>
                    <a:pt x="0" y="0"/>
                  </a:lnTo>
                  <a:lnTo>
                    <a:pt x="0" y="1893062"/>
                  </a:lnTo>
                  <a:lnTo>
                    <a:pt x="1886839" y="1893062"/>
                  </a:lnTo>
                  <a:lnTo>
                    <a:pt x="1886839" y="0"/>
                  </a:lnTo>
                  <a:close/>
                </a:path>
              </a:pathLst>
            </a:custGeom>
            <a:blipFill>
              <a:blip r:embed="rId6"/>
              <a:stretch>
                <a:fillRect l="-326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5087233" y="3037467"/>
            <a:ext cx="680683" cy="682900"/>
            <a:chOff x="0" y="0"/>
            <a:chExt cx="1886864" cy="1893011"/>
          </a:xfrm>
        </p:grpSpPr>
        <p:sp>
          <p:nvSpPr>
            <p:cNvPr id="13" name="Freeform 13"/>
            <p:cNvSpPr/>
            <p:nvPr/>
          </p:nvSpPr>
          <p:spPr>
            <a:xfrm flipH="1">
              <a:off x="0" y="0"/>
              <a:ext cx="1886839" cy="1893062"/>
            </a:xfrm>
            <a:custGeom>
              <a:avLst/>
              <a:gdLst/>
              <a:ahLst/>
              <a:cxnLst/>
              <a:rect l="l" t="t" r="r" b="b"/>
              <a:pathLst>
                <a:path w="1886839" h="1893062">
                  <a:moveTo>
                    <a:pt x="1886839" y="0"/>
                  </a:moveTo>
                  <a:lnTo>
                    <a:pt x="0" y="0"/>
                  </a:lnTo>
                  <a:lnTo>
                    <a:pt x="0" y="1893062"/>
                  </a:lnTo>
                  <a:lnTo>
                    <a:pt x="1886839" y="1893062"/>
                  </a:lnTo>
                  <a:lnTo>
                    <a:pt x="1886839" y="0"/>
                  </a:lnTo>
                  <a:close/>
                </a:path>
              </a:pathLst>
            </a:custGeom>
            <a:blipFill>
              <a:blip r:embed="rId6"/>
              <a:stretch>
                <a:fillRect l="-326" b="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5096402" y="1388250"/>
            <a:ext cx="630580" cy="589539"/>
          </a:xfrm>
          <a:custGeom>
            <a:avLst/>
            <a:gdLst/>
            <a:ahLst/>
            <a:cxnLst/>
            <a:rect l="l" t="t" r="r" b="b"/>
            <a:pathLst>
              <a:path w="1310983" h="1225658">
                <a:moveTo>
                  <a:pt x="0" y="0"/>
                </a:moveTo>
                <a:lnTo>
                  <a:pt x="1310983" y="0"/>
                </a:lnTo>
                <a:lnTo>
                  <a:pt x="1310983" y="1225658"/>
                </a:lnTo>
                <a:lnTo>
                  <a:pt x="0" y="1225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7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" b="-4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2902970" y="1215099"/>
            <a:ext cx="1608350" cy="1681993"/>
            <a:chOff x="0" y="0"/>
            <a:chExt cx="3343783" cy="3496882"/>
          </a:xfrm>
        </p:grpSpPr>
        <p:sp>
          <p:nvSpPr>
            <p:cNvPr id="22" name="Freeform 22"/>
            <p:cNvSpPr/>
            <p:nvPr/>
          </p:nvSpPr>
          <p:spPr>
            <a:xfrm>
              <a:off x="63500" y="63500"/>
              <a:ext cx="3128392" cy="3204713"/>
            </a:xfrm>
            <a:custGeom>
              <a:avLst/>
              <a:gdLst/>
              <a:ahLst/>
              <a:cxnLst/>
              <a:rect l="l" t="t" r="r" b="b"/>
              <a:pathLst>
                <a:path w="3128392" h="3204713">
                  <a:moveTo>
                    <a:pt x="0" y="3204713"/>
                  </a:moveTo>
                  <a:lnTo>
                    <a:pt x="3128392" y="3204713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51892" y="228600"/>
              <a:ext cx="3128392" cy="3204840"/>
            </a:xfrm>
            <a:custGeom>
              <a:avLst/>
              <a:gdLst/>
              <a:ahLst/>
              <a:cxnLst/>
              <a:rect l="l" t="t" r="r" b="b"/>
              <a:pathLst>
                <a:path w="3128392" h="3204840">
                  <a:moveTo>
                    <a:pt x="0" y="3204840"/>
                  </a:moveTo>
                  <a:lnTo>
                    <a:pt x="3128392" y="3204840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2939491" y="2796764"/>
            <a:ext cx="1551653" cy="1790512"/>
            <a:chOff x="63500" y="-229317"/>
            <a:chExt cx="3225908" cy="3497530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3128392" cy="3204713"/>
            </a:xfrm>
            <a:custGeom>
              <a:avLst/>
              <a:gdLst/>
              <a:ahLst/>
              <a:cxnLst/>
              <a:rect l="l" t="t" r="r" b="b"/>
              <a:pathLst>
                <a:path w="3128392" h="3204713">
                  <a:moveTo>
                    <a:pt x="0" y="3204713"/>
                  </a:moveTo>
                  <a:lnTo>
                    <a:pt x="3128392" y="3204713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161016" y="-229317"/>
              <a:ext cx="3128392" cy="3204839"/>
            </a:xfrm>
            <a:custGeom>
              <a:avLst/>
              <a:gdLst/>
              <a:ahLst/>
              <a:cxnLst/>
              <a:rect l="l" t="t" r="r" b="b"/>
              <a:pathLst>
                <a:path w="3128391" h="3204840">
                  <a:moveTo>
                    <a:pt x="0" y="3204840"/>
                  </a:moveTo>
                  <a:lnTo>
                    <a:pt x="3128391" y="3204840"/>
                  </a:lnTo>
                  <a:lnTo>
                    <a:pt x="31283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143508" y="236601"/>
              <a:ext cx="924433" cy="1433193"/>
            </a:xfrm>
            <a:custGeom>
              <a:avLst/>
              <a:gdLst/>
              <a:ahLst/>
              <a:cxnLst/>
              <a:rect l="l" t="t" r="r" b="b"/>
              <a:pathLst>
                <a:path w="924433" h="1433193">
                  <a:moveTo>
                    <a:pt x="0" y="1433192"/>
                  </a:moveTo>
                  <a:lnTo>
                    <a:pt x="924433" y="1433192"/>
                  </a:lnTo>
                  <a:lnTo>
                    <a:pt x="9244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2754671" y="1"/>
            <a:ext cx="3637713" cy="871329"/>
            <a:chOff x="0" y="0"/>
            <a:chExt cx="7562850" cy="181150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562850" cy="1811529"/>
            </a:xfrm>
            <a:custGeom>
              <a:avLst/>
              <a:gdLst/>
              <a:ahLst/>
              <a:cxnLst/>
              <a:rect l="l" t="t" r="r" b="b"/>
              <a:pathLst>
                <a:path w="7562850" h="1811529">
                  <a:moveTo>
                    <a:pt x="0" y="0"/>
                  </a:moveTo>
                  <a:lnTo>
                    <a:pt x="0" y="1811529"/>
                  </a:lnTo>
                  <a:lnTo>
                    <a:pt x="7562850" y="1811529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4628386" y="2913590"/>
            <a:ext cx="1608350" cy="1681993"/>
            <a:chOff x="0" y="0"/>
            <a:chExt cx="3343783" cy="3496882"/>
          </a:xfrm>
        </p:grpSpPr>
        <p:sp>
          <p:nvSpPr>
            <p:cNvPr id="33" name="Freeform 33"/>
            <p:cNvSpPr/>
            <p:nvPr/>
          </p:nvSpPr>
          <p:spPr>
            <a:xfrm>
              <a:off x="63500" y="63500"/>
              <a:ext cx="3128392" cy="3204713"/>
            </a:xfrm>
            <a:custGeom>
              <a:avLst/>
              <a:gdLst/>
              <a:ahLst/>
              <a:cxnLst/>
              <a:rect l="l" t="t" r="r" b="b"/>
              <a:pathLst>
                <a:path w="3128392" h="3204713">
                  <a:moveTo>
                    <a:pt x="0" y="3204713"/>
                  </a:moveTo>
                  <a:lnTo>
                    <a:pt x="3128392" y="3204713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151892" y="228600"/>
              <a:ext cx="3128392" cy="3204840"/>
            </a:xfrm>
            <a:custGeom>
              <a:avLst/>
              <a:gdLst/>
              <a:ahLst/>
              <a:cxnLst/>
              <a:rect l="l" t="t" r="r" b="b"/>
              <a:pathLst>
                <a:path w="3128392" h="3204840">
                  <a:moveTo>
                    <a:pt x="0" y="3204840"/>
                  </a:moveTo>
                  <a:lnTo>
                    <a:pt x="3128392" y="3204840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4622403" y="1215099"/>
            <a:ext cx="1608350" cy="1681993"/>
            <a:chOff x="0" y="0"/>
            <a:chExt cx="3343783" cy="3496882"/>
          </a:xfrm>
        </p:grpSpPr>
        <p:sp>
          <p:nvSpPr>
            <p:cNvPr id="36" name="Freeform 36"/>
            <p:cNvSpPr/>
            <p:nvPr/>
          </p:nvSpPr>
          <p:spPr>
            <a:xfrm>
              <a:off x="63500" y="63500"/>
              <a:ext cx="3128392" cy="3204713"/>
            </a:xfrm>
            <a:custGeom>
              <a:avLst/>
              <a:gdLst/>
              <a:ahLst/>
              <a:cxnLst/>
              <a:rect l="l" t="t" r="r" b="b"/>
              <a:pathLst>
                <a:path w="3128392" h="3204713">
                  <a:moveTo>
                    <a:pt x="0" y="3204713"/>
                  </a:moveTo>
                  <a:lnTo>
                    <a:pt x="3128392" y="3204713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51892" y="228600"/>
              <a:ext cx="3128392" cy="3204840"/>
            </a:xfrm>
            <a:custGeom>
              <a:avLst/>
              <a:gdLst/>
              <a:ahLst/>
              <a:cxnLst/>
              <a:rect l="l" t="t" r="r" b="b"/>
              <a:pathLst>
                <a:path w="3128392" h="3204840">
                  <a:moveTo>
                    <a:pt x="0" y="3204840"/>
                  </a:moveTo>
                  <a:lnTo>
                    <a:pt x="3128392" y="3204840"/>
                  </a:lnTo>
                  <a:lnTo>
                    <a:pt x="31283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026287" y="418718"/>
              <a:ext cx="1225042" cy="1102485"/>
            </a:xfrm>
            <a:custGeom>
              <a:avLst/>
              <a:gdLst/>
              <a:ahLst/>
              <a:cxnLst/>
              <a:rect l="l" t="t" r="r" b="b"/>
              <a:pathLst>
                <a:path w="1225042" h="1102485">
                  <a:moveTo>
                    <a:pt x="0" y="1102486"/>
                  </a:moveTo>
                  <a:lnTo>
                    <a:pt x="1225042" y="1102486"/>
                  </a:lnTo>
                  <a:lnTo>
                    <a:pt x="12250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1441450" y="970025"/>
              <a:ext cx="394716" cy="394715"/>
            </a:xfrm>
            <a:custGeom>
              <a:avLst/>
              <a:gdLst/>
              <a:ahLst/>
              <a:cxnLst/>
              <a:rect l="l" t="t" r="r" b="b"/>
              <a:pathLst>
                <a:path w="394716" h="394715">
                  <a:moveTo>
                    <a:pt x="0" y="394715"/>
                  </a:moveTo>
                  <a:lnTo>
                    <a:pt x="394716" y="394715"/>
                  </a:lnTo>
                  <a:lnTo>
                    <a:pt x="3947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0" name="TextBox 40"/>
          <p:cNvSpPr txBox="1"/>
          <p:nvPr/>
        </p:nvSpPr>
        <p:spPr>
          <a:xfrm>
            <a:off x="2939562" y="102992"/>
            <a:ext cx="3361494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en-US" sz="1921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WYBÓR POMIESZCZENIA </a:t>
            </a:r>
          </a:p>
          <a:p>
            <a:pPr algn="ctr">
              <a:lnSpc>
                <a:spcPts val="1155"/>
              </a:lnSpc>
            </a:pPr>
            <a:r>
              <a:rPr lang="en-US" sz="1069" spc="-16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wmieszkaniu,domulubinnymbudynku, wtymbudynkuużyteczności publicznej(np.szkole, urzędzie)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536857" y="934289"/>
            <a:ext cx="2278216" cy="1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99"/>
              </a:lnSpc>
            </a:pPr>
            <a:r>
              <a:rPr lang="en-US" sz="1214">
                <a:solidFill>
                  <a:srgbClr val="231F20"/>
                </a:solidFill>
                <a:latin typeface="Literata"/>
                <a:ea typeface="Literata"/>
                <a:cs typeface="Literata"/>
                <a:sym typeface="Literata"/>
              </a:rPr>
              <a:t>WYBIERZ POMIESZCZENIE: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161450" y="3798372"/>
            <a:ext cx="1061108" cy="905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4"/>
              </a:lnSpc>
            </a:pPr>
            <a:r>
              <a:rPr lang="en-US" sz="700" spc="-33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POZBAWIONE KOTŁA, PIECYKA GAZOWEGO, BUTLI GAZOWYCH, DUŻYCH LUSTER I CIĘŻKICH PRZEDMIOTÓW WISZĄCYCH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721771" y="3771126"/>
            <a:ext cx="1359263" cy="584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5"/>
              </a:lnSpc>
            </a:pPr>
            <a:r>
              <a:rPr lang="en-US" sz="700" spc="-44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BEZ OKIEN ALBO</a:t>
            </a:r>
          </a:p>
          <a:p>
            <a:pPr algn="ctr">
              <a:lnSpc>
                <a:spcPts val="1555"/>
              </a:lnSpc>
            </a:pPr>
            <a:r>
              <a:rPr lang="en-US" sz="700" spc="-44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 JAK NAJMNIEJSZĄ POWIERZCHNIĄ PRZESZKLEŃ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925267" y="2097734"/>
            <a:ext cx="992033" cy="55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2"/>
              </a:lnSpc>
            </a:pPr>
            <a:r>
              <a:rPr lang="en-US" sz="800" spc="-44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POŁOŻONE MOŻLIWIE BLISKO ŚRODKA BUDYNKU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206258" y="2135129"/>
            <a:ext cx="969707" cy="51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7"/>
              </a:lnSpc>
            </a:pPr>
            <a:r>
              <a:rPr lang="en-US" sz="800" spc="-4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ODDALONE OD BALKONÓW I ŚCIAN ZEWNĘTRZNYCH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573528" y="4847995"/>
            <a:ext cx="78770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54671" y="0"/>
            <a:ext cx="3638812" cy="726461"/>
            <a:chOff x="0" y="0"/>
            <a:chExt cx="7565136" cy="15103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62850" cy="1510280"/>
            </a:xfrm>
            <a:custGeom>
              <a:avLst/>
              <a:gdLst/>
              <a:ahLst/>
              <a:cxnLst/>
              <a:rect l="l" t="t" r="r" b="b"/>
              <a:pathLst>
                <a:path w="7562850" h="1510280">
                  <a:moveTo>
                    <a:pt x="0" y="0"/>
                  </a:moveTo>
                  <a:lnTo>
                    <a:pt x="0" y="1510280"/>
                  </a:lnTo>
                  <a:lnTo>
                    <a:pt x="7562850" y="1510280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939562" y="423794"/>
            <a:ext cx="1590382" cy="2360363"/>
            <a:chOff x="0" y="0"/>
            <a:chExt cx="4408564" cy="65429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08551" cy="6542913"/>
            </a:xfrm>
            <a:custGeom>
              <a:avLst/>
              <a:gdLst/>
              <a:ahLst/>
              <a:cxnLst/>
              <a:rect l="l" t="t" r="r" b="b"/>
              <a:pathLst>
                <a:path w="4408551" h="6542913">
                  <a:moveTo>
                    <a:pt x="0" y="0"/>
                  </a:moveTo>
                  <a:lnTo>
                    <a:pt x="4408551" y="0"/>
                  </a:lnTo>
                  <a:lnTo>
                    <a:pt x="4408551" y="6542913"/>
                  </a:lnTo>
                  <a:lnTo>
                    <a:pt x="0" y="6542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48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4729424" y="1396663"/>
            <a:ext cx="36666" cy="36666"/>
            <a:chOff x="0" y="0"/>
            <a:chExt cx="76225" cy="762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197" cy="76196"/>
            </a:xfrm>
            <a:custGeom>
              <a:avLst/>
              <a:gdLst/>
              <a:ahLst/>
              <a:cxnLst/>
              <a:rect l="l" t="t" r="r" b="b"/>
              <a:pathLst>
                <a:path w="76197" h="76196">
                  <a:moveTo>
                    <a:pt x="76197" y="38098"/>
                  </a:moveTo>
                  <a:cubicBezTo>
                    <a:pt x="76197" y="43178"/>
                    <a:pt x="75181" y="48003"/>
                    <a:pt x="73276" y="52702"/>
                  </a:cubicBezTo>
                  <a:cubicBezTo>
                    <a:pt x="71371" y="57401"/>
                    <a:pt x="68577" y="61465"/>
                    <a:pt x="65021" y="65021"/>
                  </a:cubicBezTo>
                  <a:cubicBezTo>
                    <a:pt x="61465" y="68576"/>
                    <a:pt x="57275" y="71370"/>
                    <a:pt x="52703" y="73275"/>
                  </a:cubicBezTo>
                  <a:cubicBezTo>
                    <a:pt x="48131" y="75180"/>
                    <a:pt x="43178" y="76196"/>
                    <a:pt x="38098" y="76196"/>
                  </a:cubicBezTo>
                  <a:cubicBezTo>
                    <a:pt x="33019" y="76196"/>
                    <a:pt x="28193" y="75180"/>
                    <a:pt x="23494" y="73275"/>
                  </a:cubicBezTo>
                  <a:cubicBezTo>
                    <a:pt x="18795" y="71370"/>
                    <a:pt x="14731" y="68576"/>
                    <a:pt x="11176" y="65021"/>
                  </a:cubicBezTo>
                  <a:cubicBezTo>
                    <a:pt x="7620" y="61465"/>
                    <a:pt x="4826" y="57274"/>
                    <a:pt x="2921" y="52702"/>
                  </a:cubicBezTo>
                  <a:cubicBezTo>
                    <a:pt x="1016" y="48130"/>
                    <a:pt x="0" y="43178"/>
                    <a:pt x="0" y="38098"/>
                  </a:cubicBezTo>
                  <a:cubicBezTo>
                    <a:pt x="0" y="33018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5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5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8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4729424" y="1561662"/>
            <a:ext cx="36666" cy="36666"/>
            <a:chOff x="0" y="0"/>
            <a:chExt cx="76225" cy="762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197" cy="76197"/>
            </a:xfrm>
            <a:custGeom>
              <a:avLst/>
              <a:gdLst/>
              <a:ahLst/>
              <a:cxnLst/>
              <a:rect l="l" t="t" r="r" b="b"/>
              <a:pathLst>
                <a:path w="76197" h="76197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3"/>
                  </a:cubicBezTo>
                  <a:cubicBezTo>
                    <a:pt x="71371" y="57402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6"/>
                  </a:cubicBezTo>
                  <a:cubicBezTo>
                    <a:pt x="48131" y="75181"/>
                    <a:pt x="43178" y="76197"/>
                    <a:pt x="38098" y="76197"/>
                  </a:cubicBezTo>
                  <a:cubicBezTo>
                    <a:pt x="33019" y="76197"/>
                    <a:pt x="28193" y="75181"/>
                    <a:pt x="23494" y="73276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5"/>
                    <a:pt x="2921" y="52703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9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6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6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9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4729424" y="1726660"/>
            <a:ext cx="36666" cy="36666"/>
            <a:chOff x="0" y="0"/>
            <a:chExt cx="76225" cy="762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197" cy="76197"/>
            </a:xfrm>
            <a:custGeom>
              <a:avLst/>
              <a:gdLst/>
              <a:ahLst/>
              <a:cxnLst/>
              <a:rect l="l" t="t" r="r" b="b"/>
              <a:pathLst>
                <a:path w="76197" h="76197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3"/>
                  </a:cubicBezTo>
                  <a:cubicBezTo>
                    <a:pt x="71371" y="57402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6"/>
                  </a:cubicBezTo>
                  <a:cubicBezTo>
                    <a:pt x="48131" y="75181"/>
                    <a:pt x="43178" y="76197"/>
                    <a:pt x="38098" y="76197"/>
                  </a:cubicBezTo>
                  <a:cubicBezTo>
                    <a:pt x="33019" y="76197"/>
                    <a:pt x="28193" y="75181"/>
                    <a:pt x="23494" y="73276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5"/>
                    <a:pt x="2921" y="52703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9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6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6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9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729424" y="1891654"/>
            <a:ext cx="36666" cy="36666"/>
            <a:chOff x="0" y="0"/>
            <a:chExt cx="76225" cy="762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197" cy="76197"/>
            </a:xfrm>
            <a:custGeom>
              <a:avLst/>
              <a:gdLst/>
              <a:ahLst/>
              <a:cxnLst/>
              <a:rect l="l" t="t" r="r" b="b"/>
              <a:pathLst>
                <a:path w="76197" h="76197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3"/>
                  </a:cubicBezTo>
                  <a:cubicBezTo>
                    <a:pt x="71371" y="57402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6"/>
                  </a:cubicBezTo>
                  <a:cubicBezTo>
                    <a:pt x="48131" y="75181"/>
                    <a:pt x="43178" y="76197"/>
                    <a:pt x="38098" y="76197"/>
                  </a:cubicBezTo>
                  <a:cubicBezTo>
                    <a:pt x="33019" y="76197"/>
                    <a:pt x="28193" y="75181"/>
                    <a:pt x="23494" y="73276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5"/>
                    <a:pt x="2921" y="52703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9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6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6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9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4729424" y="2056652"/>
            <a:ext cx="36666" cy="36666"/>
            <a:chOff x="0" y="0"/>
            <a:chExt cx="76225" cy="762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197" cy="76196"/>
            </a:xfrm>
            <a:custGeom>
              <a:avLst/>
              <a:gdLst/>
              <a:ahLst/>
              <a:cxnLst/>
              <a:rect l="l" t="t" r="r" b="b"/>
              <a:pathLst>
                <a:path w="76197" h="76196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2"/>
                  </a:cubicBezTo>
                  <a:cubicBezTo>
                    <a:pt x="71371" y="57401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5"/>
                  </a:cubicBezTo>
                  <a:cubicBezTo>
                    <a:pt x="48131" y="75180"/>
                    <a:pt x="43178" y="76196"/>
                    <a:pt x="38098" y="76196"/>
                  </a:cubicBezTo>
                  <a:cubicBezTo>
                    <a:pt x="33019" y="76196"/>
                    <a:pt x="28193" y="75180"/>
                    <a:pt x="23494" y="73275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4"/>
                    <a:pt x="2921" y="52702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8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5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5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8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4729424" y="2221646"/>
            <a:ext cx="36666" cy="36666"/>
            <a:chOff x="0" y="0"/>
            <a:chExt cx="76225" cy="762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197" cy="76196"/>
            </a:xfrm>
            <a:custGeom>
              <a:avLst/>
              <a:gdLst/>
              <a:ahLst/>
              <a:cxnLst/>
              <a:rect l="l" t="t" r="r" b="b"/>
              <a:pathLst>
                <a:path w="76197" h="76196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2"/>
                  </a:cubicBezTo>
                  <a:cubicBezTo>
                    <a:pt x="71371" y="57401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5"/>
                  </a:cubicBezTo>
                  <a:cubicBezTo>
                    <a:pt x="48131" y="75180"/>
                    <a:pt x="43178" y="76196"/>
                    <a:pt x="38098" y="76196"/>
                  </a:cubicBezTo>
                  <a:cubicBezTo>
                    <a:pt x="33019" y="76196"/>
                    <a:pt x="28193" y="75180"/>
                    <a:pt x="23494" y="73275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4"/>
                    <a:pt x="2921" y="52702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8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5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5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8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729424" y="2386644"/>
            <a:ext cx="36666" cy="36666"/>
            <a:chOff x="0" y="0"/>
            <a:chExt cx="76225" cy="7622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6197" cy="76197"/>
            </a:xfrm>
            <a:custGeom>
              <a:avLst/>
              <a:gdLst/>
              <a:ahLst/>
              <a:cxnLst/>
              <a:rect l="l" t="t" r="r" b="b"/>
              <a:pathLst>
                <a:path w="76197" h="76197">
                  <a:moveTo>
                    <a:pt x="76197" y="38098"/>
                  </a:moveTo>
                  <a:cubicBezTo>
                    <a:pt x="76197" y="43178"/>
                    <a:pt x="75181" y="48004"/>
                    <a:pt x="73276" y="52703"/>
                  </a:cubicBezTo>
                  <a:cubicBezTo>
                    <a:pt x="71371" y="57402"/>
                    <a:pt x="68577" y="61465"/>
                    <a:pt x="65021" y="65021"/>
                  </a:cubicBezTo>
                  <a:cubicBezTo>
                    <a:pt x="61465" y="68577"/>
                    <a:pt x="57275" y="71371"/>
                    <a:pt x="52703" y="73276"/>
                  </a:cubicBezTo>
                  <a:cubicBezTo>
                    <a:pt x="48131" y="75181"/>
                    <a:pt x="43178" y="76197"/>
                    <a:pt x="38098" y="76197"/>
                  </a:cubicBezTo>
                  <a:cubicBezTo>
                    <a:pt x="33019" y="76197"/>
                    <a:pt x="28193" y="75181"/>
                    <a:pt x="23494" y="73276"/>
                  </a:cubicBezTo>
                  <a:cubicBezTo>
                    <a:pt x="18795" y="71371"/>
                    <a:pt x="14731" y="68577"/>
                    <a:pt x="11176" y="65021"/>
                  </a:cubicBezTo>
                  <a:cubicBezTo>
                    <a:pt x="7620" y="61465"/>
                    <a:pt x="4826" y="57275"/>
                    <a:pt x="2921" y="52703"/>
                  </a:cubicBezTo>
                  <a:cubicBezTo>
                    <a:pt x="1016" y="48131"/>
                    <a:pt x="0" y="43178"/>
                    <a:pt x="0" y="38098"/>
                  </a:cubicBezTo>
                  <a:cubicBezTo>
                    <a:pt x="0" y="33019"/>
                    <a:pt x="1016" y="28193"/>
                    <a:pt x="2921" y="23494"/>
                  </a:cubicBezTo>
                  <a:cubicBezTo>
                    <a:pt x="4826" y="18795"/>
                    <a:pt x="7620" y="14731"/>
                    <a:pt x="11176" y="11176"/>
                  </a:cubicBezTo>
                  <a:cubicBezTo>
                    <a:pt x="14731" y="7620"/>
                    <a:pt x="18922" y="4826"/>
                    <a:pt x="23494" y="2921"/>
                  </a:cubicBezTo>
                  <a:cubicBezTo>
                    <a:pt x="28066" y="1016"/>
                    <a:pt x="33019" y="0"/>
                    <a:pt x="38098" y="0"/>
                  </a:cubicBezTo>
                  <a:cubicBezTo>
                    <a:pt x="43178" y="0"/>
                    <a:pt x="48004" y="1016"/>
                    <a:pt x="52703" y="2921"/>
                  </a:cubicBezTo>
                  <a:cubicBezTo>
                    <a:pt x="57402" y="4826"/>
                    <a:pt x="61465" y="7620"/>
                    <a:pt x="65021" y="11176"/>
                  </a:cubicBezTo>
                  <a:cubicBezTo>
                    <a:pt x="68577" y="14731"/>
                    <a:pt x="71371" y="18922"/>
                    <a:pt x="73276" y="23494"/>
                  </a:cubicBezTo>
                  <a:cubicBezTo>
                    <a:pt x="75181" y="28066"/>
                    <a:pt x="76197" y="33019"/>
                    <a:pt x="76197" y="380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20" name="Freeform 20"/>
          <p:cNvSpPr/>
          <p:nvPr/>
        </p:nvSpPr>
        <p:spPr>
          <a:xfrm>
            <a:off x="2822504" y="2648147"/>
            <a:ext cx="3482693" cy="911503"/>
          </a:xfrm>
          <a:custGeom>
            <a:avLst/>
            <a:gdLst/>
            <a:ahLst/>
            <a:cxnLst/>
            <a:rect l="l" t="t" r="r" b="b"/>
            <a:pathLst>
              <a:path w="7240562" h="1895027">
                <a:moveTo>
                  <a:pt x="0" y="0"/>
                </a:moveTo>
                <a:lnTo>
                  <a:pt x="7240562" y="0"/>
                </a:lnTo>
                <a:lnTo>
                  <a:pt x="7240562" y="1895028"/>
                </a:lnTo>
                <a:lnTo>
                  <a:pt x="0" y="1895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822504" y="3608567"/>
            <a:ext cx="3481305" cy="1039804"/>
          </a:xfrm>
          <a:custGeom>
            <a:avLst/>
            <a:gdLst/>
            <a:ahLst/>
            <a:cxnLst/>
            <a:rect l="l" t="t" r="r" b="b"/>
            <a:pathLst>
              <a:path w="7237676" h="2161765">
                <a:moveTo>
                  <a:pt x="0" y="0"/>
                </a:moveTo>
                <a:lnTo>
                  <a:pt x="7237676" y="0"/>
                </a:lnTo>
                <a:lnTo>
                  <a:pt x="7237676" y="2161765"/>
                </a:lnTo>
                <a:lnTo>
                  <a:pt x="0" y="21617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3038478" y="3883190"/>
            <a:ext cx="490262" cy="490404"/>
            <a:chOff x="0" y="0"/>
            <a:chExt cx="1359014" cy="1359408"/>
          </a:xfrm>
        </p:grpSpPr>
        <p:sp>
          <p:nvSpPr>
            <p:cNvPr id="23" name="Freeform 23"/>
            <p:cNvSpPr/>
            <p:nvPr/>
          </p:nvSpPr>
          <p:spPr>
            <a:xfrm flipH="1">
              <a:off x="0" y="0"/>
              <a:ext cx="1359027" cy="1359408"/>
            </a:xfrm>
            <a:custGeom>
              <a:avLst/>
              <a:gdLst/>
              <a:ahLst/>
              <a:cxnLst/>
              <a:rect l="l" t="t" r="r" b="b"/>
              <a:pathLst>
                <a:path w="1359027" h="1359408">
                  <a:moveTo>
                    <a:pt x="1359027" y="0"/>
                  </a:moveTo>
                  <a:lnTo>
                    <a:pt x="0" y="0"/>
                  </a:lnTo>
                  <a:lnTo>
                    <a:pt x="0" y="1359408"/>
                  </a:lnTo>
                  <a:lnTo>
                    <a:pt x="1359027" y="1359408"/>
                  </a:lnTo>
                  <a:lnTo>
                    <a:pt x="1359027" y="0"/>
                  </a:lnTo>
                  <a:close/>
                </a:path>
              </a:pathLst>
            </a:custGeom>
            <a:blipFill>
              <a:blip r:embed="rId5"/>
              <a:stretch>
                <a:fillRect r="-28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3150863" y="3970927"/>
            <a:ext cx="405481" cy="373589"/>
            <a:chOff x="0" y="0"/>
            <a:chExt cx="843001" cy="776694"/>
          </a:xfrm>
        </p:grpSpPr>
        <p:sp>
          <p:nvSpPr>
            <p:cNvPr id="25" name="Freeform 25"/>
            <p:cNvSpPr/>
            <p:nvPr/>
          </p:nvSpPr>
          <p:spPr>
            <a:xfrm>
              <a:off x="-37" y="12"/>
              <a:ext cx="843099" cy="776715"/>
            </a:xfrm>
            <a:custGeom>
              <a:avLst/>
              <a:gdLst/>
              <a:ahLst/>
              <a:cxnLst/>
              <a:rect l="l" t="t" r="r" b="b"/>
              <a:pathLst>
                <a:path w="843099" h="776715">
                  <a:moveTo>
                    <a:pt x="826172" y="270115"/>
                  </a:moveTo>
                  <a:lnTo>
                    <a:pt x="775626" y="270115"/>
                  </a:lnTo>
                  <a:lnTo>
                    <a:pt x="775626" y="61075"/>
                  </a:lnTo>
                  <a:lnTo>
                    <a:pt x="833792" y="31992"/>
                  </a:lnTo>
                  <a:cubicBezTo>
                    <a:pt x="842174" y="27801"/>
                    <a:pt x="845476" y="17641"/>
                    <a:pt x="841285" y="9386"/>
                  </a:cubicBezTo>
                  <a:cubicBezTo>
                    <a:pt x="837094" y="1131"/>
                    <a:pt x="826934" y="-2425"/>
                    <a:pt x="818679" y="1766"/>
                  </a:cubicBezTo>
                  <a:lnTo>
                    <a:pt x="9308" y="407020"/>
                  </a:lnTo>
                  <a:cubicBezTo>
                    <a:pt x="926" y="411211"/>
                    <a:pt x="-2376" y="421371"/>
                    <a:pt x="1815" y="429626"/>
                  </a:cubicBezTo>
                  <a:cubicBezTo>
                    <a:pt x="4736" y="435595"/>
                    <a:pt x="10705" y="439024"/>
                    <a:pt x="16928" y="439024"/>
                  </a:cubicBezTo>
                  <a:cubicBezTo>
                    <a:pt x="19468" y="439024"/>
                    <a:pt x="22008" y="438389"/>
                    <a:pt x="24421" y="437246"/>
                  </a:cubicBezTo>
                  <a:lnTo>
                    <a:pt x="67474" y="415656"/>
                  </a:lnTo>
                  <a:lnTo>
                    <a:pt x="67474" y="607806"/>
                  </a:lnTo>
                  <a:lnTo>
                    <a:pt x="16928" y="607806"/>
                  </a:lnTo>
                  <a:cubicBezTo>
                    <a:pt x="7657" y="607806"/>
                    <a:pt x="37" y="615426"/>
                    <a:pt x="37" y="624697"/>
                  </a:cubicBezTo>
                  <a:lnTo>
                    <a:pt x="37" y="759824"/>
                  </a:lnTo>
                  <a:cubicBezTo>
                    <a:pt x="37" y="769222"/>
                    <a:pt x="7530" y="776715"/>
                    <a:pt x="16928" y="776715"/>
                  </a:cubicBezTo>
                  <a:lnTo>
                    <a:pt x="826172" y="776715"/>
                  </a:lnTo>
                  <a:cubicBezTo>
                    <a:pt x="835443" y="776715"/>
                    <a:pt x="843063" y="769222"/>
                    <a:pt x="843063" y="759824"/>
                  </a:cubicBezTo>
                  <a:lnTo>
                    <a:pt x="843063" y="287006"/>
                  </a:lnTo>
                  <a:cubicBezTo>
                    <a:pt x="843063" y="277735"/>
                    <a:pt x="835570" y="270115"/>
                    <a:pt x="826172" y="270115"/>
                  </a:cubicBezTo>
                  <a:close/>
                  <a:moveTo>
                    <a:pt x="741844" y="270115"/>
                  </a:moveTo>
                  <a:lnTo>
                    <a:pt x="691298" y="270115"/>
                  </a:lnTo>
                  <a:cubicBezTo>
                    <a:pt x="682027" y="270115"/>
                    <a:pt x="674407" y="277735"/>
                    <a:pt x="674407" y="287006"/>
                  </a:cubicBezTo>
                  <a:lnTo>
                    <a:pt x="674407" y="337679"/>
                  </a:lnTo>
                  <a:lnTo>
                    <a:pt x="640752" y="337679"/>
                  </a:lnTo>
                  <a:lnTo>
                    <a:pt x="640752" y="128638"/>
                  </a:lnTo>
                  <a:lnTo>
                    <a:pt x="741971" y="77966"/>
                  </a:lnTo>
                  <a:lnTo>
                    <a:pt x="741971" y="270115"/>
                  </a:lnTo>
                  <a:close/>
                  <a:moveTo>
                    <a:pt x="556551" y="337679"/>
                  </a:moveTo>
                  <a:cubicBezTo>
                    <a:pt x="547280" y="337679"/>
                    <a:pt x="539660" y="345299"/>
                    <a:pt x="539660" y="354570"/>
                  </a:cubicBezTo>
                  <a:lnTo>
                    <a:pt x="539660" y="405242"/>
                  </a:lnTo>
                  <a:lnTo>
                    <a:pt x="505878" y="405242"/>
                  </a:lnTo>
                  <a:lnTo>
                    <a:pt x="505878" y="196202"/>
                  </a:lnTo>
                  <a:lnTo>
                    <a:pt x="607097" y="145529"/>
                  </a:lnTo>
                  <a:lnTo>
                    <a:pt x="607097" y="337679"/>
                  </a:lnTo>
                  <a:lnTo>
                    <a:pt x="556424" y="337679"/>
                  </a:lnTo>
                  <a:close/>
                  <a:moveTo>
                    <a:pt x="421550" y="405242"/>
                  </a:moveTo>
                  <a:cubicBezTo>
                    <a:pt x="412279" y="405242"/>
                    <a:pt x="404659" y="412735"/>
                    <a:pt x="404659" y="422133"/>
                  </a:cubicBezTo>
                  <a:lnTo>
                    <a:pt x="404659" y="472806"/>
                  </a:lnTo>
                  <a:lnTo>
                    <a:pt x="371004" y="472806"/>
                  </a:lnTo>
                  <a:lnTo>
                    <a:pt x="371004" y="263765"/>
                  </a:lnTo>
                  <a:lnTo>
                    <a:pt x="472223" y="213093"/>
                  </a:lnTo>
                  <a:lnTo>
                    <a:pt x="472223" y="405242"/>
                  </a:lnTo>
                  <a:lnTo>
                    <a:pt x="421550" y="405242"/>
                  </a:lnTo>
                  <a:close/>
                  <a:moveTo>
                    <a:pt x="286676" y="472806"/>
                  </a:moveTo>
                  <a:cubicBezTo>
                    <a:pt x="277405" y="472806"/>
                    <a:pt x="269785" y="480299"/>
                    <a:pt x="269785" y="489697"/>
                  </a:cubicBezTo>
                  <a:lnTo>
                    <a:pt x="269785" y="540370"/>
                  </a:lnTo>
                  <a:lnTo>
                    <a:pt x="236130" y="540370"/>
                  </a:lnTo>
                  <a:lnTo>
                    <a:pt x="236130" y="331202"/>
                  </a:lnTo>
                  <a:lnTo>
                    <a:pt x="337349" y="280529"/>
                  </a:lnTo>
                  <a:lnTo>
                    <a:pt x="337349" y="472806"/>
                  </a:lnTo>
                  <a:lnTo>
                    <a:pt x="286676" y="472806"/>
                  </a:lnTo>
                  <a:close/>
                  <a:moveTo>
                    <a:pt x="101256" y="398766"/>
                  </a:moveTo>
                  <a:lnTo>
                    <a:pt x="202475" y="348093"/>
                  </a:lnTo>
                  <a:lnTo>
                    <a:pt x="202475" y="540243"/>
                  </a:lnTo>
                  <a:lnTo>
                    <a:pt x="151802" y="540243"/>
                  </a:lnTo>
                  <a:cubicBezTo>
                    <a:pt x="142531" y="540243"/>
                    <a:pt x="134911" y="547736"/>
                    <a:pt x="134911" y="557134"/>
                  </a:cubicBezTo>
                  <a:lnTo>
                    <a:pt x="134911" y="607806"/>
                  </a:lnTo>
                  <a:lnTo>
                    <a:pt x="101256" y="607806"/>
                  </a:lnTo>
                  <a:lnTo>
                    <a:pt x="101256" y="398766"/>
                  </a:lnTo>
                  <a:close/>
                  <a:moveTo>
                    <a:pt x="809281" y="742933"/>
                  </a:moveTo>
                  <a:lnTo>
                    <a:pt x="33819" y="742933"/>
                  </a:lnTo>
                  <a:lnTo>
                    <a:pt x="33819" y="641588"/>
                  </a:lnTo>
                  <a:lnTo>
                    <a:pt x="151802" y="641588"/>
                  </a:lnTo>
                  <a:cubicBezTo>
                    <a:pt x="161073" y="641588"/>
                    <a:pt x="168693" y="634095"/>
                    <a:pt x="168693" y="624697"/>
                  </a:cubicBezTo>
                  <a:lnTo>
                    <a:pt x="168693" y="574024"/>
                  </a:lnTo>
                  <a:lnTo>
                    <a:pt x="286676" y="574024"/>
                  </a:lnTo>
                  <a:cubicBezTo>
                    <a:pt x="295947" y="574024"/>
                    <a:pt x="303567" y="566531"/>
                    <a:pt x="303567" y="557133"/>
                  </a:cubicBezTo>
                  <a:lnTo>
                    <a:pt x="303567" y="506588"/>
                  </a:lnTo>
                  <a:lnTo>
                    <a:pt x="421550" y="506588"/>
                  </a:lnTo>
                  <a:cubicBezTo>
                    <a:pt x="430821" y="506588"/>
                    <a:pt x="438441" y="499095"/>
                    <a:pt x="438441" y="489697"/>
                  </a:cubicBezTo>
                  <a:lnTo>
                    <a:pt x="438441" y="439024"/>
                  </a:lnTo>
                  <a:lnTo>
                    <a:pt x="556424" y="439024"/>
                  </a:lnTo>
                  <a:cubicBezTo>
                    <a:pt x="565695" y="439024"/>
                    <a:pt x="573315" y="431531"/>
                    <a:pt x="573315" y="422133"/>
                  </a:cubicBezTo>
                  <a:lnTo>
                    <a:pt x="573315" y="371461"/>
                  </a:lnTo>
                  <a:lnTo>
                    <a:pt x="691298" y="371461"/>
                  </a:lnTo>
                  <a:cubicBezTo>
                    <a:pt x="700569" y="371461"/>
                    <a:pt x="708189" y="363841"/>
                    <a:pt x="708189" y="354570"/>
                  </a:cubicBezTo>
                  <a:lnTo>
                    <a:pt x="708189" y="303897"/>
                  </a:lnTo>
                  <a:lnTo>
                    <a:pt x="809408" y="303897"/>
                  </a:lnTo>
                  <a:lnTo>
                    <a:pt x="809408" y="742933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4606612" y="3885348"/>
            <a:ext cx="543613" cy="545405"/>
            <a:chOff x="0" y="0"/>
            <a:chExt cx="1506906" cy="1511872"/>
          </a:xfrm>
        </p:grpSpPr>
        <p:sp>
          <p:nvSpPr>
            <p:cNvPr id="27" name="Freeform 27"/>
            <p:cNvSpPr/>
            <p:nvPr/>
          </p:nvSpPr>
          <p:spPr>
            <a:xfrm flipH="1">
              <a:off x="0" y="0"/>
              <a:ext cx="1506855" cy="1511808"/>
            </a:xfrm>
            <a:custGeom>
              <a:avLst/>
              <a:gdLst/>
              <a:ahLst/>
              <a:cxnLst/>
              <a:rect l="l" t="t" r="r" b="b"/>
              <a:pathLst>
                <a:path w="1506855" h="1511808">
                  <a:moveTo>
                    <a:pt x="1506855" y="0"/>
                  </a:moveTo>
                  <a:lnTo>
                    <a:pt x="0" y="0"/>
                  </a:lnTo>
                  <a:lnTo>
                    <a:pt x="0" y="1511808"/>
                  </a:lnTo>
                  <a:lnTo>
                    <a:pt x="1506855" y="1511808"/>
                  </a:lnTo>
                  <a:lnTo>
                    <a:pt x="1506855" y="0"/>
                  </a:lnTo>
                  <a:close/>
                </a:path>
              </a:pathLst>
            </a:custGeom>
            <a:blipFill>
              <a:blip r:embed="rId5"/>
              <a:stretch>
                <a:fillRect l="-329" r="-3" b="-4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" b="7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-4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754671" y="0"/>
            <a:ext cx="3637713" cy="726191"/>
            <a:chOff x="0" y="0"/>
            <a:chExt cx="7562850" cy="150976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562850" cy="1509782"/>
            </a:xfrm>
            <a:custGeom>
              <a:avLst/>
              <a:gdLst/>
              <a:ahLst/>
              <a:cxnLst/>
              <a:rect l="l" t="t" r="r" b="b"/>
              <a:pathLst>
                <a:path w="7562850" h="1509782">
                  <a:moveTo>
                    <a:pt x="0" y="0"/>
                  </a:moveTo>
                  <a:lnTo>
                    <a:pt x="0" y="1509782"/>
                  </a:lnTo>
                  <a:lnTo>
                    <a:pt x="7562850" y="1509782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2822470" y="2647137"/>
            <a:ext cx="3481836" cy="911187"/>
            <a:chOff x="0" y="0"/>
            <a:chExt cx="7238771" cy="1894370"/>
          </a:xfrm>
        </p:grpSpPr>
        <p:sp>
          <p:nvSpPr>
            <p:cNvPr id="39" name="Freeform 39"/>
            <p:cNvSpPr/>
            <p:nvPr/>
          </p:nvSpPr>
          <p:spPr>
            <a:xfrm>
              <a:off x="63500" y="63500"/>
              <a:ext cx="7111741" cy="1767336"/>
            </a:xfrm>
            <a:custGeom>
              <a:avLst/>
              <a:gdLst/>
              <a:ahLst/>
              <a:cxnLst/>
              <a:rect l="l" t="t" r="r" b="b"/>
              <a:pathLst>
                <a:path w="7111741" h="1767336">
                  <a:moveTo>
                    <a:pt x="0" y="1767336"/>
                  </a:moveTo>
                  <a:lnTo>
                    <a:pt x="7111741" y="1767336"/>
                  </a:lnTo>
                  <a:lnTo>
                    <a:pt x="71117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195961" y="174752"/>
              <a:ext cx="6856599" cy="1513209"/>
            </a:xfrm>
            <a:custGeom>
              <a:avLst/>
              <a:gdLst/>
              <a:ahLst/>
              <a:cxnLst/>
              <a:rect l="l" t="t" r="r" b="b"/>
              <a:pathLst>
                <a:path w="6856599" h="1513209">
                  <a:moveTo>
                    <a:pt x="0" y="1513209"/>
                  </a:moveTo>
                  <a:lnTo>
                    <a:pt x="6856598" y="1513209"/>
                  </a:lnTo>
                  <a:lnTo>
                    <a:pt x="68565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1951227" y="373381"/>
              <a:ext cx="111760" cy="1185929"/>
            </a:xfrm>
            <a:custGeom>
              <a:avLst/>
              <a:gdLst/>
              <a:ahLst/>
              <a:cxnLst/>
              <a:rect l="l" t="t" r="r" b="b"/>
              <a:pathLst>
                <a:path w="111760" h="1185929">
                  <a:moveTo>
                    <a:pt x="0" y="1185929"/>
                  </a:moveTo>
                  <a:lnTo>
                    <a:pt x="111760" y="1185929"/>
                  </a:lnTo>
                  <a:lnTo>
                    <a:pt x="1117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2636010" y="388875"/>
              <a:ext cx="120142" cy="1186056"/>
            </a:xfrm>
            <a:custGeom>
              <a:avLst/>
              <a:gdLst/>
              <a:ahLst/>
              <a:cxnLst/>
              <a:rect l="l" t="t" r="r" b="b"/>
              <a:pathLst>
                <a:path w="120142" h="1186056">
                  <a:moveTo>
                    <a:pt x="0" y="1186056"/>
                  </a:moveTo>
                  <a:lnTo>
                    <a:pt x="120142" y="1186056"/>
                  </a:lnTo>
                  <a:lnTo>
                    <a:pt x="1201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2903472" y="437008"/>
              <a:ext cx="433070" cy="1154941"/>
            </a:xfrm>
            <a:custGeom>
              <a:avLst/>
              <a:gdLst/>
              <a:ahLst/>
              <a:cxnLst/>
              <a:rect l="l" t="t" r="r" b="b"/>
              <a:pathLst>
                <a:path w="433070" h="1154941">
                  <a:moveTo>
                    <a:pt x="0" y="1154941"/>
                  </a:moveTo>
                  <a:lnTo>
                    <a:pt x="433070" y="1154941"/>
                  </a:lnTo>
                  <a:lnTo>
                    <a:pt x="4330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2822469" y="3607193"/>
            <a:ext cx="3479963" cy="1039437"/>
            <a:chOff x="0" y="0"/>
            <a:chExt cx="7234885" cy="2161007"/>
          </a:xfrm>
        </p:grpSpPr>
        <p:sp>
          <p:nvSpPr>
            <p:cNvPr id="45" name="Freeform 45"/>
            <p:cNvSpPr/>
            <p:nvPr/>
          </p:nvSpPr>
          <p:spPr>
            <a:xfrm>
              <a:off x="63500" y="63500"/>
              <a:ext cx="7107937" cy="2034038"/>
            </a:xfrm>
            <a:custGeom>
              <a:avLst/>
              <a:gdLst/>
              <a:ahLst/>
              <a:cxnLst/>
              <a:rect l="l" t="t" r="r" b="b"/>
              <a:pathLst>
                <a:path w="7107937" h="2034038">
                  <a:moveTo>
                    <a:pt x="0" y="2034038"/>
                  </a:moveTo>
                  <a:lnTo>
                    <a:pt x="7107937" y="2034038"/>
                  </a:lnTo>
                  <a:lnTo>
                    <a:pt x="71079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205867" y="189485"/>
              <a:ext cx="3330449" cy="1799976"/>
            </a:xfrm>
            <a:custGeom>
              <a:avLst/>
              <a:gdLst/>
              <a:ahLst/>
              <a:cxnLst/>
              <a:rect l="l" t="t" r="r" b="b"/>
              <a:pathLst>
                <a:path w="3330449" h="1799976">
                  <a:moveTo>
                    <a:pt x="0" y="1799976"/>
                  </a:moveTo>
                  <a:lnTo>
                    <a:pt x="3330449" y="1799976"/>
                  </a:lnTo>
                  <a:lnTo>
                    <a:pt x="33304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454025" y="612269"/>
              <a:ext cx="505714" cy="527941"/>
            </a:xfrm>
            <a:custGeom>
              <a:avLst/>
              <a:gdLst/>
              <a:ahLst/>
              <a:cxnLst/>
              <a:rect l="l" t="t" r="r" b="b"/>
              <a:pathLst>
                <a:path w="505714" h="527941">
                  <a:moveTo>
                    <a:pt x="0" y="527940"/>
                  </a:moveTo>
                  <a:lnTo>
                    <a:pt x="505714" y="527940"/>
                  </a:lnTo>
                  <a:lnTo>
                    <a:pt x="505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680720" y="749937"/>
              <a:ext cx="848360" cy="780544"/>
            </a:xfrm>
            <a:custGeom>
              <a:avLst/>
              <a:gdLst/>
              <a:ahLst/>
              <a:cxnLst/>
              <a:rect l="l" t="t" r="r" b="b"/>
              <a:pathLst>
                <a:path w="848360" h="780544">
                  <a:moveTo>
                    <a:pt x="0" y="780544"/>
                  </a:moveTo>
                  <a:lnTo>
                    <a:pt x="848360" y="780544"/>
                  </a:lnTo>
                  <a:lnTo>
                    <a:pt x="8483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3640964" y="189485"/>
              <a:ext cx="3411602" cy="1799976"/>
            </a:xfrm>
            <a:custGeom>
              <a:avLst/>
              <a:gdLst/>
              <a:ahLst/>
              <a:cxnLst/>
              <a:rect l="l" t="t" r="r" b="b"/>
              <a:pathLst>
                <a:path w="3411602" h="1799976">
                  <a:moveTo>
                    <a:pt x="0" y="1799976"/>
                  </a:moveTo>
                  <a:lnTo>
                    <a:pt x="3411602" y="1799976"/>
                  </a:lnTo>
                  <a:lnTo>
                    <a:pt x="3411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50" name="TextBox 50"/>
          <p:cNvSpPr txBox="1"/>
          <p:nvPr/>
        </p:nvSpPr>
        <p:spPr>
          <a:xfrm>
            <a:off x="2939562" y="102993"/>
            <a:ext cx="336149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en-US" sz="1921" dirty="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WYBÓR POMIESZCZENIA </a:t>
            </a:r>
          </a:p>
          <a:p>
            <a:pPr algn="ctr">
              <a:lnSpc>
                <a:spcPts val="1094"/>
              </a:lnSpc>
            </a:pP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mieszkaniu,domu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lub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innym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budynku</a:t>
            </a: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, w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tym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budynku</a:t>
            </a:r>
            <a:r>
              <a:rPr lang="pl-PL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użyteczności</a:t>
            </a: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publicznej</a:t>
            </a: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(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np.szkole</a:t>
            </a: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, </a:t>
            </a:r>
            <a:r>
              <a:rPr lang="en-US" sz="1013" spc="-15" dirty="0" err="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urzędzie</a:t>
            </a:r>
            <a:r>
              <a:rPr lang="en-US" sz="1013" spc="-1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)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828178" y="1330285"/>
            <a:ext cx="1356308" cy="1488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9"/>
              </a:lnSpc>
            </a:pP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WEWNĘTRZNY KORYTARZ PRZEDPOKÓJ LUB PRZEDSIONEK ŁAZIENKA</a:t>
            </a:r>
          </a:p>
          <a:p>
            <a:pPr>
              <a:lnSpc>
                <a:spcPts val="1299"/>
              </a:lnSpc>
            </a:pP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GARDEROBA</a:t>
            </a:r>
          </a:p>
          <a:p>
            <a:pPr>
              <a:lnSpc>
                <a:spcPts val="1299"/>
              </a:lnSpc>
            </a:pP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PI</a:t>
            </a:r>
            <a:r>
              <a:rPr lang="en-US" sz="1030" spc="-39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WNICA</a:t>
            </a:r>
          </a:p>
          <a:p>
            <a:pPr>
              <a:lnSpc>
                <a:spcPts val="1299"/>
              </a:lnSpc>
            </a:pP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GARAŻ PODZIEMNY</a:t>
            </a:r>
          </a:p>
          <a:p>
            <a:pPr>
              <a:lnSpc>
                <a:spcPts val="1299"/>
              </a:lnSpc>
            </a:pPr>
            <a:r>
              <a:rPr lang="en-US" sz="1030" spc="-39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KOMÓRKA BEZ OKIEN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674267" y="847309"/>
            <a:ext cx="128692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5"/>
              </a:lnSpc>
            </a:pPr>
            <a:r>
              <a:rPr lang="en-US" sz="1251">
                <a:solidFill>
                  <a:srgbClr val="000000"/>
                </a:solidFill>
                <a:latin typeface="Literata"/>
                <a:ea typeface="Literata"/>
                <a:cs typeface="Literata"/>
                <a:sym typeface="Literata"/>
              </a:rPr>
              <a:t>ODPOWIEDNIE MOGĄ BYĆ: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863619" y="2999204"/>
            <a:ext cx="182330" cy="199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15"/>
              </a:lnSpc>
            </a:pPr>
            <a:r>
              <a:rPr lang="en-US" sz="1225" b="1">
                <a:solidFill>
                  <a:srgbClr val="EA16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x2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564068" y="2869935"/>
            <a:ext cx="1644434" cy="82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99"/>
              </a:lnSpc>
            </a:pPr>
            <a:r>
              <a:rPr lang="en-US" sz="964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CO NAJMNIEJ DWIE SOLIDNE ŚCIANY POWINNY ZNAJDOWAĆ SIĘ MIĘDZY TOBĄ A PRZESTRZENIĄ ZEWNĘTRZNĄ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021328" y="2787711"/>
            <a:ext cx="685122" cy="59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48"/>
              </a:lnSpc>
            </a:pPr>
            <a:r>
              <a:rPr lang="en-US" sz="1203">
                <a:solidFill>
                  <a:srgbClr val="231F20"/>
                </a:solidFill>
                <a:latin typeface="Literata"/>
                <a:ea typeface="Literata"/>
                <a:cs typeface="Literata"/>
                <a:sym typeface="Literata"/>
              </a:rPr>
              <a:t>ZASADA DWÓCH ŚCIAN: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638884" y="3795263"/>
            <a:ext cx="841755" cy="796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38"/>
              </a:lnSpc>
            </a:pPr>
            <a:r>
              <a:rPr lang="en-US" sz="600" spc="-26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KLATKA SCHODOWA SŁUŻY PRZEDE WSZYSTKIM DO PRZEMIESZCZANIA SIĘ. NIE WYBIERAJ JEJ JAKO MIEJSCA SCHRONIENIA, JEŻELI MA DUŻE OKNA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192586" y="3770908"/>
            <a:ext cx="970357" cy="1011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74"/>
              </a:lnSpc>
            </a:pPr>
            <a:r>
              <a:rPr lang="en-US" sz="600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ŁAZIENKĘ WYBIERZ TYLKO WTEDY, GDY NIE MA OKNA, KOTŁA ANI PIECYKA GAZOWEGO. ZAJMIJ MIEJSCE Z DALA OD LUSTER, SZKLANYCH ELEMENTÓW, BOJLERA I CIĘŻKICH SZAFEK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573528" y="4847995"/>
            <a:ext cx="71288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0268" y="1441375"/>
            <a:ext cx="489859" cy="554572"/>
            <a:chOff x="0" y="0"/>
            <a:chExt cx="1018413" cy="1152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8408" cy="1152903"/>
            </a:xfrm>
            <a:custGeom>
              <a:avLst/>
              <a:gdLst/>
              <a:ahLst/>
              <a:cxnLst/>
              <a:rect l="l" t="t" r="r" b="b"/>
              <a:pathLst>
                <a:path w="1018408" h="1152903">
                  <a:moveTo>
                    <a:pt x="728595" y="473328"/>
                  </a:moveTo>
                  <a:lnTo>
                    <a:pt x="798064" y="483107"/>
                  </a:lnTo>
                  <a:lnTo>
                    <a:pt x="798064" y="672336"/>
                  </a:lnTo>
                  <a:lnTo>
                    <a:pt x="730881" y="682115"/>
                  </a:lnTo>
                  <a:lnTo>
                    <a:pt x="725547" y="645158"/>
                  </a:lnTo>
                  <a:lnTo>
                    <a:pt x="760726" y="640078"/>
                  </a:lnTo>
                  <a:lnTo>
                    <a:pt x="760726" y="515619"/>
                  </a:lnTo>
                  <a:lnTo>
                    <a:pt x="723515" y="510412"/>
                  </a:lnTo>
                  <a:lnTo>
                    <a:pt x="728722" y="473455"/>
                  </a:lnTo>
                  <a:close/>
                  <a:moveTo>
                    <a:pt x="648459" y="157734"/>
                  </a:moveTo>
                  <a:lnTo>
                    <a:pt x="648459" y="997709"/>
                  </a:lnTo>
                  <a:lnTo>
                    <a:pt x="479803" y="997709"/>
                  </a:lnTo>
                  <a:lnTo>
                    <a:pt x="479803" y="670431"/>
                  </a:lnTo>
                  <a:lnTo>
                    <a:pt x="576704" y="577721"/>
                  </a:lnTo>
                  <a:lnTo>
                    <a:pt x="479803" y="485012"/>
                  </a:lnTo>
                  <a:lnTo>
                    <a:pt x="479803" y="157734"/>
                  </a:lnTo>
                  <a:close/>
                  <a:moveTo>
                    <a:pt x="648459" y="0"/>
                  </a:moveTo>
                  <a:lnTo>
                    <a:pt x="648459" y="120396"/>
                  </a:lnTo>
                  <a:lnTo>
                    <a:pt x="442466" y="120396"/>
                  </a:lnTo>
                  <a:lnTo>
                    <a:pt x="442466" y="449325"/>
                  </a:lnTo>
                  <a:lnTo>
                    <a:pt x="372870" y="382777"/>
                  </a:lnTo>
                  <a:lnTo>
                    <a:pt x="372870" y="497585"/>
                  </a:lnTo>
                  <a:lnTo>
                    <a:pt x="0" y="497585"/>
                  </a:lnTo>
                  <a:lnTo>
                    <a:pt x="0" y="657858"/>
                  </a:lnTo>
                  <a:lnTo>
                    <a:pt x="372870" y="657858"/>
                  </a:lnTo>
                  <a:lnTo>
                    <a:pt x="372870" y="772666"/>
                  </a:lnTo>
                  <a:lnTo>
                    <a:pt x="442466" y="706118"/>
                  </a:lnTo>
                  <a:lnTo>
                    <a:pt x="442466" y="1035047"/>
                  </a:lnTo>
                  <a:lnTo>
                    <a:pt x="648459" y="1035047"/>
                  </a:lnTo>
                  <a:lnTo>
                    <a:pt x="648459" y="1152903"/>
                  </a:lnTo>
                  <a:lnTo>
                    <a:pt x="655825" y="1152903"/>
                  </a:lnTo>
                  <a:lnTo>
                    <a:pt x="1004692" y="1035047"/>
                  </a:lnTo>
                  <a:lnTo>
                    <a:pt x="1009645" y="1035047"/>
                  </a:lnTo>
                  <a:lnTo>
                    <a:pt x="1009645" y="1033396"/>
                  </a:lnTo>
                  <a:lnTo>
                    <a:pt x="1018408" y="1030475"/>
                  </a:lnTo>
                  <a:lnTo>
                    <a:pt x="1018408" y="124968"/>
                  </a:lnTo>
                  <a:lnTo>
                    <a:pt x="1009645" y="122047"/>
                  </a:lnTo>
                  <a:lnTo>
                    <a:pt x="1009645" y="120396"/>
                  </a:lnTo>
                  <a:lnTo>
                    <a:pt x="1004692" y="120396"/>
                  </a:lnTo>
                  <a:lnTo>
                    <a:pt x="648459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065965" y="2581228"/>
            <a:ext cx="532458" cy="563882"/>
            <a:chOff x="0" y="0"/>
            <a:chExt cx="1106983" cy="1172312"/>
          </a:xfrm>
        </p:grpSpPr>
        <p:sp>
          <p:nvSpPr>
            <p:cNvPr id="5" name="Freeform 5"/>
            <p:cNvSpPr/>
            <p:nvPr/>
          </p:nvSpPr>
          <p:spPr>
            <a:xfrm>
              <a:off x="243264" y="243198"/>
              <a:ext cx="620463" cy="865508"/>
            </a:xfrm>
            <a:custGeom>
              <a:avLst/>
              <a:gdLst/>
              <a:ahLst/>
              <a:cxnLst/>
              <a:rect l="l" t="t" r="r" b="b"/>
              <a:pathLst>
                <a:path w="620463" h="865508">
                  <a:moveTo>
                    <a:pt x="517211" y="79000"/>
                  </a:moveTo>
                  <a:cubicBezTo>
                    <a:pt x="451425" y="20199"/>
                    <a:pt x="363160" y="-7868"/>
                    <a:pt x="274896" y="1911"/>
                  </a:cubicBezTo>
                  <a:cubicBezTo>
                    <a:pt x="131132" y="17913"/>
                    <a:pt x="16197" y="133991"/>
                    <a:pt x="1592" y="278008"/>
                  </a:cubicBezTo>
                  <a:cubicBezTo>
                    <a:pt x="-10727" y="399293"/>
                    <a:pt x="49217" y="517148"/>
                    <a:pt x="154373" y="578362"/>
                  </a:cubicBezTo>
                  <a:cubicBezTo>
                    <a:pt x="159961" y="581664"/>
                    <a:pt x="163263" y="586998"/>
                    <a:pt x="163263" y="592840"/>
                  </a:cubicBezTo>
                  <a:lnTo>
                    <a:pt x="163263" y="620526"/>
                  </a:lnTo>
                  <a:cubicBezTo>
                    <a:pt x="163263" y="644148"/>
                    <a:pt x="173550" y="665230"/>
                    <a:pt x="189552" y="680216"/>
                  </a:cubicBezTo>
                  <a:cubicBezTo>
                    <a:pt x="183329" y="691646"/>
                    <a:pt x="179519" y="704600"/>
                    <a:pt x="179519" y="718570"/>
                  </a:cubicBezTo>
                  <a:lnTo>
                    <a:pt x="179519" y="751209"/>
                  </a:lnTo>
                  <a:cubicBezTo>
                    <a:pt x="179519" y="796293"/>
                    <a:pt x="216095" y="832869"/>
                    <a:pt x="261180" y="832869"/>
                  </a:cubicBezTo>
                  <a:lnTo>
                    <a:pt x="277562" y="832869"/>
                  </a:lnTo>
                  <a:cubicBezTo>
                    <a:pt x="277562" y="850903"/>
                    <a:pt x="292167" y="865508"/>
                    <a:pt x="310201" y="865508"/>
                  </a:cubicBezTo>
                  <a:cubicBezTo>
                    <a:pt x="328235" y="865508"/>
                    <a:pt x="342840" y="850903"/>
                    <a:pt x="342840" y="832869"/>
                  </a:cubicBezTo>
                  <a:lnTo>
                    <a:pt x="359223" y="832869"/>
                  </a:lnTo>
                  <a:cubicBezTo>
                    <a:pt x="404308" y="832869"/>
                    <a:pt x="440884" y="796293"/>
                    <a:pt x="440884" y="751209"/>
                  </a:cubicBezTo>
                  <a:lnTo>
                    <a:pt x="440884" y="718570"/>
                  </a:lnTo>
                  <a:cubicBezTo>
                    <a:pt x="440884" y="704600"/>
                    <a:pt x="437074" y="691773"/>
                    <a:pt x="430851" y="680216"/>
                  </a:cubicBezTo>
                  <a:cubicBezTo>
                    <a:pt x="446980" y="665230"/>
                    <a:pt x="457140" y="644148"/>
                    <a:pt x="457140" y="620526"/>
                  </a:cubicBezTo>
                  <a:lnTo>
                    <a:pt x="457140" y="592840"/>
                  </a:lnTo>
                  <a:cubicBezTo>
                    <a:pt x="457140" y="586998"/>
                    <a:pt x="460442" y="581664"/>
                    <a:pt x="466030" y="578362"/>
                  </a:cubicBezTo>
                  <a:cubicBezTo>
                    <a:pt x="561280" y="522863"/>
                    <a:pt x="620462" y="420121"/>
                    <a:pt x="620462" y="310266"/>
                  </a:cubicBezTo>
                  <a:cubicBezTo>
                    <a:pt x="620462" y="222128"/>
                    <a:pt x="582743" y="137801"/>
                    <a:pt x="517084" y="79000"/>
                  </a:cubicBezTo>
                  <a:close/>
                  <a:moveTo>
                    <a:pt x="375606" y="751336"/>
                  </a:moveTo>
                  <a:cubicBezTo>
                    <a:pt x="375606" y="760352"/>
                    <a:pt x="368240" y="767718"/>
                    <a:pt x="359223" y="767718"/>
                  </a:cubicBezTo>
                  <a:lnTo>
                    <a:pt x="261180" y="767718"/>
                  </a:lnTo>
                  <a:cubicBezTo>
                    <a:pt x="252163" y="767718"/>
                    <a:pt x="244797" y="760352"/>
                    <a:pt x="244797" y="751336"/>
                  </a:cubicBezTo>
                  <a:lnTo>
                    <a:pt x="244797" y="718570"/>
                  </a:lnTo>
                  <a:cubicBezTo>
                    <a:pt x="244797" y="709553"/>
                    <a:pt x="252163" y="702187"/>
                    <a:pt x="261180" y="702187"/>
                  </a:cubicBezTo>
                  <a:lnTo>
                    <a:pt x="359223" y="702187"/>
                  </a:lnTo>
                  <a:cubicBezTo>
                    <a:pt x="368240" y="702187"/>
                    <a:pt x="375606" y="709553"/>
                    <a:pt x="375606" y="718570"/>
                  </a:cubicBezTo>
                  <a:lnTo>
                    <a:pt x="375606" y="751209"/>
                  </a:lnTo>
                  <a:close/>
                  <a:moveTo>
                    <a:pt x="433264" y="521847"/>
                  </a:moveTo>
                  <a:cubicBezTo>
                    <a:pt x="407737" y="536706"/>
                    <a:pt x="391989" y="563884"/>
                    <a:pt x="391989" y="592713"/>
                  </a:cubicBezTo>
                  <a:lnTo>
                    <a:pt x="391989" y="620526"/>
                  </a:lnTo>
                  <a:cubicBezTo>
                    <a:pt x="391989" y="629543"/>
                    <a:pt x="384623" y="636909"/>
                    <a:pt x="375606" y="636909"/>
                  </a:cubicBezTo>
                  <a:lnTo>
                    <a:pt x="244923" y="636909"/>
                  </a:lnTo>
                  <a:cubicBezTo>
                    <a:pt x="235907" y="636909"/>
                    <a:pt x="228540" y="629543"/>
                    <a:pt x="228540" y="620526"/>
                  </a:cubicBezTo>
                  <a:lnTo>
                    <a:pt x="228540" y="592840"/>
                  </a:lnTo>
                  <a:cubicBezTo>
                    <a:pt x="228540" y="563884"/>
                    <a:pt x="212666" y="536706"/>
                    <a:pt x="187139" y="521847"/>
                  </a:cubicBezTo>
                  <a:cubicBezTo>
                    <a:pt x="102811" y="472826"/>
                    <a:pt x="56583" y="381894"/>
                    <a:pt x="66489" y="284612"/>
                  </a:cubicBezTo>
                  <a:cubicBezTo>
                    <a:pt x="78300" y="161169"/>
                    <a:pt x="186631" y="63887"/>
                    <a:pt x="310455" y="65284"/>
                  </a:cubicBezTo>
                  <a:cubicBezTo>
                    <a:pt x="441646" y="62236"/>
                    <a:pt x="557724" y="179076"/>
                    <a:pt x="555184" y="310266"/>
                  </a:cubicBezTo>
                  <a:cubicBezTo>
                    <a:pt x="555184" y="397007"/>
                    <a:pt x="508448" y="478160"/>
                    <a:pt x="433137" y="521974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648840" y="593212"/>
              <a:ext cx="65297" cy="65338"/>
            </a:xfrm>
            <a:custGeom>
              <a:avLst/>
              <a:gdLst/>
              <a:ahLst/>
              <a:cxnLst/>
              <a:rect l="l" t="t" r="r" b="b"/>
              <a:pathLst>
                <a:path w="65297" h="65338">
                  <a:moveTo>
                    <a:pt x="48897" y="4321"/>
                  </a:moveTo>
                  <a:cubicBezTo>
                    <a:pt x="33276" y="-4696"/>
                    <a:pt x="13337" y="892"/>
                    <a:pt x="4320" y="16513"/>
                  </a:cubicBezTo>
                  <a:cubicBezTo>
                    <a:pt x="-4697" y="32134"/>
                    <a:pt x="891" y="52073"/>
                    <a:pt x="16512" y="60963"/>
                  </a:cubicBezTo>
                  <a:cubicBezTo>
                    <a:pt x="31879" y="69980"/>
                    <a:pt x="52072" y="64646"/>
                    <a:pt x="61089" y="48771"/>
                  </a:cubicBezTo>
                  <a:cubicBezTo>
                    <a:pt x="69852" y="33150"/>
                    <a:pt x="64518" y="13211"/>
                    <a:pt x="48897" y="4321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503472" y="373774"/>
              <a:ext cx="219236" cy="157579"/>
            </a:xfrm>
            <a:custGeom>
              <a:avLst/>
              <a:gdLst/>
              <a:ahLst/>
              <a:cxnLst/>
              <a:rect l="l" t="t" r="r" b="b"/>
              <a:pathLst>
                <a:path w="219236" h="157579">
                  <a:moveTo>
                    <a:pt x="29038" y="1256"/>
                  </a:moveTo>
                  <a:cubicBezTo>
                    <a:pt x="11132" y="3288"/>
                    <a:pt x="-1822" y="19417"/>
                    <a:pt x="210" y="37324"/>
                  </a:cubicBezTo>
                  <a:cubicBezTo>
                    <a:pt x="2242" y="55230"/>
                    <a:pt x="18243" y="68184"/>
                    <a:pt x="36277" y="66152"/>
                  </a:cubicBezTo>
                  <a:cubicBezTo>
                    <a:pt x="88474" y="60438"/>
                    <a:pt x="136861" y="89393"/>
                    <a:pt x="156165" y="137145"/>
                  </a:cubicBezTo>
                  <a:cubicBezTo>
                    <a:pt x="162896" y="154036"/>
                    <a:pt x="182327" y="161910"/>
                    <a:pt x="198710" y="155179"/>
                  </a:cubicBezTo>
                  <a:cubicBezTo>
                    <a:pt x="215474" y="148448"/>
                    <a:pt x="223602" y="129398"/>
                    <a:pt x="216871" y="112634"/>
                  </a:cubicBezTo>
                  <a:cubicBezTo>
                    <a:pt x="186772" y="37832"/>
                    <a:pt x="111080" y="-7888"/>
                    <a:pt x="29292" y="1129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520826" y="63500"/>
              <a:ext cx="65278" cy="114300"/>
            </a:xfrm>
            <a:custGeom>
              <a:avLst/>
              <a:gdLst/>
              <a:ahLst/>
              <a:cxnLst/>
              <a:rect l="l" t="t" r="r" b="b"/>
              <a:pathLst>
                <a:path w="65278" h="114300">
                  <a:moveTo>
                    <a:pt x="32512" y="0"/>
                  </a:moveTo>
                  <a:cubicBezTo>
                    <a:pt x="14605" y="127"/>
                    <a:pt x="0" y="14732"/>
                    <a:pt x="0" y="32639"/>
                  </a:cubicBezTo>
                  <a:lnTo>
                    <a:pt x="0" y="81661"/>
                  </a:lnTo>
                  <a:cubicBezTo>
                    <a:pt x="0" y="99694"/>
                    <a:pt x="14605" y="114299"/>
                    <a:pt x="32639" y="114299"/>
                  </a:cubicBezTo>
                  <a:cubicBezTo>
                    <a:pt x="50673" y="114299"/>
                    <a:pt x="65278" y="99694"/>
                    <a:pt x="65278" y="81661"/>
                  </a:cubicBezTo>
                  <a:lnTo>
                    <a:pt x="65278" y="32639"/>
                  </a:lnTo>
                  <a:cubicBezTo>
                    <a:pt x="65278" y="14605"/>
                    <a:pt x="50800" y="0"/>
                    <a:pt x="32766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809624" y="197437"/>
              <a:ext cx="99949" cy="99996"/>
            </a:xfrm>
            <a:custGeom>
              <a:avLst/>
              <a:gdLst/>
              <a:ahLst/>
              <a:cxnLst/>
              <a:rect l="l" t="t" r="r" b="b"/>
              <a:pathLst>
                <a:path w="99949" h="99996">
                  <a:moveTo>
                    <a:pt x="44196" y="9572"/>
                  </a:moveTo>
                  <a:lnTo>
                    <a:pt x="9525" y="44243"/>
                  </a:lnTo>
                  <a:cubicBezTo>
                    <a:pt x="-3175" y="56943"/>
                    <a:pt x="-3175" y="77644"/>
                    <a:pt x="9525" y="90471"/>
                  </a:cubicBezTo>
                  <a:cubicBezTo>
                    <a:pt x="15875" y="96821"/>
                    <a:pt x="24257" y="99996"/>
                    <a:pt x="32639" y="99996"/>
                  </a:cubicBezTo>
                  <a:cubicBezTo>
                    <a:pt x="41021" y="99996"/>
                    <a:pt x="49403" y="96821"/>
                    <a:pt x="55753" y="90471"/>
                  </a:cubicBezTo>
                  <a:lnTo>
                    <a:pt x="90424" y="55800"/>
                  </a:lnTo>
                  <a:cubicBezTo>
                    <a:pt x="103124" y="43100"/>
                    <a:pt x="103124" y="22399"/>
                    <a:pt x="90424" y="9572"/>
                  </a:cubicBezTo>
                  <a:cubicBezTo>
                    <a:pt x="77724" y="-3255"/>
                    <a:pt x="57023" y="-3128"/>
                    <a:pt x="44196" y="9572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929131" y="520825"/>
              <a:ext cx="114300" cy="65278"/>
            </a:xfrm>
            <a:custGeom>
              <a:avLst/>
              <a:gdLst/>
              <a:ahLst/>
              <a:cxnLst/>
              <a:rect l="l" t="t" r="r" b="b"/>
              <a:pathLst>
                <a:path w="114300" h="65278">
                  <a:moveTo>
                    <a:pt x="81661" y="0"/>
                  </a:moveTo>
                  <a:lnTo>
                    <a:pt x="32639" y="0"/>
                  </a:lnTo>
                  <a:cubicBezTo>
                    <a:pt x="14605" y="0"/>
                    <a:pt x="0" y="14605"/>
                    <a:pt x="0" y="32639"/>
                  </a:cubicBezTo>
                  <a:cubicBezTo>
                    <a:pt x="0" y="50673"/>
                    <a:pt x="14605" y="65278"/>
                    <a:pt x="32639" y="65278"/>
                  </a:cubicBezTo>
                  <a:lnTo>
                    <a:pt x="81661" y="65278"/>
                  </a:lnTo>
                  <a:cubicBezTo>
                    <a:pt x="99695" y="65278"/>
                    <a:pt x="114300" y="50673"/>
                    <a:pt x="114300" y="32639"/>
                  </a:cubicBezTo>
                  <a:cubicBezTo>
                    <a:pt x="114300" y="14605"/>
                    <a:pt x="99695" y="0"/>
                    <a:pt x="81661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809577" y="809622"/>
              <a:ext cx="99997" cy="99949"/>
            </a:xfrm>
            <a:custGeom>
              <a:avLst/>
              <a:gdLst/>
              <a:ahLst/>
              <a:cxnLst/>
              <a:rect l="l" t="t" r="r" b="b"/>
              <a:pathLst>
                <a:path w="99997" h="99949">
                  <a:moveTo>
                    <a:pt x="55800" y="9525"/>
                  </a:moveTo>
                  <a:cubicBezTo>
                    <a:pt x="43100" y="-3175"/>
                    <a:pt x="22399" y="-3175"/>
                    <a:pt x="9572" y="9525"/>
                  </a:cubicBezTo>
                  <a:cubicBezTo>
                    <a:pt x="-3255" y="22225"/>
                    <a:pt x="-3128" y="42926"/>
                    <a:pt x="9572" y="55753"/>
                  </a:cubicBezTo>
                  <a:lnTo>
                    <a:pt x="44243" y="90424"/>
                  </a:lnTo>
                  <a:cubicBezTo>
                    <a:pt x="50593" y="96774"/>
                    <a:pt x="58975" y="99949"/>
                    <a:pt x="67357" y="99949"/>
                  </a:cubicBezTo>
                  <a:cubicBezTo>
                    <a:pt x="75739" y="99949"/>
                    <a:pt x="84121" y="96774"/>
                    <a:pt x="90471" y="90424"/>
                  </a:cubicBezTo>
                  <a:cubicBezTo>
                    <a:pt x="103171" y="77724"/>
                    <a:pt x="103171" y="57023"/>
                    <a:pt x="90471" y="44196"/>
                  </a:cubicBezTo>
                  <a:lnTo>
                    <a:pt x="55800" y="9525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97485" y="809575"/>
              <a:ext cx="99949" cy="99996"/>
            </a:xfrm>
            <a:custGeom>
              <a:avLst/>
              <a:gdLst/>
              <a:ahLst/>
              <a:cxnLst/>
              <a:rect l="l" t="t" r="r" b="b"/>
              <a:pathLst>
                <a:path w="99949" h="99996">
                  <a:moveTo>
                    <a:pt x="44196" y="9572"/>
                  </a:moveTo>
                  <a:lnTo>
                    <a:pt x="9525" y="44243"/>
                  </a:lnTo>
                  <a:cubicBezTo>
                    <a:pt x="-3175" y="56943"/>
                    <a:pt x="-3175" y="77644"/>
                    <a:pt x="9525" y="90471"/>
                  </a:cubicBezTo>
                  <a:cubicBezTo>
                    <a:pt x="15875" y="96821"/>
                    <a:pt x="24257" y="99996"/>
                    <a:pt x="32639" y="99996"/>
                  </a:cubicBezTo>
                  <a:cubicBezTo>
                    <a:pt x="41021" y="99996"/>
                    <a:pt x="49403" y="96821"/>
                    <a:pt x="55753" y="90471"/>
                  </a:cubicBezTo>
                  <a:lnTo>
                    <a:pt x="90424" y="55800"/>
                  </a:lnTo>
                  <a:cubicBezTo>
                    <a:pt x="103124" y="43100"/>
                    <a:pt x="103124" y="22399"/>
                    <a:pt x="90424" y="9572"/>
                  </a:cubicBezTo>
                  <a:cubicBezTo>
                    <a:pt x="77724" y="-3255"/>
                    <a:pt x="57023" y="-3128"/>
                    <a:pt x="44196" y="9572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63500" y="520825"/>
              <a:ext cx="114300" cy="65278"/>
            </a:xfrm>
            <a:custGeom>
              <a:avLst/>
              <a:gdLst/>
              <a:ahLst/>
              <a:cxnLst/>
              <a:rect l="l" t="t" r="r" b="b"/>
              <a:pathLst>
                <a:path w="114300" h="65278">
                  <a:moveTo>
                    <a:pt x="81661" y="0"/>
                  </a:moveTo>
                  <a:lnTo>
                    <a:pt x="32639" y="0"/>
                  </a:lnTo>
                  <a:cubicBezTo>
                    <a:pt x="14605" y="0"/>
                    <a:pt x="0" y="14605"/>
                    <a:pt x="0" y="32639"/>
                  </a:cubicBezTo>
                  <a:cubicBezTo>
                    <a:pt x="0" y="50673"/>
                    <a:pt x="14605" y="65278"/>
                    <a:pt x="32639" y="65278"/>
                  </a:cubicBezTo>
                  <a:lnTo>
                    <a:pt x="81661" y="65278"/>
                  </a:lnTo>
                  <a:cubicBezTo>
                    <a:pt x="99695" y="65278"/>
                    <a:pt x="114300" y="50673"/>
                    <a:pt x="114300" y="32639"/>
                  </a:cubicBezTo>
                  <a:cubicBezTo>
                    <a:pt x="114300" y="14605"/>
                    <a:pt x="99695" y="0"/>
                    <a:pt x="81661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197437" y="197484"/>
              <a:ext cx="99997" cy="99949"/>
            </a:xfrm>
            <a:custGeom>
              <a:avLst/>
              <a:gdLst/>
              <a:ahLst/>
              <a:cxnLst/>
              <a:rect l="l" t="t" r="r" b="b"/>
              <a:pathLst>
                <a:path w="99997" h="99949">
                  <a:moveTo>
                    <a:pt x="44244" y="90424"/>
                  </a:moveTo>
                  <a:cubicBezTo>
                    <a:pt x="50594" y="96774"/>
                    <a:pt x="58976" y="99949"/>
                    <a:pt x="67358" y="99949"/>
                  </a:cubicBezTo>
                  <a:cubicBezTo>
                    <a:pt x="75740" y="99949"/>
                    <a:pt x="84122" y="96774"/>
                    <a:pt x="90472" y="90424"/>
                  </a:cubicBezTo>
                  <a:cubicBezTo>
                    <a:pt x="103172" y="77724"/>
                    <a:pt x="103172" y="57023"/>
                    <a:pt x="90472" y="44196"/>
                  </a:cubicBezTo>
                  <a:lnTo>
                    <a:pt x="55801" y="9525"/>
                  </a:lnTo>
                  <a:cubicBezTo>
                    <a:pt x="43101" y="-3175"/>
                    <a:pt x="22400" y="-3175"/>
                    <a:pt x="9573" y="9525"/>
                  </a:cubicBezTo>
                  <a:cubicBezTo>
                    <a:pt x="-3254" y="22225"/>
                    <a:pt x="-3127" y="42926"/>
                    <a:pt x="9573" y="55753"/>
                  </a:cubicBezTo>
                  <a:lnTo>
                    <a:pt x="44244" y="90424"/>
                  </a:lnTo>
                  <a:close/>
                </a:path>
              </a:pathLst>
            </a:custGeom>
            <a:solidFill>
              <a:srgbClr val="B4B4B4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3815513" y="1663852"/>
            <a:ext cx="1513898" cy="1677819"/>
            <a:chOff x="0" y="0"/>
            <a:chExt cx="3147416" cy="3488207"/>
          </a:xfrm>
        </p:grpSpPr>
        <p:sp>
          <p:nvSpPr>
            <p:cNvPr id="16" name="Freeform 16"/>
            <p:cNvSpPr/>
            <p:nvPr/>
          </p:nvSpPr>
          <p:spPr>
            <a:xfrm>
              <a:off x="513969" y="1249425"/>
              <a:ext cx="2034540" cy="1766823"/>
            </a:xfrm>
            <a:custGeom>
              <a:avLst/>
              <a:gdLst/>
              <a:ahLst/>
              <a:cxnLst/>
              <a:rect l="l" t="t" r="r" b="b"/>
              <a:pathLst>
                <a:path w="2034540" h="1766823">
                  <a:moveTo>
                    <a:pt x="0" y="0"/>
                  </a:moveTo>
                  <a:lnTo>
                    <a:pt x="0" y="1766823"/>
                  </a:lnTo>
                  <a:lnTo>
                    <a:pt x="2034540" y="1766823"/>
                  </a:lnTo>
                  <a:lnTo>
                    <a:pt x="203454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63500" y="63500"/>
              <a:ext cx="3020441" cy="3361180"/>
            </a:xfrm>
            <a:custGeom>
              <a:avLst/>
              <a:gdLst/>
              <a:ahLst/>
              <a:cxnLst/>
              <a:rect l="l" t="t" r="r" b="b"/>
              <a:pathLst>
                <a:path w="3020441" h="3361180">
                  <a:moveTo>
                    <a:pt x="1664716" y="1317624"/>
                  </a:moveTo>
                  <a:lnTo>
                    <a:pt x="1664716" y="1965832"/>
                  </a:lnTo>
                  <a:lnTo>
                    <a:pt x="1352931" y="1965832"/>
                  </a:lnTo>
                  <a:lnTo>
                    <a:pt x="1352931" y="1317624"/>
                  </a:lnTo>
                  <a:close/>
                  <a:moveTo>
                    <a:pt x="1508887" y="191262"/>
                  </a:moveTo>
                  <a:lnTo>
                    <a:pt x="2504186" y="857122"/>
                  </a:lnTo>
                  <a:lnTo>
                    <a:pt x="2504186" y="1965705"/>
                  </a:lnTo>
                  <a:lnTo>
                    <a:pt x="1824101" y="1965705"/>
                  </a:lnTo>
                  <a:lnTo>
                    <a:pt x="1824101" y="1158239"/>
                  </a:lnTo>
                  <a:lnTo>
                    <a:pt x="1193546" y="1158239"/>
                  </a:lnTo>
                  <a:lnTo>
                    <a:pt x="1193546" y="1965832"/>
                  </a:lnTo>
                  <a:lnTo>
                    <a:pt x="513588" y="1965832"/>
                  </a:lnTo>
                  <a:lnTo>
                    <a:pt x="513588" y="857122"/>
                  </a:lnTo>
                  <a:lnTo>
                    <a:pt x="1508887" y="191262"/>
                  </a:lnTo>
                  <a:close/>
                  <a:moveTo>
                    <a:pt x="1508887" y="0"/>
                  </a:moveTo>
                  <a:lnTo>
                    <a:pt x="0" y="1005839"/>
                  </a:lnTo>
                  <a:lnTo>
                    <a:pt x="88519" y="1136903"/>
                  </a:lnTo>
                  <a:lnTo>
                    <a:pt x="354203" y="959865"/>
                  </a:lnTo>
                  <a:lnTo>
                    <a:pt x="354203" y="3361180"/>
                  </a:lnTo>
                  <a:lnTo>
                    <a:pt x="2667000" y="3361180"/>
                  </a:lnTo>
                  <a:lnTo>
                    <a:pt x="2667000" y="2900805"/>
                  </a:lnTo>
                  <a:lnTo>
                    <a:pt x="2507615" y="2900805"/>
                  </a:lnTo>
                  <a:lnTo>
                    <a:pt x="2507615" y="3205351"/>
                  </a:lnTo>
                  <a:lnTo>
                    <a:pt x="1693037" y="3205351"/>
                  </a:lnTo>
                  <a:lnTo>
                    <a:pt x="1693037" y="2999992"/>
                  </a:lnTo>
                  <a:lnTo>
                    <a:pt x="1413256" y="2999992"/>
                  </a:lnTo>
                  <a:lnTo>
                    <a:pt x="1413256" y="2801618"/>
                  </a:lnTo>
                  <a:lnTo>
                    <a:pt x="1133348" y="2801618"/>
                  </a:lnTo>
                  <a:lnTo>
                    <a:pt x="1133348" y="2603244"/>
                  </a:lnTo>
                  <a:lnTo>
                    <a:pt x="853567" y="2603244"/>
                  </a:lnTo>
                  <a:lnTo>
                    <a:pt x="853567" y="2404870"/>
                  </a:lnTo>
                  <a:lnTo>
                    <a:pt x="517144" y="2404870"/>
                  </a:lnTo>
                  <a:lnTo>
                    <a:pt x="517144" y="2117978"/>
                  </a:lnTo>
                  <a:lnTo>
                    <a:pt x="2511171" y="2117978"/>
                  </a:lnTo>
                  <a:lnTo>
                    <a:pt x="2511171" y="2426079"/>
                  </a:lnTo>
                  <a:lnTo>
                    <a:pt x="2670556" y="2426079"/>
                  </a:lnTo>
                  <a:lnTo>
                    <a:pt x="2670556" y="963421"/>
                  </a:lnTo>
                  <a:lnTo>
                    <a:pt x="2936240" y="1140459"/>
                  </a:lnTo>
                  <a:lnTo>
                    <a:pt x="3020441" y="1015745"/>
                  </a:lnTo>
                  <a:lnTo>
                    <a:pt x="3020441" y="1006474"/>
                  </a:lnTo>
                  <a:lnTo>
                    <a:pt x="1508887" y="0"/>
                  </a:lnTo>
                  <a:close/>
                </a:path>
              </a:pathLst>
            </a:custGeom>
            <a:solidFill>
              <a:srgbClr val="FFBCBC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1877060" y="2355086"/>
              <a:ext cx="1051814" cy="747268"/>
            </a:xfrm>
            <a:custGeom>
              <a:avLst/>
              <a:gdLst/>
              <a:ahLst/>
              <a:cxnLst/>
              <a:rect l="l" t="t" r="r" b="b"/>
              <a:pathLst>
                <a:path w="1051814" h="747268">
                  <a:moveTo>
                    <a:pt x="485140" y="113284"/>
                  </a:moveTo>
                  <a:lnTo>
                    <a:pt x="371856" y="0"/>
                  </a:lnTo>
                  <a:lnTo>
                    <a:pt x="0" y="371856"/>
                  </a:lnTo>
                  <a:lnTo>
                    <a:pt x="371856" y="747268"/>
                  </a:lnTo>
                  <a:lnTo>
                    <a:pt x="485140" y="633984"/>
                  </a:lnTo>
                  <a:lnTo>
                    <a:pt x="304546" y="453390"/>
                  </a:lnTo>
                  <a:lnTo>
                    <a:pt x="1051814" y="453390"/>
                  </a:lnTo>
                  <a:lnTo>
                    <a:pt x="1051814" y="294005"/>
                  </a:lnTo>
                  <a:lnTo>
                    <a:pt x="304419" y="294005"/>
                  </a:lnTo>
                  <a:lnTo>
                    <a:pt x="485140" y="113284"/>
                  </a:lnTo>
                  <a:close/>
                </a:path>
              </a:pathLst>
            </a:custGeom>
            <a:solidFill>
              <a:srgbClr val="FFBCBC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94157" y="868806"/>
              <a:ext cx="2153031" cy="1217548"/>
            </a:xfrm>
            <a:custGeom>
              <a:avLst/>
              <a:gdLst/>
              <a:ahLst/>
              <a:cxnLst/>
              <a:rect l="l" t="t" r="r" b="b"/>
              <a:pathLst>
                <a:path w="2153031" h="1217548">
                  <a:moveTo>
                    <a:pt x="0" y="0"/>
                  </a:moveTo>
                  <a:lnTo>
                    <a:pt x="0" y="1217549"/>
                  </a:lnTo>
                  <a:lnTo>
                    <a:pt x="2153031" y="1217549"/>
                  </a:lnTo>
                  <a:lnTo>
                    <a:pt x="2153031" y="0"/>
                  </a:lnTo>
                  <a:close/>
                </a:path>
              </a:pathLst>
            </a:custGeom>
            <a:solidFill>
              <a:srgbClr val="FFBCBC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537972" y="130302"/>
              <a:ext cx="2106041" cy="795147"/>
            </a:xfrm>
            <a:custGeom>
              <a:avLst/>
              <a:gdLst/>
              <a:ahLst/>
              <a:cxnLst/>
              <a:rect l="l" t="t" r="r" b="b"/>
              <a:pathLst>
                <a:path w="2106041" h="795147">
                  <a:moveTo>
                    <a:pt x="1053592" y="0"/>
                  </a:moveTo>
                  <a:lnTo>
                    <a:pt x="0" y="795146"/>
                  </a:lnTo>
                  <a:lnTo>
                    <a:pt x="2106041" y="795146"/>
                  </a:lnTo>
                  <a:lnTo>
                    <a:pt x="2106041" y="794257"/>
                  </a:lnTo>
                  <a:lnTo>
                    <a:pt x="1053592" y="0"/>
                  </a:lnTo>
                  <a:close/>
                </a:path>
              </a:pathLst>
            </a:custGeom>
            <a:solidFill>
              <a:srgbClr val="FFBCBC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2754671" y="0"/>
            <a:ext cx="3638812" cy="870971"/>
            <a:chOff x="0" y="0"/>
            <a:chExt cx="7565136" cy="18107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562850" cy="1810771"/>
            </a:xfrm>
            <a:custGeom>
              <a:avLst/>
              <a:gdLst/>
              <a:ahLst/>
              <a:cxnLst/>
              <a:rect l="l" t="t" r="r" b="b"/>
              <a:pathLst>
                <a:path w="7562850" h="1810771">
                  <a:moveTo>
                    <a:pt x="0" y="0"/>
                  </a:moveTo>
                  <a:lnTo>
                    <a:pt x="0" y="1810771"/>
                  </a:lnTo>
                  <a:lnTo>
                    <a:pt x="7562850" y="1810771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25" name="Freeform 25"/>
          <p:cNvSpPr/>
          <p:nvPr/>
        </p:nvSpPr>
        <p:spPr>
          <a:xfrm>
            <a:off x="2860714" y="3567773"/>
            <a:ext cx="3426964" cy="1130284"/>
          </a:xfrm>
          <a:custGeom>
            <a:avLst/>
            <a:gdLst/>
            <a:ahLst/>
            <a:cxnLst/>
            <a:rect l="l" t="t" r="r" b="b"/>
            <a:pathLst>
              <a:path w="7124700" h="2349875">
                <a:moveTo>
                  <a:pt x="0" y="0"/>
                </a:moveTo>
                <a:lnTo>
                  <a:pt x="7124700" y="0"/>
                </a:lnTo>
                <a:lnTo>
                  <a:pt x="7124700" y="2349875"/>
                </a:lnTo>
                <a:lnTo>
                  <a:pt x="0" y="2349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5580917" y="2666828"/>
            <a:ext cx="510718" cy="474236"/>
          </a:xfrm>
          <a:custGeom>
            <a:avLst/>
            <a:gdLst/>
            <a:ahLst/>
            <a:cxnLst/>
            <a:rect l="l" t="t" r="r" b="b"/>
            <a:pathLst>
              <a:path w="1061790" h="985942">
                <a:moveTo>
                  <a:pt x="0" y="0"/>
                </a:moveTo>
                <a:lnTo>
                  <a:pt x="1061790" y="0"/>
                </a:lnTo>
                <a:lnTo>
                  <a:pt x="1061790" y="985942"/>
                </a:lnTo>
                <a:lnTo>
                  <a:pt x="0" y="9859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5589287" y="1386451"/>
            <a:ext cx="591192" cy="591165"/>
            <a:chOff x="0" y="0"/>
            <a:chExt cx="1229093" cy="1229042"/>
          </a:xfrm>
        </p:grpSpPr>
        <p:sp>
          <p:nvSpPr>
            <p:cNvPr id="28" name="Freeform 28"/>
            <p:cNvSpPr/>
            <p:nvPr/>
          </p:nvSpPr>
          <p:spPr>
            <a:xfrm>
              <a:off x="63500" y="338963"/>
              <a:ext cx="478408" cy="275590"/>
            </a:xfrm>
            <a:custGeom>
              <a:avLst/>
              <a:gdLst/>
              <a:ahLst/>
              <a:cxnLst/>
              <a:rect l="l" t="t" r="r" b="b"/>
              <a:pathLst>
                <a:path w="478408" h="275590">
                  <a:moveTo>
                    <a:pt x="275462" y="0"/>
                  </a:moveTo>
                  <a:cubicBezTo>
                    <a:pt x="125221" y="0"/>
                    <a:pt x="2921" y="120396"/>
                    <a:pt x="0" y="270003"/>
                  </a:cubicBezTo>
                  <a:lnTo>
                    <a:pt x="0" y="275591"/>
                  </a:lnTo>
                  <a:lnTo>
                    <a:pt x="351027" y="275591"/>
                  </a:lnTo>
                  <a:cubicBezTo>
                    <a:pt x="351027" y="191009"/>
                    <a:pt x="403986" y="118491"/>
                    <a:pt x="478407" y="89281"/>
                  </a:cubicBezTo>
                  <a:cubicBezTo>
                    <a:pt x="427861" y="34290"/>
                    <a:pt x="355726" y="0"/>
                    <a:pt x="275335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687195" y="614427"/>
              <a:ext cx="478407" cy="275590"/>
            </a:xfrm>
            <a:custGeom>
              <a:avLst/>
              <a:gdLst/>
              <a:ahLst/>
              <a:cxnLst/>
              <a:rect l="l" t="t" r="r" b="b"/>
              <a:pathLst>
                <a:path w="478407" h="275590">
                  <a:moveTo>
                    <a:pt x="478407" y="127"/>
                  </a:moveTo>
                  <a:cubicBezTo>
                    <a:pt x="478407" y="105410"/>
                    <a:pt x="419353" y="196977"/>
                    <a:pt x="332612" y="243078"/>
                  </a:cubicBezTo>
                  <a:cubicBezTo>
                    <a:pt x="332612" y="243078"/>
                    <a:pt x="332612" y="243205"/>
                    <a:pt x="332485" y="243205"/>
                  </a:cubicBezTo>
                  <a:cubicBezTo>
                    <a:pt x="293877" y="263906"/>
                    <a:pt x="249808" y="275590"/>
                    <a:pt x="202945" y="275590"/>
                  </a:cubicBezTo>
                  <a:cubicBezTo>
                    <a:pt x="183895" y="275590"/>
                    <a:pt x="165480" y="273685"/>
                    <a:pt x="147700" y="269875"/>
                  </a:cubicBezTo>
                  <a:cubicBezTo>
                    <a:pt x="89789" y="258064"/>
                    <a:pt x="38608" y="228219"/>
                    <a:pt x="0" y="186309"/>
                  </a:cubicBezTo>
                  <a:cubicBezTo>
                    <a:pt x="74422" y="157226"/>
                    <a:pt x="127380" y="84582"/>
                    <a:pt x="127380" y="0"/>
                  </a:cubicBezTo>
                  <a:lnTo>
                    <a:pt x="478407" y="0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339089" y="686944"/>
              <a:ext cx="275462" cy="478536"/>
            </a:xfrm>
            <a:custGeom>
              <a:avLst/>
              <a:gdLst/>
              <a:ahLst/>
              <a:cxnLst/>
              <a:rect l="l" t="t" r="r" b="b"/>
              <a:pathLst>
                <a:path w="275462" h="478536">
                  <a:moveTo>
                    <a:pt x="89154" y="127"/>
                  </a:moveTo>
                  <a:cubicBezTo>
                    <a:pt x="118237" y="74549"/>
                    <a:pt x="190880" y="127508"/>
                    <a:pt x="275462" y="127508"/>
                  </a:cubicBezTo>
                  <a:lnTo>
                    <a:pt x="275462" y="478536"/>
                  </a:lnTo>
                  <a:cubicBezTo>
                    <a:pt x="123317" y="478536"/>
                    <a:pt x="0" y="355219"/>
                    <a:pt x="0" y="203073"/>
                  </a:cubicBezTo>
                  <a:cubicBezTo>
                    <a:pt x="0" y="122682"/>
                    <a:pt x="34290" y="50546"/>
                    <a:pt x="89281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614551" y="63500"/>
              <a:ext cx="275589" cy="478409"/>
            </a:xfrm>
            <a:custGeom>
              <a:avLst/>
              <a:gdLst/>
              <a:ahLst/>
              <a:cxnLst/>
              <a:rect l="l" t="t" r="r" b="b"/>
              <a:pathLst>
                <a:path w="275589" h="478409">
                  <a:moveTo>
                    <a:pt x="0" y="0"/>
                  </a:moveTo>
                  <a:lnTo>
                    <a:pt x="0" y="351028"/>
                  </a:lnTo>
                  <a:cubicBezTo>
                    <a:pt x="84582" y="351028"/>
                    <a:pt x="157099" y="403988"/>
                    <a:pt x="186309" y="478410"/>
                  </a:cubicBezTo>
                  <a:cubicBezTo>
                    <a:pt x="228218" y="439801"/>
                    <a:pt x="258063" y="388620"/>
                    <a:pt x="269874" y="330708"/>
                  </a:cubicBezTo>
                  <a:cubicBezTo>
                    <a:pt x="273684" y="312928"/>
                    <a:pt x="275589" y="294513"/>
                    <a:pt x="275589" y="275463"/>
                  </a:cubicBezTo>
                  <a:cubicBezTo>
                    <a:pt x="275589" y="228600"/>
                    <a:pt x="263905" y="184531"/>
                    <a:pt x="243204" y="145923"/>
                  </a:cubicBezTo>
                  <a:cubicBezTo>
                    <a:pt x="243204" y="145796"/>
                    <a:pt x="243077" y="145796"/>
                    <a:pt x="243077" y="145796"/>
                  </a:cubicBezTo>
                  <a:cubicBezTo>
                    <a:pt x="197612" y="60452"/>
                    <a:pt x="108458" y="2032"/>
                    <a:pt x="5588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477011" y="476885"/>
              <a:ext cx="275335" cy="275336"/>
            </a:xfrm>
            <a:custGeom>
              <a:avLst/>
              <a:gdLst/>
              <a:ahLst/>
              <a:cxnLst/>
              <a:rect l="l" t="t" r="r" b="b"/>
              <a:pathLst>
                <a:path w="275335" h="275336">
                  <a:moveTo>
                    <a:pt x="275335" y="137669"/>
                  </a:moveTo>
                  <a:cubicBezTo>
                    <a:pt x="275335" y="201804"/>
                    <a:pt x="231393" y="255906"/>
                    <a:pt x="172084" y="271146"/>
                  </a:cubicBezTo>
                  <a:cubicBezTo>
                    <a:pt x="161035" y="273940"/>
                    <a:pt x="149478" y="275337"/>
                    <a:pt x="137667" y="275337"/>
                  </a:cubicBezTo>
                  <a:cubicBezTo>
                    <a:pt x="73532" y="275337"/>
                    <a:pt x="19431" y="231395"/>
                    <a:pt x="4191" y="172086"/>
                  </a:cubicBezTo>
                  <a:cubicBezTo>
                    <a:pt x="1397" y="161037"/>
                    <a:pt x="0" y="149480"/>
                    <a:pt x="0" y="137669"/>
                  </a:cubicBezTo>
                  <a:cubicBezTo>
                    <a:pt x="0" y="73534"/>
                    <a:pt x="43941" y="19431"/>
                    <a:pt x="103250" y="4191"/>
                  </a:cubicBezTo>
                  <a:cubicBezTo>
                    <a:pt x="114299" y="1397"/>
                    <a:pt x="125856" y="0"/>
                    <a:pt x="137667" y="0"/>
                  </a:cubicBezTo>
                  <a:cubicBezTo>
                    <a:pt x="201802" y="0"/>
                    <a:pt x="255904" y="43943"/>
                    <a:pt x="271144" y="103252"/>
                  </a:cubicBezTo>
                  <a:cubicBezTo>
                    <a:pt x="273938" y="114301"/>
                    <a:pt x="275335" y="125858"/>
                    <a:pt x="275335" y="137669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112395" y="672212"/>
              <a:ext cx="114660" cy="210439"/>
            </a:xfrm>
            <a:custGeom>
              <a:avLst/>
              <a:gdLst/>
              <a:ahLst/>
              <a:cxnLst/>
              <a:rect l="l" t="t" r="r" b="b"/>
              <a:pathLst>
                <a:path w="114660" h="210439">
                  <a:moveTo>
                    <a:pt x="62864" y="4064"/>
                  </a:moveTo>
                  <a:lnTo>
                    <a:pt x="62483" y="0"/>
                  </a:lnTo>
                  <a:lnTo>
                    <a:pt x="0" y="0"/>
                  </a:lnTo>
                  <a:lnTo>
                    <a:pt x="381" y="4826"/>
                  </a:lnTo>
                  <a:cubicBezTo>
                    <a:pt x="5842" y="69596"/>
                    <a:pt x="25019" y="134874"/>
                    <a:pt x="55879" y="193548"/>
                  </a:cubicBezTo>
                  <a:cubicBezTo>
                    <a:pt x="61340" y="203962"/>
                    <a:pt x="71881" y="210439"/>
                    <a:pt x="83565" y="210439"/>
                  </a:cubicBezTo>
                  <a:cubicBezTo>
                    <a:pt x="89280" y="210439"/>
                    <a:pt x="94868" y="208915"/>
                    <a:pt x="99567" y="205867"/>
                  </a:cubicBezTo>
                  <a:cubicBezTo>
                    <a:pt x="113664" y="197231"/>
                    <a:pt x="118744" y="179324"/>
                    <a:pt x="111124" y="165227"/>
                  </a:cubicBezTo>
                  <a:cubicBezTo>
                    <a:pt x="84835" y="115189"/>
                    <a:pt x="68071" y="59436"/>
                    <a:pt x="62864" y="4064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346323" y="112268"/>
              <a:ext cx="210443" cy="114681"/>
            </a:xfrm>
            <a:custGeom>
              <a:avLst/>
              <a:gdLst/>
              <a:ahLst/>
              <a:cxnLst/>
              <a:rect l="l" t="t" r="r" b="b"/>
              <a:pathLst>
                <a:path w="210443" h="114681">
                  <a:moveTo>
                    <a:pt x="16896" y="55880"/>
                  </a:moveTo>
                  <a:cubicBezTo>
                    <a:pt x="9276" y="59817"/>
                    <a:pt x="3434" y="66929"/>
                    <a:pt x="1148" y="75184"/>
                  </a:cubicBezTo>
                  <a:cubicBezTo>
                    <a:pt x="-1138" y="83439"/>
                    <a:pt x="5" y="92202"/>
                    <a:pt x="4450" y="99568"/>
                  </a:cubicBezTo>
                  <a:cubicBezTo>
                    <a:pt x="10419" y="109220"/>
                    <a:pt x="20706" y="114681"/>
                    <a:pt x="31120" y="114681"/>
                  </a:cubicBezTo>
                  <a:cubicBezTo>
                    <a:pt x="35946" y="114681"/>
                    <a:pt x="40772" y="113538"/>
                    <a:pt x="45217" y="111125"/>
                  </a:cubicBezTo>
                  <a:cubicBezTo>
                    <a:pt x="95255" y="84836"/>
                    <a:pt x="151007" y="68072"/>
                    <a:pt x="206379" y="62865"/>
                  </a:cubicBezTo>
                  <a:lnTo>
                    <a:pt x="210443" y="62484"/>
                  </a:lnTo>
                  <a:lnTo>
                    <a:pt x="210443" y="0"/>
                  </a:lnTo>
                  <a:lnTo>
                    <a:pt x="205617" y="381"/>
                  </a:lnTo>
                  <a:cubicBezTo>
                    <a:pt x="140848" y="5842"/>
                    <a:pt x="75570" y="25019"/>
                    <a:pt x="16896" y="5588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1002047" y="346329"/>
              <a:ext cx="114660" cy="210566"/>
            </a:xfrm>
            <a:custGeom>
              <a:avLst/>
              <a:gdLst/>
              <a:ahLst/>
              <a:cxnLst/>
              <a:rect l="l" t="t" r="r" b="b"/>
              <a:pathLst>
                <a:path w="114660" h="210566">
                  <a:moveTo>
                    <a:pt x="114280" y="205614"/>
                  </a:moveTo>
                  <a:cubicBezTo>
                    <a:pt x="108819" y="140843"/>
                    <a:pt x="89642" y="75565"/>
                    <a:pt x="58781" y="16891"/>
                  </a:cubicBezTo>
                  <a:cubicBezTo>
                    <a:pt x="53320" y="6477"/>
                    <a:pt x="42779" y="0"/>
                    <a:pt x="31095" y="0"/>
                  </a:cubicBezTo>
                  <a:cubicBezTo>
                    <a:pt x="25380" y="0"/>
                    <a:pt x="19792" y="1524"/>
                    <a:pt x="15093" y="4572"/>
                  </a:cubicBezTo>
                  <a:cubicBezTo>
                    <a:pt x="996" y="13208"/>
                    <a:pt x="-4084" y="31115"/>
                    <a:pt x="3536" y="45339"/>
                  </a:cubicBezTo>
                  <a:cubicBezTo>
                    <a:pt x="29825" y="95377"/>
                    <a:pt x="46589" y="151130"/>
                    <a:pt x="51796" y="206503"/>
                  </a:cubicBezTo>
                  <a:lnTo>
                    <a:pt x="52177" y="210567"/>
                  </a:lnTo>
                  <a:lnTo>
                    <a:pt x="114661" y="210567"/>
                  </a:lnTo>
                  <a:lnTo>
                    <a:pt x="114280" y="205741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672336" y="1002051"/>
              <a:ext cx="210438" cy="114661"/>
            </a:xfrm>
            <a:custGeom>
              <a:avLst/>
              <a:gdLst/>
              <a:ahLst/>
              <a:cxnLst/>
              <a:rect l="l" t="t" r="r" b="b"/>
              <a:pathLst>
                <a:path w="210438" h="114661">
                  <a:moveTo>
                    <a:pt x="165226" y="3536"/>
                  </a:moveTo>
                  <a:cubicBezTo>
                    <a:pt x="115189" y="29825"/>
                    <a:pt x="59436" y="46589"/>
                    <a:pt x="4064" y="51796"/>
                  </a:cubicBezTo>
                  <a:lnTo>
                    <a:pt x="0" y="52177"/>
                  </a:lnTo>
                  <a:lnTo>
                    <a:pt x="0" y="114661"/>
                  </a:lnTo>
                  <a:lnTo>
                    <a:pt x="4826" y="114280"/>
                  </a:lnTo>
                  <a:cubicBezTo>
                    <a:pt x="69596" y="108819"/>
                    <a:pt x="134873" y="89642"/>
                    <a:pt x="193547" y="58781"/>
                  </a:cubicBezTo>
                  <a:cubicBezTo>
                    <a:pt x="203961" y="53320"/>
                    <a:pt x="210438" y="42779"/>
                    <a:pt x="210438" y="31095"/>
                  </a:cubicBezTo>
                  <a:cubicBezTo>
                    <a:pt x="210438" y="25380"/>
                    <a:pt x="208914" y="19792"/>
                    <a:pt x="205866" y="15093"/>
                  </a:cubicBezTo>
                  <a:cubicBezTo>
                    <a:pt x="197230" y="996"/>
                    <a:pt x="179323" y="-4084"/>
                    <a:pt x="165099" y="3536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237362" y="672339"/>
              <a:ext cx="74364" cy="90678"/>
            </a:xfrm>
            <a:custGeom>
              <a:avLst/>
              <a:gdLst/>
              <a:ahLst/>
              <a:cxnLst/>
              <a:rect l="l" t="t" r="r" b="b"/>
              <a:pathLst>
                <a:path w="74364" h="90678">
                  <a:moveTo>
                    <a:pt x="62992" y="3810"/>
                  </a:moveTo>
                  <a:lnTo>
                    <a:pt x="62484" y="0"/>
                  </a:lnTo>
                  <a:lnTo>
                    <a:pt x="0" y="0"/>
                  </a:lnTo>
                  <a:lnTo>
                    <a:pt x="508" y="4953"/>
                  </a:lnTo>
                  <a:cubicBezTo>
                    <a:pt x="2794" y="26543"/>
                    <a:pt x="7239" y="47879"/>
                    <a:pt x="13462" y="68453"/>
                  </a:cubicBezTo>
                  <a:cubicBezTo>
                    <a:pt x="17526" y="81661"/>
                    <a:pt x="29464" y="90678"/>
                    <a:pt x="43307" y="90678"/>
                  </a:cubicBezTo>
                  <a:cubicBezTo>
                    <a:pt x="47244" y="90678"/>
                    <a:pt x="50927" y="89916"/>
                    <a:pt x="54483" y="88646"/>
                  </a:cubicBezTo>
                  <a:cubicBezTo>
                    <a:pt x="69469" y="82804"/>
                    <a:pt x="77597" y="66421"/>
                    <a:pt x="73152" y="51181"/>
                  </a:cubicBezTo>
                  <a:cubicBezTo>
                    <a:pt x="68580" y="36322"/>
                    <a:pt x="65151" y="20447"/>
                    <a:pt x="62992" y="3937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466173" y="237363"/>
              <a:ext cx="90593" cy="74295"/>
            </a:xfrm>
            <a:custGeom>
              <a:avLst/>
              <a:gdLst/>
              <a:ahLst/>
              <a:cxnLst/>
              <a:rect l="l" t="t" r="r" b="b"/>
              <a:pathLst>
                <a:path w="90593" h="74295">
                  <a:moveTo>
                    <a:pt x="22141" y="13462"/>
                  </a:moveTo>
                  <a:cubicBezTo>
                    <a:pt x="13759" y="15875"/>
                    <a:pt x="7155" y="21590"/>
                    <a:pt x="3218" y="29464"/>
                  </a:cubicBezTo>
                  <a:cubicBezTo>
                    <a:pt x="-719" y="37338"/>
                    <a:pt x="-973" y="46355"/>
                    <a:pt x="2075" y="54483"/>
                  </a:cubicBezTo>
                  <a:cubicBezTo>
                    <a:pt x="6774" y="66675"/>
                    <a:pt x="18585" y="74295"/>
                    <a:pt x="31031" y="74295"/>
                  </a:cubicBezTo>
                  <a:cubicBezTo>
                    <a:pt x="33824" y="74295"/>
                    <a:pt x="36745" y="73914"/>
                    <a:pt x="39539" y="73025"/>
                  </a:cubicBezTo>
                  <a:cubicBezTo>
                    <a:pt x="54398" y="68453"/>
                    <a:pt x="70273" y="65024"/>
                    <a:pt x="86783" y="62865"/>
                  </a:cubicBezTo>
                  <a:lnTo>
                    <a:pt x="90593" y="62357"/>
                  </a:lnTo>
                  <a:lnTo>
                    <a:pt x="90593" y="0"/>
                  </a:lnTo>
                  <a:lnTo>
                    <a:pt x="85640" y="508"/>
                  </a:lnTo>
                  <a:cubicBezTo>
                    <a:pt x="64050" y="2794"/>
                    <a:pt x="42714" y="7239"/>
                    <a:pt x="22141" y="13462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917249" y="466217"/>
              <a:ext cx="74364" cy="90551"/>
            </a:xfrm>
            <a:custGeom>
              <a:avLst/>
              <a:gdLst/>
              <a:ahLst/>
              <a:cxnLst/>
              <a:rect l="l" t="t" r="r" b="b"/>
              <a:pathLst>
                <a:path w="74364" h="90551">
                  <a:moveTo>
                    <a:pt x="60902" y="22098"/>
                  </a:moveTo>
                  <a:cubicBezTo>
                    <a:pt x="56838" y="8890"/>
                    <a:pt x="44900" y="0"/>
                    <a:pt x="31057" y="0"/>
                  </a:cubicBezTo>
                  <a:cubicBezTo>
                    <a:pt x="27120" y="0"/>
                    <a:pt x="23437" y="762"/>
                    <a:pt x="19881" y="2032"/>
                  </a:cubicBezTo>
                  <a:cubicBezTo>
                    <a:pt x="4895" y="7875"/>
                    <a:pt x="-3233" y="24257"/>
                    <a:pt x="1212" y="39498"/>
                  </a:cubicBezTo>
                  <a:cubicBezTo>
                    <a:pt x="5784" y="54357"/>
                    <a:pt x="9213" y="70232"/>
                    <a:pt x="11372" y="86742"/>
                  </a:cubicBezTo>
                  <a:lnTo>
                    <a:pt x="11880" y="90552"/>
                  </a:lnTo>
                  <a:lnTo>
                    <a:pt x="74364" y="90552"/>
                  </a:lnTo>
                  <a:lnTo>
                    <a:pt x="73856" y="85599"/>
                  </a:lnTo>
                  <a:cubicBezTo>
                    <a:pt x="71570" y="64009"/>
                    <a:pt x="67125" y="42673"/>
                    <a:pt x="60902" y="22098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672336" y="917253"/>
              <a:ext cx="90551" cy="74364"/>
            </a:xfrm>
            <a:custGeom>
              <a:avLst/>
              <a:gdLst/>
              <a:ahLst/>
              <a:cxnLst/>
              <a:rect l="l" t="t" r="r" b="b"/>
              <a:pathLst>
                <a:path w="90551" h="74364">
                  <a:moveTo>
                    <a:pt x="68453" y="60902"/>
                  </a:moveTo>
                  <a:cubicBezTo>
                    <a:pt x="81661" y="56838"/>
                    <a:pt x="90551" y="44900"/>
                    <a:pt x="90551" y="31057"/>
                  </a:cubicBezTo>
                  <a:cubicBezTo>
                    <a:pt x="90551" y="27247"/>
                    <a:pt x="89789" y="23437"/>
                    <a:pt x="88519" y="19881"/>
                  </a:cubicBezTo>
                  <a:cubicBezTo>
                    <a:pt x="82677" y="4895"/>
                    <a:pt x="66294" y="-3233"/>
                    <a:pt x="51054" y="1212"/>
                  </a:cubicBezTo>
                  <a:cubicBezTo>
                    <a:pt x="36195" y="5784"/>
                    <a:pt x="20320" y="9213"/>
                    <a:pt x="3810" y="11372"/>
                  </a:cubicBezTo>
                  <a:lnTo>
                    <a:pt x="0" y="11880"/>
                  </a:lnTo>
                  <a:lnTo>
                    <a:pt x="0" y="74364"/>
                  </a:lnTo>
                  <a:lnTo>
                    <a:pt x="4953" y="73856"/>
                  </a:lnTo>
                  <a:cubicBezTo>
                    <a:pt x="26543" y="71443"/>
                    <a:pt x="47879" y="67125"/>
                    <a:pt x="68453" y="60902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7"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4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999625" y="1440829"/>
            <a:ext cx="491701" cy="555594"/>
            <a:chOff x="0" y="0"/>
            <a:chExt cx="1022248" cy="115507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22222" cy="1155059"/>
            </a:xfrm>
            <a:custGeom>
              <a:avLst/>
              <a:gdLst/>
              <a:ahLst/>
              <a:cxnLst/>
              <a:rect l="l" t="t" r="r" b="b"/>
              <a:pathLst>
                <a:path w="1022222" h="1155059">
                  <a:moveTo>
                    <a:pt x="0" y="1155059"/>
                  </a:moveTo>
                  <a:lnTo>
                    <a:pt x="1022222" y="1155059"/>
                  </a:lnTo>
                  <a:lnTo>
                    <a:pt x="10222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3095747" y="2610787"/>
            <a:ext cx="472513" cy="502673"/>
            <a:chOff x="0" y="0"/>
            <a:chExt cx="982358" cy="104505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82344" cy="1045079"/>
            </a:xfrm>
            <a:custGeom>
              <a:avLst/>
              <a:gdLst/>
              <a:ahLst/>
              <a:cxnLst/>
              <a:rect l="l" t="t" r="r" b="b"/>
              <a:pathLst>
                <a:path w="982344" h="1045079">
                  <a:moveTo>
                    <a:pt x="0" y="1045079"/>
                  </a:moveTo>
                  <a:lnTo>
                    <a:pt x="982344" y="1045079"/>
                  </a:lnTo>
                  <a:lnTo>
                    <a:pt x="98234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3815034" y="1663214"/>
            <a:ext cx="1515625" cy="1677238"/>
            <a:chOff x="0" y="0"/>
            <a:chExt cx="3150997" cy="3487001"/>
          </a:xfrm>
        </p:grpSpPr>
        <p:sp>
          <p:nvSpPr>
            <p:cNvPr id="50" name="Freeform 50"/>
            <p:cNvSpPr/>
            <p:nvPr/>
          </p:nvSpPr>
          <p:spPr>
            <a:xfrm>
              <a:off x="63500" y="63500"/>
              <a:ext cx="3023994" cy="3360040"/>
            </a:xfrm>
            <a:custGeom>
              <a:avLst/>
              <a:gdLst/>
              <a:ahLst/>
              <a:cxnLst/>
              <a:rect l="l" t="t" r="r" b="b"/>
              <a:pathLst>
                <a:path w="3023994" h="3360040">
                  <a:moveTo>
                    <a:pt x="0" y="3360040"/>
                  </a:moveTo>
                  <a:lnTo>
                    <a:pt x="3023994" y="3360040"/>
                  </a:lnTo>
                  <a:lnTo>
                    <a:pt x="30239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1" name="Freeform 51"/>
            <p:cNvSpPr/>
            <p:nvPr/>
          </p:nvSpPr>
          <p:spPr>
            <a:xfrm>
              <a:off x="537972" y="130175"/>
              <a:ext cx="2106293" cy="794893"/>
            </a:xfrm>
            <a:custGeom>
              <a:avLst/>
              <a:gdLst/>
              <a:ahLst/>
              <a:cxnLst/>
              <a:rect l="l" t="t" r="r" b="b"/>
              <a:pathLst>
                <a:path w="2106293" h="794893">
                  <a:moveTo>
                    <a:pt x="0" y="794893"/>
                  </a:moveTo>
                  <a:lnTo>
                    <a:pt x="2106293" y="794893"/>
                  </a:lnTo>
                  <a:lnTo>
                    <a:pt x="21062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2" name="Freeform 52"/>
            <p:cNvSpPr/>
            <p:nvPr/>
          </p:nvSpPr>
          <p:spPr>
            <a:xfrm>
              <a:off x="494157" y="868553"/>
              <a:ext cx="2152267" cy="1217041"/>
            </a:xfrm>
            <a:custGeom>
              <a:avLst/>
              <a:gdLst/>
              <a:ahLst/>
              <a:cxnLst/>
              <a:rect l="l" t="t" r="r" b="b"/>
              <a:pathLst>
                <a:path w="2152267" h="1217041">
                  <a:moveTo>
                    <a:pt x="0" y="1217042"/>
                  </a:moveTo>
                  <a:lnTo>
                    <a:pt x="2152267" y="1217042"/>
                  </a:lnTo>
                  <a:lnTo>
                    <a:pt x="2152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513969" y="1248918"/>
              <a:ext cx="2033776" cy="1766189"/>
            </a:xfrm>
            <a:custGeom>
              <a:avLst/>
              <a:gdLst/>
              <a:ahLst/>
              <a:cxnLst/>
              <a:rect l="l" t="t" r="r" b="b"/>
              <a:pathLst>
                <a:path w="2033776" h="1766189">
                  <a:moveTo>
                    <a:pt x="0" y="1766190"/>
                  </a:moveTo>
                  <a:lnTo>
                    <a:pt x="2033776" y="1766190"/>
                  </a:lnTo>
                  <a:lnTo>
                    <a:pt x="2033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2754671" y="1"/>
            <a:ext cx="3637713" cy="870646"/>
            <a:chOff x="0" y="0"/>
            <a:chExt cx="7562850" cy="18100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562850" cy="1810133"/>
            </a:xfrm>
            <a:custGeom>
              <a:avLst/>
              <a:gdLst/>
              <a:ahLst/>
              <a:cxnLst/>
              <a:rect l="l" t="t" r="r" b="b"/>
              <a:pathLst>
                <a:path w="7562850" h="1810133">
                  <a:moveTo>
                    <a:pt x="0" y="0"/>
                  </a:moveTo>
                  <a:lnTo>
                    <a:pt x="0" y="1810133"/>
                  </a:lnTo>
                  <a:lnTo>
                    <a:pt x="7562850" y="1810133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2860664" y="3566415"/>
            <a:ext cx="3424357" cy="1129881"/>
            <a:chOff x="0" y="0"/>
            <a:chExt cx="7119277" cy="2349043"/>
          </a:xfrm>
        </p:grpSpPr>
        <p:sp>
          <p:nvSpPr>
            <p:cNvPr id="59" name="Freeform 59"/>
            <p:cNvSpPr/>
            <p:nvPr/>
          </p:nvSpPr>
          <p:spPr>
            <a:xfrm>
              <a:off x="63500" y="63500"/>
              <a:ext cx="6992238" cy="2221998"/>
            </a:xfrm>
            <a:custGeom>
              <a:avLst/>
              <a:gdLst/>
              <a:ahLst/>
              <a:cxnLst/>
              <a:rect l="l" t="t" r="r" b="b"/>
              <a:pathLst>
                <a:path w="6992238" h="2221998">
                  <a:moveTo>
                    <a:pt x="0" y="2221998"/>
                  </a:moveTo>
                  <a:lnTo>
                    <a:pt x="6992238" y="2221998"/>
                  </a:lnTo>
                  <a:lnTo>
                    <a:pt x="69922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60" name="Freeform 60"/>
            <p:cNvSpPr/>
            <p:nvPr/>
          </p:nvSpPr>
          <p:spPr>
            <a:xfrm>
              <a:off x="414401" y="703201"/>
              <a:ext cx="1394587" cy="1255271"/>
            </a:xfrm>
            <a:custGeom>
              <a:avLst/>
              <a:gdLst/>
              <a:ahLst/>
              <a:cxnLst/>
              <a:rect l="l" t="t" r="r" b="b"/>
              <a:pathLst>
                <a:path w="1394587" h="1255271">
                  <a:moveTo>
                    <a:pt x="0" y="1255271"/>
                  </a:moveTo>
                  <a:lnTo>
                    <a:pt x="1394587" y="1255271"/>
                  </a:lnTo>
                  <a:lnTo>
                    <a:pt x="13945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61" name="Group 61"/>
          <p:cNvGrpSpPr/>
          <p:nvPr/>
        </p:nvGrpSpPr>
        <p:grpSpPr>
          <a:xfrm>
            <a:off x="5579584" y="2665797"/>
            <a:ext cx="511241" cy="475455"/>
            <a:chOff x="0" y="0"/>
            <a:chExt cx="1062876" cy="988479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062863" cy="988446"/>
            </a:xfrm>
            <a:custGeom>
              <a:avLst/>
              <a:gdLst/>
              <a:ahLst/>
              <a:cxnLst/>
              <a:rect l="l" t="t" r="r" b="b"/>
              <a:pathLst>
                <a:path w="1062863" h="988446">
                  <a:moveTo>
                    <a:pt x="0" y="988446"/>
                  </a:moveTo>
                  <a:lnTo>
                    <a:pt x="1062863" y="988446"/>
                  </a:lnTo>
                  <a:lnTo>
                    <a:pt x="10628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63" name="Group 63"/>
          <p:cNvGrpSpPr/>
          <p:nvPr/>
        </p:nvGrpSpPr>
        <p:grpSpPr>
          <a:xfrm>
            <a:off x="5618756" y="1416459"/>
            <a:ext cx="529887" cy="529887"/>
            <a:chOff x="0" y="0"/>
            <a:chExt cx="1101649" cy="110164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01604" cy="1101603"/>
            </a:xfrm>
            <a:custGeom>
              <a:avLst/>
              <a:gdLst/>
              <a:ahLst/>
              <a:cxnLst/>
              <a:rect l="l" t="t" r="r" b="b"/>
              <a:pathLst>
                <a:path w="1101604" h="1101603">
                  <a:moveTo>
                    <a:pt x="0" y="1101603"/>
                  </a:moveTo>
                  <a:lnTo>
                    <a:pt x="1101604" y="1101603"/>
                  </a:lnTo>
                  <a:lnTo>
                    <a:pt x="1101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65" name="TextBox 65"/>
          <p:cNvSpPr txBox="1"/>
          <p:nvPr/>
        </p:nvSpPr>
        <p:spPr>
          <a:xfrm>
            <a:off x="4060724" y="2055910"/>
            <a:ext cx="1095475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75"/>
              </a:lnSpc>
            </a:pPr>
            <a:r>
              <a:rPr lang="en-US" sz="1209" spc="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SOLIDNE ŚCIANY I STROPY, BEZ WIDOCZNYCH USZKODZEŃ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4071185" y="667699"/>
            <a:ext cx="22889" cy="14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9"/>
              </a:lnSpc>
            </a:pPr>
            <a:r>
              <a:rPr lang="en-US" sz="878" spc="-3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599518" y="998845"/>
            <a:ext cx="20144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1"/>
              </a:lnSpc>
            </a:pPr>
            <a:r>
              <a:rPr lang="en-US" sz="1901">
                <a:solidFill>
                  <a:srgbClr val="231F20"/>
                </a:solidFill>
                <a:latin typeface="Literata"/>
                <a:ea typeface="Literata"/>
                <a:cs typeface="Literata"/>
                <a:sym typeface="Literata"/>
              </a:rPr>
              <a:t>SPRAWDŹ, CZY MIEJSCE MA: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334112" y="-28144"/>
            <a:ext cx="2543655" cy="813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1743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PIWNICA LUB GARAŻ</a:t>
            </a:r>
          </a:p>
          <a:p>
            <a:pPr algn="ctr">
              <a:lnSpc>
                <a:spcPts val="3449"/>
              </a:lnSpc>
            </a:pPr>
            <a:r>
              <a:rPr lang="en-US" sz="1743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PODZIEMNY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612113" y="667699"/>
            <a:ext cx="1953557" cy="29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29"/>
              </a:lnSpc>
            </a:pPr>
            <a:r>
              <a:rPr lang="en-US" sz="878" spc="-31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odpowiednioprzygotowanemogązapewnićochronę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754671" y="2081543"/>
            <a:ext cx="965477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</a:pPr>
            <a:r>
              <a:rPr lang="en-US" sz="962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DROŻNE WEJŚCIE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2754671" y="3154994"/>
            <a:ext cx="885473" cy="319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</a:pPr>
            <a:r>
              <a:rPr lang="en-US" sz="962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OŚWIETLENIE AWARYJNE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424308" y="3182794"/>
            <a:ext cx="860644" cy="486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</a:pPr>
            <a:r>
              <a:rPr lang="en-US" sz="962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BEZPIECZNĄ DROGĘ WYJŚCIA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505547" y="2058295"/>
            <a:ext cx="782132" cy="295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6"/>
              </a:lnSpc>
            </a:pPr>
            <a:r>
              <a:rPr lang="en-US" sz="897" spc="-34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SPRAWNĄ WENTYLACJĘ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048355" y="3867408"/>
            <a:ext cx="2465750" cy="696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81"/>
              </a:lnSpc>
            </a:pPr>
            <a:r>
              <a:rPr lang="en-US" sz="700" spc="-37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USZKODZONY STROP</a:t>
            </a:r>
          </a:p>
          <a:p>
            <a:pPr>
              <a:lnSpc>
                <a:spcPts val="1381"/>
              </a:lnSpc>
            </a:pPr>
            <a:r>
              <a:rPr lang="en-US" sz="700" spc="-37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PĘKNIĘCIA KONSTRUKCYJNE</a:t>
            </a:r>
          </a:p>
          <a:p>
            <a:pPr>
              <a:lnSpc>
                <a:spcPts val="1381"/>
              </a:lnSpc>
            </a:pPr>
            <a:r>
              <a:rPr lang="en-US" sz="700" spc="-37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TYLKO JEDNO ŁATWE DO ZABLOKOWANIA WYJŚCIE PRZEBIEGA PRZEZ NIĄ INSTALACJA GAZOWA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180324" y="3635747"/>
            <a:ext cx="2931868" cy="17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4"/>
              </a:lnSpc>
            </a:pPr>
            <a:r>
              <a:rPr lang="en-US" sz="1052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NIE KORZYSTAJ Z PIWNICY, KTÓRA MA: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4573528" y="4847995"/>
            <a:ext cx="78018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54671" y="0"/>
            <a:ext cx="3638812" cy="599045"/>
            <a:chOff x="0" y="0"/>
            <a:chExt cx="7565136" cy="12454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62850" cy="1245367"/>
            </a:xfrm>
            <a:custGeom>
              <a:avLst/>
              <a:gdLst/>
              <a:ahLst/>
              <a:cxnLst/>
              <a:rect l="l" t="t" r="r" b="b"/>
              <a:pathLst>
                <a:path w="7562850" h="1245367">
                  <a:moveTo>
                    <a:pt x="0" y="0"/>
                  </a:moveTo>
                  <a:lnTo>
                    <a:pt x="0" y="1245367"/>
                  </a:lnTo>
                  <a:lnTo>
                    <a:pt x="7562850" y="1245367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4333415" y="1520802"/>
            <a:ext cx="471808" cy="469723"/>
          </a:xfrm>
          <a:custGeom>
            <a:avLst/>
            <a:gdLst/>
            <a:ahLst/>
            <a:cxnLst/>
            <a:rect l="l" t="t" r="r" b="b"/>
            <a:pathLst>
              <a:path w="980894" h="976560">
                <a:moveTo>
                  <a:pt x="0" y="0"/>
                </a:moveTo>
                <a:lnTo>
                  <a:pt x="980894" y="0"/>
                </a:lnTo>
                <a:lnTo>
                  <a:pt x="980894" y="976560"/>
                </a:lnTo>
                <a:lnTo>
                  <a:pt x="0" y="9765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4230437" y="1372389"/>
            <a:ext cx="754761" cy="756282"/>
            <a:chOff x="0" y="0"/>
            <a:chExt cx="2092211" cy="2096427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2092198" cy="2096389"/>
            </a:xfrm>
            <a:custGeom>
              <a:avLst/>
              <a:gdLst/>
              <a:ahLst/>
              <a:cxnLst/>
              <a:rect l="l" t="t" r="r" b="b"/>
              <a:pathLst>
                <a:path w="2092198" h="2096389">
                  <a:moveTo>
                    <a:pt x="2092198" y="0"/>
                  </a:moveTo>
                  <a:lnTo>
                    <a:pt x="0" y="0"/>
                  </a:lnTo>
                  <a:lnTo>
                    <a:pt x="0" y="2096389"/>
                  </a:lnTo>
                  <a:lnTo>
                    <a:pt x="2092198" y="2096389"/>
                  </a:lnTo>
                  <a:lnTo>
                    <a:pt x="2092198" y="0"/>
                  </a:lnTo>
                  <a:close/>
                </a:path>
              </a:pathLst>
            </a:custGeom>
            <a:blipFill>
              <a:blip r:embed="rId3"/>
              <a:stretch>
                <a:fillRect r="-202" b="-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467851" y="1196789"/>
            <a:ext cx="558865" cy="481026"/>
            <a:chOff x="0" y="0"/>
            <a:chExt cx="1161885" cy="10000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61918" cy="1000131"/>
            </a:xfrm>
            <a:custGeom>
              <a:avLst/>
              <a:gdLst/>
              <a:ahLst/>
              <a:cxnLst/>
              <a:rect l="l" t="t" r="r" b="b"/>
              <a:pathLst>
                <a:path w="1161918" h="1000131">
                  <a:moveTo>
                    <a:pt x="954401" y="474475"/>
                  </a:moveTo>
                  <a:lnTo>
                    <a:pt x="954401" y="598936"/>
                  </a:lnTo>
                  <a:lnTo>
                    <a:pt x="207517" y="598936"/>
                  </a:lnTo>
                  <a:lnTo>
                    <a:pt x="207517" y="474475"/>
                  </a:lnTo>
                  <a:close/>
                  <a:moveTo>
                    <a:pt x="207517" y="654308"/>
                  </a:moveTo>
                  <a:lnTo>
                    <a:pt x="207517" y="764926"/>
                  </a:lnTo>
                  <a:lnTo>
                    <a:pt x="207517" y="654308"/>
                  </a:lnTo>
                  <a:close/>
                  <a:moveTo>
                    <a:pt x="207517" y="820298"/>
                  </a:moveTo>
                  <a:lnTo>
                    <a:pt x="207517" y="944759"/>
                  </a:lnTo>
                  <a:lnTo>
                    <a:pt x="207517" y="820298"/>
                  </a:lnTo>
                  <a:close/>
                  <a:moveTo>
                    <a:pt x="580896" y="63754"/>
                  </a:moveTo>
                  <a:lnTo>
                    <a:pt x="1106546" y="361571"/>
                  </a:lnTo>
                  <a:lnTo>
                    <a:pt x="1106546" y="944759"/>
                  </a:lnTo>
                  <a:lnTo>
                    <a:pt x="1009773" y="944759"/>
                  </a:lnTo>
                  <a:lnTo>
                    <a:pt x="1009773" y="446789"/>
                  </a:lnTo>
                  <a:lnTo>
                    <a:pt x="1009773" y="419103"/>
                  </a:lnTo>
                  <a:lnTo>
                    <a:pt x="152145" y="419103"/>
                  </a:lnTo>
                  <a:lnTo>
                    <a:pt x="152145" y="446789"/>
                  </a:lnTo>
                  <a:lnTo>
                    <a:pt x="152145" y="944759"/>
                  </a:lnTo>
                  <a:lnTo>
                    <a:pt x="55372" y="944759"/>
                  </a:lnTo>
                  <a:lnTo>
                    <a:pt x="55372" y="361571"/>
                  </a:lnTo>
                  <a:lnTo>
                    <a:pt x="580896" y="63754"/>
                  </a:lnTo>
                  <a:close/>
                  <a:moveTo>
                    <a:pt x="580641" y="0"/>
                  </a:moveTo>
                  <a:lnTo>
                    <a:pt x="567053" y="7620"/>
                  </a:lnTo>
                  <a:lnTo>
                    <a:pt x="13843" y="320931"/>
                  </a:lnTo>
                  <a:lnTo>
                    <a:pt x="0" y="329186"/>
                  </a:lnTo>
                  <a:lnTo>
                    <a:pt x="0" y="345188"/>
                  </a:lnTo>
                  <a:lnTo>
                    <a:pt x="0" y="972445"/>
                  </a:lnTo>
                  <a:lnTo>
                    <a:pt x="0" y="1000131"/>
                  </a:lnTo>
                  <a:lnTo>
                    <a:pt x="1161918" y="1000131"/>
                  </a:lnTo>
                  <a:lnTo>
                    <a:pt x="1161918" y="972445"/>
                  </a:lnTo>
                  <a:lnTo>
                    <a:pt x="1161918" y="345188"/>
                  </a:lnTo>
                  <a:lnTo>
                    <a:pt x="1161918" y="329186"/>
                  </a:lnTo>
                  <a:lnTo>
                    <a:pt x="1148075" y="320931"/>
                  </a:lnTo>
                  <a:lnTo>
                    <a:pt x="594738" y="7620"/>
                  </a:lnTo>
                  <a:lnTo>
                    <a:pt x="581276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332382" y="1079828"/>
            <a:ext cx="823190" cy="824982"/>
            <a:chOff x="0" y="0"/>
            <a:chExt cx="2281898" cy="2286864"/>
          </a:xfrm>
        </p:grpSpPr>
        <p:sp>
          <p:nvSpPr>
            <p:cNvPr id="10" name="Freeform 10"/>
            <p:cNvSpPr/>
            <p:nvPr/>
          </p:nvSpPr>
          <p:spPr>
            <a:xfrm flipH="1">
              <a:off x="0" y="0"/>
              <a:ext cx="2281936" cy="2286889"/>
            </a:xfrm>
            <a:custGeom>
              <a:avLst/>
              <a:gdLst/>
              <a:ahLst/>
              <a:cxnLst/>
              <a:rect l="l" t="t" r="r" b="b"/>
              <a:pathLst>
                <a:path w="2281936" h="2286889">
                  <a:moveTo>
                    <a:pt x="2281936" y="0"/>
                  </a:moveTo>
                  <a:lnTo>
                    <a:pt x="0" y="0"/>
                  </a:lnTo>
                  <a:lnTo>
                    <a:pt x="0" y="2286889"/>
                  </a:lnTo>
                  <a:lnTo>
                    <a:pt x="2281936" y="2286889"/>
                  </a:lnTo>
                  <a:lnTo>
                    <a:pt x="2281936" y="0"/>
                  </a:lnTo>
                  <a:close/>
                </a:path>
              </a:pathLst>
            </a:custGeom>
            <a:blipFill>
              <a:blip r:embed="rId3"/>
              <a:stretch>
                <a:fillRect l="-217" r="1" b="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2875586" y="3896842"/>
            <a:ext cx="3401807" cy="755261"/>
            <a:chOff x="0" y="0"/>
            <a:chExt cx="7072389" cy="1570203"/>
          </a:xfrm>
        </p:grpSpPr>
        <p:sp>
          <p:nvSpPr>
            <p:cNvPr id="12" name="Freeform 12"/>
            <p:cNvSpPr/>
            <p:nvPr/>
          </p:nvSpPr>
          <p:spPr>
            <a:xfrm>
              <a:off x="63500" y="63500"/>
              <a:ext cx="6945371" cy="1443232"/>
            </a:xfrm>
            <a:custGeom>
              <a:avLst/>
              <a:gdLst/>
              <a:ahLst/>
              <a:cxnLst/>
              <a:rect l="l" t="t" r="r" b="b"/>
              <a:pathLst>
                <a:path w="6945371" h="1443232">
                  <a:moveTo>
                    <a:pt x="0" y="0"/>
                  </a:moveTo>
                  <a:lnTo>
                    <a:pt x="0" y="1443232"/>
                  </a:lnTo>
                  <a:lnTo>
                    <a:pt x="6945371" y="1443232"/>
                  </a:lnTo>
                  <a:lnTo>
                    <a:pt x="6945371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84610" y="332360"/>
              <a:ext cx="1003910" cy="905258"/>
            </a:xfrm>
            <a:custGeom>
              <a:avLst/>
              <a:gdLst/>
              <a:ahLst/>
              <a:cxnLst/>
              <a:rect l="l" t="t" r="r" b="b"/>
              <a:pathLst>
                <a:path w="1003910" h="905258">
                  <a:moveTo>
                    <a:pt x="500757" y="59944"/>
                  </a:moveTo>
                  <a:cubicBezTo>
                    <a:pt x="523617" y="59944"/>
                    <a:pt x="546477" y="71247"/>
                    <a:pt x="559558" y="93853"/>
                  </a:cubicBezTo>
                  <a:lnTo>
                    <a:pt x="938018" y="746762"/>
                  </a:lnTo>
                  <a:cubicBezTo>
                    <a:pt x="964307" y="791974"/>
                    <a:pt x="931668" y="848743"/>
                    <a:pt x="879344" y="848743"/>
                  </a:cubicBezTo>
                  <a:lnTo>
                    <a:pt x="125600" y="849505"/>
                  </a:lnTo>
                  <a:cubicBezTo>
                    <a:pt x="125600" y="849505"/>
                    <a:pt x="125600" y="849505"/>
                    <a:pt x="125473" y="849505"/>
                  </a:cubicBezTo>
                  <a:cubicBezTo>
                    <a:pt x="73276" y="849505"/>
                    <a:pt x="40510" y="792990"/>
                    <a:pt x="66545" y="747778"/>
                  </a:cubicBezTo>
                  <a:lnTo>
                    <a:pt x="441702" y="94107"/>
                  </a:lnTo>
                  <a:cubicBezTo>
                    <a:pt x="454783" y="71374"/>
                    <a:pt x="477643" y="59944"/>
                    <a:pt x="500630" y="59944"/>
                  </a:cubicBezTo>
                  <a:close/>
                  <a:moveTo>
                    <a:pt x="500884" y="127"/>
                  </a:moveTo>
                  <a:cubicBezTo>
                    <a:pt x="458847" y="508"/>
                    <a:pt x="416937" y="21463"/>
                    <a:pt x="393062" y="63119"/>
                  </a:cubicBezTo>
                  <a:lnTo>
                    <a:pt x="16888" y="717171"/>
                  </a:lnTo>
                  <a:cubicBezTo>
                    <a:pt x="-30102" y="798959"/>
                    <a:pt x="26413" y="900686"/>
                    <a:pt x="119250" y="905258"/>
                  </a:cubicBezTo>
                  <a:lnTo>
                    <a:pt x="884678" y="905258"/>
                  </a:lnTo>
                  <a:cubicBezTo>
                    <a:pt x="977388" y="900686"/>
                    <a:pt x="1034030" y="799086"/>
                    <a:pt x="987040" y="717171"/>
                  </a:cubicBezTo>
                  <a:lnTo>
                    <a:pt x="610866" y="62992"/>
                  </a:lnTo>
                  <a:cubicBezTo>
                    <a:pt x="586863" y="21336"/>
                    <a:pt x="545080" y="381"/>
                    <a:pt x="50304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725984" y="614174"/>
              <a:ext cx="116029" cy="339726"/>
            </a:xfrm>
            <a:custGeom>
              <a:avLst/>
              <a:gdLst/>
              <a:ahLst/>
              <a:cxnLst/>
              <a:rect l="l" t="t" r="r" b="b"/>
              <a:pathLst>
                <a:path w="116029" h="339726">
                  <a:moveTo>
                    <a:pt x="57097" y="339598"/>
                  </a:moveTo>
                  <a:cubicBezTo>
                    <a:pt x="40841" y="339598"/>
                    <a:pt x="24585" y="327660"/>
                    <a:pt x="22808" y="310515"/>
                  </a:cubicBezTo>
                  <a:cubicBezTo>
                    <a:pt x="15569" y="239268"/>
                    <a:pt x="7949" y="156591"/>
                    <a:pt x="202" y="62484"/>
                  </a:cubicBezTo>
                  <a:cubicBezTo>
                    <a:pt x="-2592" y="27813"/>
                    <a:pt x="24077" y="0"/>
                    <a:pt x="58240" y="0"/>
                  </a:cubicBezTo>
                  <a:cubicBezTo>
                    <a:pt x="92403" y="0"/>
                    <a:pt x="118946" y="28194"/>
                    <a:pt x="115771" y="62865"/>
                  </a:cubicBezTo>
                  <a:cubicBezTo>
                    <a:pt x="107389" y="156972"/>
                    <a:pt x="99388" y="239522"/>
                    <a:pt x="91514" y="310769"/>
                  </a:cubicBezTo>
                  <a:cubicBezTo>
                    <a:pt x="89609" y="327914"/>
                    <a:pt x="73353" y="339725"/>
                    <a:pt x="57097" y="3397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33141" y="993498"/>
              <a:ext cx="99754" cy="102285"/>
            </a:xfrm>
            <a:custGeom>
              <a:avLst/>
              <a:gdLst/>
              <a:ahLst/>
              <a:cxnLst/>
              <a:rect l="l" t="t" r="r" b="b"/>
              <a:pathLst>
                <a:path w="99754" h="102285">
                  <a:moveTo>
                    <a:pt x="45876" y="152"/>
                  </a:moveTo>
                  <a:cubicBezTo>
                    <a:pt x="73308" y="-2006"/>
                    <a:pt x="97438" y="19075"/>
                    <a:pt x="99597" y="47270"/>
                  </a:cubicBezTo>
                  <a:cubicBezTo>
                    <a:pt x="101756" y="75464"/>
                    <a:pt x="81309" y="99975"/>
                    <a:pt x="53877" y="102134"/>
                  </a:cubicBezTo>
                  <a:cubicBezTo>
                    <a:pt x="26445" y="104293"/>
                    <a:pt x="2316" y="83211"/>
                    <a:pt x="157" y="55017"/>
                  </a:cubicBezTo>
                  <a:cubicBezTo>
                    <a:pt x="-2002" y="26823"/>
                    <a:pt x="18444" y="2311"/>
                    <a:pt x="45876" y="15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3243211" y="1160334"/>
            <a:ext cx="386844" cy="687088"/>
            <a:chOff x="0" y="0"/>
            <a:chExt cx="804253" cy="142845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04033" cy="1428491"/>
            </a:xfrm>
            <a:custGeom>
              <a:avLst/>
              <a:gdLst/>
              <a:ahLst/>
              <a:cxnLst/>
              <a:rect l="l" t="t" r="r" b="b"/>
              <a:pathLst>
                <a:path w="804033" h="1428491">
                  <a:moveTo>
                    <a:pt x="450848" y="456944"/>
                  </a:moveTo>
                  <a:cubicBezTo>
                    <a:pt x="458468" y="456944"/>
                    <a:pt x="465707" y="464056"/>
                    <a:pt x="462659" y="473200"/>
                  </a:cubicBezTo>
                  <a:lnTo>
                    <a:pt x="393317" y="674240"/>
                  </a:lnTo>
                  <a:lnTo>
                    <a:pt x="573529" y="674240"/>
                  </a:lnTo>
                  <a:cubicBezTo>
                    <a:pt x="578355" y="674240"/>
                    <a:pt x="581911" y="676399"/>
                    <a:pt x="584197" y="680590"/>
                  </a:cubicBezTo>
                  <a:cubicBezTo>
                    <a:pt x="586483" y="684782"/>
                    <a:pt x="586356" y="688972"/>
                    <a:pt x="583689" y="693036"/>
                  </a:cubicBezTo>
                  <a:lnTo>
                    <a:pt x="371092" y="1020568"/>
                  </a:lnTo>
                  <a:cubicBezTo>
                    <a:pt x="368552" y="1024505"/>
                    <a:pt x="364869" y="1026156"/>
                    <a:pt x="361059" y="1026156"/>
                  </a:cubicBezTo>
                  <a:cubicBezTo>
                    <a:pt x="353693" y="1026156"/>
                    <a:pt x="346581" y="1019552"/>
                    <a:pt x="349121" y="1010662"/>
                  </a:cubicBezTo>
                  <a:lnTo>
                    <a:pt x="409573" y="796287"/>
                  </a:lnTo>
                  <a:lnTo>
                    <a:pt x="237235" y="796287"/>
                  </a:lnTo>
                  <a:cubicBezTo>
                    <a:pt x="232409" y="796287"/>
                    <a:pt x="228726" y="794128"/>
                    <a:pt x="226440" y="789810"/>
                  </a:cubicBezTo>
                  <a:cubicBezTo>
                    <a:pt x="224154" y="785492"/>
                    <a:pt x="224408" y="781301"/>
                    <a:pt x="227075" y="777237"/>
                  </a:cubicBezTo>
                  <a:lnTo>
                    <a:pt x="440942" y="462405"/>
                  </a:lnTo>
                  <a:cubicBezTo>
                    <a:pt x="443482" y="458595"/>
                    <a:pt x="447165" y="456944"/>
                    <a:pt x="450721" y="456944"/>
                  </a:cubicBezTo>
                  <a:close/>
                  <a:moveTo>
                    <a:pt x="240283" y="0"/>
                  </a:moveTo>
                  <a:cubicBezTo>
                    <a:pt x="235838" y="0"/>
                    <a:pt x="231393" y="381"/>
                    <a:pt x="227075" y="1270"/>
                  </a:cubicBezTo>
                  <a:cubicBezTo>
                    <a:pt x="222757" y="2159"/>
                    <a:pt x="218439" y="3429"/>
                    <a:pt x="214375" y="5080"/>
                  </a:cubicBezTo>
                  <a:cubicBezTo>
                    <a:pt x="210311" y="6731"/>
                    <a:pt x="206374" y="8890"/>
                    <a:pt x="202691" y="11303"/>
                  </a:cubicBezTo>
                  <a:cubicBezTo>
                    <a:pt x="199008" y="13716"/>
                    <a:pt x="195579" y="16510"/>
                    <a:pt x="192404" y="19685"/>
                  </a:cubicBezTo>
                  <a:cubicBezTo>
                    <a:pt x="189229" y="22860"/>
                    <a:pt x="186435" y="26289"/>
                    <a:pt x="184022" y="29972"/>
                  </a:cubicBezTo>
                  <a:cubicBezTo>
                    <a:pt x="181609" y="33655"/>
                    <a:pt x="179450" y="37592"/>
                    <a:pt x="177799" y="41656"/>
                  </a:cubicBezTo>
                  <a:cubicBezTo>
                    <a:pt x="176148" y="45720"/>
                    <a:pt x="174878" y="50038"/>
                    <a:pt x="173989" y="54356"/>
                  </a:cubicBezTo>
                  <a:cubicBezTo>
                    <a:pt x="173100" y="58674"/>
                    <a:pt x="172719" y="63119"/>
                    <a:pt x="172719" y="67564"/>
                  </a:cubicBezTo>
                  <a:lnTo>
                    <a:pt x="172719" y="384555"/>
                  </a:lnTo>
                  <a:lnTo>
                    <a:pt x="76708" y="384555"/>
                  </a:lnTo>
                  <a:cubicBezTo>
                    <a:pt x="71628" y="384555"/>
                    <a:pt x="66675" y="385063"/>
                    <a:pt x="61722" y="386079"/>
                  </a:cubicBezTo>
                  <a:cubicBezTo>
                    <a:pt x="56769" y="387095"/>
                    <a:pt x="51943" y="388492"/>
                    <a:pt x="47371" y="390397"/>
                  </a:cubicBezTo>
                  <a:cubicBezTo>
                    <a:pt x="42799" y="392302"/>
                    <a:pt x="38354" y="394715"/>
                    <a:pt x="34163" y="397509"/>
                  </a:cubicBezTo>
                  <a:cubicBezTo>
                    <a:pt x="29972" y="400303"/>
                    <a:pt x="26035" y="403478"/>
                    <a:pt x="22479" y="407033"/>
                  </a:cubicBezTo>
                  <a:cubicBezTo>
                    <a:pt x="18923" y="410590"/>
                    <a:pt x="15748" y="414526"/>
                    <a:pt x="12954" y="418717"/>
                  </a:cubicBezTo>
                  <a:cubicBezTo>
                    <a:pt x="10160" y="422908"/>
                    <a:pt x="7747" y="427353"/>
                    <a:pt x="5842" y="431925"/>
                  </a:cubicBezTo>
                  <a:cubicBezTo>
                    <a:pt x="3937" y="436497"/>
                    <a:pt x="2413" y="441323"/>
                    <a:pt x="1524" y="446276"/>
                  </a:cubicBezTo>
                  <a:cubicBezTo>
                    <a:pt x="635" y="451229"/>
                    <a:pt x="0" y="456309"/>
                    <a:pt x="0" y="461262"/>
                  </a:cubicBezTo>
                  <a:lnTo>
                    <a:pt x="0" y="531366"/>
                  </a:lnTo>
                  <a:cubicBezTo>
                    <a:pt x="0" y="536446"/>
                    <a:pt x="508" y="541399"/>
                    <a:pt x="1524" y="546352"/>
                  </a:cubicBezTo>
                  <a:cubicBezTo>
                    <a:pt x="2540" y="551305"/>
                    <a:pt x="3937" y="556131"/>
                    <a:pt x="5842" y="560703"/>
                  </a:cubicBezTo>
                  <a:cubicBezTo>
                    <a:pt x="7747" y="565275"/>
                    <a:pt x="10160" y="569720"/>
                    <a:pt x="12954" y="573911"/>
                  </a:cubicBezTo>
                  <a:cubicBezTo>
                    <a:pt x="15748" y="578102"/>
                    <a:pt x="18923" y="582039"/>
                    <a:pt x="22479" y="585595"/>
                  </a:cubicBezTo>
                  <a:cubicBezTo>
                    <a:pt x="26035" y="589151"/>
                    <a:pt x="29972" y="592326"/>
                    <a:pt x="34163" y="595120"/>
                  </a:cubicBezTo>
                  <a:cubicBezTo>
                    <a:pt x="38354" y="597914"/>
                    <a:pt x="42799" y="600327"/>
                    <a:pt x="47371" y="602232"/>
                  </a:cubicBezTo>
                  <a:cubicBezTo>
                    <a:pt x="51943" y="604137"/>
                    <a:pt x="56769" y="605661"/>
                    <a:pt x="61722" y="606550"/>
                  </a:cubicBezTo>
                  <a:cubicBezTo>
                    <a:pt x="66675" y="607439"/>
                    <a:pt x="71628" y="608074"/>
                    <a:pt x="76708" y="608074"/>
                  </a:cubicBezTo>
                  <a:lnTo>
                    <a:pt x="76708" y="934208"/>
                  </a:lnTo>
                  <a:cubicBezTo>
                    <a:pt x="76708" y="1034157"/>
                    <a:pt x="157733" y="1115183"/>
                    <a:pt x="257682" y="1115183"/>
                  </a:cubicBezTo>
                  <a:lnTo>
                    <a:pt x="364488" y="1115183"/>
                  </a:lnTo>
                  <a:lnTo>
                    <a:pt x="364488" y="1428491"/>
                  </a:lnTo>
                  <a:lnTo>
                    <a:pt x="446276" y="1428491"/>
                  </a:lnTo>
                  <a:lnTo>
                    <a:pt x="446276" y="1115183"/>
                  </a:lnTo>
                  <a:lnTo>
                    <a:pt x="549653" y="1115183"/>
                  </a:lnTo>
                  <a:cubicBezTo>
                    <a:pt x="649602" y="1115183"/>
                    <a:pt x="730627" y="1034157"/>
                    <a:pt x="730627" y="934208"/>
                  </a:cubicBezTo>
                  <a:lnTo>
                    <a:pt x="730627" y="608074"/>
                  </a:lnTo>
                  <a:lnTo>
                    <a:pt x="733929" y="608074"/>
                  </a:lnTo>
                  <a:cubicBezTo>
                    <a:pt x="739009" y="608074"/>
                    <a:pt x="743962" y="607566"/>
                    <a:pt x="748915" y="606550"/>
                  </a:cubicBezTo>
                  <a:cubicBezTo>
                    <a:pt x="753868" y="605534"/>
                    <a:pt x="758694" y="604137"/>
                    <a:pt x="763266" y="602232"/>
                  </a:cubicBezTo>
                  <a:cubicBezTo>
                    <a:pt x="767838" y="600327"/>
                    <a:pt x="772283" y="597914"/>
                    <a:pt x="776474" y="595120"/>
                  </a:cubicBezTo>
                  <a:cubicBezTo>
                    <a:pt x="780665" y="592326"/>
                    <a:pt x="784602" y="589151"/>
                    <a:pt x="788158" y="585595"/>
                  </a:cubicBezTo>
                  <a:cubicBezTo>
                    <a:pt x="791714" y="582039"/>
                    <a:pt x="794889" y="578102"/>
                    <a:pt x="797683" y="573911"/>
                  </a:cubicBezTo>
                  <a:cubicBezTo>
                    <a:pt x="800096" y="570228"/>
                    <a:pt x="802255" y="566291"/>
                    <a:pt x="804033" y="562227"/>
                  </a:cubicBezTo>
                  <a:lnTo>
                    <a:pt x="804033" y="430274"/>
                  </a:lnTo>
                  <a:cubicBezTo>
                    <a:pt x="802255" y="426210"/>
                    <a:pt x="800096" y="422273"/>
                    <a:pt x="797683" y="418590"/>
                  </a:cubicBezTo>
                  <a:cubicBezTo>
                    <a:pt x="794889" y="414399"/>
                    <a:pt x="791714" y="410462"/>
                    <a:pt x="788158" y="406907"/>
                  </a:cubicBezTo>
                  <a:cubicBezTo>
                    <a:pt x="784602" y="403351"/>
                    <a:pt x="780665" y="400176"/>
                    <a:pt x="776474" y="397382"/>
                  </a:cubicBezTo>
                  <a:cubicBezTo>
                    <a:pt x="772283" y="394588"/>
                    <a:pt x="767838" y="392175"/>
                    <a:pt x="763139" y="390270"/>
                  </a:cubicBezTo>
                  <a:cubicBezTo>
                    <a:pt x="758440" y="388365"/>
                    <a:pt x="753741" y="386841"/>
                    <a:pt x="748788" y="385952"/>
                  </a:cubicBezTo>
                  <a:cubicBezTo>
                    <a:pt x="743835" y="385063"/>
                    <a:pt x="738882" y="384428"/>
                    <a:pt x="733802" y="384428"/>
                  </a:cubicBezTo>
                  <a:lnTo>
                    <a:pt x="634743" y="384428"/>
                  </a:lnTo>
                  <a:lnTo>
                    <a:pt x="634743" y="67564"/>
                  </a:lnTo>
                  <a:cubicBezTo>
                    <a:pt x="634743" y="63119"/>
                    <a:pt x="634362" y="58674"/>
                    <a:pt x="633473" y="54356"/>
                  </a:cubicBezTo>
                  <a:cubicBezTo>
                    <a:pt x="632584" y="50038"/>
                    <a:pt x="631314" y="45720"/>
                    <a:pt x="629663" y="41656"/>
                  </a:cubicBezTo>
                  <a:cubicBezTo>
                    <a:pt x="628012" y="37592"/>
                    <a:pt x="625853" y="33655"/>
                    <a:pt x="623440" y="29972"/>
                  </a:cubicBezTo>
                  <a:cubicBezTo>
                    <a:pt x="621027" y="26289"/>
                    <a:pt x="618233" y="22860"/>
                    <a:pt x="615058" y="19685"/>
                  </a:cubicBezTo>
                  <a:cubicBezTo>
                    <a:pt x="611883" y="16510"/>
                    <a:pt x="608454" y="13716"/>
                    <a:pt x="604771" y="11303"/>
                  </a:cubicBezTo>
                  <a:cubicBezTo>
                    <a:pt x="601088" y="8890"/>
                    <a:pt x="597151" y="6731"/>
                    <a:pt x="593087" y="5080"/>
                  </a:cubicBezTo>
                  <a:cubicBezTo>
                    <a:pt x="589023" y="3429"/>
                    <a:pt x="584705" y="2159"/>
                    <a:pt x="580387" y="1270"/>
                  </a:cubicBezTo>
                  <a:cubicBezTo>
                    <a:pt x="576069" y="381"/>
                    <a:pt x="571624" y="0"/>
                    <a:pt x="567179" y="0"/>
                  </a:cubicBezTo>
                  <a:cubicBezTo>
                    <a:pt x="562734" y="0"/>
                    <a:pt x="558289" y="381"/>
                    <a:pt x="553971" y="1270"/>
                  </a:cubicBezTo>
                  <a:cubicBezTo>
                    <a:pt x="549653" y="2159"/>
                    <a:pt x="545335" y="3429"/>
                    <a:pt x="541271" y="5080"/>
                  </a:cubicBezTo>
                  <a:cubicBezTo>
                    <a:pt x="537207" y="6731"/>
                    <a:pt x="533270" y="8890"/>
                    <a:pt x="529587" y="11303"/>
                  </a:cubicBezTo>
                  <a:cubicBezTo>
                    <a:pt x="525904" y="13716"/>
                    <a:pt x="522475" y="16510"/>
                    <a:pt x="519300" y="19685"/>
                  </a:cubicBezTo>
                  <a:cubicBezTo>
                    <a:pt x="516125" y="22860"/>
                    <a:pt x="513331" y="26289"/>
                    <a:pt x="510918" y="29972"/>
                  </a:cubicBezTo>
                  <a:cubicBezTo>
                    <a:pt x="508505" y="33655"/>
                    <a:pt x="506346" y="37592"/>
                    <a:pt x="504695" y="41656"/>
                  </a:cubicBezTo>
                  <a:cubicBezTo>
                    <a:pt x="503044" y="45720"/>
                    <a:pt x="501774" y="50038"/>
                    <a:pt x="500885" y="54356"/>
                  </a:cubicBezTo>
                  <a:cubicBezTo>
                    <a:pt x="499996" y="58674"/>
                    <a:pt x="499615" y="63119"/>
                    <a:pt x="499615" y="67564"/>
                  </a:cubicBezTo>
                  <a:lnTo>
                    <a:pt x="499615" y="384555"/>
                  </a:lnTo>
                  <a:lnTo>
                    <a:pt x="307846" y="384555"/>
                  </a:lnTo>
                  <a:lnTo>
                    <a:pt x="307846" y="67564"/>
                  </a:lnTo>
                  <a:cubicBezTo>
                    <a:pt x="307846" y="63119"/>
                    <a:pt x="307465" y="58674"/>
                    <a:pt x="306576" y="54356"/>
                  </a:cubicBezTo>
                  <a:cubicBezTo>
                    <a:pt x="305687" y="50038"/>
                    <a:pt x="304417" y="45720"/>
                    <a:pt x="302767" y="41656"/>
                  </a:cubicBezTo>
                  <a:cubicBezTo>
                    <a:pt x="301115" y="37592"/>
                    <a:pt x="298956" y="33655"/>
                    <a:pt x="296544" y="29972"/>
                  </a:cubicBezTo>
                  <a:cubicBezTo>
                    <a:pt x="294131" y="26289"/>
                    <a:pt x="291337" y="22860"/>
                    <a:pt x="288162" y="19685"/>
                  </a:cubicBezTo>
                  <a:cubicBezTo>
                    <a:pt x="284987" y="16510"/>
                    <a:pt x="281558" y="13716"/>
                    <a:pt x="277875" y="11303"/>
                  </a:cubicBezTo>
                  <a:cubicBezTo>
                    <a:pt x="274192" y="8890"/>
                    <a:pt x="270255" y="6731"/>
                    <a:pt x="266191" y="5080"/>
                  </a:cubicBezTo>
                  <a:cubicBezTo>
                    <a:pt x="262127" y="3429"/>
                    <a:pt x="257809" y="2159"/>
                    <a:pt x="253491" y="1270"/>
                  </a:cubicBezTo>
                  <a:cubicBezTo>
                    <a:pt x="249173" y="381"/>
                    <a:pt x="244728" y="0"/>
                    <a:pt x="240283" y="0"/>
                  </a:cubicBezTo>
                  <a:close/>
                </a:path>
              </a:pathLst>
            </a:custGeom>
            <a:solidFill>
              <a:srgbClr val="B4B4B4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3025082" y="1079828"/>
            <a:ext cx="826301" cy="827873"/>
            <a:chOff x="0" y="0"/>
            <a:chExt cx="2290521" cy="2294877"/>
          </a:xfrm>
        </p:grpSpPr>
        <p:sp>
          <p:nvSpPr>
            <p:cNvPr id="19" name="Freeform 19"/>
            <p:cNvSpPr/>
            <p:nvPr/>
          </p:nvSpPr>
          <p:spPr>
            <a:xfrm flipH="1">
              <a:off x="0" y="0"/>
              <a:ext cx="2290572" cy="2294890"/>
            </a:xfrm>
            <a:custGeom>
              <a:avLst/>
              <a:gdLst/>
              <a:ahLst/>
              <a:cxnLst/>
              <a:rect l="l" t="t" r="r" b="b"/>
              <a:pathLst>
                <a:path w="2290572" h="2294890">
                  <a:moveTo>
                    <a:pt x="2290572" y="0"/>
                  </a:moveTo>
                  <a:lnTo>
                    <a:pt x="0" y="0"/>
                  </a:lnTo>
                  <a:lnTo>
                    <a:pt x="0" y="2294890"/>
                  </a:lnTo>
                  <a:lnTo>
                    <a:pt x="2290572" y="2294890"/>
                  </a:lnTo>
                  <a:lnTo>
                    <a:pt x="2290572" y="0"/>
                  </a:lnTo>
                  <a:close/>
                </a:path>
              </a:pathLst>
            </a:custGeom>
            <a:blipFill>
              <a:blip r:embed="rId3"/>
              <a:stretch>
                <a:fillRect l="-190" r="2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22" name="Freeform 22"/>
          <p:cNvSpPr/>
          <p:nvPr/>
        </p:nvSpPr>
        <p:spPr>
          <a:xfrm>
            <a:off x="3219420" y="2797255"/>
            <a:ext cx="2664455" cy="1027759"/>
          </a:xfrm>
          <a:custGeom>
            <a:avLst/>
            <a:gdLst/>
            <a:ahLst/>
            <a:cxnLst/>
            <a:rect l="l" t="t" r="r" b="b"/>
            <a:pathLst>
              <a:path w="5539435" h="2136724">
                <a:moveTo>
                  <a:pt x="0" y="0"/>
                </a:moveTo>
                <a:lnTo>
                  <a:pt x="5539435" y="0"/>
                </a:lnTo>
                <a:lnTo>
                  <a:pt x="5539435" y="2136724"/>
                </a:lnTo>
                <a:lnTo>
                  <a:pt x="0" y="2136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" b="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4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2994436" y="1048881"/>
            <a:ext cx="887089" cy="887089"/>
            <a:chOff x="0" y="0"/>
            <a:chExt cx="1844269" cy="1844269"/>
          </a:xfrm>
        </p:grpSpPr>
        <p:sp>
          <p:nvSpPr>
            <p:cNvPr id="28" name="Freeform 28"/>
            <p:cNvSpPr/>
            <p:nvPr/>
          </p:nvSpPr>
          <p:spPr>
            <a:xfrm>
              <a:off x="63500" y="63500"/>
              <a:ext cx="1717293" cy="1717294"/>
            </a:xfrm>
            <a:custGeom>
              <a:avLst/>
              <a:gdLst/>
              <a:ahLst/>
              <a:cxnLst/>
              <a:rect l="l" t="t" r="r" b="b"/>
              <a:pathLst>
                <a:path w="1717293" h="1717294">
                  <a:moveTo>
                    <a:pt x="0" y="1717294"/>
                  </a:moveTo>
                  <a:lnTo>
                    <a:pt x="1717293" y="1717294"/>
                  </a:lnTo>
                  <a:lnTo>
                    <a:pt x="17172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516763" y="227711"/>
              <a:ext cx="810641" cy="1434846"/>
            </a:xfrm>
            <a:custGeom>
              <a:avLst/>
              <a:gdLst/>
              <a:ahLst/>
              <a:cxnLst/>
              <a:rect l="l" t="t" r="r" b="b"/>
              <a:pathLst>
                <a:path w="810641" h="1434846">
                  <a:moveTo>
                    <a:pt x="0" y="1434846"/>
                  </a:moveTo>
                  <a:lnTo>
                    <a:pt x="810641" y="1434846"/>
                  </a:lnTo>
                  <a:lnTo>
                    <a:pt x="8106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4197821" y="1341326"/>
            <a:ext cx="818632" cy="818632"/>
            <a:chOff x="0" y="0"/>
            <a:chExt cx="1701940" cy="1701940"/>
          </a:xfrm>
        </p:grpSpPr>
        <p:sp>
          <p:nvSpPr>
            <p:cNvPr id="31" name="Freeform 31"/>
            <p:cNvSpPr/>
            <p:nvPr/>
          </p:nvSpPr>
          <p:spPr>
            <a:xfrm>
              <a:off x="63500" y="63500"/>
              <a:ext cx="1574922" cy="1574922"/>
            </a:xfrm>
            <a:custGeom>
              <a:avLst/>
              <a:gdLst/>
              <a:ahLst/>
              <a:cxnLst/>
              <a:rect l="l" t="t" r="r" b="b"/>
              <a:pathLst>
                <a:path w="1574922" h="1574922">
                  <a:moveTo>
                    <a:pt x="0" y="1574922"/>
                  </a:moveTo>
                  <a:lnTo>
                    <a:pt x="1574921" y="1574922"/>
                  </a:lnTo>
                  <a:lnTo>
                    <a:pt x="15749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80669" y="371855"/>
              <a:ext cx="981326" cy="976500"/>
            </a:xfrm>
            <a:custGeom>
              <a:avLst/>
              <a:gdLst/>
              <a:ahLst/>
              <a:cxnLst/>
              <a:rect l="l" t="t" r="r" b="b"/>
              <a:pathLst>
                <a:path w="981326" h="976500">
                  <a:moveTo>
                    <a:pt x="0" y="976500"/>
                  </a:moveTo>
                  <a:lnTo>
                    <a:pt x="981326" y="976500"/>
                  </a:lnTo>
                  <a:lnTo>
                    <a:pt x="981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2754671" y="0"/>
            <a:ext cx="3637713" cy="598821"/>
            <a:chOff x="0" y="0"/>
            <a:chExt cx="7562850" cy="124495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562850" cy="1244985"/>
            </a:xfrm>
            <a:custGeom>
              <a:avLst/>
              <a:gdLst/>
              <a:ahLst/>
              <a:cxnLst/>
              <a:rect l="l" t="t" r="r" b="b"/>
              <a:pathLst>
                <a:path w="7562850" h="1244985">
                  <a:moveTo>
                    <a:pt x="0" y="0"/>
                  </a:moveTo>
                  <a:lnTo>
                    <a:pt x="0" y="1244985"/>
                  </a:lnTo>
                  <a:lnTo>
                    <a:pt x="7562850" y="1244985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2880726" y="4047128"/>
            <a:ext cx="3340586" cy="846719"/>
            <a:chOff x="10796" y="258567"/>
            <a:chExt cx="6945125" cy="1442594"/>
          </a:xfrm>
        </p:grpSpPr>
        <p:sp>
          <p:nvSpPr>
            <p:cNvPr id="38" name="Freeform 38"/>
            <p:cNvSpPr/>
            <p:nvPr/>
          </p:nvSpPr>
          <p:spPr>
            <a:xfrm>
              <a:off x="10796" y="258567"/>
              <a:ext cx="6945125" cy="1442594"/>
            </a:xfrm>
            <a:custGeom>
              <a:avLst/>
              <a:gdLst/>
              <a:ahLst/>
              <a:cxnLst/>
              <a:rect l="l" t="t" r="r" b="b"/>
              <a:pathLst>
                <a:path w="6945126" h="1442594">
                  <a:moveTo>
                    <a:pt x="0" y="1442594"/>
                  </a:moveTo>
                  <a:lnTo>
                    <a:pt x="6945126" y="1442594"/>
                  </a:lnTo>
                  <a:lnTo>
                    <a:pt x="6945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283591" y="332359"/>
              <a:ext cx="1005587" cy="905003"/>
            </a:xfrm>
            <a:custGeom>
              <a:avLst/>
              <a:gdLst/>
              <a:ahLst/>
              <a:cxnLst/>
              <a:rect l="l" t="t" r="r" b="b"/>
              <a:pathLst>
                <a:path w="1005587" h="905003">
                  <a:moveTo>
                    <a:pt x="0" y="905003"/>
                  </a:moveTo>
                  <a:lnTo>
                    <a:pt x="1005587" y="905003"/>
                  </a:lnTo>
                  <a:lnTo>
                    <a:pt x="10055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3219237" y="2796191"/>
            <a:ext cx="2663534" cy="1027393"/>
            <a:chOff x="0" y="0"/>
            <a:chExt cx="5537517" cy="2135962"/>
          </a:xfrm>
        </p:grpSpPr>
        <p:sp>
          <p:nvSpPr>
            <p:cNvPr id="41" name="Freeform 41"/>
            <p:cNvSpPr/>
            <p:nvPr/>
          </p:nvSpPr>
          <p:spPr>
            <a:xfrm>
              <a:off x="63500" y="63500"/>
              <a:ext cx="5410580" cy="2009011"/>
            </a:xfrm>
            <a:custGeom>
              <a:avLst/>
              <a:gdLst/>
              <a:ahLst/>
              <a:cxnLst/>
              <a:rect l="l" t="t" r="r" b="b"/>
              <a:pathLst>
                <a:path w="5410580" h="2009011">
                  <a:moveTo>
                    <a:pt x="0" y="2009011"/>
                  </a:moveTo>
                  <a:lnTo>
                    <a:pt x="5410580" y="2009011"/>
                  </a:lnTo>
                  <a:lnTo>
                    <a:pt x="54105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379476" y="326009"/>
              <a:ext cx="1813687" cy="1314957"/>
            </a:xfrm>
            <a:custGeom>
              <a:avLst/>
              <a:gdLst/>
              <a:ahLst/>
              <a:cxnLst/>
              <a:rect l="l" t="t" r="r" b="b"/>
              <a:pathLst>
                <a:path w="1813687" h="1314957">
                  <a:moveTo>
                    <a:pt x="0" y="1314956"/>
                  </a:moveTo>
                  <a:lnTo>
                    <a:pt x="1813686" y="1314956"/>
                  </a:lnTo>
                  <a:lnTo>
                    <a:pt x="18136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1394841" y="568070"/>
              <a:ext cx="310515" cy="1241932"/>
            </a:xfrm>
            <a:custGeom>
              <a:avLst/>
              <a:gdLst/>
              <a:ahLst/>
              <a:cxnLst/>
              <a:rect l="l" t="t" r="r" b="b"/>
              <a:pathLst>
                <a:path w="310515" h="1241932">
                  <a:moveTo>
                    <a:pt x="0" y="1241932"/>
                  </a:moveTo>
                  <a:lnTo>
                    <a:pt x="310515" y="1241932"/>
                  </a:lnTo>
                  <a:lnTo>
                    <a:pt x="3105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5464964" y="1196342"/>
            <a:ext cx="562416" cy="480865"/>
            <a:chOff x="0" y="0"/>
            <a:chExt cx="1169264" cy="99971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9285" cy="999739"/>
            </a:xfrm>
            <a:custGeom>
              <a:avLst/>
              <a:gdLst/>
              <a:ahLst/>
              <a:cxnLst/>
              <a:rect l="l" t="t" r="r" b="b"/>
              <a:pathLst>
                <a:path w="1169285" h="999739">
                  <a:moveTo>
                    <a:pt x="0" y="999739"/>
                  </a:moveTo>
                  <a:lnTo>
                    <a:pt x="1169285" y="999739"/>
                  </a:lnTo>
                  <a:lnTo>
                    <a:pt x="11692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6" name="TextBox 46"/>
          <p:cNvSpPr txBox="1"/>
          <p:nvPr/>
        </p:nvSpPr>
        <p:spPr>
          <a:xfrm>
            <a:off x="4039510" y="2242111"/>
            <a:ext cx="1132784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25"/>
              </a:lnSpc>
            </a:pPr>
            <a:r>
              <a:rPr lang="en-US" sz="73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WOLNĄ OD PALIW, BUTLI</a:t>
            </a:r>
            <a:r>
              <a:rPr lang="pl-PL" sz="73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GAZOWYCH</a:t>
            </a:r>
            <a:endParaRPr lang="en-US" sz="732" spc="-27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4039511" y="2462106"/>
            <a:ext cx="1425454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25"/>
              </a:lnSpc>
            </a:pPr>
            <a:r>
              <a:rPr lang="en-US" sz="73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I INNYCH MATERIAŁÓW</a:t>
            </a:r>
            <a:r>
              <a:rPr lang="pl-PL" sz="732" spc="-2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ŁATWOPALNYCH</a:t>
            </a:r>
            <a:endParaRPr lang="en-US" sz="732" spc="-27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3587097" y="4220967"/>
            <a:ext cx="2590148" cy="37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96"/>
              </a:lnSpc>
            </a:pPr>
            <a:r>
              <a:rPr lang="en-US" sz="600" spc="-26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JEŻELI NIE MASZ PEWNOŚCI, CZY PIWNICA LUB GARAŻ SĄ BEZPIECZNE ALBO BUDYNEK ICH NIE POSIADA, POZOSTAŃ W CENTRALNYM POMIESZCZENIU MIESZKANIA LUB DOMU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784850" y="2002169"/>
            <a:ext cx="1132785" cy="410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9"/>
              </a:lnSpc>
            </a:pPr>
            <a:r>
              <a:rPr lang="en-US" sz="786" spc="-30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 DALA OD ŁADOWAREK I POMIESZCZEŃ TECHNICZNYCH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385694" y="3070557"/>
            <a:ext cx="1496923" cy="70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0"/>
              </a:lnSpc>
            </a:pPr>
            <a:r>
              <a:rPr lang="en-US" sz="1028" spc="-39" dirty="0">
                <a:solidFill>
                  <a:srgbClr val="231F2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NIE URUCHAMIAJ SILNIKÓW. NIE BLOKUJ PRZEJŚĆ ANI DRÓG WYJAZDOWYCH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687148" y="650280"/>
            <a:ext cx="1815320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8"/>
              </a:lnSpc>
            </a:pPr>
            <a:r>
              <a:rPr lang="en-US" sz="1427">
                <a:solidFill>
                  <a:srgbClr val="231F20"/>
                </a:solidFill>
                <a:latin typeface="Literata"/>
                <a:ea typeface="Literata"/>
                <a:cs typeface="Literata"/>
                <a:sym typeface="Literata"/>
              </a:rPr>
              <a:t>WYBIERZ STREFĘ: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161833" y="88593"/>
            <a:ext cx="283520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US" sz="1496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W PIWNICY LUB W GARAŻU PODZIEMNYM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258255" y="2000435"/>
            <a:ext cx="1132786" cy="412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3"/>
              </a:lnSpc>
            </a:pPr>
            <a:r>
              <a:rPr lang="en-US" sz="826" spc="-31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MOŻLIWIE DALEKO OD BRAMY I RAMPY WJAZDOWEJ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589477" y="3964168"/>
            <a:ext cx="2631835" cy="135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32"/>
              </a:lnSpc>
            </a:pPr>
            <a:r>
              <a:rPr lang="en-US" sz="700" dirty="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NIE KAŻDE POMIESZCZENIE PODZIEMNE JEST BEZPIECZNE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573528" y="4847995"/>
            <a:ext cx="78642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65686" y="1671996"/>
            <a:ext cx="29221" cy="29221"/>
            <a:chOff x="0" y="0"/>
            <a:chExt cx="60744" cy="607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58" cy="60831"/>
            </a:xfrm>
            <a:custGeom>
              <a:avLst/>
              <a:gdLst/>
              <a:ahLst/>
              <a:cxnLst/>
              <a:rect l="l" t="t" r="r" b="b"/>
              <a:pathLst>
                <a:path w="60958" h="60831">
                  <a:moveTo>
                    <a:pt x="60704" y="30352"/>
                  </a:moveTo>
                  <a:cubicBezTo>
                    <a:pt x="60704" y="34416"/>
                    <a:pt x="59942" y="38226"/>
                    <a:pt x="58418" y="42036"/>
                  </a:cubicBezTo>
                  <a:cubicBezTo>
                    <a:pt x="56894" y="45846"/>
                    <a:pt x="54735" y="49021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9"/>
                    <a:pt x="34289" y="60831"/>
                    <a:pt x="30225" y="60831"/>
                  </a:cubicBezTo>
                  <a:cubicBezTo>
                    <a:pt x="26161" y="60831"/>
                    <a:pt x="22351" y="60069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4"/>
                    <a:pt x="3810" y="45719"/>
                    <a:pt x="2286" y="42036"/>
                  </a:cubicBezTo>
                  <a:cubicBezTo>
                    <a:pt x="762" y="38353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9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1"/>
                    <a:pt x="57148" y="14986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065686" y="1832697"/>
            <a:ext cx="29221" cy="29221"/>
            <a:chOff x="0" y="0"/>
            <a:chExt cx="60744" cy="607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958" cy="60831"/>
            </a:xfrm>
            <a:custGeom>
              <a:avLst/>
              <a:gdLst/>
              <a:ahLst/>
              <a:cxnLst/>
              <a:rect l="l" t="t" r="r" b="b"/>
              <a:pathLst>
                <a:path w="60958" h="60831">
                  <a:moveTo>
                    <a:pt x="60704" y="30352"/>
                  </a:moveTo>
                  <a:cubicBezTo>
                    <a:pt x="60704" y="34416"/>
                    <a:pt x="59942" y="38226"/>
                    <a:pt x="58418" y="42036"/>
                  </a:cubicBezTo>
                  <a:cubicBezTo>
                    <a:pt x="56894" y="45846"/>
                    <a:pt x="54735" y="49021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9"/>
                    <a:pt x="34289" y="60831"/>
                    <a:pt x="30225" y="60831"/>
                  </a:cubicBezTo>
                  <a:cubicBezTo>
                    <a:pt x="26161" y="60831"/>
                    <a:pt x="22351" y="60069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4"/>
                    <a:pt x="3810" y="45719"/>
                    <a:pt x="2286" y="42036"/>
                  </a:cubicBezTo>
                  <a:cubicBezTo>
                    <a:pt x="762" y="38353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9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1"/>
                    <a:pt x="57148" y="14986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65686" y="1993402"/>
            <a:ext cx="29221" cy="29221"/>
            <a:chOff x="0" y="0"/>
            <a:chExt cx="60744" cy="607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958" cy="60830"/>
            </a:xfrm>
            <a:custGeom>
              <a:avLst/>
              <a:gdLst/>
              <a:ahLst/>
              <a:cxnLst/>
              <a:rect l="l" t="t" r="r" b="b"/>
              <a:pathLst>
                <a:path w="60958" h="60830">
                  <a:moveTo>
                    <a:pt x="60704" y="30352"/>
                  </a:moveTo>
                  <a:cubicBezTo>
                    <a:pt x="60704" y="34416"/>
                    <a:pt x="59942" y="38225"/>
                    <a:pt x="58418" y="42035"/>
                  </a:cubicBezTo>
                  <a:cubicBezTo>
                    <a:pt x="56894" y="45845"/>
                    <a:pt x="54735" y="49020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8"/>
                    <a:pt x="34289" y="60830"/>
                    <a:pt x="30225" y="60830"/>
                  </a:cubicBezTo>
                  <a:cubicBezTo>
                    <a:pt x="26161" y="60830"/>
                    <a:pt x="22351" y="60068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3"/>
                    <a:pt x="3810" y="45718"/>
                    <a:pt x="2286" y="42035"/>
                  </a:cubicBezTo>
                  <a:cubicBezTo>
                    <a:pt x="762" y="38352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8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0"/>
                    <a:pt x="57148" y="14985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065686" y="2154103"/>
            <a:ext cx="29221" cy="29221"/>
            <a:chOff x="0" y="0"/>
            <a:chExt cx="60744" cy="607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58" cy="60831"/>
            </a:xfrm>
            <a:custGeom>
              <a:avLst/>
              <a:gdLst/>
              <a:ahLst/>
              <a:cxnLst/>
              <a:rect l="l" t="t" r="r" b="b"/>
              <a:pathLst>
                <a:path w="60958" h="60831">
                  <a:moveTo>
                    <a:pt x="60704" y="30352"/>
                  </a:moveTo>
                  <a:cubicBezTo>
                    <a:pt x="60704" y="34416"/>
                    <a:pt x="59942" y="38226"/>
                    <a:pt x="58418" y="42035"/>
                  </a:cubicBezTo>
                  <a:cubicBezTo>
                    <a:pt x="56894" y="45845"/>
                    <a:pt x="54735" y="49020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9"/>
                    <a:pt x="34289" y="60831"/>
                    <a:pt x="30225" y="60831"/>
                  </a:cubicBezTo>
                  <a:cubicBezTo>
                    <a:pt x="26161" y="60831"/>
                    <a:pt x="22351" y="60069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3"/>
                    <a:pt x="3810" y="45718"/>
                    <a:pt x="2286" y="42035"/>
                  </a:cubicBezTo>
                  <a:cubicBezTo>
                    <a:pt x="762" y="38353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8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1"/>
                    <a:pt x="57148" y="14985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3046450" y="1374296"/>
            <a:ext cx="29221" cy="29221"/>
            <a:chOff x="0" y="0"/>
            <a:chExt cx="60744" cy="607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0958" cy="60831"/>
            </a:xfrm>
            <a:custGeom>
              <a:avLst/>
              <a:gdLst/>
              <a:ahLst/>
              <a:cxnLst/>
              <a:rect l="l" t="t" r="r" b="b"/>
              <a:pathLst>
                <a:path w="60958" h="60831">
                  <a:moveTo>
                    <a:pt x="60704" y="30352"/>
                  </a:moveTo>
                  <a:cubicBezTo>
                    <a:pt x="60704" y="34416"/>
                    <a:pt x="59942" y="38226"/>
                    <a:pt x="58418" y="42035"/>
                  </a:cubicBezTo>
                  <a:cubicBezTo>
                    <a:pt x="56894" y="45845"/>
                    <a:pt x="54735" y="49020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9"/>
                    <a:pt x="34289" y="60831"/>
                    <a:pt x="30225" y="60831"/>
                  </a:cubicBezTo>
                  <a:cubicBezTo>
                    <a:pt x="26161" y="60831"/>
                    <a:pt x="22351" y="60069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3"/>
                    <a:pt x="3810" y="45718"/>
                    <a:pt x="2286" y="42035"/>
                  </a:cubicBezTo>
                  <a:cubicBezTo>
                    <a:pt x="762" y="38353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8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1"/>
                    <a:pt x="57148" y="14985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3058526" y="1550656"/>
            <a:ext cx="29221" cy="29221"/>
            <a:chOff x="0" y="0"/>
            <a:chExt cx="60744" cy="607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958" cy="60831"/>
            </a:xfrm>
            <a:custGeom>
              <a:avLst/>
              <a:gdLst/>
              <a:ahLst/>
              <a:cxnLst/>
              <a:rect l="l" t="t" r="r" b="b"/>
              <a:pathLst>
                <a:path w="60958" h="60831">
                  <a:moveTo>
                    <a:pt x="60704" y="30352"/>
                  </a:moveTo>
                  <a:cubicBezTo>
                    <a:pt x="60704" y="34416"/>
                    <a:pt x="59942" y="38226"/>
                    <a:pt x="58418" y="42036"/>
                  </a:cubicBezTo>
                  <a:cubicBezTo>
                    <a:pt x="56894" y="45846"/>
                    <a:pt x="54735" y="49021"/>
                    <a:pt x="51814" y="51941"/>
                  </a:cubicBezTo>
                  <a:cubicBezTo>
                    <a:pt x="48893" y="54862"/>
                    <a:pt x="45718" y="57021"/>
                    <a:pt x="41909" y="58545"/>
                  </a:cubicBezTo>
                  <a:cubicBezTo>
                    <a:pt x="38099" y="60069"/>
                    <a:pt x="34289" y="60831"/>
                    <a:pt x="30225" y="60831"/>
                  </a:cubicBezTo>
                  <a:cubicBezTo>
                    <a:pt x="26161" y="60831"/>
                    <a:pt x="22351" y="60069"/>
                    <a:pt x="18541" y="58545"/>
                  </a:cubicBezTo>
                  <a:cubicBezTo>
                    <a:pt x="14732" y="57021"/>
                    <a:pt x="11684" y="54735"/>
                    <a:pt x="8890" y="51814"/>
                  </a:cubicBezTo>
                  <a:cubicBezTo>
                    <a:pt x="6096" y="48894"/>
                    <a:pt x="3810" y="45719"/>
                    <a:pt x="2286" y="42036"/>
                  </a:cubicBezTo>
                  <a:cubicBezTo>
                    <a:pt x="762" y="38353"/>
                    <a:pt x="0" y="34416"/>
                    <a:pt x="0" y="30352"/>
                  </a:cubicBezTo>
                  <a:cubicBezTo>
                    <a:pt x="0" y="26288"/>
                    <a:pt x="762" y="22478"/>
                    <a:pt x="2286" y="18668"/>
                  </a:cubicBezTo>
                  <a:cubicBezTo>
                    <a:pt x="3810" y="14859"/>
                    <a:pt x="6096" y="11684"/>
                    <a:pt x="8890" y="8890"/>
                  </a:cubicBezTo>
                  <a:cubicBezTo>
                    <a:pt x="11684" y="6096"/>
                    <a:pt x="14985" y="3810"/>
                    <a:pt x="18795" y="2286"/>
                  </a:cubicBezTo>
                  <a:cubicBezTo>
                    <a:pt x="22605" y="762"/>
                    <a:pt x="26415" y="0"/>
                    <a:pt x="30479" y="0"/>
                  </a:cubicBezTo>
                  <a:cubicBezTo>
                    <a:pt x="34543" y="0"/>
                    <a:pt x="38353" y="762"/>
                    <a:pt x="42163" y="2286"/>
                  </a:cubicBezTo>
                  <a:cubicBezTo>
                    <a:pt x="45972" y="3810"/>
                    <a:pt x="49147" y="5969"/>
                    <a:pt x="52068" y="8890"/>
                  </a:cubicBezTo>
                  <a:cubicBezTo>
                    <a:pt x="54989" y="11811"/>
                    <a:pt x="57148" y="14986"/>
                    <a:pt x="58672" y="18795"/>
                  </a:cubicBezTo>
                  <a:cubicBezTo>
                    <a:pt x="60196" y="22605"/>
                    <a:pt x="60958" y="26415"/>
                    <a:pt x="60958" y="304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376825" y="1244318"/>
            <a:ext cx="930306" cy="930306"/>
            <a:chOff x="0" y="0"/>
            <a:chExt cx="1934121" cy="1934121"/>
          </a:xfrm>
        </p:grpSpPr>
        <p:sp>
          <p:nvSpPr>
            <p:cNvPr id="19" name="Freeform 19"/>
            <p:cNvSpPr/>
            <p:nvPr/>
          </p:nvSpPr>
          <p:spPr>
            <a:xfrm>
              <a:off x="462788" y="445643"/>
              <a:ext cx="34544" cy="37465"/>
            </a:xfrm>
            <a:custGeom>
              <a:avLst/>
              <a:gdLst/>
              <a:ahLst/>
              <a:cxnLst/>
              <a:rect l="l" t="t" r="r" b="b"/>
              <a:pathLst>
                <a:path w="34544" h="37465">
                  <a:moveTo>
                    <a:pt x="17272" y="37465"/>
                  </a:moveTo>
                  <a:cubicBezTo>
                    <a:pt x="7747" y="37465"/>
                    <a:pt x="0" y="29718"/>
                    <a:pt x="0" y="20066"/>
                  </a:cubicBezTo>
                  <a:lnTo>
                    <a:pt x="0" y="17399"/>
                  </a:lnTo>
                  <a:cubicBezTo>
                    <a:pt x="0" y="7874"/>
                    <a:pt x="7747" y="0"/>
                    <a:pt x="17272" y="0"/>
                  </a:cubicBezTo>
                  <a:cubicBezTo>
                    <a:pt x="26797" y="0"/>
                    <a:pt x="34544" y="7747"/>
                    <a:pt x="34544" y="17399"/>
                  </a:cubicBezTo>
                  <a:lnTo>
                    <a:pt x="34544" y="20066"/>
                  </a:lnTo>
                  <a:cubicBezTo>
                    <a:pt x="34544" y="29591"/>
                    <a:pt x="26797" y="37465"/>
                    <a:pt x="17272" y="3746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462788" y="300482"/>
              <a:ext cx="1094866" cy="1411985"/>
            </a:xfrm>
            <a:custGeom>
              <a:avLst/>
              <a:gdLst/>
              <a:ahLst/>
              <a:cxnLst/>
              <a:rect l="l" t="t" r="r" b="b"/>
              <a:pathLst>
                <a:path w="1094866" h="1411985">
                  <a:moveTo>
                    <a:pt x="904493" y="1411985"/>
                  </a:moveTo>
                  <a:lnTo>
                    <a:pt x="190373" y="1411985"/>
                  </a:lnTo>
                  <a:cubicBezTo>
                    <a:pt x="85344" y="1411985"/>
                    <a:pt x="0" y="1326260"/>
                    <a:pt x="0" y="1220850"/>
                  </a:cubicBezTo>
                  <a:lnTo>
                    <a:pt x="0" y="310261"/>
                  </a:lnTo>
                  <a:cubicBezTo>
                    <a:pt x="0" y="300736"/>
                    <a:pt x="7747" y="292862"/>
                    <a:pt x="17272" y="292862"/>
                  </a:cubicBezTo>
                  <a:cubicBezTo>
                    <a:pt x="26797" y="292862"/>
                    <a:pt x="34544" y="300609"/>
                    <a:pt x="34544" y="310261"/>
                  </a:cubicBezTo>
                  <a:lnTo>
                    <a:pt x="34544" y="1220850"/>
                  </a:lnTo>
                  <a:cubicBezTo>
                    <a:pt x="34544" y="1307083"/>
                    <a:pt x="104394" y="1377314"/>
                    <a:pt x="190373" y="1377314"/>
                  </a:cubicBezTo>
                  <a:lnTo>
                    <a:pt x="904366" y="1377314"/>
                  </a:lnTo>
                  <a:cubicBezTo>
                    <a:pt x="990345" y="1377314"/>
                    <a:pt x="1060195" y="1307210"/>
                    <a:pt x="1060195" y="1220850"/>
                  </a:cubicBezTo>
                  <a:lnTo>
                    <a:pt x="1060195" y="191262"/>
                  </a:lnTo>
                  <a:cubicBezTo>
                    <a:pt x="1060195" y="105029"/>
                    <a:pt x="990345" y="34798"/>
                    <a:pt x="904366" y="34798"/>
                  </a:cubicBezTo>
                  <a:lnTo>
                    <a:pt x="312420" y="34798"/>
                  </a:lnTo>
                  <a:cubicBezTo>
                    <a:pt x="302895" y="34798"/>
                    <a:pt x="295148" y="27051"/>
                    <a:pt x="295148" y="17399"/>
                  </a:cubicBezTo>
                  <a:cubicBezTo>
                    <a:pt x="295148" y="7747"/>
                    <a:pt x="302895" y="0"/>
                    <a:pt x="312420" y="0"/>
                  </a:cubicBezTo>
                  <a:lnTo>
                    <a:pt x="904493" y="0"/>
                  </a:lnTo>
                  <a:cubicBezTo>
                    <a:pt x="1009522" y="0"/>
                    <a:pt x="1094866" y="85725"/>
                    <a:pt x="1094866" y="191135"/>
                  </a:cubicBezTo>
                  <a:lnTo>
                    <a:pt x="1094866" y="1220723"/>
                  </a:lnTo>
                  <a:cubicBezTo>
                    <a:pt x="1094866" y="1326133"/>
                    <a:pt x="1009395" y="1411858"/>
                    <a:pt x="904493" y="141185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461549" y="300602"/>
              <a:ext cx="330946" cy="327540"/>
            </a:xfrm>
            <a:custGeom>
              <a:avLst/>
              <a:gdLst/>
              <a:ahLst/>
              <a:cxnLst/>
              <a:rect l="l" t="t" r="r" b="b"/>
              <a:pathLst>
                <a:path w="330946" h="327540">
                  <a:moveTo>
                    <a:pt x="18511" y="327540"/>
                  </a:moveTo>
                  <a:cubicBezTo>
                    <a:pt x="14828" y="327540"/>
                    <a:pt x="11145" y="326397"/>
                    <a:pt x="8097" y="323984"/>
                  </a:cubicBezTo>
                  <a:cubicBezTo>
                    <a:pt x="477" y="318141"/>
                    <a:pt x="-920" y="307347"/>
                    <a:pt x="4795" y="299599"/>
                  </a:cubicBezTo>
                  <a:lnTo>
                    <a:pt x="56484" y="231401"/>
                  </a:lnTo>
                  <a:lnTo>
                    <a:pt x="4668" y="175648"/>
                  </a:lnTo>
                  <a:cubicBezTo>
                    <a:pt x="-1555" y="168917"/>
                    <a:pt x="-1555" y="158630"/>
                    <a:pt x="4668" y="151899"/>
                  </a:cubicBezTo>
                  <a:lnTo>
                    <a:pt x="5938" y="150502"/>
                  </a:lnTo>
                  <a:lnTo>
                    <a:pt x="140050" y="5595"/>
                  </a:lnTo>
                  <a:cubicBezTo>
                    <a:pt x="143225" y="2166"/>
                    <a:pt x="147543" y="134"/>
                    <a:pt x="152242" y="7"/>
                  </a:cubicBezTo>
                  <a:cubicBezTo>
                    <a:pt x="156941" y="-120"/>
                    <a:pt x="161386" y="1531"/>
                    <a:pt x="164688" y="4833"/>
                  </a:cubicBezTo>
                  <a:lnTo>
                    <a:pt x="242031" y="78747"/>
                  </a:lnTo>
                  <a:lnTo>
                    <a:pt x="300324" y="6484"/>
                  </a:lnTo>
                  <a:cubicBezTo>
                    <a:pt x="306293" y="-1009"/>
                    <a:pt x="317215" y="-2152"/>
                    <a:pt x="324580" y="3944"/>
                  </a:cubicBezTo>
                  <a:cubicBezTo>
                    <a:pt x="331947" y="10040"/>
                    <a:pt x="333090" y="20962"/>
                    <a:pt x="327120" y="28328"/>
                  </a:cubicBezTo>
                  <a:lnTo>
                    <a:pt x="257017" y="115196"/>
                  </a:lnTo>
                  <a:cubicBezTo>
                    <a:pt x="253969" y="119006"/>
                    <a:pt x="249524" y="121292"/>
                    <a:pt x="244698" y="121546"/>
                  </a:cubicBezTo>
                  <a:cubicBezTo>
                    <a:pt x="239872" y="121800"/>
                    <a:pt x="235173" y="120149"/>
                    <a:pt x="231617" y="116847"/>
                  </a:cubicBezTo>
                  <a:lnTo>
                    <a:pt x="153385" y="42044"/>
                  </a:lnTo>
                  <a:lnTo>
                    <a:pt x="40863" y="163710"/>
                  </a:lnTo>
                  <a:lnTo>
                    <a:pt x="91663" y="218320"/>
                  </a:lnTo>
                  <a:cubicBezTo>
                    <a:pt x="97378" y="224543"/>
                    <a:pt x="97886" y="233941"/>
                    <a:pt x="92806" y="240672"/>
                  </a:cubicBezTo>
                  <a:lnTo>
                    <a:pt x="32227" y="320555"/>
                  </a:lnTo>
                  <a:cubicBezTo>
                    <a:pt x="28798" y="325000"/>
                    <a:pt x="23718" y="327413"/>
                    <a:pt x="18511" y="327413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380485" y="231096"/>
              <a:ext cx="251091" cy="252012"/>
            </a:xfrm>
            <a:custGeom>
              <a:avLst/>
              <a:gdLst/>
              <a:ahLst/>
              <a:cxnLst/>
              <a:rect l="l" t="t" r="r" b="b"/>
              <a:pathLst>
                <a:path w="251091" h="252012">
                  <a:moveTo>
                    <a:pt x="75953" y="252012"/>
                  </a:moveTo>
                  <a:cubicBezTo>
                    <a:pt x="71635" y="252012"/>
                    <a:pt x="67317" y="250361"/>
                    <a:pt x="63888" y="247186"/>
                  </a:cubicBezTo>
                  <a:lnTo>
                    <a:pt x="5341" y="190417"/>
                  </a:lnTo>
                  <a:cubicBezTo>
                    <a:pt x="2039" y="187242"/>
                    <a:pt x="134" y="182797"/>
                    <a:pt x="7" y="178225"/>
                  </a:cubicBezTo>
                  <a:cubicBezTo>
                    <a:pt x="-120" y="173653"/>
                    <a:pt x="1658" y="169208"/>
                    <a:pt x="4833" y="165906"/>
                  </a:cubicBezTo>
                  <a:lnTo>
                    <a:pt x="160281" y="5251"/>
                  </a:lnTo>
                  <a:cubicBezTo>
                    <a:pt x="166504" y="-1226"/>
                    <a:pt x="176537" y="-1734"/>
                    <a:pt x="183522" y="3854"/>
                  </a:cubicBezTo>
                  <a:lnTo>
                    <a:pt x="244609" y="53257"/>
                  </a:lnTo>
                  <a:cubicBezTo>
                    <a:pt x="252102" y="59226"/>
                    <a:pt x="253245" y="70148"/>
                    <a:pt x="247276" y="77641"/>
                  </a:cubicBezTo>
                  <a:cubicBezTo>
                    <a:pt x="241307" y="85134"/>
                    <a:pt x="230385" y="86277"/>
                    <a:pt x="223019" y="80308"/>
                  </a:cubicBezTo>
                  <a:lnTo>
                    <a:pt x="174251" y="40811"/>
                  </a:lnTo>
                  <a:lnTo>
                    <a:pt x="41917" y="177463"/>
                  </a:lnTo>
                  <a:lnTo>
                    <a:pt x="88018" y="222167"/>
                  </a:lnTo>
                  <a:cubicBezTo>
                    <a:pt x="94876" y="228771"/>
                    <a:pt x="95130" y="239820"/>
                    <a:pt x="88399" y="246678"/>
                  </a:cubicBezTo>
                  <a:cubicBezTo>
                    <a:pt x="84970" y="250234"/>
                    <a:pt x="80525" y="252012"/>
                    <a:pt x="75953" y="25201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798194" y="967485"/>
              <a:ext cx="424053" cy="425831"/>
            </a:xfrm>
            <a:custGeom>
              <a:avLst/>
              <a:gdLst/>
              <a:ahLst/>
              <a:cxnLst/>
              <a:rect l="l" t="t" r="r" b="b"/>
              <a:pathLst>
                <a:path w="424053" h="425831">
                  <a:moveTo>
                    <a:pt x="406781" y="425704"/>
                  </a:moveTo>
                  <a:lnTo>
                    <a:pt x="17273" y="425704"/>
                  </a:lnTo>
                  <a:cubicBezTo>
                    <a:pt x="7748" y="425704"/>
                    <a:pt x="0" y="417957"/>
                    <a:pt x="0" y="408305"/>
                  </a:cubicBezTo>
                  <a:lnTo>
                    <a:pt x="0" y="17399"/>
                  </a:lnTo>
                  <a:cubicBezTo>
                    <a:pt x="0" y="7874"/>
                    <a:pt x="7748" y="0"/>
                    <a:pt x="17273" y="0"/>
                  </a:cubicBezTo>
                  <a:lnTo>
                    <a:pt x="406781" y="0"/>
                  </a:lnTo>
                  <a:cubicBezTo>
                    <a:pt x="416306" y="0"/>
                    <a:pt x="424053" y="7747"/>
                    <a:pt x="424053" y="17399"/>
                  </a:cubicBezTo>
                  <a:lnTo>
                    <a:pt x="424053" y="408432"/>
                  </a:lnTo>
                  <a:cubicBezTo>
                    <a:pt x="424053" y="417957"/>
                    <a:pt x="416306" y="425831"/>
                    <a:pt x="406781" y="425831"/>
                  </a:cubicBezTo>
                  <a:close/>
                  <a:moveTo>
                    <a:pt x="34545" y="391160"/>
                  </a:moveTo>
                  <a:lnTo>
                    <a:pt x="389509" y="391160"/>
                  </a:lnTo>
                  <a:lnTo>
                    <a:pt x="389509" y="34671"/>
                  </a:lnTo>
                  <a:lnTo>
                    <a:pt x="34545" y="34671"/>
                  </a:lnTo>
                  <a:lnTo>
                    <a:pt x="34545" y="39090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1198530" y="787304"/>
              <a:ext cx="203438" cy="204057"/>
            </a:xfrm>
            <a:custGeom>
              <a:avLst/>
              <a:gdLst/>
              <a:ahLst/>
              <a:cxnLst/>
              <a:rect l="l" t="t" r="r" b="b"/>
              <a:pathLst>
                <a:path w="203438" h="204057">
                  <a:moveTo>
                    <a:pt x="17240" y="204057"/>
                  </a:moveTo>
                  <a:cubicBezTo>
                    <a:pt x="12795" y="204057"/>
                    <a:pt x="8350" y="202406"/>
                    <a:pt x="5048" y="198977"/>
                  </a:cubicBezTo>
                  <a:cubicBezTo>
                    <a:pt x="-1683" y="192246"/>
                    <a:pt x="-1683" y="181197"/>
                    <a:pt x="5048" y="174466"/>
                  </a:cubicBezTo>
                  <a:lnTo>
                    <a:pt x="173831" y="5048"/>
                  </a:lnTo>
                  <a:cubicBezTo>
                    <a:pt x="180562" y="-1683"/>
                    <a:pt x="191484" y="-1683"/>
                    <a:pt x="198342" y="5048"/>
                  </a:cubicBezTo>
                  <a:cubicBezTo>
                    <a:pt x="205200" y="11779"/>
                    <a:pt x="205073" y="22828"/>
                    <a:pt x="198342" y="29559"/>
                  </a:cubicBezTo>
                  <a:lnTo>
                    <a:pt x="29432" y="198977"/>
                  </a:lnTo>
                  <a:cubicBezTo>
                    <a:pt x="26003" y="202406"/>
                    <a:pt x="21685" y="204057"/>
                    <a:pt x="17240" y="204057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625125" y="798099"/>
              <a:ext cx="201104" cy="201898"/>
            </a:xfrm>
            <a:custGeom>
              <a:avLst/>
              <a:gdLst/>
              <a:ahLst/>
              <a:cxnLst/>
              <a:rect l="l" t="t" r="r" b="b"/>
              <a:pathLst>
                <a:path w="201104" h="201898">
                  <a:moveTo>
                    <a:pt x="183865" y="201898"/>
                  </a:moveTo>
                  <a:cubicBezTo>
                    <a:pt x="179420" y="201898"/>
                    <a:pt x="174975" y="200247"/>
                    <a:pt x="171673" y="196818"/>
                  </a:cubicBezTo>
                  <a:lnTo>
                    <a:pt x="5049" y="29559"/>
                  </a:lnTo>
                  <a:cubicBezTo>
                    <a:pt x="-1682" y="22828"/>
                    <a:pt x="-1682" y="11779"/>
                    <a:pt x="5049" y="5048"/>
                  </a:cubicBezTo>
                  <a:cubicBezTo>
                    <a:pt x="11780" y="-1683"/>
                    <a:pt x="22702" y="-1683"/>
                    <a:pt x="29560" y="5048"/>
                  </a:cubicBezTo>
                  <a:lnTo>
                    <a:pt x="196057" y="172307"/>
                  </a:lnTo>
                  <a:cubicBezTo>
                    <a:pt x="202788" y="179038"/>
                    <a:pt x="202788" y="190087"/>
                    <a:pt x="196057" y="196818"/>
                  </a:cubicBezTo>
                  <a:cubicBezTo>
                    <a:pt x="192628" y="200247"/>
                    <a:pt x="188310" y="201898"/>
                    <a:pt x="183865" y="20189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625125" y="1356391"/>
              <a:ext cx="205597" cy="206216"/>
            </a:xfrm>
            <a:custGeom>
              <a:avLst/>
              <a:gdLst/>
              <a:ahLst/>
              <a:cxnLst/>
              <a:rect l="l" t="t" r="r" b="b"/>
              <a:pathLst>
                <a:path w="205597" h="206216">
                  <a:moveTo>
                    <a:pt x="17241" y="206216"/>
                  </a:moveTo>
                  <a:cubicBezTo>
                    <a:pt x="12796" y="206216"/>
                    <a:pt x="8351" y="204565"/>
                    <a:pt x="5049" y="201136"/>
                  </a:cubicBezTo>
                  <a:cubicBezTo>
                    <a:pt x="-1682" y="194405"/>
                    <a:pt x="-1682" y="183356"/>
                    <a:pt x="5049" y="176625"/>
                  </a:cubicBezTo>
                  <a:lnTo>
                    <a:pt x="175991" y="5048"/>
                  </a:lnTo>
                  <a:cubicBezTo>
                    <a:pt x="182722" y="-1683"/>
                    <a:pt x="193644" y="-1683"/>
                    <a:pt x="200502" y="5048"/>
                  </a:cubicBezTo>
                  <a:cubicBezTo>
                    <a:pt x="207360" y="11779"/>
                    <a:pt x="207233" y="22828"/>
                    <a:pt x="200502" y="29559"/>
                  </a:cubicBezTo>
                  <a:lnTo>
                    <a:pt x="29433" y="201136"/>
                  </a:lnTo>
                  <a:cubicBezTo>
                    <a:pt x="26004" y="204565"/>
                    <a:pt x="21686" y="206216"/>
                    <a:pt x="17241" y="20621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1194212" y="1360709"/>
              <a:ext cx="199072" cy="199739"/>
            </a:xfrm>
            <a:custGeom>
              <a:avLst/>
              <a:gdLst/>
              <a:ahLst/>
              <a:cxnLst/>
              <a:rect l="l" t="t" r="r" b="b"/>
              <a:pathLst>
                <a:path w="199072" h="199739">
                  <a:moveTo>
                    <a:pt x="181705" y="199739"/>
                  </a:moveTo>
                  <a:cubicBezTo>
                    <a:pt x="177260" y="199739"/>
                    <a:pt x="172815" y="198088"/>
                    <a:pt x="169513" y="194659"/>
                  </a:cubicBezTo>
                  <a:lnTo>
                    <a:pt x="5048" y="29559"/>
                  </a:lnTo>
                  <a:cubicBezTo>
                    <a:pt x="-1683" y="22828"/>
                    <a:pt x="-1683" y="11779"/>
                    <a:pt x="5048" y="5048"/>
                  </a:cubicBezTo>
                  <a:cubicBezTo>
                    <a:pt x="11779" y="-1683"/>
                    <a:pt x="22701" y="-1683"/>
                    <a:pt x="29559" y="5048"/>
                  </a:cubicBezTo>
                  <a:lnTo>
                    <a:pt x="194024" y="170148"/>
                  </a:lnTo>
                  <a:cubicBezTo>
                    <a:pt x="200755" y="176879"/>
                    <a:pt x="200755" y="187928"/>
                    <a:pt x="194024" y="194659"/>
                  </a:cubicBezTo>
                  <a:cubicBezTo>
                    <a:pt x="190595" y="198088"/>
                    <a:pt x="186277" y="199739"/>
                    <a:pt x="181832" y="19973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930147" y="430911"/>
              <a:ext cx="458724" cy="178181"/>
            </a:xfrm>
            <a:custGeom>
              <a:avLst/>
              <a:gdLst/>
              <a:ahLst/>
              <a:cxnLst/>
              <a:rect l="l" t="t" r="r" b="b"/>
              <a:pathLst>
                <a:path w="458724" h="178181">
                  <a:moveTo>
                    <a:pt x="393827" y="178181"/>
                  </a:moveTo>
                  <a:lnTo>
                    <a:pt x="64897" y="178181"/>
                  </a:lnTo>
                  <a:cubicBezTo>
                    <a:pt x="29083" y="178181"/>
                    <a:pt x="0" y="148971"/>
                    <a:pt x="0" y="113030"/>
                  </a:cubicBezTo>
                  <a:lnTo>
                    <a:pt x="0" y="65151"/>
                  </a:lnTo>
                  <a:cubicBezTo>
                    <a:pt x="0" y="29210"/>
                    <a:pt x="29083" y="0"/>
                    <a:pt x="64897" y="0"/>
                  </a:cubicBezTo>
                  <a:lnTo>
                    <a:pt x="393827" y="0"/>
                  </a:lnTo>
                  <a:cubicBezTo>
                    <a:pt x="429641" y="0"/>
                    <a:pt x="458724" y="29210"/>
                    <a:pt x="458724" y="65151"/>
                  </a:cubicBezTo>
                  <a:lnTo>
                    <a:pt x="458724" y="113030"/>
                  </a:lnTo>
                  <a:cubicBezTo>
                    <a:pt x="458724" y="148971"/>
                    <a:pt x="429641" y="178181"/>
                    <a:pt x="393827" y="178181"/>
                  </a:cubicBezTo>
                  <a:close/>
                  <a:moveTo>
                    <a:pt x="64897" y="34798"/>
                  </a:moveTo>
                  <a:cubicBezTo>
                    <a:pt x="48260" y="34798"/>
                    <a:pt x="34671" y="48387"/>
                    <a:pt x="34671" y="65151"/>
                  </a:cubicBezTo>
                  <a:lnTo>
                    <a:pt x="34671" y="113030"/>
                  </a:lnTo>
                  <a:cubicBezTo>
                    <a:pt x="34671" y="129794"/>
                    <a:pt x="48260" y="143383"/>
                    <a:pt x="64897" y="143383"/>
                  </a:cubicBezTo>
                  <a:lnTo>
                    <a:pt x="393827" y="143383"/>
                  </a:lnTo>
                  <a:cubicBezTo>
                    <a:pt x="410464" y="143383"/>
                    <a:pt x="424053" y="129794"/>
                    <a:pt x="424053" y="113030"/>
                  </a:cubicBezTo>
                  <a:lnTo>
                    <a:pt x="424053" y="65151"/>
                  </a:lnTo>
                  <a:cubicBezTo>
                    <a:pt x="424053" y="48387"/>
                    <a:pt x="410464" y="34798"/>
                    <a:pt x="393827" y="34798"/>
                  </a:cubicBezTo>
                  <a:lnTo>
                    <a:pt x="64897" y="3479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63500" y="63500"/>
              <a:ext cx="1807082" cy="1807082"/>
            </a:xfrm>
            <a:custGeom>
              <a:avLst/>
              <a:gdLst/>
              <a:ahLst/>
              <a:cxnLst/>
              <a:rect l="l" t="t" r="r" b="b"/>
              <a:pathLst>
                <a:path w="1807082" h="1807082">
                  <a:moveTo>
                    <a:pt x="905890" y="138049"/>
                  </a:moveTo>
                  <a:cubicBezTo>
                    <a:pt x="1110995" y="138049"/>
                    <a:pt x="1303781" y="217932"/>
                    <a:pt x="1448815" y="362966"/>
                  </a:cubicBezTo>
                  <a:cubicBezTo>
                    <a:pt x="1593849" y="508000"/>
                    <a:pt x="1673732" y="700785"/>
                    <a:pt x="1673732" y="905890"/>
                  </a:cubicBezTo>
                  <a:cubicBezTo>
                    <a:pt x="1673732" y="1110995"/>
                    <a:pt x="1593849" y="1303781"/>
                    <a:pt x="1448815" y="1448815"/>
                  </a:cubicBezTo>
                  <a:cubicBezTo>
                    <a:pt x="1303781" y="1593849"/>
                    <a:pt x="1110995" y="1673732"/>
                    <a:pt x="905890" y="1673732"/>
                  </a:cubicBezTo>
                  <a:cubicBezTo>
                    <a:pt x="700786" y="1673732"/>
                    <a:pt x="508000" y="1593976"/>
                    <a:pt x="362966" y="1448942"/>
                  </a:cubicBezTo>
                  <a:cubicBezTo>
                    <a:pt x="217932" y="1303908"/>
                    <a:pt x="138049" y="1110995"/>
                    <a:pt x="138049" y="905890"/>
                  </a:cubicBezTo>
                  <a:cubicBezTo>
                    <a:pt x="138049" y="700785"/>
                    <a:pt x="217932" y="508000"/>
                    <a:pt x="362966" y="362966"/>
                  </a:cubicBezTo>
                  <a:cubicBezTo>
                    <a:pt x="508000" y="217932"/>
                    <a:pt x="700786" y="138049"/>
                    <a:pt x="905890" y="138049"/>
                  </a:cubicBezTo>
                  <a:close/>
                  <a:moveTo>
                    <a:pt x="905890" y="0"/>
                  </a:moveTo>
                  <a:cubicBezTo>
                    <a:pt x="663956" y="0"/>
                    <a:pt x="436499" y="94234"/>
                    <a:pt x="265303" y="265303"/>
                  </a:cubicBezTo>
                  <a:cubicBezTo>
                    <a:pt x="94107" y="436372"/>
                    <a:pt x="0" y="663955"/>
                    <a:pt x="0" y="905890"/>
                  </a:cubicBezTo>
                  <a:cubicBezTo>
                    <a:pt x="0" y="1147825"/>
                    <a:pt x="94234" y="1375409"/>
                    <a:pt x="265303" y="1546478"/>
                  </a:cubicBezTo>
                  <a:cubicBezTo>
                    <a:pt x="414147" y="1695322"/>
                    <a:pt x="605536" y="1786000"/>
                    <a:pt x="812038" y="1807082"/>
                  </a:cubicBezTo>
                  <a:lnTo>
                    <a:pt x="999743" y="1807082"/>
                  </a:lnTo>
                  <a:cubicBezTo>
                    <a:pt x="1206245" y="1786000"/>
                    <a:pt x="1397761" y="1695322"/>
                    <a:pt x="1546478" y="1546478"/>
                  </a:cubicBezTo>
                  <a:cubicBezTo>
                    <a:pt x="1695195" y="1397634"/>
                    <a:pt x="1786000" y="1206245"/>
                    <a:pt x="1807082" y="999743"/>
                  </a:cubicBezTo>
                  <a:lnTo>
                    <a:pt x="1807082" y="812164"/>
                  </a:lnTo>
                  <a:cubicBezTo>
                    <a:pt x="1786000" y="605662"/>
                    <a:pt x="1695322" y="414147"/>
                    <a:pt x="1546478" y="265430"/>
                  </a:cubicBezTo>
                  <a:cubicBezTo>
                    <a:pt x="1375409" y="94234"/>
                    <a:pt x="1147952" y="0"/>
                    <a:pt x="905890" y="0"/>
                  </a:cubicBezTo>
                  <a:close/>
                </a:path>
              </a:pathLst>
            </a:custGeom>
            <a:solidFill>
              <a:srgbClr val="F90000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328803" y="328803"/>
              <a:ext cx="1281175" cy="1281175"/>
            </a:xfrm>
            <a:custGeom>
              <a:avLst/>
              <a:gdLst/>
              <a:ahLst/>
              <a:cxnLst/>
              <a:rect l="l" t="t" r="r" b="b"/>
              <a:pathLst>
                <a:path w="1281175" h="1281175">
                  <a:moveTo>
                    <a:pt x="97663" y="1281175"/>
                  </a:moveTo>
                  <a:lnTo>
                    <a:pt x="0" y="1183512"/>
                  </a:lnTo>
                  <a:lnTo>
                    <a:pt x="1183512" y="0"/>
                  </a:lnTo>
                  <a:lnTo>
                    <a:pt x="1281175" y="97663"/>
                  </a:lnTo>
                  <a:lnTo>
                    <a:pt x="97663" y="1281175"/>
                  </a:lnTo>
                </a:path>
              </a:pathLst>
            </a:custGeom>
            <a:solidFill>
              <a:srgbClr val="F90000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33" name="Freeform 33"/>
          <p:cNvSpPr/>
          <p:nvPr/>
        </p:nvSpPr>
        <p:spPr>
          <a:xfrm>
            <a:off x="2879005" y="4045784"/>
            <a:ext cx="3389221" cy="633668"/>
          </a:xfrm>
          <a:custGeom>
            <a:avLst/>
            <a:gdLst/>
            <a:ahLst/>
            <a:cxnLst/>
            <a:rect l="l" t="t" r="r" b="b"/>
            <a:pathLst>
              <a:path w="7046233" h="1317403">
                <a:moveTo>
                  <a:pt x="0" y="0"/>
                </a:moveTo>
                <a:lnTo>
                  <a:pt x="7046234" y="0"/>
                </a:lnTo>
                <a:lnTo>
                  <a:pt x="7046234" y="1317403"/>
                </a:lnTo>
                <a:lnTo>
                  <a:pt x="0" y="13174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4360080" y="1850419"/>
            <a:ext cx="1905923" cy="2013451"/>
          </a:xfrm>
          <a:custGeom>
            <a:avLst/>
            <a:gdLst/>
            <a:ahLst/>
            <a:cxnLst/>
            <a:rect l="l" t="t" r="r" b="b"/>
            <a:pathLst>
              <a:path w="3962438" h="4185990">
                <a:moveTo>
                  <a:pt x="0" y="0"/>
                </a:moveTo>
                <a:lnTo>
                  <a:pt x="3962438" y="0"/>
                </a:lnTo>
                <a:lnTo>
                  <a:pt x="3962438" y="4185990"/>
                </a:lnTo>
                <a:lnTo>
                  <a:pt x="0" y="4185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grpSp>
        <p:nvGrpSpPr>
          <p:cNvPr id="35" name="Group 35"/>
          <p:cNvGrpSpPr/>
          <p:nvPr/>
        </p:nvGrpSpPr>
        <p:grpSpPr>
          <a:xfrm>
            <a:off x="5334576" y="807445"/>
            <a:ext cx="930310" cy="957800"/>
            <a:chOff x="0" y="0"/>
            <a:chExt cx="1934121" cy="1991284"/>
          </a:xfrm>
        </p:grpSpPr>
        <p:sp>
          <p:nvSpPr>
            <p:cNvPr id="36" name="Freeform 36"/>
            <p:cNvSpPr/>
            <p:nvPr/>
          </p:nvSpPr>
          <p:spPr>
            <a:xfrm>
              <a:off x="540385" y="63500"/>
              <a:ext cx="719200" cy="1805053"/>
            </a:xfrm>
            <a:custGeom>
              <a:avLst/>
              <a:gdLst/>
              <a:ahLst/>
              <a:cxnLst/>
              <a:rect l="l" t="t" r="r" b="b"/>
              <a:pathLst>
                <a:path w="719200" h="1805053">
                  <a:moveTo>
                    <a:pt x="490854" y="30734"/>
                  </a:moveTo>
                  <a:cubicBezTo>
                    <a:pt x="516127" y="30734"/>
                    <a:pt x="536701" y="51308"/>
                    <a:pt x="536701" y="76581"/>
                  </a:cubicBezTo>
                  <a:lnTo>
                    <a:pt x="536701" y="214757"/>
                  </a:lnTo>
                  <a:lnTo>
                    <a:pt x="298449" y="214757"/>
                  </a:lnTo>
                  <a:lnTo>
                    <a:pt x="298449" y="76454"/>
                  </a:lnTo>
                  <a:cubicBezTo>
                    <a:pt x="298449" y="51181"/>
                    <a:pt x="319023" y="30607"/>
                    <a:pt x="344296" y="30607"/>
                  </a:cubicBezTo>
                  <a:close/>
                  <a:moveTo>
                    <a:pt x="467867" y="246126"/>
                  </a:moveTo>
                  <a:cubicBezTo>
                    <a:pt x="487425" y="246126"/>
                    <a:pt x="503427" y="262001"/>
                    <a:pt x="503427" y="281559"/>
                  </a:cubicBezTo>
                  <a:cubicBezTo>
                    <a:pt x="503427" y="301117"/>
                    <a:pt x="487425" y="316992"/>
                    <a:pt x="467867" y="316992"/>
                  </a:cubicBezTo>
                  <a:lnTo>
                    <a:pt x="74167" y="316992"/>
                  </a:lnTo>
                  <a:cubicBezTo>
                    <a:pt x="54609" y="316992"/>
                    <a:pt x="38607" y="301117"/>
                    <a:pt x="38607" y="281559"/>
                  </a:cubicBezTo>
                  <a:cubicBezTo>
                    <a:pt x="38607" y="262001"/>
                    <a:pt x="54609" y="246126"/>
                    <a:pt x="74167" y="246126"/>
                  </a:cubicBezTo>
                  <a:close/>
                  <a:moveTo>
                    <a:pt x="0" y="348615"/>
                  </a:moveTo>
                  <a:cubicBezTo>
                    <a:pt x="30733" y="348615"/>
                    <a:pt x="55625" y="373507"/>
                    <a:pt x="55625" y="404115"/>
                  </a:cubicBezTo>
                  <a:lnTo>
                    <a:pt x="55625" y="455296"/>
                  </a:lnTo>
                  <a:lnTo>
                    <a:pt x="239267" y="455296"/>
                  </a:lnTo>
                  <a:lnTo>
                    <a:pt x="239267" y="404242"/>
                  </a:lnTo>
                  <a:cubicBezTo>
                    <a:pt x="239267" y="373635"/>
                    <a:pt x="264159" y="348743"/>
                    <a:pt x="294893" y="348743"/>
                  </a:cubicBezTo>
                  <a:close/>
                  <a:moveTo>
                    <a:pt x="392175" y="486919"/>
                  </a:moveTo>
                  <a:cubicBezTo>
                    <a:pt x="420115" y="486919"/>
                    <a:pt x="442848" y="509652"/>
                    <a:pt x="442848" y="537592"/>
                  </a:cubicBezTo>
                  <a:lnTo>
                    <a:pt x="442848" y="606553"/>
                  </a:lnTo>
                  <a:lnTo>
                    <a:pt x="146684" y="606553"/>
                  </a:lnTo>
                  <a:lnTo>
                    <a:pt x="146684" y="537592"/>
                  </a:lnTo>
                  <a:cubicBezTo>
                    <a:pt x="146684" y="509652"/>
                    <a:pt x="169417" y="486919"/>
                    <a:pt x="197357" y="486919"/>
                  </a:cubicBezTo>
                  <a:close/>
                  <a:moveTo>
                    <a:pt x="248157" y="638049"/>
                  </a:moveTo>
                  <a:lnTo>
                    <a:pt x="248157" y="1622300"/>
                  </a:lnTo>
                  <a:lnTo>
                    <a:pt x="146684" y="1622300"/>
                  </a:lnTo>
                  <a:lnTo>
                    <a:pt x="146684" y="638049"/>
                  </a:lnTo>
                  <a:close/>
                  <a:moveTo>
                    <a:pt x="146684" y="1653796"/>
                  </a:moveTo>
                  <a:lnTo>
                    <a:pt x="146684" y="1722757"/>
                  </a:lnTo>
                  <a:cubicBezTo>
                    <a:pt x="146684" y="1750697"/>
                    <a:pt x="123951" y="1773430"/>
                    <a:pt x="96011" y="1773430"/>
                  </a:cubicBezTo>
                  <a:lnTo>
                    <a:pt x="197484" y="1773430"/>
                  </a:lnTo>
                  <a:cubicBezTo>
                    <a:pt x="169544" y="1773430"/>
                    <a:pt x="146811" y="1750697"/>
                    <a:pt x="146811" y="1722757"/>
                  </a:cubicBezTo>
                  <a:lnTo>
                    <a:pt x="146811" y="1653796"/>
                  </a:lnTo>
                  <a:close/>
                  <a:moveTo>
                    <a:pt x="332993" y="0"/>
                  </a:moveTo>
                  <a:cubicBezTo>
                    <a:pt x="295655" y="5461"/>
                    <a:pt x="266826" y="37719"/>
                    <a:pt x="266826" y="76454"/>
                  </a:cubicBezTo>
                  <a:lnTo>
                    <a:pt x="266826" y="214757"/>
                  </a:lnTo>
                  <a:lnTo>
                    <a:pt x="220725" y="214757"/>
                  </a:lnTo>
                  <a:cubicBezTo>
                    <a:pt x="183641" y="214757"/>
                    <a:pt x="153542" y="244856"/>
                    <a:pt x="153542" y="281813"/>
                  </a:cubicBezTo>
                  <a:cubicBezTo>
                    <a:pt x="153542" y="318770"/>
                    <a:pt x="183641" y="348869"/>
                    <a:pt x="220725" y="348869"/>
                  </a:cubicBezTo>
                  <a:lnTo>
                    <a:pt x="228218" y="348869"/>
                  </a:lnTo>
                  <a:cubicBezTo>
                    <a:pt x="215518" y="363982"/>
                    <a:pt x="207644" y="383160"/>
                    <a:pt x="207644" y="404369"/>
                  </a:cubicBezTo>
                  <a:lnTo>
                    <a:pt x="207644" y="455550"/>
                  </a:lnTo>
                  <a:lnTo>
                    <a:pt x="197484" y="455550"/>
                  </a:lnTo>
                  <a:cubicBezTo>
                    <a:pt x="152145" y="455550"/>
                    <a:pt x="115188" y="492380"/>
                    <a:pt x="115188" y="537719"/>
                  </a:cubicBezTo>
                  <a:lnTo>
                    <a:pt x="115188" y="1722884"/>
                  </a:lnTo>
                  <a:cubicBezTo>
                    <a:pt x="115188" y="1768223"/>
                    <a:pt x="152145" y="1805053"/>
                    <a:pt x="197484" y="1805053"/>
                  </a:cubicBezTo>
                  <a:lnTo>
                    <a:pt x="637666" y="1805053"/>
                  </a:lnTo>
                  <a:cubicBezTo>
                    <a:pt x="679195" y="1805053"/>
                    <a:pt x="713612" y="1774192"/>
                    <a:pt x="719200" y="1734187"/>
                  </a:cubicBezTo>
                  <a:lnTo>
                    <a:pt x="719200" y="526162"/>
                  </a:lnTo>
                  <a:cubicBezTo>
                    <a:pt x="713612" y="486157"/>
                    <a:pt x="679195" y="455296"/>
                    <a:pt x="637666" y="455296"/>
                  </a:cubicBezTo>
                  <a:lnTo>
                    <a:pt x="627506" y="455296"/>
                  </a:lnTo>
                  <a:lnTo>
                    <a:pt x="627506" y="404242"/>
                  </a:lnTo>
                  <a:cubicBezTo>
                    <a:pt x="627506" y="383033"/>
                    <a:pt x="619632" y="363856"/>
                    <a:pt x="606932" y="348743"/>
                  </a:cubicBezTo>
                  <a:lnTo>
                    <a:pt x="614425" y="348743"/>
                  </a:lnTo>
                  <a:cubicBezTo>
                    <a:pt x="651509" y="348743"/>
                    <a:pt x="681608" y="318643"/>
                    <a:pt x="681608" y="281686"/>
                  </a:cubicBezTo>
                  <a:cubicBezTo>
                    <a:pt x="681608" y="244729"/>
                    <a:pt x="651509" y="214630"/>
                    <a:pt x="614425" y="214630"/>
                  </a:cubicBezTo>
                  <a:lnTo>
                    <a:pt x="568324" y="214630"/>
                  </a:lnTo>
                  <a:lnTo>
                    <a:pt x="568324" y="76454"/>
                  </a:lnTo>
                  <a:cubicBezTo>
                    <a:pt x="568324" y="37592"/>
                    <a:pt x="539495" y="5461"/>
                    <a:pt x="502157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786338" y="768700"/>
              <a:ext cx="343318" cy="548926"/>
            </a:xfrm>
            <a:custGeom>
              <a:avLst/>
              <a:gdLst/>
              <a:ahLst/>
              <a:cxnLst/>
              <a:rect l="l" t="t" r="r" b="b"/>
              <a:pathLst>
                <a:path w="343318" h="548926">
                  <a:moveTo>
                    <a:pt x="171622" y="548926"/>
                  </a:moveTo>
                  <a:cubicBezTo>
                    <a:pt x="230804" y="548926"/>
                    <a:pt x="285033" y="519081"/>
                    <a:pt x="316656" y="469170"/>
                  </a:cubicBezTo>
                  <a:cubicBezTo>
                    <a:pt x="348279" y="419259"/>
                    <a:pt x="351962" y="357537"/>
                    <a:pt x="326689" y="304197"/>
                  </a:cubicBezTo>
                  <a:lnTo>
                    <a:pt x="185846" y="8287"/>
                  </a:lnTo>
                  <a:cubicBezTo>
                    <a:pt x="180639" y="-2762"/>
                    <a:pt x="162478" y="-2762"/>
                    <a:pt x="157271" y="8287"/>
                  </a:cubicBezTo>
                  <a:lnTo>
                    <a:pt x="16682" y="304197"/>
                  </a:lnTo>
                  <a:cubicBezTo>
                    <a:pt x="-8718" y="357537"/>
                    <a:pt x="-4908" y="419259"/>
                    <a:pt x="26715" y="469170"/>
                  </a:cubicBezTo>
                  <a:cubicBezTo>
                    <a:pt x="58338" y="519081"/>
                    <a:pt x="112567" y="548927"/>
                    <a:pt x="171749" y="548927"/>
                  </a:cubicBezTo>
                  <a:close/>
                  <a:moveTo>
                    <a:pt x="117393" y="487458"/>
                  </a:moveTo>
                  <a:cubicBezTo>
                    <a:pt x="105582" y="468789"/>
                    <a:pt x="104185" y="445675"/>
                    <a:pt x="113710" y="425736"/>
                  </a:cubicBezTo>
                  <a:lnTo>
                    <a:pt x="171749" y="303689"/>
                  </a:lnTo>
                  <a:lnTo>
                    <a:pt x="229661" y="425736"/>
                  </a:lnTo>
                  <a:cubicBezTo>
                    <a:pt x="239186" y="445675"/>
                    <a:pt x="237789" y="468789"/>
                    <a:pt x="225978" y="487458"/>
                  </a:cubicBezTo>
                  <a:cubicBezTo>
                    <a:pt x="214167" y="506128"/>
                    <a:pt x="193847" y="517303"/>
                    <a:pt x="171622" y="517303"/>
                  </a:cubicBezTo>
                  <a:cubicBezTo>
                    <a:pt x="149397" y="517303"/>
                    <a:pt x="129204" y="506128"/>
                    <a:pt x="117266" y="487458"/>
                  </a:cubicBezTo>
                  <a:close/>
                  <a:moveTo>
                    <a:pt x="45130" y="317659"/>
                  </a:moveTo>
                  <a:lnTo>
                    <a:pt x="171495" y="51721"/>
                  </a:lnTo>
                  <a:lnTo>
                    <a:pt x="297860" y="317659"/>
                  </a:lnTo>
                  <a:cubicBezTo>
                    <a:pt x="318561" y="361220"/>
                    <a:pt x="315513" y="411512"/>
                    <a:pt x="289732" y="452279"/>
                  </a:cubicBezTo>
                  <a:cubicBezTo>
                    <a:pt x="282112" y="464344"/>
                    <a:pt x="272587" y="474885"/>
                    <a:pt x="262046" y="483775"/>
                  </a:cubicBezTo>
                  <a:cubicBezTo>
                    <a:pt x="270047" y="460534"/>
                    <a:pt x="268904" y="435007"/>
                    <a:pt x="257982" y="412147"/>
                  </a:cubicBezTo>
                  <a:lnTo>
                    <a:pt x="185846" y="260128"/>
                  </a:lnTo>
                  <a:cubicBezTo>
                    <a:pt x="180639" y="249079"/>
                    <a:pt x="162478" y="249079"/>
                    <a:pt x="157271" y="260128"/>
                  </a:cubicBezTo>
                  <a:lnTo>
                    <a:pt x="85008" y="412147"/>
                  </a:lnTo>
                  <a:cubicBezTo>
                    <a:pt x="74086" y="435007"/>
                    <a:pt x="73070" y="460534"/>
                    <a:pt x="80944" y="483775"/>
                  </a:cubicBezTo>
                  <a:cubicBezTo>
                    <a:pt x="70403" y="474758"/>
                    <a:pt x="61005" y="464344"/>
                    <a:pt x="53258" y="452279"/>
                  </a:cubicBezTo>
                  <a:cubicBezTo>
                    <a:pt x="27477" y="411512"/>
                    <a:pt x="24429" y="361220"/>
                    <a:pt x="45130" y="31765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767460" y="1391922"/>
              <a:ext cx="381000" cy="31496"/>
            </a:xfrm>
            <a:custGeom>
              <a:avLst/>
              <a:gdLst/>
              <a:ahLst/>
              <a:cxnLst/>
              <a:rect l="l" t="t" r="r" b="b"/>
              <a:pathLst>
                <a:path w="381000" h="31496">
                  <a:moveTo>
                    <a:pt x="15748" y="31496"/>
                  </a:moveTo>
                  <a:lnTo>
                    <a:pt x="365252" y="31496"/>
                  </a:lnTo>
                  <a:cubicBezTo>
                    <a:pt x="374015" y="31496"/>
                    <a:pt x="381000" y="24384"/>
                    <a:pt x="381000" y="15748"/>
                  </a:cubicBezTo>
                  <a:cubicBezTo>
                    <a:pt x="381000" y="7112"/>
                    <a:pt x="373888" y="0"/>
                    <a:pt x="365252" y="0"/>
                  </a:cubicBezTo>
                  <a:lnTo>
                    <a:pt x="15748" y="0"/>
                  </a:lnTo>
                  <a:cubicBezTo>
                    <a:pt x="6985" y="0"/>
                    <a:pt x="0" y="7112"/>
                    <a:pt x="0" y="15748"/>
                  </a:cubicBezTo>
                  <a:cubicBezTo>
                    <a:pt x="0" y="24384"/>
                    <a:pt x="7112" y="31496"/>
                    <a:pt x="15748" y="3149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767460" y="1481965"/>
              <a:ext cx="381000" cy="31496"/>
            </a:xfrm>
            <a:custGeom>
              <a:avLst/>
              <a:gdLst/>
              <a:ahLst/>
              <a:cxnLst/>
              <a:rect l="l" t="t" r="r" b="b"/>
              <a:pathLst>
                <a:path w="381000" h="31496">
                  <a:moveTo>
                    <a:pt x="15748" y="31496"/>
                  </a:moveTo>
                  <a:lnTo>
                    <a:pt x="365252" y="31496"/>
                  </a:lnTo>
                  <a:cubicBezTo>
                    <a:pt x="374015" y="31496"/>
                    <a:pt x="381000" y="24384"/>
                    <a:pt x="381000" y="15748"/>
                  </a:cubicBezTo>
                  <a:cubicBezTo>
                    <a:pt x="381000" y="7112"/>
                    <a:pt x="373888" y="0"/>
                    <a:pt x="365252" y="0"/>
                  </a:cubicBezTo>
                  <a:lnTo>
                    <a:pt x="15748" y="0"/>
                  </a:lnTo>
                  <a:cubicBezTo>
                    <a:pt x="6985" y="0"/>
                    <a:pt x="0" y="7112"/>
                    <a:pt x="0" y="15748"/>
                  </a:cubicBezTo>
                  <a:cubicBezTo>
                    <a:pt x="0" y="24384"/>
                    <a:pt x="7112" y="31496"/>
                    <a:pt x="15748" y="3149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875918" y="1571881"/>
              <a:ext cx="164084" cy="31496"/>
            </a:xfrm>
            <a:custGeom>
              <a:avLst/>
              <a:gdLst/>
              <a:ahLst/>
              <a:cxnLst/>
              <a:rect l="l" t="t" r="r" b="b"/>
              <a:pathLst>
                <a:path w="164084" h="31496">
                  <a:moveTo>
                    <a:pt x="148336" y="0"/>
                  </a:moveTo>
                  <a:lnTo>
                    <a:pt x="15748" y="0"/>
                  </a:lnTo>
                  <a:cubicBezTo>
                    <a:pt x="6985" y="0"/>
                    <a:pt x="0" y="7112"/>
                    <a:pt x="0" y="15748"/>
                  </a:cubicBezTo>
                  <a:cubicBezTo>
                    <a:pt x="0" y="24384"/>
                    <a:pt x="7112" y="31496"/>
                    <a:pt x="15748" y="31496"/>
                  </a:cubicBezTo>
                  <a:lnTo>
                    <a:pt x="148336" y="31496"/>
                  </a:lnTo>
                  <a:cubicBezTo>
                    <a:pt x="157099" y="31496"/>
                    <a:pt x="164084" y="24384"/>
                    <a:pt x="164084" y="15748"/>
                  </a:cubicBezTo>
                  <a:cubicBezTo>
                    <a:pt x="164084" y="7112"/>
                    <a:pt x="156972" y="0"/>
                    <a:pt x="14833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63500" y="120650"/>
              <a:ext cx="1807081" cy="1807085"/>
            </a:xfrm>
            <a:custGeom>
              <a:avLst/>
              <a:gdLst/>
              <a:ahLst/>
              <a:cxnLst/>
              <a:rect l="l" t="t" r="r" b="b"/>
              <a:pathLst>
                <a:path w="1807081" h="1807085">
                  <a:moveTo>
                    <a:pt x="905890" y="138176"/>
                  </a:moveTo>
                  <a:cubicBezTo>
                    <a:pt x="1110995" y="138176"/>
                    <a:pt x="1303781" y="218059"/>
                    <a:pt x="1448815" y="363094"/>
                  </a:cubicBezTo>
                  <a:cubicBezTo>
                    <a:pt x="1593848" y="508128"/>
                    <a:pt x="1673731" y="700914"/>
                    <a:pt x="1673731" y="906019"/>
                  </a:cubicBezTo>
                  <a:cubicBezTo>
                    <a:pt x="1673731" y="1111124"/>
                    <a:pt x="1593848" y="1303911"/>
                    <a:pt x="1448815" y="1448945"/>
                  </a:cubicBezTo>
                  <a:cubicBezTo>
                    <a:pt x="1303781" y="1593979"/>
                    <a:pt x="1110995" y="1673862"/>
                    <a:pt x="905890" y="1673862"/>
                  </a:cubicBezTo>
                  <a:cubicBezTo>
                    <a:pt x="700785" y="1673862"/>
                    <a:pt x="507999" y="1593979"/>
                    <a:pt x="362966" y="1448945"/>
                  </a:cubicBezTo>
                  <a:cubicBezTo>
                    <a:pt x="217932" y="1303911"/>
                    <a:pt x="138049" y="1110997"/>
                    <a:pt x="138049" y="905892"/>
                  </a:cubicBezTo>
                  <a:cubicBezTo>
                    <a:pt x="138049" y="700787"/>
                    <a:pt x="217932" y="508001"/>
                    <a:pt x="362966" y="362967"/>
                  </a:cubicBezTo>
                  <a:cubicBezTo>
                    <a:pt x="507999" y="217932"/>
                    <a:pt x="700785" y="138049"/>
                    <a:pt x="905890" y="138049"/>
                  </a:cubicBezTo>
                  <a:close/>
                  <a:moveTo>
                    <a:pt x="905890" y="0"/>
                  </a:moveTo>
                  <a:cubicBezTo>
                    <a:pt x="663955" y="0"/>
                    <a:pt x="436372" y="94234"/>
                    <a:pt x="265303" y="265303"/>
                  </a:cubicBezTo>
                  <a:cubicBezTo>
                    <a:pt x="94234" y="436373"/>
                    <a:pt x="0" y="663957"/>
                    <a:pt x="0" y="905892"/>
                  </a:cubicBezTo>
                  <a:cubicBezTo>
                    <a:pt x="0" y="1147828"/>
                    <a:pt x="94234" y="1375412"/>
                    <a:pt x="265303" y="1546481"/>
                  </a:cubicBezTo>
                  <a:cubicBezTo>
                    <a:pt x="414147" y="1695325"/>
                    <a:pt x="605535" y="1786003"/>
                    <a:pt x="812037" y="1807085"/>
                  </a:cubicBezTo>
                  <a:lnTo>
                    <a:pt x="999743" y="1807085"/>
                  </a:lnTo>
                  <a:cubicBezTo>
                    <a:pt x="1206245" y="1786003"/>
                    <a:pt x="1397761" y="1695325"/>
                    <a:pt x="1546477" y="1546481"/>
                  </a:cubicBezTo>
                  <a:cubicBezTo>
                    <a:pt x="1695194" y="1397637"/>
                    <a:pt x="1785999" y="1206248"/>
                    <a:pt x="1807081" y="999745"/>
                  </a:cubicBezTo>
                  <a:lnTo>
                    <a:pt x="1807081" y="812166"/>
                  </a:lnTo>
                  <a:cubicBezTo>
                    <a:pt x="1785999" y="605664"/>
                    <a:pt x="1695321" y="414148"/>
                    <a:pt x="1546477" y="265430"/>
                  </a:cubicBezTo>
                  <a:cubicBezTo>
                    <a:pt x="1375409" y="94234"/>
                    <a:pt x="1147952" y="0"/>
                    <a:pt x="905890" y="0"/>
                  </a:cubicBezTo>
                  <a:close/>
                </a:path>
              </a:pathLst>
            </a:custGeom>
            <a:solidFill>
              <a:srgbClr val="F90000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328803" y="386080"/>
              <a:ext cx="1281175" cy="1281178"/>
            </a:xfrm>
            <a:custGeom>
              <a:avLst/>
              <a:gdLst/>
              <a:ahLst/>
              <a:cxnLst/>
              <a:rect l="l" t="t" r="r" b="b"/>
              <a:pathLst>
                <a:path w="1281175" h="1281178">
                  <a:moveTo>
                    <a:pt x="97663" y="1281178"/>
                  </a:moveTo>
                  <a:lnTo>
                    <a:pt x="0" y="1183515"/>
                  </a:lnTo>
                  <a:lnTo>
                    <a:pt x="1183512" y="0"/>
                  </a:lnTo>
                  <a:lnTo>
                    <a:pt x="1281174" y="97663"/>
                  </a:lnTo>
                  <a:lnTo>
                    <a:pt x="97663" y="1281178"/>
                  </a:lnTo>
                </a:path>
              </a:pathLst>
            </a:custGeom>
            <a:solidFill>
              <a:srgbClr val="F90000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2724127" y="-30545"/>
            <a:ext cx="3699898" cy="766889"/>
            <a:chOff x="0" y="0"/>
            <a:chExt cx="7692136" cy="1594371"/>
          </a:xfrm>
        </p:grpSpPr>
        <p:sp>
          <p:nvSpPr>
            <p:cNvPr id="44" name="Freeform 44"/>
            <p:cNvSpPr/>
            <p:nvPr/>
          </p:nvSpPr>
          <p:spPr>
            <a:xfrm>
              <a:off x="63500" y="63500"/>
              <a:ext cx="7562850" cy="1467359"/>
            </a:xfrm>
            <a:custGeom>
              <a:avLst/>
              <a:gdLst/>
              <a:ahLst/>
              <a:cxnLst/>
              <a:rect l="l" t="t" r="r" b="b"/>
              <a:pathLst>
                <a:path w="7562850" h="1467359">
                  <a:moveTo>
                    <a:pt x="0" y="0"/>
                  </a:moveTo>
                  <a:lnTo>
                    <a:pt x="0" y="1467359"/>
                  </a:lnTo>
                  <a:lnTo>
                    <a:pt x="7562850" y="1467359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6453498" y="233172"/>
              <a:ext cx="847731" cy="1106805"/>
            </a:xfrm>
            <a:custGeom>
              <a:avLst/>
              <a:gdLst/>
              <a:ahLst/>
              <a:cxnLst/>
              <a:rect l="l" t="t" r="r" b="b"/>
              <a:pathLst>
                <a:path w="847731" h="1106805">
                  <a:moveTo>
                    <a:pt x="400946" y="635"/>
                  </a:moveTo>
                  <a:cubicBezTo>
                    <a:pt x="399167" y="635"/>
                    <a:pt x="397644" y="2540"/>
                    <a:pt x="398533" y="4445"/>
                  </a:cubicBezTo>
                  <a:cubicBezTo>
                    <a:pt x="427742" y="62992"/>
                    <a:pt x="403739" y="115951"/>
                    <a:pt x="358020" y="155956"/>
                  </a:cubicBezTo>
                  <a:cubicBezTo>
                    <a:pt x="296044" y="210185"/>
                    <a:pt x="256801" y="273685"/>
                    <a:pt x="261753" y="359664"/>
                  </a:cubicBezTo>
                  <a:cubicBezTo>
                    <a:pt x="263277" y="387604"/>
                    <a:pt x="271405" y="413639"/>
                    <a:pt x="285884" y="437769"/>
                  </a:cubicBezTo>
                  <a:cubicBezTo>
                    <a:pt x="286391" y="438658"/>
                    <a:pt x="285629" y="439674"/>
                    <a:pt x="284740" y="439674"/>
                  </a:cubicBezTo>
                  <a:cubicBezTo>
                    <a:pt x="284487" y="439674"/>
                    <a:pt x="284233" y="439547"/>
                    <a:pt x="283978" y="439420"/>
                  </a:cubicBezTo>
                  <a:cubicBezTo>
                    <a:pt x="220987" y="396875"/>
                    <a:pt x="205112" y="334391"/>
                    <a:pt x="227210" y="261874"/>
                  </a:cubicBezTo>
                  <a:cubicBezTo>
                    <a:pt x="227972" y="259588"/>
                    <a:pt x="227972" y="257937"/>
                    <a:pt x="227464" y="256794"/>
                  </a:cubicBezTo>
                  <a:cubicBezTo>
                    <a:pt x="226828" y="255397"/>
                    <a:pt x="225559" y="254762"/>
                    <a:pt x="224289" y="254762"/>
                  </a:cubicBezTo>
                  <a:cubicBezTo>
                    <a:pt x="223273" y="254762"/>
                    <a:pt x="222129" y="255270"/>
                    <a:pt x="221495" y="256159"/>
                  </a:cubicBezTo>
                  <a:cubicBezTo>
                    <a:pt x="188602" y="300609"/>
                    <a:pt x="167647" y="341757"/>
                    <a:pt x="156598" y="395224"/>
                  </a:cubicBezTo>
                  <a:cubicBezTo>
                    <a:pt x="140850" y="471297"/>
                    <a:pt x="162059" y="525399"/>
                    <a:pt x="197619" y="591820"/>
                  </a:cubicBezTo>
                  <a:cubicBezTo>
                    <a:pt x="207525" y="610362"/>
                    <a:pt x="210319" y="632714"/>
                    <a:pt x="205874" y="658876"/>
                  </a:cubicBezTo>
                  <a:cubicBezTo>
                    <a:pt x="201937" y="681736"/>
                    <a:pt x="180854" y="704469"/>
                    <a:pt x="156725" y="704469"/>
                  </a:cubicBezTo>
                  <a:cubicBezTo>
                    <a:pt x="152534" y="704469"/>
                    <a:pt x="148215" y="703834"/>
                    <a:pt x="143898" y="702310"/>
                  </a:cubicBezTo>
                  <a:cubicBezTo>
                    <a:pt x="74810" y="678307"/>
                    <a:pt x="106052" y="596773"/>
                    <a:pt x="130944" y="553339"/>
                  </a:cubicBezTo>
                  <a:cubicBezTo>
                    <a:pt x="132595" y="550418"/>
                    <a:pt x="130309" y="547116"/>
                    <a:pt x="127388" y="547116"/>
                  </a:cubicBezTo>
                  <a:cubicBezTo>
                    <a:pt x="126626" y="547116"/>
                    <a:pt x="125864" y="547370"/>
                    <a:pt x="125228" y="547751"/>
                  </a:cubicBezTo>
                  <a:cubicBezTo>
                    <a:pt x="71635" y="581279"/>
                    <a:pt x="35567" y="628904"/>
                    <a:pt x="16644" y="690245"/>
                  </a:cubicBezTo>
                  <a:cubicBezTo>
                    <a:pt x="-30346" y="843534"/>
                    <a:pt x="22486" y="999745"/>
                    <a:pt x="171076" y="1070611"/>
                  </a:cubicBezTo>
                  <a:cubicBezTo>
                    <a:pt x="220098" y="1093978"/>
                    <a:pt x="271787" y="1105663"/>
                    <a:pt x="326015" y="1105663"/>
                  </a:cubicBezTo>
                  <a:cubicBezTo>
                    <a:pt x="327921" y="1105663"/>
                    <a:pt x="329952" y="1105663"/>
                    <a:pt x="331985" y="1105663"/>
                  </a:cubicBezTo>
                  <a:cubicBezTo>
                    <a:pt x="333763" y="1105663"/>
                    <a:pt x="335033" y="1103885"/>
                    <a:pt x="334398" y="1102361"/>
                  </a:cubicBezTo>
                  <a:cubicBezTo>
                    <a:pt x="333889" y="1100964"/>
                    <a:pt x="333001" y="1100202"/>
                    <a:pt x="331985" y="1099947"/>
                  </a:cubicBezTo>
                  <a:cubicBezTo>
                    <a:pt x="265690" y="1080389"/>
                    <a:pt x="219716" y="1037717"/>
                    <a:pt x="193809" y="972059"/>
                  </a:cubicBezTo>
                  <a:cubicBezTo>
                    <a:pt x="174632" y="923290"/>
                    <a:pt x="176028" y="875030"/>
                    <a:pt x="198127" y="827278"/>
                  </a:cubicBezTo>
                  <a:cubicBezTo>
                    <a:pt x="199397" y="824611"/>
                    <a:pt x="200794" y="822706"/>
                    <a:pt x="202445" y="821309"/>
                  </a:cubicBezTo>
                  <a:cubicBezTo>
                    <a:pt x="202952" y="820928"/>
                    <a:pt x="203461" y="820801"/>
                    <a:pt x="203969" y="820801"/>
                  </a:cubicBezTo>
                  <a:cubicBezTo>
                    <a:pt x="205365" y="820801"/>
                    <a:pt x="206636" y="822071"/>
                    <a:pt x="206382" y="823722"/>
                  </a:cubicBezTo>
                  <a:cubicBezTo>
                    <a:pt x="198762" y="866521"/>
                    <a:pt x="209302" y="902335"/>
                    <a:pt x="237751" y="931037"/>
                  </a:cubicBezTo>
                  <a:cubicBezTo>
                    <a:pt x="257944" y="951357"/>
                    <a:pt x="273564" y="962914"/>
                    <a:pt x="300615" y="969264"/>
                  </a:cubicBezTo>
                  <a:cubicBezTo>
                    <a:pt x="300742" y="969264"/>
                    <a:pt x="300997" y="969264"/>
                    <a:pt x="301124" y="969264"/>
                  </a:cubicBezTo>
                  <a:cubicBezTo>
                    <a:pt x="302648" y="969264"/>
                    <a:pt x="303664" y="967740"/>
                    <a:pt x="303155" y="966216"/>
                  </a:cubicBezTo>
                  <a:cubicBezTo>
                    <a:pt x="270771" y="882396"/>
                    <a:pt x="311791" y="832104"/>
                    <a:pt x="361576" y="772160"/>
                  </a:cubicBezTo>
                  <a:cubicBezTo>
                    <a:pt x="403359" y="721741"/>
                    <a:pt x="412884" y="643763"/>
                    <a:pt x="379483" y="587629"/>
                  </a:cubicBezTo>
                  <a:cubicBezTo>
                    <a:pt x="369196" y="570357"/>
                    <a:pt x="361195" y="556768"/>
                    <a:pt x="355226" y="546735"/>
                  </a:cubicBezTo>
                  <a:cubicBezTo>
                    <a:pt x="354717" y="545973"/>
                    <a:pt x="354972" y="544830"/>
                    <a:pt x="355734" y="544322"/>
                  </a:cubicBezTo>
                  <a:cubicBezTo>
                    <a:pt x="356114" y="544068"/>
                    <a:pt x="356496" y="543941"/>
                    <a:pt x="356877" y="543941"/>
                  </a:cubicBezTo>
                  <a:cubicBezTo>
                    <a:pt x="357258" y="543941"/>
                    <a:pt x="357765" y="544068"/>
                    <a:pt x="358147" y="544449"/>
                  </a:cubicBezTo>
                  <a:cubicBezTo>
                    <a:pt x="392437" y="577215"/>
                    <a:pt x="421901" y="602107"/>
                    <a:pt x="446285" y="633222"/>
                  </a:cubicBezTo>
                  <a:cubicBezTo>
                    <a:pt x="507879" y="711708"/>
                    <a:pt x="524771" y="799846"/>
                    <a:pt x="496830" y="897636"/>
                  </a:cubicBezTo>
                  <a:cubicBezTo>
                    <a:pt x="489973" y="921766"/>
                    <a:pt x="479051" y="940308"/>
                    <a:pt x="463811" y="960120"/>
                  </a:cubicBezTo>
                  <a:cubicBezTo>
                    <a:pt x="462033" y="962406"/>
                    <a:pt x="463811" y="965581"/>
                    <a:pt x="466477" y="965581"/>
                  </a:cubicBezTo>
                  <a:cubicBezTo>
                    <a:pt x="466732" y="965581"/>
                    <a:pt x="467113" y="965581"/>
                    <a:pt x="467366" y="965454"/>
                  </a:cubicBezTo>
                  <a:cubicBezTo>
                    <a:pt x="485909" y="960501"/>
                    <a:pt x="500514" y="956310"/>
                    <a:pt x="511563" y="953008"/>
                  </a:cubicBezTo>
                  <a:cubicBezTo>
                    <a:pt x="558172" y="938911"/>
                    <a:pt x="597414" y="902462"/>
                    <a:pt x="615957" y="858266"/>
                  </a:cubicBezTo>
                  <a:cubicBezTo>
                    <a:pt x="621926" y="844042"/>
                    <a:pt x="622814" y="833120"/>
                    <a:pt x="624085" y="815340"/>
                  </a:cubicBezTo>
                  <a:cubicBezTo>
                    <a:pt x="624212" y="814324"/>
                    <a:pt x="624974" y="813816"/>
                    <a:pt x="625736" y="813816"/>
                  </a:cubicBezTo>
                  <a:cubicBezTo>
                    <a:pt x="626371" y="813816"/>
                    <a:pt x="626878" y="814197"/>
                    <a:pt x="627133" y="814832"/>
                  </a:cubicBezTo>
                  <a:cubicBezTo>
                    <a:pt x="646817" y="868807"/>
                    <a:pt x="640849" y="934847"/>
                    <a:pt x="617862" y="985267"/>
                  </a:cubicBezTo>
                  <a:cubicBezTo>
                    <a:pt x="590557" y="1045464"/>
                    <a:pt x="545345" y="1084200"/>
                    <a:pt x="482352" y="1101725"/>
                  </a:cubicBezTo>
                  <a:cubicBezTo>
                    <a:pt x="481210" y="1101980"/>
                    <a:pt x="480448" y="1103122"/>
                    <a:pt x="480575" y="1104266"/>
                  </a:cubicBezTo>
                  <a:cubicBezTo>
                    <a:pt x="480702" y="1105409"/>
                    <a:pt x="481717" y="1106425"/>
                    <a:pt x="482861" y="1106425"/>
                  </a:cubicBezTo>
                  <a:cubicBezTo>
                    <a:pt x="488576" y="1106679"/>
                    <a:pt x="494290" y="1106806"/>
                    <a:pt x="500005" y="1106806"/>
                  </a:cubicBezTo>
                  <a:cubicBezTo>
                    <a:pt x="548139" y="1106806"/>
                    <a:pt x="595002" y="1098550"/>
                    <a:pt x="640722" y="1082168"/>
                  </a:cubicBezTo>
                  <a:cubicBezTo>
                    <a:pt x="763530" y="1037972"/>
                    <a:pt x="837572" y="941578"/>
                    <a:pt x="847732" y="821309"/>
                  </a:cubicBezTo>
                  <a:lnTo>
                    <a:pt x="847732" y="762889"/>
                  </a:lnTo>
                  <a:cubicBezTo>
                    <a:pt x="846842" y="751967"/>
                    <a:pt x="845446" y="741045"/>
                    <a:pt x="843667" y="729869"/>
                  </a:cubicBezTo>
                  <a:cubicBezTo>
                    <a:pt x="835794" y="683260"/>
                    <a:pt x="819157" y="642112"/>
                    <a:pt x="793249" y="606298"/>
                  </a:cubicBezTo>
                  <a:cubicBezTo>
                    <a:pt x="773690" y="579247"/>
                    <a:pt x="765563" y="566039"/>
                    <a:pt x="745624" y="545211"/>
                  </a:cubicBezTo>
                  <a:cubicBezTo>
                    <a:pt x="744100" y="543687"/>
                    <a:pt x="730764" y="529971"/>
                    <a:pt x="705491" y="504063"/>
                  </a:cubicBezTo>
                  <a:cubicBezTo>
                    <a:pt x="704857" y="503428"/>
                    <a:pt x="703967" y="503047"/>
                    <a:pt x="703205" y="503047"/>
                  </a:cubicBezTo>
                  <a:cubicBezTo>
                    <a:pt x="701174" y="503047"/>
                    <a:pt x="699269" y="505079"/>
                    <a:pt x="700030" y="507365"/>
                  </a:cubicBezTo>
                  <a:cubicBezTo>
                    <a:pt x="722510" y="570738"/>
                    <a:pt x="737750" y="632841"/>
                    <a:pt x="704222" y="695325"/>
                  </a:cubicBezTo>
                  <a:cubicBezTo>
                    <a:pt x="701936" y="699516"/>
                    <a:pt x="699014" y="702183"/>
                    <a:pt x="695332" y="703199"/>
                  </a:cubicBezTo>
                  <a:cubicBezTo>
                    <a:pt x="695077" y="703199"/>
                    <a:pt x="694951" y="703326"/>
                    <a:pt x="694697" y="703326"/>
                  </a:cubicBezTo>
                  <a:cubicBezTo>
                    <a:pt x="693300" y="703326"/>
                    <a:pt x="692157" y="702056"/>
                    <a:pt x="692538" y="700659"/>
                  </a:cubicBezTo>
                  <a:cubicBezTo>
                    <a:pt x="696728" y="680339"/>
                    <a:pt x="696602" y="668274"/>
                    <a:pt x="693300" y="643763"/>
                  </a:cubicBezTo>
                  <a:cubicBezTo>
                    <a:pt x="690887" y="625729"/>
                    <a:pt x="694824" y="606298"/>
                    <a:pt x="691014" y="588137"/>
                  </a:cubicBezTo>
                  <a:cubicBezTo>
                    <a:pt x="690760" y="587121"/>
                    <a:pt x="689998" y="586613"/>
                    <a:pt x="689109" y="586613"/>
                  </a:cubicBezTo>
                  <a:cubicBezTo>
                    <a:pt x="688220" y="586613"/>
                    <a:pt x="687585" y="586994"/>
                    <a:pt x="687330" y="587883"/>
                  </a:cubicBezTo>
                  <a:cubicBezTo>
                    <a:pt x="684155" y="599694"/>
                    <a:pt x="681108" y="615823"/>
                    <a:pt x="675012" y="623951"/>
                  </a:cubicBezTo>
                  <a:cubicBezTo>
                    <a:pt x="663963" y="638302"/>
                    <a:pt x="648977" y="648462"/>
                    <a:pt x="630180" y="654177"/>
                  </a:cubicBezTo>
                  <a:cubicBezTo>
                    <a:pt x="626244" y="655320"/>
                    <a:pt x="622814" y="655955"/>
                    <a:pt x="619766" y="655955"/>
                  </a:cubicBezTo>
                  <a:cubicBezTo>
                    <a:pt x="615702" y="655955"/>
                    <a:pt x="612401" y="654939"/>
                    <a:pt x="609861" y="652780"/>
                  </a:cubicBezTo>
                  <a:cubicBezTo>
                    <a:pt x="608337" y="651510"/>
                    <a:pt x="607448" y="649478"/>
                    <a:pt x="607828" y="647446"/>
                  </a:cubicBezTo>
                  <a:cubicBezTo>
                    <a:pt x="610877" y="627380"/>
                    <a:pt x="614178" y="614299"/>
                    <a:pt x="618115" y="607949"/>
                  </a:cubicBezTo>
                  <a:cubicBezTo>
                    <a:pt x="650627" y="554609"/>
                    <a:pt x="653549" y="499491"/>
                    <a:pt x="626752" y="442468"/>
                  </a:cubicBezTo>
                  <a:cubicBezTo>
                    <a:pt x="622179" y="432816"/>
                    <a:pt x="616084" y="420878"/>
                    <a:pt x="608337" y="406654"/>
                  </a:cubicBezTo>
                  <a:cubicBezTo>
                    <a:pt x="585603" y="364617"/>
                    <a:pt x="585858" y="322707"/>
                    <a:pt x="609099" y="281051"/>
                  </a:cubicBezTo>
                  <a:cubicBezTo>
                    <a:pt x="609861" y="279781"/>
                    <a:pt x="609479" y="278003"/>
                    <a:pt x="608337" y="277114"/>
                  </a:cubicBezTo>
                  <a:cubicBezTo>
                    <a:pt x="607828" y="276733"/>
                    <a:pt x="607066" y="276479"/>
                    <a:pt x="606432" y="276479"/>
                  </a:cubicBezTo>
                  <a:cubicBezTo>
                    <a:pt x="605797" y="276479"/>
                    <a:pt x="604908" y="276733"/>
                    <a:pt x="604273" y="277368"/>
                  </a:cubicBezTo>
                  <a:cubicBezTo>
                    <a:pt x="577095" y="303530"/>
                    <a:pt x="558679" y="323342"/>
                    <a:pt x="544328" y="355219"/>
                  </a:cubicBezTo>
                  <a:cubicBezTo>
                    <a:pt x="541789" y="360934"/>
                    <a:pt x="540646" y="372618"/>
                    <a:pt x="541153" y="390144"/>
                  </a:cubicBezTo>
                  <a:cubicBezTo>
                    <a:pt x="541535" y="408051"/>
                    <a:pt x="537852" y="427228"/>
                    <a:pt x="530104" y="447421"/>
                  </a:cubicBezTo>
                  <a:cubicBezTo>
                    <a:pt x="529724" y="448564"/>
                    <a:pt x="528580" y="449326"/>
                    <a:pt x="527438" y="449326"/>
                  </a:cubicBezTo>
                  <a:cubicBezTo>
                    <a:pt x="527057" y="449326"/>
                    <a:pt x="526802" y="449199"/>
                    <a:pt x="526422" y="449072"/>
                  </a:cubicBezTo>
                  <a:cubicBezTo>
                    <a:pt x="510039" y="442595"/>
                    <a:pt x="500387" y="427355"/>
                    <a:pt x="487814" y="415290"/>
                  </a:cubicBezTo>
                  <a:cubicBezTo>
                    <a:pt x="474733" y="402844"/>
                    <a:pt x="466097" y="392938"/>
                    <a:pt x="461905" y="385699"/>
                  </a:cubicBezTo>
                  <a:cubicBezTo>
                    <a:pt x="437522" y="343408"/>
                    <a:pt x="433077" y="297815"/>
                    <a:pt x="448571" y="248920"/>
                  </a:cubicBezTo>
                  <a:cubicBezTo>
                    <a:pt x="455175" y="227965"/>
                    <a:pt x="470034" y="196469"/>
                    <a:pt x="474225" y="172593"/>
                  </a:cubicBezTo>
                  <a:cubicBezTo>
                    <a:pt x="486925" y="100457"/>
                    <a:pt x="462922" y="43053"/>
                    <a:pt x="402215" y="508"/>
                  </a:cubicBezTo>
                  <a:cubicBezTo>
                    <a:pt x="401708" y="127"/>
                    <a:pt x="401200" y="0"/>
                    <a:pt x="40069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6210001" y="347980"/>
              <a:ext cx="819576" cy="1064006"/>
            </a:xfrm>
            <a:custGeom>
              <a:avLst/>
              <a:gdLst/>
              <a:ahLst/>
              <a:cxnLst/>
              <a:rect l="l" t="t" r="r" b="b"/>
              <a:pathLst>
                <a:path w="819576" h="1064006">
                  <a:moveTo>
                    <a:pt x="387014" y="635"/>
                  </a:moveTo>
                  <a:cubicBezTo>
                    <a:pt x="385236" y="635"/>
                    <a:pt x="383839" y="2540"/>
                    <a:pt x="384728" y="4318"/>
                  </a:cubicBezTo>
                  <a:cubicBezTo>
                    <a:pt x="412796" y="60579"/>
                    <a:pt x="389681" y="111506"/>
                    <a:pt x="345612" y="149987"/>
                  </a:cubicBezTo>
                  <a:cubicBezTo>
                    <a:pt x="285795" y="202184"/>
                    <a:pt x="247949" y="263144"/>
                    <a:pt x="252648" y="345821"/>
                  </a:cubicBezTo>
                  <a:cubicBezTo>
                    <a:pt x="254172" y="372745"/>
                    <a:pt x="261919" y="397764"/>
                    <a:pt x="275889" y="420878"/>
                  </a:cubicBezTo>
                  <a:cubicBezTo>
                    <a:pt x="276397" y="421767"/>
                    <a:pt x="275635" y="422783"/>
                    <a:pt x="274873" y="422783"/>
                  </a:cubicBezTo>
                  <a:cubicBezTo>
                    <a:pt x="274619" y="422783"/>
                    <a:pt x="274365" y="422656"/>
                    <a:pt x="274238" y="422529"/>
                  </a:cubicBezTo>
                  <a:cubicBezTo>
                    <a:pt x="213405" y="381635"/>
                    <a:pt x="198165" y="321564"/>
                    <a:pt x="219374" y="251841"/>
                  </a:cubicBezTo>
                  <a:cubicBezTo>
                    <a:pt x="220009" y="249682"/>
                    <a:pt x="220136" y="248031"/>
                    <a:pt x="219628" y="246888"/>
                  </a:cubicBezTo>
                  <a:cubicBezTo>
                    <a:pt x="218993" y="245618"/>
                    <a:pt x="217723" y="244856"/>
                    <a:pt x="216453" y="244856"/>
                  </a:cubicBezTo>
                  <a:cubicBezTo>
                    <a:pt x="215437" y="244856"/>
                    <a:pt x="214421" y="245364"/>
                    <a:pt x="213786" y="246253"/>
                  </a:cubicBezTo>
                  <a:cubicBezTo>
                    <a:pt x="182036" y="289052"/>
                    <a:pt x="161843" y="328549"/>
                    <a:pt x="151175" y="379984"/>
                  </a:cubicBezTo>
                  <a:cubicBezTo>
                    <a:pt x="135935" y="453136"/>
                    <a:pt x="156382" y="505079"/>
                    <a:pt x="190799" y="568960"/>
                  </a:cubicBezTo>
                  <a:cubicBezTo>
                    <a:pt x="200324" y="586740"/>
                    <a:pt x="202991" y="608203"/>
                    <a:pt x="198800" y="633476"/>
                  </a:cubicBezTo>
                  <a:cubicBezTo>
                    <a:pt x="194990" y="655447"/>
                    <a:pt x="174670" y="677291"/>
                    <a:pt x="151302" y="677291"/>
                  </a:cubicBezTo>
                  <a:cubicBezTo>
                    <a:pt x="147238" y="677291"/>
                    <a:pt x="143047" y="676656"/>
                    <a:pt x="138856" y="675132"/>
                  </a:cubicBezTo>
                  <a:cubicBezTo>
                    <a:pt x="72181" y="652018"/>
                    <a:pt x="102280" y="573659"/>
                    <a:pt x="126410" y="531876"/>
                  </a:cubicBezTo>
                  <a:cubicBezTo>
                    <a:pt x="128061" y="529082"/>
                    <a:pt x="125775" y="525907"/>
                    <a:pt x="122981" y="525907"/>
                  </a:cubicBezTo>
                  <a:cubicBezTo>
                    <a:pt x="122346" y="525907"/>
                    <a:pt x="121584" y="526161"/>
                    <a:pt x="120822" y="526542"/>
                  </a:cubicBezTo>
                  <a:cubicBezTo>
                    <a:pt x="69133" y="558800"/>
                    <a:pt x="34335" y="604520"/>
                    <a:pt x="16047" y="663575"/>
                  </a:cubicBezTo>
                  <a:cubicBezTo>
                    <a:pt x="-29292" y="811022"/>
                    <a:pt x="21762" y="961137"/>
                    <a:pt x="165145" y="1029209"/>
                  </a:cubicBezTo>
                  <a:cubicBezTo>
                    <a:pt x="212516" y="1051688"/>
                    <a:pt x="262300" y="1062864"/>
                    <a:pt x="314624" y="1062864"/>
                  </a:cubicBezTo>
                  <a:cubicBezTo>
                    <a:pt x="316529" y="1062864"/>
                    <a:pt x="318434" y="1062864"/>
                    <a:pt x="320339" y="1062864"/>
                  </a:cubicBezTo>
                  <a:cubicBezTo>
                    <a:pt x="322117" y="1062864"/>
                    <a:pt x="323387" y="1061213"/>
                    <a:pt x="322752" y="1059689"/>
                  </a:cubicBezTo>
                  <a:cubicBezTo>
                    <a:pt x="322244" y="1058419"/>
                    <a:pt x="321482" y="1057656"/>
                    <a:pt x="320466" y="1057276"/>
                  </a:cubicBezTo>
                  <a:cubicBezTo>
                    <a:pt x="256585" y="1038480"/>
                    <a:pt x="212135" y="997459"/>
                    <a:pt x="187116" y="934339"/>
                  </a:cubicBezTo>
                  <a:cubicBezTo>
                    <a:pt x="168574" y="887476"/>
                    <a:pt x="169971" y="841121"/>
                    <a:pt x="191307" y="795147"/>
                  </a:cubicBezTo>
                  <a:cubicBezTo>
                    <a:pt x="192450" y="792607"/>
                    <a:pt x="193847" y="790702"/>
                    <a:pt x="195498" y="789432"/>
                  </a:cubicBezTo>
                  <a:cubicBezTo>
                    <a:pt x="196006" y="789051"/>
                    <a:pt x="196514" y="788924"/>
                    <a:pt x="197022" y="788924"/>
                  </a:cubicBezTo>
                  <a:cubicBezTo>
                    <a:pt x="198419" y="788924"/>
                    <a:pt x="199689" y="790194"/>
                    <a:pt x="199308" y="791718"/>
                  </a:cubicBezTo>
                  <a:cubicBezTo>
                    <a:pt x="191942" y="832866"/>
                    <a:pt x="202102" y="867284"/>
                    <a:pt x="229534" y="894970"/>
                  </a:cubicBezTo>
                  <a:cubicBezTo>
                    <a:pt x="248965" y="914528"/>
                    <a:pt x="264078" y="925577"/>
                    <a:pt x="290240" y="931673"/>
                  </a:cubicBezTo>
                  <a:cubicBezTo>
                    <a:pt x="290367" y="931673"/>
                    <a:pt x="290621" y="931673"/>
                    <a:pt x="290748" y="931673"/>
                  </a:cubicBezTo>
                  <a:cubicBezTo>
                    <a:pt x="292145" y="931673"/>
                    <a:pt x="293288" y="930148"/>
                    <a:pt x="292653" y="928752"/>
                  </a:cubicBezTo>
                  <a:cubicBezTo>
                    <a:pt x="261411" y="848233"/>
                    <a:pt x="301035" y="799846"/>
                    <a:pt x="349041" y="742188"/>
                  </a:cubicBezTo>
                  <a:cubicBezTo>
                    <a:pt x="389427" y="693674"/>
                    <a:pt x="398571" y="618744"/>
                    <a:pt x="366313" y="564769"/>
                  </a:cubicBezTo>
                  <a:cubicBezTo>
                    <a:pt x="356407" y="548259"/>
                    <a:pt x="348660" y="535051"/>
                    <a:pt x="342946" y="525526"/>
                  </a:cubicBezTo>
                  <a:cubicBezTo>
                    <a:pt x="342437" y="524764"/>
                    <a:pt x="342691" y="523748"/>
                    <a:pt x="343453" y="523113"/>
                  </a:cubicBezTo>
                  <a:cubicBezTo>
                    <a:pt x="343707" y="522859"/>
                    <a:pt x="344215" y="522732"/>
                    <a:pt x="344596" y="522732"/>
                  </a:cubicBezTo>
                  <a:cubicBezTo>
                    <a:pt x="344977" y="522732"/>
                    <a:pt x="345485" y="522859"/>
                    <a:pt x="345866" y="523240"/>
                  </a:cubicBezTo>
                  <a:cubicBezTo>
                    <a:pt x="379013" y="554736"/>
                    <a:pt x="407334" y="578739"/>
                    <a:pt x="430956" y="608584"/>
                  </a:cubicBezTo>
                  <a:cubicBezTo>
                    <a:pt x="490392" y="684022"/>
                    <a:pt x="506775" y="768731"/>
                    <a:pt x="479724" y="862839"/>
                  </a:cubicBezTo>
                  <a:cubicBezTo>
                    <a:pt x="473121" y="886080"/>
                    <a:pt x="462579" y="903859"/>
                    <a:pt x="447847" y="922909"/>
                  </a:cubicBezTo>
                  <a:cubicBezTo>
                    <a:pt x="446196" y="925069"/>
                    <a:pt x="447847" y="928117"/>
                    <a:pt x="450387" y="928117"/>
                  </a:cubicBezTo>
                  <a:cubicBezTo>
                    <a:pt x="450641" y="928117"/>
                    <a:pt x="451022" y="928117"/>
                    <a:pt x="451276" y="927989"/>
                  </a:cubicBezTo>
                  <a:cubicBezTo>
                    <a:pt x="469183" y="923164"/>
                    <a:pt x="483280" y="919227"/>
                    <a:pt x="493948" y="916052"/>
                  </a:cubicBezTo>
                  <a:cubicBezTo>
                    <a:pt x="538906" y="902589"/>
                    <a:pt x="576752" y="867538"/>
                    <a:pt x="594659" y="824992"/>
                  </a:cubicBezTo>
                  <a:cubicBezTo>
                    <a:pt x="600501" y="811276"/>
                    <a:pt x="601263" y="800862"/>
                    <a:pt x="602533" y="783717"/>
                  </a:cubicBezTo>
                  <a:cubicBezTo>
                    <a:pt x="602660" y="782828"/>
                    <a:pt x="603296" y="782320"/>
                    <a:pt x="604057" y="782320"/>
                  </a:cubicBezTo>
                  <a:cubicBezTo>
                    <a:pt x="604692" y="782320"/>
                    <a:pt x="605200" y="782574"/>
                    <a:pt x="605454" y="783336"/>
                  </a:cubicBezTo>
                  <a:cubicBezTo>
                    <a:pt x="624504" y="835279"/>
                    <a:pt x="618662" y="898653"/>
                    <a:pt x="596564" y="947167"/>
                  </a:cubicBezTo>
                  <a:cubicBezTo>
                    <a:pt x="570148" y="1005078"/>
                    <a:pt x="526587" y="1042289"/>
                    <a:pt x="465881" y="1059053"/>
                  </a:cubicBezTo>
                  <a:cubicBezTo>
                    <a:pt x="464738" y="1059308"/>
                    <a:pt x="464103" y="1060451"/>
                    <a:pt x="464230" y="1061594"/>
                  </a:cubicBezTo>
                  <a:cubicBezTo>
                    <a:pt x="464357" y="1062737"/>
                    <a:pt x="465246" y="1063626"/>
                    <a:pt x="466389" y="1063626"/>
                  </a:cubicBezTo>
                  <a:cubicBezTo>
                    <a:pt x="471850" y="1063880"/>
                    <a:pt x="477438" y="1064006"/>
                    <a:pt x="482899" y="1064006"/>
                  </a:cubicBezTo>
                  <a:cubicBezTo>
                    <a:pt x="529381" y="1064006"/>
                    <a:pt x="574593" y="1056133"/>
                    <a:pt x="618662" y="1040258"/>
                  </a:cubicBezTo>
                  <a:cubicBezTo>
                    <a:pt x="745408" y="994792"/>
                    <a:pt x="818306" y="891922"/>
                    <a:pt x="819576" y="765048"/>
                  </a:cubicBezTo>
                  <a:lnTo>
                    <a:pt x="819576" y="758444"/>
                  </a:lnTo>
                  <a:cubicBezTo>
                    <a:pt x="819449" y="740029"/>
                    <a:pt x="817671" y="720979"/>
                    <a:pt x="814496" y="701675"/>
                  </a:cubicBezTo>
                  <a:cubicBezTo>
                    <a:pt x="807003" y="656844"/>
                    <a:pt x="790747" y="617220"/>
                    <a:pt x="765855" y="582803"/>
                  </a:cubicBezTo>
                  <a:cubicBezTo>
                    <a:pt x="746932" y="556768"/>
                    <a:pt x="739058" y="544068"/>
                    <a:pt x="719881" y="524129"/>
                  </a:cubicBezTo>
                  <a:cubicBezTo>
                    <a:pt x="718484" y="522605"/>
                    <a:pt x="705530" y="509524"/>
                    <a:pt x="681146" y="484632"/>
                  </a:cubicBezTo>
                  <a:cubicBezTo>
                    <a:pt x="680511" y="483997"/>
                    <a:pt x="679749" y="483616"/>
                    <a:pt x="678987" y="483616"/>
                  </a:cubicBezTo>
                  <a:cubicBezTo>
                    <a:pt x="676955" y="483616"/>
                    <a:pt x="675177" y="485521"/>
                    <a:pt x="675939" y="487807"/>
                  </a:cubicBezTo>
                  <a:cubicBezTo>
                    <a:pt x="697656" y="548767"/>
                    <a:pt x="712388" y="608330"/>
                    <a:pt x="680003" y="668528"/>
                  </a:cubicBezTo>
                  <a:cubicBezTo>
                    <a:pt x="677844" y="672592"/>
                    <a:pt x="675050" y="675132"/>
                    <a:pt x="671494" y="676148"/>
                  </a:cubicBezTo>
                  <a:cubicBezTo>
                    <a:pt x="671240" y="676148"/>
                    <a:pt x="671113" y="676275"/>
                    <a:pt x="670859" y="676275"/>
                  </a:cubicBezTo>
                  <a:cubicBezTo>
                    <a:pt x="669589" y="676275"/>
                    <a:pt x="668446" y="675132"/>
                    <a:pt x="668700" y="673735"/>
                  </a:cubicBezTo>
                  <a:cubicBezTo>
                    <a:pt x="672764" y="654304"/>
                    <a:pt x="672637" y="642620"/>
                    <a:pt x="669335" y="618998"/>
                  </a:cubicBezTo>
                  <a:cubicBezTo>
                    <a:pt x="666922" y="601726"/>
                    <a:pt x="670732" y="582930"/>
                    <a:pt x="667176" y="565531"/>
                  </a:cubicBezTo>
                  <a:cubicBezTo>
                    <a:pt x="666922" y="564642"/>
                    <a:pt x="666160" y="564134"/>
                    <a:pt x="665398" y="564134"/>
                  </a:cubicBezTo>
                  <a:cubicBezTo>
                    <a:pt x="664636" y="564134"/>
                    <a:pt x="664001" y="564515"/>
                    <a:pt x="663747" y="565404"/>
                  </a:cubicBezTo>
                  <a:cubicBezTo>
                    <a:pt x="660572" y="576707"/>
                    <a:pt x="657778" y="592201"/>
                    <a:pt x="651809" y="600075"/>
                  </a:cubicBezTo>
                  <a:cubicBezTo>
                    <a:pt x="641141" y="613918"/>
                    <a:pt x="626790" y="623697"/>
                    <a:pt x="608502" y="629158"/>
                  </a:cubicBezTo>
                  <a:cubicBezTo>
                    <a:pt x="604692" y="630301"/>
                    <a:pt x="601390" y="630809"/>
                    <a:pt x="598469" y="630809"/>
                  </a:cubicBezTo>
                  <a:cubicBezTo>
                    <a:pt x="594532" y="630809"/>
                    <a:pt x="591357" y="629793"/>
                    <a:pt x="588817" y="627761"/>
                  </a:cubicBezTo>
                  <a:cubicBezTo>
                    <a:pt x="587293" y="626491"/>
                    <a:pt x="586531" y="624586"/>
                    <a:pt x="586785" y="622681"/>
                  </a:cubicBezTo>
                  <a:cubicBezTo>
                    <a:pt x="589706" y="603377"/>
                    <a:pt x="593008" y="590804"/>
                    <a:pt x="596691" y="584708"/>
                  </a:cubicBezTo>
                  <a:cubicBezTo>
                    <a:pt x="628060" y="533400"/>
                    <a:pt x="630854" y="480441"/>
                    <a:pt x="605073" y="425704"/>
                  </a:cubicBezTo>
                  <a:cubicBezTo>
                    <a:pt x="600755" y="416433"/>
                    <a:pt x="594786" y="405003"/>
                    <a:pt x="587293" y="391287"/>
                  </a:cubicBezTo>
                  <a:cubicBezTo>
                    <a:pt x="565322" y="350774"/>
                    <a:pt x="565576" y="310642"/>
                    <a:pt x="588055" y="270510"/>
                  </a:cubicBezTo>
                  <a:cubicBezTo>
                    <a:pt x="588817" y="269240"/>
                    <a:pt x="588436" y="267589"/>
                    <a:pt x="587293" y="266700"/>
                  </a:cubicBezTo>
                  <a:cubicBezTo>
                    <a:pt x="586785" y="266319"/>
                    <a:pt x="586150" y="266065"/>
                    <a:pt x="585515" y="266065"/>
                  </a:cubicBezTo>
                  <a:cubicBezTo>
                    <a:pt x="584880" y="266065"/>
                    <a:pt x="583991" y="266319"/>
                    <a:pt x="583483" y="266827"/>
                  </a:cubicBezTo>
                  <a:cubicBezTo>
                    <a:pt x="557321" y="291973"/>
                    <a:pt x="539414" y="311023"/>
                    <a:pt x="525698" y="341630"/>
                  </a:cubicBezTo>
                  <a:cubicBezTo>
                    <a:pt x="523158" y="347218"/>
                    <a:pt x="522142" y="358394"/>
                    <a:pt x="522523" y="375285"/>
                  </a:cubicBezTo>
                  <a:cubicBezTo>
                    <a:pt x="522904" y="392557"/>
                    <a:pt x="519348" y="410845"/>
                    <a:pt x="511855" y="430276"/>
                  </a:cubicBezTo>
                  <a:cubicBezTo>
                    <a:pt x="511474" y="431419"/>
                    <a:pt x="510458" y="432054"/>
                    <a:pt x="509315" y="432054"/>
                  </a:cubicBezTo>
                  <a:cubicBezTo>
                    <a:pt x="508934" y="432054"/>
                    <a:pt x="508680" y="432054"/>
                    <a:pt x="508299" y="431800"/>
                  </a:cubicBezTo>
                  <a:cubicBezTo>
                    <a:pt x="492424" y="425577"/>
                    <a:pt x="483153" y="410972"/>
                    <a:pt x="470961" y="399288"/>
                  </a:cubicBezTo>
                  <a:cubicBezTo>
                    <a:pt x="458388" y="387350"/>
                    <a:pt x="450006" y="377825"/>
                    <a:pt x="446069" y="370840"/>
                  </a:cubicBezTo>
                  <a:cubicBezTo>
                    <a:pt x="422574" y="330200"/>
                    <a:pt x="418256" y="286385"/>
                    <a:pt x="433242" y="239268"/>
                  </a:cubicBezTo>
                  <a:cubicBezTo>
                    <a:pt x="439592" y="219202"/>
                    <a:pt x="453943" y="188849"/>
                    <a:pt x="458007" y="165862"/>
                  </a:cubicBezTo>
                  <a:cubicBezTo>
                    <a:pt x="470326" y="96520"/>
                    <a:pt x="447085" y="41402"/>
                    <a:pt x="388538" y="508"/>
                  </a:cubicBezTo>
                  <a:cubicBezTo>
                    <a:pt x="388030" y="127"/>
                    <a:pt x="387522" y="0"/>
                    <a:pt x="387141" y="0"/>
                  </a:cubicBezTo>
                  <a:close/>
                </a:path>
              </a:pathLst>
            </a:custGeom>
            <a:solidFill>
              <a:srgbClr val="090909"/>
            </a:solidFill>
          </p:spPr>
        </p:sp>
      </p:grpSp>
      <p:grpSp>
        <p:nvGrpSpPr>
          <p:cNvPr id="47" name="Group 47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7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4"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4376161" y="1243795"/>
            <a:ext cx="932313" cy="932313"/>
            <a:chOff x="0" y="0"/>
            <a:chExt cx="1938287" cy="1938287"/>
          </a:xfrm>
        </p:grpSpPr>
        <p:sp>
          <p:nvSpPr>
            <p:cNvPr id="54" name="Freeform 54"/>
            <p:cNvSpPr/>
            <p:nvPr/>
          </p:nvSpPr>
          <p:spPr>
            <a:xfrm>
              <a:off x="63500" y="63500"/>
              <a:ext cx="1811270" cy="1811270"/>
            </a:xfrm>
            <a:custGeom>
              <a:avLst/>
              <a:gdLst/>
              <a:ahLst/>
              <a:cxnLst/>
              <a:rect l="l" t="t" r="r" b="b"/>
              <a:pathLst>
                <a:path w="1811270" h="1811270">
                  <a:moveTo>
                    <a:pt x="0" y="1811270"/>
                  </a:moveTo>
                  <a:lnTo>
                    <a:pt x="1811270" y="1811270"/>
                  </a:lnTo>
                  <a:lnTo>
                    <a:pt x="18112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380491" y="228726"/>
              <a:ext cx="1177287" cy="1480817"/>
            </a:xfrm>
            <a:custGeom>
              <a:avLst/>
              <a:gdLst/>
              <a:ahLst/>
              <a:cxnLst/>
              <a:rect l="l" t="t" r="r" b="b"/>
              <a:pathLst>
                <a:path w="1177287" h="1480817">
                  <a:moveTo>
                    <a:pt x="0" y="1480817"/>
                  </a:moveTo>
                  <a:lnTo>
                    <a:pt x="1177287" y="1480817"/>
                  </a:lnTo>
                  <a:lnTo>
                    <a:pt x="11772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56" name="Group 5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2878948" y="4044248"/>
            <a:ext cx="3386917" cy="633544"/>
            <a:chOff x="0" y="0"/>
            <a:chExt cx="7041439" cy="1317155"/>
          </a:xfrm>
        </p:grpSpPr>
        <p:sp>
          <p:nvSpPr>
            <p:cNvPr id="59" name="Freeform 59"/>
            <p:cNvSpPr/>
            <p:nvPr/>
          </p:nvSpPr>
          <p:spPr>
            <a:xfrm>
              <a:off x="63500" y="63500"/>
              <a:ext cx="6914388" cy="1190123"/>
            </a:xfrm>
            <a:custGeom>
              <a:avLst/>
              <a:gdLst/>
              <a:ahLst/>
              <a:cxnLst/>
              <a:rect l="l" t="t" r="r" b="b"/>
              <a:pathLst>
                <a:path w="6914388" h="1190123">
                  <a:moveTo>
                    <a:pt x="0" y="1190123"/>
                  </a:moveTo>
                  <a:lnTo>
                    <a:pt x="6914388" y="1190123"/>
                  </a:lnTo>
                  <a:lnTo>
                    <a:pt x="691438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325755" y="167768"/>
              <a:ext cx="981583" cy="981588"/>
            </a:xfrm>
            <a:custGeom>
              <a:avLst/>
              <a:gdLst/>
              <a:ahLst/>
              <a:cxnLst/>
              <a:rect l="l" t="t" r="r" b="b"/>
              <a:pathLst>
                <a:path w="981583" h="981588">
                  <a:moveTo>
                    <a:pt x="0" y="981588"/>
                  </a:moveTo>
                  <a:lnTo>
                    <a:pt x="981583" y="981588"/>
                  </a:lnTo>
                  <a:lnTo>
                    <a:pt x="9815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505968" y="310136"/>
              <a:ext cx="621030" cy="839220"/>
            </a:xfrm>
            <a:custGeom>
              <a:avLst/>
              <a:gdLst/>
              <a:ahLst/>
              <a:cxnLst/>
              <a:rect l="l" t="t" r="r" b="b"/>
              <a:pathLst>
                <a:path w="621030" h="839220">
                  <a:moveTo>
                    <a:pt x="0" y="839220"/>
                  </a:moveTo>
                  <a:lnTo>
                    <a:pt x="621030" y="839220"/>
                  </a:lnTo>
                  <a:lnTo>
                    <a:pt x="6210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62" name="Group 62"/>
          <p:cNvGrpSpPr/>
          <p:nvPr/>
        </p:nvGrpSpPr>
        <p:grpSpPr>
          <a:xfrm>
            <a:off x="4389784" y="1880210"/>
            <a:ext cx="1845552" cy="1402307"/>
            <a:chOff x="63500" y="63500"/>
            <a:chExt cx="3836924" cy="2915412"/>
          </a:xfrm>
        </p:grpSpPr>
        <p:sp>
          <p:nvSpPr>
            <p:cNvPr id="63" name="Freeform 63"/>
            <p:cNvSpPr/>
            <p:nvPr/>
          </p:nvSpPr>
          <p:spPr>
            <a:xfrm>
              <a:off x="2089150" y="63500"/>
              <a:ext cx="1811274" cy="1811274"/>
            </a:xfrm>
            <a:custGeom>
              <a:avLst/>
              <a:gdLst/>
              <a:ahLst/>
              <a:cxnLst/>
              <a:rect l="l" t="t" r="r" b="b"/>
              <a:pathLst>
                <a:path w="1811274" h="1811274">
                  <a:moveTo>
                    <a:pt x="0" y="1811274"/>
                  </a:moveTo>
                  <a:lnTo>
                    <a:pt x="1811274" y="1811274"/>
                  </a:lnTo>
                  <a:lnTo>
                    <a:pt x="18112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2281555" y="159766"/>
              <a:ext cx="1618869" cy="1618742"/>
            </a:xfrm>
            <a:custGeom>
              <a:avLst/>
              <a:gdLst/>
              <a:ahLst/>
              <a:cxnLst/>
              <a:rect l="l" t="t" r="r" b="b"/>
              <a:pathLst>
                <a:path w="1618869" h="1618742">
                  <a:moveTo>
                    <a:pt x="0" y="1618742"/>
                  </a:moveTo>
                  <a:lnTo>
                    <a:pt x="1618869" y="1618742"/>
                  </a:lnTo>
                  <a:lnTo>
                    <a:pt x="16188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98679" y="1167638"/>
              <a:ext cx="1811274" cy="1811274"/>
            </a:xfrm>
            <a:custGeom>
              <a:avLst/>
              <a:gdLst/>
              <a:ahLst/>
              <a:cxnLst/>
              <a:rect l="l" t="t" r="r" b="b"/>
              <a:pathLst>
                <a:path w="1811274" h="1811274">
                  <a:moveTo>
                    <a:pt x="0" y="1811274"/>
                  </a:moveTo>
                  <a:lnTo>
                    <a:pt x="1811274" y="1811274"/>
                  </a:lnTo>
                  <a:lnTo>
                    <a:pt x="18112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63500" y="1224661"/>
              <a:ext cx="1846453" cy="1588008"/>
            </a:xfrm>
            <a:custGeom>
              <a:avLst/>
              <a:gdLst/>
              <a:ahLst/>
              <a:cxnLst/>
              <a:rect l="l" t="t" r="r" b="b"/>
              <a:pathLst>
                <a:path w="1846453" h="1588008">
                  <a:moveTo>
                    <a:pt x="0" y="1588008"/>
                  </a:moveTo>
                  <a:lnTo>
                    <a:pt x="1846453" y="1588008"/>
                  </a:lnTo>
                  <a:lnTo>
                    <a:pt x="18464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69" name="Group 69"/>
          <p:cNvGrpSpPr/>
          <p:nvPr/>
        </p:nvGrpSpPr>
        <p:grpSpPr>
          <a:xfrm>
            <a:off x="5333548" y="807130"/>
            <a:ext cx="932313" cy="959751"/>
            <a:chOff x="0" y="0"/>
            <a:chExt cx="1938287" cy="1995335"/>
          </a:xfrm>
        </p:grpSpPr>
        <p:sp>
          <p:nvSpPr>
            <p:cNvPr id="70" name="Freeform 70"/>
            <p:cNvSpPr/>
            <p:nvPr/>
          </p:nvSpPr>
          <p:spPr>
            <a:xfrm>
              <a:off x="653032" y="63500"/>
              <a:ext cx="604265" cy="1803778"/>
            </a:xfrm>
            <a:custGeom>
              <a:avLst/>
              <a:gdLst/>
              <a:ahLst/>
              <a:cxnLst/>
              <a:rect l="l" t="t" r="r" b="b"/>
              <a:pathLst>
                <a:path w="604265" h="1803778">
                  <a:moveTo>
                    <a:pt x="0" y="1803778"/>
                  </a:moveTo>
                  <a:lnTo>
                    <a:pt x="604265" y="1803778"/>
                  </a:lnTo>
                  <a:lnTo>
                    <a:pt x="6042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1" name="Freeform 71"/>
            <p:cNvSpPr/>
            <p:nvPr/>
          </p:nvSpPr>
          <p:spPr>
            <a:xfrm>
              <a:off x="63500" y="120523"/>
              <a:ext cx="1811270" cy="1811271"/>
            </a:xfrm>
            <a:custGeom>
              <a:avLst/>
              <a:gdLst/>
              <a:ahLst/>
              <a:cxnLst/>
              <a:rect l="l" t="t" r="r" b="b"/>
              <a:pathLst>
                <a:path w="1811270" h="1811271">
                  <a:moveTo>
                    <a:pt x="0" y="1811271"/>
                  </a:moveTo>
                  <a:lnTo>
                    <a:pt x="1811269" y="1811271"/>
                  </a:lnTo>
                  <a:lnTo>
                    <a:pt x="18112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2724127" y="-30545"/>
            <a:ext cx="3698798" cy="766623"/>
            <a:chOff x="0" y="0"/>
            <a:chExt cx="7689850" cy="1593812"/>
          </a:xfrm>
        </p:grpSpPr>
        <p:sp>
          <p:nvSpPr>
            <p:cNvPr id="73" name="Freeform 73"/>
            <p:cNvSpPr/>
            <p:nvPr/>
          </p:nvSpPr>
          <p:spPr>
            <a:xfrm>
              <a:off x="63500" y="63500"/>
              <a:ext cx="7562850" cy="1466846"/>
            </a:xfrm>
            <a:custGeom>
              <a:avLst/>
              <a:gdLst/>
              <a:ahLst/>
              <a:cxnLst/>
              <a:rect l="l" t="t" r="r" b="b"/>
              <a:pathLst>
                <a:path w="7562850" h="1466846">
                  <a:moveTo>
                    <a:pt x="0" y="0"/>
                  </a:moveTo>
                  <a:lnTo>
                    <a:pt x="0" y="1466845"/>
                  </a:lnTo>
                  <a:lnTo>
                    <a:pt x="7562850" y="1466845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4" name="Freeform 74"/>
            <p:cNvSpPr/>
            <p:nvPr/>
          </p:nvSpPr>
          <p:spPr>
            <a:xfrm>
              <a:off x="6450838" y="231901"/>
              <a:ext cx="848995" cy="1109850"/>
            </a:xfrm>
            <a:custGeom>
              <a:avLst/>
              <a:gdLst/>
              <a:ahLst/>
              <a:cxnLst/>
              <a:rect l="l" t="t" r="r" b="b"/>
              <a:pathLst>
                <a:path w="848995" h="1109850">
                  <a:moveTo>
                    <a:pt x="0" y="1109850"/>
                  </a:moveTo>
                  <a:lnTo>
                    <a:pt x="848995" y="1109850"/>
                  </a:lnTo>
                  <a:lnTo>
                    <a:pt x="8489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5" name="Freeform 75"/>
            <p:cNvSpPr/>
            <p:nvPr/>
          </p:nvSpPr>
          <p:spPr>
            <a:xfrm>
              <a:off x="6207633" y="346709"/>
              <a:ext cx="816356" cy="1067178"/>
            </a:xfrm>
            <a:custGeom>
              <a:avLst/>
              <a:gdLst/>
              <a:ahLst/>
              <a:cxnLst/>
              <a:rect l="l" t="t" r="r" b="b"/>
              <a:pathLst>
                <a:path w="816356" h="1067178">
                  <a:moveTo>
                    <a:pt x="0" y="1067178"/>
                  </a:moveTo>
                  <a:lnTo>
                    <a:pt x="816356" y="1067178"/>
                  </a:lnTo>
                  <a:lnTo>
                    <a:pt x="8163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76" name="TextBox 76"/>
          <p:cNvSpPr txBox="1"/>
          <p:nvPr/>
        </p:nvSpPr>
        <p:spPr>
          <a:xfrm>
            <a:off x="2997231" y="778656"/>
            <a:ext cx="2395640" cy="44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90"/>
              </a:lnSpc>
            </a:pPr>
            <a:r>
              <a:rPr lang="en-US" sz="884">
                <a:solidFill>
                  <a:srgbClr val="000000"/>
                </a:solidFill>
                <a:latin typeface="Literata"/>
                <a:ea typeface="Literata"/>
                <a:cs typeface="Literata"/>
                <a:sym typeface="Literata"/>
              </a:rPr>
              <a:t>Z WYBRANEGO MIEJSCA SCHRONIENIA ORAZ PROWADZĄCYCH DO NIEGO PRZEJŚĆ, USUŃ WCZEŚNIEJ: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909549" y="70872"/>
            <a:ext cx="2775126" cy="466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12"/>
              </a:lnSpc>
            </a:pPr>
            <a:r>
              <a:rPr lang="en-US" sz="1371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OGRANICZENIE ZAGROŻENIA POŻAROWEGO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3142522" y="1282782"/>
            <a:ext cx="1166597" cy="2819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6"/>
              </a:lnSpc>
            </a:pP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BENZYNĘ I INNE PALIWA</a:t>
            </a:r>
          </a:p>
          <a:p>
            <a:pPr>
              <a:lnSpc>
                <a:spcPts val="1266"/>
              </a:lnSpc>
            </a:pP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FARBY I ROZPUSZCZALNIKI BUTLE GAZOWE</a:t>
            </a:r>
          </a:p>
          <a:p>
            <a:pPr>
              <a:lnSpc>
                <a:spcPts val="1266"/>
              </a:lnSpc>
            </a:pP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MATERIAŁY PIROTECHNICZNE DUŻE ILOŚCI DREWNA, PAPIERU I INNYCH MATERIAŁÓW</a:t>
            </a:r>
          </a:p>
          <a:p>
            <a:pPr>
              <a:lnSpc>
                <a:spcPts val="1266"/>
              </a:lnSpc>
            </a:pP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ŁAT</a:t>
            </a:r>
            <a:r>
              <a:rPr lang="en-US" sz="935" spc="-35" dirty="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WOPALNYCH</a:t>
            </a:r>
          </a:p>
          <a:p>
            <a:pPr>
              <a:lnSpc>
                <a:spcPts val="1266"/>
              </a:lnSpc>
            </a:pPr>
            <a:r>
              <a:rPr lang="en-US" sz="935" spc="-35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PRZEDMIOTY, KTÓRE MOGĄ SPAŚĆ, STŁUC SIĘ ALBO ZABLOKOWAĆ WYJŚCIE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3616265" y="4109239"/>
            <a:ext cx="2421086" cy="54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9"/>
              </a:lnSpc>
            </a:pPr>
            <a:r>
              <a:rPr lang="en-US" sz="700" spc="-31" dirty="0">
                <a:solidFill>
                  <a:srgbClr val="231F2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PODCZAS BEZPOŚREDNIEGO ZAGROŻENIA NIE TRAĆ CZASU NA PORZĄDKOWANIE POMIESZCZENIA ANI PRZENOSZENIE MATERIAŁÓW. JAK NAJSZYBCIEJ ZAJMIJ NAJBEZPIECZNIEJSZE DOSTĘPNE MIEJSCE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4573527" y="4847995"/>
            <a:ext cx="136964" cy="153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43316" y="1000939"/>
            <a:ext cx="1087475" cy="1371890"/>
          </a:xfrm>
          <a:custGeom>
            <a:avLst/>
            <a:gdLst/>
            <a:ahLst/>
            <a:cxnLst/>
            <a:rect l="l" t="t" r="r" b="b"/>
            <a:pathLst>
              <a:path w="2260873" h="2852176">
                <a:moveTo>
                  <a:pt x="0" y="0"/>
                </a:moveTo>
                <a:lnTo>
                  <a:pt x="2260873" y="0"/>
                </a:lnTo>
                <a:lnTo>
                  <a:pt x="2260873" y="2852175"/>
                </a:lnTo>
                <a:lnTo>
                  <a:pt x="0" y="2852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2754671" y="1"/>
            <a:ext cx="3638812" cy="765418"/>
            <a:chOff x="0" y="0"/>
            <a:chExt cx="7565136" cy="15913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62850" cy="1591307"/>
            </a:xfrm>
            <a:custGeom>
              <a:avLst/>
              <a:gdLst/>
              <a:ahLst/>
              <a:cxnLst/>
              <a:rect l="l" t="t" r="r" b="b"/>
              <a:pathLst>
                <a:path w="7562850" h="1591307">
                  <a:moveTo>
                    <a:pt x="0" y="0"/>
                  </a:moveTo>
                  <a:lnTo>
                    <a:pt x="0" y="1591307"/>
                  </a:lnTo>
                  <a:lnTo>
                    <a:pt x="7562850" y="1591307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4328579" y="2642644"/>
            <a:ext cx="2096042" cy="1874737"/>
          </a:xfrm>
          <a:custGeom>
            <a:avLst/>
            <a:gdLst/>
            <a:ahLst/>
            <a:cxnLst/>
            <a:rect l="l" t="t" r="r" b="b"/>
            <a:pathLst>
              <a:path w="4357697" h="3897601">
                <a:moveTo>
                  <a:pt x="0" y="0"/>
                </a:moveTo>
                <a:lnTo>
                  <a:pt x="4357697" y="0"/>
                </a:lnTo>
                <a:lnTo>
                  <a:pt x="4357697" y="3897601"/>
                </a:lnTo>
                <a:lnTo>
                  <a:pt x="0" y="3897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3173573" y="1031094"/>
            <a:ext cx="1025184" cy="1309769"/>
            <a:chOff x="0" y="0"/>
            <a:chExt cx="2131378" cy="27230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31320" cy="2723004"/>
            </a:xfrm>
            <a:custGeom>
              <a:avLst/>
              <a:gdLst/>
              <a:ahLst/>
              <a:cxnLst/>
              <a:rect l="l" t="t" r="r" b="b"/>
              <a:pathLst>
                <a:path w="2131320" h="2723004">
                  <a:moveTo>
                    <a:pt x="0" y="2723004"/>
                  </a:moveTo>
                  <a:lnTo>
                    <a:pt x="2131320" y="2723004"/>
                  </a:lnTo>
                  <a:lnTo>
                    <a:pt x="21313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754671" y="1"/>
            <a:ext cx="3637713" cy="765129"/>
            <a:chOff x="0" y="0"/>
            <a:chExt cx="7562850" cy="159071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562850" cy="1590675"/>
            </a:xfrm>
            <a:custGeom>
              <a:avLst/>
              <a:gdLst/>
              <a:ahLst/>
              <a:cxnLst/>
              <a:rect l="l" t="t" r="r" b="b"/>
              <a:pathLst>
                <a:path w="7562850" h="1590675">
                  <a:moveTo>
                    <a:pt x="0" y="0"/>
                  </a:moveTo>
                  <a:lnTo>
                    <a:pt x="0" y="1590675"/>
                  </a:lnTo>
                  <a:lnTo>
                    <a:pt x="7562850" y="1590675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327977" y="2505056"/>
            <a:ext cx="2094951" cy="2040202"/>
            <a:chOff x="0" y="0"/>
            <a:chExt cx="4355427" cy="4241610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4228461" cy="3836543"/>
            </a:xfrm>
            <a:custGeom>
              <a:avLst/>
              <a:gdLst/>
              <a:ahLst/>
              <a:cxnLst/>
              <a:rect l="l" t="t" r="r" b="b"/>
              <a:pathLst>
                <a:path w="4228461" h="3836543">
                  <a:moveTo>
                    <a:pt x="0" y="0"/>
                  </a:moveTo>
                  <a:lnTo>
                    <a:pt x="0" y="3836543"/>
                  </a:lnTo>
                  <a:lnTo>
                    <a:pt x="4228461" y="3836543"/>
                  </a:lnTo>
                  <a:lnTo>
                    <a:pt x="4228461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63500" y="2298447"/>
              <a:ext cx="2282568" cy="1879600"/>
            </a:xfrm>
            <a:custGeom>
              <a:avLst/>
              <a:gdLst/>
              <a:ahLst/>
              <a:cxnLst/>
              <a:rect l="l" t="t" r="r" b="b"/>
              <a:pathLst>
                <a:path w="2282568" h="1879600">
                  <a:moveTo>
                    <a:pt x="0" y="1879600"/>
                  </a:moveTo>
                  <a:lnTo>
                    <a:pt x="2282568" y="1879600"/>
                  </a:lnTo>
                  <a:lnTo>
                    <a:pt x="22825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3082714" y="2619987"/>
            <a:ext cx="1479972" cy="517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70"/>
              </a:lnSpc>
            </a:pPr>
            <a:r>
              <a:rPr lang="en-US" sz="800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ZAWARTOŚĆ PLECAKA</a:t>
            </a:r>
            <a:r>
              <a:rPr lang="pl-PL" sz="800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DOSTOSUJ DO INDYWIDUALNYCH POTRZEB </a:t>
            </a:r>
            <a:r>
              <a:rPr lang="en-US" sz="800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68001" y="2976726"/>
            <a:ext cx="21427" cy="16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70"/>
              </a:lnSpc>
            </a:pPr>
            <a:r>
              <a:rPr lang="en-US" sz="979" spc="-37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76074" y="3150889"/>
            <a:ext cx="1169438" cy="148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5"/>
              </a:lnSpc>
            </a:pPr>
            <a:r>
              <a:rPr lang="en-US" sz="800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UWZGLĘDNIAJĄC WIEK, STAN ZDROWIA ORAZ KONIECZNOŚĆ SPRAWOWANIA OPIEKI NAD OSOBAMI ZE SZCZEGÓLNYMI POTRZEBAMI, DZIEĆMI LUB ZWIERZĘTAMI DOMOWYMI.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04219" y="1019469"/>
            <a:ext cx="1562686" cy="164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5"/>
              </a:lnSpc>
            </a:pPr>
            <a:r>
              <a:rPr lang="en-US" sz="800" spc="-37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NA CZAS SCHRONIENIA NAJLEPIEJ MIEĆ PLECAK EWAKUACYJNY, KTÓRY ZAPEWNI DOSTĘP DO NAJPOTRZEBNIEJSZYCH RZECZY. PLECAK EWAKUACYJNY PRZYGOTUJ WCZEŚNIEJ. W SYTUACJI ZAGROŻENIA NIE TRAĆ CZASU NA KOMPLETOWANIE NIEZBĘDNYCH RZECZY.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70083" y="73694"/>
            <a:ext cx="2049663" cy="594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"/>
              </a:lnSpc>
            </a:pPr>
            <a:r>
              <a:rPr lang="en-US" sz="1921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PLECAK EWAKUACYJNY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573527" y="4847995"/>
            <a:ext cx="110167" cy="31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11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23253" y="1944950"/>
            <a:ext cx="293111" cy="534547"/>
            <a:chOff x="0" y="0"/>
            <a:chExt cx="609384" cy="1111339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482348" cy="984382"/>
            </a:xfrm>
            <a:custGeom>
              <a:avLst/>
              <a:gdLst/>
              <a:ahLst/>
              <a:cxnLst/>
              <a:rect l="l" t="t" r="r" b="b"/>
              <a:pathLst>
                <a:path w="482348" h="984382">
                  <a:moveTo>
                    <a:pt x="372239" y="984382"/>
                  </a:moveTo>
                  <a:lnTo>
                    <a:pt x="110110" y="984382"/>
                  </a:lnTo>
                  <a:cubicBezTo>
                    <a:pt x="49403" y="984382"/>
                    <a:pt x="0" y="935106"/>
                    <a:pt x="0" y="874526"/>
                  </a:cubicBezTo>
                  <a:lnTo>
                    <a:pt x="0" y="109856"/>
                  </a:lnTo>
                  <a:cubicBezTo>
                    <a:pt x="0" y="49277"/>
                    <a:pt x="49403" y="0"/>
                    <a:pt x="110110" y="0"/>
                  </a:cubicBezTo>
                  <a:lnTo>
                    <a:pt x="372239" y="0"/>
                  </a:lnTo>
                  <a:cubicBezTo>
                    <a:pt x="432945" y="0"/>
                    <a:pt x="482348" y="49277"/>
                    <a:pt x="482348" y="109856"/>
                  </a:cubicBezTo>
                  <a:lnTo>
                    <a:pt x="482348" y="874526"/>
                  </a:lnTo>
                  <a:cubicBezTo>
                    <a:pt x="482348" y="935106"/>
                    <a:pt x="432945" y="984382"/>
                    <a:pt x="372239" y="984382"/>
                  </a:cubicBezTo>
                  <a:close/>
                  <a:moveTo>
                    <a:pt x="110110" y="26162"/>
                  </a:moveTo>
                  <a:cubicBezTo>
                    <a:pt x="63881" y="26162"/>
                    <a:pt x="26162" y="63628"/>
                    <a:pt x="26162" y="109729"/>
                  </a:cubicBezTo>
                  <a:lnTo>
                    <a:pt x="26162" y="874526"/>
                  </a:lnTo>
                  <a:cubicBezTo>
                    <a:pt x="26162" y="920628"/>
                    <a:pt x="63755" y="958220"/>
                    <a:pt x="110110" y="958220"/>
                  </a:cubicBezTo>
                  <a:lnTo>
                    <a:pt x="372239" y="958220"/>
                  </a:lnTo>
                  <a:cubicBezTo>
                    <a:pt x="418467" y="958220"/>
                    <a:pt x="456186" y="920628"/>
                    <a:pt x="456186" y="874526"/>
                  </a:cubicBezTo>
                  <a:lnTo>
                    <a:pt x="456186" y="109856"/>
                  </a:lnTo>
                  <a:cubicBezTo>
                    <a:pt x="456186" y="63755"/>
                    <a:pt x="418594" y="26289"/>
                    <a:pt x="372239" y="26289"/>
                  </a:cubicBezTo>
                  <a:lnTo>
                    <a:pt x="110110" y="26289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69596" y="194819"/>
              <a:ext cx="470283" cy="26162"/>
            </a:xfrm>
            <a:custGeom>
              <a:avLst/>
              <a:gdLst/>
              <a:ahLst/>
              <a:cxnLst/>
              <a:rect l="l" t="t" r="r" b="b"/>
              <a:pathLst>
                <a:path w="470283" h="26162">
                  <a:moveTo>
                    <a:pt x="457075" y="26162"/>
                  </a:moveTo>
                  <a:lnTo>
                    <a:pt x="13208" y="26162"/>
                  </a:lnTo>
                  <a:cubicBezTo>
                    <a:pt x="5969" y="26162"/>
                    <a:pt x="0" y="20320"/>
                    <a:pt x="0" y="13081"/>
                  </a:cubicBezTo>
                  <a:cubicBezTo>
                    <a:pt x="0" y="5842"/>
                    <a:pt x="5842" y="0"/>
                    <a:pt x="13208" y="0"/>
                  </a:cubicBezTo>
                  <a:lnTo>
                    <a:pt x="457075" y="0"/>
                  </a:lnTo>
                  <a:cubicBezTo>
                    <a:pt x="464314" y="0"/>
                    <a:pt x="470283" y="5842"/>
                    <a:pt x="470283" y="13081"/>
                  </a:cubicBezTo>
                  <a:cubicBezTo>
                    <a:pt x="470283" y="20320"/>
                    <a:pt x="464441" y="26162"/>
                    <a:pt x="457075" y="26162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69596" y="901196"/>
              <a:ext cx="470283" cy="26162"/>
            </a:xfrm>
            <a:custGeom>
              <a:avLst/>
              <a:gdLst/>
              <a:ahLst/>
              <a:cxnLst/>
              <a:rect l="l" t="t" r="r" b="b"/>
              <a:pathLst>
                <a:path w="470283" h="26162">
                  <a:moveTo>
                    <a:pt x="457075" y="26162"/>
                  </a:moveTo>
                  <a:lnTo>
                    <a:pt x="13208" y="26162"/>
                  </a:lnTo>
                  <a:cubicBezTo>
                    <a:pt x="5969" y="26162"/>
                    <a:pt x="0" y="20320"/>
                    <a:pt x="0" y="13081"/>
                  </a:cubicBezTo>
                  <a:cubicBezTo>
                    <a:pt x="0" y="5842"/>
                    <a:pt x="5842" y="0"/>
                    <a:pt x="13208" y="0"/>
                  </a:cubicBezTo>
                  <a:lnTo>
                    <a:pt x="457075" y="0"/>
                  </a:lnTo>
                  <a:cubicBezTo>
                    <a:pt x="464314" y="0"/>
                    <a:pt x="470283" y="5842"/>
                    <a:pt x="470283" y="13081"/>
                  </a:cubicBezTo>
                  <a:cubicBezTo>
                    <a:pt x="470283" y="20320"/>
                    <a:pt x="464441" y="26162"/>
                    <a:pt x="457075" y="26162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256922" y="950980"/>
              <a:ext cx="95758" cy="45339"/>
            </a:xfrm>
            <a:custGeom>
              <a:avLst/>
              <a:gdLst/>
              <a:ahLst/>
              <a:cxnLst/>
              <a:rect l="l" t="t" r="r" b="b"/>
              <a:pathLst>
                <a:path w="95758" h="45339">
                  <a:moveTo>
                    <a:pt x="13208" y="0"/>
                  </a:moveTo>
                  <a:lnTo>
                    <a:pt x="82550" y="0"/>
                  </a:lnTo>
                  <a:cubicBezTo>
                    <a:pt x="84328" y="0"/>
                    <a:pt x="85979" y="381"/>
                    <a:pt x="87630" y="1016"/>
                  </a:cubicBezTo>
                  <a:cubicBezTo>
                    <a:pt x="89281" y="1651"/>
                    <a:pt x="90678" y="2667"/>
                    <a:pt x="91948" y="3810"/>
                  </a:cubicBezTo>
                  <a:cubicBezTo>
                    <a:pt x="93218" y="4953"/>
                    <a:pt x="94107" y="6477"/>
                    <a:pt x="94742" y="8001"/>
                  </a:cubicBezTo>
                  <a:cubicBezTo>
                    <a:pt x="95377" y="9525"/>
                    <a:pt x="95758" y="11303"/>
                    <a:pt x="95758" y="12954"/>
                  </a:cubicBezTo>
                  <a:lnTo>
                    <a:pt x="95758" y="32386"/>
                  </a:lnTo>
                  <a:cubicBezTo>
                    <a:pt x="95758" y="34164"/>
                    <a:pt x="95377" y="35815"/>
                    <a:pt x="94742" y="37339"/>
                  </a:cubicBezTo>
                  <a:cubicBezTo>
                    <a:pt x="94107" y="38863"/>
                    <a:pt x="93091" y="40387"/>
                    <a:pt x="91948" y="41530"/>
                  </a:cubicBezTo>
                  <a:cubicBezTo>
                    <a:pt x="90805" y="42673"/>
                    <a:pt x="89281" y="43689"/>
                    <a:pt x="87630" y="44324"/>
                  </a:cubicBezTo>
                  <a:cubicBezTo>
                    <a:pt x="85979" y="44959"/>
                    <a:pt x="84328" y="45340"/>
                    <a:pt x="82550" y="45340"/>
                  </a:cubicBezTo>
                  <a:lnTo>
                    <a:pt x="13208" y="45340"/>
                  </a:lnTo>
                  <a:cubicBezTo>
                    <a:pt x="11430" y="45340"/>
                    <a:pt x="9779" y="44959"/>
                    <a:pt x="8128" y="44324"/>
                  </a:cubicBezTo>
                  <a:cubicBezTo>
                    <a:pt x="6477" y="43689"/>
                    <a:pt x="5080" y="42673"/>
                    <a:pt x="3810" y="41530"/>
                  </a:cubicBezTo>
                  <a:cubicBezTo>
                    <a:pt x="2540" y="40387"/>
                    <a:pt x="1651" y="38863"/>
                    <a:pt x="1016" y="37339"/>
                  </a:cubicBezTo>
                  <a:cubicBezTo>
                    <a:pt x="381" y="35815"/>
                    <a:pt x="0" y="34037"/>
                    <a:pt x="0" y="32386"/>
                  </a:cubicBezTo>
                  <a:lnTo>
                    <a:pt x="0" y="13082"/>
                  </a:lnTo>
                  <a:cubicBezTo>
                    <a:pt x="0" y="11304"/>
                    <a:pt x="381" y="9653"/>
                    <a:pt x="1016" y="8129"/>
                  </a:cubicBezTo>
                  <a:cubicBezTo>
                    <a:pt x="1651" y="6604"/>
                    <a:pt x="2667" y="5081"/>
                    <a:pt x="3810" y="3937"/>
                  </a:cubicBezTo>
                  <a:cubicBezTo>
                    <a:pt x="4953" y="2795"/>
                    <a:pt x="6477" y="1779"/>
                    <a:pt x="8128" y="1143"/>
                  </a:cubicBezTo>
                  <a:cubicBezTo>
                    <a:pt x="9779" y="509"/>
                    <a:pt x="11430" y="128"/>
                    <a:pt x="13208" y="12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2934293" y="2612817"/>
            <a:ext cx="320393" cy="909914"/>
            <a:chOff x="0" y="0"/>
            <a:chExt cx="666102" cy="1891729"/>
          </a:xfrm>
        </p:grpSpPr>
        <p:sp>
          <p:nvSpPr>
            <p:cNvPr id="8" name="Freeform 8"/>
            <p:cNvSpPr/>
            <p:nvPr/>
          </p:nvSpPr>
          <p:spPr>
            <a:xfrm>
              <a:off x="137413" y="643003"/>
              <a:ext cx="179958" cy="93091"/>
            </a:xfrm>
            <a:custGeom>
              <a:avLst/>
              <a:gdLst/>
              <a:ahLst/>
              <a:cxnLst/>
              <a:rect l="l" t="t" r="r" b="b"/>
              <a:pathLst>
                <a:path w="179958" h="93091">
                  <a:moveTo>
                    <a:pt x="0" y="83058"/>
                  </a:moveTo>
                  <a:lnTo>
                    <a:pt x="0" y="10033"/>
                  </a:lnTo>
                  <a:cubicBezTo>
                    <a:pt x="0" y="4445"/>
                    <a:pt x="4445" y="0"/>
                    <a:pt x="10033" y="0"/>
                  </a:cubicBezTo>
                  <a:cubicBezTo>
                    <a:pt x="15621" y="0"/>
                    <a:pt x="20066" y="4445"/>
                    <a:pt x="20066" y="10033"/>
                  </a:cubicBezTo>
                  <a:lnTo>
                    <a:pt x="20066" y="73025"/>
                  </a:lnTo>
                  <a:lnTo>
                    <a:pt x="159892" y="73025"/>
                  </a:lnTo>
                  <a:lnTo>
                    <a:pt x="159892" y="10033"/>
                  </a:lnTo>
                  <a:cubicBezTo>
                    <a:pt x="159892" y="4445"/>
                    <a:pt x="164337" y="0"/>
                    <a:pt x="169925" y="0"/>
                  </a:cubicBezTo>
                  <a:cubicBezTo>
                    <a:pt x="175513" y="0"/>
                    <a:pt x="179958" y="4445"/>
                    <a:pt x="179958" y="10033"/>
                  </a:cubicBezTo>
                  <a:lnTo>
                    <a:pt x="179958" y="83058"/>
                  </a:lnTo>
                  <a:cubicBezTo>
                    <a:pt x="179958" y="88646"/>
                    <a:pt x="175513" y="93091"/>
                    <a:pt x="169925" y="93091"/>
                  </a:cubicBezTo>
                  <a:lnTo>
                    <a:pt x="10033" y="93091"/>
                  </a:lnTo>
                  <a:cubicBezTo>
                    <a:pt x="4445" y="93091"/>
                    <a:pt x="0" y="88646"/>
                    <a:pt x="0" y="8305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48284" y="63500"/>
              <a:ext cx="74295" cy="238761"/>
            </a:xfrm>
            <a:custGeom>
              <a:avLst/>
              <a:gdLst/>
              <a:ahLst/>
              <a:cxnLst/>
              <a:rect l="l" t="t" r="r" b="b"/>
              <a:pathLst>
                <a:path w="74295" h="238761">
                  <a:moveTo>
                    <a:pt x="0" y="238761"/>
                  </a:moveTo>
                  <a:lnTo>
                    <a:pt x="254" y="35814"/>
                  </a:lnTo>
                  <a:cubicBezTo>
                    <a:pt x="1397" y="15494"/>
                    <a:pt x="17525" y="0"/>
                    <a:pt x="37210" y="0"/>
                  </a:cubicBezTo>
                  <a:cubicBezTo>
                    <a:pt x="56895" y="0"/>
                    <a:pt x="73024" y="15494"/>
                    <a:pt x="74040" y="35306"/>
                  </a:cubicBezTo>
                  <a:lnTo>
                    <a:pt x="74294" y="238761"/>
                  </a:lnTo>
                  <a:lnTo>
                    <a:pt x="54228" y="238761"/>
                  </a:lnTo>
                  <a:cubicBezTo>
                    <a:pt x="54228" y="238761"/>
                    <a:pt x="53974" y="35941"/>
                    <a:pt x="53974" y="35941"/>
                  </a:cubicBezTo>
                  <a:cubicBezTo>
                    <a:pt x="53466" y="27305"/>
                    <a:pt x="46100" y="20193"/>
                    <a:pt x="37083" y="20193"/>
                  </a:cubicBezTo>
                  <a:cubicBezTo>
                    <a:pt x="28066" y="20193"/>
                    <a:pt x="20700" y="27305"/>
                    <a:pt x="20192" y="36449"/>
                  </a:cubicBezTo>
                  <a:lnTo>
                    <a:pt x="20065" y="238761"/>
                  </a:lnTo>
                  <a:lnTo>
                    <a:pt x="0" y="238761"/>
                  </a:lnTo>
                  <a:lnTo>
                    <a:pt x="127" y="238761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58316" y="144526"/>
              <a:ext cx="54229" cy="20066"/>
            </a:xfrm>
            <a:custGeom>
              <a:avLst/>
              <a:gdLst/>
              <a:ahLst/>
              <a:cxnLst/>
              <a:rect l="l" t="t" r="r" b="b"/>
              <a:pathLst>
                <a:path w="54229" h="20066">
                  <a:moveTo>
                    <a:pt x="54229" y="0"/>
                  </a:moveTo>
                  <a:lnTo>
                    <a:pt x="54229" y="20066"/>
                  </a:lnTo>
                  <a:lnTo>
                    <a:pt x="0" y="2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00075" y="63500"/>
              <a:ext cx="74295" cy="238761"/>
            </a:xfrm>
            <a:custGeom>
              <a:avLst/>
              <a:gdLst/>
              <a:ahLst/>
              <a:cxnLst/>
              <a:rect l="l" t="t" r="r" b="b"/>
              <a:pathLst>
                <a:path w="74295" h="238761">
                  <a:moveTo>
                    <a:pt x="127" y="238761"/>
                  </a:moveTo>
                  <a:lnTo>
                    <a:pt x="381" y="35814"/>
                  </a:lnTo>
                  <a:cubicBezTo>
                    <a:pt x="1397" y="15494"/>
                    <a:pt x="17653" y="0"/>
                    <a:pt x="37211" y="0"/>
                  </a:cubicBezTo>
                  <a:cubicBezTo>
                    <a:pt x="56769" y="0"/>
                    <a:pt x="73025" y="15494"/>
                    <a:pt x="74041" y="35306"/>
                  </a:cubicBezTo>
                  <a:lnTo>
                    <a:pt x="74295" y="238761"/>
                  </a:lnTo>
                  <a:lnTo>
                    <a:pt x="54356" y="238761"/>
                  </a:lnTo>
                  <a:cubicBezTo>
                    <a:pt x="54356" y="238761"/>
                    <a:pt x="54102" y="35941"/>
                    <a:pt x="54102" y="35941"/>
                  </a:cubicBezTo>
                  <a:cubicBezTo>
                    <a:pt x="53594" y="27305"/>
                    <a:pt x="46228" y="20193"/>
                    <a:pt x="37211" y="20193"/>
                  </a:cubicBezTo>
                  <a:cubicBezTo>
                    <a:pt x="28194" y="20193"/>
                    <a:pt x="20828" y="27305"/>
                    <a:pt x="20320" y="36449"/>
                  </a:cubicBezTo>
                  <a:lnTo>
                    <a:pt x="20066" y="238761"/>
                  </a:lnTo>
                  <a:lnTo>
                    <a:pt x="0" y="238761"/>
                  </a:lnTo>
                  <a:lnTo>
                    <a:pt x="0" y="238634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10235" y="144526"/>
              <a:ext cx="54229" cy="20066"/>
            </a:xfrm>
            <a:custGeom>
              <a:avLst/>
              <a:gdLst/>
              <a:ahLst/>
              <a:cxnLst/>
              <a:rect l="l" t="t" r="r" b="b"/>
              <a:pathLst>
                <a:path w="54229" h="20066">
                  <a:moveTo>
                    <a:pt x="54229" y="0"/>
                  </a:moveTo>
                  <a:lnTo>
                    <a:pt x="54229" y="20066"/>
                  </a:lnTo>
                  <a:lnTo>
                    <a:pt x="0" y="2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73533" y="236475"/>
              <a:ext cx="307592" cy="416561"/>
            </a:xfrm>
            <a:custGeom>
              <a:avLst/>
              <a:gdLst/>
              <a:ahLst/>
              <a:cxnLst/>
              <a:rect l="l" t="t" r="r" b="b"/>
              <a:pathLst>
                <a:path w="307592" h="416561">
                  <a:moveTo>
                    <a:pt x="307592" y="0"/>
                  </a:moveTo>
                  <a:lnTo>
                    <a:pt x="307592" y="416561"/>
                  </a:lnTo>
                  <a:lnTo>
                    <a:pt x="0" y="416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63500" y="226442"/>
              <a:ext cx="327658" cy="436627"/>
            </a:xfrm>
            <a:custGeom>
              <a:avLst/>
              <a:gdLst/>
              <a:ahLst/>
              <a:cxnLst/>
              <a:rect l="l" t="t" r="r" b="b"/>
              <a:pathLst>
                <a:path w="327658" h="436627">
                  <a:moveTo>
                    <a:pt x="0" y="426594"/>
                  </a:moveTo>
                  <a:lnTo>
                    <a:pt x="0" y="10033"/>
                  </a:lnTo>
                  <a:cubicBezTo>
                    <a:pt x="0" y="4445"/>
                    <a:pt x="4445" y="0"/>
                    <a:pt x="10033" y="0"/>
                  </a:cubicBezTo>
                  <a:lnTo>
                    <a:pt x="317625" y="0"/>
                  </a:lnTo>
                  <a:cubicBezTo>
                    <a:pt x="323213" y="0"/>
                    <a:pt x="327658" y="4445"/>
                    <a:pt x="327658" y="10033"/>
                  </a:cubicBezTo>
                  <a:lnTo>
                    <a:pt x="327658" y="426594"/>
                  </a:lnTo>
                  <a:cubicBezTo>
                    <a:pt x="327658" y="432182"/>
                    <a:pt x="323213" y="436627"/>
                    <a:pt x="317625" y="436627"/>
                  </a:cubicBezTo>
                  <a:lnTo>
                    <a:pt x="10033" y="436627"/>
                  </a:lnTo>
                  <a:cubicBezTo>
                    <a:pt x="4445" y="436627"/>
                    <a:pt x="0" y="432182"/>
                    <a:pt x="0" y="426594"/>
                  </a:cubicBezTo>
                  <a:close/>
                  <a:moveTo>
                    <a:pt x="20066" y="20066"/>
                  </a:moveTo>
                  <a:lnTo>
                    <a:pt x="20066" y="416561"/>
                  </a:lnTo>
                  <a:lnTo>
                    <a:pt x="307592" y="416561"/>
                  </a:lnTo>
                  <a:lnTo>
                    <a:pt x="307592" y="20066"/>
                  </a:lnTo>
                  <a:lnTo>
                    <a:pt x="20066" y="20066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59459" y="725890"/>
              <a:ext cx="323029" cy="755890"/>
            </a:xfrm>
            <a:custGeom>
              <a:avLst/>
              <a:gdLst/>
              <a:ahLst/>
              <a:cxnLst/>
              <a:rect l="l" t="t" r="r" b="b"/>
              <a:pathLst>
                <a:path w="323029" h="755890">
                  <a:moveTo>
                    <a:pt x="0" y="9950"/>
                  </a:moveTo>
                  <a:cubicBezTo>
                    <a:pt x="0" y="4870"/>
                    <a:pt x="3810" y="552"/>
                    <a:pt x="9017" y="44"/>
                  </a:cubicBezTo>
                  <a:cubicBezTo>
                    <a:pt x="14478" y="-464"/>
                    <a:pt x="19431" y="3473"/>
                    <a:pt x="19939" y="8934"/>
                  </a:cubicBezTo>
                  <a:lnTo>
                    <a:pt x="27940" y="87420"/>
                  </a:lnTo>
                  <a:cubicBezTo>
                    <a:pt x="44831" y="301416"/>
                    <a:pt x="65278" y="367837"/>
                    <a:pt x="168782" y="395904"/>
                  </a:cubicBezTo>
                  <a:cubicBezTo>
                    <a:pt x="237108" y="414446"/>
                    <a:pt x="286638" y="440735"/>
                    <a:pt x="306831" y="508426"/>
                  </a:cubicBezTo>
                  <a:cubicBezTo>
                    <a:pt x="334897" y="603168"/>
                    <a:pt x="318134" y="741218"/>
                    <a:pt x="317372" y="747060"/>
                  </a:cubicBezTo>
                  <a:cubicBezTo>
                    <a:pt x="316737" y="752521"/>
                    <a:pt x="311657" y="756458"/>
                    <a:pt x="306196" y="755823"/>
                  </a:cubicBezTo>
                  <a:cubicBezTo>
                    <a:pt x="300735" y="755188"/>
                    <a:pt x="296798" y="750108"/>
                    <a:pt x="297560" y="744647"/>
                  </a:cubicBezTo>
                  <a:cubicBezTo>
                    <a:pt x="297814" y="743250"/>
                    <a:pt x="314578" y="604946"/>
                    <a:pt x="287781" y="514268"/>
                  </a:cubicBezTo>
                  <a:cubicBezTo>
                    <a:pt x="270255" y="454959"/>
                    <a:pt x="228980" y="433115"/>
                    <a:pt x="163830" y="415335"/>
                  </a:cubicBezTo>
                  <a:cubicBezTo>
                    <a:pt x="43053" y="382569"/>
                    <a:pt x="24511" y="295320"/>
                    <a:pt x="8382" y="89325"/>
                  </a:cubicBezTo>
                  <a:lnTo>
                    <a:pt x="381" y="11093"/>
                  </a:lnTo>
                  <a:cubicBezTo>
                    <a:pt x="381" y="10712"/>
                    <a:pt x="381" y="10458"/>
                    <a:pt x="381" y="10077"/>
                  </a:cubicBezTo>
                  <a:lnTo>
                    <a:pt x="254" y="10077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184022" y="734292"/>
              <a:ext cx="323156" cy="797018"/>
            </a:xfrm>
            <a:custGeom>
              <a:avLst/>
              <a:gdLst/>
              <a:ahLst/>
              <a:cxnLst/>
              <a:rect l="l" t="t" r="r" b="b"/>
              <a:pathLst>
                <a:path w="323156" h="797018">
                  <a:moveTo>
                    <a:pt x="0" y="10057"/>
                  </a:moveTo>
                  <a:cubicBezTo>
                    <a:pt x="0" y="4850"/>
                    <a:pt x="4064" y="405"/>
                    <a:pt x="9398" y="24"/>
                  </a:cubicBezTo>
                  <a:cubicBezTo>
                    <a:pt x="14859" y="-357"/>
                    <a:pt x="19685" y="3834"/>
                    <a:pt x="20066" y="9422"/>
                  </a:cubicBezTo>
                  <a:lnTo>
                    <a:pt x="28067" y="128802"/>
                  </a:lnTo>
                  <a:cubicBezTo>
                    <a:pt x="44831" y="342417"/>
                    <a:pt x="65405" y="408838"/>
                    <a:pt x="168909" y="437032"/>
                  </a:cubicBezTo>
                  <a:cubicBezTo>
                    <a:pt x="237235" y="455574"/>
                    <a:pt x="286764" y="481863"/>
                    <a:pt x="306957" y="549554"/>
                  </a:cubicBezTo>
                  <a:cubicBezTo>
                    <a:pt x="335024" y="644169"/>
                    <a:pt x="318260" y="782346"/>
                    <a:pt x="317498" y="788188"/>
                  </a:cubicBezTo>
                  <a:cubicBezTo>
                    <a:pt x="316863" y="793649"/>
                    <a:pt x="311783" y="797586"/>
                    <a:pt x="306322" y="796951"/>
                  </a:cubicBezTo>
                  <a:cubicBezTo>
                    <a:pt x="300861" y="796316"/>
                    <a:pt x="296924" y="791236"/>
                    <a:pt x="297686" y="785775"/>
                  </a:cubicBezTo>
                  <a:cubicBezTo>
                    <a:pt x="297940" y="784378"/>
                    <a:pt x="314704" y="646074"/>
                    <a:pt x="287907" y="555396"/>
                  </a:cubicBezTo>
                  <a:cubicBezTo>
                    <a:pt x="270381" y="496087"/>
                    <a:pt x="229107" y="474243"/>
                    <a:pt x="163956" y="456463"/>
                  </a:cubicBezTo>
                  <a:cubicBezTo>
                    <a:pt x="43180" y="423570"/>
                    <a:pt x="24638" y="336448"/>
                    <a:pt x="8382" y="130326"/>
                  </a:cubicBezTo>
                  <a:lnTo>
                    <a:pt x="381" y="10946"/>
                  </a:lnTo>
                  <a:cubicBezTo>
                    <a:pt x="381" y="10946"/>
                    <a:pt x="381" y="10438"/>
                    <a:pt x="381" y="10311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474977" y="1634744"/>
              <a:ext cx="91566" cy="193430"/>
            </a:xfrm>
            <a:custGeom>
              <a:avLst/>
              <a:gdLst/>
              <a:ahLst/>
              <a:cxnLst/>
              <a:rect l="l" t="t" r="r" b="b"/>
              <a:pathLst>
                <a:path w="91566" h="193430">
                  <a:moveTo>
                    <a:pt x="0" y="164596"/>
                  </a:moveTo>
                  <a:lnTo>
                    <a:pt x="0" y="164088"/>
                  </a:lnTo>
                  <a:lnTo>
                    <a:pt x="2286" y="27944"/>
                  </a:lnTo>
                  <a:cubicBezTo>
                    <a:pt x="2413" y="20324"/>
                    <a:pt x="5461" y="13339"/>
                    <a:pt x="10922" y="8005"/>
                  </a:cubicBezTo>
                  <a:cubicBezTo>
                    <a:pt x="16383" y="2671"/>
                    <a:pt x="23495" y="-123"/>
                    <a:pt x="30988" y="4"/>
                  </a:cubicBezTo>
                  <a:lnTo>
                    <a:pt x="63754" y="512"/>
                  </a:lnTo>
                  <a:cubicBezTo>
                    <a:pt x="71247" y="639"/>
                    <a:pt x="78359" y="3687"/>
                    <a:pt x="83566" y="9148"/>
                  </a:cubicBezTo>
                  <a:cubicBezTo>
                    <a:pt x="88773" y="14609"/>
                    <a:pt x="91313" y="21848"/>
                    <a:pt x="91567" y="29341"/>
                  </a:cubicBezTo>
                  <a:lnTo>
                    <a:pt x="89281" y="165485"/>
                  </a:lnTo>
                  <a:cubicBezTo>
                    <a:pt x="89154" y="173105"/>
                    <a:pt x="86106" y="180090"/>
                    <a:pt x="80645" y="185424"/>
                  </a:cubicBezTo>
                  <a:cubicBezTo>
                    <a:pt x="75184" y="190758"/>
                    <a:pt x="68072" y="193552"/>
                    <a:pt x="60579" y="193425"/>
                  </a:cubicBezTo>
                  <a:lnTo>
                    <a:pt x="27813" y="192917"/>
                  </a:lnTo>
                  <a:cubicBezTo>
                    <a:pt x="20320" y="192790"/>
                    <a:pt x="13208" y="189742"/>
                    <a:pt x="8001" y="184281"/>
                  </a:cubicBezTo>
                  <a:cubicBezTo>
                    <a:pt x="2794" y="178820"/>
                    <a:pt x="0" y="171962"/>
                    <a:pt x="0" y="164596"/>
                  </a:cubicBezTo>
                  <a:close/>
                  <a:moveTo>
                    <a:pt x="71501" y="28960"/>
                  </a:moveTo>
                  <a:cubicBezTo>
                    <a:pt x="71501" y="26801"/>
                    <a:pt x="70612" y="24769"/>
                    <a:pt x="69215" y="23245"/>
                  </a:cubicBezTo>
                  <a:cubicBezTo>
                    <a:pt x="67818" y="21721"/>
                    <a:pt x="65659" y="20705"/>
                    <a:pt x="63500" y="20705"/>
                  </a:cubicBezTo>
                  <a:lnTo>
                    <a:pt x="30734" y="20197"/>
                  </a:lnTo>
                  <a:cubicBezTo>
                    <a:pt x="28575" y="20197"/>
                    <a:pt x="26416" y="20959"/>
                    <a:pt x="24892" y="22483"/>
                  </a:cubicBezTo>
                  <a:cubicBezTo>
                    <a:pt x="23368" y="24007"/>
                    <a:pt x="22352" y="26039"/>
                    <a:pt x="22352" y="28198"/>
                  </a:cubicBezTo>
                  <a:lnTo>
                    <a:pt x="20066" y="164343"/>
                  </a:lnTo>
                  <a:cubicBezTo>
                    <a:pt x="19939" y="167263"/>
                    <a:pt x="20828" y="168660"/>
                    <a:pt x="22352" y="170184"/>
                  </a:cubicBezTo>
                  <a:cubicBezTo>
                    <a:pt x="23876" y="171709"/>
                    <a:pt x="25908" y="172725"/>
                    <a:pt x="28067" y="172725"/>
                  </a:cubicBezTo>
                  <a:lnTo>
                    <a:pt x="60833" y="173232"/>
                  </a:lnTo>
                  <a:cubicBezTo>
                    <a:pt x="62992" y="173232"/>
                    <a:pt x="65151" y="172470"/>
                    <a:pt x="66675" y="170947"/>
                  </a:cubicBezTo>
                  <a:cubicBezTo>
                    <a:pt x="68199" y="169422"/>
                    <a:pt x="69215" y="167390"/>
                    <a:pt x="69215" y="165231"/>
                  </a:cubicBezTo>
                  <a:lnTo>
                    <a:pt x="71501" y="29087"/>
                  </a:lnTo>
                  <a:lnTo>
                    <a:pt x="71501" y="28960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453511" y="1440434"/>
              <a:ext cx="139071" cy="294647"/>
            </a:xfrm>
            <a:custGeom>
              <a:avLst/>
              <a:gdLst/>
              <a:ahLst/>
              <a:cxnLst/>
              <a:rect l="l" t="t" r="r" b="b"/>
              <a:pathLst>
                <a:path w="139071" h="294647">
                  <a:moveTo>
                    <a:pt x="139068" y="35056"/>
                  </a:moveTo>
                  <a:lnTo>
                    <a:pt x="135384" y="261878"/>
                  </a:lnTo>
                  <a:cubicBezTo>
                    <a:pt x="135130" y="280293"/>
                    <a:pt x="119891" y="294898"/>
                    <a:pt x="101603" y="294644"/>
                  </a:cubicBezTo>
                  <a:lnTo>
                    <a:pt x="32769" y="293501"/>
                  </a:lnTo>
                  <a:cubicBezTo>
                    <a:pt x="14354" y="293247"/>
                    <a:pt x="-251" y="278007"/>
                    <a:pt x="3" y="259592"/>
                  </a:cubicBezTo>
                  <a:lnTo>
                    <a:pt x="3686" y="32770"/>
                  </a:lnTo>
                  <a:cubicBezTo>
                    <a:pt x="3940" y="14355"/>
                    <a:pt x="19180" y="-250"/>
                    <a:pt x="37468" y="4"/>
                  </a:cubicBezTo>
                  <a:lnTo>
                    <a:pt x="106302" y="1147"/>
                  </a:lnTo>
                  <a:cubicBezTo>
                    <a:pt x="124717" y="1401"/>
                    <a:pt x="139322" y="16641"/>
                    <a:pt x="139068" y="34929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443608" y="1430529"/>
              <a:ext cx="159130" cy="314715"/>
            </a:xfrm>
            <a:custGeom>
              <a:avLst/>
              <a:gdLst/>
              <a:ahLst/>
              <a:cxnLst/>
              <a:rect l="l" t="t" r="r" b="b"/>
              <a:pathLst>
                <a:path w="159130" h="314715">
                  <a:moveTo>
                    <a:pt x="0" y="270259"/>
                  </a:moveTo>
                  <a:lnTo>
                    <a:pt x="0" y="269497"/>
                  </a:lnTo>
                  <a:lnTo>
                    <a:pt x="3683" y="42675"/>
                  </a:lnTo>
                  <a:cubicBezTo>
                    <a:pt x="3937" y="31118"/>
                    <a:pt x="8509" y="20323"/>
                    <a:pt x="16891" y="12195"/>
                  </a:cubicBezTo>
                  <a:cubicBezTo>
                    <a:pt x="25273" y="4066"/>
                    <a:pt x="36195" y="-125"/>
                    <a:pt x="47752" y="2"/>
                  </a:cubicBezTo>
                  <a:lnTo>
                    <a:pt x="116586" y="1146"/>
                  </a:lnTo>
                  <a:cubicBezTo>
                    <a:pt x="128143" y="1399"/>
                    <a:pt x="138938" y="5971"/>
                    <a:pt x="146939" y="14354"/>
                  </a:cubicBezTo>
                  <a:cubicBezTo>
                    <a:pt x="154812" y="22482"/>
                    <a:pt x="159130" y="33150"/>
                    <a:pt x="159130" y="44453"/>
                  </a:cubicBezTo>
                  <a:lnTo>
                    <a:pt x="159130" y="45215"/>
                  </a:lnTo>
                  <a:lnTo>
                    <a:pt x="155447" y="272037"/>
                  </a:lnTo>
                  <a:cubicBezTo>
                    <a:pt x="155067" y="295913"/>
                    <a:pt x="135255" y="315090"/>
                    <a:pt x="111506" y="314709"/>
                  </a:cubicBezTo>
                  <a:lnTo>
                    <a:pt x="42672" y="313566"/>
                  </a:lnTo>
                  <a:cubicBezTo>
                    <a:pt x="19050" y="313185"/>
                    <a:pt x="127" y="293754"/>
                    <a:pt x="127" y="270259"/>
                  </a:cubicBezTo>
                  <a:close/>
                  <a:moveTo>
                    <a:pt x="139065" y="44453"/>
                  </a:moveTo>
                  <a:cubicBezTo>
                    <a:pt x="139065" y="38357"/>
                    <a:pt x="136779" y="32642"/>
                    <a:pt x="132461" y="28324"/>
                  </a:cubicBezTo>
                  <a:cubicBezTo>
                    <a:pt x="128143" y="24006"/>
                    <a:pt x="122428" y="21339"/>
                    <a:pt x="116205" y="21212"/>
                  </a:cubicBezTo>
                  <a:lnTo>
                    <a:pt x="47371" y="20069"/>
                  </a:lnTo>
                  <a:cubicBezTo>
                    <a:pt x="41148" y="19942"/>
                    <a:pt x="35306" y="22355"/>
                    <a:pt x="30861" y="26673"/>
                  </a:cubicBezTo>
                  <a:cubicBezTo>
                    <a:pt x="26416" y="30991"/>
                    <a:pt x="23876" y="36706"/>
                    <a:pt x="23749" y="42929"/>
                  </a:cubicBezTo>
                  <a:lnTo>
                    <a:pt x="20066" y="269751"/>
                  </a:lnTo>
                  <a:cubicBezTo>
                    <a:pt x="19558" y="283467"/>
                    <a:pt x="30099" y="293246"/>
                    <a:pt x="42926" y="293373"/>
                  </a:cubicBezTo>
                  <a:lnTo>
                    <a:pt x="111760" y="294516"/>
                  </a:lnTo>
                  <a:cubicBezTo>
                    <a:pt x="124587" y="294770"/>
                    <a:pt x="135128" y="284483"/>
                    <a:pt x="135382" y="271656"/>
                  </a:cubicBezTo>
                  <a:lnTo>
                    <a:pt x="139065" y="44834"/>
                  </a:lnTo>
                  <a:lnTo>
                    <a:pt x="139065" y="44453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2953733" y="3555596"/>
            <a:ext cx="766911" cy="336360"/>
            <a:chOff x="0" y="0"/>
            <a:chExt cx="1594409" cy="699300"/>
          </a:xfrm>
        </p:grpSpPr>
        <p:sp>
          <p:nvSpPr>
            <p:cNvPr id="21" name="Freeform 21"/>
            <p:cNvSpPr/>
            <p:nvPr/>
          </p:nvSpPr>
          <p:spPr>
            <a:xfrm>
              <a:off x="960751" y="63500"/>
              <a:ext cx="218058" cy="551057"/>
            </a:xfrm>
            <a:custGeom>
              <a:avLst/>
              <a:gdLst/>
              <a:ahLst/>
              <a:cxnLst/>
              <a:rect l="l" t="t" r="r" b="b"/>
              <a:pathLst>
                <a:path w="218058" h="551057">
                  <a:moveTo>
                    <a:pt x="208915" y="551058"/>
                  </a:moveTo>
                  <a:lnTo>
                    <a:pt x="9144" y="551058"/>
                  </a:lnTo>
                  <a:cubicBezTo>
                    <a:pt x="4064" y="551058"/>
                    <a:pt x="0" y="546994"/>
                    <a:pt x="0" y="541913"/>
                  </a:cubicBezTo>
                  <a:lnTo>
                    <a:pt x="0" y="9145"/>
                  </a:lnTo>
                  <a:cubicBezTo>
                    <a:pt x="0" y="4064"/>
                    <a:pt x="4064" y="0"/>
                    <a:pt x="9144" y="0"/>
                  </a:cubicBezTo>
                  <a:lnTo>
                    <a:pt x="208915" y="0"/>
                  </a:lnTo>
                  <a:cubicBezTo>
                    <a:pt x="213995" y="0"/>
                    <a:pt x="218059" y="4064"/>
                    <a:pt x="218059" y="9145"/>
                  </a:cubicBezTo>
                  <a:lnTo>
                    <a:pt x="218059" y="541913"/>
                  </a:lnTo>
                  <a:cubicBezTo>
                    <a:pt x="218059" y="546994"/>
                    <a:pt x="213995" y="551058"/>
                    <a:pt x="208915" y="551058"/>
                  </a:cubicBezTo>
                  <a:close/>
                  <a:moveTo>
                    <a:pt x="18415" y="532769"/>
                  </a:moveTo>
                  <a:lnTo>
                    <a:pt x="199644" y="532769"/>
                  </a:lnTo>
                  <a:lnTo>
                    <a:pt x="199644" y="18162"/>
                  </a:lnTo>
                  <a:lnTo>
                    <a:pt x="18288" y="18162"/>
                  </a:lnTo>
                  <a:lnTo>
                    <a:pt x="18288" y="532769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871471" y="103506"/>
              <a:ext cx="107696" cy="471047"/>
            </a:xfrm>
            <a:custGeom>
              <a:avLst/>
              <a:gdLst/>
              <a:ahLst/>
              <a:cxnLst/>
              <a:rect l="l" t="t" r="r" b="b"/>
              <a:pathLst>
                <a:path w="107696" h="471047">
                  <a:moveTo>
                    <a:pt x="98424" y="471046"/>
                  </a:moveTo>
                  <a:lnTo>
                    <a:pt x="9144" y="471046"/>
                  </a:lnTo>
                  <a:cubicBezTo>
                    <a:pt x="4064" y="471046"/>
                    <a:pt x="0" y="466982"/>
                    <a:pt x="0" y="461902"/>
                  </a:cubicBezTo>
                  <a:lnTo>
                    <a:pt x="0" y="9144"/>
                  </a:lnTo>
                  <a:cubicBezTo>
                    <a:pt x="0" y="4064"/>
                    <a:pt x="4064" y="0"/>
                    <a:pt x="9144" y="0"/>
                  </a:cubicBezTo>
                  <a:lnTo>
                    <a:pt x="98551" y="0"/>
                  </a:lnTo>
                  <a:cubicBezTo>
                    <a:pt x="103631" y="0"/>
                    <a:pt x="107695" y="4064"/>
                    <a:pt x="107695" y="9144"/>
                  </a:cubicBezTo>
                  <a:lnTo>
                    <a:pt x="107695" y="461902"/>
                  </a:lnTo>
                  <a:cubicBezTo>
                    <a:pt x="107695" y="466982"/>
                    <a:pt x="103631" y="471046"/>
                    <a:pt x="98551" y="471046"/>
                  </a:cubicBezTo>
                  <a:close/>
                  <a:moveTo>
                    <a:pt x="18288" y="452758"/>
                  </a:moveTo>
                  <a:lnTo>
                    <a:pt x="89280" y="452758"/>
                  </a:lnTo>
                  <a:lnTo>
                    <a:pt x="89280" y="18288"/>
                  </a:lnTo>
                  <a:lnTo>
                    <a:pt x="18288" y="18288"/>
                  </a:lnTo>
                  <a:lnTo>
                    <a:pt x="18288" y="45275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164210" y="162561"/>
              <a:ext cx="725548" cy="352936"/>
            </a:xfrm>
            <a:custGeom>
              <a:avLst/>
              <a:gdLst/>
              <a:ahLst/>
              <a:cxnLst/>
              <a:rect l="l" t="t" r="r" b="b"/>
              <a:pathLst>
                <a:path w="725548" h="352936">
                  <a:moveTo>
                    <a:pt x="716405" y="352809"/>
                  </a:moveTo>
                  <a:lnTo>
                    <a:pt x="9144" y="352809"/>
                  </a:lnTo>
                  <a:cubicBezTo>
                    <a:pt x="4064" y="352809"/>
                    <a:pt x="0" y="348745"/>
                    <a:pt x="0" y="343665"/>
                  </a:cubicBezTo>
                  <a:lnTo>
                    <a:pt x="0" y="9144"/>
                  </a:lnTo>
                  <a:cubicBezTo>
                    <a:pt x="0" y="4064"/>
                    <a:pt x="4064" y="0"/>
                    <a:pt x="9144" y="0"/>
                  </a:cubicBezTo>
                  <a:lnTo>
                    <a:pt x="716405" y="0"/>
                  </a:lnTo>
                  <a:cubicBezTo>
                    <a:pt x="721485" y="0"/>
                    <a:pt x="725549" y="4064"/>
                    <a:pt x="725549" y="9144"/>
                  </a:cubicBezTo>
                  <a:lnTo>
                    <a:pt x="725549" y="343792"/>
                  </a:lnTo>
                  <a:cubicBezTo>
                    <a:pt x="725549" y="348872"/>
                    <a:pt x="721485" y="352936"/>
                    <a:pt x="716405" y="352936"/>
                  </a:cubicBezTo>
                  <a:close/>
                  <a:moveTo>
                    <a:pt x="18415" y="334648"/>
                  </a:moveTo>
                  <a:lnTo>
                    <a:pt x="707261" y="334648"/>
                  </a:lnTo>
                  <a:lnTo>
                    <a:pt x="707261" y="18288"/>
                  </a:lnTo>
                  <a:lnTo>
                    <a:pt x="18415" y="18288"/>
                  </a:lnTo>
                  <a:lnTo>
                    <a:pt x="18415" y="33464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326135" y="496544"/>
              <a:ext cx="458870" cy="139223"/>
            </a:xfrm>
            <a:custGeom>
              <a:avLst/>
              <a:gdLst/>
              <a:ahLst/>
              <a:cxnLst/>
              <a:rect l="l" t="t" r="r" b="b"/>
              <a:pathLst>
                <a:path w="458870" h="139223">
                  <a:moveTo>
                    <a:pt x="180339" y="139223"/>
                  </a:moveTo>
                  <a:cubicBezTo>
                    <a:pt x="98805" y="139223"/>
                    <a:pt x="10541" y="138461"/>
                    <a:pt x="9144" y="138461"/>
                  </a:cubicBezTo>
                  <a:cubicBezTo>
                    <a:pt x="4064" y="138461"/>
                    <a:pt x="0" y="134397"/>
                    <a:pt x="0" y="129317"/>
                  </a:cubicBezTo>
                  <a:lnTo>
                    <a:pt x="0" y="84739"/>
                  </a:lnTo>
                  <a:cubicBezTo>
                    <a:pt x="0" y="82326"/>
                    <a:pt x="1016" y="80040"/>
                    <a:pt x="2667" y="78262"/>
                  </a:cubicBezTo>
                  <a:cubicBezTo>
                    <a:pt x="4318" y="76484"/>
                    <a:pt x="6731" y="74960"/>
                    <a:pt x="9144" y="75595"/>
                  </a:cubicBezTo>
                  <a:cubicBezTo>
                    <a:pt x="11430" y="75595"/>
                    <a:pt x="244474" y="76611"/>
                    <a:pt x="288035" y="75595"/>
                  </a:cubicBezTo>
                  <a:cubicBezTo>
                    <a:pt x="332358" y="74579"/>
                    <a:pt x="335279" y="72293"/>
                    <a:pt x="343279" y="60482"/>
                  </a:cubicBezTo>
                  <a:cubicBezTo>
                    <a:pt x="348359" y="52989"/>
                    <a:pt x="374140" y="11587"/>
                    <a:pt x="374394" y="11206"/>
                  </a:cubicBezTo>
                  <a:cubicBezTo>
                    <a:pt x="377061" y="6888"/>
                    <a:pt x="382776" y="5618"/>
                    <a:pt x="386967" y="8158"/>
                  </a:cubicBezTo>
                  <a:cubicBezTo>
                    <a:pt x="391158" y="10698"/>
                    <a:pt x="392682" y="16413"/>
                    <a:pt x="389888" y="20731"/>
                  </a:cubicBezTo>
                  <a:cubicBezTo>
                    <a:pt x="388872" y="22382"/>
                    <a:pt x="363726" y="63022"/>
                    <a:pt x="358392" y="70769"/>
                  </a:cubicBezTo>
                  <a:cubicBezTo>
                    <a:pt x="344676" y="90708"/>
                    <a:pt x="333754" y="92867"/>
                    <a:pt x="288289" y="93883"/>
                  </a:cubicBezTo>
                  <a:cubicBezTo>
                    <a:pt x="249427" y="94772"/>
                    <a:pt x="61976" y="94137"/>
                    <a:pt x="18034" y="93883"/>
                  </a:cubicBezTo>
                  <a:lnTo>
                    <a:pt x="18034" y="120300"/>
                  </a:lnTo>
                  <a:cubicBezTo>
                    <a:pt x="58039" y="120554"/>
                    <a:pt x="218820" y="121824"/>
                    <a:pt x="285622" y="120173"/>
                  </a:cubicBezTo>
                  <a:cubicBezTo>
                    <a:pt x="363091" y="118395"/>
                    <a:pt x="371346" y="114458"/>
                    <a:pt x="387602" y="90708"/>
                  </a:cubicBezTo>
                  <a:cubicBezTo>
                    <a:pt x="396619" y="77627"/>
                    <a:pt x="441577" y="5110"/>
                    <a:pt x="441958" y="4348"/>
                  </a:cubicBezTo>
                  <a:cubicBezTo>
                    <a:pt x="444625" y="30"/>
                    <a:pt x="450340" y="-1240"/>
                    <a:pt x="454531" y="1300"/>
                  </a:cubicBezTo>
                  <a:cubicBezTo>
                    <a:pt x="458722" y="3840"/>
                    <a:pt x="460246" y="9555"/>
                    <a:pt x="457452" y="13873"/>
                  </a:cubicBezTo>
                  <a:cubicBezTo>
                    <a:pt x="455547" y="16921"/>
                    <a:pt x="411859" y="87406"/>
                    <a:pt x="402588" y="100868"/>
                  </a:cubicBezTo>
                  <a:cubicBezTo>
                    <a:pt x="380490" y="133127"/>
                    <a:pt x="362075" y="136556"/>
                    <a:pt x="285876" y="138207"/>
                  </a:cubicBezTo>
                  <a:cubicBezTo>
                    <a:pt x="260222" y="138842"/>
                    <a:pt x="220852" y="138969"/>
                    <a:pt x="179704" y="138969"/>
                  </a:cubicBezTo>
                  <a:lnTo>
                    <a:pt x="179704" y="139096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715261" y="283974"/>
              <a:ext cx="110744" cy="110110"/>
            </a:xfrm>
            <a:custGeom>
              <a:avLst/>
              <a:gdLst/>
              <a:ahLst/>
              <a:cxnLst/>
              <a:rect l="l" t="t" r="r" b="b"/>
              <a:pathLst>
                <a:path w="110744" h="110110">
                  <a:moveTo>
                    <a:pt x="55372" y="110110"/>
                  </a:moveTo>
                  <a:cubicBezTo>
                    <a:pt x="24892" y="110110"/>
                    <a:pt x="0" y="85472"/>
                    <a:pt x="0" y="54992"/>
                  </a:cubicBezTo>
                  <a:cubicBezTo>
                    <a:pt x="0" y="24511"/>
                    <a:pt x="24765" y="0"/>
                    <a:pt x="55372" y="0"/>
                  </a:cubicBezTo>
                  <a:cubicBezTo>
                    <a:pt x="85979" y="0"/>
                    <a:pt x="110744" y="24638"/>
                    <a:pt x="110744" y="54992"/>
                  </a:cubicBezTo>
                  <a:cubicBezTo>
                    <a:pt x="110744" y="85345"/>
                    <a:pt x="85979" y="110110"/>
                    <a:pt x="55372" y="110110"/>
                  </a:cubicBezTo>
                  <a:close/>
                  <a:moveTo>
                    <a:pt x="55372" y="18288"/>
                  </a:moveTo>
                  <a:cubicBezTo>
                    <a:pt x="34925" y="18288"/>
                    <a:pt x="18415" y="34798"/>
                    <a:pt x="18415" y="55119"/>
                  </a:cubicBezTo>
                  <a:cubicBezTo>
                    <a:pt x="18415" y="75439"/>
                    <a:pt x="35052" y="91949"/>
                    <a:pt x="55372" y="91949"/>
                  </a:cubicBezTo>
                  <a:cubicBezTo>
                    <a:pt x="75692" y="91949"/>
                    <a:pt x="92456" y="75439"/>
                    <a:pt x="92456" y="55119"/>
                  </a:cubicBezTo>
                  <a:cubicBezTo>
                    <a:pt x="92456" y="34798"/>
                    <a:pt x="75819" y="18288"/>
                    <a:pt x="55372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961640" y="549660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961640" y="500638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961640" y="451742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961640" y="402847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961640" y="353952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961640" y="305056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961640" y="256161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961640" y="207266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961640" y="158243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961640" y="109348"/>
              <a:ext cx="208279" cy="18288"/>
            </a:xfrm>
            <a:custGeom>
              <a:avLst/>
              <a:gdLst/>
              <a:ahLst/>
              <a:cxnLst/>
              <a:rect l="l" t="t" r="r" b="b"/>
              <a:pathLst>
                <a:path w="208279" h="18288">
                  <a:moveTo>
                    <a:pt x="199136" y="18288"/>
                  </a:moveTo>
                  <a:lnTo>
                    <a:pt x="9144" y="18288"/>
                  </a:lnTo>
                  <a:cubicBezTo>
                    <a:pt x="4064" y="18288"/>
                    <a:pt x="0" y="14224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199136" y="0"/>
                  </a:lnTo>
                  <a:cubicBezTo>
                    <a:pt x="204216" y="0"/>
                    <a:pt x="208280" y="4064"/>
                    <a:pt x="208280" y="9144"/>
                  </a:cubicBezTo>
                  <a:cubicBezTo>
                    <a:pt x="208280" y="14224"/>
                    <a:pt x="204216" y="18288"/>
                    <a:pt x="199136" y="1828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6" name="Freeform 36"/>
            <p:cNvSpPr/>
            <p:nvPr/>
          </p:nvSpPr>
          <p:spPr>
            <a:xfrm>
              <a:off x="1160457" y="104298"/>
              <a:ext cx="83185" cy="477493"/>
            </a:xfrm>
            <a:custGeom>
              <a:avLst/>
              <a:gdLst/>
              <a:ahLst/>
              <a:cxnLst/>
              <a:rect l="l" t="t" r="r" b="b"/>
              <a:pathLst>
                <a:path w="83185" h="477493">
                  <a:moveTo>
                    <a:pt x="9209" y="477493"/>
                  </a:moveTo>
                  <a:cubicBezTo>
                    <a:pt x="7050" y="477493"/>
                    <a:pt x="4891" y="476731"/>
                    <a:pt x="3112" y="475207"/>
                  </a:cubicBezTo>
                  <a:cubicBezTo>
                    <a:pt x="-697" y="471905"/>
                    <a:pt x="-1078" y="466063"/>
                    <a:pt x="2351" y="462380"/>
                  </a:cubicBezTo>
                  <a:cubicBezTo>
                    <a:pt x="24322" y="437742"/>
                    <a:pt x="61532" y="376528"/>
                    <a:pt x="64707" y="244447"/>
                  </a:cubicBezTo>
                  <a:cubicBezTo>
                    <a:pt x="67882" y="109699"/>
                    <a:pt x="26988" y="42896"/>
                    <a:pt x="2351" y="15083"/>
                  </a:cubicBezTo>
                  <a:cubicBezTo>
                    <a:pt x="-951" y="11273"/>
                    <a:pt x="-570" y="5558"/>
                    <a:pt x="3112" y="2256"/>
                  </a:cubicBezTo>
                  <a:cubicBezTo>
                    <a:pt x="6795" y="-1046"/>
                    <a:pt x="12765" y="-665"/>
                    <a:pt x="16067" y="3018"/>
                  </a:cubicBezTo>
                  <a:cubicBezTo>
                    <a:pt x="42482" y="32863"/>
                    <a:pt x="86424" y="103984"/>
                    <a:pt x="82995" y="244955"/>
                  </a:cubicBezTo>
                  <a:cubicBezTo>
                    <a:pt x="79820" y="375893"/>
                    <a:pt x="44768" y="442060"/>
                    <a:pt x="16067" y="474445"/>
                  </a:cubicBezTo>
                  <a:cubicBezTo>
                    <a:pt x="14289" y="476477"/>
                    <a:pt x="11748" y="477493"/>
                    <a:pt x="9209" y="477493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1307241" y="195360"/>
              <a:ext cx="149028" cy="67912"/>
            </a:xfrm>
            <a:custGeom>
              <a:avLst/>
              <a:gdLst/>
              <a:ahLst/>
              <a:cxnLst/>
              <a:rect l="l" t="t" r="r" b="b"/>
              <a:pathLst>
                <a:path w="149028" h="67912">
                  <a:moveTo>
                    <a:pt x="9109" y="67913"/>
                  </a:moveTo>
                  <a:cubicBezTo>
                    <a:pt x="5426" y="67913"/>
                    <a:pt x="1997" y="65754"/>
                    <a:pt x="600" y="62071"/>
                  </a:cubicBezTo>
                  <a:cubicBezTo>
                    <a:pt x="-1178" y="57372"/>
                    <a:pt x="1108" y="52038"/>
                    <a:pt x="5934" y="50260"/>
                  </a:cubicBezTo>
                  <a:lnTo>
                    <a:pt x="136617" y="602"/>
                  </a:lnTo>
                  <a:cubicBezTo>
                    <a:pt x="141316" y="-1176"/>
                    <a:pt x="146650" y="1110"/>
                    <a:pt x="148428" y="5809"/>
                  </a:cubicBezTo>
                  <a:cubicBezTo>
                    <a:pt x="150206" y="10509"/>
                    <a:pt x="147920" y="15843"/>
                    <a:pt x="143094" y="17621"/>
                  </a:cubicBezTo>
                  <a:lnTo>
                    <a:pt x="12411" y="67278"/>
                  </a:lnTo>
                  <a:cubicBezTo>
                    <a:pt x="11395" y="67659"/>
                    <a:pt x="10252" y="67913"/>
                    <a:pt x="9109" y="67913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8" name="Freeform 38"/>
            <p:cNvSpPr/>
            <p:nvPr/>
          </p:nvSpPr>
          <p:spPr>
            <a:xfrm>
              <a:off x="1307296" y="411173"/>
              <a:ext cx="149044" cy="71557"/>
            </a:xfrm>
            <a:custGeom>
              <a:avLst/>
              <a:gdLst/>
              <a:ahLst/>
              <a:cxnLst/>
              <a:rect l="l" t="t" r="r" b="b"/>
              <a:pathLst>
                <a:path w="149044" h="71557">
                  <a:moveTo>
                    <a:pt x="139863" y="71431"/>
                  </a:moveTo>
                  <a:cubicBezTo>
                    <a:pt x="138720" y="71431"/>
                    <a:pt x="137577" y="71177"/>
                    <a:pt x="136434" y="70796"/>
                  </a:cubicBezTo>
                  <a:lnTo>
                    <a:pt x="5752" y="17582"/>
                  </a:lnTo>
                  <a:cubicBezTo>
                    <a:pt x="1053" y="15677"/>
                    <a:pt x="-1233" y="10343"/>
                    <a:pt x="672" y="5644"/>
                  </a:cubicBezTo>
                  <a:cubicBezTo>
                    <a:pt x="2577" y="945"/>
                    <a:pt x="7911" y="-1214"/>
                    <a:pt x="12610" y="691"/>
                  </a:cubicBezTo>
                  <a:lnTo>
                    <a:pt x="143292" y="53904"/>
                  </a:lnTo>
                  <a:cubicBezTo>
                    <a:pt x="147991" y="55809"/>
                    <a:pt x="150277" y="61143"/>
                    <a:pt x="148372" y="65843"/>
                  </a:cubicBezTo>
                  <a:cubicBezTo>
                    <a:pt x="146975" y="69399"/>
                    <a:pt x="143546" y="71558"/>
                    <a:pt x="139863" y="7155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9" name="Freeform 39"/>
            <p:cNvSpPr/>
            <p:nvPr/>
          </p:nvSpPr>
          <p:spPr>
            <a:xfrm>
              <a:off x="1302126" y="325503"/>
              <a:ext cx="228726" cy="18288"/>
            </a:xfrm>
            <a:custGeom>
              <a:avLst/>
              <a:gdLst/>
              <a:ahLst/>
              <a:cxnLst/>
              <a:rect l="l" t="t" r="r" b="b"/>
              <a:pathLst>
                <a:path w="228726" h="18288">
                  <a:moveTo>
                    <a:pt x="219582" y="18289"/>
                  </a:moveTo>
                  <a:lnTo>
                    <a:pt x="9144" y="18289"/>
                  </a:lnTo>
                  <a:cubicBezTo>
                    <a:pt x="4064" y="18289"/>
                    <a:pt x="0" y="14225"/>
                    <a:pt x="0" y="9144"/>
                  </a:cubicBezTo>
                  <a:cubicBezTo>
                    <a:pt x="0" y="4064"/>
                    <a:pt x="4064" y="0"/>
                    <a:pt x="9144" y="0"/>
                  </a:cubicBezTo>
                  <a:lnTo>
                    <a:pt x="219582" y="0"/>
                  </a:lnTo>
                  <a:cubicBezTo>
                    <a:pt x="224662" y="0"/>
                    <a:pt x="228726" y="4064"/>
                    <a:pt x="228726" y="9144"/>
                  </a:cubicBezTo>
                  <a:cubicBezTo>
                    <a:pt x="228726" y="14225"/>
                    <a:pt x="224662" y="18289"/>
                    <a:pt x="219582" y="18289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0" name="Freeform 40"/>
            <p:cNvSpPr/>
            <p:nvPr/>
          </p:nvSpPr>
          <p:spPr>
            <a:xfrm>
              <a:off x="63395" y="162539"/>
              <a:ext cx="119103" cy="352958"/>
            </a:xfrm>
            <a:custGeom>
              <a:avLst/>
              <a:gdLst/>
              <a:ahLst/>
              <a:cxnLst/>
              <a:rect l="l" t="t" r="r" b="b"/>
              <a:pathLst>
                <a:path w="119103" h="352958">
                  <a:moveTo>
                    <a:pt x="109959" y="352831"/>
                  </a:moveTo>
                  <a:cubicBezTo>
                    <a:pt x="56874" y="352831"/>
                    <a:pt x="4804" y="283234"/>
                    <a:pt x="613" y="206907"/>
                  </a:cubicBezTo>
                  <a:cubicBezTo>
                    <a:pt x="-9420" y="24533"/>
                    <a:pt x="107038" y="403"/>
                    <a:pt x="108181" y="149"/>
                  </a:cubicBezTo>
                  <a:cubicBezTo>
                    <a:pt x="113134" y="-740"/>
                    <a:pt x="117960" y="2435"/>
                    <a:pt x="118849" y="7388"/>
                  </a:cubicBezTo>
                  <a:cubicBezTo>
                    <a:pt x="119738" y="12341"/>
                    <a:pt x="116563" y="17040"/>
                    <a:pt x="111610" y="18056"/>
                  </a:cubicBezTo>
                  <a:cubicBezTo>
                    <a:pt x="107165" y="18945"/>
                    <a:pt x="9884" y="40409"/>
                    <a:pt x="18901" y="205891"/>
                  </a:cubicBezTo>
                  <a:cubicBezTo>
                    <a:pt x="22457" y="270915"/>
                    <a:pt x="67542" y="334670"/>
                    <a:pt x="109959" y="334670"/>
                  </a:cubicBezTo>
                  <a:cubicBezTo>
                    <a:pt x="115039" y="334670"/>
                    <a:pt x="119103" y="338734"/>
                    <a:pt x="119103" y="343814"/>
                  </a:cubicBezTo>
                  <a:cubicBezTo>
                    <a:pt x="119103" y="348894"/>
                    <a:pt x="115039" y="352958"/>
                    <a:pt x="109959" y="35295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3349402" y="2910688"/>
            <a:ext cx="389056" cy="594771"/>
            <a:chOff x="0" y="0"/>
            <a:chExt cx="808850" cy="1236536"/>
          </a:xfrm>
        </p:grpSpPr>
        <p:sp>
          <p:nvSpPr>
            <p:cNvPr id="42" name="Freeform 42"/>
            <p:cNvSpPr/>
            <p:nvPr/>
          </p:nvSpPr>
          <p:spPr>
            <a:xfrm>
              <a:off x="73920" y="73787"/>
              <a:ext cx="661082" cy="1088775"/>
            </a:xfrm>
            <a:custGeom>
              <a:avLst/>
              <a:gdLst/>
              <a:ahLst/>
              <a:cxnLst/>
              <a:rect l="l" t="t" r="r" b="b"/>
              <a:pathLst>
                <a:path w="661082" h="1088775">
                  <a:moveTo>
                    <a:pt x="646292" y="25146"/>
                  </a:moveTo>
                  <a:lnTo>
                    <a:pt x="643752" y="136780"/>
                  </a:lnTo>
                  <a:cubicBezTo>
                    <a:pt x="643752" y="138431"/>
                    <a:pt x="643752" y="139955"/>
                    <a:pt x="643879" y="141606"/>
                  </a:cubicBezTo>
                  <a:cubicBezTo>
                    <a:pt x="646292" y="165736"/>
                    <a:pt x="666358" y="384938"/>
                    <a:pt x="659754" y="1048770"/>
                  </a:cubicBezTo>
                  <a:cubicBezTo>
                    <a:pt x="659500" y="1070995"/>
                    <a:pt x="641593" y="1088775"/>
                    <a:pt x="619623" y="1088775"/>
                  </a:cubicBezTo>
                  <a:lnTo>
                    <a:pt x="43681" y="1088775"/>
                  </a:lnTo>
                  <a:cubicBezTo>
                    <a:pt x="21837" y="1088775"/>
                    <a:pt x="4058" y="1071249"/>
                    <a:pt x="3550" y="1049405"/>
                  </a:cubicBezTo>
                  <a:cubicBezTo>
                    <a:pt x="-9150" y="527941"/>
                    <a:pt x="16122" y="180849"/>
                    <a:pt x="18535" y="149480"/>
                  </a:cubicBezTo>
                  <a:cubicBezTo>
                    <a:pt x="18662" y="147829"/>
                    <a:pt x="18662" y="146432"/>
                    <a:pt x="18662" y="144781"/>
                  </a:cubicBezTo>
                  <a:lnTo>
                    <a:pt x="13582" y="25527"/>
                  </a:lnTo>
                  <a:cubicBezTo>
                    <a:pt x="12947" y="11557"/>
                    <a:pt x="23996" y="0"/>
                    <a:pt x="37839" y="0"/>
                  </a:cubicBezTo>
                  <a:lnTo>
                    <a:pt x="622035" y="0"/>
                  </a:lnTo>
                  <a:cubicBezTo>
                    <a:pt x="635751" y="0"/>
                    <a:pt x="646673" y="11303"/>
                    <a:pt x="646419" y="25019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63518" y="63500"/>
              <a:ext cx="681845" cy="1109476"/>
            </a:xfrm>
            <a:custGeom>
              <a:avLst/>
              <a:gdLst/>
              <a:ahLst/>
              <a:cxnLst/>
              <a:rect l="l" t="t" r="r" b="b"/>
              <a:pathLst>
                <a:path w="681845" h="1109476">
                  <a:moveTo>
                    <a:pt x="630025" y="1109476"/>
                  </a:moveTo>
                  <a:lnTo>
                    <a:pt x="54083" y="1109476"/>
                  </a:lnTo>
                  <a:cubicBezTo>
                    <a:pt x="26905" y="1109476"/>
                    <a:pt x="4173" y="1087251"/>
                    <a:pt x="3538" y="1059946"/>
                  </a:cubicBezTo>
                  <a:cubicBezTo>
                    <a:pt x="-9035" y="541911"/>
                    <a:pt x="15729" y="196724"/>
                    <a:pt x="18523" y="159005"/>
                  </a:cubicBezTo>
                  <a:cubicBezTo>
                    <a:pt x="18650" y="157862"/>
                    <a:pt x="18650" y="156592"/>
                    <a:pt x="18523" y="155449"/>
                  </a:cubicBezTo>
                  <a:lnTo>
                    <a:pt x="13444" y="36322"/>
                  </a:lnTo>
                  <a:cubicBezTo>
                    <a:pt x="13063" y="26797"/>
                    <a:pt x="16364" y="17653"/>
                    <a:pt x="22968" y="10668"/>
                  </a:cubicBezTo>
                  <a:cubicBezTo>
                    <a:pt x="29572" y="3683"/>
                    <a:pt x="38589" y="0"/>
                    <a:pt x="48114" y="0"/>
                  </a:cubicBezTo>
                  <a:lnTo>
                    <a:pt x="632311" y="0"/>
                  </a:lnTo>
                  <a:cubicBezTo>
                    <a:pt x="641708" y="0"/>
                    <a:pt x="650471" y="3810"/>
                    <a:pt x="657075" y="10541"/>
                  </a:cubicBezTo>
                  <a:cubicBezTo>
                    <a:pt x="663679" y="17272"/>
                    <a:pt x="667108" y="26289"/>
                    <a:pt x="666981" y="35687"/>
                  </a:cubicBezTo>
                  <a:lnTo>
                    <a:pt x="664441" y="147321"/>
                  </a:lnTo>
                  <a:cubicBezTo>
                    <a:pt x="664441" y="148591"/>
                    <a:pt x="664441" y="149734"/>
                    <a:pt x="664568" y="151004"/>
                  </a:cubicBezTo>
                  <a:cubicBezTo>
                    <a:pt x="666854" y="173864"/>
                    <a:pt x="687047" y="394718"/>
                    <a:pt x="680570" y="1059184"/>
                  </a:cubicBezTo>
                  <a:cubicBezTo>
                    <a:pt x="680316" y="1086870"/>
                    <a:pt x="657583" y="1109476"/>
                    <a:pt x="630025" y="1109476"/>
                  </a:cubicBezTo>
                  <a:close/>
                  <a:moveTo>
                    <a:pt x="48114" y="20828"/>
                  </a:moveTo>
                  <a:cubicBezTo>
                    <a:pt x="44304" y="20828"/>
                    <a:pt x="40621" y="22352"/>
                    <a:pt x="37954" y="25146"/>
                  </a:cubicBezTo>
                  <a:cubicBezTo>
                    <a:pt x="35287" y="27940"/>
                    <a:pt x="33890" y="31623"/>
                    <a:pt x="34017" y="35433"/>
                  </a:cubicBezTo>
                  <a:lnTo>
                    <a:pt x="39097" y="154560"/>
                  </a:lnTo>
                  <a:cubicBezTo>
                    <a:pt x="39224" y="156592"/>
                    <a:pt x="39097" y="158497"/>
                    <a:pt x="38970" y="160529"/>
                  </a:cubicBezTo>
                  <a:cubicBezTo>
                    <a:pt x="36049" y="198121"/>
                    <a:pt x="11412" y="542292"/>
                    <a:pt x="23984" y="1059311"/>
                  </a:cubicBezTo>
                  <a:cubicBezTo>
                    <a:pt x="24365" y="1075440"/>
                    <a:pt x="37827" y="1088648"/>
                    <a:pt x="53829" y="1088648"/>
                  </a:cubicBezTo>
                  <a:lnTo>
                    <a:pt x="630025" y="1088648"/>
                  </a:lnTo>
                  <a:cubicBezTo>
                    <a:pt x="646280" y="1088648"/>
                    <a:pt x="659742" y="1075313"/>
                    <a:pt x="659869" y="1058930"/>
                  </a:cubicBezTo>
                  <a:cubicBezTo>
                    <a:pt x="666473" y="395479"/>
                    <a:pt x="646280" y="175769"/>
                    <a:pt x="643994" y="152909"/>
                  </a:cubicBezTo>
                  <a:cubicBezTo>
                    <a:pt x="643740" y="150750"/>
                    <a:pt x="643740" y="148845"/>
                    <a:pt x="643740" y="146686"/>
                  </a:cubicBezTo>
                  <a:lnTo>
                    <a:pt x="646280" y="35052"/>
                  </a:lnTo>
                  <a:cubicBezTo>
                    <a:pt x="646407" y="31242"/>
                    <a:pt x="645010" y="27559"/>
                    <a:pt x="642343" y="24892"/>
                  </a:cubicBezTo>
                  <a:cubicBezTo>
                    <a:pt x="639676" y="22225"/>
                    <a:pt x="636120" y="20701"/>
                    <a:pt x="632311" y="20701"/>
                  </a:cubicBezTo>
                  <a:lnTo>
                    <a:pt x="48114" y="20701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4" name="Freeform 44"/>
            <p:cNvSpPr/>
            <p:nvPr/>
          </p:nvSpPr>
          <p:spPr>
            <a:xfrm>
              <a:off x="88518" y="205868"/>
              <a:ext cx="632329" cy="20828"/>
            </a:xfrm>
            <a:custGeom>
              <a:avLst/>
              <a:gdLst/>
              <a:ahLst/>
              <a:cxnLst/>
              <a:rect l="l" t="t" r="r" b="b"/>
              <a:pathLst>
                <a:path w="632329" h="20828">
                  <a:moveTo>
                    <a:pt x="622042" y="20828"/>
                  </a:moveTo>
                  <a:lnTo>
                    <a:pt x="10287" y="20828"/>
                  </a:lnTo>
                  <a:cubicBezTo>
                    <a:pt x="4572" y="20828"/>
                    <a:pt x="0" y="16129"/>
                    <a:pt x="0" y="10414"/>
                  </a:cubicBezTo>
                  <a:cubicBezTo>
                    <a:pt x="0" y="4699"/>
                    <a:pt x="4572" y="0"/>
                    <a:pt x="10287" y="0"/>
                  </a:cubicBezTo>
                  <a:lnTo>
                    <a:pt x="622042" y="0"/>
                  </a:lnTo>
                  <a:cubicBezTo>
                    <a:pt x="627757" y="0"/>
                    <a:pt x="632329" y="4699"/>
                    <a:pt x="632329" y="10414"/>
                  </a:cubicBezTo>
                  <a:cubicBezTo>
                    <a:pt x="632329" y="16129"/>
                    <a:pt x="627757" y="20828"/>
                    <a:pt x="622042" y="2082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5" name="Freeform 45"/>
            <p:cNvSpPr/>
            <p:nvPr/>
          </p:nvSpPr>
          <p:spPr>
            <a:xfrm>
              <a:off x="85470" y="239142"/>
              <a:ext cx="637790" cy="20828"/>
            </a:xfrm>
            <a:custGeom>
              <a:avLst/>
              <a:gdLst/>
              <a:ahLst/>
              <a:cxnLst/>
              <a:rect l="l" t="t" r="r" b="b"/>
              <a:pathLst>
                <a:path w="637790" h="20828">
                  <a:moveTo>
                    <a:pt x="627376" y="20828"/>
                  </a:moveTo>
                  <a:lnTo>
                    <a:pt x="10287" y="20828"/>
                  </a:lnTo>
                  <a:cubicBezTo>
                    <a:pt x="4572" y="20828"/>
                    <a:pt x="0" y="16129"/>
                    <a:pt x="0" y="10414"/>
                  </a:cubicBezTo>
                  <a:cubicBezTo>
                    <a:pt x="0" y="4699"/>
                    <a:pt x="4572" y="0"/>
                    <a:pt x="10287" y="0"/>
                  </a:cubicBezTo>
                  <a:lnTo>
                    <a:pt x="627503" y="0"/>
                  </a:lnTo>
                  <a:cubicBezTo>
                    <a:pt x="633218" y="0"/>
                    <a:pt x="637790" y="4699"/>
                    <a:pt x="637790" y="10414"/>
                  </a:cubicBezTo>
                  <a:cubicBezTo>
                    <a:pt x="637790" y="16129"/>
                    <a:pt x="633218" y="20828"/>
                    <a:pt x="627503" y="20828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207065" y="315215"/>
              <a:ext cx="393162" cy="655322"/>
            </a:xfrm>
            <a:custGeom>
              <a:avLst/>
              <a:gdLst/>
              <a:ahLst/>
              <a:cxnLst/>
              <a:rect l="l" t="t" r="r" b="b"/>
              <a:pathLst>
                <a:path w="393162" h="655322">
                  <a:moveTo>
                    <a:pt x="375099" y="655195"/>
                  </a:moveTo>
                  <a:lnTo>
                    <a:pt x="19375" y="655195"/>
                  </a:lnTo>
                  <a:cubicBezTo>
                    <a:pt x="13914" y="655195"/>
                    <a:pt x="9469" y="651004"/>
                    <a:pt x="9088" y="645543"/>
                  </a:cubicBezTo>
                  <a:cubicBezTo>
                    <a:pt x="-11232" y="338329"/>
                    <a:pt x="8834" y="12954"/>
                    <a:pt x="9088" y="9779"/>
                  </a:cubicBezTo>
                  <a:cubicBezTo>
                    <a:pt x="9469" y="4318"/>
                    <a:pt x="13914" y="0"/>
                    <a:pt x="19375" y="0"/>
                  </a:cubicBezTo>
                  <a:lnTo>
                    <a:pt x="375226" y="0"/>
                  </a:lnTo>
                  <a:cubicBezTo>
                    <a:pt x="380687" y="0"/>
                    <a:pt x="385259" y="4318"/>
                    <a:pt x="385513" y="9906"/>
                  </a:cubicBezTo>
                  <a:cubicBezTo>
                    <a:pt x="385640" y="13589"/>
                    <a:pt x="402658" y="375921"/>
                    <a:pt x="385513" y="645543"/>
                  </a:cubicBezTo>
                  <a:cubicBezTo>
                    <a:pt x="385132" y="651004"/>
                    <a:pt x="380687" y="655322"/>
                    <a:pt x="375226" y="655322"/>
                  </a:cubicBezTo>
                  <a:close/>
                  <a:moveTo>
                    <a:pt x="29026" y="634494"/>
                  </a:moveTo>
                  <a:lnTo>
                    <a:pt x="365447" y="634494"/>
                  </a:lnTo>
                  <a:cubicBezTo>
                    <a:pt x="380052" y="392177"/>
                    <a:pt x="367860" y="80010"/>
                    <a:pt x="365320" y="20828"/>
                  </a:cubicBezTo>
                  <a:lnTo>
                    <a:pt x="29153" y="20828"/>
                  </a:lnTo>
                  <a:cubicBezTo>
                    <a:pt x="26106" y="76454"/>
                    <a:pt x="11882" y="361316"/>
                    <a:pt x="29153" y="634494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7" name="Freeform 47"/>
            <p:cNvSpPr/>
            <p:nvPr/>
          </p:nvSpPr>
          <p:spPr>
            <a:xfrm>
              <a:off x="394332" y="498096"/>
              <a:ext cx="16891" cy="72771"/>
            </a:xfrm>
            <a:custGeom>
              <a:avLst/>
              <a:gdLst/>
              <a:ahLst/>
              <a:cxnLst/>
              <a:rect l="l" t="t" r="r" b="b"/>
              <a:pathLst>
                <a:path w="16891" h="72771">
                  <a:moveTo>
                    <a:pt x="635" y="72771"/>
                  </a:moveTo>
                  <a:lnTo>
                    <a:pt x="0" y="0"/>
                  </a:lnTo>
                  <a:lnTo>
                    <a:pt x="16891" y="18796"/>
                  </a:lnTo>
                  <a:lnTo>
                    <a:pt x="635" y="72771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8" name="Freeform 48"/>
            <p:cNvSpPr/>
            <p:nvPr/>
          </p:nvSpPr>
          <p:spPr>
            <a:xfrm>
              <a:off x="383918" y="487691"/>
              <a:ext cx="37625" cy="93590"/>
            </a:xfrm>
            <a:custGeom>
              <a:avLst/>
              <a:gdLst/>
              <a:ahLst/>
              <a:cxnLst/>
              <a:rect l="l" t="t" r="r" b="b"/>
              <a:pathLst>
                <a:path w="37625" h="93590">
                  <a:moveTo>
                    <a:pt x="11049" y="93590"/>
                  </a:moveTo>
                  <a:cubicBezTo>
                    <a:pt x="10541" y="93590"/>
                    <a:pt x="10033" y="93590"/>
                    <a:pt x="9525" y="93463"/>
                  </a:cubicBezTo>
                  <a:cubicBezTo>
                    <a:pt x="4445" y="92701"/>
                    <a:pt x="636" y="88383"/>
                    <a:pt x="636" y="83303"/>
                  </a:cubicBezTo>
                  <a:lnTo>
                    <a:pt x="0" y="10532"/>
                  </a:lnTo>
                  <a:cubicBezTo>
                    <a:pt x="0" y="6214"/>
                    <a:pt x="2668" y="2404"/>
                    <a:pt x="6604" y="753"/>
                  </a:cubicBezTo>
                  <a:cubicBezTo>
                    <a:pt x="10541" y="-898"/>
                    <a:pt x="15240" y="245"/>
                    <a:pt x="18034" y="3420"/>
                  </a:cubicBezTo>
                  <a:lnTo>
                    <a:pt x="34925" y="22216"/>
                  </a:lnTo>
                  <a:cubicBezTo>
                    <a:pt x="37338" y="24883"/>
                    <a:pt x="38227" y="28693"/>
                    <a:pt x="37211" y="32122"/>
                  </a:cubicBezTo>
                  <a:lnTo>
                    <a:pt x="20955" y="86097"/>
                  </a:lnTo>
                  <a:cubicBezTo>
                    <a:pt x="19685" y="90542"/>
                    <a:pt x="15621" y="93463"/>
                    <a:pt x="11049" y="93463"/>
                  </a:cubicBezTo>
                  <a:lnTo>
                    <a:pt x="11176" y="93463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9" name="Freeform 49"/>
            <p:cNvSpPr/>
            <p:nvPr/>
          </p:nvSpPr>
          <p:spPr>
            <a:xfrm>
              <a:off x="281557" y="545494"/>
              <a:ext cx="244044" cy="197971"/>
            </a:xfrm>
            <a:custGeom>
              <a:avLst/>
              <a:gdLst/>
              <a:ahLst/>
              <a:cxnLst/>
              <a:rect l="l" t="t" r="r" b="b"/>
              <a:pathLst>
                <a:path w="244044" h="197971">
                  <a:moveTo>
                    <a:pt x="119252" y="18007"/>
                  </a:moveTo>
                  <a:cubicBezTo>
                    <a:pt x="135762" y="-1424"/>
                    <a:pt x="176656" y="-4091"/>
                    <a:pt x="199643" y="5053"/>
                  </a:cubicBezTo>
                  <a:cubicBezTo>
                    <a:pt x="219836" y="13054"/>
                    <a:pt x="227837" y="33120"/>
                    <a:pt x="231901" y="40105"/>
                  </a:cubicBezTo>
                  <a:cubicBezTo>
                    <a:pt x="261237" y="91413"/>
                    <a:pt x="233171" y="175233"/>
                    <a:pt x="192912" y="191616"/>
                  </a:cubicBezTo>
                  <a:cubicBezTo>
                    <a:pt x="180720" y="196569"/>
                    <a:pt x="168401" y="185012"/>
                    <a:pt x="125475" y="192378"/>
                  </a:cubicBezTo>
                  <a:cubicBezTo>
                    <a:pt x="107314" y="195553"/>
                    <a:pt x="80518" y="199998"/>
                    <a:pt x="69342" y="196950"/>
                  </a:cubicBezTo>
                  <a:cubicBezTo>
                    <a:pt x="28067" y="185520"/>
                    <a:pt x="6858" y="129767"/>
                    <a:pt x="4191" y="116940"/>
                  </a:cubicBezTo>
                  <a:cubicBezTo>
                    <a:pt x="-889" y="93699"/>
                    <a:pt x="-7112" y="34644"/>
                    <a:pt x="23876" y="17880"/>
                  </a:cubicBezTo>
                  <a:cubicBezTo>
                    <a:pt x="83947" y="-14505"/>
                    <a:pt x="114553" y="23595"/>
                    <a:pt x="119379" y="17880"/>
                  </a:cubicBezTo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271084" y="535307"/>
              <a:ext cx="264814" cy="218695"/>
            </a:xfrm>
            <a:custGeom>
              <a:avLst/>
              <a:gdLst/>
              <a:ahLst/>
              <a:cxnLst/>
              <a:rect l="l" t="t" r="r" b="b"/>
              <a:pathLst>
                <a:path w="264814" h="218695">
                  <a:moveTo>
                    <a:pt x="90102" y="218567"/>
                  </a:moveTo>
                  <a:cubicBezTo>
                    <a:pt x="85022" y="218567"/>
                    <a:pt x="80577" y="218186"/>
                    <a:pt x="77021" y="217170"/>
                  </a:cubicBezTo>
                  <a:cubicBezTo>
                    <a:pt x="30285" y="204216"/>
                    <a:pt x="7552" y="143764"/>
                    <a:pt x="4504" y="129413"/>
                  </a:cubicBezTo>
                  <a:cubicBezTo>
                    <a:pt x="2472" y="120523"/>
                    <a:pt x="-13276" y="42037"/>
                    <a:pt x="29396" y="19050"/>
                  </a:cubicBezTo>
                  <a:cubicBezTo>
                    <a:pt x="78291" y="-7239"/>
                    <a:pt x="111057" y="9271"/>
                    <a:pt x="125026" y="16383"/>
                  </a:cubicBezTo>
                  <a:cubicBezTo>
                    <a:pt x="125407" y="16637"/>
                    <a:pt x="125915" y="16764"/>
                    <a:pt x="126296" y="17018"/>
                  </a:cubicBezTo>
                  <a:cubicBezTo>
                    <a:pt x="148648" y="-2921"/>
                    <a:pt x="191066" y="-3429"/>
                    <a:pt x="213926" y="5715"/>
                  </a:cubicBezTo>
                  <a:cubicBezTo>
                    <a:pt x="235008" y="14097"/>
                    <a:pt x="244914" y="33147"/>
                    <a:pt x="249740" y="42291"/>
                  </a:cubicBezTo>
                  <a:lnTo>
                    <a:pt x="251264" y="45212"/>
                  </a:lnTo>
                  <a:cubicBezTo>
                    <a:pt x="267393" y="73406"/>
                    <a:pt x="269171" y="112522"/>
                    <a:pt x="256344" y="149987"/>
                  </a:cubicBezTo>
                  <a:cubicBezTo>
                    <a:pt x="245930" y="180213"/>
                    <a:pt x="227642" y="203200"/>
                    <a:pt x="207068" y="211582"/>
                  </a:cubicBezTo>
                  <a:cubicBezTo>
                    <a:pt x="199448" y="214630"/>
                    <a:pt x="192463" y="213614"/>
                    <a:pt x="184462" y="212344"/>
                  </a:cubicBezTo>
                  <a:cubicBezTo>
                    <a:pt x="174556" y="210947"/>
                    <a:pt x="161094" y="208788"/>
                    <a:pt x="137472" y="212852"/>
                  </a:cubicBezTo>
                  <a:cubicBezTo>
                    <a:pt x="119692" y="215900"/>
                    <a:pt x="102802" y="218694"/>
                    <a:pt x="89975" y="218694"/>
                  </a:cubicBezTo>
                  <a:close/>
                  <a:moveTo>
                    <a:pt x="81085" y="25527"/>
                  </a:moveTo>
                  <a:cubicBezTo>
                    <a:pt x="69528" y="25527"/>
                    <a:pt x="55685" y="28575"/>
                    <a:pt x="39048" y="37465"/>
                  </a:cubicBezTo>
                  <a:cubicBezTo>
                    <a:pt x="16950" y="49403"/>
                    <a:pt x="18220" y="96393"/>
                    <a:pt x="24570" y="125095"/>
                  </a:cubicBezTo>
                  <a:cubicBezTo>
                    <a:pt x="26602" y="134366"/>
                    <a:pt x="45906" y="187198"/>
                    <a:pt x="82355" y="197358"/>
                  </a:cubicBezTo>
                  <a:cubicBezTo>
                    <a:pt x="91499" y="199771"/>
                    <a:pt x="120200" y="194945"/>
                    <a:pt x="133916" y="192532"/>
                  </a:cubicBezTo>
                  <a:cubicBezTo>
                    <a:pt x="160840" y="187833"/>
                    <a:pt x="176842" y="190246"/>
                    <a:pt x="187510" y="191897"/>
                  </a:cubicBezTo>
                  <a:cubicBezTo>
                    <a:pt x="193860" y="192913"/>
                    <a:pt x="197035" y="193294"/>
                    <a:pt x="199321" y="192405"/>
                  </a:cubicBezTo>
                  <a:cubicBezTo>
                    <a:pt x="214053" y="186436"/>
                    <a:pt x="228404" y="167513"/>
                    <a:pt x="236786" y="143256"/>
                  </a:cubicBezTo>
                  <a:cubicBezTo>
                    <a:pt x="247581" y="111887"/>
                    <a:pt x="246311" y="78232"/>
                    <a:pt x="233357" y="55499"/>
                  </a:cubicBezTo>
                  <a:lnTo>
                    <a:pt x="231325" y="51816"/>
                  </a:lnTo>
                  <a:cubicBezTo>
                    <a:pt x="227134" y="43815"/>
                    <a:pt x="220149" y="30480"/>
                    <a:pt x="206179" y="24892"/>
                  </a:cubicBezTo>
                  <a:cubicBezTo>
                    <a:pt x="185986" y="16764"/>
                    <a:pt x="150299" y="19812"/>
                    <a:pt x="137472" y="34925"/>
                  </a:cubicBezTo>
                  <a:cubicBezTo>
                    <a:pt x="130868" y="42545"/>
                    <a:pt x="122105" y="38100"/>
                    <a:pt x="115629" y="34925"/>
                  </a:cubicBezTo>
                  <a:cubicBezTo>
                    <a:pt x="108009" y="31115"/>
                    <a:pt x="96833" y="25400"/>
                    <a:pt x="80958" y="2540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3309111" y="2073089"/>
            <a:ext cx="559021" cy="816048"/>
            <a:chOff x="0" y="0"/>
            <a:chExt cx="1162215" cy="1696580"/>
          </a:xfrm>
        </p:grpSpPr>
        <p:sp>
          <p:nvSpPr>
            <p:cNvPr id="52" name="Freeform 52"/>
            <p:cNvSpPr/>
            <p:nvPr/>
          </p:nvSpPr>
          <p:spPr>
            <a:xfrm>
              <a:off x="193803" y="340233"/>
              <a:ext cx="821820" cy="1215011"/>
            </a:xfrm>
            <a:custGeom>
              <a:avLst/>
              <a:gdLst/>
              <a:ahLst/>
              <a:cxnLst/>
              <a:rect l="l" t="t" r="r" b="b"/>
              <a:pathLst>
                <a:path w="821820" h="1215011">
                  <a:moveTo>
                    <a:pt x="813564" y="1215011"/>
                  </a:moveTo>
                  <a:lnTo>
                    <a:pt x="8255" y="1215011"/>
                  </a:lnTo>
                  <a:cubicBezTo>
                    <a:pt x="3683" y="1215011"/>
                    <a:pt x="0" y="1211328"/>
                    <a:pt x="0" y="1206756"/>
                  </a:cubicBezTo>
                  <a:lnTo>
                    <a:pt x="0" y="8256"/>
                  </a:lnTo>
                  <a:cubicBezTo>
                    <a:pt x="0" y="3684"/>
                    <a:pt x="3683" y="0"/>
                    <a:pt x="8255" y="0"/>
                  </a:cubicBezTo>
                  <a:lnTo>
                    <a:pt x="813564" y="0"/>
                  </a:lnTo>
                  <a:cubicBezTo>
                    <a:pt x="818136" y="0"/>
                    <a:pt x="821819" y="3684"/>
                    <a:pt x="821819" y="8256"/>
                  </a:cubicBezTo>
                  <a:lnTo>
                    <a:pt x="821819" y="1206756"/>
                  </a:lnTo>
                  <a:cubicBezTo>
                    <a:pt x="821819" y="1211328"/>
                    <a:pt x="818136" y="1215011"/>
                    <a:pt x="813564" y="1215011"/>
                  </a:cubicBezTo>
                  <a:close/>
                  <a:moveTo>
                    <a:pt x="16637" y="1198501"/>
                  </a:moveTo>
                  <a:lnTo>
                    <a:pt x="805309" y="1198501"/>
                  </a:lnTo>
                  <a:lnTo>
                    <a:pt x="805309" y="16511"/>
                  </a:lnTo>
                  <a:lnTo>
                    <a:pt x="16510" y="16511"/>
                  </a:lnTo>
                  <a:lnTo>
                    <a:pt x="16510" y="1198501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3" name="Freeform 53"/>
            <p:cNvSpPr/>
            <p:nvPr/>
          </p:nvSpPr>
          <p:spPr>
            <a:xfrm>
              <a:off x="145034" y="300482"/>
              <a:ext cx="805310" cy="1198501"/>
            </a:xfrm>
            <a:custGeom>
              <a:avLst/>
              <a:gdLst/>
              <a:ahLst/>
              <a:cxnLst/>
              <a:rect l="l" t="t" r="r" b="b"/>
              <a:pathLst>
                <a:path w="805310" h="1198501">
                  <a:moveTo>
                    <a:pt x="0" y="0"/>
                  </a:moveTo>
                  <a:lnTo>
                    <a:pt x="805310" y="0"/>
                  </a:lnTo>
                  <a:lnTo>
                    <a:pt x="805310" y="1198501"/>
                  </a:lnTo>
                  <a:lnTo>
                    <a:pt x="0" y="119850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136779" y="292227"/>
              <a:ext cx="821820" cy="1215011"/>
            </a:xfrm>
            <a:custGeom>
              <a:avLst/>
              <a:gdLst/>
              <a:ahLst/>
              <a:cxnLst/>
              <a:rect l="l" t="t" r="r" b="b"/>
              <a:pathLst>
                <a:path w="821820" h="1215011">
                  <a:moveTo>
                    <a:pt x="813565" y="1215011"/>
                  </a:moveTo>
                  <a:lnTo>
                    <a:pt x="8255" y="1215011"/>
                  </a:lnTo>
                  <a:cubicBezTo>
                    <a:pt x="3683" y="1215011"/>
                    <a:pt x="0" y="1211328"/>
                    <a:pt x="0" y="1206756"/>
                  </a:cubicBezTo>
                  <a:lnTo>
                    <a:pt x="0" y="8255"/>
                  </a:lnTo>
                  <a:cubicBezTo>
                    <a:pt x="0" y="3683"/>
                    <a:pt x="3683" y="0"/>
                    <a:pt x="8255" y="0"/>
                  </a:cubicBezTo>
                  <a:lnTo>
                    <a:pt x="813565" y="0"/>
                  </a:lnTo>
                  <a:cubicBezTo>
                    <a:pt x="818137" y="0"/>
                    <a:pt x="821820" y="3683"/>
                    <a:pt x="821820" y="8255"/>
                  </a:cubicBezTo>
                  <a:lnTo>
                    <a:pt x="821820" y="1206756"/>
                  </a:lnTo>
                  <a:cubicBezTo>
                    <a:pt x="821820" y="1211328"/>
                    <a:pt x="818137" y="1215011"/>
                    <a:pt x="813565" y="1215011"/>
                  </a:cubicBezTo>
                  <a:close/>
                  <a:moveTo>
                    <a:pt x="16638" y="1198501"/>
                  </a:moveTo>
                  <a:lnTo>
                    <a:pt x="805310" y="1198501"/>
                  </a:lnTo>
                  <a:lnTo>
                    <a:pt x="805310" y="16510"/>
                  </a:lnTo>
                  <a:lnTo>
                    <a:pt x="16511" y="16510"/>
                  </a:lnTo>
                  <a:lnTo>
                    <a:pt x="16511" y="1198501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5" name="Freeform 55"/>
            <p:cNvSpPr/>
            <p:nvPr/>
          </p:nvSpPr>
          <p:spPr>
            <a:xfrm>
              <a:off x="63500" y="214630"/>
              <a:ext cx="1035180" cy="1418465"/>
            </a:xfrm>
            <a:custGeom>
              <a:avLst/>
              <a:gdLst/>
              <a:ahLst/>
              <a:cxnLst/>
              <a:rect l="l" t="t" r="r" b="b"/>
              <a:pathLst>
                <a:path w="1035180" h="1418465">
                  <a:moveTo>
                    <a:pt x="1026926" y="1418465"/>
                  </a:moveTo>
                  <a:lnTo>
                    <a:pt x="8255" y="1418465"/>
                  </a:lnTo>
                  <a:cubicBezTo>
                    <a:pt x="3683" y="1418465"/>
                    <a:pt x="0" y="1414782"/>
                    <a:pt x="0" y="1410210"/>
                  </a:cubicBezTo>
                  <a:lnTo>
                    <a:pt x="0" y="8255"/>
                  </a:lnTo>
                  <a:cubicBezTo>
                    <a:pt x="0" y="3683"/>
                    <a:pt x="3683" y="0"/>
                    <a:pt x="8255" y="0"/>
                  </a:cubicBezTo>
                  <a:lnTo>
                    <a:pt x="1026926" y="0"/>
                  </a:lnTo>
                  <a:cubicBezTo>
                    <a:pt x="1031498" y="0"/>
                    <a:pt x="1035181" y="3683"/>
                    <a:pt x="1035181" y="8255"/>
                  </a:cubicBezTo>
                  <a:lnTo>
                    <a:pt x="1035181" y="1410210"/>
                  </a:lnTo>
                  <a:cubicBezTo>
                    <a:pt x="1035181" y="1414782"/>
                    <a:pt x="1031498" y="1418465"/>
                    <a:pt x="1026926" y="1418465"/>
                  </a:cubicBezTo>
                  <a:close/>
                  <a:moveTo>
                    <a:pt x="16510" y="1401955"/>
                  </a:moveTo>
                  <a:lnTo>
                    <a:pt x="1018544" y="1401955"/>
                  </a:lnTo>
                  <a:lnTo>
                    <a:pt x="1018544" y="16510"/>
                  </a:lnTo>
                  <a:lnTo>
                    <a:pt x="16510" y="16510"/>
                  </a:lnTo>
                  <a:lnTo>
                    <a:pt x="16510" y="1401955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6" name="Freeform 56"/>
            <p:cNvSpPr/>
            <p:nvPr/>
          </p:nvSpPr>
          <p:spPr>
            <a:xfrm>
              <a:off x="63500" y="63500"/>
              <a:ext cx="1035180" cy="167767"/>
            </a:xfrm>
            <a:custGeom>
              <a:avLst/>
              <a:gdLst/>
              <a:ahLst/>
              <a:cxnLst/>
              <a:rect l="l" t="t" r="r" b="b"/>
              <a:pathLst>
                <a:path w="1035180" h="167767">
                  <a:moveTo>
                    <a:pt x="1026926" y="167640"/>
                  </a:moveTo>
                  <a:cubicBezTo>
                    <a:pt x="1022354" y="167640"/>
                    <a:pt x="1018671" y="163957"/>
                    <a:pt x="1018671" y="159385"/>
                  </a:cubicBezTo>
                  <a:lnTo>
                    <a:pt x="1018671" y="16383"/>
                  </a:lnTo>
                  <a:lnTo>
                    <a:pt x="16510" y="16383"/>
                  </a:lnTo>
                  <a:lnTo>
                    <a:pt x="16510" y="159385"/>
                  </a:lnTo>
                  <a:cubicBezTo>
                    <a:pt x="16510" y="163957"/>
                    <a:pt x="12827" y="167640"/>
                    <a:pt x="8255" y="167640"/>
                  </a:cubicBezTo>
                  <a:cubicBezTo>
                    <a:pt x="3683" y="167640"/>
                    <a:pt x="0" y="163957"/>
                    <a:pt x="0" y="159385"/>
                  </a:cubicBezTo>
                  <a:lnTo>
                    <a:pt x="0" y="8255"/>
                  </a:lnTo>
                  <a:cubicBezTo>
                    <a:pt x="0" y="3683"/>
                    <a:pt x="3683" y="0"/>
                    <a:pt x="8255" y="0"/>
                  </a:cubicBezTo>
                  <a:lnTo>
                    <a:pt x="1026926" y="0"/>
                  </a:lnTo>
                  <a:cubicBezTo>
                    <a:pt x="1031498" y="0"/>
                    <a:pt x="1035181" y="3683"/>
                    <a:pt x="1035181" y="8255"/>
                  </a:cubicBezTo>
                  <a:lnTo>
                    <a:pt x="1035181" y="159512"/>
                  </a:lnTo>
                  <a:cubicBezTo>
                    <a:pt x="1035181" y="164084"/>
                    <a:pt x="1031498" y="167767"/>
                    <a:pt x="1026926" y="167767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7" name="Freeform 57"/>
            <p:cNvSpPr/>
            <p:nvPr/>
          </p:nvSpPr>
          <p:spPr>
            <a:xfrm>
              <a:off x="63500" y="172974"/>
              <a:ext cx="1035180" cy="16510"/>
            </a:xfrm>
            <a:custGeom>
              <a:avLst/>
              <a:gdLst/>
              <a:ahLst/>
              <a:cxnLst/>
              <a:rect l="l" t="t" r="r" b="b"/>
              <a:pathLst>
                <a:path w="1035180" h="16510">
                  <a:moveTo>
                    <a:pt x="1026926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1026926" y="0"/>
                  </a:lnTo>
                  <a:cubicBezTo>
                    <a:pt x="1031498" y="0"/>
                    <a:pt x="1035181" y="3683"/>
                    <a:pt x="1035181" y="8255"/>
                  </a:cubicBezTo>
                  <a:cubicBezTo>
                    <a:pt x="1035181" y="12827"/>
                    <a:pt x="1031498" y="16510"/>
                    <a:pt x="1026926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692025" y="434341"/>
              <a:ext cx="179071" cy="16510"/>
            </a:xfrm>
            <a:custGeom>
              <a:avLst/>
              <a:gdLst/>
              <a:ahLst/>
              <a:cxnLst/>
              <a:rect l="l" t="t" r="r" b="b"/>
              <a:pathLst>
                <a:path w="179071" h="16510">
                  <a:moveTo>
                    <a:pt x="170816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170816" y="0"/>
                  </a:lnTo>
                  <a:cubicBezTo>
                    <a:pt x="175388" y="0"/>
                    <a:pt x="179071" y="3683"/>
                    <a:pt x="179071" y="8255"/>
                  </a:cubicBezTo>
                  <a:cubicBezTo>
                    <a:pt x="179071" y="12827"/>
                    <a:pt x="175388" y="16510"/>
                    <a:pt x="170816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59" name="Freeform 59"/>
            <p:cNvSpPr/>
            <p:nvPr/>
          </p:nvSpPr>
          <p:spPr>
            <a:xfrm>
              <a:off x="692025" y="487300"/>
              <a:ext cx="179071" cy="16510"/>
            </a:xfrm>
            <a:custGeom>
              <a:avLst/>
              <a:gdLst/>
              <a:ahLst/>
              <a:cxnLst/>
              <a:rect l="l" t="t" r="r" b="b"/>
              <a:pathLst>
                <a:path w="179071" h="16510">
                  <a:moveTo>
                    <a:pt x="170816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170816" y="0"/>
                  </a:lnTo>
                  <a:cubicBezTo>
                    <a:pt x="175388" y="0"/>
                    <a:pt x="179071" y="3683"/>
                    <a:pt x="179071" y="8255"/>
                  </a:cubicBezTo>
                  <a:cubicBezTo>
                    <a:pt x="179071" y="12827"/>
                    <a:pt x="175388" y="16510"/>
                    <a:pt x="170816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0" name="Freeform 60"/>
            <p:cNvSpPr/>
            <p:nvPr/>
          </p:nvSpPr>
          <p:spPr>
            <a:xfrm>
              <a:off x="223902" y="635890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1" name="Freeform 61"/>
            <p:cNvSpPr/>
            <p:nvPr/>
          </p:nvSpPr>
          <p:spPr>
            <a:xfrm>
              <a:off x="223902" y="707899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2" name="Freeform 62"/>
            <p:cNvSpPr/>
            <p:nvPr/>
          </p:nvSpPr>
          <p:spPr>
            <a:xfrm>
              <a:off x="223902" y="780035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3" name="Freeform 63"/>
            <p:cNvSpPr/>
            <p:nvPr/>
          </p:nvSpPr>
          <p:spPr>
            <a:xfrm>
              <a:off x="223902" y="852171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4" name="Freeform 64"/>
            <p:cNvSpPr/>
            <p:nvPr/>
          </p:nvSpPr>
          <p:spPr>
            <a:xfrm>
              <a:off x="223902" y="924307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5" name="Freeform 65"/>
            <p:cNvSpPr/>
            <p:nvPr/>
          </p:nvSpPr>
          <p:spPr>
            <a:xfrm>
              <a:off x="223902" y="996316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0"/>
                  </a:moveTo>
                  <a:lnTo>
                    <a:pt x="8255" y="16510"/>
                  </a:lnTo>
                  <a:cubicBezTo>
                    <a:pt x="3683" y="16510"/>
                    <a:pt x="0" y="12827"/>
                    <a:pt x="0" y="8255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5"/>
                  </a:cubicBezTo>
                  <a:cubicBezTo>
                    <a:pt x="647194" y="12827"/>
                    <a:pt x="643511" y="16510"/>
                    <a:pt x="638939" y="1651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6" name="Freeform 66"/>
            <p:cNvSpPr/>
            <p:nvPr/>
          </p:nvSpPr>
          <p:spPr>
            <a:xfrm>
              <a:off x="223902" y="1058800"/>
              <a:ext cx="647194" cy="16510"/>
            </a:xfrm>
            <a:custGeom>
              <a:avLst/>
              <a:gdLst/>
              <a:ahLst/>
              <a:cxnLst/>
              <a:rect l="l" t="t" r="r" b="b"/>
              <a:pathLst>
                <a:path w="647194" h="16510">
                  <a:moveTo>
                    <a:pt x="638939" y="16511"/>
                  </a:moveTo>
                  <a:lnTo>
                    <a:pt x="8255" y="16511"/>
                  </a:lnTo>
                  <a:cubicBezTo>
                    <a:pt x="3683" y="16511"/>
                    <a:pt x="0" y="12828"/>
                    <a:pt x="0" y="8256"/>
                  </a:cubicBezTo>
                  <a:cubicBezTo>
                    <a:pt x="0" y="3683"/>
                    <a:pt x="3683" y="0"/>
                    <a:pt x="8255" y="0"/>
                  </a:cubicBezTo>
                  <a:lnTo>
                    <a:pt x="638939" y="0"/>
                  </a:lnTo>
                  <a:cubicBezTo>
                    <a:pt x="643511" y="0"/>
                    <a:pt x="647194" y="3683"/>
                    <a:pt x="647194" y="8256"/>
                  </a:cubicBezTo>
                  <a:cubicBezTo>
                    <a:pt x="647194" y="12828"/>
                    <a:pt x="643511" y="16511"/>
                    <a:pt x="638939" y="16511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7" name="Freeform 67"/>
            <p:cNvSpPr/>
            <p:nvPr/>
          </p:nvSpPr>
          <p:spPr>
            <a:xfrm>
              <a:off x="934723" y="147320"/>
              <a:ext cx="50292" cy="106426"/>
            </a:xfrm>
            <a:custGeom>
              <a:avLst/>
              <a:gdLst/>
              <a:ahLst/>
              <a:cxnLst/>
              <a:rect l="l" t="t" r="r" b="b"/>
              <a:pathLst>
                <a:path w="50292" h="106426">
                  <a:moveTo>
                    <a:pt x="0" y="0"/>
                  </a:moveTo>
                  <a:lnTo>
                    <a:pt x="50292" y="0"/>
                  </a:lnTo>
                  <a:lnTo>
                    <a:pt x="50292" y="106426"/>
                  </a:lnTo>
                  <a:lnTo>
                    <a:pt x="0" y="106426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68" name="Freeform 68"/>
            <p:cNvSpPr/>
            <p:nvPr/>
          </p:nvSpPr>
          <p:spPr>
            <a:xfrm>
              <a:off x="926468" y="139065"/>
              <a:ext cx="66802" cy="122936"/>
            </a:xfrm>
            <a:custGeom>
              <a:avLst/>
              <a:gdLst/>
              <a:ahLst/>
              <a:cxnLst/>
              <a:rect l="l" t="t" r="r" b="b"/>
              <a:pathLst>
                <a:path w="66802" h="122936">
                  <a:moveTo>
                    <a:pt x="58547" y="122936"/>
                  </a:moveTo>
                  <a:lnTo>
                    <a:pt x="8255" y="122936"/>
                  </a:lnTo>
                  <a:cubicBezTo>
                    <a:pt x="3683" y="122936"/>
                    <a:pt x="0" y="119253"/>
                    <a:pt x="0" y="114681"/>
                  </a:cubicBezTo>
                  <a:lnTo>
                    <a:pt x="0" y="8255"/>
                  </a:lnTo>
                  <a:cubicBezTo>
                    <a:pt x="0" y="3683"/>
                    <a:pt x="3683" y="0"/>
                    <a:pt x="8255" y="0"/>
                  </a:cubicBezTo>
                  <a:lnTo>
                    <a:pt x="58547" y="0"/>
                  </a:lnTo>
                  <a:cubicBezTo>
                    <a:pt x="63119" y="0"/>
                    <a:pt x="66802" y="3683"/>
                    <a:pt x="66802" y="8255"/>
                  </a:cubicBezTo>
                  <a:lnTo>
                    <a:pt x="66802" y="114681"/>
                  </a:lnTo>
                  <a:cubicBezTo>
                    <a:pt x="66802" y="119253"/>
                    <a:pt x="63119" y="122936"/>
                    <a:pt x="58547" y="122936"/>
                  </a:cubicBezTo>
                  <a:close/>
                  <a:moveTo>
                    <a:pt x="16510" y="106553"/>
                  </a:moveTo>
                  <a:lnTo>
                    <a:pt x="50292" y="106553"/>
                  </a:lnTo>
                  <a:lnTo>
                    <a:pt x="50292" y="16510"/>
                  </a:lnTo>
                  <a:lnTo>
                    <a:pt x="16510" y="16510"/>
                  </a:lnTo>
                  <a:lnTo>
                    <a:pt x="16510" y="106426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69" name="Group 69"/>
          <p:cNvGrpSpPr/>
          <p:nvPr/>
        </p:nvGrpSpPr>
        <p:grpSpPr>
          <a:xfrm>
            <a:off x="2754671" y="0"/>
            <a:ext cx="3638812" cy="754313"/>
            <a:chOff x="0" y="0"/>
            <a:chExt cx="7565136" cy="1568221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7562850" cy="1568191"/>
            </a:xfrm>
            <a:custGeom>
              <a:avLst/>
              <a:gdLst/>
              <a:ahLst/>
              <a:cxnLst/>
              <a:rect l="l" t="t" r="r" b="b"/>
              <a:pathLst>
                <a:path w="7562850" h="1568191">
                  <a:moveTo>
                    <a:pt x="0" y="0"/>
                  </a:moveTo>
                  <a:lnTo>
                    <a:pt x="0" y="1568191"/>
                  </a:lnTo>
                  <a:lnTo>
                    <a:pt x="7562850" y="1568191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FF0000"/>
            </a:solidFill>
          </p:spPr>
        </p:sp>
      </p:grpSp>
      <p:grpSp>
        <p:nvGrpSpPr>
          <p:cNvPr id="71" name="Group 71"/>
          <p:cNvGrpSpPr/>
          <p:nvPr/>
        </p:nvGrpSpPr>
        <p:grpSpPr>
          <a:xfrm>
            <a:off x="2754671" y="4743615"/>
            <a:ext cx="3636994" cy="401152"/>
            <a:chOff x="0" y="0"/>
            <a:chExt cx="7561351" cy="83399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7561321" cy="834008"/>
            </a:xfrm>
            <a:custGeom>
              <a:avLst/>
              <a:gdLst/>
              <a:ahLst/>
              <a:cxnLst/>
              <a:rect l="l" t="t" r="r" b="b"/>
              <a:pathLst>
                <a:path w="7561321" h="834008">
                  <a:moveTo>
                    <a:pt x="0" y="0"/>
                  </a:moveTo>
                  <a:lnTo>
                    <a:pt x="0" y="834008"/>
                  </a:lnTo>
                  <a:lnTo>
                    <a:pt x="7561321" y="834008"/>
                  </a:lnTo>
                  <a:lnTo>
                    <a:pt x="7561321" y="0"/>
                  </a:lnTo>
                  <a:close/>
                </a:path>
              </a:pathLst>
            </a:custGeom>
            <a:solidFill>
              <a:srgbClr val="9D9D9D"/>
            </a:solidFill>
          </p:spPr>
        </p:sp>
      </p:grpSp>
      <p:sp>
        <p:nvSpPr>
          <p:cNvPr id="73" name="Freeform 73"/>
          <p:cNvSpPr/>
          <p:nvPr/>
        </p:nvSpPr>
        <p:spPr>
          <a:xfrm>
            <a:off x="2931462" y="4019375"/>
            <a:ext cx="3284383" cy="618645"/>
          </a:xfrm>
          <a:custGeom>
            <a:avLst/>
            <a:gdLst/>
            <a:ahLst/>
            <a:cxnLst/>
            <a:rect l="l" t="t" r="r" b="b"/>
            <a:pathLst>
              <a:path w="6828272" h="1286170">
                <a:moveTo>
                  <a:pt x="0" y="0"/>
                </a:moveTo>
                <a:lnTo>
                  <a:pt x="6828272" y="0"/>
                </a:lnTo>
                <a:lnTo>
                  <a:pt x="6828272" y="1286170"/>
                </a:lnTo>
                <a:lnTo>
                  <a:pt x="0" y="12861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74" name="Group 74"/>
          <p:cNvGrpSpPr/>
          <p:nvPr/>
        </p:nvGrpSpPr>
        <p:grpSpPr>
          <a:xfrm>
            <a:off x="3899533" y="2640661"/>
            <a:ext cx="335366" cy="491343"/>
            <a:chOff x="0" y="0"/>
            <a:chExt cx="697230" cy="1021512"/>
          </a:xfrm>
        </p:grpSpPr>
        <p:sp>
          <p:nvSpPr>
            <p:cNvPr id="75" name="Freeform 75"/>
            <p:cNvSpPr/>
            <p:nvPr/>
          </p:nvSpPr>
          <p:spPr>
            <a:xfrm>
              <a:off x="113919" y="119507"/>
              <a:ext cx="469392" cy="790702"/>
            </a:xfrm>
            <a:custGeom>
              <a:avLst/>
              <a:gdLst/>
              <a:ahLst/>
              <a:cxnLst/>
              <a:rect l="l" t="t" r="r" b="b"/>
              <a:pathLst>
                <a:path w="469392" h="790702">
                  <a:moveTo>
                    <a:pt x="469392" y="50800"/>
                  </a:moveTo>
                  <a:lnTo>
                    <a:pt x="469392" y="739902"/>
                  </a:lnTo>
                  <a:cubicBezTo>
                    <a:pt x="469392" y="767842"/>
                    <a:pt x="446659" y="790702"/>
                    <a:pt x="418719" y="790702"/>
                  </a:cubicBezTo>
                  <a:lnTo>
                    <a:pt x="50673" y="790702"/>
                  </a:lnTo>
                  <a:cubicBezTo>
                    <a:pt x="22733" y="790702"/>
                    <a:pt x="0" y="767969"/>
                    <a:pt x="0" y="739902"/>
                  </a:cubicBezTo>
                  <a:lnTo>
                    <a:pt x="0" y="50800"/>
                  </a:lnTo>
                  <a:cubicBezTo>
                    <a:pt x="0" y="22860"/>
                    <a:pt x="22733" y="0"/>
                    <a:pt x="50673" y="0"/>
                  </a:cubicBezTo>
                  <a:lnTo>
                    <a:pt x="418719" y="0"/>
                  </a:lnTo>
                  <a:cubicBezTo>
                    <a:pt x="446659" y="0"/>
                    <a:pt x="469392" y="22733"/>
                    <a:pt x="469392" y="50800"/>
                  </a:cubicBezTo>
                  <a:close/>
                  <a:moveTo>
                    <a:pt x="20066" y="739902"/>
                  </a:moveTo>
                  <a:cubicBezTo>
                    <a:pt x="20066" y="756793"/>
                    <a:pt x="33782" y="770509"/>
                    <a:pt x="50673" y="770509"/>
                  </a:cubicBezTo>
                  <a:lnTo>
                    <a:pt x="418719" y="770509"/>
                  </a:lnTo>
                  <a:cubicBezTo>
                    <a:pt x="435610" y="770509"/>
                    <a:pt x="449326" y="756793"/>
                    <a:pt x="449326" y="739902"/>
                  </a:cubicBezTo>
                  <a:lnTo>
                    <a:pt x="449326" y="50800"/>
                  </a:lnTo>
                  <a:cubicBezTo>
                    <a:pt x="449326" y="33909"/>
                    <a:pt x="435610" y="20193"/>
                    <a:pt x="418719" y="20193"/>
                  </a:cubicBezTo>
                  <a:lnTo>
                    <a:pt x="50673" y="20193"/>
                  </a:lnTo>
                  <a:cubicBezTo>
                    <a:pt x="33782" y="20193"/>
                    <a:pt x="20066" y="33909"/>
                    <a:pt x="20066" y="50800"/>
                  </a:cubicBezTo>
                  <a:lnTo>
                    <a:pt x="20066" y="739902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76" name="Freeform 76"/>
            <p:cNvSpPr/>
            <p:nvPr/>
          </p:nvSpPr>
          <p:spPr>
            <a:xfrm>
              <a:off x="208408" y="445033"/>
              <a:ext cx="280415" cy="139532"/>
            </a:xfrm>
            <a:custGeom>
              <a:avLst/>
              <a:gdLst/>
              <a:ahLst/>
              <a:cxnLst/>
              <a:rect l="l" t="t" r="r" b="b"/>
              <a:pathLst>
                <a:path w="280415" h="139532">
                  <a:moveTo>
                    <a:pt x="280415" y="93701"/>
                  </a:moveTo>
                  <a:cubicBezTo>
                    <a:pt x="280415" y="95606"/>
                    <a:pt x="279907" y="97384"/>
                    <a:pt x="278764" y="99162"/>
                  </a:cubicBezTo>
                  <a:cubicBezTo>
                    <a:pt x="275716" y="103861"/>
                    <a:pt x="269493" y="105258"/>
                    <a:pt x="264921" y="102210"/>
                  </a:cubicBezTo>
                  <a:lnTo>
                    <a:pt x="150240" y="28677"/>
                  </a:lnTo>
                  <a:lnTo>
                    <a:pt x="150240" y="129515"/>
                  </a:lnTo>
                  <a:cubicBezTo>
                    <a:pt x="150240" y="132944"/>
                    <a:pt x="148462" y="136246"/>
                    <a:pt x="145541" y="138024"/>
                  </a:cubicBezTo>
                  <a:cubicBezTo>
                    <a:pt x="142620" y="139802"/>
                    <a:pt x="138937" y="140056"/>
                    <a:pt x="135762" y="138532"/>
                  </a:cubicBezTo>
                  <a:lnTo>
                    <a:pt x="5587" y="73762"/>
                  </a:lnTo>
                  <a:cubicBezTo>
                    <a:pt x="634" y="71349"/>
                    <a:pt x="-1398" y="65253"/>
                    <a:pt x="1015" y="60300"/>
                  </a:cubicBezTo>
                  <a:cubicBezTo>
                    <a:pt x="3428" y="55347"/>
                    <a:pt x="9524" y="53315"/>
                    <a:pt x="14477" y="55728"/>
                  </a:cubicBezTo>
                  <a:lnTo>
                    <a:pt x="130174" y="113259"/>
                  </a:lnTo>
                  <a:lnTo>
                    <a:pt x="130174" y="10135"/>
                  </a:lnTo>
                  <a:cubicBezTo>
                    <a:pt x="130174" y="6452"/>
                    <a:pt x="132206" y="3023"/>
                    <a:pt x="135381" y="1245"/>
                  </a:cubicBezTo>
                  <a:cubicBezTo>
                    <a:pt x="138556" y="-533"/>
                    <a:pt x="142493" y="-406"/>
                    <a:pt x="145668" y="1626"/>
                  </a:cubicBezTo>
                  <a:lnTo>
                    <a:pt x="275843" y="85192"/>
                  </a:lnTo>
                  <a:cubicBezTo>
                    <a:pt x="278891" y="87097"/>
                    <a:pt x="280415" y="90399"/>
                    <a:pt x="280415" y="93701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77" name="Freeform 77"/>
            <p:cNvSpPr/>
            <p:nvPr/>
          </p:nvSpPr>
          <p:spPr>
            <a:xfrm>
              <a:off x="63500" y="728726"/>
              <a:ext cx="570230" cy="229235"/>
            </a:xfrm>
            <a:custGeom>
              <a:avLst/>
              <a:gdLst/>
              <a:ahLst/>
              <a:cxnLst/>
              <a:rect l="l" t="t" r="r" b="b"/>
              <a:pathLst>
                <a:path w="570230" h="229235">
                  <a:moveTo>
                    <a:pt x="570230" y="10033"/>
                  </a:moveTo>
                  <a:lnTo>
                    <a:pt x="570230" y="175006"/>
                  </a:lnTo>
                  <a:cubicBezTo>
                    <a:pt x="570230" y="204978"/>
                    <a:pt x="545846" y="229235"/>
                    <a:pt x="516001" y="229235"/>
                  </a:cubicBezTo>
                  <a:lnTo>
                    <a:pt x="54229" y="229235"/>
                  </a:lnTo>
                  <a:cubicBezTo>
                    <a:pt x="24384" y="229235"/>
                    <a:pt x="0" y="204978"/>
                    <a:pt x="0" y="175006"/>
                  </a:cubicBezTo>
                  <a:lnTo>
                    <a:pt x="0" y="22225"/>
                  </a:lnTo>
                  <a:cubicBezTo>
                    <a:pt x="0" y="16637"/>
                    <a:pt x="4445" y="12192"/>
                    <a:pt x="10033" y="12192"/>
                  </a:cubicBezTo>
                  <a:lnTo>
                    <a:pt x="60452" y="12192"/>
                  </a:lnTo>
                  <a:cubicBezTo>
                    <a:pt x="66040" y="12192"/>
                    <a:pt x="70485" y="16764"/>
                    <a:pt x="70485" y="22225"/>
                  </a:cubicBezTo>
                  <a:cubicBezTo>
                    <a:pt x="70485" y="27686"/>
                    <a:pt x="66040" y="32258"/>
                    <a:pt x="60452" y="32258"/>
                  </a:cubicBezTo>
                  <a:lnTo>
                    <a:pt x="20193" y="32258"/>
                  </a:lnTo>
                  <a:lnTo>
                    <a:pt x="20193" y="175006"/>
                  </a:lnTo>
                  <a:cubicBezTo>
                    <a:pt x="20193" y="193802"/>
                    <a:pt x="35433" y="209169"/>
                    <a:pt x="54356" y="209169"/>
                  </a:cubicBezTo>
                  <a:lnTo>
                    <a:pt x="516001" y="209169"/>
                  </a:lnTo>
                  <a:cubicBezTo>
                    <a:pt x="534797" y="209169"/>
                    <a:pt x="550037" y="193802"/>
                    <a:pt x="550037" y="175006"/>
                  </a:cubicBezTo>
                  <a:lnTo>
                    <a:pt x="550037" y="20066"/>
                  </a:lnTo>
                  <a:lnTo>
                    <a:pt x="518795" y="20066"/>
                  </a:lnTo>
                  <a:cubicBezTo>
                    <a:pt x="513207" y="20066"/>
                    <a:pt x="508762" y="15494"/>
                    <a:pt x="508762" y="10033"/>
                  </a:cubicBezTo>
                  <a:cubicBezTo>
                    <a:pt x="508762" y="4572"/>
                    <a:pt x="513207" y="0"/>
                    <a:pt x="518795" y="0"/>
                  </a:cubicBezTo>
                  <a:lnTo>
                    <a:pt x="560197" y="0"/>
                  </a:lnTo>
                  <a:cubicBezTo>
                    <a:pt x="565785" y="0"/>
                    <a:pt x="570230" y="4572"/>
                    <a:pt x="570230" y="10033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78" name="Freeform 78"/>
            <p:cNvSpPr/>
            <p:nvPr/>
          </p:nvSpPr>
          <p:spPr>
            <a:xfrm>
              <a:off x="63500" y="63500"/>
              <a:ext cx="570230" cy="229235"/>
            </a:xfrm>
            <a:custGeom>
              <a:avLst/>
              <a:gdLst/>
              <a:ahLst/>
              <a:cxnLst/>
              <a:rect l="l" t="t" r="r" b="b"/>
              <a:pathLst>
                <a:path w="570230" h="229235">
                  <a:moveTo>
                    <a:pt x="570230" y="54229"/>
                  </a:moveTo>
                  <a:lnTo>
                    <a:pt x="570230" y="207010"/>
                  </a:lnTo>
                  <a:cubicBezTo>
                    <a:pt x="570230" y="212598"/>
                    <a:pt x="565785" y="217043"/>
                    <a:pt x="560197" y="217043"/>
                  </a:cubicBezTo>
                  <a:lnTo>
                    <a:pt x="509778" y="217043"/>
                  </a:lnTo>
                  <a:cubicBezTo>
                    <a:pt x="504190" y="217043"/>
                    <a:pt x="499745" y="212471"/>
                    <a:pt x="499745" y="207010"/>
                  </a:cubicBezTo>
                  <a:cubicBezTo>
                    <a:pt x="499745" y="201549"/>
                    <a:pt x="504190" y="196977"/>
                    <a:pt x="509778" y="196977"/>
                  </a:cubicBezTo>
                  <a:lnTo>
                    <a:pt x="550037" y="196977"/>
                  </a:lnTo>
                  <a:lnTo>
                    <a:pt x="550037" y="54229"/>
                  </a:lnTo>
                  <a:cubicBezTo>
                    <a:pt x="550037" y="35433"/>
                    <a:pt x="534797" y="20066"/>
                    <a:pt x="516001" y="20066"/>
                  </a:cubicBezTo>
                  <a:lnTo>
                    <a:pt x="54229" y="20066"/>
                  </a:lnTo>
                  <a:cubicBezTo>
                    <a:pt x="35433" y="20066"/>
                    <a:pt x="20193" y="35433"/>
                    <a:pt x="20193" y="54229"/>
                  </a:cubicBezTo>
                  <a:lnTo>
                    <a:pt x="20193" y="209169"/>
                  </a:lnTo>
                  <a:lnTo>
                    <a:pt x="51435" y="209169"/>
                  </a:lnTo>
                  <a:cubicBezTo>
                    <a:pt x="57023" y="209169"/>
                    <a:pt x="61468" y="213741"/>
                    <a:pt x="61468" y="219202"/>
                  </a:cubicBezTo>
                  <a:cubicBezTo>
                    <a:pt x="61468" y="224663"/>
                    <a:pt x="57023" y="229235"/>
                    <a:pt x="51435" y="229235"/>
                  </a:cubicBezTo>
                  <a:lnTo>
                    <a:pt x="10033" y="229235"/>
                  </a:lnTo>
                  <a:cubicBezTo>
                    <a:pt x="4445" y="229235"/>
                    <a:pt x="0" y="224663"/>
                    <a:pt x="0" y="219202"/>
                  </a:cubicBezTo>
                  <a:lnTo>
                    <a:pt x="0" y="54229"/>
                  </a:lnTo>
                  <a:cubicBezTo>
                    <a:pt x="0" y="24384"/>
                    <a:pt x="24384" y="0"/>
                    <a:pt x="54229" y="0"/>
                  </a:cubicBezTo>
                  <a:lnTo>
                    <a:pt x="516001" y="0"/>
                  </a:lnTo>
                  <a:cubicBezTo>
                    <a:pt x="545846" y="0"/>
                    <a:pt x="570230" y="24384"/>
                    <a:pt x="570230" y="54229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id="79" name="Freeform 79"/>
          <p:cNvSpPr/>
          <p:nvPr/>
        </p:nvSpPr>
        <p:spPr>
          <a:xfrm>
            <a:off x="3802378" y="3222734"/>
            <a:ext cx="451498" cy="732674"/>
          </a:xfrm>
          <a:custGeom>
            <a:avLst/>
            <a:gdLst/>
            <a:ahLst/>
            <a:cxnLst/>
            <a:rect l="l" t="t" r="r" b="b"/>
            <a:pathLst>
              <a:path w="938670" h="1523238">
                <a:moveTo>
                  <a:pt x="0" y="0"/>
                </a:moveTo>
                <a:lnTo>
                  <a:pt x="938670" y="0"/>
                </a:lnTo>
                <a:lnTo>
                  <a:pt x="938670" y="1523238"/>
                </a:lnTo>
                <a:lnTo>
                  <a:pt x="0" y="1523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0" name="Freeform 80"/>
          <p:cNvSpPr/>
          <p:nvPr/>
        </p:nvSpPr>
        <p:spPr>
          <a:xfrm>
            <a:off x="2875654" y="812479"/>
            <a:ext cx="1360812" cy="1431353"/>
          </a:xfrm>
          <a:custGeom>
            <a:avLst/>
            <a:gdLst/>
            <a:ahLst/>
            <a:cxnLst/>
            <a:rect l="l" t="t" r="r" b="b"/>
            <a:pathLst>
              <a:path w="2829144" h="2975800">
                <a:moveTo>
                  <a:pt x="0" y="0"/>
                </a:moveTo>
                <a:lnTo>
                  <a:pt x="2829144" y="0"/>
                </a:lnTo>
                <a:lnTo>
                  <a:pt x="2829144" y="2975800"/>
                </a:lnTo>
                <a:lnTo>
                  <a:pt x="0" y="2975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1" name="Group 81"/>
          <p:cNvGrpSpPr/>
          <p:nvPr/>
        </p:nvGrpSpPr>
        <p:grpSpPr>
          <a:xfrm>
            <a:off x="3940895" y="2277172"/>
            <a:ext cx="287040" cy="300757"/>
            <a:chOff x="0" y="0"/>
            <a:chExt cx="596760" cy="625284"/>
          </a:xfrm>
        </p:grpSpPr>
        <p:sp>
          <p:nvSpPr>
            <p:cNvPr id="82" name="Freeform 82"/>
            <p:cNvSpPr/>
            <p:nvPr/>
          </p:nvSpPr>
          <p:spPr>
            <a:xfrm>
              <a:off x="63500" y="118745"/>
              <a:ext cx="208532" cy="442977"/>
            </a:xfrm>
            <a:custGeom>
              <a:avLst/>
              <a:gdLst/>
              <a:ahLst/>
              <a:cxnLst/>
              <a:rect l="l" t="t" r="r" b="b"/>
              <a:pathLst>
                <a:path w="208532" h="442977">
                  <a:moveTo>
                    <a:pt x="199642" y="442978"/>
                  </a:moveTo>
                  <a:lnTo>
                    <a:pt x="8889" y="442978"/>
                  </a:lnTo>
                  <a:cubicBezTo>
                    <a:pt x="3936" y="442978"/>
                    <a:pt x="0" y="438914"/>
                    <a:pt x="0" y="434088"/>
                  </a:cubicBezTo>
                  <a:lnTo>
                    <a:pt x="0" y="8890"/>
                  </a:lnTo>
                  <a:cubicBezTo>
                    <a:pt x="0" y="3937"/>
                    <a:pt x="3936" y="0"/>
                    <a:pt x="8889" y="0"/>
                  </a:cubicBezTo>
                  <a:lnTo>
                    <a:pt x="199642" y="0"/>
                  </a:lnTo>
                  <a:cubicBezTo>
                    <a:pt x="204595" y="0"/>
                    <a:pt x="208532" y="4064"/>
                    <a:pt x="208532" y="8890"/>
                  </a:cubicBezTo>
                  <a:lnTo>
                    <a:pt x="208532" y="434088"/>
                  </a:lnTo>
                  <a:cubicBezTo>
                    <a:pt x="208532" y="439041"/>
                    <a:pt x="204595" y="442978"/>
                    <a:pt x="199642" y="442978"/>
                  </a:cubicBezTo>
                  <a:close/>
                  <a:moveTo>
                    <a:pt x="17906" y="425198"/>
                  </a:moveTo>
                  <a:lnTo>
                    <a:pt x="190752" y="425198"/>
                  </a:lnTo>
                  <a:lnTo>
                    <a:pt x="190752" y="17780"/>
                  </a:lnTo>
                  <a:lnTo>
                    <a:pt x="17906" y="17780"/>
                  </a:lnTo>
                  <a:lnTo>
                    <a:pt x="17906" y="42519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3" name="Freeform 83"/>
            <p:cNvSpPr/>
            <p:nvPr/>
          </p:nvSpPr>
          <p:spPr>
            <a:xfrm>
              <a:off x="111759" y="63500"/>
              <a:ext cx="112013" cy="73025"/>
            </a:xfrm>
            <a:custGeom>
              <a:avLst/>
              <a:gdLst/>
              <a:ahLst/>
              <a:cxnLst/>
              <a:rect l="l" t="t" r="r" b="b"/>
              <a:pathLst>
                <a:path w="112013" h="73025">
                  <a:moveTo>
                    <a:pt x="103123" y="73025"/>
                  </a:moveTo>
                  <a:lnTo>
                    <a:pt x="8890" y="73025"/>
                  </a:lnTo>
                  <a:cubicBezTo>
                    <a:pt x="3937" y="73025"/>
                    <a:pt x="0" y="68961"/>
                    <a:pt x="0" y="64135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lnTo>
                    <a:pt x="103123" y="0"/>
                  </a:lnTo>
                  <a:cubicBezTo>
                    <a:pt x="108076" y="0"/>
                    <a:pt x="112013" y="4064"/>
                    <a:pt x="112013" y="8890"/>
                  </a:cubicBezTo>
                  <a:lnTo>
                    <a:pt x="112013" y="64008"/>
                  </a:lnTo>
                  <a:cubicBezTo>
                    <a:pt x="112013" y="68961"/>
                    <a:pt x="108076" y="72898"/>
                    <a:pt x="103123" y="72898"/>
                  </a:cubicBezTo>
                  <a:close/>
                  <a:moveTo>
                    <a:pt x="17780" y="55118"/>
                  </a:moveTo>
                  <a:lnTo>
                    <a:pt x="94106" y="55118"/>
                  </a:lnTo>
                  <a:lnTo>
                    <a:pt x="94106" y="17907"/>
                  </a:lnTo>
                  <a:lnTo>
                    <a:pt x="17780" y="17907"/>
                  </a:lnTo>
                  <a:lnTo>
                    <a:pt x="17780" y="5511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4" name="Freeform 84"/>
            <p:cNvSpPr/>
            <p:nvPr/>
          </p:nvSpPr>
          <p:spPr>
            <a:xfrm>
              <a:off x="130047" y="201423"/>
              <a:ext cx="75183" cy="17780"/>
            </a:xfrm>
            <a:custGeom>
              <a:avLst/>
              <a:gdLst/>
              <a:ahLst/>
              <a:cxnLst/>
              <a:rect l="l" t="t" r="r" b="b"/>
              <a:pathLst>
                <a:path w="75183" h="17780">
                  <a:moveTo>
                    <a:pt x="66166" y="17780"/>
                  </a:moveTo>
                  <a:lnTo>
                    <a:pt x="8890" y="17780"/>
                  </a:lnTo>
                  <a:cubicBezTo>
                    <a:pt x="3937" y="17780"/>
                    <a:pt x="0" y="13716"/>
                    <a:pt x="0" y="8890"/>
                  </a:cubicBezTo>
                  <a:cubicBezTo>
                    <a:pt x="0" y="4064"/>
                    <a:pt x="3937" y="0"/>
                    <a:pt x="8890" y="0"/>
                  </a:cubicBezTo>
                  <a:lnTo>
                    <a:pt x="66293" y="0"/>
                  </a:lnTo>
                  <a:cubicBezTo>
                    <a:pt x="71246" y="0"/>
                    <a:pt x="75183" y="4064"/>
                    <a:pt x="75183" y="8890"/>
                  </a:cubicBezTo>
                  <a:cubicBezTo>
                    <a:pt x="75183" y="13716"/>
                    <a:pt x="71246" y="17780"/>
                    <a:pt x="66293" y="1778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5" name="Freeform 85"/>
            <p:cNvSpPr/>
            <p:nvPr/>
          </p:nvSpPr>
          <p:spPr>
            <a:xfrm>
              <a:off x="158749" y="170942"/>
              <a:ext cx="17780" cy="75311"/>
            </a:xfrm>
            <a:custGeom>
              <a:avLst/>
              <a:gdLst/>
              <a:ahLst/>
              <a:cxnLst/>
              <a:rect l="l" t="t" r="r" b="b"/>
              <a:pathLst>
                <a:path w="17780" h="75311">
                  <a:moveTo>
                    <a:pt x="8890" y="75312"/>
                  </a:moveTo>
                  <a:cubicBezTo>
                    <a:pt x="3937" y="75312"/>
                    <a:pt x="0" y="71248"/>
                    <a:pt x="0" y="66422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cubicBezTo>
                    <a:pt x="13843" y="0"/>
                    <a:pt x="17780" y="4064"/>
                    <a:pt x="17780" y="8890"/>
                  </a:cubicBezTo>
                  <a:lnTo>
                    <a:pt x="17780" y="66422"/>
                  </a:lnTo>
                  <a:cubicBezTo>
                    <a:pt x="17780" y="71375"/>
                    <a:pt x="13843" y="75312"/>
                    <a:pt x="8890" y="75312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6" name="Freeform 86"/>
            <p:cNvSpPr/>
            <p:nvPr/>
          </p:nvSpPr>
          <p:spPr>
            <a:xfrm>
              <a:off x="158749" y="424181"/>
              <a:ext cx="17780" cy="75438"/>
            </a:xfrm>
            <a:custGeom>
              <a:avLst/>
              <a:gdLst/>
              <a:ahLst/>
              <a:cxnLst/>
              <a:rect l="l" t="t" r="r" b="b"/>
              <a:pathLst>
                <a:path w="17780" h="75438">
                  <a:moveTo>
                    <a:pt x="8890" y="75438"/>
                  </a:moveTo>
                  <a:cubicBezTo>
                    <a:pt x="3937" y="75438"/>
                    <a:pt x="0" y="71374"/>
                    <a:pt x="0" y="66548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cubicBezTo>
                    <a:pt x="13843" y="0"/>
                    <a:pt x="17780" y="4064"/>
                    <a:pt x="17780" y="8890"/>
                  </a:cubicBezTo>
                  <a:lnTo>
                    <a:pt x="17780" y="66421"/>
                  </a:lnTo>
                  <a:cubicBezTo>
                    <a:pt x="17780" y="71374"/>
                    <a:pt x="13843" y="75311"/>
                    <a:pt x="8890" y="75311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7" name="Freeform 87"/>
            <p:cNvSpPr/>
            <p:nvPr/>
          </p:nvSpPr>
          <p:spPr>
            <a:xfrm>
              <a:off x="324736" y="118745"/>
              <a:ext cx="208532" cy="442977"/>
            </a:xfrm>
            <a:custGeom>
              <a:avLst/>
              <a:gdLst/>
              <a:ahLst/>
              <a:cxnLst/>
              <a:rect l="l" t="t" r="r" b="b"/>
              <a:pathLst>
                <a:path w="208532" h="442977">
                  <a:moveTo>
                    <a:pt x="199643" y="442978"/>
                  </a:moveTo>
                  <a:lnTo>
                    <a:pt x="8890" y="442978"/>
                  </a:lnTo>
                  <a:cubicBezTo>
                    <a:pt x="3937" y="442978"/>
                    <a:pt x="0" y="438914"/>
                    <a:pt x="0" y="434088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lnTo>
                    <a:pt x="199643" y="0"/>
                  </a:lnTo>
                  <a:cubicBezTo>
                    <a:pt x="204596" y="0"/>
                    <a:pt x="208533" y="4064"/>
                    <a:pt x="208533" y="8890"/>
                  </a:cubicBezTo>
                  <a:lnTo>
                    <a:pt x="208533" y="434088"/>
                  </a:lnTo>
                  <a:cubicBezTo>
                    <a:pt x="208533" y="439041"/>
                    <a:pt x="204596" y="442978"/>
                    <a:pt x="199643" y="442978"/>
                  </a:cubicBezTo>
                  <a:close/>
                  <a:moveTo>
                    <a:pt x="17780" y="425198"/>
                  </a:moveTo>
                  <a:lnTo>
                    <a:pt x="190753" y="425198"/>
                  </a:lnTo>
                  <a:lnTo>
                    <a:pt x="190753" y="17780"/>
                  </a:lnTo>
                  <a:lnTo>
                    <a:pt x="17780" y="17780"/>
                  </a:lnTo>
                  <a:lnTo>
                    <a:pt x="17780" y="42519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8" name="Freeform 88"/>
            <p:cNvSpPr/>
            <p:nvPr/>
          </p:nvSpPr>
          <p:spPr>
            <a:xfrm>
              <a:off x="372996" y="63500"/>
              <a:ext cx="112013" cy="73025"/>
            </a:xfrm>
            <a:custGeom>
              <a:avLst/>
              <a:gdLst/>
              <a:ahLst/>
              <a:cxnLst/>
              <a:rect l="l" t="t" r="r" b="b"/>
              <a:pathLst>
                <a:path w="112013" h="73025">
                  <a:moveTo>
                    <a:pt x="103123" y="73025"/>
                  </a:moveTo>
                  <a:lnTo>
                    <a:pt x="8890" y="73025"/>
                  </a:lnTo>
                  <a:cubicBezTo>
                    <a:pt x="3937" y="73025"/>
                    <a:pt x="0" y="68961"/>
                    <a:pt x="0" y="64135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lnTo>
                    <a:pt x="103123" y="0"/>
                  </a:lnTo>
                  <a:cubicBezTo>
                    <a:pt x="108076" y="0"/>
                    <a:pt x="112013" y="4064"/>
                    <a:pt x="112013" y="8890"/>
                  </a:cubicBezTo>
                  <a:lnTo>
                    <a:pt x="112013" y="64008"/>
                  </a:lnTo>
                  <a:cubicBezTo>
                    <a:pt x="112013" y="68961"/>
                    <a:pt x="108076" y="72898"/>
                    <a:pt x="103123" y="72898"/>
                  </a:cubicBezTo>
                  <a:close/>
                  <a:moveTo>
                    <a:pt x="17780" y="55118"/>
                  </a:moveTo>
                  <a:lnTo>
                    <a:pt x="94106" y="55118"/>
                  </a:lnTo>
                  <a:lnTo>
                    <a:pt x="94106" y="17907"/>
                  </a:lnTo>
                  <a:lnTo>
                    <a:pt x="17780" y="17907"/>
                  </a:lnTo>
                  <a:lnTo>
                    <a:pt x="17780" y="55118"/>
                  </a:ln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89" name="Freeform 89"/>
            <p:cNvSpPr/>
            <p:nvPr/>
          </p:nvSpPr>
          <p:spPr>
            <a:xfrm>
              <a:off x="391157" y="201423"/>
              <a:ext cx="75183" cy="17780"/>
            </a:xfrm>
            <a:custGeom>
              <a:avLst/>
              <a:gdLst/>
              <a:ahLst/>
              <a:cxnLst/>
              <a:rect l="l" t="t" r="r" b="b"/>
              <a:pathLst>
                <a:path w="75183" h="17780">
                  <a:moveTo>
                    <a:pt x="66293" y="17780"/>
                  </a:moveTo>
                  <a:lnTo>
                    <a:pt x="8890" y="17780"/>
                  </a:lnTo>
                  <a:cubicBezTo>
                    <a:pt x="3937" y="17780"/>
                    <a:pt x="0" y="13716"/>
                    <a:pt x="0" y="8890"/>
                  </a:cubicBezTo>
                  <a:cubicBezTo>
                    <a:pt x="0" y="4064"/>
                    <a:pt x="3937" y="0"/>
                    <a:pt x="8890" y="0"/>
                  </a:cubicBezTo>
                  <a:lnTo>
                    <a:pt x="66293" y="0"/>
                  </a:lnTo>
                  <a:cubicBezTo>
                    <a:pt x="71246" y="0"/>
                    <a:pt x="75183" y="4064"/>
                    <a:pt x="75183" y="8890"/>
                  </a:cubicBezTo>
                  <a:cubicBezTo>
                    <a:pt x="75183" y="13716"/>
                    <a:pt x="71246" y="17780"/>
                    <a:pt x="66293" y="1778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0" name="Freeform 90"/>
            <p:cNvSpPr/>
            <p:nvPr/>
          </p:nvSpPr>
          <p:spPr>
            <a:xfrm>
              <a:off x="419859" y="170942"/>
              <a:ext cx="17780" cy="75311"/>
            </a:xfrm>
            <a:custGeom>
              <a:avLst/>
              <a:gdLst/>
              <a:ahLst/>
              <a:cxnLst/>
              <a:rect l="l" t="t" r="r" b="b"/>
              <a:pathLst>
                <a:path w="17780" h="75311">
                  <a:moveTo>
                    <a:pt x="8890" y="75312"/>
                  </a:moveTo>
                  <a:cubicBezTo>
                    <a:pt x="3937" y="75312"/>
                    <a:pt x="0" y="71248"/>
                    <a:pt x="0" y="66422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cubicBezTo>
                    <a:pt x="13843" y="0"/>
                    <a:pt x="17780" y="4064"/>
                    <a:pt x="17780" y="8890"/>
                  </a:cubicBezTo>
                  <a:lnTo>
                    <a:pt x="17780" y="66422"/>
                  </a:lnTo>
                  <a:cubicBezTo>
                    <a:pt x="17780" y="71375"/>
                    <a:pt x="13843" y="75312"/>
                    <a:pt x="8890" y="75312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1" name="Freeform 91"/>
            <p:cNvSpPr/>
            <p:nvPr/>
          </p:nvSpPr>
          <p:spPr>
            <a:xfrm>
              <a:off x="419859" y="424181"/>
              <a:ext cx="17780" cy="75438"/>
            </a:xfrm>
            <a:custGeom>
              <a:avLst/>
              <a:gdLst/>
              <a:ahLst/>
              <a:cxnLst/>
              <a:rect l="l" t="t" r="r" b="b"/>
              <a:pathLst>
                <a:path w="17780" h="75438">
                  <a:moveTo>
                    <a:pt x="8890" y="75438"/>
                  </a:moveTo>
                  <a:cubicBezTo>
                    <a:pt x="3937" y="75438"/>
                    <a:pt x="0" y="71374"/>
                    <a:pt x="0" y="66548"/>
                  </a:cubicBezTo>
                  <a:lnTo>
                    <a:pt x="0" y="8890"/>
                  </a:lnTo>
                  <a:cubicBezTo>
                    <a:pt x="0" y="3937"/>
                    <a:pt x="3937" y="0"/>
                    <a:pt x="8890" y="0"/>
                  </a:cubicBezTo>
                  <a:cubicBezTo>
                    <a:pt x="13843" y="0"/>
                    <a:pt x="17780" y="4064"/>
                    <a:pt x="17780" y="8890"/>
                  </a:cubicBezTo>
                  <a:lnTo>
                    <a:pt x="17780" y="66421"/>
                  </a:lnTo>
                  <a:cubicBezTo>
                    <a:pt x="17780" y="71374"/>
                    <a:pt x="13843" y="75311"/>
                    <a:pt x="8890" y="75311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92" name="Group 92"/>
          <p:cNvGrpSpPr/>
          <p:nvPr/>
        </p:nvGrpSpPr>
        <p:grpSpPr>
          <a:xfrm>
            <a:off x="3331697" y="4787469"/>
            <a:ext cx="902895" cy="307075"/>
            <a:chOff x="0" y="0"/>
            <a:chExt cx="2502840" cy="851218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2502789" cy="851281"/>
            </a:xfrm>
            <a:custGeom>
              <a:avLst/>
              <a:gdLst/>
              <a:ahLst/>
              <a:cxnLst/>
              <a:rect l="l" t="t" r="r" b="b"/>
              <a:pathLst>
                <a:path w="2502789" h="851281">
                  <a:moveTo>
                    <a:pt x="0" y="0"/>
                  </a:moveTo>
                  <a:lnTo>
                    <a:pt x="2502789" y="0"/>
                  </a:lnTo>
                  <a:lnTo>
                    <a:pt x="2502789" y="851281"/>
                  </a:lnTo>
                  <a:lnTo>
                    <a:pt x="0" y="851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" b="7"/>
              </a:stretch>
            </a:blipFill>
          </p:spPr>
        </p:sp>
      </p:grpSp>
      <p:grpSp>
        <p:nvGrpSpPr>
          <p:cNvPr id="94" name="Group 94"/>
          <p:cNvGrpSpPr/>
          <p:nvPr/>
        </p:nvGrpSpPr>
        <p:grpSpPr>
          <a:xfrm>
            <a:off x="4977657" y="4800292"/>
            <a:ext cx="1058726" cy="279577"/>
            <a:chOff x="0" y="0"/>
            <a:chExt cx="2934805" cy="774992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2934843" cy="774954"/>
            </a:xfrm>
            <a:custGeom>
              <a:avLst/>
              <a:gdLst/>
              <a:ahLst/>
              <a:cxnLst/>
              <a:rect l="l" t="t" r="r" b="b"/>
              <a:pathLst>
                <a:path w="2934843" h="774954">
                  <a:moveTo>
                    <a:pt x="0" y="0"/>
                  </a:moveTo>
                  <a:lnTo>
                    <a:pt x="2934843" y="0"/>
                  </a:lnTo>
                  <a:lnTo>
                    <a:pt x="29348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4"/>
              </a:stretch>
            </a:blipFill>
          </p:spPr>
        </p:sp>
      </p:grpSp>
      <p:grpSp>
        <p:nvGrpSpPr>
          <p:cNvPr id="96" name="Group 96"/>
          <p:cNvGrpSpPr/>
          <p:nvPr/>
        </p:nvGrpSpPr>
        <p:grpSpPr>
          <a:xfrm>
            <a:off x="2754671" y="4741828"/>
            <a:ext cx="3636343" cy="401001"/>
            <a:chOff x="0" y="0"/>
            <a:chExt cx="7560005" cy="833679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560062" cy="833624"/>
            </a:xfrm>
            <a:custGeom>
              <a:avLst/>
              <a:gdLst/>
              <a:ahLst/>
              <a:cxnLst/>
              <a:rect l="l" t="t" r="r" b="b"/>
              <a:pathLst>
                <a:path w="7560062" h="833624">
                  <a:moveTo>
                    <a:pt x="0" y="833624"/>
                  </a:moveTo>
                  <a:lnTo>
                    <a:pt x="7560062" y="833624"/>
                  </a:lnTo>
                  <a:lnTo>
                    <a:pt x="7560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98" name="Freeform 98"/>
          <p:cNvSpPr/>
          <p:nvPr/>
        </p:nvSpPr>
        <p:spPr>
          <a:xfrm>
            <a:off x="2724127" y="-30545"/>
            <a:ext cx="3698798" cy="4666920"/>
          </a:xfrm>
          <a:custGeom>
            <a:avLst/>
            <a:gdLst/>
            <a:ahLst/>
            <a:cxnLst/>
            <a:rect l="l" t="t" r="r" b="b"/>
            <a:pathLst>
              <a:path w="7689847" h="9702584">
                <a:moveTo>
                  <a:pt x="0" y="0"/>
                </a:moveTo>
                <a:lnTo>
                  <a:pt x="7689847" y="0"/>
                </a:lnTo>
                <a:lnTo>
                  <a:pt x="7689847" y="9702584"/>
                </a:lnTo>
                <a:lnTo>
                  <a:pt x="0" y="9702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99" name="TextBox 99"/>
          <p:cNvSpPr txBox="1"/>
          <p:nvPr/>
        </p:nvSpPr>
        <p:spPr>
          <a:xfrm>
            <a:off x="3254723" y="109681"/>
            <a:ext cx="2752814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6"/>
              </a:lnSpc>
            </a:pPr>
            <a:r>
              <a:rPr lang="en-US" sz="1299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PLECAK EWAKUACYJNY POWINIEN ZAWIERAĆ PRZEDE WSZYSTKIM: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3649039" y="4126638"/>
            <a:ext cx="2459195" cy="55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19"/>
              </a:lnSpc>
            </a:pPr>
            <a:r>
              <a:rPr lang="en-US" sz="832" spc="-30">
                <a:solidFill>
                  <a:srgbClr val="FFFFFF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NALEŻY UWZGLĘDNIĆ INDYWIDUALNE POTRZEBY DZIECI, OSÓB STARSZYCH I OSÓB ZE SZCZEGÓLNYMI POTRZEBAMI, W TYM NIEZBĘDNE LEKI ORAZ NP. ZATYCZKI DO USZU DLA DZIECI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4573528" y="4847995"/>
            <a:ext cx="127865" cy="31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47"/>
              </a:lnSpc>
            </a:pPr>
            <a:r>
              <a:rPr lang="en-US" sz="962">
                <a:solidFill>
                  <a:srgbClr val="000000">
                    <a:alpha val="40784"/>
                  </a:srgbClr>
                </a:solidFill>
                <a:latin typeface="Literata"/>
                <a:ea typeface="Literata"/>
                <a:cs typeface="Literata"/>
                <a:sym typeface="Literata"/>
              </a:rPr>
              <a:t>12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4533884" y="917869"/>
            <a:ext cx="2108215" cy="2747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APTECZKĘ PIERWSZEJ POMOCY WRAZ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 LEKAMI PRZYJMOWANYMI NA STAŁE</a:t>
            </a:r>
            <a:endParaRPr lang="pl-PL" sz="800" spc="-42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 WODĘ BUTELKOWANĄ 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ŻYWNOŚĆ GOTOWĄ DO SPOŻYCIA</a:t>
            </a:r>
            <a:endParaRPr lang="pl-PL" sz="800" spc="-42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TELEFON KOMÓRKOWY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NAŁADOWANY POWERBANK I PRZEWÓD DO ŁADOWANIA TELEFONU </a:t>
            </a:r>
            <a:endParaRPr lang="pl-PL" sz="800" spc="-42" dirty="0">
              <a:solidFill>
                <a:srgbClr val="000000"/>
              </a:solidFill>
              <a:latin typeface="Open Sans Condensed"/>
              <a:ea typeface="Open Sans Condensed"/>
              <a:cs typeface="Open Sans Condensed"/>
              <a:sym typeface="Open Sans Condensed"/>
            </a:endParaRP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RADIOODBIORNIK ZASILANY BATERIAMI LUB KORBKĄ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ZAPAS BATERII 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LATARKĘ 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CIEPŁĄ ODZIEŻ 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DOKUMENT TOŻSAMOŚCI</a:t>
            </a:r>
          </a:p>
          <a:p>
            <a:pPr>
              <a:lnSpc>
                <a:spcPct val="150000"/>
              </a:lnSpc>
            </a:pPr>
            <a:r>
              <a:rPr lang="en-US" sz="800" spc="-42" dirty="0">
                <a:solidFill>
                  <a:srgbClr val="000000"/>
                </a:solidFill>
                <a:latin typeface="Open Sans Condensed"/>
                <a:ea typeface="Open Sans Condensed"/>
                <a:cs typeface="Open Sans Condensed"/>
                <a:sym typeface="Open Sans Condensed"/>
              </a:rPr>
              <a:t>NOTATNIK Z LISTĄ NUMERÓW TELEFONÓW DO NAJBLIŻSZYCH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m atak z powietrza">
            <a:hlinkClick r:id="" action="ppaction://media"/>
            <a:extLst>
              <a:ext uri="{FF2B5EF4-FFF2-40B4-BE49-F238E27FC236}">
                <a16:creationId xmlns:a16="http://schemas.microsoft.com/office/drawing/2014/main" id="{F4E6977E-E482-CD78-08EB-148A32800E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802" y="42760"/>
            <a:ext cx="8731325" cy="491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2C22BE-A43D-4D20-9B89-D8D91AEBA87C}">
  <we:reference id="f5f369e5-aa35-49d7-ad7b-638152ddb008" version="1.0.0.1" store="EXCatalog" storeType="EXCatalog"/>
  <we:alternateReferences>
    <we:reference id="WA200010001" version="1.0.0.1" store="" storeType="OMEX"/>
  </we:alternateReferences>
  <we:properties>
    <we:property name="claude.fileId" value="&quot;f2713888-9e8f-49ba-89bb-14126ce8b2fb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2e67c0c2-f0ae-46df-95fa-92af18f3fdf4}" enabled="0" method="" siteId="{2e67c0c2-f0ae-46df-95fa-92af18f3fdf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1840</Words>
  <Application>Microsoft Office PowerPoint</Application>
  <PresentationFormat>Pokaz na ekranie (16:9)</PresentationFormat>
  <Paragraphs>240</Paragraphs>
  <Slides>26</Slides>
  <Notes>13</Notes>
  <HiddenSlides>0</HiddenSlides>
  <MMClips>2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4" baseType="lpstr">
      <vt:lpstr>Aptos Display</vt:lpstr>
      <vt:lpstr>Arial</vt:lpstr>
      <vt:lpstr>Literata</vt:lpstr>
      <vt:lpstr>Open Sans Bold</vt:lpstr>
      <vt:lpstr>Open Sans Condensed</vt:lpstr>
      <vt:lpstr>Poppins Ultra-Bold</vt:lpstr>
      <vt:lpstr>Times New Roman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Typowanie bezpiecznych miejsc dla uczniów i nauczycieli</dc:title>
  <dc:subject>Typowanie bezpiecznych miejsc dla placówek oświatowych</dc:subject>
  <dc:creator>Materiał służbowy</dc:creator>
  <cp:lastModifiedBy>S. Bałdyga (KP PSP Mrągowo)</cp:lastModifiedBy>
  <cp:revision>36</cp:revision>
  <cp:lastPrinted>2026-10-05T09:44:02Z</cp:lastPrinted>
  <dcterms:created xsi:type="dcterms:W3CDTF">2026-09-28T10:33:27Z</dcterms:created>
  <dcterms:modified xsi:type="dcterms:W3CDTF">2026-10-15T07:32:34Z</dcterms:modified>
</cp:coreProperties>
</file>