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429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6177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98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076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196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733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163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860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9349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363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9346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C1F03-27BD-41DB-B6C8-EEFD714BA006}" type="datetimeFigureOut">
              <a:rPr lang="pl-PL" smtClean="0"/>
              <a:t>2021-09-17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8F517-56BD-486C-89F3-5ECE9F1E17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4006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21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6503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1013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129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5097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27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5738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7009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05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6193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5009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050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9188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4782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7515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Panoramiczny</PresentationFormat>
  <Paragraphs>0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Justyna Kurębska</dc:creator>
  <cp:lastModifiedBy>Justyna Kurębska</cp:lastModifiedBy>
  <cp:revision>2</cp:revision>
  <dcterms:created xsi:type="dcterms:W3CDTF">2021-09-17T08:07:12Z</dcterms:created>
  <dcterms:modified xsi:type="dcterms:W3CDTF">2021-09-17T08:09:29Z</dcterms:modified>
</cp:coreProperties>
</file>