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12188825" cy="6858000"/>
  <p:notesSz cx="6735763" cy="98663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706" autoAdjust="0"/>
  </p:normalViewPr>
  <p:slideViewPr>
    <p:cSldViewPr>
      <p:cViewPr varScale="1">
        <p:scale>
          <a:sx n="82" d="100"/>
          <a:sy n="82" d="100"/>
        </p:scale>
        <p:origin x="422" y="7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3024" y="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b="1" dirty="0"/>
              <a:t>Analiza procentowa ciężaru tornistrów w stosunku                 do masy ciała uczniów w badanych szkołach w 2022r.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   powyżej 15% masy ciała dziecka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 23%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D77-440B-8270-79108C3A61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1"/>
                <c:pt idx="0">
                  <c:v>Kategoria 1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77-440B-8270-79108C3A615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   10-15% masy ciała dziecka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DD77-440B-8270-79108C3A615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3CC858B0-CFF9-439C-8BEC-6E03F36D0974}" type="VALUE">
                      <a:rPr lang="en-US" smtClean="0"/>
                      <a:pPr/>
                      <a:t>[WARTOŚĆ]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D77-440B-8270-79108C3A61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1"/>
                <c:pt idx="0">
                  <c:v>Kategoria 1</c:v>
                </c:pt>
              </c:strCache>
            </c:strRef>
          </c:cat>
          <c:val>
            <c:numRef>
              <c:f>Arkusz1!$C$2:$C$3</c:f>
              <c:numCache>
                <c:formatCode>General</c:formatCode>
                <c:ptCount val="2"/>
                <c:pt idx="0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77-440B-8270-79108C3A615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   poniżej 10% masy ciała dziecka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331A1FF-5159-43F1-BD60-800966B009C1}" type="VALUE">
                      <a:rPr lang="en-US" b="1" smtClean="0"/>
                      <a:pPr/>
                      <a:t>[WARTOŚĆ]</a:t>
                    </a:fld>
                    <a:r>
                      <a:rPr lang="en-US" b="1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D77-440B-8270-79108C3A61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1"/>
                <c:pt idx="0">
                  <c:v>Kategoria 1</c:v>
                </c:pt>
              </c:strCache>
            </c:strRef>
          </c:cat>
          <c:val>
            <c:numRef>
              <c:f>Arkusz1!$D$2:$D$3</c:f>
              <c:numCache>
                <c:formatCode>General</c:formatCode>
                <c:ptCount val="2"/>
                <c:pt idx="0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77-440B-8270-79108C3A61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20286704"/>
        <c:axId val="2020281712"/>
        <c:axId val="0"/>
      </c:bar3DChart>
      <c:catAx>
        <c:axId val="20202867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20281712"/>
        <c:crosses val="autoZero"/>
        <c:auto val="1"/>
        <c:lblAlgn val="ctr"/>
        <c:lblOffset val="100"/>
        <c:noMultiLvlLbl val="0"/>
      </c:catAx>
      <c:valAx>
        <c:axId val="202028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020286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ayout>
        <c:manualLayout>
          <c:xMode val="edge"/>
          <c:yMode val="edge"/>
          <c:x val="0.41423484857156068"/>
          <c:y val="0.18625204346997815"/>
          <c:w val="0.47253813118223731"/>
          <c:h val="0.7042266416798467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0.40675</cdr:x>
      <cdr:y>0.5184</cdr:y>
    </cdr:from>
    <cdr:to>
      <cdr:x>0.47097</cdr:x>
      <cdr:y>0.58486</cdr:y>
    </cdr:to>
    <cdr:sp macro="" textlink="">
      <cdr:nvSpPr>
        <cdr:cNvPr id="2" name="Uśmiechnięta buźka 1">
          <a:extLst xmlns:a="http://schemas.openxmlformats.org/drawingml/2006/main">
            <a:ext uri="{FF2B5EF4-FFF2-40B4-BE49-F238E27FC236}">
              <a16:creationId xmlns:a16="http://schemas.microsoft.com/office/drawing/2014/main" id="{6E0AE99E-1DF6-3C41-0947-96EA0AE15A2C}"/>
            </a:ext>
          </a:extLst>
        </cdr:cNvPr>
        <cdr:cNvSpPr/>
      </cdr:nvSpPr>
      <cdr:spPr>
        <a:xfrm xmlns:a="http://schemas.openxmlformats.org/drawingml/2006/main">
          <a:off x="2736304" y="2808312"/>
          <a:ext cx="432023" cy="360031"/>
        </a:xfrm>
        <a:custGeom xmlns:a="http://schemas.openxmlformats.org/drawingml/2006/main">
          <a:avLst/>
          <a:gdLst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263102 w 914400"/>
            <a:gd name="connsiteY0" fmla="*/ 320463 h 914400"/>
            <a:gd name="connsiteX1" fmla="*/ 310727 w 914400"/>
            <a:gd name="connsiteY1" fmla="*/ 272838 h 914400"/>
            <a:gd name="connsiteX2" fmla="*/ 358352 w 914400"/>
            <a:gd name="connsiteY2" fmla="*/ 320463 h 914400"/>
            <a:gd name="connsiteX3" fmla="*/ 310727 w 914400"/>
            <a:gd name="connsiteY3" fmla="*/ 368088 h 914400"/>
            <a:gd name="connsiteX4" fmla="*/ 263102 w 914400"/>
            <a:gd name="connsiteY4" fmla="*/ 320463 h 914400"/>
            <a:gd name="connsiteX5" fmla="*/ 556048 w 914400"/>
            <a:gd name="connsiteY5" fmla="*/ 320463 h 914400"/>
            <a:gd name="connsiteX6" fmla="*/ 603673 w 914400"/>
            <a:gd name="connsiteY6" fmla="*/ 272838 h 914400"/>
            <a:gd name="connsiteX7" fmla="*/ 651298 w 914400"/>
            <a:gd name="connsiteY7" fmla="*/ 320463 h 914400"/>
            <a:gd name="connsiteX8" fmla="*/ 603673 w 914400"/>
            <a:gd name="connsiteY8" fmla="*/ 368088 h 914400"/>
            <a:gd name="connsiteX9" fmla="*/ 556048 w 914400"/>
            <a:gd name="connsiteY9" fmla="*/ 320463 h 914400"/>
            <a:gd name="connsiteX0" fmla="*/ 209395 w 914400"/>
            <a:gd name="connsiteY0" fmla="*/ 656588 h 914400"/>
            <a:gd name="connsiteX1" fmla="*/ 704427 w 914400"/>
            <a:gd name="connsiteY1" fmla="*/ 656588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263102 w 914400"/>
            <a:gd name="connsiteY0" fmla="*/ 320463 h 914400"/>
            <a:gd name="connsiteX1" fmla="*/ 310727 w 914400"/>
            <a:gd name="connsiteY1" fmla="*/ 272838 h 914400"/>
            <a:gd name="connsiteX2" fmla="*/ 358352 w 914400"/>
            <a:gd name="connsiteY2" fmla="*/ 320463 h 914400"/>
            <a:gd name="connsiteX3" fmla="*/ 310727 w 914400"/>
            <a:gd name="connsiteY3" fmla="*/ 368088 h 914400"/>
            <a:gd name="connsiteX4" fmla="*/ 263102 w 914400"/>
            <a:gd name="connsiteY4" fmla="*/ 320463 h 914400"/>
            <a:gd name="connsiteX5" fmla="*/ 556048 w 914400"/>
            <a:gd name="connsiteY5" fmla="*/ 320463 h 914400"/>
            <a:gd name="connsiteX6" fmla="*/ 603673 w 914400"/>
            <a:gd name="connsiteY6" fmla="*/ 272838 h 914400"/>
            <a:gd name="connsiteX7" fmla="*/ 651298 w 914400"/>
            <a:gd name="connsiteY7" fmla="*/ 320463 h 914400"/>
            <a:gd name="connsiteX8" fmla="*/ 603673 w 914400"/>
            <a:gd name="connsiteY8" fmla="*/ 368088 h 914400"/>
            <a:gd name="connsiteX9" fmla="*/ 556048 w 914400"/>
            <a:gd name="connsiteY9" fmla="*/ 320463 h 914400"/>
            <a:gd name="connsiteX0" fmla="*/ 209395 w 914400"/>
            <a:gd name="connsiteY0" fmla="*/ 656588 h 914400"/>
            <a:gd name="connsiteX1" fmla="*/ 502534 w 914400"/>
            <a:gd name="connsiteY1" fmla="*/ 754563 h 914400"/>
            <a:gd name="connsiteX2" fmla="*/ 704427 w 914400"/>
            <a:gd name="connsiteY2" fmla="*/ 656588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263102 w 914400"/>
            <a:gd name="connsiteY0" fmla="*/ 320463 h 914400"/>
            <a:gd name="connsiteX1" fmla="*/ 310727 w 914400"/>
            <a:gd name="connsiteY1" fmla="*/ 272838 h 914400"/>
            <a:gd name="connsiteX2" fmla="*/ 358352 w 914400"/>
            <a:gd name="connsiteY2" fmla="*/ 320463 h 914400"/>
            <a:gd name="connsiteX3" fmla="*/ 310727 w 914400"/>
            <a:gd name="connsiteY3" fmla="*/ 368088 h 914400"/>
            <a:gd name="connsiteX4" fmla="*/ 263102 w 914400"/>
            <a:gd name="connsiteY4" fmla="*/ 320463 h 914400"/>
            <a:gd name="connsiteX5" fmla="*/ 556048 w 914400"/>
            <a:gd name="connsiteY5" fmla="*/ 320463 h 914400"/>
            <a:gd name="connsiteX6" fmla="*/ 603673 w 914400"/>
            <a:gd name="connsiteY6" fmla="*/ 272838 h 914400"/>
            <a:gd name="connsiteX7" fmla="*/ 651298 w 914400"/>
            <a:gd name="connsiteY7" fmla="*/ 320463 h 914400"/>
            <a:gd name="connsiteX8" fmla="*/ 603673 w 914400"/>
            <a:gd name="connsiteY8" fmla="*/ 368088 h 914400"/>
            <a:gd name="connsiteX9" fmla="*/ 556048 w 914400"/>
            <a:gd name="connsiteY9" fmla="*/ 320463 h 914400"/>
            <a:gd name="connsiteX0" fmla="*/ 209395 w 914400"/>
            <a:gd name="connsiteY0" fmla="*/ 656588 h 914400"/>
            <a:gd name="connsiteX1" fmla="*/ 605171 w 914400"/>
            <a:gd name="connsiteY1" fmla="*/ 745233 h 914400"/>
            <a:gd name="connsiteX2" fmla="*/ 704427 w 914400"/>
            <a:gd name="connsiteY2" fmla="*/ 656588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263102 w 914400"/>
            <a:gd name="connsiteY0" fmla="*/ 320463 h 914400"/>
            <a:gd name="connsiteX1" fmla="*/ 310727 w 914400"/>
            <a:gd name="connsiteY1" fmla="*/ 272838 h 914400"/>
            <a:gd name="connsiteX2" fmla="*/ 358352 w 914400"/>
            <a:gd name="connsiteY2" fmla="*/ 320463 h 914400"/>
            <a:gd name="connsiteX3" fmla="*/ 310727 w 914400"/>
            <a:gd name="connsiteY3" fmla="*/ 368088 h 914400"/>
            <a:gd name="connsiteX4" fmla="*/ 263102 w 914400"/>
            <a:gd name="connsiteY4" fmla="*/ 320463 h 914400"/>
            <a:gd name="connsiteX5" fmla="*/ 556048 w 914400"/>
            <a:gd name="connsiteY5" fmla="*/ 320463 h 914400"/>
            <a:gd name="connsiteX6" fmla="*/ 603673 w 914400"/>
            <a:gd name="connsiteY6" fmla="*/ 272838 h 914400"/>
            <a:gd name="connsiteX7" fmla="*/ 651298 w 914400"/>
            <a:gd name="connsiteY7" fmla="*/ 320463 h 914400"/>
            <a:gd name="connsiteX8" fmla="*/ 603673 w 914400"/>
            <a:gd name="connsiteY8" fmla="*/ 368088 h 914400"/>
            <a:gd name="connsiteX9" fmla="*/ 556048 w 914400"/>
            <a:gd name="connsiteY9" fmla="*/ 320463 h 914400"/>
            <a:gd name="connsiteX0" fmla="*/ 209395 w 914400"/>
            <a:gd name="connsiteY0" fmla="*/ 656588 h 914400"/>
            <a:gd name="connsiteX1" fmla="*/ 605171 w 914400"/>
            <a:gd name="connsiteY1" fmla="*/ 745233 h 914400"/>
            <a:gd name="connsiteX2" fmla="*/ 704427 w 914400"/>
            <a:gd name="connsiteY2" fmla="*/ 656588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263102 w 914400"/>
            <a:gd name="connsiteY0" fmla="*/ 320463 h 914400"/>
            <a:gd name="connsiteX1" fmla="*/ 310727 w 914400"/>
            <a:gd name="connsiteY1" fmla="*/ 272838 h 914400"/>
            <a:gd name="connsiteX2" fmla="*/ 358352 w 914400"/>
            <a:gd name="connsiteY2" fmla="*/ 320463 h 914400"/>
            <a:gd name="connsiteX3" fmla="*/ 310727 w 914400"/>
            <a:gd name="connsiteY3" fmla="*/ 368088 h 914400"/>
            <a:gd name="connsiteX4" fmla="*/ 263102 w 914400"/>
            <a:gd name="connsiteY4" fmla="*/ 320463 h 914400"/>
            <a:gd name="connsiteX5" fmla="*/ 556048 w 914400"/>
            <a:gd name="connsiteY5" fmla="*/ 320463 h 914400"/>
            <a:gd name="connsiteX6" fmla="*/ 603673 w 914400"/>
            <a:gd name="connsiteY6" fmla="*/ 272838 h 914400"/>
            <a:gd name="connsiteX7" fmla="*/ 651298 w 914400"/>
            <a:gd name="connsiteY7" fmla="*/ 320463 h 914400"/>
            <a:gd name="connsiteX8" fmla="*/ 603673 w 914400"/>
            <a:gd name="connsiteY8" fmla="*/ 368088 h 914400"/>
            <a:gd name="connsiteX9" fmla="*/ 556048 w 914400"/>
            <a:gd name="connsiteY9" fmla="*/ 320463 h 914400"/>
            <a:gd name="connsiteX0" fmla="*/ 209395 w 914400"/>
            <a:gd name="connsiteY0" fmla="*/ 656588 h 914400"/>
            <a:gd name="connsiteX1" fmla="*/ 595840 w 914400"/>
            <a:gd name="connsiteY1" fmla="*/ 698580 h 914400"/>
            <a:gd name="connsiteX2" fmla="*/ 704427 w 914400"/>
            <a:gd name="connsiteY2" fmla="*/ 656588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263102 w 914400"/>
            <a:gd name="connsiteY0" fmla="*/ 320463 h 914400"/>
            <a:gd name="connsiteX1" fmla="*/ 310727 w 914400"/>
            <a:gd name="connsiteY1" fmla="*/ 272838 h 914400"/>
            <a:gd name="connsiteX2" fmla="*/ 358352 w 914400"/>
            <a:gd name="connsiteY2" fmla="*/ 320463 h 914400"/>
            <a:gd name="connsiteX3" fmla="*/ 310727 w 914400"/>
            <a:gd name="connsiteY3" fmla="*/ 368088 h 914400"/>
            <a:gd name="connsiteX4" fmla="*/ 263102 w 914400"/>
            <a:gd name="connsiteY4" fmla="*/ 320463 h 914400"/>
            <a:gd name="connsiteX5" fmla="*/ 556048 w 914400"/>
            <a:gd name="connsiteY5" fmla="*/ 320463 h 914400"/>
            <a:gd name="connsiteX6" fmla="*/ 603673 w 914400"/>
            <a:gd name="connsiteY6" fmla="*/ 272838 h 914400"/>
            <a:gd name="connsiteX7" fmla="*/ 651298 w 914400"/>
            <a:gd name="connsiteY7" fmla="*/ 320463 h 914400"/>
            <a:gd name="connsiteX8" fmla="*/ 603673 w 914400"/>
            <a:gd name="connsiteY8" fmla="*/ 368088 h 914400"/>
            <a:gd name="connsiteX9" fmla="*/ 556048 w 914400"/>
            <a:gd name="connsiteY9" fmla="*/ 320463 h 914400"/>
            <a:gd name="connsiteX0" fmla="*/ 209395 w 914400"/>
            <a:gd name="connsiteY0" fmla="*/ 656588 h 914400"/>
            <a:gd name="connsiteX1" fmla="*/ 595840 w 914400"/>
            <a:gd name="connsiteY1" fmla="*/ 698580 h 914400"/>
            <a:gd name="connsiteX2" fmla="*/ 704427 w 914400"/>
            <a:gd name="connsiteY2" fmla="*/ 656588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263102 w 914400"/>
            <a:gd name="connsiteY0" fmla="*/ 320463 h 914400"/>
            <a:gd name="connsiteX1" fmla="*/ 310727 w 914400"/>
            <a:gd name="connsiteY1" fmla="*/ 272838 h 914400"/>
            <a:gd name="connsiteX2" fmla="*/ 358352 w 914400"/>
            <a:gd name="connsiteY2" fmla="*/ 320463 h 914400"/>
            <a:gd name="connsiteX3" fmla="*/ 310727 w 914400"/>
            <a:gd name="connsiteY3" fmla="*/ 368088 h 914400"/>
            <a:gd name="connsiteX4" fmla="*/ 263102 w 914400"/>
            <a:gd name="connsiteY4" fmla="*/ 320463 h 914400"/>
            <a:gd name="connsiteX5" fmla="*/ 556048 w 914400"/>
            <a:gd name="connsiteY5" fmla="*/ 320463 h 914400"/>
            <a:gd name="connsiteX6" fmla="*/ 603673 w 914400"/>
            <a:gd name="connsiteY6" fmla="*/ 272838 h 914400"/>
            <a:gd name="connsiteX7" fmla="*/ 651298 w 914400"/>
            <a:gd name="connsiteY7" fmla="*/ 320463 h 914400"/>
            <a:gd name="connsiteX8" fmla="*/ 603673 w 914400"/>
            <a:gd name="connsiteY8" fmla="*/ 368088 h 914400"/>
            <a:gd name="connsiteX9" fmla="*/ 556048 w 914400"/>
            <a:gd name="connsiteY9" fmla="*/ 320463 h 914400"/>
            <a:gd name="connsiteX0" fmla="*/ 209395 w 914400"/>
            <a:gd name="connsiteY0" fmla="*/ 656588 h 914400"/>
            <a:gd name="connsiteX1" fmla="*/ 595840 w 914400"/>
            <a:gd name="connsiteY1" fmla="*/ 689249 h 914400"/>
            <a:gd name="connsiteX2" fmla="*/ 704427 w 914400"/>
            <a:gd name="connsiteY2" fmla="*/ 656588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  <a:gd name="connsiteX0" fmla="*/ 263102 w 914400"/>
            <a:gd name="connsiteY0" fmla="*/ 320463 h 914400"/>
            <a:gd name="connsiteX1" fmla="*/ 310727 w 914400"/>
            <a:gd name="connsiteY1" fmla="*/ 272838 h 914400"/>
            <a:gd name="connsiteX2" fmla="*/ 358352 w 914400"/>
            <a:gd name="connsiteY2" fmla="*/ 320463 h 914400"/>
            <a:gd name="connsiteX3" fmla="*/ 310727 w 914400"/>
            <a:gd name="connsiteY3" fmla="*/ 368088 h 914400"/>
            <a:gd name="connsiteX4" fmla="*/ 263102 w 914400"/>
            <a:gd name="connsiteY4" fmla="*/ 320463 h 914400"/>
            <a:gd name="connsiteX5" fmla="*/ 556048 w 914400"/>
            <a:gd name="connsiteY5" fmla="*/ 320463 h 914400"/>
            <a:gd name="connsiteX6" fmla="*/ 603673 w 914400"/>
            <a:gd name="connsiteY6" fmla="*/ 272838 h 914400"/>
            <a:gd name="connsiteX7" fmla="*/ 651298 w 914400"/>
            <a:gd name="connsiteY7" fmla="*/ 320463 h 914400"/>
            <a:gd name="connsiteX8" fmla="*/ 603673 w 914400"/>
            <a:gd name="connsiteY8" fmla="*/ 368088 h 914400"/>
            <a:gd name="connsiteX9" fmla="*/ 556048 w 914400"/>
            <a:gd name="connsiteY9" fmla="*/ 320463 h 914400"/>
            <a:gd name="connsiteX0" fmla="*/ 209395 w 914400"/>
            <a:gd name="connsiteY0" fmla="*/ 656588 h 914400"/>
            <a:gd name="connsiteX1" fmla="*/ 704427 w 914400"/>
            <a:gd name="connsiteY1" fmla="*/ 656588 h 914400"/>
            <a:gd name="connsiteX0" fmla="*/ 0 w 914400"/>
            <a:gd name="connsiteY0" fmla="*/ 457200 h 914400"/>
            <a:gd name="connsiteX1" fmla="*/ 457200 w 914400"/>
            <a:gd name="connsiteY1" fmla="*/ 0 h 914400"/>
            <a:gd name="connsiteX2" fmla="*/ 914400 w 914400"/>
            <a:gd name="connsiteY2" fmla="*/ 457200 h 914400"/>
            <a:gd name="connsiteX3" fmla="*/ 457200 w 914400"/>
            <a:gd name="connsiteY3" fmla="*/ 914400 h 914400"/>
            <a:gd name="connsiteX4" fmla="*/ 0 w 914400"/>
            <a:gd name="connsiteY4" fmla="*/ 457200 h 91440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</a:cxnLst>
          <a:rect l="l" t="t" r="r" b="b"/>
          <a:pathLst>
            <a:path w="914400" h="914400" stroke="0" extrusionOk="0">
              <a:moveTo>
                <a:pt x="0" y="457200"/>
              </a:moveTo>
              <a:cubicBezTo>
                <a:pt x="0" y="204695"/>
                <a:pt x="204695" y="0"/>
                <a:pt x="457200" y="0"/>
              </a:cubicBezTo>
              <a:cubicBezTo>
                <a:pt x="709705" y="0"/>
                <a:pt x="914400" y="204695"/>
                <a:pt x="914400" y="457200"/>
              </a:cubicBezTo>
              <a:cubicBezTo>
                <a:pt x="914400" y="709705"/>
                <a:pt x="709705" y="914400"/>
                <a:pt x="457200" y="914400"/>
              </a:cubicBezTo>
              <a:cubicBezTo>
                <a:pt x="204695" y="914400"/>
                <a:pt x="0" y="709705"/>
                <a:pt x="0" y="457200"/>
              </a:cubicBezTo>
              <a:close/>
            </a:path>
            <a:path w="914400" h="914400" fill="darkenLess" extrusionOk="0">
              <a:moveTo>
                <a:pt x="263102" y="320463"/>
              </a:moveTo>
              <a:cubicBezTo>
                <a:pt x="263102" y="294160"/>
                <a:pt x="284424" y="272838"/>
                <a:pt x="310727" y="272838"/>
              </a:cubicBezTo>
              <a:cubicBezTo>
                <a:pt x="337030" y="272838"/>
                <a:pt x="358352" y="294160"/>
                <a:pt x="358352" y="320463"/>
              </a:cubicBezTo>
              <a:cubicBezTo>
                <a:pt x="358352" y="346766"/>
                <a:pt x="337030" y="368088"/>
                <a:pt x="310727" y="368088"/>
              </a:cubicBezTo>
              <a:cubicBezTo>
                <a:pt x="284424" y="368088"/>
                <a:pt x="263102" y="346766"/>
                <a:pt x="263102" y="320463"/>
              </a:cubicBezTo>
              <a:moveTo>
                <a:pt x="556048" y="320463"/>
              </a:moveTo>
              <a:cubicBezTo>
                <a:pt x="556048" y="294160"/>
                <a:pt x="577370" y="272838"/>
                <a:pt x="603673" y="272838"/>
              </a:cubicBezTo>
              <a:cubicBezTo>
                <a:pt x="629976" y="272838"/>
                <a:pt x="651298" y="294160"/>
                <a:pt x="651298" y="320463"/>
              </a:cubicBezTo>
              <a:cubicBezTo>
                <a:pt x="651298" y="346766"/>
                <a:pt x="629976" y="368088"/>
                <a:pt x="603673" y="368088"/>
              </a:cubicBezTo>
              <a:cubicBezTo>
                <a:pt x="577370" y="368088"/>
                <a:pt x="556048" y="346766"/>
                <a:pt x="556048" y="320463"/>
              </a:cubicBezTo>
            </a:path>
            <a:path w="914400" h="914400" fill="none" extrusionOk="0">
              <a:moveTo>
                <a:pt x="209395" y="656588"/>
              </a:moveTo>
              <a:lnTo>
                <a:pt x="704427" y="656588"/>
              </a:lnTo>
            </a:path>
            <a:path w="914400" h="914400" fill="none">
              <a:moveTo>
                <a:pt x="0" y="457200"/>
              </a:moveTo>
              <a:cubicBezTo>
                <a:pt x="0" y="204695"/>
                <a:pt x="204695" y="0"/>
                <a:pt x="457200" y="0"/>
              </a:cubicBezTo>
              <a:cubicBezTo>
                <a:pt x="709705" y="0"/>
                <a:pt x="914400" y="204695"/>
                <a:pt x="914400" y="457200"/>
              </a:cubicBezTo>
              <a:cubicBezTo>
                <a:pt x="914400" y="709705"/>
                <a:pt x="709705" y="914400"/>
                <a:pt x="457200" y="914400"/>
              </a:cubicBezTo>
              <a:cubicBezTo>
                <a:pt x="204695" y="914400"/>
                <a:pt x="0" y="709705"/>
                <a:pt x="0" y="457200"/>
              </a:cubicBezTo>
              <a:close/>
            </a:path>
          </a:pathLst>
        </a:custGeom>
        <a:solidFill xmlns:a="http://schemas.openxmlformats.org/drawingml/2006/main">
          <a:srgbClr val="FFFF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39C175-E793-44D2-AA60-42226FA39F1D}" type="datetime1">
              <a:rPr lang="pl-PL" smtClean="0"/>
              <a:t>08.02.2023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3B2DDC4-79BD-4A3E-ADC7-B219A55319C3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39775"/>
            <a:ext cx="65738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19647A-A2A7-44CA-9DA2-E7E385DE9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78C5021-75FD-4145-B00B-338C2AD6A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171293E-8F37-4533-A107-8918ECC0F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0115-639F-4387-99F8-07DBA0498423}" type="datetimeFigureOut">
              <a:rPr lang="pl-PL" smtClean="0"/>
              <a:t>08.02.2023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FA0A696-6A01-4FAC-B7D2-E23E4FD7E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AD11A4A-0040-4B3C-8B61-864D89119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8AE4-1654-405A-A40F-490151FB37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50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B40738-0D2E-4130-A215-166AD48B8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1BD3703-7E85-4B28-B4FC-D1D047B47E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42DA68E-6379-431D-B864-12D05D262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7D345D0-2218-4D8F-A6BE-E02BE3651E97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BC7DF42-C460-4DF5-8FFE-6B5B5C132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010B423-A92B-4521-BC24-DE818E7E5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05405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49A9294-2301-42B0-8790-5903129DD9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C426283-156E-4D6F-AD0D-D5264D1F7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94AD498-B772-4D73-8BE4-9B64C2D87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F01A589-0651-46F4-9D63-55F683A2DCAF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DA9257A-37F6-4086-A9AA-B1556A082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F740A56-0B87-4039-8432-BFA279C4C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59741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70CADD-293C-4386-BA1D-E3EEF5602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E75775-C00F-4079-AC18-DFD7798B9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EC22CB-EE20-4EBB-B590-1B6B4F882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5A7D43-D50B-44D7-B606-6D914C48F7A7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4B2070A-C4DB-4C78-AFC1-A6721E9A3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E043623-14FE-4B71-A659-CD8C2BAD6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8060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B6DE81-1C61-4E33-B4CA-7E6797C23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78D547D-D81B-4801-9D16-F6672C87E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4BD37EC-64C4-48C9-B3A8-CBCB68117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7CAAFE2-82E6-4FD5-A65D-4769B96B48BE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EC1B786-0FA4-4B70-A288-3EDFC16B7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6783E09-D49C-4D2A-92FF-C5CA3ACCE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53091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C22D33-BC9E-40E9-A227-E387C0C7C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8E7596-30A8-45DC-8C99-EE4F934B9F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6868639-9E2F-4004-99E2-11382F58A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E043C5A-CFC2-4AB8-9176-E30B2E0EC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FA7AC39-1D96-494B-BD52-8616F13BE00A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D4B2F20-091D-45EC-8EDD-2B4E5B2FE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C8FC1C6-8219-4B0D-908A-29FFCFE2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26859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9CAFCA-68CD-45F4-B15B-F9D91696D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4FF635A-6BCA-420D-A394-9D1714F09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830B3C5-B646-445C-A1DA-4CD1DFAA3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CC2E172-5D5D-44B4-8641-B171DAA6B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2CB5344-3930-492F-BBEB-D9C8E74C66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3AC56069-428C-4929-8F6C-1927B57F2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DEAA985-FCFC-42C0-80D5-4C4D4ACC8D81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3E74DC3A-01AD-45F3-A279-3A383FE2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69BC68F-B8C1-4CC4-AC30-C7ACE6703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59327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1F673E-FC5E-411A-9582-99F49C06C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60BB299-E842-4616-A1E5-416D6EDE9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AC93E07-31AA-44E1-B306-F7857B0129E4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D03F614-00E8-4991-8695-D9073381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5E5DF3A-9B36-42D7-8E68-98011216E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53182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4B47CE6-A616-4802-8E5A-DDD1D4F27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469E754-8C44-47C5-B733-63E5EFA176DF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B2DA999-4894-4982-AAB3-851C93A11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7D76E81-C21C-4678-80A5-2C72AA01D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93331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F1E351-CFD2-4FEC-B99D-7FF23A579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5C072E-51FB-4BED-B826-E4983676E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FFF9E42-963D-4FCB-9107-6EB4DA900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AB0FA85-3108-4040-9D82-7FC4CB2DB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855E494-5506-42CD-AF42-4B057CDA10B2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D121783-4EBD-48CF-9052-EE7D9AA52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4C9AE07-2A35-4546-9FAB-04894037C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51640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BA2F5B-984D-4ADF-A8D1-495BDDAE5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43A3E98-6E9D-43BD-BC06-AB232B100A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7EA725F-E2C2-428F-A293-F06B9CD97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7D18F7B-218B-4F36-BC8F-0076CB30C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1C064FC-8E84-4A42-AB6B-BA21CD330EE3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1C5728C-47C1-4D15-85A3-BF169424B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B7448BE-947C-40BE-B2AE-F4AD2EA9A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25636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5DC4A08-4205-4444-8771-F22BC4181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ED4D8BF-1934-4AD4-A14C-E2F62D1D2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F1C332-FAC8-4E81-977C-E62D781E9D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B26618-DABB-4E33-B739-28A897847C9F}" type="datetime1">
              <a:rPr lang="pl-PL" noProof="0" smtClean="0"/>
              <a:t>08.02.2023</a:t>
            </a:fld>
            <a:endParaRPr lang="pl-PL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BA08CAB-8967-4DC6-A0CB-6CC934628B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pl-PL" noProof="0"/>
              <a:t>Dodaj stopkę</a:t>
            </a:r>
            <a:endParaRPr lang="pl-PL" noProof="0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4A4FE4-0DDF-437C-BCBD-F10688499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36C87F6-986D-49E6-AF40-1B3A1EE8064D}" type="slidenum">
              <a:rPr lang="pl-PL" noProof="0" smtClean="0"/>
              <a:pPr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25944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05C5780E-BB2C-487D-E212-40178A7C0B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3966377"/>
              </p:ext>
            </p:extLst>
          </p:nvPr>
        </p:nvGraphicFramePr>
        <p:xfrm>
          <a:off x="1557908" y="404664"/>
          <a:ext cx="6727237" cy="5417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ytuł 13">
            <a:extLst>
              <a:ext uri="{FF2B5EF4-FFF2-40B4-BE49-F238E27FC236}">
                <a16:creationId xmlns:a16="http://schemas.microsoft.com/office/drawing/2014/main" id="{AADB9B70-E626-E64B-9323-8D1F94A7A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5940" y="5805264"/>
            <a:ext cx="9141619" cy="443384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>
                <a:solidFill>
                  <a:srgbClr val="FF0000"/>
                </a:solidFill>
              </a:rPr>
              <a:t>!   10-15% masy ciała ucznia – takiej wagi nie powinien przekraczać plecak     ! </a:t>
            </a:r>
          </a:p>
        </p:txBody>
      </p:sp>
      <p:sp>
        <p:nvSpPr>
          <p:cNvPr id="24" name="Podtytuł 23">
            <a:extLst>
              <a:ext uri="{FF2B5EF4-FFF2-40B4-BE49-F238E27FC236}">
                <a16:creationId xmlns:a16="http://schemas.microsoft.com/office/drawing/2014/main" id="{E841BB4D-A8AB-CD55-4298-3E35C27CA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6093296"/>
            <a:ext cx="9141619" cy="648072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</a:p>
          <a:p>
            <a:pPr algn="l">
              <a:lnSpc>
                <a:spcPct val="105000"/>
              </a:lnSpc>
              <a:spcAft>
                <a:spcPts val="0"/>
              </a:spcAft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Państwowy Powiatowy Inspektor Sanitarny w Augustowie</a:t>
            </a:r>
            <a:endParaRPr lang="pl-PL" sz="1800" dirty="0"/>
          </a:p>
        </p:txBody>
      </p:sp>
      <p:pic>
        <p:nvPicPr>
          <p:cNvPr id="25" name="Obraz 24">
            <a:extLst>
              <a:ext uri="{FF2B5EF4-FFF2-40B4-BE49-F238E27FC236}">
                <a16:creationId xmlns:a16="http://schemas.microsoft.com/office/drawing/2014/main" id="{9F30DFBC-8A43-ECA8-C94E-E7B9F352FE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5940" y="6309320"/>
            <a:ext cx="432048" cy="432048"/>
          </a:xfrm>
          <a:prstGeom prst="rect">
            <a:avLst/>
          </a:prstGeom>
        </p:spPr>
      </p:pic>
      <p:sp>
        <p:nvSpPr>
          <p:cNvPr id="34" name="Uśmiechnięta buźka 33">
            <a:extLst>
              <a:ext uri="{FF2B5EF4-FFF2-40B4-BE49-F238E27FC236}">
                <a16:creationId xmlns:a16="http://schemas.microsoft.com/office/drawing/2014/main" id="{EC3BA9BF-9198-4B77-8F9C-66454D48A935}"/>
              </a:ext>
            </a:extLst>
          </p:cNvPr>
          <p:cNvSpPr/>
          <p:nvPr/>
        </p:nvSpPr>
        <p:spPr>
          <a:xfrm>
            <a:off x="4294212" y="1916832"/>
            <a:ext cx="432048" cy="360040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Uśmiechnięta buźka 1">
            <a:extLst>
              <a:ext uri="{FF2B5EF4-FFF2-40B4-BE49-F238E27FC236}">
                <a16:creationId xmlns:a16="http://schemas.microsoft.com/office/drawing/2014/main" id="{7DA3FC7C-E11C-CE65-E628-291A4FD45671}"/>
              </a:ext>
            </a:extLst>
          </p:cNvPr>
          <p:cNvSpPr/>
          <p:nvPr/>
        </p:nvSpPr>
        <p:spPr>
          <a:xfrm>
            <a:off x="4294212" y="4509120"/>
            <a:ext cx="432048" cy="360040"/>
          </a:xfrm>
          <a:prstGeom prst="smileyFace">
            <a:avLst>
              <a:gd name="adj" fmla="val -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4" name="Grafika 3" descr="Plecak kontur">
            <a:extLst>
              <a:ext uri="{FF2B5EF4-FFF2-40B4-BE49-F238E27FC236}">
                <a16:creationId xmlns:a16="http://schemas.microsoft.com/office/drawing/2014/main" id="{74A3AB72-422E-635E-2153-527EE6AEA5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38628" y="1268760"/>
            <a:ext cx="3744416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35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</TotalTime>
  <Words>45</Words>
  <Application>Microsoft Office PowerPoint</Application>
  <PresentationFormat>Niestandardowy</PresentationFormat>
  <Paragraphs>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Motyw pakietu Office</vt:lpstr>
      <vt:lpstr>!   10-15% masy ciała ucznia – takiej wagi nie powinien przekraczać plecak    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OCENA STANU SANITARNEGO POWIATU AUGUSTOWSKIEGO ZA 2018r.</dc:title>
  <dc:creator>cycek01 .</dc:creator>
  <cp:lastModifiedBy>PSSE Augustów - Anna Sewastianowicz</cp:lastModifiedBy>
  <cp:revision>174</cp:revision>
  <cp:lastPrinted>2022-11-09T11:00:51Z</cp:lastPrinted>
  <dcterms:created xsi:type="dcterms:W3CDTF">2019-03-06T17:13:17Z</dcterms:created>
  <dcterms:modified xsi:type="dcterms:W3CDTF">2023-02-08T13:08:45Z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