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428750" cx="17145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Roboto Medium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49">
          <p15:clr>
            <a:srgbClr val="A4A3A4"/>
          </p15:clr>
        </p15:guide>
        <p15:guide id="2" pos="865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gvdPpMNgvTsa3X5mBBkHjGTD7n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9" orient="horz"/>
        <p:guide pos="865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RobotoMedium-italic.fntdata"/><Relationship Id="rId8" Type="http://schemas.openxmlformats.org/officeDocument/2006/relationships/font" Target="fonts/Roboto-bold.fntdata"/><Relationship Id="rId18" Type="http://schemas.openxmlformats.org/officeDocument/2006/relationships/customXml" Target="../customXml/item3.xml"/><Relationship Id="rId3" Type="http://schemas.openxmlformats.org/officeDocument/2006/relationships/presProps" Target="presProps.xml"/><Relationship Id="rId12" Type="http://schemas.openxmlformats.org/officeDocument/2006/relationships/font" Target="fonts/RobotoMedium-bold.fntdata"/><Relationship Id="rId7" Type="http://schemas.openxmlformats.org/officeDocument/2006/relationships/font" Target="fonts/Roboto-regular.fntdata"/><Relationship Id="rId17" Type="http://schemas.openxmlformats.org/officeDocument/2006/relationships/customXml" Target="../customXml/item2.xml"/><Relationship Id="rId2" Type="http://schemas.openxmlformats.org/officeDocument/2006/relationships/viewProps" Target="viewProps.xml"/><Relationship Id="rId16" Type="http://schemas.openxmlformats.org/officeDocument/2006/relationships/customXml" Target="../customXml/item1.xml"/><Relationship Id="rId11" Type="http://schemas.openxmlformats.org/officeDocument/2006/relationships/font" Target="fonts/RobotoMedium-regular.fntdata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customschemas.google.com/relationships/presentationmetadata" Target="metadata"/><Relationship Id="rId5" Type="http://schemas.openxmlformats.org/officeDocument/2006/relationships/notesMaster" Target="notesMasters/notesMaster1.xml"/><Relationship Id="rId10" Type="http://schemas.openxmlformats.org/officeDocument/2006/relationships/font" Target="fonts/Roboto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Roboto-italic.fntdata"/><Relationship Id="rId14" Type="http://schemas.openxmlformats.org/officeDocument/2006/relationships/font" Target="fonts/RobotoMedium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5726" y="333378"/>
            <a:ext cx="1543051" cy="942909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85797" y="33307"/>
            <a:ext cx="942909" cy="1543051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230850" y="817167"/>
            <a:ext cx="1767748" cy="299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382321" y="532012"/>
            <a:ext cx="1767748" cy="869751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28591" y="443842"/>
            <a:ext cx="1457325" cy="3062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257177" y="809629"/>
            <a:ext cx="1200149" cy="36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lvl="0" algn="ctr">
              <a:spcBef>
                <a:spcPts val="465"/>
              </a:spcBef>
              <a:spcAft>
                <a:spcPts val="0"/>
              </a:spcAft>
              <a:buClr>
                <a:srgbClr val="888888"/>
              </a:buClr>
              <a:buSzPts val="2325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30"/>
              </a:spcBef>
              <a:spcAft>
                <a:spcPts val="0"/>
              </a:spcAft>
              <a:buClr>
                <a:srgbClr val="888888"/>
              </a:buClr>
              <a:buSzPts val="165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-têt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35436" y="918104"/>
            <a:ext cx="1457325" cy="283766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Verdana"/>
              <a:buNone/>
              <a:defRPr b="1" sz="27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35436" y="605568"/>
            <a:ext cx="1457325" cy="312539"/>
          </a:xfrm>
          <a:prstGeom prst="rect">
            <a:avLst/>
          </a:prstGeom>
          <a:noFill/>
          <a:ln>
            <a:noFill/>
          </a:ln>
        </p:spPr>
        <p:txBody>
          <a:bodyPr anchorCtr="0" anchor="b" bIns="41525" lIns="83075" spcFirstLastPara="1" rIns="83075" wrap="square" tIns="41525">
            <a:normAutofit/>
          </a:bodyPr>
          <a:lstStyle>
            <a:lvl1pPr indent="-228600" lvl="0" marL="4572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6676" y="483530"/>
            <a:ext cx="584597" cy="1367234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47662" lvl="0" marL="457200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75"/>
              <a:buChar char="•"/>
              <a:defRPr sz="1875"/>
            </a:lvl1pPr>
            <a:lvl2pPr indent="-333375" lvl="1" marL="9144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Char char="–"/>
              <a:defRPr sz="165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79847" y="483530"/>
            <a:ext cx="584597" cy="1367234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47662" lvl="0" marL="457200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75"/>
              <a:buChar char="•"/>
              <a:defRPr sz="1875"/>
            </a:lvl1pPr>
            <a:lvl2pPr indent="-333375" lvl="1" marL="9144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Char char="–"/>
              <a:defRPr sz="165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5726" y="319817"/>
            <a:ext cx="757536" cy="133284"/>
          </a:xfrm>
          <a:prstGeom prst="rect">
            <a:avLst/>
          </a:prstGeom>
          <a:noFill/>
          <a:ln>
            <a:noFill/>
          </a:ln>
        </p:spPr>
        <p:txBody>
          <a:bodyPr anchorCtr="0" anchor="b" bIns="41525" lIns="83075" spcFirstLastPara="1" rIns="83075" wrap="square" tIns="41525">
            <a:normAutofit/>
          </a:bodyPr>
          <a:lstStyle>
            <a:lvl1pPr indent="-228600" lvl="0" marL="4572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None/>
              <a:defRPr b="1" sz="1650"/>
            </a:lvl1pPr>
            <a:lvl2pPr indent="-228600" lvl="1" marL="914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3pPr>
            <a:lvl4pPr indent="-228600" lvl="3" marL="1828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4pPr>
            <a:lvl5pPr indent="-228600" lvl="4" marL="22860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5pPr>
            <a:lvl6pPr indent="-228600" lvl="5" marL="2743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6pPr>
            <a:lvl7pPr indent="-228600" lvl="6" marL="32004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7pPr>
            <a:lvl8pPr indent="-228600" lvl="7" marL="3657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8pPr>
            <a:lvl9pPr indent="-228600" lvl="8" marL="4114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5726" y="453101"/>
            <a:ext cx="757536" cy="82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33375" lvl="0" marL="4572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Char char="•"/>
              <a:defRPr sz="1650"/>
            </a:lvl1pPr>
            <a:lvl2pPr indent="-314325" lvl="1" marL="914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2pPr>
            <a:lvl3pPr indent="-3048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5275" lvl="3" marL="1828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–"/>
              <a:defRPr sz="1050"/>
            </a:lvl4pPr>
            <a:lvl5pPr indent="-295275" lvl="4" marL="22860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»"/>
              <a:defRPr sz="1050"/>
            </a:lvl5pPr>
            <a:lvl6pPr indent="-295275" lvl="5" marL="2743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6pPr>
            <a:lvl7pPr indent="-295275" lvl="6" marL="32004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7pPr>
            <a:lvl8pPr indent="-295275" lvl="7" marL="3657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8pPr>
            <a:lvl9pPr indent="-295275" lvl="8" marL="4114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870944" y="319817"/>
            <a:ext cx="757832" cy="133284"/>
          </a:xfrm>
          <a:prstGeom prst="rect">
            <a:avLst/>
          </a:prstGeom>
          <a:noFill/>
          <a:ln>
            <a:noFill/>
          </a:ln>
        </p:spPr>
        <p:txBody>
          <a:bodyPr anchorCtr="0" anchor="b" bIns="41525" lIns="83075" spcFirstLastPara="1" rIns="83075" wrap="square" tIns="41525">
            <a:normAutofit/>
          </a:bodyPr>
          <a:lstStyle>
            <a:lvl1pPr indent="-228600" lvl="0" marL="4572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None/>
              <a:defRPr b="1" sz="1650"/>
            </a:lvl1pPr>
            <a:lvl2pPr indent="-228600" lvl="1" marL="914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3pPr>
            <a:lvl4pPr indent="-228600" lvl="3" marL="1828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4pPr>
            <a:lvl5pPr indent="-228600" lvl="4" marL="22860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5pPr>
            <a:lvl6pPr indent="-228600" lvl="5" marL="2743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6pPr>
            <a:lvl7pPr indent="-228600" lvl="6" marL="32004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7pPr>
            <a:lvl8pPr indent="-228600" lvl="7" marL="3657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8pPr>
            <a:lvl9pPr indent="-228600" lvl="8" marL="4114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b="1" sz="105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870944" y="453101"/>
            <a:ext cx="757832" cy="82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33375" lvl="0" marL="4572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Char char="•"/>
              <a:defRPr sz="1650"/>
            </a:lvl1pPr>
            <a:lvl2pPr indent="-314325" lvl="1" marL="914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2pPr>
            <a:lvl3pPr indent="-3048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5275" lvl="3" marL="1828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–"/>
              <a:defRPr sz="1050"/>
            </a:lvl4pPr>
            <a:lvl5pPr indent="-295275" lvl="4" marL="22860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»"/>
              <a:defRPr sz="1050"/>
            </a:lvl5pPr>
            <a:lvl6pPr indent="-295275" lvl="5" marL="2743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6pPr>
            <a:lvl7pPr indent="-295275" lvl="6" marL="32004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7pPr>
            <a:lvl8pPr indent="-295275" lvl="7" marL="36576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8pPr>
            <a:lvl9pPr indent="-295275" lvl="8" marL="41148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5726" y="56887"/>
            <a:ext cx="564059" cy="242095"/>
          </a:xfrm>
          <a:prstGeom prst="rect">
            <a:avLst/>
          </a:prstGeom>
          <a:noFill/>
          <a:ln>
            <a:noFill/>
          </a:ln>
        </p:spPr>
        <p:txBody>
          <a:bodyPr anchorCtr="0" anchor="b" bIns="41525" lIns="83075" spcFirstLastPara="1" rIns="83075" wrap="square" tIns="415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Verdana"/>
              <a:buNone/>
              <a:defRPr b="1" sz="13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670324" y="56887"/>
            <a:ext cx="958453" cy="12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76237" lvl="0" marL="457200" algn="l">
              <a:spcBef>
                <a:spcPts val="465"/>
              </a:spcBef>
              <a:spcAft>
                <a:spcPts val="0"/>
              </a:spcAft>
              <a:buClr>
                <a:schemeClr val="dk1"/>
              </a:buClr>
              <a:buSzPts val="2325"/>
              <a:buChar char="•"/>
              <a:defRPr sz="2325"/>
            </a:lvl1pPr>
            <a:lvl2pPr indent="-347662" lvl="1" marL="914400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75"/>
              <a:buChar char="–"/>
              <a:defRPr sz="1875"/>
            </a:lvl2pPr>
            <a:lvl3pPr indent="-333375" lvl="2" marL="137160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Char char="•"/>
              <a:defRPr sz="1650"/>
            </a:lvl3pPr>
            <a:lvl4pPr indent="-314325" lvl="3" marL="1828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indent="-314325" lvl="4" marL="22860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indent="-314325" lvl="5" marL="27432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indent="-314325" lvl="6" marL="3200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indent="-314325" lvl="7" marL="3657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indent="-314325" lvl="8" marL="4114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5726" y="298980"/>
            <a:ext cx="564059" cy="977305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228600" lvl="0" marL="457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1pPr>
            <a:lvl2pPr indent="-228600" lvl="1" marL="9144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4pPr>
            <a:lvl5pPr indent="-228600" lvl="4" marL="22860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5pPr>
            <a:lvl6pPr indent="-228600" lvl="5" marL="27432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6pPr>
            <a:lvl7pPr indent="-228600" lvl="6" marL="32004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7pPr>
            <a:lvl8pPr indent="-228600" lvl="7" marL="36576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8pPr>
            <a:lvl9pPr indent="-228600" lvl="8" marL="41148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336056" y="1000126"/>
            <a:ext cx="1028700" cy="118070"/>
          </a:xfrm>
          <a:prstGeom prst="rect">
            <a:avLst/>
          </a:prstGeom>
          <a:noFill/>
          <a:ln>
            <a:noFill/>
          </a:ln>
        </p:spPr>
        <p:txBody>
          <a:bodyPr anchorCtr="0" anchor="b" bIns="41525" lIns="83075" spcFirstLastPara="1" rIns="83075" wrap="square" tIns="415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Verdana"/>
              <a:buNone/>
              <a:defRPr b="1" sz="13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336056" y="127664"/>
            <a:ext cx="1028700" cy="85725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336056" y="1118198"/>
            <a:ext cx="1028700" cy="167679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228600" lvl="0" marL="457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1pPr>
            <a:lvl2pPr indent="-228600" lvl="1" marL="9144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4pPr>
            <a:lvl5pPr indent="-228600" lvl="4" marL="22860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5pPr>
            <a:lvl6pPr indent="-228600" lvl="5" marL="27432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6pPr>
            <a:lvl7pPr indent="-228600" lvl="6" marL="32004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7pPr>
            <a:lvl8pPr indent="-228600" lvl="7" marL="36576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8pPr>
            <a:lvl9pPr indent="-228600" lvl="8" marL="4114800" algn="l">
              <a:spcBef>
                <a:spcPts val="105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5726" y="57219"/>
            <a:ext cx="154305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None/>
              <a:defRPr b="0" i="0" sz="3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5726" y="333378"/>
            <a:ext cx="1543051" cy="942909"/>
          </a:xfrm>
          <a:prstGeom prst="rect">
            <a:avLst/>
          </a:prstGeom>
          <a:noFill/>
          <a:ln>
            <a:noFill/>
          </a:ln>
        </p:spPr>
        <p:txBody>
          <a:bodyPr anchorCtr="0" anchor="t" bIns="41525" lIns="83075" spcFirstLastPara="1" rIns="83075" wrap="square" tIns="41525">
            <a:normAutofit/>
          </a:bodyPr>
          <a:lstStyle>
            <a:lvl1pPr indent="-376237" lvl="0" marL="457200" marR="0" rtl="0" algn="l">
              <a:spcBef>
                <a:spcPts val="465"/>
              </a:spcBef>
              <a:spcAft>
                <a:spcPts val="0"/>
              </a:spcAft>
              <a:buClr>
                <a:schemeClr val="dk1"/>
              </a:buClr>
              <a:buSzPts val="2325"/>
              <a:buFont typeface="Arial"/>
              <a:buChar char="•"/>
              <a:defRPr b="0" i="0" sz="2325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7662" lvl="1" marL="914400" marR="0" rtl="0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75"/>
              <a:buFont typeface="Arial"/>
              <a:buChar char="–"/>
              <a:defRPr b="0" i="0" sz="1875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3375" lvl="2" marL="1371600" marR="0" rtl="0" algn="l">
              <a:spcBef>
                <a:spcPts val="330"/>
              </a:spcBef>
              <a:spcAft>
                <a:spcPts val="0"/>
              </a:spcAft>
              <a:buClr>
                <a:schemeClr val="dk1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4325" lvl="3" marL="18288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–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14325" lvl="4" marL="22860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»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14325" lvl="5" marL="27432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14325" lvl="6" marL="32004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14325" lvl="7" marL="36576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14325" lvl="8" marL="4114800" marR="0" rtl="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5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85790" y="1324241"/>
            <a:ext cx="542924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1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28727" y="1324241"/>
            <a:ext cx="400050" cy="76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1525" lIns="83075" spcFirstLastPara="1" rIns="83075" wrap="square" tIns="415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750" u="none" cap="none" strike="noStrik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orma&#10;&#10;El contenido generado por IA puede ser incorrecto.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714500" cy="1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title"/>
          </p:nvPr>
        </p:nvSpPr>
        <p:spPr>
          <a:xfrm>
            <a:off x="0" y="354335"/>
            <a:ext cx="1714500" cy="1074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6363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"/>
              <a:buNone/>
            </a:pPr>
            <a:r>
              <a:rPr b="1" baseline="30000" lang="fr-FR" sz="2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DB</a:t>
            </a:r>
            <a:r>
              <a:rPr b="1" baseline="30000" lang="fr-FR" sz="2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AJ O ZDROWIE ROŚLIN</a:t>
            </a:r>
            <a:r>
              <a:rPr b="1" baseline="30000" lang="fr-FR" sz="2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,</a:t>
            </a:r>
            <a:br>
              <a:rPr b="1" baseline="30000" lang="fr-FR" sz="2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aseline="30000" lang="fr-FR" sz="2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nie przywoź ich do domu</a:t>
            </a:r>
            <a:endParaRPr b="1" baseline="30000" sz="22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04000" y="1188000"/>
            <a:ext cx="1152128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#PlantHealth4Life</a:t>
            </a:r>
            <a:endParaRPr/>
          </a:p>
        </p:txBody>
      </p:sp>
      <p:pic>
        <p:nvPicPr>
          <p:cNvPr descr="Un dibujo de una persona&#10;&#10;El contenido generado por IA puede ser incorrecto."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4800" y="1182295"/>
            <a:ext cx="270000" cy="1967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&#10;&#10;El contenido generado por IA puede ser incorrecto."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2237" y="0"/>
            <a:ext cx="846902" cy="3845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2C9A67B5C214291B4884C02BDFC87" ma:contentTypeVersion="16" ma:contentTypeDescription="Create a new document." ma:contentTypeScope="" ma:versionID="c5b2407e2382f80c6820033c975cf46d">
  <xsd:schema xmlns:xsd="http://www.w3.org/2001/XMLSchema" xmlns:xs="http://www.w3.org/2001/XMLSchema" xmlns:p="http://schemas.microsoft.com/office/2006/metadata/properties" xmlns:ns2="7111a519-8876-491d-8de4-efb46eaf868d" xmlns:ns3="85a1b0b8-d8f3-4231-9410-7b54b719e9e5" targetNamespace="http://schemas.microsoft.com/office/2006/metadata/properties" ma:root="true" ma:fieldsID="9d03239c7c86f5a2f9ba396bd9d5b2c0" ns2:_="" ns3:_="">
    <xsd:import namespace="7111a519-8876-491d-8de4-efb46eaf868d"/>
    <xsd:import namespace="85a1b0b8-d8f3-4231-9410-7b54b719e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1a519-8876-491d-8de4-efb46eaf86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d3d8e85-2482-46d5-b3d8-06dc7993f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1b0b8-d8f3-4231-9410-7b54b719e9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d20d6a6-88ea-4949-b169-74d801234906}" ma:internalName="TaxCatchAll" ma:showField="CatchAllData" ma:web="85a1b0b8-d8f3-4231-9410-7b54b719e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1b0b8-d8f3-4231-9410-7b54b719e9e5" xsi:nil="true"/>
    <lcf76f155ced4ddcb4097134ff3c332f xmlns="7111a519-8876-491d-8de4-efb46eaf868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0038F9-94AB-4E73-A436-D8DD71E7FD4F}"/>
</file>

<file path=customXml/itemProps2.xml><?xml version="1.0" encoding="utf-8"?>
<ds:datastoreItem xmlns:ds="http://schemas.openxmlformats.org/officeDocument/2006/customXml" ds:itemID="{336A3682-5C9A-46A0-82B9-B22BB0FC7C8B}"/>
</file>

<file path=customXml/itemProps3.xml><?xml version="1.0" encoding="utf-8"?>
<ds:datastoreItem xmlns:ds="http://schemas.openxmlformats.org/officeDocument/2006/customXml" ds:itemID="{DE564335-DCC3-4C0F-A4F2-057FF74F6555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</dc:creator>
  <dcterms:created xsi:type="dcterms:W3CDTF">2023-07-25T13:09:41Z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0x010100CF62C9A67B5C214291B4884C02BDFC87</vt:lpwstr>
  </property>
</Properties>
</file>