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93" r:id="rId5"/>
  </p:sldMasterIdLst>
  <p:notesMasterIdLst>
    <p:notesMasterId r:id="rId15"/>
  </p:notesMasterIdLst>
  <p:handoutMasterIdLst>
    <p:handoutMasterId r:id="rId16"/>
  </p:handoutMasterIdLst>
  <p:sldIdLst>
    <p:sldId id="262" r:id="rId6"/>
    <p:sldId id="265" r:id="rId7"/>
    <p:sldId id="325" r:id="rId8"/>
    <p:sldId id="316" r:id="rId9"/>
    <p:sldId id="326" r:id="rId10"/>
    <p:sldId id="327" r:id="rId11"/>
    <p:sldId id="318" r:id="rId12"/>
    <p:sldId id="322" r:id="rId13"/>
    <p:sldId id="279" r:id="rId14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debiak Sylwia" initials="ZS" lastIdx="14" clrIdx="0">
    <p:extLst>
      <p:ext uri="{19B8F6BF-5375-455C-9EA6-DF929625EA0E}">
        <p15:presenceInfo xmlns:p15="http://schemas.microsoft.com/office/powerpoint/2012/main" userId="S::sylwia.zdebiak@mf.gov.pl::f65119c1-ebc0-4b80-a825-1d49f72bee4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67"/>
    <a:srgbClr val="B9B9B9"/>
    <a:srgbClr val="FE0000"/>
    <a:srgbClr val="DF983E"/>
    <a:srgbClr val="DEE3E5"/>
    <a:srgbClr val="1D9BF0"/>
    <a:srgbClr val="0077B7"/>
    <a:srgbClr val="0F90F3"/>
    <a:srgbClr val="C42F63"/>
    <a:srgbClr val="7124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A1D556-0EF2-4EB5-BE97-915BB3B6DD86}" v="124" dt="2024-07-21T13:03:04.277"/>
    <p1510:client id="{F0DF3774-7B6A-4B80-A32E-80772D65D814}" v="56" dt="2024-07-22T06:23:52.5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11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5" d="100"/>
          <a:sy n="125" d="100"/>
        </p:scale>
        <p:origin x="48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wara Wioletta" userId="S::wioletta.zwara@cyfra.gov.pl::bcd45f81-f273-4e04-997d-3b8cf7a5870e" providerId="AD" clId="Web-{D3376659-B8F1-4E3A-BDA7-326C524E5214}"/>
    <pc:docChg chg="modSld">
      <pc:chgData name="Zwara Wioletta" userId="S::wioletta.zwara@cyfra.gov.pl::bcd45f81-f273-4e04-997d-3b8cf7a5870e" providerId="AD" clId="Web-{D3376659-B8F1-4E3A-BDA7-326C524E5214}" dt="2024-07-20T20:20:27.505" v="3" actId="20577"/>
      <pc:docMkLst>
        <pc:docMk/>
      </pc:docMkLst>
      <pc:sldChg chg="modSp">
        <pc:chgData name="Zwara Wioletta" userId="S::wioletta.zwara@cyfra.gov.pl::bcd45f81-f273-4e04-997d-3b8cf7a5870e" providerId="AD" clId="Web-{D3376659-B8F1-4E3A-BDA7-326C524E5214}" dt="2024-07-20T20:20:27.505" v="3" actId="20577"/>
        <pc:sldMkLst>
          <pc:docMk/>
          <pc:sldMk cId="1477059798" sldId="322"/>
        </pc:sldMkLst>
        <pc:spChg chg="mod">
          <ac:chgData name="Zwara Wioletta" userId="S::wioletta.zwara@cyfra.gov.pl::bcd45f81-f273-4e04-997d-3b8cf7a5870e" providerId="AD" clId="Web-{D3376659-B8F1-4E3A-BDA7-326C524E5214}" dt="2024-07-20T20:20:27.505" v="3" actId="20577"/>
          <ac:spMkLst>
            <pc:docMk/>
            <pc:sldMk cId="1477059798" sldId="322"/>
            <ac:spMk id="5" creationId="{4B68E375-0650-161A-CFD8-1636B35674DE}"/>
          </ac:spMkLst>
        </pc:spChg>
      </pc:sldChg>
    </pc:docChg>
  </pc:docChgLst>
  <pc:docChgLst>
    <pc:chgData name="Zwara Wioletta" userId="S::wioletta.zwara@cyfra.gov.pl::bcd45f81-f273-4e04-997d-3b8cf7a5870e" providerId="AD" clId="Web-{0DA1D556-0EF2-4EB5-BE97-915BB3B6DD86}"/>
    <pc:docChg chg="modSld">
      <pc:chgData name="Zwara Wioletta" userId="S::wioletta.zwara@cyfra.gov.pl::bcd45f81-f273-4e04-997d-3b8cf7a5870e" providerId="AD" clId="Web-{0DA1D556-0EF2-4EB5-BE97-915BB3B6DD86}" dt="2024-07-21T13:03:04.277" v="121" actId="20577"/>
      <pc:docMkLst>
        <pc:docMk/>
      </pc:docMkLst>
      <pc:sldChg chg="modSp">
        <pc:chgData name="Zwara Wioletta" userId="S::wioletta.zwara@cyfra.gov.pl::bcd45f81-f273-4e04-997d-3b8cf7a5870e" providerId="AD" clId="Web-{0DA1D556-0EF2-4EB5-BE97-915BB3B6DD86}" dt="2024-07-21T13:03:04.277" v="121" actId="20577"/>
        <pc:sldMkLst>
          <pc:docMk/>
          <pc:sldMk cId="898912496" sldId="262"/>
        </pc:sldMkLst>
        <pc:spChg chg="mod">
          <ac:chgData name="Zwara Wioletta" userId="S::wioletta.zwara@cyfra.gov.pl::bcd45f81-f273-4e04-997d-3b8cf7a5870e" providerId="AD" clId="Web-{0DA1D556-0EF2-4EB5-BE97-915BB3B6DD86}" dt="2024-07-21T13:03:04.277" v="121" actId="20577"/>
          <ac:spMkLst>
            <pc:docMk/>
            <pc:sldMk cId="898912496" sldId="262"/>
            <ac:spMk id="2" creationId="{8F092EFA-5288-6FA8-5093-D9E1CA66DE65}"/>
          </ac:spMkLst>
        </pc:spChg>
      </pc:sldChg>
      <pc:sldChg chg="modSp">
        <pc:chgData name="Zwara Wioletta" userId="S::wioletta.zwara@cyfra.gov.pl::bcd45f81-f273-4e04-997d-3b8cf7a5870e" providerId="AD" clId="Web-{0DA1D556-0EF2-4EB5-BE97-915BB3B6DD86}" dt="2024-07-21T13:02:54.418" v="120"/>
        <pc:sldMkLst>
          <pc:docMk/>
          <pc:sldMk cId="795059482" sldId="316"/>
        </pc:sldMkLst>
        <pc:graphicFrameChg chg="mod modGraphic">
          <ac:chgData name="Zwara Wioletta" userId="S::wioletta.zwara@cyfra.gov.pl::bcd45f81-f273-4e04-997d-3b8cf7a5870e" providerId="AD" clId="Web-{0DA1D556-0EF2-4EB5-BE97-915BB3B6DD86}" dt="2024-07-21T13:02:54.418" v="120"/>
          <ac:graphicFrameMkLst>
            <pc:docMk/>
            <pc:sldMk cId="795059482" sldId="316"/>
            <ac:graphicFrameMk id="4" creationId="{F155D735-A21D-1415-B04B-FD29BA0167FD}"/>
          </ac:graphicFrameMkLst>
        </pc:graphicFrameChg>
      </pc:sldChg>
      <pc:sldChg chg="modSp">
        <pc:chgData name="Zwara Wioletta" userId="S::wioletta.zwara@cyfra.gov.pl::bcd45f81-f273-4e04-997d-3b8cf7a5870e" providerId="AD" clId="Web-{0DA1D556-0EF2-4EB5-BE97-915BB3B6DD86}" dt="2024-07-21T13:01:09.775" v="76"/>
        <pc:sldMkLst>
          <pc:docMk/>
          <pc:sldMk cId="2015909270" sldId="318"/>
        </pc:sldMkLst>
        <pc:graphicFrameChg chg="mod modGraphic">
          <ac:chgData name="Zwara Wioletta" userId="S::wioletta.zwara@cyfra.gov.pl::bcd45f81-f273-4e04-997d-3b8cf7a5870e" providerId="AD" clId="Web-{0DA1D556-0EF2-4EB5-BE97-915BB3B6DD86}" dt="2024-07-21T13:01:09.775" v="76"/>
          <ac:graphicFrameMkLst>
            <pc:docMk/>
            <pc:sldMk cId="2015909270" sldId="318"/>
            <ac:graphicFrameMk id="4" creationId="{DAC40532-9DA5-3747-2FF7-1388BC34BD03}"/>
          </ac:graphicFrameMkLst>
        </pc:graphicFrameChg>
        <pc:graphicFrameChg chg="mod modGraphic">
          <ac:chgData name="Zwara Wioletta" userId="S::wioletta.zwara@cyfra.gov.pl::bcd45f81-f273-4e04-997d-3b8cf7a5870e" providerId="AD" clId="Web-{0DA1D556-0EF2-4EB5-BE97-915BB3B6DD86}" dt="2024-07-21T13:01:05.650" v="63"/>
          <ac:graphicFrameMkLst>
            <pc:docMk/>
            <pc:sldMk cId="2015909270" sldId="318"/>
            <ac:graphicFrameMk id="8" creationId="{E77684FE-BBFF-A8CA-40CC-83A4E0039477}"/>
          </ac:graphicFrameMkLst>
        </pc:graphicFrameChg>
      </pc:sldChg>
      <pc:sldChg chg="addSp delSp modSp">
        <pc:chgData name="Zwara Wioletta" userId="S::wioletta.zwara@cyfra.gov.pl::bcd45f81-f273-4e04-997d-3b8cf7a5870e" providerId="AD" clId="Web-{0DA1D556-0EF2-4EB5-BE97-915BB3B6DD86}" dt="2024-07-21T13:02:33.542" v="116" actId="1076"/>
        <pc:sldMkLst>
          <pc:docMk/>
          <pc:sldMk cId="4287712577" sldId="323"/>
        </pc:sldMkLst>
        <pc:spChg chg="mod">
          <ac:chgData name="Zwara Wioletta" userId="S::wioletta.zwara@cyfra.gov.pl::bcd45f81-f273-4e04-997d-3b8cf7a5870e" providerId="AD" clId="Web-{0DA1D556-0EF2-4EB5-BE97-915BB3B6DD86}" dt="2024-07-21T13:02:02.354" v="99" actId="20577"/>
          <ac:spMkLst>
            <pc:docMk/>
            <pc:sldMk cId="4287712577" sldId="323"/>
            <ac:spMk id="3" creationId="{329FD2A7-7200-A269-D6FF-E8C386CD8E62}"/>
          </ac:spMkLst>
        </pc:spChg>
        <pc:spChg chg="add del mod">
          <ac:chgData name="Zwara Wioletta" userId="S::wioletta.zwara@cyfra.gov.pl::bcd45f81-f273-4e04-997d-3b8cf7a5870e" providerId="AD" clId="Web-{0DA1D556-0EF2-4EB5-BE97-915BB3B6DD86}" dt="2024-07-21T13:02:09.979" v="102"/>
          <ac:spMkLst>
            <pc:docMk/>
            <pc:sldMk cId="4287712577" sldId="323"/>
            <ac:spMk id="4" creationId="{969E73E4-88EF-4FC7-608C-190F132D8BBE}"/>
          </ac:spMkLst>
        </pc:spChg>
        <pc:spChg chg="add mod">
          <ac:chgData name="Zwara Wioletta" userId="S::wioletta.zwara@cyfra.gov.pl::bcd45f81-f273-4e04-997d-3b8cf7a5870e" providerId="AD" clId="Web-{0DA1D556-0EF2-4EB5-BE97-915BB3B6DD86}" dt="2024-07-21T13:02:33.542" v="116" actId="1076"/>
          <ac:spMkLst>
            <pc:docMk/>
            <pc:sldMk cId="4287712577" sldId="323"/>
            <ac:spMk id="7" creationId="{7B6056CA-DF4D-FD5F-3FC9-9436FD274484}"/>
          </ac:spMkLst>
        </pc:spChg>
      </pc:sldChg>
      <pc:sldChg chg="modSp">
        <pc:chgData name="Zwara Wioletta" userId="S::wioletta.zwara@cyfra.gov.pl::bcd45f81-f273-4e04-997d-3b8cf7a5870e" providerId="AD" clId="Web-{0DA1D556-0EF2-4EB5-BE97-915BB3B6DD86}" dt="2024-07-21T13:00:12.368" v="25"/>
        <pc:sldMkLst>
          <pc:docMk/>
          <pc:sldMk cId="31816412" sldId="325"/>
        </pc:sldMkLst>
        <pc:graphicFrameChg chg="mod modGraphic">
          <ac:chgData name="Zwara Wioletta" userId="S::wioletta.zwara@cyfra.gov.pl::bcd45f81-f273-4e04-997d-3b8cf7a5870e" providerId="AD" clId="Web-{0DA1D556-0EF2-4EB5-BE97-915BB3B6DD86}" dt="2024-07-21T13:00:12.368" v="25"/>
          <ac:graphicFrameMkLst>
            <pc:docMk/>
            <pc:sldMk cId="31816412" sldId="325"/>
            <ac:graphicFrameMk id="4" creationId="{F155D735-A21D-1415-B04B-FD29BA0167FD}"/>
          </ac:graphicFrameMkLst>
        </pc:graphicFrameChg>
      </pc:sldChg>
    </pc:docChg>
  </pc:docChgLst>
  <pc:docChgLst>
    <pc:chgData name="Zwara Wioletta" userId="bcd45f81-f273-4e04-997d-3b8cf7a5870e" providerId="ADAL" clId="{F0DF3774-7B6A-4B80-A32E-80772D65D814}"/>
    <pc:docChg chg="undo custSel addSld delSld modSld">
      <pc:chgData name="Zwara Wioletta" userId="bcd45f81-f273-4e04-997d-3b8cf7a5870e" providerId="ADAL" clId="{F0DF3774-7B6A-4B80-A32E-80772D65D814}" dt="2024-07-22T06:24:28.955" v="161" actId="20577"/>
      <pc:docMkLst>
        <pc:docMk/>
      </pc:docMkLst>
      <pc:sldChg chg="modSp mod">
        <pc:chgData name="Zwara Wioletta" userId="bcd45f81-f273-4e04-997d-3b8cf7a5870e" providerId="ADAL" clId="{F0DF3774-7B6A-4B80-A32E-80772D65D814}" dt="2024-07-21T12:33:04.324" v="49" actId="1076"/>
        <pc:sldMkLst>
          <pc:docMk/>
          <pc:sldMk cId="615554570" sldId="265"/>
        </pc:sldMkLst>
        <pc:spChg chg="mod">
          <ac:chgData name="Zwara Wioletta" userId="bcd45f81-f273-4e04-997d-3b8cf7a5870e" providerId="ADAL" clId="{F0DF3774-7B6A-4B80-A32E-80772D65D814}" dt="2024-07-21T12:32:07.917" v="6" actId="113"/>
          <ac:spMkLst>
            <pc:docMk/>
            <pc:sldMk cId="615554570" sldId="265"/>
            <ac:spMk id="8" creationId="{7FC4D8CC-2F76-3A8B-5486-41D4ABB548E4}"/>
          </ac:spMkLst>
        </pc:spChg>
        <pc:spChg chg="mod">
          <ac:chgData name="Zwara Wioletta" userId="bcd45f81-f273-4e04-997d-3b8cf7a5870e" providerId="ADAL" clId="{F0DF3774-7B6A-4B80-A32E-80772D65D814}" dt="2024-07-21T12:33:04.324" v="49" actId="1076"/>
          <ac:spMkLst>
            <pc:docMk/>
            <pc:sldMk cId="615554570" sldId="265"/>
            <ac:spMk id="9" creationId="{356BBB57-F7A8-8489-C90F-0A0D2A666C2C}"/>
          </ac:spMkLst>
        </pc:spChg>
        <pc:spChg chg="mod">
          <ac:chgData name="Zwara Wioletta" userId="bcd45f81-f273-4e04-997d-3b8cf7a5870e" providerId="ADAL" clId="{F0DF3774-7B6A-4B80-A32E-80772D65D814}" dt="2024-07-21T12:32:58.451" v="47" actId="1076"/>
          <ac:spMkLst>
            <pc:docMk/>
            <pc:sldMk cId="615554570" sldId="265"/>
            <ac:spMk id="11" creationId="{048B82EF-6BE4-44B1-31BF-4C6025419A3D}"/>
          </ac:spMkLst>
        </pc:spChg>
        <pc:graphicFrameChg chg="mod modGraphic">
          <ac:chgData name="Zwara Wioletta" userId="bcd45f81-f273-4e04-997d-3b8cf7a5870e" providerId="ADAL" clId="{F0DF3774-7B6A-4B80-A32E-80772D65D814}" dt="2024-07-21T12:33:02.340" v="48" actId="1076"/>
          <ac:graphicFrameMkLst>
            <pc:docMk/>
            <pc:sldMk cId="615554570" sldId="265"/>
            <ac:graphicFrameMk id="10" creationId="{F1025DBB-7638-7220-3CC5-B3DB23651818}"/>
          </ac:graphicFrameMkLst>
        </pc:graphicFrameChg>
        <pc:graphicFrameChg chg="mod modGraphic">
          <ac:chgData name="Zwara Wioletta" userId="bcd45f81-f273-4e04-997d-3b8cf7a5870e" providerId="ADAL" clId="{F0DF3774-7B6A-4B80-A32E-80772D65D814}" dt="2024-07-21T12:32:55.843" v="46" actId="1076"/>
          <ac:graphicFrameMkLst>
            <pc:docMk/>
            <pc:sldMk cId="615554570" sldId="265"/>
            <ac:graphicFrameMk id="13" creationId="{B0DF8BB2-8AA2-DA77-9C9F-919CEF3728BC}"/>
          </ac:graphicFrameMkLst>
        </pc:graphicFrameChg>
      </pc:sldChg>
      <pc:sldChg chg="modSp mod">
        <pc:chgData name="Zwara Wioletta" userId="bcd45f81-f273-4e04-997d-3b8cf7a5870e" providerId="ADAL" clId="{F0DF3774-7B6A-4B80-A32E-80772D65D814}" dt="2024-07-21T12:36:06.543" v="106"/>
        <pc:sldMkLst>
          <pc:docMk/>
          <pc:sldMk cId="795059482" sldId="316"/>
        </pc:sldMkLst>
        <pc:graphicFrameChg chg="mod modGraphic">
          <ac:chgData name="Zwara Wioletta" userId="bcd45f81-f273-4e04-997d-3b8cf7a5870e" providerId="ADAL" clId="{F0DF3774-7B6A-4B80-A32E-80772D65D814}" dt="2024-07-21T12:36:06.543" v="106"/>
          <ac:graphicFrameMkLst>
            <pc:docMk/>
            <pc:sldMk cId="795059482" sldId="316"/>
            <ac:graphicFrameMk id="4" creationId="{F155D735-A21D-1415-B04B-FD29BA0167FD}"/>
          </ac:graphicFrameMkLst>
        </pc:graphicFrameChg>
      </pc:sldChg>
      <pc:sldChg chg="modSp mod">
        <pc:chgData name="Zwara Wioletta" userId="bcd45f81-f273-4e04-997d-3b8cf7a5870e" providerId="ADAL" clId="{F0DF3774-7B6A-4B80-A32E-80772D65D814}" dt="2024-07-21T12:37:13.372" v="129" actId="14734"/>
        <pc:sldMkLst>
          <pc:docMk/>
          <pc:sldMk cId="2015909270" sldId="318"/>
        </pc:sldMkLst>
        <pc:graphicFrameChg chg="mod modGraphic">
          <ac:chgData name="Zwara Wioletta" userId="bcd45f81-f273-4e04-997d-3b8cf7a5870e" providerId="ADAL" clId="{F0DF3774-7B6A-4B80-A32E-80772D65D814}" dt="2024-07-21T12:37:13.372" v="129" actId="14734"/>
          <ac:graphicFrameMkLst>
            <pc:docMk/>
            <pc:sldMk cId="2015909270" sldId="318"/>
            <ac:graphicFrameMk id="4" creationId="{DAC40532-9DA5-3747-2FF7-1388BC34BD03}"/>
          </ac:graphicFrameMkLst>
        </pc:graphicFrameChg>
        <pc:graphicFrameChg chg="modGraphic">
          <ac:chgData name="Zwara Wioletta" userId="bcd45f81-f273-4e04-997d-3b8cf7a5870e" providerId="ADAL" clId="{F0DF3774-7B6A-4B80-A32E-80772D65D814}" dt="2024-07-21T12:37:03.444" v="127" actId="14734"/>
          <ac:graphicFrameMkLst>
            <pc:docMk/>
            <pc:sldMk cId="2015909270" sldId="318"/>
            <ac:graphicFrameMk id="8" creationId="{E77684FE-BBFF-A8CA-40CC-83A4E0039477}"/>
          </ac:graphicFrameMkLst>
        </pc:graphicFrameChg>
      </pc:sldChg>
      <pc:sldChg chg="modSp mod">
        <pc:chgData name="Zwara Wioletta" userId="bcd45f81-f273-4e04-997d-3b8cf7a5870e" providerId="ADAL" clId="{F0DF3774-7B6A-4B80-A32E-80772D65D814}" dt="2024-07-21T12:37:32.678" v="132" actId="20577"/>
        <pc:sldMkLst>
          <pc:docMk/>
          <pc:sldMk cId="1477059798" sldId="322"/>
        </pc:sldMkLst>
        <pc:spChg chg="mod">
          <ac:chgData name="Zwara Wioletta" userId="bcd45f81-f273-4e04-997d-3b8cf7a5870e" providerId="ADAL" clId="{F0DF3774-7B6A-4B80-A32E-80772D65D814}" dt="2024-07-21T12:37:32.678" v="132" actId="20577"/>
          <ac:spMkLst>
            <pc:docMk/>
            <pc:sldMk cId="1477059798" sldId="322"/>
            <ac:spMk id="2" creationId="{82E2E84C-050A-9B41-11ED-9730DD3730CE}"/>
          </ac:spMkLst>
        </pc:spChg>
        <pc:spChg chg="mod">
          <ac:chgData name="Zwara Wioletta" userId="bcd45f81-f273-4e04-997d-3b8cf7a5870e" providerId="ADAL" clId="{F0DF3774-7B6A-4B80-A32E-80772D65D814}" dt="2024-07-21T12:37:31.284" v="131" actId="2711"/>
          <ac:spMkLst>
            <pc:docMk/>
            <pc:sldMk cId="1477059798" sldId="322"/>
            <ac:spMk id="5" creationId="{4B68E375-0650-161A-CFD8-1636B35674DE}"/>
          </ac:spMkLst>
        </pc:spChg>
      </pc:sldChg>
      <pc:sldChg chg="del">
        <pc:chgData name="Zwara Wioletta" userId="bcd45f81-f273-4e04-997d-3b8cf7a5870e" providerId="ADAL" clId="{F0DF3774-7B6A-4B80-A32E-80772D65D814}" dt="2024-07-22T06:24:04.033" v="152" actId="47"/>
        <pc:sldMkLst>
          <pc:docMk/>
          <pc:sldMk cId="4287712577" sldId="323"/>
        </pc:sldMkLst>
      </pc:sldChg>
      <pc:sldChg chg="modSp mod">
        <pc:chgData name="Zwara Wioletta" userId="bcd45f81-f273-4e04-997d-3b8cf7a5870e" providerId="ADAL" clId="{F0DF3774-7B6A-4B80-A32E-80772D65D814}" dt="2024-07-21T12:34:49.321" v="78" actId="14734"/>
        <pc:sldMkLst>
          <pc:docMk/>
          <pc:sldMk cId="31816412" sldId="325"/>
        </pc:sldMkLst>
        <pc:spChg chg="mod">
          <ac:chgData name="Zwara Wioletta" userId="bcd45f81-f273-4e04-997d-3b8cf7a5870e" providerId="ADAL" clId="{F0DF3774-7B6A-4B80-A32E-80772D65D814}" dt="2024-07-21T12:34:07.491" v="65" actId="1076"/>
          <ac:spMkLst>
            <pc:docMk/>
            <pc:sldMk cId="31816412" sldId="325"/>
            <ac:spMk id="3" creationId="{329FD2A7-7200-A269-D6FF-E8C386CD8E62}"/>
          </ac:spMkLst>
        </pc:spChg>
        <pc:graphicFrameChg chg="mod modGraphic">
          <ac:chgData name="Zwara Wioletta" userId="bcd45f81-f273-4e04-997d-3b8cf7a5870e" providerId="ADAL" clId="{F0DF3774-7B6A-4B80-A32E-80772D65D814}" dt="2024-07-21T12:34:49.321" v="78" actId="14734"/>
          <ac:graphicFrameMkLst>
            <pc:docMk/>
            <pc:sldMk cId="31816412" sldId="325"/>
            <ac:graphicFrameMk id="4" creationId="{F155D735-A21D-1415-B04B-FD29BA0167FD}"/>
          </ac:graphicFrameMkLst>
        </pc:graphicFrameChg>
      </pc:sldChg>
      <pc:sldChg chg="addSp delSp modSp add mod">
        <pc:chgData name="Zwara Wioletta" userId="bcd45f81-f273-4e04-997d-3b8cf7a5870e" providerId="ADAL" clId="{F0DF3774-7B6A-4B80-A32E-80772D65D814}" dt="2024-07-22T06:24:28.955" v="161" actId="20577"/>
        <pc:sldMkLst>
          <pc:docMk/>
          <pc:sldMk cId="4192164550" sldId="326"/>
        </pc:sldMkLst>
        <pc:spChg chg="del">
          <ac:chgData name="Zwara Wioletta" userId="bcd45f81-f273-4e04-997d-3b8cf7a5870e" providerId="ADAL" clId="{F0DF3774-7B6A-4B80-A32E-80772D65D814}" dt="2024-07-22T06:23:04.131" v="134" actId="478"/>
          <ac:spMkLst>
            <pc:docMk/>
            <pc:sldMk cId="4192164550" sldId="326"/>
            <ac:spMk id="3" creationId="{329FD2A7-7200-A269-D6FF-E8C386CD8E62}"/>
          </ac:spMkLst>
        </pc:spChg>
        <pc:spChg chg="add del mod">
          <ac:chgData name="Zwara Wioletta" userId="bcd45f81-f273-4e04-997d-3b8cf7a5870e" providerId="ADAL" clId="{F0DF3774-7B6A-4B80-A32E-80772D65D814}" dt="2024-07-22T06:23:06.681" v="135" actId="478"/>
          <ac:spMkLst>
            <pc:docMk/>
            <pc:sldMk cId="4192164550" sldId="326"/>
            <ac:spMk id="6" creationId="{77DC7878-93F7-C24A-A12F-23EAE707E85F}"/>
          </ac:spMkLst>
        </pc:spChg>
        <pc:spChg chg="add mod">
          <ac:chgData name="Zwara Wioletta" userId="bcd45f81-f273-4e04-997d-3b8cf7a5870e" providerId="ADAL" clId="{F0DF3774-7B6A-4B80-A32E-80772D65D814}" dt="2024-07-22T06:24:28.955" v="161" actId="20577"/>
          <ac:spMkLst>
            <pc:docMk/>
            <pc:sldMk cId="4192164550" sldId="326"/>
            <ac:spMk id="7" creationId="{D18C07EB-0DD4-4952-BA8F-A83363B546D7}"/>
          </ac:spMkLst>
        </pc:spChg>
        <pc:picChg chg="mod">
          <ac:chgData name="Zwara Wioletta" userId="bcd45f81-f273-4e04-997d-3b8cf7a5870e" providerId="ADAL" clId="{F0DF3774-7B6A-4B80-A32E-80772D65D814}" dt="2024-07-22T06:24:22.783" v="160" actId="1076"/>
          <ac:picMkLst>
            <pc:docMk/>
            <pc:sldMk cId="4192164550" sldId="326"/>
            <ac:picMk id="5" creationId="{E553D7A1-F59A-41C0-A138-92E758346697}"/>
          </ac:picMkLst>
        </pc:picChg>
      </pc:sldChg>
      <pc:sldChg chg="addSp delSp modSp add mod">
        <pc:chgData name="Zwara Wioletta" userId="bcd45f81-f273-4e04-997d-3b8cf7a5870e" providerId="ADAL" clId="{F0DF3774-7B6A-4B80-A32E-80772D65D814}" dt="2024-07-22T06:24:16.881" v="158" actId="1076"/>
        <pc:sldMkLst>
          <pc:docMk/>
          <pc:sldMk cId="527052383" sldId="327"/>
        </pc:sldMkLst>
        <pc:spChg chg="del">
          <ac:chgData name="Zwara Wioletta" userId="bcd45f81-f273-4e04-997d-3b8cf7a5870e" providerId="ADAL" clId="{F0DF3774-7B6A-4B80-A32E-80772D65D814}" dt="2024-07-22T06:23:17.442" v="137" actId="478"/>
          <ac:spMkLst>
            <pc:docMk/>
            <pc:sldMk cId="527052383" sldId="327"/>
            <ac:spMk id="3" creationId="{329FD2A7-7200-A269-D6FF-E8C386CD8E62}"/>
          </ac:spMkLst>
        </pc:spChg>
        <pc:spChg chg="add del mod">
          <ac:chgData name="Zwara Wioletta" userId="bcd45f81-f273-4e04-997d-3b8cf7a5870e" providerId="ADAL" clId="{F0DF3774-7B6A-4B80-A32E-80772D65D814}" dt="2024-07-22T06:23:36.873" v="141" actId="478"/>
          <ac:spMkLst>
            <pc:docMk/>
            <pc:sldMk cId="527052383" sldId="327"/>
            <ac:spMk id="6" creationId="{3F5FA22A-7E96-3C73-C886-9485A9D49B7B}"/>
          </ac:spMkLst>
        </pc:spChg>
        <pc:spChg chg="add mod">
          <ac:chgData name="Zwara Wioletta" userId="bcd45f81-f273-4e04-997d-3b8cf7a5870e" providerId="ADAL" clId="{F0DF3774-7B6A-4B80-A32E-80772D65D814}" dt="2024-07-22T06:23:58.820" v="151" actId="20577"/>
          <ac:spMkLst>
            <pc:docMk/>
            <pc:sldMk cId="527052383" sldId="327"/>
            <ac:spMk id="7" creationId="{A0AB3FAD-B94E-C17F-916C-4357154B8B45}"/>
          </ac:spMkLst>
        </pc:spChg>
        <pc:picChg chg="add del mod">
          <ac:chgData name="Zwara Wioletta" userId="bcd45f81-f273-4e04-997d-3b8cf7a5870e" providerId="ADAL" clId="{F0DF3774-7B6A-4B80-A32E-80772D65D814}" dt="2024-07-22T06:24:16.881" v="158" actId="1076"/>
          <ac:picMkLst>
            <pc:docMk/>
            <pc:sldMk cId="527052383" sldId="327"/>
            <ac:picMk id="4" creationId="{87EB3D93-8AEC-4063-973F-8F641CD9302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22.07.2024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22.07.2024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icons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1477410-F6E0-4A09-D012-F4D4146213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9641" y="1257300"/>
            <a:ext cx="5852097" cy="6523038"/>
          </a:xfrm>
          <a:prstGeom prst="rect">
            <a:avLst/>
          </a:prstGeom>
        </p:spPr>
      </p:pic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Instrukcja korzystania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9319640" y="2727325"/>
            <a:ext cx="5852097" cy="505301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7274175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 dirty="0"/>
              <a:t>Niniejszy szablon zawiera </a:t>
            </a:r>
            <a:r>
              <a:rPr lang="pl-PL" sz="1600" b="1" dirty="0"/>
              <a:t>ponad 30 różnych układów slajdów.</a:t>
            </a:r>
          </a:p>
          <a:p>
            <a:pPr marL="0" lvl="4" indent="0">
              <a:spcAft>
                <a:spcPts val="600"/>
              </a:spcAft>
            </a:pPr>
            <a:r>
              <a:rPr lang="pl-PL" sz="1600" b="1" dirty="0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Każdy układ posiada odpowiednie „ramki” (</a:t>
            </a:r>
            <a:r>
              <a:rPr lang="pl-PL" sz="1600" dirty="0" err="1"/>
              <a:t>placeholder’y</a:t>
            </a:r>
            <a:r>
              <a:rPr lang="pl-PL" sz="1600" dirty="0"/>
              <a:t>) </a:t>
            </a:r>
            <a:br>
              <a:rPr lang="pl-PL" sz="1600" dirty="0"/>
            </a:br>
            <a:r>
              <a:rPr lang="pl-PL" sz="1600" dirty="0"/>
              <a:t>na </a:t>
            </a:r>
            <a:r>
              <a:rPr lang="pl-PL" sz="1600" dirty="0" err="1"/>
              <a:t>content</a:t>
            </a:r>
            <a:r>
              <a:rPr lang="pl-PL" sz="1600" dirty="0"/>
              <a:t> oraz linie pomocnicze (prowadnice), wyznaczające obszary do umieszczania </a:t>
            </a:r>
            <a:r>
              <a:rPr lang="pl-PL" sz="1600" dirty="0" err="1"/>
              <a:t>contentu</a:t>
            </a:r>
            <a:r>
              <a:rPr lang="pl-PL" sz="1600" dirty="0"/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Prowadnice włączamy klikając prawym przyciskiem myszy </a:t>
            </a:r>
            <a:br>
              <a:rPr lang="pl-PL" sz="1600" dirty="0"/>
            </a:br>
            <a:r>
              <a:rPr lang="pl-PL" sz="1600" dirty="0"/>
              <a:t>w puste tło -&gt; „Siatka i prowadnice” -&gt; „Prowadnice”.</a:t>
            </a:r>
          </a:p>
          <a:p>
            <a:pPr marL="0" indent="0">
              <a:spcAft>
                <a:spcPts val="600"/>
              </a:spcAft>
              <a:buNone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50646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6"/>
            <a:ext cx="6113464" cy="2314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94625" y="2522225"/>
            <a:ext cx="6113463" cy="50502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0505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528238"/>
            <a:ext cx="6113463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94625" y="2528238"/>
            <a:ext cx="6126358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94625" y="3553552"/>
            <a:ext cx="6126358" cy="4018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063606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062306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4843463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33650" y="3566202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263649" y="356490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B4D616E8-5BEF-4790-BDB2-63A4F2711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25225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5271276"/>
            <a:ext cx="1276354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50405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1257300"/>
            <a:ext cx="5062539" cy="25146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249363" y="5048119"/>
            <a:ext cx="126730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530475" y="5048119"/>
            <a:ext cx="2530475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794625" y="1257300"/>
            <a:ext cx="6113463" cy="2514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63651" y="6013922"/>
            <a:ext cx="3794124" cy="1549400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200"/>
            </a:lvl2pPr>
            <a:lvl3pPr>
              <a:spcAft>
                <a:spcPts val="300"/>
              </a:spcAft>
              <a:defRPr sz="1200"/>
            </a:lvl3pPr>
            <a:lvl4pPr>
              <a:spcAft>
                <a:spcPts val="300"/>
              </a:spcAft>
              <a:defRPr sz="1200"/>
            </a:lvl4pPr>
            <a:lvl5pPr>
              <a:spcAft>
                <a:spcPts val="300"/>
              </a:spcAft>
              <a:defRPr sz="12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95253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126857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6B3F4488-89E4-48E6-A6D0-30B2D30FA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9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46322" y="2727325"/>
            <a:ext cx="12673011" cy="1044575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355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073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3792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9AEE16AE-97DF-0491-25FE-AA8CA298676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67774" y="0"/>
            <a:ext cx="63039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3230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49" y="2727325"/>
            <a:ext cx="6322219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EF5DCC12-3D02-4551-A8D5-65631951B2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65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683" y="-1"/>
            <a:ext cx="5300299" cy="251888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1507" y="1241426"/>
            <a:ext cx="3814762" cy="632618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6270" y="5041900"/>
            <a:ext cx="2518806" cy="25241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5066269" y="1241427"/>
            <a:ext cx="2519362" cy="3163092"/>
          </a:xfrm>
          <a:prstGeom prst="rect">
            <a:avLst/>
          </a:prstGeom>
          <a:solidFill>
            <a:schemeClr val="tx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0951" y="1309927"/>
            <a:ext cx="1260000" cy="12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050"/>
            </a:lvl1pPr>
          </a:lstStyle>
          <a:p>
            <a:r>
              <a:rPr lang="pl-PL" dirty="0"/>
              <a:t>Kliknij w ikonę </a:t>
            </a:r>
            <a:br>
              <a:rPr lang="pl-PL" dirty="0"/>
            </a:br>
            <a:r>
              <a:rPr lang="pl-PL" dirty="0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620682" y="3145267"/>
            <a:ext cx="5300299" cy="44207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7963" y="2638426"/>
            <a:ext cx="2074862" cy="1646556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05626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119" y="0"/>
            <a:ext cx="546239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82374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48217" y="2727325"/>
            <a:ext cx="5462604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2747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11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5"/>
            <a:ext cx="5070476" cy="2313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46330" y="1243013"/>
            <a:ext cx="3795408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85870" y="1243013"/>
            <a:ext cx="2530460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1" y="5251012"/>
            <a:ext cx="3800476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1" y="6562311"/>
            <a:ext cx="3800476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CC1AE7FA-DF74-4AB2-9251-D1036CA3D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65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5171738" cy="75666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Dobre praktyki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4"/>
                </a:solidFill>
              </a:rPr>
              <a:t>Zalecane praktyki: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Dodawanie swoich zdjęć, schematów, treści, wykresów etc.  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Zmienianie wielkości czcionki w tekście podstawowym </a:t>
            </a:r>
            <a:br>
              <a:rPr lang="pl-PL" sz="1400" dirty="0"/>
            </a:br>
            <a:r>
              <a:rPr lang="pl-PL" sz="1400" dirty="0"/>
              <a:t>(możliwie jak najmniej).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Przesuwanie </a:t>
            </a:r>
            <a:r>
              <a:rPr lang="pl-PL" sz="1400" dirty="0" err="1"/>
              <a:t>placeholderów</a:t>
            </a:r>
            <a:r>
              <a:rPr lang="pl-PL" sz="1400" dirty="0"/>
              <a:t>, ale tylko w ramach wyznaczonych prowadnicami linii (zachowujemy marginesy i odstępy!), </a:t>
            </a:r>
            <a:br>
              <a:rPr lang="pl-PL" sz="1400" dirty="0"/>
            </a:br>
            <a:r>
              <a:rPr lang="pl-PL" sz="1400" dirty="0"/>
              <a:t>np. zamiast dwóch kolumn zrobić jedną szeroką, </a:t>
            </a:r>
            <a:br>
              <a:rPr lang="pl-PL" sz="1400" dirty="0"/>
            </a:br>
            <a:r>
              <a:rPr lang="pl-PL" sz="1400" dirty="0"/>
              <a:t>albo zrobić tylko dwie kolumny bez nagłówków.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Utrzymanie spójności w odległościach między elementami, wielkości czcionek.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Dbanie o odpowiednią ilość „powietrza” w prezentacji.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jak najmniejszej ilości treści pisanej </a:t>
            </a:r>
            <a:br>
              <a:rPr lang="pl-PL" sz="1400" dirty="0"/>
            </a:br>
            <a:r>
              <a:rPr lang="pl-PL" sz="1400" dirty="0"/>
              <a:t>i stosowanie </a:t>
            </a:r>
            <a:r>
              <a:rPr lang="pl-PL" sz="1400" dirty="0" err="1"/>
              <a:t>bullet</a:t>
            </a:r>
            <a:r>
              <a:rPr lang="pl-PL" sz="1400" dirty="0"/>
              <a:t> </a:t>
            </a:r>
            <a:r>
              <a:rPr lang="pl-PL" sz="1400" dirty="0" err="1"/>
              <a:t>pointów</a:t>
            </a:r>
            <a:r>
              <a:rPr lang="pl-PL" sz="1400" dirty="0"/>
              <a:t>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nie tylko zdjęć ale i ikon. </a:t>
            </a:r>
            <a:endParaRPr lang="pl-PL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7807519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1"/>
                </a:solidFill>
              </a:rPr>
              <a:t>Nie powinno się: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 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</p:spTree>
    <p:extLst>
      <p:ext uri="{BB962C8B-B14F-4D97-AF65-F5344CB8AC3E}">
        <p14:creationId xmlns:p14="http://schemas.microsoft.com/office/powerpoint/2010/main" val="367220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339654" y="5251450"/>
            <a:ext cx="2095233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68542" y="5251450"/>
            <a:ext cx="2095234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5171738" cy="48371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lvl="0" algn="ctr"/>
            <a:endParaRPr lang="en-US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7511" y="5253038"/>
            <a:ext cx="6959602" cy="210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06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58BC709-C3F7-B592-B025-22BFE4B6C5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2727324"/>
            <a:ext cx="7585868" cy="58070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0"/>
            <a:ext cx="7156450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23513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52400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94625" y="198438"/>
            <a:ext cx="7156450" cy="463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4526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5" y="0"/>
            <a:ext cx="758685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5057774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0963" y="4687613"/>
            <a:ext cx="2408447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34198" y="4687613"/>
            <a:ext cx="2353180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492165" y="4687613"/>
            <a:ext cx="2413209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34125" y="2727325"/>
            <a:ext cx="7570788" cy="1539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0739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64292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585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92878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67156" y="5041900"/>
            <a:ext cx="2904582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250950" y="2727325"/>
            <a:ext cx="12657138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58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0"/>
            <a:ext cx="6516461" cy="85344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0950" y="2727325"/>
            <a:ext cx="6335713" cy="355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474347C-47C5-4EB8-A47B-EF2DEF1B5A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09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775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4787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91978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4787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1978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867775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64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86662" y="0"/>
            <a:ext cx="7585075" cy="85344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-678"/>
            <a:ext cx="5070475" cy="2313426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650" y="2694214"/>
            <a:ext cx="7585075" cy="48733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24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1365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A8A83951-2D4A-5D0A-114C-484FCF85817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6" t="4568" r="2149" b="5702"/>
          <a:stretch/>
        </p:blipFill>
        <p:spPr bwMode="auto">
          <a:xfrm>
            <a:off x="-1" y="1740262"/>
            <a:ext cx="7605713" cy="45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ytuł 2">
            <a:extLst>
              <a:ext uri="{FF2B5EF4-FFF2-40B4-BE49-F238E27FC236}">
                <a16:creationId xmlns:a16="http://schemas.microsoft.com/office/drawing/2014/main" id="{A050A70A-1000-E9D1-95C3-F4AA62237152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12573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Ikony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1E74448-4EDF-2C6B-A5E0-71BCE3300B02}"/>
              </a:ext>
            </a:extLst>
          </p:cNvPr>
          <p:cNvSpPr txBox="1"/>
          <p:nvPr userDrawn="1"/>
        </p:nvSpPr>
        <p:spPr>
          <a:xfrm>
            <a:off x="7813675" y="1740262"/>
            <a:ext cx="7150100" cy="454623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Dobrą praktyką jest korzystanie z ikon. Wykorzystujemy ikony z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  <a:hlinkClick r:id="rId3"/>
              </a:rPr>
              <a:t>https://fonts.google.com/icons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Aby skorzystać z takich ikon: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Wchodzimy na powyższy adres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Ustawiamy „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Customization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” jak na obrazku po lewej.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pożądaną ikonę.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dole po prawej przycisk „SVG” – pobierze nam się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plik wektorowy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z ikoną.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Przeciągamy plik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na prezentację i zmieniamy mu dowolnie kolor,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rozmiar i położenie.</a:t>
            </a:r>
          </a:p>
        </p:txBody>
      </p:sp>
    </p:spTree>
    <p:extLst>
      <p:ext uri="{BB962C8B-B14F-4D97-AF65-F5344CB8AC3E}">
        <p14:creationId xmlns:p14="http://schemas.microsoft.com/office/powerpoint/2010/main" val="5424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741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3649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77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20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6648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92315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031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9063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69591" y="3975100"/>
            <a:ext cx="2827337" cy="3382963"/>
          </a:xfrm>
          <a:prstGeom prst="rect">
            <a:avLst/>
          </a:prstGeom>
          <a:solidFill>
            <a:schemeClr val="tx2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8544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12749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0638" y="2727325"/>
            <a:ext cx="12630150" cy="1033463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417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4125" y="535501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4125" y="6667613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85875" y="2726025"/>
            <a:ext cx="3976688" cy="484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04127" y="535834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04127" y="6670676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436474" y="0"/>
            <a:ext cx="2527301" cy="75676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39989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34125" y="403935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04127" y="4042678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34125" y="272036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04127" y="272369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FD96300-8D85-4EAD-BE2D-C029AB3410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23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871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1257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871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1257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871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1257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962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31348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7962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31348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31348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7962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9032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793038"/>
            <a:ext cx="2946400" cy="1779337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793038"/>
            <a:ext cx="2944800" cy="177933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161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253038"/>
            <a:ext cx="29464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253038"/>
            <a:ext cx="29448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17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581680" y="1257300"/>
            <a:ext cx="3382095" cy="23555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78640" y="3943680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91449" y="1257300"/>
            <a:ext cx="3382095" cy="613304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B8B9FBA-A39E-4633-BAAC-021316A451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7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6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90638" y="6894286"/>
            <a:ext cx="126301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tx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1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351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D91FCAE-07A9-4C0C-AB77-DAB034D517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" y="841011"/>
            <a:ext cx="3805200" cy="1696435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89EA6FE4-D1D5-74B1-EA3A-72A3E6DB2D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7430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C959F0E9-F20A-449D-B180-F9D6ABA4B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50" y="840320"/>
            <a:ext cx="3806752" cy="1697127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29F9DCA-FB12-E6CA-DF63-2816A58105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A64F1D22-ECCB-50D3-8E79-39A0EA1263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6263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32" name="Obraz 131">
            <a:extLst>
              <a:ext uri="{FF2B5EF4-FFF2-40B4-BE49-F238E27FC236}">
                <a16:creationId xmlns:a16="http://schemas.microsoft.com/office/drawing/2014/main" id="{60D1E7BF-BF01-4F01-9FD5-C7E327A35F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88759"/>
            <a:ext cx="3076733" cy="137167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36E90D10-4D1C-47BA-AAF6-22A2151599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2" y="1580859"/>
            <a:ext cx="5493485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90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ID Shape">
            <a:extLst>
              <a:ext uri="{FF2B5EF4-FFF2-40B4-BE49-F238E27FC236}">
                <a16:creationId xmlns:a16="http://schemas.microsoft.com/office/drawing/2014/main" id="{FC77B0AC-2DF7-9BAB-3095-0E01ACD5167E}"/>
              </a:ext>
            </a:extLst>
          </p:cNvPr>
          <p:cNvSpPr/>
          <p:nvPr userDrawn="1"/>
        </p:nvSpPr>
        <p:spPr>
          <a:xfrm>
            <a:off x="-1" y="1339"/>
            <a:ext cx="15166661" cy="8533245"/>
          </a:xfrm>
          <a:custGeom>
            <a:avLst/>
            <a:gdLst>
              <a:gd name="connsiteX0" fmla="*/ 15166661 w 15166661"/>
              <a:gd name="connsiteY0" fmla="*/ 7569110 h 8533245"/>
              <a:gd name="connsiteX1" fmla="*/ 15166661 w 15166661"/>
              <a:gd name="connsiteY1" fmla="*/ 7559588 h 8533245"/>
              <a:gd name="connsiteX2" fmla="*/ 12643202 w 15166661"/>
              <a:gd name="connsiteY2" fmla="*/ 7559588 h 8533245"/>
              <a:gd name="connsiteX3" fmla="*/ 12643202 w 15166661"/>
              <a:gd name="connsiteY3" fmla="*/ 5047682 h 8533245"/>
              <a:gd name="connsiteX4" fmla="*/ 15166661 w 15166661"/>
              <a:gd name="connsiteY4" fmla="*/ 5047682 h 8533245"/>
              <a:gd name="connsiteX5" fmla="*/ 15166661 w 15166661"/>
              <a:gd name="connsiteY5" fmla="*/ 5038160 h 8533245"/>
              <a:gd name="connsiteX6" fmla="*/ 12643202 w 15166661"/>
              <a:gd name="connsiteY6" fmla="*/ 5038160 h 8533245"/>
              <a:gd name="connsiteX7" fmla="*/ 12643202 w 15166661"/>
              <a:gd name="connsiteY7" fmla="*/ 2526253 h 8533245"/>
              <a:gd name="connsiteX8" fmla="*/ 15166661 w 15166661"/>
              <a:gd name="connsiteY8" fmla="*/ 2526253 h 8533245"/>
              <a:gd name="connsiteX9" fmla="*/ 15166661 w 15166661"/>
              <a:gd name="connsiteY9" fmla="*/ 2516731 h 8533245"/>
              <a:gd name="connsiteX10" fmla="*/ 12643202 w 15166661"/>
              <a:gd name="connsiteY10" fmla="*/ 2516731 h 8533245"/>
              <a:gd name="connsiteX11" fmla="*/ 12643202 w 15166661"/>
              <a:gd name="connsiteY11" fmla="*/ 0 h 8533245"/>
              <a:gd name="connsiteX12" fmla="*/ 12633680 w 15166661"/>
              <a:gd name="connsiteY12" fmla="*/ 0 h 8533245"/>
              <a:gd name="connsiteX13" fmla="*/ 12633680 w 15166661"/>
              <a:gd name="connsiteY13" fmla="*/ 2516731 h 8533245"/>
              <a:gd name="connsiteX14" fmla="*/ 10115678 w 15166661"/>
              <a:gd name="connsiteY14" fmla="*/ 2516731 h 8533245"/>
              <a:gd name="connsiteX15" fmla="*/ 10115678 w 15166661"/>
              <a:gd name="connsiteY15" fmla="*/ 0 h 8533245"/>
              <a:gd name="connsiteX16" fmla="*/ 10106156 w 15166661"/>
              <a:gd name="connsiteY16" fmla="*/ 0 h 8533245"/>
              <a:gd name="connsiteX17" fmla="*/ 10106156 w 15166661"/>
              <a:gd name="connsiteY17" fmla="*/ 2516731 h 8533245"/>
              <a:gd name="connsiteX18" fmla="*/ 7588155 w 15166661"/>
              <a:gd name="connsiteY18" fmla="*/ 2516731 h 8533245"/>
              <a:gd name="connsiteX19" fmla="*/ 7588155 w 15166661"/>
              <a:gd name="connsiteY19" fmla="*/ 0 h 8533245"/>
              <a:gd name="connsiteX20" fmla="*/ 7578633 w 15166661"/>
              <a:gd name="connsiteY20" fmla="*/ 0 h 8533245"/>
              <a:gd name="connsiteX21" fmla="*/ 7578633 w 15166661"/>
              <a:gd name="connsiteY21" fmla="*/ 2516731 h 8533245"/>
              <a:gd name="connsiteX22" fmla="*/ 5059109 w 15166661"/>
              <a:gd name="connsiteY22" fmla="*/ 2516731 h 8533245"/>
              <a:gd name="connsiteX23" fmla="*/ 5059109 w 15166661"/>
              <a:gd name="connsiteY23" fmla="*/ 0 h 8533245"/>
              <a:gd name="connsiteX24" fmla="*/ 5049587 w 15166661"/>
              <a:gd name="connsiteY24" fmla="*/ 0 h 8533245"/>
              <a:gd name="connsiteX25" fmla="*/ 5049587 w 15166661"/>
              <a:gd name="connsiteY25" fmla="*/ 2516731 h 8533245"/>
              <a:gd name="connsiteX26" fmla="*/ 2531586 w 15166661"/>
              <a:gd name="connsiteY26" fmla="*/ 2516731 h 8533245"/>
              <a:gd name="connsiteX27" fmla="*/ 2531586 w 15166661"/>
              <a:gd name="connsiteY27" fmla="*/ 0 h 8533245"/>
              <a:gd name="connsiteX28" fmla="*/ 2522064 w 15166661"/>
              <a:gd name="connsiteY28" fmla="*/ 0 h 8533245"/>
              <a:gd name="connsiteX29" fmla="*/ 2522064 w 15166661"/>
              <a:gd name="connsiteY29" fmla="*/ 2516731 h 8533245"/>
              <a:gd name="connsiteX30" fmla="*/ 0 w 15166661"/>
              <a:gd name="connsiteY30" fmla="*/ 2516731 h 8533245"/>
              <a:gd name="connsiteX31" fmla="*/ 0 w 15166661"/>
              <a:gd name="connsiteY31" fmla="*/ 2526253 h 8533245"/>
              <a:gd name="connsiteX32" fmla="*/ 2521937 w 15166661"/>
              <a:gd name="connsiteY32" fmla="*/ 2526253 h 8533245"/>
              <a:gd name="connsiteX33" fmla="*/ 2521937 w 15166661"/>
              <a:gd name="connsiteY33" fmla="*/ 5038160 h 8533245"/>
              <a:gd name="connsiteX34" fmla="*/ 0 w 15166661"/>
              <a:gd name="connsiteY34" fmla="*/ 5038160 h 8533245"/>
              <a:gd name="connsiteX35" fmla="*/ 0 w 15166661"/>
              <a:gd name="connsiteY35" fmla="*/ 5047682 h 8533245"/>
              <a:gd name="connsiteX36" fmla="*/ 2521937 w 15166661"/>
              <a:gd name="connsiteY36" fmla="*/ 5047682 h 8533245"/>
              <a:gd name="connsiteX37" fmla="*/ 2521937 w 15166661"/>
              <a:gd name="connsiteY37" fmla="*/ 7559588 h 8533245"/>
              <a:gd name="connsiteX38" fmla="*/ 0 w 15166661"/>
              <a:gd name="connsiteY38" fmla="*/ 7559588 h 8533245"/>
              <a:gd name="connsiteX39" fmla="*/ 0 w 15166661"/>
              <a:gd name="connsiteY39" fmla="*/ 7569110 h 8533245"/>
              <a:gd name="connsiteX40" fmla="*/ 2521937 w 15166661"/>
              <a:gd name="connsiteY40" fmla="*/ 7569110 h 8533245"/>
              <a:gd name="connsiteX41" fmla="*/ 2521937 w 15166661"/>
              <a:gd name="connsiteY41" fmla="*/ 8533245 h 8533245"/>
              <a:gd name="connsiteX42" fmla="*/ 2531459 w 15166661"/>
              <a:gd name="connsiteY42" fmla="*/ 8533245 h 8533245"/>
              <a:gd name="connsiteX43" fmla="*/ 2531459 w 15166661"/>
              <a:gd name="connsiteY43" fmla="*/ 7569110 h 8533245"/>
              <a:gd name="connsiteX44" fmla="*/ 5049460 w 15166661"/>
              <a:gd name="connsiteY44" fmla="*/ 7569110 h 8533245"/>
              <a:gd name="connsiteX45" fmla="*/ 5049460 w 15166661"/>
              <a:gd name="connsiteY45" fmla="*/ 8533245 h 8533245"/>
              <a:gd name="connsiteX46" fmla="*/ 5058982 w 15166661"/>
              <a:gd name="connsiteY46" fmla="*/ 8533245 h 8533245"/>
              <a:gd name="connsiteX47" fmla="*/ 5058982 w 15166661"/>
              <a:gd name="connsiteY47" fmla="*/ 7569110 h 8533245"/>
              <a:gd name="connsiteX48" fmla="*/ 7578506 w 15166661"/>
              <a:gd name="connsiteY48" fmla="*/ 7569110 h 8533245"/>
              <a:gd name="connsiteX49" fmla="*/ 7578506 w 15166661"/>
              <a:gd name="connsiteY49" fmla="*/ 8533245 h 8533245"/>
              <a:gd name="connsiteX50" fmla="*/ 7588028 w 15166661"/>
              <a:gd name="connsiteY50" fmla="*/ 8533245 h 8533245"/>
              <a:gd name="connsiteX51" fmla="*/ 7588028 w 15166661"/>
              <a:gd name="connsiteY51" fmla="*/ 7569110 h 8533245"/>
              <a:gd name="connsiteX52" fmla="*/ 10106029 w 15166661"/>
              <a:gd name="connsiteY52" fmla="*/ 7569110 h 8533245"/>
              <a:gd name="connsiteX53" fmla="*/ 10106029 w 15166661"/>
              <a:gd name="connsiteY53" fmla="*/ 8533245 h 8533245"/>
              <a:gd name="connsiteX54" fmla="*/ 10115551 w 15166661"/>
              <a:gd name="connsiteY54" fmla="*/ 8533245 h 8533245"/>
              <a:gd name="connsiteX55" fmla="*/ 10115551 w 15166661"/>
              <a:gd name="connsiteY55" fmla="*/ 7569110 h 8533245"/>
              <a:gd name="connsiteX56" fmla="*/ 12633553 w 15166661"/>
              <a:gd name="connsiteY56" fmla="*/ 7569110 h 8533245"/>
              <a:gd name="connsiteX57" fmla="*/ 12633553 w 15166661"/>
              <a:gd name="connsiteY57" fmla="*/ 8533245 h 8533245"/>
              <a:gd name="connsiteX58" fmla="*/ 12643075 w 15166661"/>
              <a:gd name="connsiteY58" fmla="*/ 8533245 h 8533245"/>
              <a:gd name="connsiteX59" fmla="*/ 12643075 w 15166661"/>
              <a:gd name="connsiteY59" fmla="*/ 7569110 h 8533245"/>
              <a:gd name="connsiteX60" fmla="*/ 15166534 w 15166661"/>
              <a:gd name="connsiteY60" fmla="*/ 7569110 h 8533245"/>
              <a:gd name="connsiteX61" fmla="*/ 5049587 w 15166661"/>
              <a:gd name="connsiteY61" fmla="*/ 7559588 h 8533245"/>
              <a:gd name="connsiteX62" fmla="*/ 2531586 w 15166661"/>
              <a:gd name="connsiteY62" fmla="*/ 7559588 h 8533245"/>
              <a:gd name="connsiteX63" fmla="*/ 2531586 w 15166661"/>
              <a:gd name="connsiteY63" fmla="*/ 5047682 h 8533245"/>
              <a:gd name="connsiteX64" fmla="*/ 5049587 w 15166661"/>
              <a:gd name="connsiteY64" fmla="*/ 5047682 h 8533245"/>
              <a:gd name="connsiteX65" fmla="*/ 5049587 w 15166661"/>
              <a:gd name="connsiteY65" fmla="*/ 7559588 h 8533245"/>
              <a:gd name="connsiteX66" fmla="*/ 5049587 w 15166661"/>
              <a:gd name="connsiteY66" fmla="*/ 5038160 h 8533245"/>
              <a:gd name="connsiteX67" fmla="*/ 2531586 w 15166661"/>
              <a:gd name="connsiteY67" fmla="*/ 5038160 h 8533245"/>
              <a:gd name="connsiteX68" fmla="*/ 2531586 w 15166661"/>
              <a:gd name="connsiteY68" fmla="*/ 2526253 h 8533245"/>
              <a:gd name="connsiteX69" fmla="*/ 5049587 w 15166661"/>
              <a:gd name="connsiteY69" fmla="*/ 2526253 h 8533245"/>
              <a:gd name="connsiteX70" fmla="*/ 5049587 w 15166661"/>
              <a:gd name="connsiteY70" fmla="*/ 5038160 h 8533245"/>
              <a:gd name="connsiteX71" fmla="*/ 7578633 w 15166661"/>
              <a:gd name="connsiteY71" fmla="*/ 7559588 h 8533245"/>
              <a:gd name="connsiteX72" fmla="*/ 5059109 w 15166661"/>
              <a:gd name="connsiteY72" fmla="*/ 7559588 h 8533245"/>
              <a:gd name="connsiteX73" fmla="*/ 5059109 w 15166661"/>
              <a:gd name="connsiteY73" fmla="*/ 5047682 h 8533245"/>
              <a:gd name="connsiteX74" fmla="*/ 7578633 w 15166661"/>
              <a:gd name="connsiteY74" fmla="*/ 5047682 h 8533245"/>
              <a:gd name="connsiteX75" fmla="*/ 7578633 w 15166661"/>
              <a:gd name="connsiteY75" fmla="*/ 7559588 h 8533245"/>
              <a:gd name="connsiteX76" fmla="*/ 7578633 w 15166661"/>
              <a:gd name="connsiteY76" fmla="*/ 5038160 h 8533245"/>
              <a:gd name="connsiteX77" fmla="*/ 5059109 w 15166661"/>
              <a:gd name="connsiteY77" fmla="*/ 5038160 h 8533245"/>
              <a:gd name="connsiteX78" fmla="*/ 5059109 w 15166661"/>
              <a:gd name="connsiteY78" fmla="*/ 2526253 h 8533245"/>
              <a:gd name="connsiteX79" fmla="*/ 7578633 w 15166661"/>
              <a:gd name="connsiteY79" fmla="*/ 2526253 h 8533245"/>
              <a:gd name="connsiteX80" fmla="*/ 7578633 w 15166661"/>
              <a:gd name="connsiteY80" fmla="*/ 5038160 h 8533245"/>
              <a:gd name="connsiteX81" fmla="*/ 10106156 w 15166661"/>
              <a:gd name="connsiteY81" fmla="*/ 7559588 h 8533245"/>
              <a:gd name="connsiteX82" fmla="*/ 7588155 w 15166661"/>
              <a:gd name="connsiteY82" fmla="*/ 7559588 h 8533245"/>
              <a:gd name="connsiteX83" fmla="*/ 7588155 w 15166661"/>
              <a:gd name="connsiteY83" fmla="*/ 5047682 h 8533245"/>
              <a:gd name="connsiteX84" fmla="*/ 10106156 w 15166661"/>
              <a:gd name="connsiteY84" fmla="*/ 5047682 h 8533245"/>
              <a:gd name="connsiteX85" fmla="*/ 10106156 w 15166661"/>
              <a:gd name="connsiteY85" fmla="*/ 7559588 h 8533245"/>
              <a:gd name="connsiteX86" fmla="*/ 10106156 w 15166661"/>
              <a:gd name="connsiteY86" fmla="*/ 5038160 h 8533245"/>
              <a:gd name="connsiteX87" fmla="*/ 7588155 w 15166661"/>
              <a:gd name="connsiteY87" fmla="*/ 5038160 h 8533245"/>
              <a:gd name="connsiteX88" fmla="*/ 7588155 w 15166661"/>
              <a:gd name="connsiteY88" fmla="*/ 2526253 h 8533245"/>
              <a:gd name="connsiteX89" fmla="*/ 10106156 w 15166661"/>
              <a:gd name="connsiteY89" fmla="*/ 2526253 h 8533245"/>
              <a:gd name="connsiteX90" fmla="*/ 10106156 w 15166661"/>
              <a:gd name="connsiteY90" fmla="*/ 5038160 h 8533245"/>
              <a:gd name="connsiteX91" fmla="*/ 12633680 w 15166661"/>
              <a:gd name="connsiteY91" fmla="*/ 7559588 h 8533245"/>
              <a:gd name="connsiteX92" fmla="*/ 10115678 w 15166661"/>
              <a:gd name="connsiteY92" fmla="*/ 7559588 h 8533245"/>
              <a:gd name="connsiteX93" fmla="*/ 10115678 w 15166661"/>
              <a:gd name="connsiteY93" fmla="*/ 5047682 h 8533245"/>
              <a:gd name="connsiteX94" fmla="*/ 12633680 w 15166661"/>
              <a:gd name="connsiteY94" fmla="*/ 5047682 h 8533245"/>
              <a:gd name="connsiteX95" fmla="*/ 12633680 w 15166661"/>
              <a:gd name="connsiteY95" fmla="*/ 7559588 h 8533245"/>
              <a:gd name="connsiteX96" fmla="*/ 12633680 w 15166661"/>
              <a:gd name="connsiteY96" fmla="*/ 5038160 h 8533245"/>
              <a:gd name="connsiteX97" fmla="*/ 10115678 w 15166661"/>
              <a:gd name="connsiteY97" fmla="*/ 5038160 h 8533245"/>
              <a:gd name="connsiteX98" fmla="*/ 10115678 w 15166661"/>
              <a:gd name="connsiteY98" fmla="*/ 2526253 h 8533245"/>
              <a:gd name="connsiteX99" fmla="*/ 12633680 w 15166661"/>
              <a:gd name="connsiteY99" fmla="*/ 2526253 h 8533245"/>
              <a:gd name="connsiteX100" fmla="*/ 12633680 w 15166661"/>
              <a:gd name="connsiteY100" fmla="*/ 5038160 h 853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5166661" h="8533245">
                <a:moveTo>
                  <a:pt x="15166661" y="7569110"/>
                </a:moveTo>
                <a:lnTo>
                  <a:pt x="15166661" y="7559588"/>
                </a:lnTo>
                <a:lnTo>
                  <a:pt x="12643202" y="7559588"/>
                </a:lnTo>
                <a:lnTo>
                  <a:pt x="12643202" y="5047682"/>
                </a:lnTo>
                <a:lnTo>
                  <a:pt x="15166661" y="5047682"/>
                </a:lnTo>
                <a:lnTo>
                  <a:pt x="15166661" y="5038160"/>
                </a:lnTo>
                <a:lnTo>
                  <a:pt x="12643202" y="5038160"/>
                </a:lnTo>
                <a:lnTo>
                  <a:pt x="12643202" y="2526253"/>
                </a:lnTo>
                <a:lnTo>
                  <a:pt x="15166661" y="2526253"/>
                </a:lnTo>
                <a:lnTo>
                  <a:pt x="15166661" y="2516731"/>
                </a:lnTo>
                <a:lnTo>
                  <a:pt x="12643202" y="2516731"/>
                </a:lnTo>
                <a:lnTo>
                  <a:pt x="12643202" y="0"/>
                </a:lnTo>
                <a:lnTo>
                  <a:pt x="12633680" y="0"/>
                </a:lnTo>
                <a:lnTo>
                  <a:pt x="12633680" y="2516731"/>
                </a:lnTo>
                <a:lnTo>
                  <a:pt x="10115678" y="2516731"/>
                </a:lnTo>
                <a:lnTo>
                  <a:pt x="10115678" y="0"/>
                </a:lnTo>
                <a:lnTo>
                  <a:pt x="10106156" y="0"/>
                </a:lnTo>
                <a:lnTo>
                  <a:pt x="10106156" y="2516731"/>
                </a:lnTo>
                <a:lnTo>
                  <a:pt x="7588155" y="2516731"/>
                </a:lnTo>
                <a:lnTo>
                  <a:pt x="7588155" y="0"/>
                </a:lnTo>
                <a:lnTo>
                  <a:pt x="7578633" y="0"/>
                </a:lnTo>
                <a:lnTo>
                  <a:pt x="7578633" y="2516731"/>
                </a:lnTo>
                <a:lnTo>
                  <a:pt x="5059109" y="2516731"/>
                </a:lnTo>
                <a:lnTo>
                  <a:pt x="5059109" y="0"/>
                </a:lnTo>
                <a:lnTo>
                  <a:pt x="5049587" y="0"/>
                </a:lnTo>
                <a:lnTo>
                  <a:pt x="5049587" y="2516731"/>
                </a:lnTo>
                <a:lnTo>
                  <a:pt x="2531586" y="2516731"/>
                </a:lnTo>
                <a:lnTo>
                  <a:pt x="2531586" y="0"/>
                </a:lnTo>
                <a:lnTo>
                  <a:pt x="2522064" y="0"/>
                </a:lnTo>
                <a:lnTo>
                  <a:pt x="2522064" y="2516731"/>
                </a:lnTo>
                <a:lnTo>
                  <a:pt x="0" y="2516731"/>
                </a:lnTo>
                <a:lnTo>
                  <a:pt x="0" y="2526253"/>
                </a:lnTo>
                <a:lnTo>
                  <a:pt x="2521937" y="2526253"/>
                </a:lnTo>
                <a:lnTo>
                  <a:pt x="2521937" y="5038160"/>
                </a:lnTo>
                <a:lnTo>
                  <a:pt x="0" y="5038160"/>
                </a:lnTo>
                <a:lnTo>
                  <a:pt x="0" y="5047682"/>
                </a:lnTo>
                <a:lnTo>
                  <a:pt x="2521937" y="5047682"/>
                </a:lnTo>
                <a:lnTo>
                  <a:pt x="2521937" y="7559588"/>
                </a:lnTo>
                <a:lnTo>
                  <a:pt x="0" y="7559588"/>
                </a:lnTo>
                <a:lnTo>
                  <a:pt x="0" y="7569110"/>
                </a:lnTo>
                <a:lnTo>
                  <a:pt x="2521937" y="7569110"/>
                </a:lnTo>
                <a:lnTo>
                  <a:pt x="2521937" y="8533245"/>
                </a:lnTo>
                <a:lnTo>
                  <a:pt x="2531459" y="8533245"/>
                </a:lnTo>
                <a:lnTo>
                  <a:pt x="2531459" y="7569110"/>
                </a:lnTo>
                <a:lnTo>
                  <a:pt x="5049460" y="7569110"/>
                </a:lnTo>
                <a:lnTo>
                  <a:pt x="5049460" y="8533245"/>
                </a:lnTo>
                <a:lnTo>
                  <a:pt x="5058982" y="8533245"/>
                </a:lnTo>
                <a:lnTo>
                  <a:pt x="5058982" y="7569110"/>
                </a:lnTo>
                <a:lnTo>
                  <a:pt x="7578506" y="7569110"/>
                </a:lnTo>
                <a:lnTo>
                  <a:pt x="7578506" y="8533245"/>
                </a:lnTo>
                <a:lnTo>
                  <a:pt x="7588028" y="8533245"/>
                </a:lnTo>
                <a:lnTo>
                  <a:pt x="7588028" y="7569110"/>
                </a:lnTo>
                <a:lnTo>
                  <a:pt x="10106029" y="7569110"/>
                </a:lnTo>
                <a:lnTo>
                  <a:pt x="10106029" y="8533245"/>
                </a:lnTo>
                <a:lnTo>
                  <a:pt x="10115551" y="8533245"/>
                </a:lnTo>
                <a:lnTo>
                  <a:pt x="10115551" y="7569110"/>
                </a:lnTo>
                <a:lnTo>
                  <a:pt x="12633553" y="7569110"/>
                </a:lnTo>
                <a:lnTo>
                  <a:pt x="12633553" y="8533245"/>
                </a:lnTo>
                <a:lnTo>
                  <a:pt x="12643075" y="8533245"/>
                </a:lnTo>
                <a:lnTo>
                  <a:pt x="12643075" y="7569110"/>
                </a:lnTo>
                <a:lnTo>
                  <a:pt x="15166534" y="7569110"/>
                </a:lnTo>
                <a:close/>
                <a:moveTo>
                  <a:pt x="5049587" y="7559588"/>
                </a:moveTo>
                <a:lnTo>
                  <a:pt x="2531586" y="7559588"/>
                </a:lnTo>
                <a:lnTo>
                  <a:pt x="2531586" y="5047682"/>
                </a:lnTo>
                <a:lnTo>
                  <a:pt x="5049587" y="5047682"/>
                </a:lnTo>
                <a:lnTo>
                  <a:pt x="5049587" y="7559588"/>
                </a:lnTo>
                <a:close/>
                <a:moveTo>
                  <a:pt x="5049587" y="5038160"/>
                </a:moveTo>
                <a:lnTo>
                  <a:pt x="2531586" y="5038160"/>
                </a:lnTo>
                <a:lnTo>
                  <a:pt x="2531586" y="2526253"/>
                </a:lnTo>
                <a:lnTo>
                  <a:pt x="5049587" y="2526253"/>
                </a:lnTo>
                <a:lnTo>
                  <a:pt x="5049587" y="5038160"/>
                </a:lnTo>
                <a:close/>
                <a:moveTo>
                  <a:pt x="7578633" y="7559588"/>
                </a:moveTo>
                <a:lnTo>
                  <a:pt x="5059109" y="7559588"/>
                </a:lnTo>
                <a:lnTo>
                  <a:pt x="5059109" y="5047682"/>
                </a:lnTo>
                <a:lnTo>
                  <a:pt x="7578633" y="5047682"/>
                </a:lnTo>
                <a:lnTo>
                  <a:pt x="7578633" y="7559588"/>
                </a:lnTo>
                <a:close/>
                <a:moveTo>
                  <a:pt x="7578633" y="5038160"/>
                </a:moveTo>
                <a:lnTo>
                  <a:pt x="5059109" y="5038160"/>
                </a:lnTo>
                <a:lnTo>
                  <a:pt x="5059109" y="2526253"/>
                </a:lnTo>
                <a:lnTo>
                  <a:pt x="7578633" y="2526253"/>
                </a:lnTo>
                <a:lnTo>
                  <a:pt x="7578633" y="5038160"/>
                </a:lnTo>
                <a:close/>
                <a:moveTo>
                  <a:pt x="10106156" y="7559588"/>
                </a:moveTo>
                <a:lnTo>
                  <a:pt x="7588155" y="7559588"/>
                </a:lnTo>
                <a:lnTo>
                  <a:pt x="7588155" y="5047682"/>
                </a:lnTo>
                <a:lnTo>
                  <a:pt x="10106156" y="5047682"/>
                </a:lnTo>
                <a:lnTo>
                  <a:pt x="10106156" y="7559588"/>
                </a:lnTo>
                <a:close/>
                <a:moveTo>
                  <a:pt x="10106156" y="5038160"/>
                </a:moveTo>
                <a:lnTo>
                  <a:pt x="7588155" y="5038160"/>
                </a:lnTo>
                <a:lnTo>
                  <a:pt x="7588155" y="2526253"/>
                </a:lnTo>
                <a:lnTo>
                  <a:pt x="10106156" y="2526253"/>
                </a:lnTo>
                <a:lnTo>
                  <a:pt x="10106156" y="5038160"/>
                </a:lnTo>
                <a:close/>
                <a:moveTo>
                  <a:pt x="12633680" y="7559588"/>
                </a:moveTo>
                <a:lnTo>
                  <a:pt x="10115678" y="7559588"/>
                </a:lnTo>
                <a:lnTo>
                  <a:pt x="10115678" y="5047682"/>
                </a:lnTo>
                <a:lnTo>
                  <a:pt x="12633680" y="5047682"/>
                </a:lnTo>
                <a:lnTo>
                  <a:pt x="12633680" y="7559588"/>
                </a:lnTo>
                <a:close/>
                <a:moveTo>
                  <a:pt x="12633680" y="5038160"/>
                </a:moveTo>
                <a:lnTo>
                  <a:pt x="10115678" y="5038160"/>
                </a:lnTo>
                <a:lnTo>
                  <a:pt x="10115678" y="2526253"/>
                </a:lnTo>
                <a:lnTo>
                  <a:pt x="12633680" y="2526253"/>
                </a:lnTo>
                <a:lnTo>
                  <a:pt x="12633680" y="5038160"/>
                </a:lnTo>
                <a:close/>
              </a:path>
            </a:pathLst>
          </a:custGeom>
          <a:solidFill>
            <a:schemeClr val="bg2">
              <a:alpha val="25000"/>
            </a:schemeClr>
          </a:solidFill>
          <a:ln w="12689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35B4A991-4EA0-40C2-8516-0AC8171E48C4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04" name="Obraz 103">
            <a:extLst>
              <a:ext uri="{FF2B5EF4-FFF2-40B4-BE49-F238E27FC236}">
                <a16:creationId xmlns:a16="http://schemas.microsoft.com/office/drawing/2014/main" id="{072F3430-4182-4C4D-BAD3-F98C83FC67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62675"/>
            <a:ext cx="3076733" cy="1371670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69920F3C-1D7D-4E59-8147-1A856AA5BB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3" y="1580860"/>
            <a:ext cx="5493484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33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9" y="2522225"/>
            <a:ext cx="12657333" cy="5042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ID" hidden="1">
            <a:extLst>
              <a:ext uri="{FF2B5EF4-FFF2-40B4-BE49-F238E27FC236}">
                <a16:creationId xmlns:a16="http://schemas.microsoft.com/office/drawing/2014/main" id="{0BEB84DB-7DDF-4A33-8D9B-DC0A3136674A}"/>
              </a:ext>
            </a:extLst>
          </p:cNvPr>
          <p:cNvGrpSpPr/>
          <p:nvPr userDrawn="1"/>
        </p:nvGrpSpPr>
        <p:grpSpPr>
          <a:xfrm>
            <a:off x="-5079" y="0"/>
            <a:ext cx="15171738" cy="10088250"/>
            <a:chOff x="0" y="0"/>
            <a:chExt cx="15171738" cy="10088250"/>
          </a:xfrm>
        </p:grpSpPr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A1473A18-4659-4ED6-BFA0-C89FC230B7DE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2F3E9095-B177-4BA3-8350-CB1A6C0C0C74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E48720F4-5DCB-46E4-A0CD-C626CE80718B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E2225F48-3376-4A19-AF7C-AC9F8B9FF222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936404FF-9FE5-4B42-B9EE-4CE90CD347A4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1C83D64-94ED-4EBB-8AC7-BB62EE3426AA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3249A1F9-EB78-4AC8-9FE9-3B4FE23CA35D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DCA78C99-DB06-4D80-B929-6C512DB60304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67C12DF7-F6B6-462C-A180-7C503A94FF6F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75E78941-8943-4E2C-A5C6-5CC336B8C90D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634737-1026-4405-A7DE-AD355BB2A697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80D1CC4A-8801-4B62-9ADF-3E015F8B7105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658DC26D-9A46-4E25-9E62-53D1E0DBB97E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F9676F12-2CAF-40DE-B451-26B0583046F5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50A91D79-8E03-4B3D-AB86-F427E808D0C3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193857D7-E410-41C9-B70E-DC80E9D0F3D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251B7A70-7A2A-42A9-BFEB-E3FF763B24E9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7DDCEE97-3EA5-4515-8293-1987BE618BDC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3BC02B52-1B14-4DA8-B8F4-7DFC0DD741F1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81992859-5FBA-4746-B670-C815C4E3FA7C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F478883-7A8C-4BBB-8006-3A830795B918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A09C3436-6242-4098-95FB-9D58F55E27FB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AAEBEE7-9DDC-4724-BFB2-13BE1E226B64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1297EF1D-017E-4AB8-8F96-DEF3C9667ADE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738285"/>
            <a:ext cx="12657332" cy="4829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69D0970B-FEAA-090E-B7B4-A1F381118AAD}"/>
              </a:ext>
            </a:extLst>
          </p:cNvPr>
          <p:cNvCxnSpPr>
            <a:cxnSpLocks/>
          </p:cNvCxnSpPr>
          <p:nvPr userDrawn="1"/>
        </p:nvCxnSpPr>
        <p:spPr>
          <a:xfrm>
            <a:off x="2523544" y="8288568"/>
            <a:ext cx="12648194" cy="0"/>
          </a:xfrm>
          <a:prstGeom prst="line">
            <a:avLst/>
          </a:prstGeom>
          <a:ln w="666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5A784179-F958-2842-BE9D-07EB01C800E9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3" y="7654649"/>
            <a:ext cx="1772442" cy="79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55" r:id="rId4"/>
    <p:sldLayoutId id="2147483649" r:id="rId5"/>
    <p:sldLayoutId id="2147483682" r:id="rId6"/>
    <p:sldLayoutId id="2147483656" r:id="rId7"/>
    <p:sldLayoutId id="2147483657" r:id="rId8"/>
    <p:sldLayoutId id="2147483650" r:id="rId9"/>
    <p:sldLayoutId id="2147483652" r:id="rId10"/>
    <p:sldLayoutId id="2147483653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4" r:id="rId36"/>
    <p:sldLayoutId id="2147483685" r:id="rId37"/>
    <p:sldLayoutId id="2147483687" r:id="rId38"/>
    <p:sldLayoutId id="2147483686" r:id="rId39"/>
    <p:sldLayoutId id="2147483688" r:id="rId40"/>
    <p:sldLayoutId id="2147483689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entury Gothic" panose="020B0502020202020204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+mj-lt"/>
        <a:buAutoNum type="arabi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 userDrawn="1">
          <p15:clr>
            <a:srgbClr val="5ACBF0"/>
          </p15:clr>
        </p15:guide>
        <p15:guide id="2" orient="horz" pos="1452" userDrawn="1">
          <p15:clr>
            <a:srgbClr val="5ACBF0"/>
          </p15:clr>
        </p15:guide>
        <p15:guide id="3" orient="horz" pos="1589" userDrawn="1">
          <p15:clr>
            <a:srgbClr val="000000"/>
          </p15:clr>
        </p15:guide>
        <p15:guide id="4" orient="horz" pos="1718" userDrawn="1">
          <p15:clr>
            <a:srgbClr val="5ACBF0"/>
          </p15:clr>
        </p15:guide>
        <p15:guide id="5" orient="horz" pos="3047" userDrawn="1">
          <p15:clr>
            <a:srgbClr val="5ACBF0"/>
          </p15:clr>
        </p15:guide>
        <p15:guide id="6" orient="horz" pos="3177" userDrawn="1">
          <p15:clr>
            <a:srgbClr val="000000"/>
          </p15:clr>
        </p15:guide>
        <p15:guide id="7" orient="horz" pos="3309" userDrawn="1">
          <p15:clr>
            <a:srgbClr val="5ACBF0"/>
          </p15:clr>
        </p15:guide>
        <p15:guide id="8" orient="horz" pos="4635" userDrawn="1">
          <p15:clr>
            <a:srgbClr val="5ACBF0"/>
          </p15:clr>
        </p15:guide>
        <p15:guide id="9" orient="horz" pos="4767" userDrawn="1">
          <p15:clr>
            <a:srgbClr val="000000"/>
          </p15:clr>
        </p15:guide>
        <p15:guide id="11" orient="horz" pos="4901" userDrawn="1">
          <p15:clr>
            <a:srgbClr val="5ACBF0"/>
          </p15:clr>
        </p15:guide>
        <p15:guide id="12" pos="1722" userDrawn="1">
          <p15:clr>
            <a:srgbClr val="5ACBF0"/>
          </p15:clr>
        </p15:guide>
        <p15:guide id="13" pos="1463" userDrawn="1">
          <p15:clr>
            <a:srgbClr val="5ACBF0"/>
          </p15:clr>
        </p15:guide>
        <p15:guide id="14" pos="129" userDrawn="1">
          <p15:clr>
            <a:srgbClr val="5ACBF0"/>
          </p15:clr>
        </p15:guide>
        <p15:guide id="15" pos="4647" userDrawn="1">
          <p15:clr>
            <a:srgbClr val="5ACBF0"/>
          </p15:clr>
        </p15:guide>
        <p15:guide id="16" pos="3056" userDrawn="1">
          <p15:clr>
            <a:srgbClr val="5ACBF0"/>
          </p15:clr>
        </p15:guide>
        <p15:guide id="17" pos="3315" userDrawn="1">
          <p15:clr>
            <a:srgbClr val="5ACBF0"/>
          </p15:clr>
        </p15:guide>
        <p15:guide id="18" pos="1592" userDrawn="1">
          <p15:clr>
            <a:srgbClr val="000000"/>
          </p15:clr>
        </p15:guide>
        <p15:guide id="19" pos="3186" userDrawn="1">
          <p15:clr>
            <a:srgbClr val="000000"/>
          </p15:clr>
        </p15:guide>
        <p15:guide id="20" pos="4779" userDrawn="1">
          <p15:clr>
            <a:srgbClr val="000000"/>
          </p15:clr>
        </p15:guide>
        <p15:guide id="21" pos="4910" userDrawn="1">
          <p15:clr>
            <a:srgbClr val="5ACBF0"/>
          </p15:clr>
        </p15:guide>
        <p15:guide id="22" pos="6240" userDrawn="1">
          <p15:clr>
            <a:srgbClr val="5ACBF0"/>
          </p15:clr>
        </p15:guide>
        <p15:guide id="23" pos="6371" userDrawn="1">
          <p15:clr>
            <a:srgbClr val="000000"/>
          </p15:clr>
        </p15:guide>
        <p15:guide id="24" pos="6503" userDrawn="1">
          <p15:clr>
            <a:srgbClr val="5ACBF0"/>
          </p15:clr>
        </p15:guide>
        <p15:guide id="25" pos="7834" userDrawn="1">
          <p15:clr>
            <a:srgbClr val="5ACBF0"/>
          </p15:clr>
        </p15:guide>
        <p15:guide id="26" pos="7964" userDrawn="1">
          <p15:clr>
            <a:srgbClr val="000000"/>
          </p15:clr>
        </p15:guide>
        <p15:guide id="27" pos="8098" userDrawn="1">
          <p15:clr>
            <a:srgbClr val="5ACBF0"/>
          </p15:clr>
        </p15:guide>
        <p15:guide id="28" pos="9426" userDrawn="1">
          <p15:clr>
            <a:srgbClr val="5ACBF0"/>
          </p15:clr>
        </p15:guide>
        <p15:guide id="29" pos="796" userDrawn="1">
          <p15:clr>
            <a:srgbClr val="5ACBF0"/>
          </p15:clr>
        </p15:guide>
        <p15:guide id="30" pos="2392" userDrawn="1">
          <p15:clr>
            <a:srgbClr val="5ACBF0"/>
          </p15:clr>
        </p15:guide>
        <p15:guide id="31" pos="3990" userDrawn="1">
          <p15:clr>
            <a:srgbClr val="5ACBF0"/>
          </p15:clr>
        </p15:guide>
        <p15:guide id="32" pos="5586" userDrawn="1">
          <p15:clr>
            <a:srgbClr val="5ACBF0"/>
          </p15:clr>
        </p15:guide>
        <p15:guide id="33" pos="7170" userDrawn="1">
          <p15:clr>
            <a:srgbClr val="5ACBF0"/>
          </p15:clr>
        </p15:guide>
        <p15:guide id="34" pos="8769" userDrawn="1">
          <p15:clr>
            <a:srgbClr val="5ACBF0"/>
          </p15:clr>
        </p15:guide>
        <p15:guide id="35" orient="horz" pos="792" userDrawn="1">
          <p15:clr>
            <a:srgbClr val="5ACBF0"/>
          </p15:clr>
        </p15:guide>
        <p15:guide id="36" orient="horz" pos="2376" userDrawn="1">
          <p15:clr>
            <a:srgbClr val="5ACBF0"/>
          </p15:clr>
        </p15:guide>
        <p15:guide id="37" orient="horz" pos="3960" userDrawn="1">
          <p15:clr>
            <a:srgbClr val="5ACBF0"/>
          </p15:clr>
        </p15:guide>
        <p15:guide id="38" pos="9557" userDrawn="1">
          <p15:clr>
            <a:srgbClr val="5ACBF0"/>
          </p15:clr>
        </p15:guide>
        <p15:guide id="39" orient="horz" userDrawn="1">
          <p15:clr>
            <a:srgbClr val="5ACBF0"/>
          </p15:clr>
        </p15:guide>
        <p15:guide id="40" orient="horz" pos="5376" userDrawn="1">
          <p15:clr>
            <a:srgbClr val="5ACBF0"/>
          </p15:clr>
        </p15:guide>
        <p15:guide id="41" userDrawn="1">
          <p15:clr>
            <a:srgbClr val="5ACBF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3015920" y="7942701"/>
            <a:ext cx="5145636" cy="267337"/>
          </a:xfrm>
          <a:prstGeom prst="rect">
            <a:avLst/>
          </a:prstGeom>
        </p:spPr>
        <p:txBody>
          <a:bodyPr vert="horz" lIns="113788" tIns="56894" rIns="113788" bIns="56894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120" b="1" spc="187" dirty="0">
                <a:solidFill>
                  <a:schemeClr val="tx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1120" b="1" spc="187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1120" spc="187" dirty="0">
                <a:solidFill>
                  <a:schemeClr val="tx1"/>
                </a:solidFill>
                <a:latin typeface="Lato" panose="020F0502020204030203" pitchFamily="34" charset="-18"/>
              </a:rPr>
              <a:t>/  gov.pl/finanse </a:t>
            </a:r>
          </a:p>
        </p:txBody>
      </p:sp>
      <p:pic>
        <p:nvPicPr>
          <p:cNvPr id="3" name="Obraz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86"/>
          <a:stretch/>
        </p:blipFill>
        <p:spPr>
          <a:xfrm>
            <a:off x="1492604" y="7753732"/>
            <a:ext cx="1136833" cy="635527"/>
          </a:xfrm>
          <a:prstGeom prst="rect">
            <a:avLst/>
          </a:prstGeom>
        </p:spPr>
      </p:pic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598148" y="7618541"/>
            <a:ext cx="124454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3601740" y="7927016"/>
            <a:ext cx="576733" cy="248141"/>
          </a:xfrm>
          <a:prstGeom prst="rect">
            <a:avLst/>
          </a:prstGeom>
        </p:spPr>
        <p:txBody>
          <a:bodyPr vert="horz" lIns="113788" tIns="56894" rIns="113788" bIns="56894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1120" spc="187" smtClean="0">
                <a:solidFill>
                  <a:schemeClr val="tx1"/>
                </a:solidFill>
                <a:latin typeface="Lato" panose="020F0502020204030203" pitchFamily="34" charset="-18"/>
              </a:rPr>
              <a:t>‹#›</a:t>
            </a:fld>
            <a:endParaRPr lang="pl-PL" sz="1120" spc="187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65944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hf hdr="0" ftr="0" dt="0"/>
  <p:txStyles>
    <p:titleStyle>
      <a:lvl1pPr algn="l" defTabSz="1137879" rtl="0" eaLnBrk="1" latinLnBrk="0" hangingPunct="1">
        <a:lnSpc>
          <a:spcPct val="90000"/>
        </a:lnSpc>
        <a:spcBef>
          <a:spcPct val="0"/>
        </a:spcBef>
        <a:buNone/>
        <a:defRPr sz="5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4470" indent="-284470" algn="l" defTabSz="1137879" rtl="0" eaLnBrk="1" latinLnBrk="0" hangingPunct="1">
        <a:lnSpc>
          <a:spcPct val="90000"/>
        </a:lnSpc>
        <a:spcBef>
          <a:spcPts val="1244"/>
        </a:spcBef>
        <a:buFont typeface="Arial" panose="020B0604020202020204" pitchFamily="34" charset="0"/>
        <a:buChar char="•"/>
        <a:defRPr sz="3484" kern="1200">
          <a:solidFill>
            <a:schemeClr val="tx1"/>
          </a:solidFill>
          <a:latin typeface="+mn-lt"/>
          <a:ea typeface="+mn-ea"/>
          <a:cs typeface="+mn-cs"/>
        </a:defRPr>
      </a:lvl1pPr>
      <a:lvl2pPr marL="853410" indent="-284470" algn="l" defTabSz="1137879" rtl="0" eaLnBrk="1" latinLnBrk="0" hangingPunct="1">
        <a:lnSpc>
          <a:spcPct val="90000"/>
        </a:lnSpc>
        <a:spcBef>
          <a:spcPts val="622"/>
        </a:spcBef>
        <a:buFont typeface="Arial" panose="020B0604020202020204" pitchFamily="34" charset="0"/>
        <a:buChar char="•"/>
        <a:defRPr sz="2987" kern="1200">
          <a:solidFill>
            <a:schemeClr val="tx1"/>
          </a:solidFill>
          <a:latin typeface="+mn-lt"/>
          <a:ea typeface="+mn-ea"/>
          <a:cs typeface="+mn-cs"/>
        </a:defRPr>
      </a:lvl2pPr>
      <a:lvl3pPr marL="1422349" indent="-284470" algn="l" defTabSz="1137879" rtl="0" eaLnBrk="1" latinLnBrk="0" hangingPunct="1">
        <a:lnSpc>
          <a:spcPct val="90000"/>
        </a:lnSpc>
        <a:spcBef>
          <a:spcPts val="622"/>
        </a:spcBef>
        <a:buFont typeface="Arial" panose="020B0604020202020204" pitchFamily="34" charset="0"/>
        <a:buChar char="•"/>
        <a:defRPr sz="2489" kern="1200">
          <a:solidFill>
            <a:schemeClr val="tx1"/>
          </a:solidFill>
          <a:latin typeface="+mn-lt"/>
          <a:ea typeface="+mn-ea"/>
          <a:cs typeface="+mn-cs"/>
        </a:defRPr>
      </a:lvl3pPr>
      <a:lvl4pPr marL="1991289" indent="-284470" algn="l" defTabSz="1137879" rtl="0" eaLnBrk="1" latinLnBrk="0" hangingPunct="1">
        <a:lnSpc>
          <a:spcPct val="90000"/>
        </a:lnSpc>
        <a:spcBef>
          <a:spcPts val="622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4pPr>
      <a:lvl5pPr marL="2560229" indent="-284470" algn="l" defTabSz="1137879" rtl="0" eaLnBrk="1" latinLnBrk="0" hangingPunct="1">
        <a:lnSpc>
          <a:spcPct val="90000"/>
        </a:lnSpc>
        <a:spcBef>
          <a:spcPts val="622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5pPr>
      <a:lvl6pPr marL="3129168" indent="-284470" algn="l" defTabSz="1137879" rtl="0" eaLnBrk="1" latinLnBrk="0" hangingPunct="1">
        <a:lnSpc>
          <a:spcPct val="90000"/>
        </a:lnSpc>
        <a:spcBef>
          <a:spcPts val="622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6pPr>
      <a:lvl7pPr marL="3698108" indent="-284470" algn="l" defTabSz="1137879" rtl="0" eaLnBrk="1" latinLnBrk="0" hangingPunct="1">
        <a:lnSpc>
          <a:spcPct val="90000"/>
        </a:lnSpc>
        <a:spcBef>
          <a:spcPts val="622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48" indent="-284470" algn="l" defTabSz="1137879" rtl="0" eaLnBrk="1" latinLnBrk="0" hangingPunct="1">
        <a:lnSpc>
          <a:spcPct val="90000"/>
        </a:lnSpc>
        <a:spcBef>
          <a:spcPts val="622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8pPr>
      <a:lvl9pPr marL="4835987" indent="-284470" algn="l" defTabSz="1137879" rtl="0" eaLnBrk="1" latinLnBrk="0" hangingPunct="1">
        <a:lnSpc>
          <a:spcPct val="90000"/>
        </a:lnSpc>
        <a:spcBef>
          <a:spcPts val="622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1137879" rtl="0" eaLnBrk="1" latinLnBrk="0" hangingPunct="1">
        <a:defRPr sz="2240" kern="1200">
          <a:solidFill>
            <a:schemeClr val="tx1"/>
          </a:solidFill>
          <a:latin typeface="+mn-lt"/>
          <a:ea typeface="+mn-ea"/>
          <a:cs typeface="+mn-cs"/>
        </a:defRPr>
      </a:lvl1pPr>
      <a:lvl2pPr marL="568940" algn="l" defTabSz="1137879" rtl="0" eaLnBrk="1" latinLnBrk="0" hangingPunct="1">
        <a:defRPr sz="2240" kern="1200">
          <a:solidFill>
            <a:schemeClr val="tx1"/>
          </a:solidFill>
          <a:latin typeface="+mn-lt"/>
          <a:ea typeface="+mn-ea"/>
          <a:cs typeface="+mn-cs"/>
        </a:defRPr>
      </a:lvl2pPr>
      <a:lvl3pPr marL="1137879" algn="l" defTabSz="1137879" rtl="0" eaLnBrk="1" latinLnBrk="0" hangingPunct="1">
        <a:defRPr sz="2240" kern="1200">
          <a:solidFill>
            <a:schemeClr val="tx1"/>
          </a:solidFill>
          <a:latin typeface="+mn-lt"/>
          <a:ea typeface="+mn-ea"/>
          <a:cs typeface="+mn-cs"/>
        </a:defRPr>
      </a:lvl3pPr>
      <a:lvl4pPr marL="1706819" algn="l" defTabSz="1137879" rtl="0" eaLnBrk="1" latinLnBrk="0" hangingPunct="1">
        <a:defRPr sz="2240" kern="1200">
          <a:solidFill>
            <a:schemeClr val="tx1"/>
          </a:solidFill>
          <a:latin typeface="+mn-lt"/>
          <a:ea typeface="+mn-ea"/>
          <a:cs typeface="+mn-cs"/>
        </a:defRPr>
      </a:lvl4pPr>
      <a:lvl5pPr marL="2275759" algn="l" defTabSz="1137879" rtl="0" eaLnBrk="1" latinLnBrk="0" hangingPunct="1">
        <a:defRPr sz="2240" kern="1200">
          <a:solidFill>
            <a:schemeClr val="tx1"/>
          </a:solidFill>
          <a:latin typeface="+mn-lt"/>
          <a:ea typeface="+mn-ea"/>
          <a:cs typeface="+mn-cs"/>
        </a:defRPr>
      </a:lvl5pPr>
      <a:lvl6pPr marL="2844698" algn="l" defTabSz="1137879" rtl="0" eaLnBrk="1" latinLnBrk="0" hangingPunct="1">
        <a:defRPr sz="2240" kern="1200">
          <a:solidFill>
            <a:schemeClr val="tx1"/>
          </a:solidFill>
          <a:latin typeface="+mn-lt"/>
          <a:ea typeface="+mn-ea"/>
          <a:cs typeface="+mn-cs"/>
        </a:defRPr>
      </a:lvl6pPr>
      <a:lvl7pPr marL="3413638" algn="l" defTabSz="1137879" rtl="0" eaLnBrk="1" latinLnBrk="0" hangingPunct="1">
        <a:defRPr sz="2240" kern="1200">
          <a:solidFill>
            <a:schemeClr val="tx1"/>
          </a:solidFill>
          <a:latin typeface="+mn-lt"/>
          <a:ea typeface="+mn-ea"/>
          <a:cs typeface="+mn-cs"/>
        </a:defRPr>
      </a:lvl7pPr>
      <a:lvl8pPr marL="3982578" algn="l" defTabSz="1137879" rtl="0" eaLnBrk="1" latinLnBrk="0" hangingPunct="1">
        <a:defRPr sz="2240" kern="1200">
          <a:solidFill>
            <a:schemeClr val="tx1"/>
          </a:solidFill>
          <a:latin typeface="+mn-lt"/>
          <a:ea typeface="+mn-ea"/>
          <a:cs typeface="+mn-cs"/>
        </a:defRPr>
      </a:lvl8pPr>
      <a:lvl9pPr marL="4551517" algn="l" defTabSz="1137879" rtl="0" eaLnBrk="1" latinLnBrk="0" hangingPunct="1">
        <a:defRPr sz="22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F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2476" y="3698725"/>
            <a:ext cx="10304820" cy="1504950"/>
          </a:xfrm>
        </p:spPr>
        <p:txBody>
          <a:bodyPr/>
          <a:lstStyle/>
          <a:p>
            <a:r>
              <a:rPr lang="pl-PL" b="1" dirty="0"/>
              <a:t>e-Urząd Skarbowy</a:t>
            </a:r>
            <a:r>
              <a:rPr lang="pl-PL" dirty="0"/>
              <a:t> </a:t>
            </a:r>
            <a:endParaRPr lang="pl-PL" sz="32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16EBB02-67CC-0AC5-12DF-BE288B829856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989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7FC4D8CC-2F76-3A8B-5486-41D4ABB548E4}"/>
              </a:ext>
            </a:extLst>
          </p:cNvPr>
          <p:cNvSpPr txBox="1"/>
          <p:nvPr/>
        </p:nvSpPr>
        <p:spPr>
          <a:xfrm>
            <a:off x="388606" y="782942"/>
            <a:ext cx="13928642" cy="1331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200" b="1" dirty="0">
                <a:solidFill>
                  <a:srgbClr val="002060"/>
                </a:solidFill>
              </a:rPr>
              <a:t>Wnioskodawca</a:t>
            </a:r>
            <a:r>
              <a:rPr lang="pl-PL" sz="2200" dirty="0">
                <a:solidFill>
                  <a:srgbClr val="002060"/>
                </a:solidFill>
              </a:rPr>
              <a:t>: Minister Finansów</a:t>
            </a:r>
            <a:endParaRPr lang="pl-PL" sz="2200" i="1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200" b="1" dirty="0">
                <a:solidFill>
                  <a:srgbClr val="002060"/>
                </a:solidFill>
              </a:rPr>
              <a:t>Beneficjent</a:t>
            </a:r>
            <a:r>
              <a:rPr lang="pl-PL" sz="2200" dirty="0">
                <a:solidFill>
                  <a:srgbClr val="002060"/>
                </a:solidFill>
              </a:rPr>
              <a:t>: Ministerstwo Finansów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200" b="1" dirty="0">
                <a:solidFill>
                  <a:srgbClr val="002060"/>
                </a:solidFill>
              </a:rPr>
              <a:t>Partnerzy</a:t>
            </a:r>
            <a:r>
              <a:rPr lang="pl-PL" sz="2200" dirty="0">
                <a:solidFill>
                  <a:srgbClr val="002060"/>
                </a:solidFill>
              </a:rPr>
              <a:t>: brak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356BBB57-F7A8-8489-C90F-0A0D2A666C2C}"/>
              </a:ext>
            </a:extLst>
          </p:cNvPr>
          <p:cNvSpPr txBox="1">
            <a:spLocks/>
          </p:cNvSpPr>
          <p:nvPr/>
        </p:nvSpPr>
        <p:spPr>
          <a:xfrm>
            <a:off x="3628899" y="2196765"/>
            <a:ext cx="8509677" cy="1476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sz="2800" dirty="0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F1025DBB-7638-7220-3CC5-B3DB236518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7509476"/>
              </p:ext>
            </p:extLst>
          </p:nvPr>
        </p:nvGraphicFramePr>
        <p:xfrm>
          <a:off x="796449" y="2831036"/>
          <a:ext cx="13578839" cy="1811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5448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rozpoczęcia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zakończenia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latin typeface="+mn-lt"/>
                        </a:rPr>
                        <a:t>2019-07-01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latin typeface="+mn-lt"/>
                        </a:rPr>
                        <a:t>2023-12-30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latin typeface="+mn-lt"/>
                        </a:rPr>
                        <a:t>2019-07-01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latin typeface="+mn-lt"/>
                        </a:rPr>
                        <a:t>2023-12-30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>
            <a:extLst>
              <a:ext uri="{FF2B5EF4-FFF2-40B4-BE49-F238E27FC236}">
                <a16:creationId xmlns:a16="http://schemas.microsoft.com/office/drawing/2014/main" id="{048B82EF-6BE4-44B1-31BF-4C6025419A3D}"/>
              </a:ext>
            </a:extLst>
          </p:cNvPr>
          <p:cNvSpPr txBox="1">
            <a:spLocks/>
          </p:cNvSpPr>
          <p:nvPr/>
        </p:nvSpPr>
        <p:spPr>
          <a:xfrm>
            <a:off x="3808128" y="4920615"/>
            <a:ext cx="8509677" cy="56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Koszt i źródło finansowania projektu</a:t>
            </a:r>
            <a:endParaRPr lang="pl-PL" sz="2800" dirty="0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B0DF8BB2-8AA2-DA77-9C9F-919CEF372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646596"/>
              </p:ext>
            </p:extLst>
          </p:nvPr>
        </p:nvGraphicFramePr>
        <p:xfrm>
          <a:off x="796449" y="5661060"/>
          <a:ext cx="13578839" cy="1609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Koszt ogółem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w tym środku UE (</a:t>
                      </a: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POPC, D</a:t>
                      </a:r>
                      <a:r>
                        <a:rPr lang="pl-PL" sz="18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ziałanie 2.1)</a:t>
                      </a:r>
                      <a:endParaRPr lang="pl-PL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58353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157 804 066,54 zł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157 804 066,54 zł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151 525 028,35 zł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151 525 028,35 zł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55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0"/>
            <a:ext cx="12657333" cy="1081668"/>
          </a:xfrm>
        </p:spPr>
        <p:txBody>
          <a:bodyPr/>
          <a:lstStyle/>
          <a:p>
            <a:r>
              <a:rPr lang="pl-PL" sz="3200" b="1" dirty="0"/>
              <a:t>Cel i produkty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1413138"/>
            <a:ext cx="13752120" cy="1277710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00" b="1" dirty="0">
                <a:solidFill>
                  <a:srgbClr val="002060"/>
                </a:solidFill>
              </a:rPr>
              <a:t>Cel główny: </a:t>
            </a:r>
            <a:r>
              <a:rPr lang="pl-PL" sz="2200" dirty="0">
                <a:solidFill>
                  <a:srgbClr val="002060"/>
                </a:solidFill>
              </a:rPr>
              <a:t>zapewnienie klientom KAS efektywnych i ergonomicznych narzędzi online ułatwiających wywiązywanie się z obowiązków podatkowych i prowadzących do istotnego podniesienia jakości komunikacji pomiędzy obywatelami i innymi interesariuszami a państwem i zwiększenie wolumenu spraw załatwianych kompleksowo drogą elektroniczną. 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155D735-A21D-1415-B04B-FD29BA016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913819"/>
              </p:ext>
            </p:extLst>
          </p:nvPr>
        </p:nvGraphicFramePr>
        <p:xfrm>
          <a:off x="708660" y="3183096"/>
          <a:ext cx="13774455" cy="39169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64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1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67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519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89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Odstępstwa od założeń</a:t>
                      </a:r>
                      <a:endParaRPr lang="pl-PL" sz="18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68580"/>
                      <a:r>
                        <a:rPr lang="pl-PL" sz="1800" b="1" i="0" u="none" strike="noStrike" kern="1200" baseline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Usługa e-Konto Podatnika</a:t>
                      </a:r>
                      <a:endParaRPr lang="pl-PL" sz="1800" b="1" i="0" u="none" strike="noStrike" kern="1200" baseline="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u="none" strike="noStrike" kern="1200" baseline="0" noProof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2023-12-15</a:t>
                      </a:r>
                      <a:endParaRPr lang="pl-PL" sz="1800" b="1" i="0" u="none" strike="noStrike" kern="1200" baseline="0" noProof="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" algn="just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pl-PL" sz="1800" b="1" i="0" u="none" strike="noStrike" kern="1200" baseline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2023-12-15</a:t>
                      </a:r>
                      <a:endParaRPr lang="pl-PL" sz="1800" b="1" i="0" u="none" strike="noStrike" kern="1200" baseline="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u="none" strike="noStrike" kern="1200" baseline="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955193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68580"/>
                      <a:r>
                        <a:rPr lang="pl-PL" sz="1800" b="1" i="0" u="none" strike="noStrike" kern="1200" baseline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Usługa e-Konto Płatnika</a:t>
                      </a:r>
                      <a:endParaRPr lang="pl-PL" sz="1800" b="1" i="0" u="none" strike="noStrike" kern="1200" baseline="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u="none" strike="noStrike" kern="1200" baseline="0" noProof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2023-12-15</a:t>
                      </a:r>
                      <a:endParaRPr lang="pl-PL" sz="1800" b="1" i="0" u="none" strike="noStrike" kern="1200" baseline="0" noProof="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" algn="just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pl-PL" sz="1800" b="1" i="0" u="none" strike="noStrike" kern="1200" baseline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2023-12-15</a:t>
                      </a:r>
                      <a:endParaRPr lang="pl-PL" sz="1800" b="1" i="0" u="none" strike="noStrike" kern="1200" baseline="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u="none" strike="noStrike" kern="1200" baseline="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815897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68580"/>
                      <a:r>
                        <a:rPr lang="pl-PL" sz="1800" b="1" i="0" u="none" strike="noStrike" kern="1200" baseline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Usługa e-Konto Pełnomocnika</a:t>
                      </a:r>
                      <a:endParaRPr lang="pl-PL" sz="1800" b="1" i="0" u="none" strike="noStrike" kern="1200" baseline="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" algn="just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pl-PL" sz="1800" b="1" i="0" u="none" strike="noStrike" kern="1200" baseline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2022-06-22</a:t>
                      </a:r>
                      <a:endParaRPr lang="pl-PL" sz="1800" b="1" i="0" u="none" strike="noStrike" kern="1200" baseline="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" algn="just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pl-PL" sz="1800" b="1" i="0" u="none" strike="noStrike" kern="1200" baseline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2022-08-31</a:t>
                      </a:r>
                      <a:endParaRPr lang="pl-PL" sz="1800" b="1" i="0" u="none" strike="noStrike" kern="1200" baseline="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 algn="just">
                        <a:spcAft>
                          <a:spcPts val="0"/>
                        </a:spcAft>
                      </a:pPr>
                      <a:endParaRPr lang="pl-PL" sz="1800" b="0" i="0" u="none" strike="noStrike" kern="1200" baseline="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68580"/>
                      <a:r>
                        <a:rPr lang="pl-PL" sz="1800" b="1" i="0" u="none" strike="noStrike" kern="1200" baseline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Usługa e-Konto Komornika Sądowego</a:t>
                      </a:r>
                      <a:endParaRPr lang="pl-PL" sz="1800" b="1" i="0" u="none" strike="noStrike" kern="1200" baseline="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u="none" strike="noStrike" kern="1200" baseline="0" noProof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2023-12-15</a:t>
                      </a:r>
                      <a:endParaRPr lang="pl-PL" sz="1800" b="1" i="0" u="none" strike="noStrike" kern="1200" baseline="0" noProof="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" algn="just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pl-PL" sz="1800" b="1" i="0" u="none" strike="noStrike" kern="1200" baseline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2023-12-15</a:t>
                      </a:r>
                      <a:endParaRPr lang="pl-PL" sz="1800" b="1" i="0" u="none" strike="noStrike" kern="1200" baseline="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u="none" strike="noStrike" kern="1200" baseline="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68580"/>
                      <a:r>
                        <a:rPr lang="pl-PL" sz="1800" b="1" i="0" u="none" strike="noStrike" kern="1200" baseline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Usługa e-Konto Notariusza</a:t>
                      </a:r>
                      <a:endParaRPr lang="pl-PL" sz="1800" b="1" i="0" u="none" strike="noStrike" kern="1200" baseline="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u="none" strike="noStrike" kern="1200" baseline="0" noProof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2022-10-31</a:t>
                      </a:r>
                      <a:endParaRPr lang="pl-PL" sz="1800" b="1" i="0" u="none" strike="noStrike" kern="1200" baseline="0" noProof="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" algn="just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pl-PL" sz="1800" b="1" i="0" u="none" strike="noStrike" kern="1200" baseline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2022-12-15</a:t>
                      </a:r>
                      <a:endParaRPr lang="pl-PL" sz="1800" b="1" i="0" u="none" strike="noStrike" kern="1200" baseline="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</a:pPr>
                      <a:endParaRPr lang="pl-PL" sz="1800" b="0" i="0" u="none" strike="noStrike" kern="1200" baseline="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394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1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0"/>
            <a:ext cx="12657333" cy="1081668"/>
          </a:xfrm>
        </p:spPr>
        <p:txBody>
          <a:bodyPr/>
          <a:lstStyle/>
          <a:p>
            <a:r>
              <a:rPr lang="pl-PL" sz="3200" b="1" dirty="0"/>
              <a:t>Cel i produkty projektu cd.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155D735-A21D-1415-B04B-FD29BA016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42619"/>
              </p:ext>
            </p:extLst>
          </p:nvPr>
        </p:nvGraphicFramePr>
        <p:xfrm>
          <a:off x="672620" y="1329376"/>
          <a:ext cx="13828390" cy="60769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50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02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39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636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32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Odstępstwa od założeń</a:t>
                      </a:r>
                      <a:endParaRPr lang="pl-PL" sz="18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4000">
                <a:tc>
                  <a:txBody>
                    <a:bodyPr/>
                    <a:lstStyle/>
                    <a:p>
                      <a:pPr marL="68580" marR="6096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I</a:t>
                      </a:r>
                      <a:r>
                        <a:rPr lang="pl-PL" sz="18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nformacje podatkowe </a:t>
                      </a:r>
                      <a:r>
                        <a:rPr lang="pl-PL" sz="1800" b="1" spc="-295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 </a:t>
                      </a:r>
                      <a:r>
                        <a:rPr lang="pl-PL" sz="18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i  </a:t>
                      </a:r>
                      <a:r>
                        <a:rPr lang="pl-PL" sz="1800" b="1" spc="5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 </a:t>
                      </a:r>
                      <a:r>
                        <a:rPr lang="pl-PL" sz="18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identyfikacyjne będące </a:t>
                      </a:r>
                      <a:r>
                        <a:rPr lang="pl-PL" sz="1800" b="1" spc="-295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 </a:t>
                      </a:r>
                      <a:r>
                        <a:rPr lang="pl-PL" sz="18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w</a:t>
                      </a:r>
                      <a:r>
                        <a:rPr lang="pl-PL" sz="1800" b="1" spc="-5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 </a:t>
                      </a:r>
                      <a:r>
                        <a:rPr lang="pl-PL" sz="18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zasobach</a:t>
                      </a:r>
                      <a:r>
                        <a:rPr lang="pl-PL" sz="1800" b="1" spc="-5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 </a:t>
                      </a:r>
                      <a:r>
                        <a:rPr lang="pl-PL" sz="18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KAS:</a:t>
                      </a:r>
                    </a:p>
                    <a:p>
                      <a:pPr marL="342900" marR="6096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Char char=""/>
                        <a:tabLst>
                          <a:tab pos="525780" algn="l"/>
                          <a:tab pos="1765300" algn="l"/>
                        </a:tabLst>
                      </a:pP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deklaracje,  dokumenty,</a:t>
                      </a:r>
                    </a:p>
                    <a:p>
                      <a:pPr marL="342900" marR="337185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Char char=""/>
                        <a:tabLst>
                          <a:tab pos="525780" algn="l"/>
                        </a:tabLst>
                      </a:pP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stan rozliczeń w</a:t>
                      </a:r>
                      <a:r>
                        <a:rPr lang="pl-PL" sz="1600" b="1" spc="-300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 </a:t>
                      </a:r>
                      <a:r>
                        <a:rPr lang="pl-PL" sz="1600" b="1" spc="-5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poszczególnych</a:t>
                      </a:r>
                      <a:r>
                        <a:rPr lang="pl-PL" sz="1600" b="1" spc="-295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 </a:t>
                      </a: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podatkach </a:t>
                      </a: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(salda należności</a:t>
                      </a:r>
                      <a:r>
                        <a:rPr lang="pl-PL" sz="1600" b="1" spc="-295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 </a:t>
                      </a: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i</a:t>
                      </a:r>
                      <a:r>
                        <a:rPr lang="pl-PL" sz="1600" b="1" spc="5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 </a:t>
                      </a: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zobowiązań</a:t>
                      </a:r>
                      <a:r>
                        <a:rPr lang="pl-PL" sz="1600" b="1" spc="5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 </a:t>
                      </a: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oraz</a:t>
                      </a:r>
                      <a:r>
                        <a:rPr lang="pl-PL" sz="1600" b="1" spc="5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 </a:t>
                      </a: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historia</a:t>
                      </a:r>
                      <a:r>
                        <a:rPr lang="pl-PL" sz="1600" b="1" spc="-15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 </a:t>
                      </a: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operacji),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Char char=""/>
                        <a:tabLst>
                          <a:tab pos="525780" algn="l"/>
                        </a:tabLst>
                      </a:pP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dane</a:t>
                      </a:r>
                      <a:r>
                        <a:rPr lang="pl-PL" sz="1600" b="1" spc="-10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 </a:t>
                      </a: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kontaktowe,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Char char=""/>
                        <a:tabLst>
                          <a:tab pos="525780" algn="l"/>
                        </a:tabLst>
                      </a:pP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Harmonogram </a:t>
                      </a: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ważnych</a:t>
                      </a:r>
                      <a:r>
                        <a:rPr lang="pl-PL" sz="1600" b="1" spc="-35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 </a:t>
                      </a: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wydarzeń,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525145" algn="l"/>
                          <a:tab pos="525780" algn="l"/>
                        </a:tabLst>
                      </a:pP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rachunki</a:t>
                      </a:r>
                      <a:r>
                        <a:rPr lang="pl-PL" sz="1600" b="1" spc="-20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 </a:t>
                      </a: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bankowe,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525145" algn="l"/>
                          <a:tab pos="525780" algn="l"/>
                        </a:tabLst>
                      </a:pP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pełnomocnictwa,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525145" algn="l"/>
                          <a:tab pos="525780" algn="l"/>
                        </a:tabLst>
                      </a:pP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zaświadczenia,</a:t>
                      </a:r>
                    </a:p>
                    <a:p>
                      <a:pPr marL="342900" marR="6096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525780" algn="l"/>
                        </a:tabLst>
                      </a:pP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informacje o danym</a:t>
                      </a:r>
                      <a:r>
                        <a:rPr lang="pl-PL" sz="1600" b="1" spc="5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 </a:t>
                      </a: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podatku:</a:t>
                      </a:r>
                      <a:r>
                        <a:rPr lang="pl-PL" sz="1600" b="1" spc="5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 </a:t>
                      </a: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PIT,</a:t>
                      </a:r>
                      <a:r>
                        <a:rPr lang="pl-PL" sz="1600" b="1" spc="5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 </a:t>
                      </a: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CIT,</a:t>
                      </a:r>
                      <a:r>
                        <a:rPr lang="pl-PL" sz="1600" b="1" spc="5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 </a:t>
                      </a: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VAT,</a:t>
                      </a:r>
                    </a:p>
                    <a:p>
                      <a:pPr marL="342900" marR="6096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525145" algn="l"/>
                          <a:tab pos="525780" algn="l"/>
                          <a:tab pos="1695450" algn="l"/>
                        </a:tabLst>
                      </a:pP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obowiązki</a:t>
                      </a:r>
                      <a:r>
                        <a:rPr lang="pl-PL" sz="1600" b="1" spc="5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 </a:t>
                      </a: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podatkowe </a:t>
                      </a:r>
                      <a:r>
                        <a:rPr lang="pl-PL" sz="1600" b="1" spc="-25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w </a:t>
                      </a:r>
                      <a:r>
                        <a:rPr lang="pl-PL" sz="1600" b="1" spc="-295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 </a:t>
                      </a: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podatkach:</a:t>
                      </a:r>
                      <a:r>
                        <a:rPr lang="pl-PL" sz="1600" b="1" spc="-75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 </a:t>
                      </a: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PIT,</a:t>
                      </a:r>
                      <a:r>
                        <a:rPr lang="pl-PL" sz="1600" b="1" spc="-75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 </a:t>
                      </a: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CIT,</a:t>
                      </a:r>
                      <a:r>
                        <a:rPr lang="pl-PL" sz="1600" b="1" spc="-290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 </a:t>
                      </a: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VAT,</a:t>
                      </a:r>
                    </a:p>
                    <a:p>
                      <a:pPr marL="342900" marR="6096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525145" algn="l"/>
                          <a:tab pos="525780" algn="l"/>
                          <a:tab pos="1695450" algn="l"/>
                        </a:tabLst>
                      </a:pPr>
                      <a:r>
                        <a:rPr lang="pl-PL" sz="160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płatności</a:t>
                      </a:r>
                      <a:endParaRPr lang="pl-PL" sz="16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2023-11-30</a:t>
                      </a:r>
                      <a:endParaRPr lang="pl-PL" sz="18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2023-12-15</a:t>
                      </a:r>
                      <a:endParaRPr lang="pl-PL" sz="18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b="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u="none" strike="noStrike" baseline="0">
                          <a:solidFill>
                            <a:srgbClr val="002060"/>
                          </a:solidFill>
                          <a:latin typeface="+mn-lt"/>
                        </a:rPr>
                        <a:t>Data Hub e-Urząd - baza zagregowanych danych podatkowych z różnych systemów /rejestrów (np.: CRP KEP, CRPO, RZS, RNP) umożliwiająca ich udostępnienie na podstawie budowanych interfejsów</a:t>
                      </a:r>
                      <a:endParaRPr lang="pl-PL" sz="1800" b="1" i="0" u="none" strike="noStrike" baseline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2023-10-30</a:t>
                      </a:r>
                      <a:endParaRPr lang="pl-PL" sz="1800" b="1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7150" marR="73025" marT="317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2023-12-15</a:t>
                      </a:r>
                      <a:endParaRPr lang="pl-PL" sz="18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b="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955193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u="none" strike="noStrike" baseline="0">
                          <a:solidFill>
                            <a:srgbClr val="002060"/>
                          </a:solidFill>
                          <a:latin typeface="+mn-lt"/>
                        </a:rPr>
                        <a:t>Portal, i aplikacja webowa e-Urząd skupiająca 5 e-usług (podatnik, płatnik, pełnomocnik, komornik, notariusz) i innych e-usług MF (jedno SSO)</a:t>
                      </a:r>
                      <a:endParaRPr lang="pl-PL" sz="1800" b="1">
                        <a:solidFill>
                          <a:srgbClr val="002060"/>
                        </a:solidFill>
                        <a:effectLst/>
                        <a:latin typeface="+mn-lt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2023-11-30</a:t>
                      </a:r>
                      <a:endParaRPr lang="pl-PL" sz="1800" b="1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57150" marR="73025" marT="317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2023-12-15</a:t>
                      </a:r>
                      <a:endParaRPr lang="pl-PL" sz="18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b="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815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05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87" y="-7764"/>
            <a:ext cx="13818164" cy="1081668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553D7A1-F59A-41C0-A138-92E758346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31086"/>
            <a:ext cx="15171738" cy="6373709"/>
          </a:xfrm>
          <a:prstGeom prst="rect">
            <a:avLst/>
          </a:prstGeom>
        </p:spPr>
      </p:pic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D18C07EB-0DD4-4952-BA8F-A83363B54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68" y="1222030"/>
            <a:ext cx="1666495" cy="460930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00" b="1" dirty="0">
                <a:solidFill>
                  <a:srgbClr val="002060"/>
                </a:solidFill>
              </a:rPr>
              <a:t>       </a:t>
            </a:r>
            <a:r>
              <a:rPr lang="pl-PL" sz="2200" b="1">
                <a:solidFill>
                  <a:srgbClr val="002060"/>
                </a:solidFill>
              </a:rPr>
              <a:t>Plan:</a:t>
            </a:r>
            <a:endParaRPr lang="pl-PL" sz="22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16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87" y="-7764"/>
            <a:ext cx="13818164" cy="630179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7EB3D93-8AEC-4063-973F-8F641CD930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514" y="1479666"/>
            <a:ext cx="14824710" cy="6703504"/>
          </a:xfrm>
          <a:prstGeom prst="rect">
            <a:avLst/>
          </a:prstGeom>
        </p:spPr>
      </p:pic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A0AB3FAD-B94E-C17F-916C-4357154B8B45}"/>
              </a:ext>
            </a:extLst>
          </p:cNvPr>
          <p:cNvSpPr txBox="1">
            <a:spLocks/>
          </p:cNvSpPr>
          <p:nvPr/>
        </p:nvSpPr>
        <p:spPr>
          <a:xfrm>
            <a:off x="676787" y="716990"/>
            <a:ext cx="1666495" cy="46093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138" indent="-4572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7913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AutoNum type="alphaLcPeriod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5100" indent="-355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0"/>
              </a:spcAft>
              <a:buFont typeface="Century Gothic" panose="020B0502020202020204" pitchFamily="34" charset="0"/>
              <a:buNone/>
            </a:pPr>
            <a:r>
              <a:rPr lang="pl-PL" sz="2200" b="1" dirty="0">
                <a:solidFill>
                  <a:srgbClr val="002060"/>
                </a:solidFill>
              </a:rPr>
              <a:t> Realizacja:</a:t>
            </a:r>
            <a:endParaRPr lang="pl-PL" sz="22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Font typeface="Century Gothic" panose="020B0502020202020204" pitchFamily="34" charset="0"/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052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Wskaźniki produktu projektu (odstępstwa od założeń)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77684FE-BBFF-A8CA-40CC-83A4E0039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501901"/>
              </p:ext>
            </p:extLst>
          </p:nvPr>
        </p:nvGraphicFramePr>
        <p:xfrm>
          <a:off x="687452" y="1235474"/>
          <a:ext cx="13792636" cy="24769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276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11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96428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6917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800" b="1" baseline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Wartość osiągnięta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Odstępstwa od założeń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Nie dotyczy</a:t>
                      </a:r>
                      <a:endParaRPr lang="pl-PL" sz="1800" b="0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ytuł 1">
            <a:extLst>
              <a:ext uri="{FF2B5EF4-FFF2-40B4-BE49-F238E27FC236}">
                <a16:creationId xmlns:a16="http://schemas.microsoft.com/office/drawing/2014/main" id="{4EA98181-CEB5-2DDE-C53C-32D9B2E9FCC8}"/>
              </a:ext>
            </a:extLst>
          </p:cNvPr>
          <p:cNvSpPr txBox="1">
            <a:spLocks/>
          </p:cNvSpPr>
          <p:nvPr/>
        </p:nvSpPr>
        <p:spPr>
          <a:xfrm>
            <a:off x="687451" y="3284310"/>
            <a:ext cx="12657333" cy="108166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/>
              <a:t>Wskaźniki rezultatu projektu (odstępstwa od założeń)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DAC40532-9DA5-3747-2FF7-1388BC34BD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531294"/>
              </p:ext>
            </p:extLst>
          </p:nvPr>
        </p:nvGraphicFramePr>
        <p:xfrm>
          <a:off x="687451" y="4594488"/>
          <a:ext cx="13794358" cy="24769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61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16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74820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7831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800" b="1" baseline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Wartość osiągnięta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Odstępstwa od założeń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Nie dotyczy</a:t>
                      </a:r>
                      <a:endParaRPr lang="pl-PL" sz="1800" b="0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590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Utrzymanie </a:t>
            </a:r>
            <a:r>
              <a:rPr lang="pl-PL" sz="3200" b="1"/>
              <a:t>efektów projektu</a:t>
            </a:r>
            <a:endParaRPr lang="pl-PL" sz="3200" b="1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B68E375-0650-161A-CFD8-1636B35674DE}"/>
              </a:ext>
            </a:extLst>
          </p:cNvPr>
          <p:cNvSpPr txBox="1"/>
          <p:nvPr/>
        </p:nvSpPr>
        <p:spPr>
          <a:xfrm>
            <a:off x="536122" y="1534886"/>
            <a:ext cx="13578840" cy="209903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2200" b="1" dirty="0">
                <a:solidFill>
                  <a:srgbClr val="002060"/>
                </a:solidFill>
              </a:rPr>
              <a:t>Zagrożenia:</a:t>
            </a:r>
            <a:endParaRPr lang="pl-PL" sz="2200" b="1" i="1" dirty="0">
              <a:solidFill>
                <a:srgbClr val="002060"/>
              </a:solidFill>
            </a:endParaRPr>
          </a:p>
          <a:p>
            <a:pPr defTabSz="914400">
              <a:spcBef>
                <a:spcPts val="1200"/>
              </a:spcBef>
            </a:pPr>
            <a:r>
              <a:rPr lang="pl-PL" sz="2200" dirty="0">
                <a:solidFill>
                  <a:srgbClr val="002060"/>
                </a:solidFill>
              </a:rPr>
              <a:t>Ministerstwo Finansów nie przewiduje zagrożeń związanych z utrzymaniem efektów projektu. </a:t>
            </a:r>
          </a:p>
          <a:p>
            <a:pPr defTabSz="914400">
              <a:spcBef>
                <a:spcPts val="1200"/>
              </a:spcBef>
            </a:pPr>
            <a:r>
              <a:rPr lang="pl-PL" sz="2200" dirty="0">
                <a:solidFill>
                  <a:srgbClr val="002060"/>
                </a:solidFill>
              </a:rPr>
              <a:t>Dedykowana jednostka, Centrum Informatyki Resortu Finansów, wraz z właścicielem biznesowym zapewni utrzymanie projektu. Środki na jego utrzymanie będą pozyskiwane z części 19 budżetu: finanse publiczne i instytucje finansowe.</a:t>
            </a:r>
          </a:p>
        </p:txBody>
      </p:sp>
    </p:spTree>
    <p:extLst>
      <p:ext uri="{BB962C8B-B14F-4D97-AF65-F5344CB8AC3E}">
        <p14:creationId xmlns:p14="http://schemas.microsoft.com/office/powerpoint/2010/main" val="147705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5639" y="4521896"/>
            <a:ext cx="7592690" cy="745681"/>
          </a:xfrm>
        </p:spPr>
        <p:txBody>
          <a:bodyPr/>
          <a:lstStyle/>
          <a:p>
            <a:r>
              <a:rPr lang="pl-PL" dirty="0"/>
              <a:t>Dziękuję za uwagę</a:t>
            </a:r>
            <a:endParaRPr lang="pl-PL" sz="24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663AB9D-39B3-0F3C-10A0-9FC0C57ACE38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2978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C">
  <a:themeElements>
    <a:clrScheme name="MC">
      <a:dk1>
        <a:srgbClr val="000000"/>
      </a:dk1>
      <a:lt1>
        <a:srgbClr val="FFFFFF"/>
      </a:lt1>
      <a:dk2>
        <a:srgbClr val="002F67"/>
      </a:dk2>
      <a:lt2>
        <a:srgbClr val="FFFFFF"/>
      </a:lt2>
      <a:accent1>
        <a:srgbClr val="E30613"/>
      </a:accent1>
      <a:accent2>
        <a:srgbClr val="FFCC00"/>
      </a:accent2>
      <a:accent3>
        <a:srgbClr val="1EA6D9"/>
      </a:accent3>
      <a:accent4>
        <a:srgbClr val="29A645"/>
      </a:accent4>
      <a:accent5>
        <a:srgbClr val="49DCB1"/>
      </a:accent5>
      <a:accent6>
        <a:srgbClr val="A379C9"/>
      </a:accent6>
      <a:hlink>
        <a:srgbClr val="1EA6D9"/>
      </a:hlink>
      <a:folHlink>
        <a:srgbClr val="0070C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_SzablonPrezentacji_2023" id="{45708C68-12F9-4750-ABE7-590042D231CD}" vid="{816548DE-9F2E-4396-82F8-A2F93FAF3439}"/>
    </a:ext>
  </a:extLst>
</a:theme>
</file>

<file path=ppt/theme/theme2.xml><?xml version="1.0" encoding="utf-8"?>
<a:theme xmlns:a="http://schemas.openxmlformats.org/drawingml/2006/main" name="6_MFKAS_Godło_PL_Srodek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9D0902A-6C25-4CE6-AF46-1902AFA12FE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D380647-B8FB-4084-A6A2-B9A95EC193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93FE834-F3E7-4C5A-9E1E-B76E594B7D96}">
  <ds:schemaRefs>
    <ds:schemaRef ds:uri="http://purl.org/dc/terms/"/>
    <ds:schemaRef ds:uri="d176cc68-f091-4a7f-ad9e-67747a5f64ff"/>
    <ds:schemaRef ds:uri="http://www.w3.org/XML/1998/namespace"/>
    <ds:schemaRef ds:uri="http://purl.org/dc/elements/1.1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a9a9e3d6-963b-4985-a8a7-a3d2f87a534a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9408</TotalTime>
  <Words>423</Words>
  <Application>Microsoft Office PowerPoint</Application>
  <PresentationFormat>Niestandardowy</PresentationFormat>
  <Paragraphs>94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9</vt:i4>
      </vt:variant>
    </vt:vector>
  </HeadingPairs>
  <TitlesOfParts>
    <vt:vector size="19" baseType="lpstr">
      <vt:lpstr>Arial</vt:lpstr>
      <vt:lpstr>Calibri</vt:lpstr>
      <vt:lpstr>Century Gothic</vt:lpstr>
      <vt:lpstr>Lato</vt:lpstr>
      <vt:lpstr>Lato Black</vt:lpstr>
      <vt:lpstr>Symbol</vt:lpstr>
      <vt:lpstr>Times New Roman</vt:lpstr>
      <vt:lpstr>Wingdings</vt:lpstr>
      <vt:lpstr>MC</vt:lpstr>
      <vt:lpstr>6_MFKAS_Godło_PL_Srodek</vt:lpstr>
      <vt:lpstr>e-Urząd Skarbowy </vt:lpstr>
      <vt:lpstr>Prezentacja programu PowerPoint</vt:lpstr>
      <vt:lpstr>Cel i produkty projektu</vt:lpstr>
      <vt:lpstr>Cel i produkty projektu cd.</vt:lpstr>
      <vt:lpstr>Produkty projektu (systemy teleinformatyczne) – interoperacyjność</vt:lpstr>
      <vt:lpstr>Produkty projektu (systemy teleinformatyczne) – interoperacyjność</vt:lpstr>
      <vt:lpstr>Wskaźniki produktu projektu (odstępstwa od założeń)</vt:lpstr>
      <vt:lpstr>Utrzymanie efektów projektu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Makowska</dc:creator>
  <cp:lastModifiedBy>Zwara Wioletta</cp:lastModifiedBy>
  <cp:revision>279</cp:revision>
  <dcterms:created xsi:type="dcterms:W3CDTF">2023-05-26T06:26:43Z</dcterms:created>
  <dcterms:modified xsi:type="dcterms:W3CDTF">2024-07-22T06:24:29Z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FCATEGORY">
    <vt:lpwstr>InformacjePrzeznaczoneWylacznieDoUzytkuWewnetrznego</vt:lpwstr>
  </property>
  <property fmtid="{D5CDD505-2E9C-101B-9397-08002B2CF9AE}" pid="3" name="MFClassifiedBy">
    <vt:lpwstr>UxC4dwLulzfINJ8nQH+xvX5LNGipWa4BRSZhPgxsCvmgooejOl4Kh3LbLgWUg6tI6VxeEbaxL1arC6bqmxF4dg==</vt:lpwstr>
  </property>
  <property fmtid="{D5CDD505-2E9C-101B-9397-08002B2CF9AE}" pid="4" name="MFClassificationDate">
    <vt:lpwstr>2024-07-16T14:43:11.3360457+02:00</vt:lpwstr>
  </property>
  <property fmtid="{D5CDD505-2E9C-101B-9397-08002B2CF9AE}" pid="5" name="MFClassifiedBySID">
    <vt:lpwstr>UxC4dwLulzfINJ8nQH+xvX5LNGipWa4BRSZhPgxsCvm42mrIC/DSDv0ggS+FjUN/2v1BBotkLlY5aAiEhoi6ud6wRSVvBZWVONNAqCvwocmYcewFWXNFsgjJqfwG0LIg</vt:lpwstr>
  </property>
  <property fmtid="{D5CDD505-2E9C-101B-9397-08002B2CF9AE}" pid="6" name="MFGRNItemId">
    <vt:lpwstr>GRN-d1b43a2e-4a89-4f04-a9b8-4c39834ca33a</vt:lpwstr>
  </property>
  <property fmtid="{D5CDD505-2E9C-101B-9397-08002B2CF9AE}" pid="7" name="MFHash">
    <vt:lpwstr>CxA3Mei8BQvxQoYxnuURjJhAs+0ohXqfIuX1KzUECXo=</vt:lpwstr>
  </property>
  <property fmtid="{D5CDD505-2E9C-101B-9397-08002B2CF9AE}" pid="8" name="MFVisualMarkingsSettings">
    <vt:lpwstr>HeaderAlignment=1;FooterAlignment=1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  <property fmtid="{D5CDD505-2E9C-101B-9397-08002B2CF9AE}" pid="11" name="ContentTypeId">
    <vt:lpwstr>0x010100BF681FF63D7B3147AFAC68B2E93E2C6A</vt:lpwstr>
  </property>
</Properties>
</file>