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3" r:id="rId4"/>
    <p:sldId id="262" r:id="rId5"/>
    <p:sldId id="261" r:id="rId6"/>
    <p:sldId id="260" r:id="rId7"/>
    <p:sldId id="268" r:id="rId8"/>
    <p:sldId id="259" r:id="rId9"/>
    <p:sldId id="265" r:id="rId10"/>
    <p:sldId id="267" r:id="rId11"/>
    <p:sldId id="264" r:id="rId12"/>
    <p:sldId id="266" r:id="rId13"/>
    <p:sldId id="269" r:id="rId14"/>
    <p:sldId id="274" r:id="rId15"/>
    <p:sldId id="273" r:id="rId16"/>
    <p:sldId id="272" r:id="rId17"/>
    <p:sldId id="271" r:id="rId18"/>
    <p:sldId id="270" r:id="rId19"/>
    <p:sldId id="277" r:id="rId20"/>
    <p:sldId id="276" r:id="rId21"/>
    <p:sldId id="275" r:id="rId22"/>
    <p:sldId id="279" r:id="rId23"/>
    <p:sldId id="280" r:id="rId2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8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ED557-A5E7-45C9-9952-C3A464BC2F25}" type="datetimeFigureOut">
              <a:rPr lang="pl-PL" smtClean="0"/>
              <a:t>16.07.2025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5EC2D-ED2D-40EE-B7F7-6E53089E1E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1472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5EC2D-ED2D-40EE-B7F7-6E53089E1E33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548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9951FC-2AFA-B7E8-3C7B-C2921CF70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5BA2B10-7AA6-4F8B-5588-95AC5FD779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F8B30B8-631E-A750-8152-4D556D304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C1725-CD14-4E65-A6DA-43C3C3C4C30E}" type="datetimeFigureOut">
              <a:rPr lang="pl-PL" smtClean="0"/>
              <a:t>16.07.2025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95A11C4-349E-5F57-375D-14CE62E2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2FFB2D8-7998-6518-2CAB-BF0ECA985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CA7A-96E9-41E2-9319-4E53E4B3E7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8990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058EFC-9A8C-EA13-0C15-9B3B2B56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70C7CAC-8816-B253-F330-F827552EC3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911BCFE-D174-F3E0-42A0-5D56A8271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C1725-CD14-4E65-A6DA-43C3C3C4C30E}" type="datetimeFigureOut">
              <a:rPr lang="pl-PL" smtClean="0"/>
              <a:t>16.07.2025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CB0B7A8-8FB9-ACBC-B8B0-E3B34F618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F0AD345-62D3-F72F-601C-425F9842B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CA7A-96E9-41E2-9319-4E53E4B3E7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0746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9D3C242-A7DF-9E07-7916-5DBB779080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E591967-F2E2-3D66-7C4D-42C1859FE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AA04A10-7F32-81EF-200B-7EB930293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C1725-CD14-4E65-A6DA-43C3C3C4C30E}" type="datetimeFigureOut">
              <a:rPr lang="pl-PL" smtClean="0"/>
              <a:t>16.07.2025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82EBDB4-7C1C-833B-811B-BAAACD885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1748139-C667-C7BA-F804-DE34D0B77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CA7A-96E9-41E2-9319-4E53E4B3E7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897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9AF396-3767-BDCB-7958-47E32366E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788ACDF-0878-EE09-E82E-1EF7953D2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60EAA04-3C39-A3D5-85BD-48B3FC73F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C1725-CD14-4E65-A6DA-43C3C3C4C30E}" type="datetimeFigureOut">
              <a:rPr lang="pl-PL" smtClean="0"/>
              <a:t>16.07.2025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93D06C6-4FBA-6B0B-C3E6-AB5D75E73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0AAB800-767F-2826-837E-9B96D0AFB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CA7A-96E9-41E2-9319-4E53E4B3E7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7494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085FEA-2E04-9401-C044-4477998C5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7178317-C75D-AADA-C7EB-2B3EDFF6B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0264169-630C-F135-1473-D12BD2E2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C1725-CD14-4E65-A6DA-43C3C3C4C30E}" type="datetimeFigureOut">
              <a:rPr lang="pl-PL" smtClean="0"/>
              <a:t>16.07.2025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4869048-6BB3-05DD-F9E7-591C508FB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FD73F85-6FE2-E75F-2A8C-89892E96A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CA7A-96E9-41E2-9319-4E53E4B3E7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5014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13E1A7-9115-A812-1700-F0A0A7B0F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CFBE9B-A48F-3CAB-0126-1A7CB130C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78980E9-239A-2F9C-34BB-34697E68D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9955997-546B-7391-4F1E-0F54AC096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C1725-CD14-4E65-A6DA-43C3C3C4C30E}" type="datetimeFigureOut">
              <a:rPr lang="pl-PL" smtClean="0"/>
              <a:t>16.07.2025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B6CAE54-9C45-5AD1-2DF5-EEF268DAA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9A63A52-1B69-539F-A0CD-46C09BD8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CA7A-96E9-41E2-9319-4E53E4B3E7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2863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C6604C-4ED7-811D-D401-19920D33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536AB72-206F-210A-72C5-BB459B1F0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9ACB364-D002-20C7-61D6-45F6E7DE3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D097CB8-3FAC-A793-4565-9908730104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B998CF3-1F0E-2D3F-1A19-340920C09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A134A7D-86E5-436F-01ED-4CBDCCB2B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C1725-CD14-4E65-A6DA-43C3C3C4C30E}" type="datetimeFigureOut">
              <a:rPr lang="pl-PL" smtClean="0"/>
              <a:t>16.07.2025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7CF2D63-D97B-E86F-6249-3D7BBD421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8B514DC6-E761-650D-0542-EDDCF7AB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CA7A-96E9-41E2-9319-4E53E4B3E7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0726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BAF537-04E6-23B5-E6BD-0A95FC026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84E48EE-C4E9-56B7-78AC-EE20B5EF1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C1725-CD14-4E65-A6DA-43C3C3C4C30E}" type="datetimeFigureOut">
              <a:rPr lang="pl-PL" smtClean="0"/>
              <a:t>16.07.2025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C18F23C-64FA-B073-3958-DEE31D10D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5228FAD-11F9-1F1C-F4FD-A7853A5B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CA7A-96E9-41E2-9319-4E53E4B3E7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7663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828CEF6-9A80-0F40-244B-FD8C2BA26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C1725-CD14-4E65-A6DA-43C3C3C4C30E}" type="datetimeFigureOut">
              <a:rPr lang="pl-PL" smtClean="0"/>
              <a:t>16.07.2025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3C0C0B1-BA21-85A2-54B8-9A654CAD9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B71AAB4-87BF-6B68-CFDF-4A72EE511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CA7A-96E9-41E2-9319-4E53E4B3E7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4403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8BB9A3-5111-9473-CBD4-66FD93CAB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0B6234C-661A-BFFD-8FA9-47386983E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338BE36-189E-6E3E-C4C3-1AF141554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E3B3729-6A61-67B5-89E7-5112153BB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C1725-CD14-4E65-A6DA-43C3C3C4C30E}" type="datetimeFigureOut">
              <a:rPr lang="pl-PL" smtClean="0"/>
              <a:t>16.07.2025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BFF075A-071F-E7B4-1BEE-83AFE7E1C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56ABDDE-3440-D2AC-3D6D-AF42C58D3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CA7A-96E9-41E2-9319-4E53E4B3E7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484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66A655-9F03-25CD-676C-BC68C7F1C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A1B1136-7577-FD12-B2DF-9DE4814DC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95629A1-2CE7-2B6F-9418-4A70D80AB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D298520-F487-BE07-11F5-381C3955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C1725-CD14-4E65-A6DA-43C3C3C4C30E}" type="datetimeFigureOut">
              <a:rPr lang="pl-PL" smtClean="0"/>
              <a:t>16.07.2025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A41FA4C-84A3-F234-B1C6-EC97E4FA2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DEA2CEB-7F12-6D43-A332-D698616CF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CA7A-96E9-41E2-9319-4E53E4B3E7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1758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B9CD1F9-9B08-DB7A-9C96-BB7EEBF87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FBA5BA8-29CA-F6A8-0042-BA245D8E8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6D34DC5-ECCE-74AF-594F-B7E7C0004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EC1725-CD14-4E65-A6DA-43C3C3C4C30E}" type="datetimeFigureOut">
              <a:rPr lang="pl-PL" smtClean="0"/>
              <a:t>16.07.2025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5D7C3F4-531C-2792-53DD-31A2CA164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D6062AC-2A25-B10C-BFD9-28F1C5EAD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D0CA7A-96E9-41E2-9319-4E53E4B3E7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733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palec, osoba, paznokieć&#10;&#10;Zawartość wygenerowana przez AI może być niepoprawna.">
            <a:extLst>
              <a:ext uri="{FF2B5EF4-FFF2-40B4-BE49-F238E27FC236}">
                <a16:creationId xmlns:a16="http://schemas.microsoft.com/office/drawing/2014/main" id="{A62FFFAC-D591-1D65-76AD-27643D83C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50"/>
            <a:ext cx="12192000" cy="67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49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47FC8-D3E6-EADE-B509-F64718E71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CD85513-C867-5124-BF94-833B328EB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0"/>
            <a:ext cx="12192000" cy="6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28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406C9-9032-117F-F89F-3C2261D0A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projekt graficzny, Ludzka twarz&#10;&#10;Zawartość wygenerowana przez AI może być niepoprawna.">
            <a:extLst>
              <a:ext uri="{FF2B5EF4-FFF2-40B4-BE49-F238E27FC236}">
                <a16:creationId xmlns:a16="http://schemas.microsoft.com/office/drawing/2014/main" id="{0D907917-5376-6D2E-C0A5-0BA693E8C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84"/>
            <a:ext cx="12192000" cy="68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58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ACB6B-B612-7D4D-68C2-893BB9769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Ludzka twarz&#10;&#10;Zawartość wygenerowana przez AI może być niepoprawna.">
            <a:extLst>
              <a:ext uri="{FF2B5EF4-FFF2-40B4-BE49-F238E27FC236}">
                <a16:creationId xmlns:a16="http://schemas.microsoft.com/office/drawing/2014/main" id="{CA3412AE-148C-47C1-0891-D1945DD16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9"/>
            <a:ext cx="12192000" cy="684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45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5FE98-4467-3269-7222-DE10F2909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Ludzka twarz&#10;&#10;Zawartość wygenerowana przez AI może być niepoprawna.">
            <a:extLst>
              <a:ext uri="{FF2B5EF4-FFF2-40B4-BE49-F238E27FC236}">
                <a16:creationId xmlns:a16="http://schemas.microsoft.com/office/drawing/2014/main" id="{1D9E60B3-D068-58D0-A7E2-AE3EDCF16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38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34FBD-5359-2ECC-EEC2-8BF6C7713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&#10;&#10;Zawartość wygenerowana przez AI może być niepoprawna.">
            <a:extLst>
              <a:ext uri="{FF2B5EF4-FFF2-40B4-BE49-F238E27FC236}">
                <a16:creationId xmlns:a16="http://schemas.microsoft.com/office/drawing/2014/main" id="{2385B886-9C4C-EC44-A8F9-EB49BC30D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81"/>
            <a:ext cx="12192000" cy="678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14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7FE38-C912-42EC-A430-AF2BA25F0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Sprzęt medyczny, design&#10;&#10;Zawartość wygenerowana przez AI może być niepoprawna.">
            <a:extLst>
              <a:ext uri="{FF2B5EF4-FFF2-40B4-BE49-F238E27FC236}">
                <a16:creationId xmlns:a16="http://schemas.microsoft.com/office/drawing/2014/main" id="{37B9AE6F-8422-82CA-0FCE-1358509EC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25"/>
            <a:ext cx="12192000" cy="68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13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FEB01-1168-41CF-93D1-E6DD1647A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kwiat&#10;&#10;Zawartość wygenerowana przez AI może być niepoprawna.">
            <a:extLst>
              <a:ext uri="{FF2B5EF4-FFF2-40B4-BE49-F238E27FC236}">
                <a16:creationId xmlns:a16="http://schemas.microsoft.com/office/drawing/2014/main" id="{B698FCEF-6B81-6968-9371-03B33B6D1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18"/>
            <a:ext cx="12192000" cy="682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99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0A8B8-744B-9299-CBA9-977225D4C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brzuch, Bielizna, stanik&#10;&#10;Zawartość wygenerowana przez AI może być niepoprawna.">
            <a:extLst>
              <a:ext uri="{FF2B5EF4-FFF2-40B4-BE49-F238E27FC236}">
                <a16:creationId xmlns:a16="http://schemas.microsoft.com/office/drawing/2014/main" id="{F29551C9-C39E-AFE4-E504-9FA7F1918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4"/>
            <a:ext cx="12192000" cy="685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37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3D81-2C05-66BF-98E1-6BAD63247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śmiech, ubrania, kobieta, tekst&#10;&#10;Zawartość wygenerowana przez AI może być niepoprawna.">
            <a:extLst>
              <a:ext uri="{FF2B5EF4-FFF2-40B4-BE49-F238E27FC236}">
                <a16:creationId xmlns:a16="http://schemas.microsoft.com/office/drawing/2014/main" id="{9BA4C9A2-E208-F4B4-82DE-A44F2356E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0"/>
            <a:ext cx="12192000" cy="681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04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2CCA0-BBF3-81D7-5863-08FA60018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wzór&#10;&#10;Zawartość wygenerowana przez AI może być niepoprawna.">
            <a:extLst>
              <a:ext uri="{FF2B5EF4-FFF2-40B4-BE49-F238E27FC236}">
                <a16:creationId xmlns:a16="http://schemas.microsoft.com/office/drawing/2014/main" id="{12161354-9B37-3CDF-D259-B40431D69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15"/>
            <a:ext cx="12192000" cy="682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47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926C6-7691-F853-49B5-40387F9BF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Ludzka twarz, ubrania, zrzut ekranu&#10;&#10;Zawartość wygenerowana przez AI może być niepoprawna.">
            <a:extLst>
              <a:ext uri="{FF2B5EF4-FFF2-40B4-BE49-F238E27FC236}">
                <a16:creationId xmlns:a16="http://schemas.microsoft.com/office/drawing/2014/main" id="{67ABEE37-9D53-8D6F-F6E7-A40CBFD6C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73"/>
            <a:ext cx="12192000" cy="682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69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3F62B-7200-C721-A247-C33922931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diagram, Czcionka&#10;&#10;Zawartość wygenerowana przez AI może być niepoprawna.">
            <a:extLst>
              <a:ext uri="{FF2B5EF4-FFF2-40B4-BE49-F238E27FC236}">
                <a16:creationId xmlns:a16="http://schemas.microsoft.com/office/drawing/2014/main" id="{4C7F34B5-4B86-F3F2-99F3-4AA8FF23B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13"/>
            <a:ext cx="12192000" cy="679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92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43C47-ECD8-A087-41F4-D527E9645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, design&#10;&#10;Zawartość wygenerowana przez AI może być niepoprawna.">
            <a:extLst>
              <a:ext uri="{FF2B5EF4-FFF2-40B4-BE49-F238E27FC236}">
                <a16:creationId xmlns:a16="http://schemas.microsoft.com/office/drawing/2014/main" id="{15B50F96-98AB-5095-C903-5948A9CCF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70"/>
            <a:ext cx="12192000" cy="680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7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0776E-2DC1-0285-FAEA-9ABBAF717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Ludzka twarz, ubrania, zrzut ekranu&#10;&#10;Zawartość wygenerowana przez AI może być niepoprawna.">
            <a:extLst>
              <a:ext uri="{FF2B5EF4-FFF2-40B4-BE49-F238E27FC236}">
                <a16:creationId xmlns:a16="http://schemas.microsoft.com/office/drawing/2014/main" id="{D4B20111-DFE1-A04C-0CF2-25E473A64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93"/>
            <a:ext cx="12192000" cy="679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79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6AA0F-5D0D-BEE1-595F-80B89CF3A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, dokument&#10;&#10;Zawartość wygenerowana przez AI może być niepoprawna.">
            <a:extLst>
              <a:ext uri="{FF2B5EF4-FFF2-40B4-BE49-F238E27FC236}">
                <a16:creationId xmlns:a16="http://schemas.microsoft.com/office/drawing/2014/main" id="{89BFABFB-58FD-3DCE-6844-6ACCBD2D3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4"/>
            <a:ext cx="12192000" cy="682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64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67462-696F-FDFC-884C-440A91447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&#10;&#10;Zawartość wygenerowana przez AI może być niepoprawna.">
            <a:extLst>
              <a:ext uri="{FF2B5EF4-FFF2-40B4-BE49-F238E27FC236}">
                <a16:creationId xmlns:a16="http://schemas.microsoft.com/office/drawing/2014/main" id="{F44F71FA-F750-EBCC-23E6-7004E6F15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57"/>
            <a:ext cx="12192000" cy="68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32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C5378-9E36-5866-B3B3-8E82A08D1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, design&#10;&#10;Zawartość wygenerowana przez AI może być niepoprawna.">
            <a:extLst>
              <a:ext uri="{FF2B5EF4-FFF2-40B4-BE49-F238E27FC236}">
                <a16:creationId xmlns:a16="http://schemas.microsoft.com/office/drawing/2014/main" id="{9B9B6096-AFCE-B4CB-47AF-FDC2BD9E6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0"/>
            <a:ext cx="12192000" cy="68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18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25FBE-5E0E-E47A-00EE-D2D901E0B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Ludzka twarz, kobieta, uśmiech&#10;&#10;Zawartość wygenerowana przez AI może być niepoprawna.">
            <a:extLst>
              <a:ext uri="{FF2B5EF4-FFF2-40B4-BE49-F238E27FC236}">
                <a16:creationId xmlns:a16="http://schemas.microsoft.com/office/drawing/2014/main" id="{3EC6B59B-6F7A-54F6-11A1-3203FC841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8"/>
            <a:ext cx="12192000" cy="68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89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4F7A2-F452-CA0B-61EF-E93DAA745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, krąg&#10;&#10;Zawartość wygenerowana przez AI może być niepoprawna.">
            <a:extLst>
              <a:ext uri="{FF2B5EF4-FFF2-40B4-BE49-F238E27FC236}">
                <a16:creationId xmlns:a16="http://schemas.microsoft.com/office/drawing/2014/main" id="{65C49998-F8BA-4CE5-2E12-829B1E6AC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8"/>
            <a:ext cx="12192000" cy="68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24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48193-B8A7-800C-66B2-1B27C002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list, design&#10;&#10;Zawartość wygenerowana przez AI może być niepoprawna.">
            <a:extLst>
              <a:ext uri="{FF2B5EF4-FFF2-40B4-BE49-F238E27FC236}">
                <a16:creationId xmlns:a16="http://schemas.microsoft.com/office/drawing/2014/main" id="{990C0429-329D-C8B3-A2F1-22579F2F3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" y="0"/>
            <a:ext cx="12180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78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8D383-CF6C-9505-3D84-BB75FB31E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Ludzka twarz, kobieta, uśmiech&#10;&#10;Zawartość wygenerowana przez AI może być niepoprawna.">
            <a:extLst>
              <a:ext uri="{FF2B5EF4-FFF2-40B4-BE49-F238E27FC236}">
                <a16:creationId xmlns:a16="http://schemas.microsoft.com/office/drawing/2014/main" id="{B6880DCD-BF86-38E8-41F9-95D619C1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0"/>
            <a:ext cx="12192000" cy="68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16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54601-3C55-96B0-FFF1-27D6A0D3E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egar, zegarek, Marka&#10;&#10;Zawartość wygenerowana przez AI może być niepoprawna.">
            <a:extLst>
              <a:ext uri="{FF2B5EF4-FFF2-40B4-BE49-F238E27FC236}">
                <a16:creationId xmlns:a16="http://schemas.microsoft.com/office/drawing/2014/main" id="{D2194A1B-3EDF-9EB5-1935-940E83C0B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" y="0"/>
            <a:ext cx="12190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8698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</Words>
  <Application>Microsoft Office PowerPoint</Application>
  <PresentationFormat>Panoramiczny</PresentationFormat>
  <Paragraphs>1</Paragraphs>
  <Slides>23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PSSE Grodzisk Mazowiecki - Aleksandra Błędowska</dc:creator>
  <cp:lastModifiedBy>PSSE Grodzisk Mazowiecki - Aleksandra Błędowska</cp:lastModifiedBy>
  <cp:revision>1</cp:revision>
  <dcterms:created xsi:type="dcterms:W3CDTF">2025-07-16T11:55:34Z</dcterms:created>
  <dcterms:modified xsi:type="dcterms:W3CDTF">2025-07-16T12:06:57Z</dcterms:modified>
</cp:coreProperties>
</file>