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 id="2147483712" r:id="rId3"/>
    <p:sldMasterId id="2147483730" r:id="rId4"/>
  </p:sldMasterIdLst>
  <p:notesMasterIdLst>
    <p:notesMasterId r:id="rId26"/>
  </p:notesMasterIdLst>
  <p:handoutMasterIdLst>
    <p:handoutMasterId r:id="rId27"/>
  </p:handoutMasterIdLst>
  <p:sldIdLst>
    <p:sldId id="537" r:id="rId5"/>
    <p:sldId id="545" r:id="rId6"/>
    <p:sldId id="556" r:id="rId7"/>
    <p:sldId id="546" r:id="rId8"/>
    <p:sldId id="547" r:id="rId9"/>
    <p:sldId id="548" r:id="rId10"/>
    <p:sldId id="549" r:id="rId11"/>
    <p:sldId id="550" r:id="rId12"/>
    <p:sldId id="551" r:id="rId13"/>
    <p:sldId id="552" r:id="rId14"/>
    <p:sldId id="553" r:id="rId15"/>
    <p:sldId id="554" r:id="rId16"/>
    <p:sldId id="555" r:id="rId17"/>
    <p:sldId id="557" r:id="rId18"/>
    <p:sldId id="558" r:id="rId19"/>
    <p:sldId id="559" r:id="rId20"/>
    <p:sldId id="560" r:id="rId21"/>
    <p:sldId id="561" r:id="rId22"/>
    <p:sldId id="562" r:id="rId23"/>
    <p:sldId id="564" r:id="rId24"/>
    <p:sldId id="563" r:id="rId25"/>
  </p:sldIdLst>
  <p:sldSz cx="15171738" cy="8534400"/>
  <p:notesSz cx="6858000" cy="9144000"/>
  <p:defaultTextStyle>
    <a:defPPr>
      <a:defRPr lang="pl-PL"/>
    </a:defPPr>
    <a:lvl1pPr marL="0" algn="l" defTabSz="1137879" rtl="0" eaLnBrk="1" latinLnBrk="0" hangingPunct="1">
      <a:defRPr sz="2240" kern="1200">
        <a:solidFill>
          <a:schemeClr val="tx1"/>
        </a:solidFill>
        <a:latin typeface="+mn-lt"/>
        <a:ea typeface="+mn-ea"/>
        <a:cs typeface="+mn-cs"/>
      </a:defRPr>
    </a:lvl1pPr>
    <a:lvl2pPr marL="568940" algn="l" defTabSz="1137879" rtl="0" eaLnBrk="1" latinLnBrk="0" hangingPunct="1">
      <a:defRPr sz="2240" kern="1200">
        <a:solidFill>
          <a:schemeClr val="tx1"/>
        </a:solidFill>
        <a:latin typeface="+mn-lt"/>
        <a:ea typeface="+mn-ea"/>
        <a:cs typeface="+mn-cs"/>
      </a:defRPr>
    </a:lvl2pPr>
    <a:lvl3pPr marL="1137879" algn="l" defTabSz="1137879" rtl="0" eaLnBrk="1" latinLnBrk="0" hangingPunct="1">
      <a:defRPr sz="2240" kern="1200">
        <a:solidFill>
          <a:schemeClr val="tx1"/>
        </a:solidFill>
        <a:latin typeface="+mn-lt"/>
        <a:ea typeface="+mn-ea"/>
        <a:cs typeface="+mn-cs"/>
      </a:defRPr>
    </a:lvl3pPr>
    <a:lvl4pPr marL="1706819" algn="l" defTabSz="1137879" rtl="0" eaLnBrk="1" latinLnBrk="0" hangingPunct="1">
      <a:defRPr sz="2240" kern="1200">
        <a:solidFill>
          <a:schemeClr val="tx1"/>
        </a:solidFill>
        <a:latin typeface="+mn-lt"/>
        <a:ea typeface="+mn-ea"/>
        <a:cs typeface="+mn-cs"/>
      </a:defRPr>
    </a:lvl4pPr>
    <a:lvl5pPr marL="2275759" algn="l" defTabSz="1137879" rtl="0" eaLnBrk="1" latinLnBrk="0" hangingPunct="1">
      <a:defRPr sz="2240" kern="1200">
        <a:solidFill>
          <a:schemeClr val="tx1"/>
        </a:solidFill>
        <a:latin typeface="+mn-lt"/>
        <a:ea typeface="+mn-ea"/>
        <a:cs typeface="+mn-cs"/>
      </a:defRPr>
    </a:lvl5pPr>
    <a:lvl6pPr marL="2844698" algn="l" defTabSz="1137879" rtl="0" eaLnBrk="1" latinLnBrk="0" hangingPunct="1">
      <a:defRPr sz="2240" kern="1200">
        <a:solidFill>
          <a:schemeClr val="tx1"/>
        </a:solidFill>
        <a:latin typeface="+mn-lt"/>
        <a:ea typeface="+mn-ea"/>
        <a:cs typeface="+mn-cs"/>
      </a:defRPr>
    </a:lvl6pPr>
    <a:lvl7pPr marL="3413638" algn="l" defTabSz="1137879" rtl="0" eaLnBrk="1" latinLnBrk="0" hangingPunct="1">
      <a:defRPr sz="2240" kern="1200">
        <a:solidFill>
          <a:schemeClr val="tx1"/>
        </a:solidFill>
        <a:latin typeface="+mn-lt"/>
        <a:ea typeface="+mn-ea"/>
        <a:cs typeface="+mn-cs"/>
      </a:defRPr>
    </a:lvl7pPr>
    <a:lvl8pPr marL="3982578" algn="l" defTabSz="1137879" rtl="0" eaLnBrk="1" latinLnBrk="0" hangingPunct="1">
      <a:defRPr sz="2240" kern="1200">
        <a:solidFill>
          <a:schemeClr val="tx1"/>
        </a:solidFill>
        <a:latin typeface="+mn-lt"/>
        <a:ea typeface="+mn-ea"/>
        <a:cs typeface="+mn-cs"/>
      </a:defRPr>
    </a:lvl8pPr>
    <a:lvl9pPr marL="4551517" algn="l" defTabSz="1137879" rtl="0" eaLnBrk="1" latinLnBrk="0" hangingPunct="1">
      <a:defRPr sz="224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bez tytułu" id="{F2559D91-B147-421B-9F15-97CDC9C30E58}">
          <p14:sldIdLst>
            <p14:sldId id="537"/>
            <p14:sldId id="545"/>
            <p14:sldId id="556"/>
            <p14:sldId id="546"/>
            <p14:sldId id="547"/>
            <p14:sldId id="548"/>
            <p14:sldId id="549"/>
            <p14:sldId id="550"/>
            <p14:sldId id="551"/>
            <p14:sldId id="552"/>
            <p14:sldId id="553"/>
            <p14:sldId id="554"/>
            <p14:sldId id="555"/>
            <p14:sldId id="557"/>
            <p14:sldId id="558"/>
            <p14:sldId id="559"/>
            <p14:sldId id="560"/>
            <p14:sldId id="561"/>
            <p14:sldId id="562"/>
            <p14:sldId id="564"/>
            <p14:sldId id="56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woszowski Andrzej" initials="SA" lastIdx="2" clrIdx="6">
    <p:extLst>
      <p:ext uri="{19B8F6BF-5375-455C-9EA6-DF929625EA0E}">
        <p15:presenceInfo xmlns:p15="http://schemas.microsoft.com/office/powerpoint/2012/main" userId="S::Andrzej.Swoszowski@mfipr.gov.pl::c65b65e6-8633-431a-8f4f-9b295f76e250" providerId="AD"/>
      </p:ext>
    </p:extLst>
  </p:cmAuthor>
  <p:cmAuthor id="1" name="Maria Szufleńska" initials="MS" lastIdx="53" clrIdx="0">
    <p:extLst>
      <p:ext uri="{19B8F6BF-5375-455C-9EA6-DF929625EA0E}">
        <p15:presenceInfo xmlns:p15="http://schemas.microsoft.com/office/powerpoint/2012/main" userId="S::maria.szuflenska@ncbr.gov.pl::4124a1bd-56fe-4244-a4ed-32c725250594" providerId="AD"/>
      </p:ext>
    </p:extLst>
  </p:cmAuthor>
  <p:cmAuthor id="8" name="Jachimowska Izabela" initials="JI" lastIdx="9" clrIdx="7">
    <p:extLst>
      <p:ext uri="{19B8F6BF-5375-455C-9EA6-DF929625EA0E}">
        <p15:presenceInfo xmlns:p15="http://schemas.microsoft.com/office/powerpoint/2012/main" userId="S::Izabela.Jachimowska@mfipr.gov.pl::cd28506a-84ba-4b5c-8c51-938f26814777" providerId="AD"/>
      </p:ext>
    </p:extLst>
  </p:cmAuthor>
  <p:cmAuthor id="2" name="Sobota-Białas Aneta" initials="SBA" lastIdx="11" clrIdx="1">
    <p:extLst>
      <p:ext uri="{19B8F6BF-5375-455C-9EA6-DF929625EA0E}">
        <p15:presenceInfo xmlns:p15="http://schemas.microsoft.com/office/powerpoint/2012/main" userId="S::Aneta.Sobota-Bialas@mfipr.gov.pl::dc5ca164-4d2b-4f13-aa9e-4e0c26bba257" providerId="AD"/>
      </p:ext>
    </p:extLst>
  </p:cmAuthor>
  <p:cmAuthor id="9" name="Swiebocka Anna" initials="SA" lastIdx="6" clrIdx="8">
    <p:extLst>
      <p:ext uri="{19B8F6BF-5375-455C-9EA6-DF929625EA0E}">
        <p15:presenceInfo xmlns:p15="http://schemas.microsoft.com/office/powerpoint/2012/main" userId="S::Anna.Swiebocka@mfipr.gov.pl::4a454850-5bc1-4023-9750-560c957cb545" providerId="AD"/>
      </p:ext>
    </p:extLst>
  </p:cmAuthor>
  <p:cmAuthor id="3" name="Justyna Mielczarek" initials="JM" lastIdx="7" clrIdx="2">
    <p:extLst>
      <p:ext uri="{19B8F6BF-5375-455C-9EA6-DF929625EA0E}">
        <p15:presenceInfo xmlns:p15="http://schemas.microsoft.com/office/powerpoint/2012/main" userId="S::Justyna.Mielczarek@ncbr.gov.pl::970e7f7e-67d5-47c5-b4be-59abd5412fdb" providerId="AD"/>
      </p:ext>
    </p:extLst>
  </p:cmAuthor>
  <p:cmAuthor id="4" name="Kacperski Tomasz" initials="KT" lastIdx="11" clrIdx="3">
    <p:extLst>
      <p:ext uri="{19B8F6BF-5375-455C-9EA6-DF929625EA0E}">
        <p15:presenceInfo xmlns:p15="http://schemas.microsoft.com/office/powerpoint/2012/main" userId="S::Tomasz.Kacperski@mfipr.gov.pl::da627259-50cf-40c8-9d67-9d6b524421e4" providerId="AD"/>
      </p:ext>
    </p:extLst>
  </p:cmAuthor>
  <p:cmAuthor id="5" name="Szpuda Marcin" initials="SM" lastIdx="10" clrIdx="4">
    <p:extLst>
      <p:ext uri="{19B8F6BF-5375-455C-9EA6-DF929625EA0E}">
        <p15:presenceInfo xmlns:p15="http://schemas.microsoft.com/office/powerpoint/2012/main" userId="S::Marcin.Szpuda@mfipr.gov.pl::9fe60e41-67db-4a4b-bfe9-6e368677d4a0" providerId="AD"/>
      </p:ext>
    </p:extLst>
  </p:cmAuthor>
  <p:cmAuthor id="6" name="Kusak Łukasz" initials="KŁ" lastIdx="1" clrIdx="5">
    <p:extLst>
      <p:ext uri="{19B8F6BF-5375-455C-9EA6-DF929625EA0E}">
        <p15:presenceInfo xmlns:p15="http://schemas.microsoft.com/office/powerpoint/2012/main" userId="S::Lukasz.Kusak@mfipr.gov.pl::81313a80-cedf-4235-b9c5-4fa38ded89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CB8"/>
    <a:srgbClr val="3D47A5"/>
    <a:srgbClr val="0D86FF"/>
    <a:srgbClr val="2C85AE"/>
    <a:srgbClr val="1891AB"/>
    <a:srgbClr val="0099A5"/>
    <a:srgbClr val="006FDE"/>
    <a:srgbClr val="9C00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32" autoAdjust="0"/>
    <p:restoredTop sz="93792" autoAdjust="0"/>
  </p:normalViewPr>
  <p:slideViewPr>
    <p:cSldViewPr snapToGrid="0">
      <p:cViewPr varScale="1">
        <p:scale>
          <a:sx n="65" d="100"/>
          <a:sy n="65" d="100"/>
        </p:scale>
        <p:origin x="1075" y="48"/>
      </p:cViewPr>
      <p:guideLst/>
    </p:cSldViewPr>
  </p:slideViewPr>
  <p:notesTextViewPr>
    <p:cViewPr>
      <p:scale>
        <a:sx n="1" d="1"/>
        <a:sy n="1" d="1"/>
      </p:scale>
      <p:origin x="0" y="0"/>
    </p:cViewPr>
  </p:notesTextViewPr>
  <p:notesViewPr>
    <p:cSldViewPr snapToGrid="0" showGuides="1">
      <p:cViewPr varScale="1">
        <p:scale>
          <a:sx n="125" d="100"/>
          <a:sy n="125" d="100"/>
        </p:scale>
        <p:origin x="484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647A487C-729C-AD1F-42A7-A9039D20D8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a:extLst>
              <a:ext uri="{FF2B5EF4-FFF2-40B4-BE49-F238E27FC236}">
                <a16:creationId xmlns:a16="http://schemas.microsoft.com/office/drawing/2014/main" id="{4105C992-B99F-7710-E30E-E4A9DB7870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58FD83-611A-4AB3-B531-97F09E3A0FEB}" type="datetimeFigureOut">
              <a:rPr lang="pl-PL" smtClean="0"/>
              <a:t>2023-05-17</a:t>
            </a:fld>
            <a:endParaRPr lang="pl-PL"/>
          </a:p>
        </p:txBody>
      </p:sp>
      <p:sp>
        <p:nvSpPr>
          <p:cNvPr id="4" name="Symbol zastępczy stopki 3">
            <a:extLst>
              <a:ext uri="{FF2B5EF4-FFF2-40B4-BE49-F238E27FC236}">
                <a16:creationId xmlns:a16="http://schemas.microsoft.com/office/drawing/2014/main" id="{872B7041-AC51-FED2-C26C-73A0A17AD2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5" name="Symbol zastępczy numeru slajdu 4">
            <a:extLst>
              <a:ext uri="{FF2B5EF4-FFF2-40B4-BE49-F238E27FC236}">
                <a16:creationId xmlns:a16="http://schemas.microsoft.com/office/drawing/2014/main" id="{5397589D-59A2-1633-4A2A-353527EB13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34AD7B-533A-4FB2-95A1-B3DAD104CAC0}" type="slidenum">
              <a:rPr lang="pl-PL" smtClean="0"/>
              <a:t>‹#›</a:t>
            </a:fld>
            <a:endParaRPr lang="pl-PL"/>
          </a:p>
        </p:txBody>
      </p:sp>
    </p:spTree>
    <p:extLst>
      <p:ext uri="{BB962C8B-B14F-4D97-AF65-F5344CB8AC3E}">
        <p14:creationId xmlns:p14="http://schemas.microsoft.com/office/powerpoint/2010/main" val="3293241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01837C-7502-43AC-A442-710A005398EB}" type="datetimeFigureOut">
              <a:rPr lang="pl-PL" smtClean="0"/>
              <a:t>2023-05-17</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46947F-1BE6-43EE-A375-32ED6D552186}" type="slidenum">
              <a:rPr lang="pl-PL" smtClean="0"/>
              <a:t>‹#›</a:t>
            </a:fld>
            <a:endParaRPr lang="pl-PL"/>
          </a:p>
        </p:txBody>
      </p:sp>
    </p:spTree>
    <p:extLst>
      <p:ext uri="{BB962C8B-B14F-4D97-AF65-F5344CB8AC3E}">
        <p14:creationId xmlns:p14="http://schemas.microsoft.com/office/powerpoint/2010/main" val="1147804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4D46947F-1BE6-43EE-A375-32ED6D552186}" type="slidenum">
              <a:rPr lang="pl-PL" smtClean="0"/>
              <a:t>6</a:t>
            </a:fld>
            <a:endParaRPr lang="pl-PL"/>
          </a:p>
        </p:txBody>
      </p:sp>
    </p:spTree>
    <p:extLst>
      <p:ext uri="{BB962C8B-B14F-4D97-AF65-F5344CB8AC3E}">
        <p14:creationId xmlns:p14="http://schemas.microsoft.com/office/powerpoint/2010/main" val="766561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6F8020A0-5058-4D33-BA55-0CCFC2DA7908}"/>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316546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a:xfrm>
            <a:off x="463550" y="1069088"/>
            <a:ext cx="6654800" cy="803441"/>
          </a:xfrm>
        </p:spPr>
        <p:txBody>
          <a:bodyPr/>
          <a:lstStyle/>
          <a:p>
            <a:r>
              <a:rPr lang="pl-PL"/>
              <a:t>Kliknij, aby edytować styl</a:t>
            </a:r>
            <a:endParaRPr lang="pl-PL" dirty="0"/>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a:t>Kliknij ikonę, aby dodać obraz</a:t>
            </a:r>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a:t>Kliknij ikonę, aby dodać obraz</a:t>
            </a:r>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a:t>Kliknij, aby edytować style wzorca tekstu</a:t>
            </a:r>
          </a:p>
        </p:txBody>
      </p:sp>
      <p:sp>
        <p:nvSpPr>
          <p:cNvPr id="5" name="Symbol zastępczy obrazu 5">
            <a:extLst>
              <a:ext uri="{FF2B5EF4-FFF2-40B4-BE49-F238E27FC236}">
                <a16:creationId xmlns:a16="http://schemas.microsoft.com/office/drawing/2014/main" id="{DE11099D-492E-2E6F-C6DB-0EA6A8964408}"/>
              </a:ext>
            </a:extLst>
          </p:cNvPr>
          <p:cNvSpPr>
            <a:spLocks noGrp="1"/>
          </p:cNvSpPr>
          <p:nvPr>
            <p:ph type="pic" sz="quarter" idx="14" hasCustomPrompt="1"/>
          </p:nvPr>
        </p:nvSpPr>
        <p:spPr>
          <a:xfrm>
            <a:off x="8053388" y="0"/>
            <a:ext cx="7118349" cy="85344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1422683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4E07A0EF-30A3-4154-9E10-9BF6829A694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Picture Placeholder 3">
            <a:extLst>
              <a:ext uri="{FF2B5EF4-FFF2-40B4-BE49-F238E27FC236}">
                <a16:creationId xmlns:a16="http://schemas.microsoft.com/office/drawing/2014/main" id="{97470A43-3C8E-4B49-9225-8D5E4A52432F}"/>
              </a:ext>
            </a:extLst>
          </p:cNvPr>
          <p:cNvSpPr>
            <a:spLocks noGrp="1"/>
          </p:cNvSpPr>
          <p:nvPr>
            <p:ph type="pic" sz="quarter" idx="11" hasCustomPrompt="1"/>
          </p:nvPr>
        </p:nvSpPr>
        <p:spPr>
          <a:xfrm>
            <a:off x="0" y="1549400"/>
            <a:ext cx="15171738" cy="6528059"/>
          </a:xfrm>
          <a:prstGeom prst="rect">
            <a:avLst/>
          </a:prstGeom>
          <a:solidFill>
            <a:schemeClr val="accent4">
              <a:lumMod val="20000"/>
              <a:lumOff val="80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123977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B0A628-575D-424D-B941-8A0CF2A91455}"/>
              </a:ext>
            </a:extLst>
          </p:cNvPr>
          <p:cNvSpPr>
            <a:spLocks noGrp="1"/>
          </p:cNvSpPr>
          <p:nvPr>
            <p:ph type="pic" sz="quarter" idx="10" hasCustomPrompt="1"/>
          </p:nvPr>
        </p:nvSpPr>
        <p:spPr>
          <a:xfrm>
            <a:off x="0" y="0"/>
            <a:ext cx="15171738" cy="8534400"/>
          </a:xfrm>
          <a:prstGeom prst="rect">
            <a:avLst/>
          </a:prstGeom>
          <a:solidFill>
            <a:schemeClr val="accent4">
              <a:lumMod val="20000"/>
              <a:lumOff val="80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354220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2" name="Рисунок 9">
            <a:extLst>
              <a:ext uri="{FF2B5EF4-FFF2-40B4-BE49-F238E27FC236}">
                <a16:creationId xmlns:a16="http://schemas.microsoft.com/office/drawing/2014/main" id="{D9AD7DF3-42A0-46A6-8404-77E7AB465D02}"/>
              </a:ext>
            </a:extLst>
          </p:cNvPr>
          <p:cNvSpPr>
            <a:spLocks noGrp="1"/>
          </p:cNvSpPr>
          <p:nvPr>
            <p:ph type="pic" sz="quarter" idx="11" hasCustomPrompt="1"/>
          </p:nvPr>
        </p:nvSpPr>
        <p:spPr>
          <a:xfrm>
            <a:off x="252888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3" name="Рисунок 9">
            <a:extLst>
              <a:ext uri="{FF2B5EF4-FFF2-40B4-BE49-F238E27FC236}">
                <a16:creationId xmlns:a16="http://schemas.microsoft.com/office/drawing/2014/main" id="{A7E5DDDA-0E97-4AE9-BC80-FEB349C16FEC}"/>
              </a:ext>
            </a:extLst>
          </p:cNvPr>
          <p:cNvSpPr>
            <a:spLocks noGrp="1"/>
          </p:cNvSpPr>
          <p:nvPr>
            <p:ph type="pic" sz="quarter" idx="12" hasCustomPrompt="1"/>
          </p:nvPr>
        </p:nvSpPr>
        <p:spPr>
          <a:xfrm>
            <a:off x="632142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4" name="Рисунок 9">
            <a:extLst>
              <a:ext uri="{FF2B5EF4-FFF2-40B4-BE49-F238E27FC236}">
                <a16:creationId xmlns:a16="http://schemas.microsoft.com/office/drawing/2014/main" id="{0E2C8FEC-C129-4397-B658-ED56A1ABCC7C}"/>
              </a:ext>
            </a:extLst>
          </p:cNvPr>
          <p:cNvSpPr>
            <a:spLocks noGrp="1"/>
          </p:cNvSpPr>
          <p:nvPr>
            <p:ph type="pic" sz="quarter" idx="13" hasCustomPrompt="1"/>
          </p:nvPr>
        </p:nvSpPr>
        <p:spPr>
          <a:xfrm>
            <a:off x="10113964"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5" name="Symbol zastępczy tekstu 7">
            <a:extLst>
              <a:ext uri="{FF2B5EF4-FFF2-40B4-BE49-F238E27FC236}">
                <a16:creationId xmlns:a16="http://schemas.microsoft.com/office/drawing/2014/main" id="{115F3FF2-FA66-48CC-9E41-40EB26B58504}"/>
              </a:ext>
            </a:extLst>
          </p:cNvPr>
          <p:cNvSpPr>
            <a:spLocks noGrp="1"/>
          </p:cNvSpPr>
          <p:nvPr>
            <p:ph type="body" sz="quarter" idx="14"/>
          </p:nvPr>
        </p:nvSpPr>
        <p:spPr>
          <a:xfrm>
            <a:off x="2528888"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6" name="Symbol zastępczy tekstu 7">
            <a:extLst>
              <a:ext uri="{FF2B5EF4-FFF2-40B4-BE49-F238E27FC236}">
                <a16:creationId xmlns:a16="http://schemas.microsoft.com/office/drawing/2014/main" id="{8B481A1F-053A-4D6F-89D4-EE4F9248183D}"/>
              </a:ext>
            </a:extLst>
          </p:cNvPr>
          <p:cNvSpPr>
            <a:spLocks noGrp="1"/>
          </p:cNvSpPr>
          <p:nvPr>
            <p:ph type="body" sz="quarter" idx="15"/>
          </p:nvPr>
        </p:nvSpPr>
        <p:spPr>
          <a:xfrm>
            <a:off x="6321424"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7" name="Symbol zastępczy tekstu 7">
            <a:extLst>
              <a:ext uri="{FF2B5EF4-FFF2-40B4-BE49-F238E27FC236}">
                <a16:creationId xmlns:a16="http://schemas.microsoft.com/office/drawing/2014/main" id="{F21CDA6B-4CB0-4BA4-A994-5BFB5FA2C9F9}"/>
              </a:ext>
            </a:extLst>
          </p:cNvPr>
          <p:cNvSpPr>
            <a:spLocks noGrp="1"/>
          </p:cNvSpPr>
          <p:nvPr>
            <p:ph type="body" sz="quarter" idx="16"/>
          </p:nvPr>
        </p:nvSpPr>
        <p:spPr>
          <a:xfrm>
            <a:off x="10113960"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Tytuł 1">
            <a:extLst>
              <a:ext uri="{FF2B5EF4-FFF2-40B4-BE49-F238E27FC236}">
                <a16:creationId xmlns:a16="http://schemas.microsoft.com/office/drawing/2014/main" id="{87D2F31B-50A4-DF55-6A31-33730FBFB728}"/>
              </a:ext>
            </a:extLst>
          </p:cNvPr>
          <p:cNvSpPr>
            <a:spLocks noGrp="1"/>
          </p:cNvSpPr>
          <p:nvPr>
            <p:ph type="title"/>
          </p:nvPr>
        </p:nvSpPr>
        <p:spPr>
          <a:xfrm>
            <a:off x="463550" y="1069088"/>
            <a:ext cx="14250988" cy="803441"/>
          </a:xfrm>
        </p:spPr>
        <p:txBody>
          <a:bodyPr/>
          <a:lstStyle>
            <a:lvl1pPr algn="ctr">
              <a:defRPr/>
            </a:lvl1pPr>
          </a:lstStyle>
          <a:p>
            <a:r>
              <a:rPr lang="pl-PL"/>
              <a:t>Kliknij, aby edytować styl</a:t>
            </a:r>
            <a:endParaRPr lang="pl-PL" dirty="0"/>
          </a:p>
        </p:txBody>
      </p:sp>
    </p:spTree>
    <p:extLst>
      <p:ext uri="{BB962C8B-B14F-4D97-AF65-F5344CB8AC3E}">
        <p14:creationId xmlns:p14="http://schemas.microsoft.com/office/powerpoint/2010/main" val="72383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Рисунок 9">
            <a:extLst>
              <a:ext uri="{FF2B5EF4-FFF2-40B4-BE49-F238E27FC236}">
                <a16:creationId xmlns:a16="http://schemas.microsoft.com/office/drawing/2014/main" id="{43DEB6F7-4275-4E7E-8670-980602F82028}"/>
              </a:ext>
            </a:extLst>
          </p:cNvPr>
          <p:cNvSpPr>
            <a:spLocks noGrp="1"/>
          </p:cNvSpPr>
          <p:nvPr>
            <p:ph type="pic" sz="quarter" idx="11" hasCustomPrompt="1"/>
          </p:nvPr>
        </p:nvSpPr>
        <p:spPr>
          <a:xfrm>
            <a:off x="1263649"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1" name="Рисунок 9">
            <a:extLst>
              <a:ext uri="{FF2B5EF4-FFF2-40B4-BE49-F238E27FC236}">
                <a16:creationId xmlns:a16="http://schemas.microsoft.com/office/drawing/2014/main" id="{D3F4CA85-F1B2-45A2-946B-3C0AAF41154B}"/>
              </a:ext>
            </a:extLst>
          </p:cNvPr>
          <p:cNvSpPr>
            <a:spLocks noGrp="1"/>
          </p:cNvSpPr>
          <p:nvPr>
            <p:ph type="pic" sz="quarter" idx="12" hasCustomPrompt="1"/>
          </p:nvPr>
        </p:nvSpPr>
        <p:spPr>
          <a:xfrm>
            <a:off x="4639798"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8" name="Рисунок 9">
            <a:extLst>
              <a:ext uri="{FF2B5EF4-FFF2-40B4-BE49-F238E27FC236}">
                <a16:creationId xmlns:a16="http://schemas.microsoft.com/office/drawing/2014/main" id="{92255B3A-CCC9-4C1B-AFA3-6F74896EF6B3}"/>
              </a:ext>
            </a:extLst>
          </p:cNvPr>
          <p:cNvSpPr>
            <a:spLocks noGrp="1"/>
          </p:cNvSpPr>
          <p:nvPr>
            <p:ph type="pic" sz="quarter" idx="13" hasCustomPrompt="1"/>
          </p:nvPr>
        </p:nvSpPr>
        <p:spPr>
          <a:xfrm>
            <a:off x="1139209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9" name="Symbol zastępczy tekstu 7">
            <a:extLst>
              <a:ext uri="{FF2B5EF4-FFF2-40B4-BE49-F238E27FC236}">
                <a16:creationId xmlns:a16="http://schemas.microsoft.com/office/drawing/2014/main" id="{288E9B09-CB66-401D-89DC-DF8FEE1FFB51}"/>
              </a:ext>
            </a:extLst>
          </p:cNvPr>
          <p:cNvSpPr>
            <a:spLocks noGrp="1"/>
          </p:cNvSpPr>
          <p:nvPr>
            <p:ph type="body" sz="quarter" idx="14"/>
          </p:nvPr>
        </p:nvSpPr>
        <p:spPr>
          <a:xfrm>
            <a:off x="1263649"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20" name="Symbol zastępczy tekstu 7">
            <a:extLst>
              <a:ext uri="{FF2B5EF4-FFF2-40B4-BE49-F238E27FC236}">
                <a16:creationId xmlns:a16="http://schemas.microsoft.com/office/drawing/2014/main" id="{61C80CEC-5679-451C-832E-B68A3A355BC2}"/>
              </a:ext>
            </a:extLst>
          </p:cNvPr>
          <p:cNvSpPr>
            <a:spLocks noGrp="1"/>
          </p:cNvSpPr>
          <p:nvPr>
            <p:ph type="body" sz="quarter" idx="15"/>
          </p:nvPr>
        </p:nvSpPr>
        <p:spPr>
          <a:xfrm>
            <a:off x="4639798"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21" name="Symbol zastępczy tekstu 7">
            <a:extLst>
              <a:ext uri="{FF2B5EF4-FFF2-40B4-BE49-F238E27FC236}">
                <a16:creationId xmlns:a16="http://schemas.microsoft.com/office/drawing/2014/main" id="{68CF32CA-4EE2-4702-BCB5-7B2E3D825B2E}"/>
              </a:ext>
            </a:extLst>
          </p:cNvPr>
          <p:cNvSpPr>
            <a:spLocks noGrp="1"/>
          </p:cNvSpPr>
          <p:nvPr>
            <p:ph type="body" sz="quarter" idx="16"/>
          </p:nvPr>
        </p:nvSpPr>
        <p:spPr>
          <a:xfrm>
            <a:off x="11392095"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22" name="Рисунок 9">
            <a:extLst>
              <a:ext uri="{FF2B5EF4-FFF2-40B4-BE49-F238E27FC236}">
                <a16:creationId xmlns:a16="http://schemas.microsoft.com/office/drawing/2014/main" id="{1B8ADB97-4036-415F-A023-ECFF14F0A693}"/>
              </a:ext>
            </a:extLst>
          </p:cNvPr>
          <p:cNvSpPr>
            <a:spLocks noGrp="1"/>
          </p:cNvSpPr>
          <p:nvPr>
            <p:ph type="pic" sz="quarter" idx="17" hasCustomPrompt="1"/>
          </p:nvPr>
        </p:nvSpPr>
        <p:spPr>
          <a:xfrm>
            <a:off x="801594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23" name="Symbol zastępczy tekstu 7">
            <a:extLst>
              <a:ext uri="{FF2B5EF4-FFF2-40B4-BE49-F238E27FC236}">
                <a16:creationId xmlns:a16="http://schemas.microsoft.com/office/drawing/2014/main" id="{1C4D68BB-32ED-423F-ACA5-C8016B1E070C}"/>
              </a:ext>
            </a:extLst>
          </p:cNvPr>
          <p:cNvSpPr>
            <a:spLocks noGrp="1"/>
          </p:cNvSpPr>
          <p:nvPr>
            <p:ph type="body" sz="quarter" idx="18"/>
          </p:nvPr>
        </p:nvSpPr>
        <p:spPr>
          <a:xfrm>
            <a:off x="8015947"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Tytuł 1">
            <a:extLst>
              <a:ext uri="{FF2B5EF4-FFF2-40B4-BE49-F238E27FC236}">
                <a16:creationId xmlns:a16="http://schemas.microsoft.com/office/drawing/2014/main" id="{02547E4E-B5E9-81AC-B4F8-6542B6FF8FD1}"/>
              </a:ext>
            </a:extLst>
          </p:cNvPr>
          <p:cNvSpPr>
            <a:spLocks noGrp="1"/>
          </p:cNvSpPr>
          <p:nvPr>
            <p:ph type="title"/>
          </p:nvPr>
        </p:nvSpPr>
        <p:spPr>
          <a:xfrm>
            <a:off x="463550" y="1069088"/>
            <a:ext cx="14250988" cy="803441"/>
          </a:xfrm>
        </p:spPr>
        <p:txBody>
          <a:bodyPr/>
          <a:lstStyle>
            <a:lvl1pPr algn="ctr">
              <a:defRPr/>
            </a:lvl1pPr>
          </a:lstStyle>
          <a:p>
            <a:r>
              <a:rPr lang="pl-PL"/>
              <a:t>Kliknij, aby edytować styl</a:t>
            </a:r>
            <a:endParaRPr lang="pl-PL" dirty="0"/>
          </a:p>
        </p:txBody>
      </p:sp>
    </p:spTree>
    <p:extLst>
      <p:ext uri="{BB962C8B-B14F-4D97-AF65-F5344CB8AC3E}">
        <p14:creationId xmlns:p14="http://schemas.microsoft.com/office/powerpoint/2010/main" val="174336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EB5F9325-8504-4C53-A824-A6F4221A5E1D}"/>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Рисунок 9">
            <a:extLst>
              <a:ext uri="{FF2B5EF4-FFF2-40B4-BE49-F238E27FC236}">
                <a16:creationId xmlns:a16="http://schemas.microsoft.com/office/drawing/2014/main" id="{A977D172-AAF4-4D00-9999-AD02A11688C5}"/>
              </a:ext>
            </a:extLst>
          </p:cNvPr>
          <p:cNvSpPr>
            <a:spLocks noGrp="1"/>
          </p:cNvSpPr>
          <p:nvPr>
            <p:ph type="pic" sz="quarter" idx="11" hasCustomPrompt="1"/>
          </p:nvPr>
        </p:nvSpPr>
        <p:spPr>
          <a:xfrm>
            <a:off x="1263649"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5" name="Рисунок 9">
            <a:extLst>
              <a:ext uri="{FF2B5EF4-FFF2-40B4-BE49-F238E27FC236}">
                <a16:creationId xmlns:a16="http://schemas.microsoft.com/office/drawing/2014/main" id="{0E301F79-B781-4BD7-8A93-950F2F75499F}"/>
              </a:ext>
            </a:extLst>
          </p:cNvPr>
          <p:cNvSpPr>
            <a:spLocks noGrp="1"/>
          </p:cNvSpPr>
          <p:nvPr>
            <p:ph type="pic" sz="quarter" idx="12" hasCustomPrompt="1"/>
          </p:nvPr>
        </p:nvSpPr>
        <p:spPr>
          <a:xfrm>
            <a:off x="3977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6" name="Рисунок 9">
            <a:extLst>
              <a:ext uri="{FF2B5EF4-FFF2-40B4-BE49-F238E27FC236}">
                <a16:creationId xmlns:a16="http://schemas.microsoft.com/office/drawing/2014/main" id="{62AD2822-8B6F-465F-A74F-63A799E2C2E2}"/>
              </a:ext>
            </a:extLst>
          </p:cNvPr>
          <p:cNvSpPr>
            <a:spLocks noGrp="1"/>
          </p:cNvSpPr>
          <p:nvPr>
            <p:ph type="pic" sz="quarter" idx="13" hasCustomPrompt="1"/>
          </p:nvPr>
        </p:nvSpPr>
        <p:spPr>
          <a:xfrm>
            <a:off x="12120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8" name="Symbol zastępczy tekstu 7">
            <a:extLst>
              <a:ext uri="{FF2B5EF4-FFF2-40B4-BE49-F238E27FC236}">
                <a16:creationId xmlns:a16="http://schemas.microsoft.com/office/drawing/2014/main" id="{8C88F3B6-2DA4-4F29-9DC5-2AA40D2038C2}"/>
              </a:ext>
            </a:extLst>
          </p:cNvPr>
          <p:cNvSpPr>
            <a:spLocks noGrp="1"/>
          </p:cNvSpPr>
          <p:nvPr>
            <p:ph type="body" sz="quarter" idx="14"/>
          </p:nvPr>
        </p:nvSpPr>
        <p:spPr>
          <a:xfrm>
            <a:off x="1263650"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9" name="Symbol zastępczy tekstu 7">
            <a:extLst>
              <a:ext uri="{FF2B5EF4-FFF2-40B4-BE49-F238E27FC236}">
                <a16:creationId xmlns:a16="http://schemas.microsoft.com/office/drawing/2014/main" id="{D6C7B3B3-A32C-4CF1-A305-D5BA41981279}"/>
              </a:ext>
            </a:extLst>
          </p:cNvPr>
          <p:cNvSpPr>
            <a:spLocks noGrp="1"/>
          </p:cNvSpPr>
          <p:nvPr>
            <p:ph type="body" sz="quarter" idx="15"/>
          </p:nvPr>
        </p:nvSpPr>
        <p:spPr>
          <a:xfrm>
            <a:off x="3977983"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0" name="Symbol zastępczy tekstu 7">
            <a:extLst>
              <a:ext uri="{FF2B5EF4-FFF2-40B4-BE49-F238E27FC236}">
                <a16:creationId xmlns:a16="http://schemas.microsoft.com/office/drawing/2014/main" id="{761CCE6E-F759-43D9-AC54-70BFF154F4CB}"/>
              </a:ext>
            </a:extLst>
          </p:cNvPr>
          <p:cNvSpPr>
            <a:spLocks noGrp="1"/>
          </p:cNvSpPr>
          <p:nvPr>
            <p:ph type="body" sz="quarter" idx="16"/>
          </p:nvPr>
        </p:nvSpPr>
        <p:spPr>
          <a:xfrm>
            <a:off x="12120982"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1" name="Рисунок 9">
            <a:extLst>
              <a:ext uri="{FF2B5EF4-FFF2-40B4-BE49-F238E27FC236}">
                <a16:creationId xmlns:a16="http://schemas.microsoft.com/office/drawing/2014/main" id="{D83966FF-1CDD-4844-A314-9B9829E21C6B}"/>
              </a:ext>
            </a:extLst>
          </p:cNvPr>
          <p:cNvSpPr>
            <a:spLocks noGrp="1"/>
          </p:cNvSpPr>
          <p:nvPr>
            <p:ph type="pic" sz="quarter" idx="17" hasCustomPrompt="1"/>
          </p:nvPr>
        </p:nvSpPr>
        <p:spPr>
          <a:xfrm>
            <a:off x="9406648"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2" name="Symbol zastępczy tekstu 7">
            <a:extLst>
              <a:ext uri="{FF2B5EF4-FFF2-40B4-BE49-F238E27FC236}">
                <a16:creationId xmlns:a16="http://schemas.microsoft.com/office/drawing/2014/main" id="{AD705277-BBA4-49DF-BF5C-BF652F6E051B}"/>
              </a:ext>
            </a:extLst>
          </p:cNvPr>
          <p:cNvSpPr>
            <a:spLocks noGrp="1"/>
          </p:cNvSpPr>
          <p:nvPr>
            <p:ph type="body" sz="quarter" idx="18"/>
          </p:nvPr>
        </p:nvSpPr>
        <p:spPr>
          <a:xfrm>
            <a:off x="9406649"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3" name="Рисунок 9">
            <a:extLst>
              <a:ext uri="{FF2B5EF4-FFF2-40B4-BE49-F238E27FC236}">
                <a16:creationId xmlns:a16="http://schemas.microsoft.com/office/drawing/2014/main" id="{E72D5881-F7E2-4B60-822F-C5486163EC11}"/>
              </a:ext>
            </a:extLst>
          </p:cNvPr>
          <p:cNvSpPr>
            <a:spLocks noGrp="1"/>
          </p:cNvSpPr>
          <p:nvPr>
            <p:ph type="pic" sz="quarter" idx="19" hasCustomPrompt="1"/>
          </p:nvPr>
        </p:nvSpPr>
        <p:spPr>
          <a:xfrm>
            <a:off x="6692315"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4" name="Symbol zastępczy tekstu 7">
            <a:extLst>
              <a:ext uri="{FF2B5EF4-FFF2-40B4-BE49-F238E27FC236}">
                <a16:creationId xmlns:a16="http://schemas.microsoft.com/office/drawing/2014/main" id="{11B1FABB-12A0-49DA-87B6-E3E3287C6308}"/>
              </a:ext>
            </a:extLst>
          </p:cNvPr>
          <p:cNvSpPr>
            <a:spLocks noGrp="1"/>
          </p:cNvSpPr>
          <p:nvPr>
            <p:ph type="body" sz="quarter" idx="20"/>
          </p:nvPr>
        </p:nvSpPr>
        <p:spPr>
          <a:xfrm>
            <a:off x="6692316"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Tytuł 1">
            <a:extLst>
              <a:ext uri="{FF2B5EF4-FFF2-40B4-BE49-F238E27FC236}">
                <a16:creationId xmlns:a16="http://schemas.microsoft.com/office/drawing/2014/main" id="{28E8E2EC-2999-0326-5F27-E11C85FBC139}"/>
              </a:ext>
            </a:extLst>
          </p:cNvPr>
          <p:cNvSpPr>
            <a:spLocks noGrp="1"/>
          </p:cNvSpPr>
          <p:nvPr>
            <p:ph type="title"/>
          </p:nvPr>
        </p:nvSpPr>
        <p:spPr>
          <a:xfrm>
            <a:off x="463550" y="1069088"/>
            <a:ext cx="14250988" cy="803441"/>
          </a:xfrm>
        </p:spPr>
        <p:txBody>
          <a:bodyPr/>
          <a:lstStyle>
            <a:lvl1pPr algn="ctr">
              <a:defRPr/>
            </a:lvl1pPr>
          </a:lstStyle>
          <a:p>
            <a:r>
              <a:rPr lang="pl-PL"/>
              <a:t>Kliknij, aby edytować styl</a:t>
            </a:r>
            <a:endParaRPr lang="pl-PL" dirty="0"/>
          </a:p>
        </p:txBody>
      </p:sp>
    </p:spTree>
    <p:extLst>
      <p:ext uri="{BB962C8B-B14F-4D97-AF65-F5344CB8AC3E}">
        <p14:creationId xmlns:p14="http://schemas.microsoft.com/office/powerpoint/2010/main" val="301458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1859F1-C907-4468-9E49-03ED39748005}"/>
              </a:ext>
            </a:extLst>
          </p:cNvPr>
          <p:cNvSpPr>
            <a:spLocks noGrp="1"/>
          </p:cNvSpPr>
          <p:nvPr>
            <p:ph type="title"/>
          </p:nvPr>
        </p:nvSpPr>
        <p:spPr/>
        <p:txBody>
          <a:bodyPr/>
          <a:lstStyle>
            <a:lvl1pPr algn="ctr">
              <a:defRPr/>
            </a:lvl1pPr>
          </a:lstStyle>
          <a:p>
            <a:r>
              <a:rPr lang="pl-PL"/>
              <a:t>Kliknij, aby edytować styl</a:t>
            </a:r>
            <a:endParaRPr lang="pl-PL" dirty="0"/>
          </a:p>
        </p:txBody>
      </p:sp>
      <p:sp>
        <p:nvSpPr>
          <p:cNvPr id="3" name="Symbol zastępczy numeru slajdu 2">
            <a:extLst>
              <a:ext uri="{FF2B5EF4-FFF2-40B4-BE49-F238E27FC236}">
                <a16:creationId xmlns:a16="http://schemas.microsoft.com/office/drawing/2014/main" id="{B2682597-9D65-4020-93DF-0B9EF932CAF7}"/>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E9013A0B-EF44-4F86-9884-F2A5EDC19A5C}"/>
              </a:ext>
            </a:extLst>
          </p:cNvPr>
          <p:cNvSpPr>
            <a:spLocks noGrp="1"/>
          </p:cNvSpPr>
          <p:nvPr>
            <p:ph type="body" sz="quarter" idx="14"/>
          </p:nvPr>
        </p:nvSpPr>
        <p:spPr>
          <a:xfrm>
            <a:off x="1055221" y="2727325"/>
            <a:ext cx="2945744" cy="3795714"/>
          </a:xfrm>
          <a:prstGeom prst="rect">
            <a:avLst/>
          </a:prstGeom>
          <a:solidFill>
            <a:schemeClr val="tx2"/>
          </a:solidFill>
        </p:spPr>
        <p:txBody>
          <a:bodyPr lIns="180000" tIns="1800000" rIns="180000" bIns="180000"/>
          <a:lstStyle>
            <a:lvl1pPr marL="0" indent="0" algn="ctr">
              <a:buNone/>
              <a:defRPr>
                <a:solidFill>
                  <a:schemeClr val="bg1"/>
                </a:solidFill>
              </a:defRPr>
            </a:lvl1pPr>
            <a:lvl2pPr marL="261938" indent="0">
              <a:buNone/>
              <a:defRPr/>
            </a:lvl2pPr>
          </a:lstStyle>
          <a:p>
            <a:pPr lvl="0"/>
            <a:r>
              <a:rPr lang="pl-PL"/>
              <a:t>Kliknij, aby edytować style wzorca tekstu</a:t>
            </a:r>
          </a:p>
        </p:txBody>
      </p:sp>
      <p:sp>
        <p:nvSpPr>
          <p:cNvPr id="5" name="Symbol zastępczy tekstu 7">
            <a:extLst>
              <a:ext uri="{FF2B5EF4-FFF2-40B4-BE49-F238E27FC236}">
                <a16:creationId xmlns:a16="http://schemas.microsoft.com/office/drawing/2014/main" id="{1DB29745-1DAA-4DEC-A821-9DE2F2273DC6}"/>
              </a:ext>
            </a:extLst>
          </p:cNvPr>
          <p:cNvSpPr>
            <a:spLocks noGrp="1"/>
          </p:cNvSpPr>
          <p:nvPr>
            <p:ph type="body" sz="quarter" idx="15"/>
          </p:nvPr>
        </p:nvSpPr>
        <p:spPr>
          <a:xfrm>
            <a:off x="4431370" y="2727325"/>
            <a:ext cx="2945744" cy="3795714"/>
          </a:xfrm>
          <a:prstGeom prst="rect">
            <a:avLst/>
          </a:prstGeom>
          <a:solidFill>
            <a:schemeClr val="accent3"/>
          </a:solidFill>
        </p:spPr>
        <p:txBody>
          <a:bodyPr lIns="180000" tIns="1800000" rIns="180000" bIns="180000"/>
          <a:lstStyle>
            <a:lvl1pPr marL="0" indent="0" algn="ctr">
              <a:buNone/>
              <a:defRPr>
                <a:solidFill>
                  <a:schemeClr val="bg1"/>
                </a:solidFill>
              </a:defRPr>
            </a:lvl1pPr>
            <a:lvl2pPr marL="261938" indent="0">
              <a:buNone/>
              <a:defRPr/>
            </a:lvl2pPr>
          </a:lstStyle>
          <a:p>
            <a:pPr lvl="0"/>
            <a:r>
              <a:rPr lang="pl-PL"/>
              <a:t>Kliknij, aby edytować style wzorca tekstu</a:t>
            </a:r>
          </a:p>
        </p:txBody>
      </p:sp>
      <p:sp>
        <p:nvSpPr>
          <p:cNvPr id="6" name="Symbol zastępczy tekstu 7">
            <a:extLst>
              <a:ext uri="{FF2B5EF4-FFF2-40B4-BE49-F238E27FC236}">
                <a16:creationId xmlns:a16="http://schemas.microsoft.com/office/drawing/2014/main" id="{6C66B92B-772C-4C47-A4F1-52A9C7B31100}"/>
              </a:ext>
            </a:extLst>
          </p:cNvPr>
          <p:cNvSpPr>
            <a:spLocks noGrp="1"/>
          </p:cNvSpPr>
          <p:nvPr>
            <p:ph type="body" sz="quarter" idx="16"/>
          </p:nvPr>
        </p:nvSpPr>
        <p:spPr>
          <a:xfrm>
            <a:off x="11183667" y="2727325"/>
            <a:ext cx="2945744" cy="3795714"/>
          </a:xfrm>
          <a:prstGeom prst="rect">
            <a:avLst/>
          </a:prstGeom>
          <a:solidFill>
            <a:schemeClr val="tx2"/>
          </a:solidFill>
        </p:spPr>
        <p:txBody>
          <a:bodyPr lIns="180000" tIns="1800000" rIns="180000" bIns="180000"/>
          <a:lstStyle>
            <a:lvl1pPr marL="0" indent="0" algn="ctr">
              <a:buNone/>
              <a:defRPr>
                <a:solidFill>
                  <a:schemeClr val="bg1"/>
                </a:solidFill>
              </a:defRPr>
            </a:lvl1pPr>
          </a:lstStyle>
          <a:p>
            <a:pPr lvl="0"/>
            <a:r>
              <a:rPr lang="pl-PL"/>
              <a:t>Kliknij, aby edytować style wzorca tekstu</a:t>
            </a:r>
          </a:p>
        </p:txBody>
      </p:sp>
      <p:sp>
        <p:nvSpPr>
          <p:cNvPr id="7" name="Symbol zastępczy tekstu 7">
            <a:extLst>
              <a:ext uri="{FF2B5EF4-FFF2-40B4-BE49-F238E27FC236}">
                <a16:creationId xmlns:a16="http://schemas.microsoft.com/office/drawing/2014/main" id="{BA7DE45F-94E4-46C5-9F75-FB3DCB5A33F8}"/>
              </a:ext>
            </a:extLst>
          </p:cNvPr>
          <p:cNvSpPr>
            <a:spLocks noGrp="1"/>
          </p:cNvSpPr>
          <p:nvPr>
            <p:ph type="body" sz="quarter" idx="18"/>
          </p:nvPr>
        </p:nvSpPr>
        <p:spPr>
          <a:xfrm>
            <a:off x="7807519" y="2727325"/>
            <a:ext cx="2945744" cy="3795714"/>
          </a:xfrm>
          <a:prstGeom prst="rect">
            <a:avLst/>
          </a:prstGeom>
          <a:solidFill>
            <a:schemeClr val="tx2"/>
          </a:solidFill>
        </p:spPr>
        <p:txBody>
          <a:bodyPr lIns="180000" tIns="1800000" rIns="180000" bIns="180000"/>
          <a:lstStyle>
            <a:lvl1pPr marL="0" indent="0" algn="ctr">
              <a:buNone/>
              <a:defRPr>
                <a:solidFill>
                  <a:schemeClr val="bg1"/>
                </a:solidFill>
              </a:defRPr>
            </a:lvl1pPr>
          </a:lstStyle>
          <a:p>
            <a:pPr lvl="0"/>
            <a:r>
              <a:rPr lang="pl-PL"/>
              <a:t>Kliknij, aby edytować style wzorca tekstu</a:t>
            </a:r>
          </a:p>
        </p:txBody>
      </p:sp>
      <p:sp>
        <p:nvSpPr>
          <p:cNvPr id="9" name="Symbol zastępczy obrazu 8">
            <a:extLst>
              <a:ext uri="{FF2B5EF4-FFF2-40B4-BE49-F238E27FC236}">
                <a16:creationId xmlns:a16="http://schemas.microsoft.com/office/drawing/2014/main" id="{306C7A2A-275A-42DB-A6DA-DB9F7F515C46}"/>
              </a:ext>
            </a:extLst>
          </p:cNvPr>
          <p:cNvSpPr>
            <a:spLocks noGrp="1"/>
          </p:cNvSpPr>
          <p:nvPr>
            <p:ph type="pic" sz="quarter" idx="19"/>
          </p:nvPr>
        </p:nvSpPr>
        <p:spPr>
          <a:xfrm>
            <a:off x="1931998" y="3098572"/>
            <a:ext cx="1196975" cy="1109892"/>
          </a:xfrm>
          <a:prstGeom prst="rect">
            <a:avLst/>
          </a:prstGeom>
          <a:solidFill>
            <a:schemeClr val="accent4">
              <a:lumMod val="20000"/>
              <a:lumOff val="80000"/>
            </a:schemeClr>
          </a:solidFill>
        </p:spPr>
        <p:txBody>
          <a:bodyPr/>
          <a:lstStyle>
            <a:lvl1pPr marL="0" indent="0" algn="ctr">
              <a:buNone/>
              <a:defRPr/>
            </a:lvl1pPr>
          </a:lstStyle>
          <a:p>
            <a:r>
              <a:rPr lang="pl-PL"/>
              <a:t>Kliknij ikonę, aby dodać obraz</a:t>
            </a:r>
          </a:p>
        </p:txBody>
      </p:sp>
      <p:sp>
        <p:nvSpPr>
          <p:cNvPr id="10" name="Symbol zastępczy obrazu 8">
            <a:extLst>
              <a:ext uri="{FF2B5EF4-FFF2-40B4-BE49-F238E27FC236}">
                <a16:creationId xmlns:a16="http://schemas.microsoft.com/office/drawing/2014/main" id="{87D7C5E0-8DA9-4157-B049-5F5BF67A122A}"/>
              </a:ext>
            </a:extLst>
          </p:cNvPr>
          <p:cNvSpPr>
            <a:spLocks noGrp="1"/>
          </p:cNvSpPr>
          <p:nvPr>
            <p:ph type="pic" sz="quarter" idx="20"/>
          </p:nvPr>
        </p:nvSpPr>
        <p:spPr>
          <a:xfrm>
            <a:off x="5305754" y="3098572"/>
            <a:ext cx="1196975" cy="1109892"/>
          </a:xfrm>
          <a:prstGeom prst="rect">
            <a:avLst/>
          </a:prstGeom>
          <a:solidFill>
            <a:schemeClr val="accent4">
              <a:lumMod val="20000"/>
              <a:lumOff val="80000"/>
            </a:schemeClr>
          </a:solidFill>
        </p:spPr>
        <p:txBody>
          <a:bodyPr/>
          <a:lstStyle>
            <a:lvl1pPr marL="0" indent="0" algn="ctr">
              <a:buNone/>
              <a:defRPr/>
            </a:lvl1pPr>
          </a:lstStyle>
          <a:p>
            <a:r>
              <a:rPr lang="pl-PL"/>
              <a:t>Kliknij ikonę, aby dodać obraz</a:t>
            </a:r>
            <a:endParaRPr lang="pl-PL" dirty="0"/>
          </a:p>
        </p:txBody>
      </p:sp>
      <p:sp>
        <p:nvSpPr>
          <p:cNvPr id="13" name="Symbol zastępczy obrazu 8">
            <a:extLst>
              <a:ext uri="{FF2B5EF4-FFF2-40B4-BE49-F238E27FC236}">
                <a16:creationId xmlns:a16="http://schemas.microsoft.com/office/drawing/2014/main" id="{37FB0B87-3E82-44D7-ABB2-09BFD534AF6D}"/>
              </a:ext>
            </a:extLst>
          </p:cNvPr>
          <p:cNvSpPr>
            <a:spLocks noGrp="1"/>
          </p:cNvSpPr>
          <p:nvPr>
            <p:ph type="pic" sz="quarter" idx="21"/>
          </p:nvPr>
        </p:nvSpPr>
        <p:spPr>
          <a:xfrm>
            <a:off x="8681903" y="3098572"/>
            <a:ext cx="1196975" cy="1109892"/>
          </a:xfrm>
          <a:prstGeom prst="rect">
            <a:avLst/>
          </a:prstGeom>
          <a:solidFill>
            <a:schemeClr val="accent4">
              <a:lumMod val="20000"/>
              <a:lumOff val="80000"/>
            </a:schemeClr>
          </a:solidFill>
        </p:spPr>
        <p:txBody>
          <a:bodyPr/>
          <a:lstStyle>
            <a:lvl1pPr marL="0" indent="0" algn="ctr">
              <a:buNone/>
              <a:defRPr/>
            </a:lvl1pPr>
          </a:lstStyle>
          <a:p>
            <a:r>
              <a:rPr lang="pl-PL"/>
              <a:t>Kliknij ikonę, aby dodać obraz</a:t>
            </a:r>
            <a:endParaRPr lang="pl-PL" dirty="0"/>
          </a:p>
        </p:txBody>
      </p:sp>
      <p:sp>
        <p:nvSpPr>
          <p:cNvPr id="14" name="Symbol zastępczy obrazu 8">
            <a:extLst>
              <a:ext uri="{FF2B5EF4-FFF2-40B4-BE49-F238E27FC236}">
                <a16:creationId xmlns:a16="http://schemas.microsoft.com/office/drawing/2014/main" id="{EF289C24-F083-42AC-A84D-644C4388C085}"/>
              </a:ext>
            </a:extLst>
          </p:cNvPr>
          <p:cNvSpPr>
            <a:spLocks noGrp="1"/>
          </p:cNvSpPr>
          <p:nvPr>
            <p:ph type="pic" sz="quarter" idx="22"/>
          </p:nvPr>
        </p:nvSpPr>
        <p:spPr>
          <a:xfrm>
            <a:off x="12042765" y="3098572"/>
            <a:ext cx="1196975" cy="1109892"/>
          </a:xfrm>
          <a:prstGeom prst="rect">
            <a:avLst/>
          </a:prstGeom>
          <a:solidFill>
            <a:schemeClr val="accent4">
              <a:lumMod val="20000"/>
              <a:lumOff val="80000"/>
            </a:schemeClr>
          </a:solidFill>
        </p:spPr>
        <p:txBody>
          <a:bodyPr/>
          <a:lstStyle>
            <a:lvl1pPr marL="0" indent="0" algn="ctr">
              <a:buNone/>
              <a:defRPr/>
            </a:lvl1pPr>
          </a:lstStyle>
          <a:p>
            <a:r>
              <a:rPr lang="pl-PL"/>
              <a:t>Kliknij ikonę, aby dodać obraz</a:t>
            </a:r>
            <a:endParaRPr lang="pl-PL" dirty="0"/>
          </a:p>
        </p:txBody>
      </p:sp>
      <p:sp>
        <p:nvSpPr>
          <p:cNvPr id="15" name="Symbol zastępczy tekstu 16">
            <a:extLst>
              <a:ext uri="{FF2B5EF4-FFF2-40B4-BE49-F238E27FC236}">
                <a16:creationId xmlns:a16="http://schemas.microsoft.com/office/drawing/2014/main" id="{52B7A731-C9E0-4CCD-8CC1-E11AFAC25791}"/>
              </a:ext>
            </a:extLst>
          </p:cNvPr>
          <p:cNvSpPr>
            <a:spLocks noGrp="1"/>
          </p:cNvSpPr>
          <p:nvPr>
            <p:ph type="body" sz="quarter" idx="23"/>
          </p:nvPr>
        </p:nvSpPr>
        <p:spPr>
          <a:xfrm>
            <a:off x="496888" y="6894286"/>
            <a:ext cx="14217650" cy="662216"/>
          </a:xfrm>
          <a:prstGeom prst="rect">
            <a:avLst/>
          </a:prstGeom>
        </p:spPr>
        <p:txBody>
          <a:bodyPr anchor="ctr"/>
          <a:lstStyle>
            <a:lvl1pPr marL="0" indent="0" algn="ctr">
              <a:buNone/>
              <a:defRPr sz="1100">
                <a:solidFill>
                  <a:schemeClr val="tx2"/>
                </a:solidFill>
              </a:defRPr>
            </a:lvl1pPr>
            <a:lvl2pPr marL="261938" indent="0">
              <a:buNone/>
              <a:defRPr sz="1100">
                <a:solidFill>
                  <a:schemeClr val="bg2">
                    <a:lumMod val="75000"/>
                  </a:schemeClr>
                </a:solidFill>
              </a:defRPr>
            </a:lvl2pPr>
            <a:lvl3pPr>
              <a:defRPr sz="1100">
                <a:solidFill>
                  <a:schemeClr val="bg2">
                    <a:lumMod val="75000"/>
                  </a:schemeClr>
                </a:solidFill>
              </a:defRPr>
            </a:lvl3pPr>
            <a:lvl4pPr>
              <a:defRPr sz="1100">
                <a:solidFill>
                  <a:schemeClr val="bg2">
                    <a:lumMod val="75000"/>
                  </a:schemeClr>
                </a:solidFill>
              </a:defRPr>
            </a:lvl4pPr>
            <a:lvl5pPr>
              <a:defRPr sz="1100">
                <a:solidFill>
                  <a:schemeClr val="bg2">
                    <a:lumMod val="75000"/>
                  </a:schemeClr>
                </a:solidFill>
              </a:defRPr>
            </a:lvl5pPr>
          </a:lstStyle>
          <a:p>
            <a:pPr lvl="0"/>
            <a:r>
              <a:rPr lang="pl-PL"/>
              <a:t>Kliknij, aby edytować style wzorca tekstu</a:t>
            </a:r>
          </a:p>
        </p:txBody>
      </p:sp>
    </p:spTree>
    <p:extLst>
      <p:ext uri="{BB962C8B-B14F-4D97-AF65-F5344CB8AC3E}">
        <p14:creationId xmlns:p14="http://schemas.microsoft.com/office/powerpoint/2010/main" val="174385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4185DA-0F29-480B-A83E-60402F1221D6}"/>
              </a:ext>
            </a:extLst>
          </p:cNvPr>
          <p:cNvSpPr>
            <a:spLocks noGrp="1"/>
          </p:cNvSpPr>
          <p:nvPr>
            <p:ph type="title"/>
          </p:nvPr>
        </p:nvSpPr>
        <p:spPr/>
        <p:txBody>
          <a:bodyPr/>
          <a:lstStyle>
            <a:lvl1pPr algn="ctr">
              <a:defRPr/>
            </a:lvl1pPr>
          </a:lstStyle>
          <a:p>
            <a:r>
              <a:rPr lang="pl-PL"/>
              <a:t>Kliknij, aby edytować styl</a:t>
            </a:r>
            <a:endParaRPr lang="pl-PL" dirty="0"/>
          </a:p>
        </p:txBody>
      </p:sp>
      <p:sp>
        <p:nvSpPr>
          <p:cNvPr id="3" name="Symbol zastępczy numeru slajdu 2">
            <a:extLst>
              <a:ext uri="{FF2B5EF4-FFF2-40B4-BE49-F238E27FC236}">
                <a16:creationId xmlns:a16="http://schemas.microsoft.com/office/drawing/2014/main" id="{7E98D308-C317-4A4C-895E-868ABC384E7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655720DE-7858-48E4-ACED-AE29E070D5C7}"/>
              </a:ext>
            </a:extLst>
          </p:cNvPr>
          <p:cNvSpPr>
            <a:spLocks noGrp="1"/>
          </p:cNvSpPr>
          <p:nvPr>
            <p:ph type="body" sz="quarter" idx="14"/>
          </p:nvPr>
        </p:nvSpPr>
        <p:spPr>
          <a:xfrm>
            <a:off x="1055221"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lvl1pPr>
            <a:lvl2pPr marL="261938" indent="0">
              <a:buNone/>
              <a:defRPr/>
            </a:lvl2pPr>
          </a:lstStyle>
          <a:p>
            <a:pPr lvl="0"/>
            <a:r>
              <a:rPr lang="pl-PL"/>
              <a:t>Kliknij, aby edytować style wzorca tekstu</a:t>
            </a:r>
          </a:p>
        </p:txBody>
      </p:sp>
      <p:sp>
        <p:nvSpPr>
          <p:cNvPr id="5" name="Symbol zastępczy obrazu 8">
            <a:extLst>
              <a:ext uri="{FF2B5EF4-FFF2-40B4-BE49-F238E27FC236}">
                <a16:creationId xmlns:a16="http://schemas.microsoft.com/office/drawing/2014/main" id="{B14F04B9-AEB8-4C42-9C8A-5341804EB05C}"/>
              </a:ext>
            </a:extLst>
          </p:cNvPr>
          <p:cNvSpPr>
            <a:spLocks noGrp="1"/>
          </p:cNvSpPr>
          <p:nvPr>
            <p:ph type="pic" sz="quarter" idx="19"/>
          </p:nvPr>
        </p:nvSpPr>
        <p:spPr>
          <a:xfrm>
            <a:off x="1263649" y="3140100"/>
            <a:ext cx="1263651" cy="1263600"/>
          </a:xfrm>
          <a:prstGeom prst="rect">
            <a:avLst/>
          </a:prstGeom>
          <a:solidFill>
            <a:schemeClr val="bg2">
              <a:lumMod val="95000"/>
            </a:schemeClr>
          </a:solidFill>
        </p:spPr>
        <p:txBody>
          <a:bodyPr/>
          <a:lstStyle>
            <a:lvl1pPr marL="0" indent="0" algn="ctr">
              <a:buNone/>
              <a:defRPr/>
            </a:lvl1pPr>
          </a:lstStyle>
          <a:p>
            <a:r>
              <a:rPr lang="pl-PL"/>
              <a:t>Kliknij ikonę, aby dodać obraz</a:t>
            </a:r>
            <a:endParaRPr lang="pl-PL" dirty="0"/>
          </a:p>
        </p:txBody>
      </p:sp>
      <p:sp>
        <p:nvSpPr>
          <p:cNvPr id="6" name="Symbol zastępczy tekstu 7">
            <a:extLst>
              <a:ext uri="{FF2B5EF4-FFF2-40B4-BE49-F238E27FC236}">
                <a16:creationId xmlns:a16="http://schemas.microsoft.com/office/drawing/2014/main" id="{0F894A39-FC4A-4E03-9124-2622C181458F}"/>
              </a:ext>
            </a:extLst>
          </p:cNvPr>
          <p:cNvSpPr>
            <a:spLocks noGrp="1"/>
          </p:cNvSpPr>
          <p:nvPr>
            <p:ph type="body" sz="quarter" idx="20"/>
          </p:nvPr>
        </p:nvSpPr>
        <p:spPr>
          <a:xfrm>
            <a:off x="1055221" y="5248275"/>
            <a:ext cx="4207342" cy="2109788"/>
          </a:xfrm>
          <a:prstGeom prst="rect">
            <a:avLst/>
          </a:prstGeom>
          <a:solidFill>
            <a:schemeClr val="accent5"/>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a:t>Kliknij, aby edytować style wzorca tekstu</a:t>
            </a:r>
          </a:p>
        </p:txBody>
      </p:sp>
      <p:sp>
        <p:nvSpPr>
          <p:cNvPr id="7" name="Symbol zastępczy obrazu 8">
            <a:extLst>
              <a:ext uri="{FF2B5EF4-FFF2-40B4-BE49-F238E27FC236}">
                <a16:creationId xmlns:a16="http://schemas.microsoft.com/office/drawing/2014/main" id="{95876273-7942-4B36-A7F5-588F89572E11}"/>
              </a:ext>
            </a:extLst>
          </p:cNvPr>
          <p:cNvSpPr>
            <a:spLocks noGrp="1"/>
          </p:cNvSpPr>
          <p:nvPr>
            <p:ph type="pic" sz="quarter" idx="21"/>
          </p:nvPr>
        </p:nvSpPr>
        <p:spPr>
          <a:xfrm>
            <a:off x="1263649" y="5661050"/>
            <a:ext cx="1263651" cy="1263600"/>
          </a:xfrm>
          <a:prstGeom prst="rect">
            <a:avLst/>
          </a:prstGeom>
          <a:solidFill>
            <a:schemeClr val="bg2">
              <a:lumMod val="95000"/>
            </a:schemeClr>
          </a:solidFill>
        </p:spPr>
        <p:txBody>
          <a:bodyPr/>
          <a:lstStyle>
            <a:lvl1pPr marL="0" indent="0" algn="ctr">
              <a:buNone/>
              <a:defRPr/>
            </a:lvl1pPr>
          </a:lstStyle>
          <a:p>
            <a:r>
              <a:rPr lang="pl-PL"/>
              <a:t>Kliknij ikonę, aby dodać obraz</a:t>
            </a:r>
            <a:endParaRPr lang="pl-PL" dirty="0"/>
          </a:p>
        </p:txBody>
      </p:sp>
      <p:sp>
        <p:nvSpPr>
          <p:cNvPr id="8" name="Symbol zastępczy tekstu 7">
            <a:extLst>
              <a:ext uri="{FF2B5EF4-FFF2-40B4-BE49-F238E27FC236}">
                <a16:creationId xmlns:a16="http://schemas.microsoft.com/office/drawing/2014/main" id="{D63EEEE7-360A-41E5-A910-EA94AC374BBA}"/>
              </a:ext>
            </a:extLst>
          </p:cNvPr>
          <p:cNvSpPr>
            <a:spLocks noGrp="1"/>
          </p:cNvSpPr>
          <p:nvPr>
            <p:ph type="body" sz="quarter" idx="22"/>
          </p:nvPr>
        </p:nvSpPr>
        <p:spPr>
          <a:xfrm>
            <a:off x="5690954" y="2727325"/>
            <a:ext cx="4207342" cy="2109788"/>
          </a:xfrm>
          <a:prstGeom prst="rect">
            <a:avLst/>
          </a:prstGeom>
          <a:solidFill>
            <a:schemeClr val="accent3"/>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a:t>Kliknij, aby edytować style wzorca tekstu</a:t>
            </a:r>
          </a:p>
        </p:txBody>
      </p:sp>
      <p:sp>
        <p:nvSpPr>
          <p:cNvPr id="9" name="Symbol zastępczy obrazu 8">
            <a:extLst>
              <a:ext uri="{FF2B5EF4-FFF2-40B4-BE49-F238E27FC236}">
                <a16:creationId xmlns:a16="http://schemas.microsoft.com/office/drawing/2014/main" id="{18D96B53-586F-483E-B419-FC1A1E540D66}"/>
              </a:ext>
            </a:extLst>
          </p:cNvPr>
          <p:cNvSpPr>
            <a:spLocks noGrp="1"/>
          </p:cNvSpPr>
          <p:nvPr>
            <p:ph type="pic" sz="quarter" idx="23"/>
          </p:nvPr>
        </p:nvSpPr>
        <p:spPr>
          <a:xfrm>
            <a:off x="5899382" y="3140100"/>
            <a:ext cx="1263651" cy="1263600"/>
          </a:xfrm>
          <a:prstGeom prst="rect">
            <a:avLst/>
          </a:prstGeom>
          <a:solidFill>
            <a:schemeClr val="bg2">
              <a:lumMod val="95000"/>
            </a:schemeClr>
          </a:solidFill>
        </p:spPr>
        <p:txBody>
          <a:bodyPr/>
          <a:lstStyle>
            <a:lvl1pPr marL="0" indent="0" algn="ctr">
              <a:buNone/>
              <a:defRPr/>
            </a:lvl1pPr>
          </a:lstStyle>
          <a:p>
            <a:r>
              <a:rPr lang="pl-PL"/>
              <a:t>Kliknij ikonę, aby dodać obraz</a:t>
            </a:r>
            <a:endParaRPr lang="pl-PL" dirty="0"/>
          </a:p>
        </p:txBody>
      </p:sp>
      <p:sp>
        <p:nvSpPr>
          <p:cNvPr id="10" name="Symbol zastępczy tekstu 7">
            <a:extLst>
              <a:ext uri="{FF2B5EF4-FFF2-40B4-BE49-F238E27FC236}">
                <a16:creationId xmlns:a16="http://schemas.microsoft.com/office/drawing/2014/main" id="{F2089535-B61B-4BD2-AF9B-75B7F8A0279A}"/>
              </a:ext>
            </a:extLst>
          </p:cNvPr>
          <p:cNvSpPr>
            <a:spLocks noGrp="1"/>
          </p:cNvSpPr>
          <p:nvPr>
            <p:ph type="body" sz="quarter" idx="24"/>
          </p:nvPr>
        </p:nvSpPr>
        <p:spPr>
          <a:xfrm>
            <a:off x="5690954" y="524827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lvl1pPr>
            <a:lvl2pPr marL="261938" indent="0">
              <a:buNone/>
              <a:defRPr/>
            </a:lvl2pPr>
          </a:lstStyle>
          <a:p>
            <a:pPr lvl="0"/>
            <a:r>
              <a:rPr lang="pl-PL"/>
              <a:t>Kliknij, aby edytować style wzorca tekstu</a:t>
            </a:r>
          </a:p>
        </p:txBody>
      </p:sp>
      <p:sp>
        <p:nvSpPr>
          <p:cNvPr id="11" name="Symbol zastępczy obrazu 8">
            <a:extLst>
              <a:ext uri="{FF2B5EF4-FFF2-40B4-BE49-F238E27FC236}">
                <a16:creationId xmlns:a16="http://schemas.microsoft.com/office/drawing/2014/main" id="{594D2B2E-F2D4-4691-B6FC-99DCB8F5BF91}"/>
              </a:ext>
            </a:extLst>
          </p:cNvPr>
          <p:cNvSpPr>
            <a:spLocks noGrp="1"/>
          </p:cNvSpPr>
          <p:nvPr>
            <p:ph type="pic" sz="quarter" idx="25"/>
          </p:nvPr>
        </p:nvSpPr>
        <p:spPr>
          <a:xfrm>
            <a:off x="5899382" y="5661050"/>
            <a:ext cx="1263651" cy="1263600"/>
          </a:xfrm>
          <a:prstGeom prst="rect">
            <a:avLst/>
          </a:prstGeom>
          <a:solidFill>
            <a:schemeClr val="bg2">
              <a:lumMod val="95000"/>
            </a:schemeClr>
          </a:solidFill>
        </p:spPr>
        <p:txBody>
          <a:bodyPr/>
          <a:lstStyle>
            <a:lvl1pPr marL="0" indent="0" algn="ctr">
              <a:buNone/>
              <a:defRPr/>
            </a:lvl1pPr>
          </a:lstStyle>
          <a:p>
            <a:r>
              <a:rPr lang="pl-PL"/>
              <a:t>Kliknij ikonę, aby dodać obraz</a:t>
            </a:r>
            <a:endParaRPr lang="pl-PL" dirty="0"/>
          </a:p>
        </p:txBody>
      </p:sp>
      <p:sp>
        <p:nvSpPr>
          <p:cNvPr id="16" name="Symbol zastępczy tekstu 7">
            <a:extLst>
              <a:ext uri="{FF2B5EF4-FFF2-40B4-BE49-F238E27FC236}">
                <a16:creationId xmlns:a16="http://schemas.microsoft.com/office/drawing/2014/main" id="{8CE462B4-A915-4ADB-9CDA-C6F39D5967FB}"/>
              </a:ext>
            </a:extLst>
          </p:cNvPr>
          <p:cNvSpPr>
            <a:spLocks noGrp="1"/>
          </p:cNvSpPr>
          <p:nvPr>
            <p:ph type="body" sz="quarter" idx="26"/>
          </p:nvPr>
        </p:nvSpPr>
        <p:spPr>
          <a:xfrm>
            <a:off x="10332804"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lvl1pPr>
            <a:lvl2pPr marL="261938" indent="0">
              <a:buNone/>
              <a:defRPr/>
            </a:lvl2pPr>
          </a:lstStyle>
          <a:p>
            <a:pPr lvl="0"/>
            <a:r>
              <a:rPr lang="pl-PL"/>
              <a:t>Kliknij, aby edytować style wzorca tekstu</a:t>
            </a:r>
          </a:p>
        </p:txBody>
      </p:sp>
      <p:sp>
        <p:nvSpPr>
          <p:cNvPr id="17" name="Symbol zastępczy obrazu 8">
            <a:extLst>
              <a:ext uri="{FF2B5EF4-FFF2-40B4-BE49-F238E27FC236}">
                <a16:creationId xmlns:a16="http://schemas.microsoft.com/office/drawing/2014/main" id="{90A4BD5F-83DE-4BE3-9711-F69A2125D682}"/>
              </a:ext>
            </a:extLst>
          </p:cNvPr>
          <p:cNvSpPr>
            <a:spLocks noGrp="1"/>
          </p:cNvSpPr>
          <p:nvPr>
            <p:ph type="pic" sz="quarter" idx="27"/>
          </p:nvPr>
        </p:nvSpPr>
        <p:spPr>
          <a:xfrm>
            <a:off x="10541232" y="3140100"/>
            <a:ext cx="1263651" cy="1263600"/>
          </a:xfrm>
          <a:prstGeom prst="rect">
            <a:avLst/>
          </a:prstGeom>
          <a:solidFill>
            <a:schemeClr val="bg2">
              <a:lumMod val="95000"/>
            </a:schemeClr>
          </a:solidFill>
        </p:spPr>
        <p:txBody>
          <a:bodyPr/>
          <a:lstStyle>
            <a:lvl1pPr marL="0" indent="0" algn="ctr">
              <a:buNone/>
              <a:defRPr/>
            </a:lvl1pPr>
          </a:lstStyle>
          <a:p>
            <a:r>
              <a:rPr lang="pl-PL"/>
              <a:t>Kliknij ikonę, aby dodać obraz</a:t>
            </a:r>
            <a:endParaRPr lang="pl-PL" dirty="0"/>
          </a:p>
        </p:txBody>
      </p:sp>
      <p:sp>
        <p:nvSpPr>
          <p:cNvPr id="18" name="Symbol zastępczy tekstu 7">
            <a:extLst>
              <a:ext uri="{FF2B5EF4-FFF2-40B4-BE49-F238E27FC236}">
                <a16:creationId xmlns:a16="http://schemas.microsoft.com/office/drawing/2014/main" id="{4316B9E4-E6F8-4953-8DCB-86BCD5AC5963}"/>
              </a:ext>
            </a:extLst>
          </p:cNvPr>
          <p:cNvSpPr>
            <a:spLocks noGrp="1"/>
          </p:cNvSpPr>
          <p:nvPr>
            <p:ph type="body" sz="quarter" idx="28"/>
          </p:nvPr>
        </p:nvSpPr>
        <p:spPr>
          <a:xfrm>
            <a:off x="10332804" y="5248275"/>
            <a:ext cx="4207342" cy="2109788"/>
          </a:xfrm>
          <a:prstGeom prst="rect">
            <a:avLst/>
          </a:prstGeom>
          <a:solidFill>
            <a:schemeClr val="accent6"/>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a:t>Kliknij, aby edytować style wzorca tekstu</a:t>
            </a:r>
          </a:p>
        </p:txBody>
      </p:sp>
      <p:sp>
        <p:nvSpPr>
          <p:cNvPr id="19" name="Symbol zastępczy obrazu 8">
            <a:extLst>
              <a:ext uri="{FF2B5EF4-FFF2-40B4-BE49-F238E27FC236}">
                <a16:creationId xmlns:a16="http://schemas.microsoft.com/office/drawing/2014/main" id="{4533EBF1-0001-4BD3-BFFE-90179235A423}"/>
              </a:ext>
            </a:extLst>
          </p:cNvPr>
          <p:cNvSpPr>
            <a:spLocks noGrp="1"/>
          </p:cNvSpPr>
          <p:nvPr>
            <p:ph type="pic" sz="quarter" idx="29"/>
          </p:nvPr>
        </p:nvSpPr>
        <p:spPr>
          <a:xfrm>
            <a:off x="10541232" y="5661050"/>
            <a:ext cx="1263651" cy="1263600"/>
          </a:xfrm>
          <a:prstGeom prst="rect">
            <a:avLst/>
          </a:prstGeom>
          <a:solidFill>
            <a:schemeClr val="bg2">
              <a:lumMod val="95000"/>
            </a:schemeClr>
          </a:solidFill>
        </p:spPr>
        <p:txBody>
          <a:bodyPr/>
          <a:lstStyle>
            <a:lvl1pPr marL="0" indent="0" algn="ctr">
              <a:buNone/>
              <a:defRPr/>
            </a:lvl1pPr>
          </a:lstStyle>
          <a:p>
            <a:r>
              <a:rPr lang="pl-PL"/>
              <a:t>Kliknij ikonę, aby dodać obraz</a:t>
            </a:r>
            <a:endParaRPr lang="pl-PL" dirty="0"/>
          </a:p>
        </p:txBody>
      </p:sp>
    </p:spTree>
    <p:extLst>
      <p:ext uri="{BB962C8B-B14F-4D97-AF65-F5344CB8AC3E}">
        <p14:creationId xmlns:p14="http://schemas.microsoft.com/office/powerpoint/2010/main" val="20911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6F8020A0-5058-4D33-BA55-0CCFC2DA7908}"/>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392754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Pusty bez tła">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6F8020A0-5058-4D33-BA55-0CCFC2DA7908}"/>
              </a:ext>
            </a:extLst>
          </p:cNvPr>
          <p:cNvSpPr>
            <a:spLocks noGrp="1"/>
          </p:cNvSpPr>
          <p:nvPr>
            <p:ph type="sldNum" sz="quarter" idx="12"/>
          </p:nvPr>
        </p:nvSpPr>
        <p:spPr/>
        <p:txBody>
          <a:bodyPr/>
          <a:lstStyle/>
          <a:p>
            <a:fld id="{52829928-69CF-4CD4-AA50-C7139EE0EE92}" type="slidenum">
              <a:rPr lang="pl-PL" smtClean="0"/>
              <a:t>‹#›</a:t>
            </a:fld>
            <a:endParaRPr lang="pl-PL"/>
          </a:p>
        </p:txBody>
      </p:sp>
      <p:pic>
        <p:nvPicPr>
          <p:cNvPr id="2" name="Grafika 1">
            <a:extLst>
              <a:ext uri="{FF2B5EF4-FFF2-40B4-BE49-F238E27FC236}">
                <a16:creationId xmlns:a16="http://schemas.microsoft.com/office/drawing/2014/main" id="{EB073291-980B-58CB-45B0-D3E0ECB6DE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522288"/>
            <a:ext cx="2113226" cy="537912"/>
          </a:xfrm>
          <a:prstGeom prst="rect">
            <a:avLst/>
          </a:prstGeom>
        </p:spPr>
      </p:pic>
    </p:spTree>
    <p:extLst>
      <p:ext uri="{BB962C8B-B14F-4D97-AF65-F5344CB8AC3E}">
        <p14:creationId xmlns:p14="http://schemas.microsoft.com/office/powerpoint/2010/main" val="73696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usty bez tła">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0FACB08-B51C-ED34-A1FD-D5C47F435291}"/>
              </a:ext>
            </a:extLst>
          </p:cNvPr>
          <p:cNvSpPr>
            <a:spLocks noGrp="1"/>
          </p:cNvSpPr>
          <p:nvPr>
            <p:ph type="sldNum" sz="quarter" idx="10"/>
          </p:nvPr>
        </p:nvSpPr>
        <p:spPr/>
        <p:txBody>
          <a:bodyPr/>
          <a:lstStyle/>
          <a:p>
            <a:fld id="{52829928-69CF-4CD4-AA50-C7139EE0EE92}" type="slidenum">
              <a:rPr lang="pl-PL" smtClean="0"/>
              <a:pPr/>
              <a:t>‹#›</a:t>
            </a:fld>
            <a:endParaRPr lang="pl-PL" dirty="0"/>
          </a:p>
        </p:txBody>
      </p:sp>
      <p:pic>
        <p:nvPicPr>
          <p:cNvPr id="6" name="Grafika 5">
            <a:extLst>
              <a:ext uri="{FF2B5EF4-FFF2-40B4-BE49-F238E27FC236}">
                <a16:creationId xmlns:a16="http://schemas.microsoft.com/office/drawing/2014/main" id="{BC2D2B7E-3D44-39C8-5209-3D4EA3D8CFD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522288"/>
            <a:ext cx="2113226" cy="537912"/>
          </a:xfrm>
          <a:prstGeom prst="rect">
            <a:avLst/>
          </a:prstGeom>
        </p:spPr>
      </p:pic>
    </p:spTree>
    <p:extLst>
      <p:ext uri="{BB962C8B-B14F-4D97-AF65-F5344CB8AC3E}">
        <p14:creationId xmlns:p14="http://schemas.microsoft.com/office/powerpoint/2010/main" val="150841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ytułowy">
    <p:spTree>
      <p:nvGrpSpPr>
        <p:cNvPr id="1" name=""/>
        <p:cNvGrpSpPr/>
        <p:nvPr/>
      </p:nvGrpSpPr>
      <p:grpSpPr>
        <a:xfrm>
          <a:off x="0" y="0"/>
          <a:ext cx="0" cy="0"/>
          <a:chOff x="0" y="0"/>
          <a:chExt cx="0" cy="0"/>
        </a:xfrm>
      </p:grpSpPr>
      <p:sp>
        <p:nvSpPr>
          <p:cNvPr id="13" name="Symbol zastępczy obrazu 5">
            <a:extLst>
              <a:ext uri="{FF2B5EF4-FFF2-40B4-BE49-F238E27FC236}">
                <a16:creationId xmlns:a16="http://schemas.microsoft.com/office/drawing/2014/main" id="{D7EC695C-96B0-9395-892F-D10FE5AC32E7}"/>
              </a:ext>
            </a:extLst>
          </p:cNvPr>
          <p:cNvSpPr>
            <a:spLocks noGrp="1"/>
          </p:cNvSpPr>
          <p:nvPr>
            <p:ph type="pic" sz="quarter" idx="14" hasCustomPrompt="1"/>
          </p:nvPr>
        </p:nvSpPr>
        <p:spPr>
          <a:xfrm>
            <a:off x="8053388" y="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solidFill>
                  <a:schemeClr val="tx1"/>
                </a:solidFill>
              </a:defRPr>
            </a:lvl1pPr>
          </a:lstStyle>
          <a:p>
            <a:r>
              <a:rPr lang="pl-PL" dirty="0"/>
              <a:t>Kliknij w ikonę by dodać obraz</a:t>
            </a:r>
          </a:p>
          <a:p>
            <a:endParaRPr lang="pl-PL" dirty="0"/>
          </a:p>
          <a:p>
            <a:endParaRPr lang="pl-PL" dirty="0"/>
          </a:p>
          <a:p>
            <a:endParaRPr lang="pl-PL" dirty="0"/>
          </a:p>
        </p:txBody>
      </p:sp>
      <p:sp>
        <p:nvSpPr>
          <p:cNvPr id="14" name="Symbol zastępczy obrazu 5">
            <a:extLst>
              <a:ext uri="{FF2B5EF4-FFF2-40B4-BE49-F238E27FC236}">
                <a16:creationId xmlns:a16="http://schemas.microsoft.com/office/drawing/2014/main" id="{F68DF10F-5C76-856A-9850-28FE213C473F}"/>
              </a:ext>
            </a:extLst>
          </p:cNvPr>
          <p:cNvSpPr>
            <a:spLocks noGrp="1"/>
          </p:cNvSpPr>
          <p:nvPr>
            <p:ph type="pic" sz="quarter" idx="15" hasCustomPrompt="1"/>
          </p:nvPr>
        </p:nvSpPr>
        <p:spPr>
          <a:xfrm>
            <a:off x="8053388" y="426720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solidFill>
                  <a:schemeClr val="tx1"/>
                </a:solidFill>
              </a:defRPr>
            </a:lvl1pPr>
          </a:lstStyle>
          <a:p>
            <a:r>
              <a:rPr lang="pl-PL" dirty="0"/>
              <a:t>Kliknij w ikonę by dodać obraz</a:t>
            </a:r>
          </a:p>
          <a:p>
            <a:endParaRPr lang="pl-PL" dirty="0"/>
          </a:p>
          <a:p>
            <a:endParaRPr lang="pl-PL" dirty="0"/>
          </a:p>
          <a:p>
            <a:endParaRPr lang="pl-PL" dirty="0"/>
          </a:p>
        </p:txBody>
      </p:sp>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dirty="0"/>
              <a:t>Kliknij, aby edytować styl</a:t>
            </a:r>
          </a:p>
        </p:txBody>
      </p:sp>
      <p:sp>
        <p:nvSpPr>
          <p:cNvPr id="3" name="Symbol zastępczy numeru slajdu 2">
            <a:extLst>
              <a:ext uri="{FF2B5EF4-FFF2-40B4-BE49-F238E27FC236}">
                <a16:creationId xmlns:a16="http://schemas.microsoft.com/office/drawing/2014/main" id="{D0982C6B-9D0D-8F23-B5E8-329A3C2B53F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Tree>
    <p:extLst>
      <p:ext uri="{BB962C8B-B14F-4D97-AF65-F5344CB8AC3E}">
        <p14:creationId xmlns:p14="http://schemas.microsoft.com/office/powerpoint/2010/main" val="421156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ytułowy z key visual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dirty="0"/>
              <a:t>Kliknij, aby edytować styl</a:t>
            </a:r>
          </a:p>
        </p:txBody>
      </p:sp>
      <p:pic>
        <p:nvPicPr>
          <p:cNvPr id="4" name="Obraz 13">
            <a:extLst>
              <a:ext uri="{FF2B5EF4-FFF2-40B4-BE49-F238E27FC236}">
                <a16:creationId xmlns:a16="http://schemas.microsoft.com/office/drawing/2014/main" id="{3EB60948-2AA1-44B0-3DFD-FE87E1C95EEA}"/>
              </a:ext>
            </a:extLst>
          </p:cNvPr>
          <p:cNvPicPr>
            <a:picLocks noChangeAspect="1"/>
          </p:cNvPicPr>
          <p:nvPr userDrawn="1"/>
        </p:nvPicPr>
        <p:blipFill>
          <a:blip r:embed="rId2"/>
          <a:srcRect t="1155" b="1155"/>
          <a:stretch>
            <a:fillRect/>
          </a:stretch>
        </p:blipFill>
        <p:spPr>
          <a:xfrm>
            <a:off x="8053388" y="0"/>
            <a:ext cx="7118350" cy="4267200"/>
          </a:xfrm>
          <a:prstGeom prst="rect">
            <a:avLst/>
          </a:prstGeom>
        </p:spPr>
      </p:pic>
      <p:pic>
        <p:nvPicPr>
          <p:cNvPr id="5" name="Obraz 13">
            <a:extLst>
              <a:ext uri="{FF2B5EF4-FFF2-40B4-BE49-F238E27FC236}">
                <a16:creationId xmlns:a16="http://schemas.microsoft.com/office/drawing/2014/main" id="{34BBF2BB-1383-FF1A-DDA4-D2B77B0AC546}"/>
              </a:ext>
            </a:extLst>
          </p:cNvPr>
          <p:cNvPicPr>
            <a:picLocks noChangeAspect="1"/>
          </p:cNvPicPr>
          <p:nvPr userDrawn="1"/>
        </p:nvPicPr>
        <p:blipFill>
          <a:blip r:embed="rId3"/>
          <a:srcRect t="1155" b="1155"/>
          <a:stretch>
            <a:fillRect/>
          </a:stretch>
        </p:blipFill>
        <p:spPr>
          <a:xfrm>
            <a:off x="8053388" y="4267200"/>
            <a:ext cx="7118350" cy="4267200"/>
          </a:xfrm>
          <a:prstGeom prst="rect">
            <a:avLst/>
          </a:prstGeom>
        </p:spPr>
      </p:pic>
    </p:spTree>
    <p:extLst>
      <p:ext uri="{BB962C8B-B14F-4D97-AF65-F5344CB8AC3E}">
        <p14:creationId xmlns:p14="http://schemas.microsoft.com/office/powerpoint/2010/main" val="377072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ytuł +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B22C10-86B2-4423-B527-AC9C5ECEAAF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E3C9A6B-8D02-4599-9437-754201F5FC69}"/>
              </a:ext>
            </a:extLst>
          </p:cNvPr>
          <p:cNvSpPr>
            <a:spLocks noGrp="1"/>
          </p:cNvSpPr>
          <p:nvPr>
            <p:ph idx="1"/>
          </p:nvPr>
        </p:nvSpPr>
        <p:spPr>
          <a:xfrm>
            <a:off x="463550" y="2359025"/>
            <a:ext cx="14250987" cy="5653088"/>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C571D892-BC93-44C9-891B-305080B2F936}"/>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295504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ytuł + 2x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C677BBEC-4D57-493B-A4CC-3EFAE7DAB573}"/>
              </a:ext>
            </a:extLst>
          </p:cNvPr>
          <p:cNvSpPr>
            <a:spLocks noGrp="1"/>
          </p:cNvSpPr>
          <p:nvPr>
            <p:ph sz="half" idx="2"/>
          </p:nvPr>
        </p:nvSpPr>
        <p:spPr>
          <a:xfrm>
            <a:off x="8053390" y="2359025"/>
            <a:ext cx="6654798" cy="5653088"/>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Tree>
    <p:extLst>
      <p:ext uri="{BB962C8B-B14F-4D97-AF65-F5344CB8AC3E}">
        <p14:creationId xmlns:p14="http://schemas.microsoft.com/office/powerpoint/2010/main" val="91244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ytuł + 2x txt 2">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2286221-03EF-41AB-A82B-D367B529252E}"/>
              </a:ext>
            </a:extLst>
          </p:cNvPr>
          <p:cNvSpPr>
            <a:spLocks noGrp="1"/>
          </p:cNvSpPr>
          <p:nvPr>
            <p:ph type="body" idx="1"/>
          </p:nvPr>
        </p:nvSpPr>
        <p:spPr>
          <a:xfrm>
            <a:off x="463550" y="2359025"/>
            <a:ext cx="6654800" cy="6359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5" name="Symbol zastępczy tekstu 4">
            <a:extLst>
              <a:ext uri="{FF2B5EF4-FFF2-40B4-BE49-F238E27FC236}">
                <a16:creationId xmlns:a16="http://schemas.microsoft.com/office/drawing/2014/main" id="{E9B1868D-76A7-4B0F-BF48-8A5D24DF5DA7}"/>
              </a:ext>
            </a:extLst>
          </p:cNvPr>
          <p:cNvSpPr>
            <a:spLocks noGrp="1"/>
          </p:cNvSpPr>
          <p:nvPr>
            <p:ph type="body" sz="quarter" idx="3"/>
          </p:nvPr>
        </p:nvSpPr>
        <p:spPr>
          <a:xfrm>
            <a:off x="8053389" y="2359026"/>
            <a:ext cx="6654799" cy="635937"/>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FFBABE5C-8CD2-49B1-9BB2-A8D1BD19C13D}"/>
              </a:ext>
            </a:extLst>
          </p:cNvPr>
          <p:cNvSpPr>
            <a:spLocks noGrp="1"/>
          </p:cNvSpPr>
          <p:nvPr>
            <p:ph sz="quarter" idx="4"/>
          </p:nvPr>
        </p:nvSpPr>
        <p:spPr>
          <a:xfrm>
            <a:off x="8053389" y="3377310"/>
            <a:ext cx="6654798" cy="4634803"/>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Symbol zastępczy numeru slajdu 8">
            <a:extLst>
              <a:ext uri="{FF2B5EF4-FFF2-40B4-BE49-F238E27FC236}">
                <a16:creationId xmlns:a16="http://schemas.microsoft.com/office/drawing/2014/main" id="{E5871BC5-1AD0-4D2C-821C-5AE9FC49DCB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D2732CD3-80D5-4C00-8455-E668798F3DB6}"/>
              </a:ext>
            </a:extLst>
          </p:cNvPr>
          <p:cNvSpPr>
            <a:spLocks noGrp="1"/>
          </p:cNvSpPr>
          <p:nvPr>
            <p:ph type="body" sz="quarter" idx="15"/>
          </p:nvPr>
        </p:nvSpPr>
        <p:spPr>
          <a:xfrm>
            <a:off x="1733551" y="5245361"/>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9373C917-61C2-42DE-898B-45A4C1140F27}"/>
              </a:ext>
            </a:extLst>
          </p:cNvPr>
          <p:cNvSpPr>
            <a:spLocks noGrp="1"/>
          </p:cNvSpPr>
          <p:nvPr>
            <p:ph type="pic" sz="quarter" idx="16" hasCustomPrompt="1"/>
          </p:nvPr>
        </p:nvSpPr>
        <p:spPr>
          <a:xfrm>
            <a:off x="463550" y="5244061"/>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2" name="Symbol zastępczy obrazu 5">
            <a:extLst>
              <a:ext uri="{FF2B5EF4-FFF2-40B4-BE49-F238E27FC236}">
                <a16:creationId xmlns:a16="http://schemas.microsoft.com/office/drawing/2014/main" id="{2B1FA46F-B9C0-4C06-8298-DA12AA4C526D}"/>
              </a:ext>
            </a:extLst>
          </p:cNvPr>
          <p:cNvSpPr>
            <a:spLocks noGrp="1"/>
          </p:cNvSpPr>
          <p:nvPr>
            <p:ph type="pic" sz="quarter" idx="17" hasCustomPrompt="1"/>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3" name="Symbol zastępczy tekstu 21">
            <a:extLst>
              <a:ext uri="{FF2B5EF4-FFF2-40B4-BE49-F238E27FC236}">
                <a16:creationId xmlns:a16="http://schemas.microsoft.com/office/drawing/2014/main" id="{712CA4DB-1A8F-4C18-8ED3-416246680A55}"/>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
        <p:nvSpPr>
          <p:cNvPr id="14" name="Symbol zastępczy tekstu 21">
            <a:extLst>
              <a:ext uri="{FF2B5EF4-FFF2-40B4-BE49-F238E27FC236}">
                <a16:creationId xmlns:a16="http://schemas.microsoft.com/office/drawing/2014/main" id="{C75A049A-6878-401F-A3FD-347875B7BD7D}"/>
              </a:ext>
            </a:extLst>
          </p:cNvPr>
          <p:cNvSpPr>
            <a:spLocks noGrp="1"/>
          </p:cNvSpPr>
          <p:nvPr>
            <p:ph type="body" sz="quarter" idx="19"/>
          </p:nvPr>
        </p:nvSpPr>
        <p:spPr>
          <a:xfrm>
            <a:off x="1733551" y="3378610"/>
            <a:ext cx="5384799" cy="898700"/>
          </a:xfrm>
          <a:prstGeom prst="rect">
            <a:avLst/>
          </a:prstGeom>
        </p:spPr>
        <p:txBody>
          <a:bodyPr anchor="ctr"/>
          <a:lstStyle/>
          <a:p>
            <a:pPr lvl="0"/>
            <a:r>
              <a:rPr lang="pl-PL" dirty="0"/>
              <a:t>Kliknij, aby edytować style wzorca tekstu</a:t>
            </a:r>
          </a:p>
        </p:txBody>
      </p:sp>
      <p:sp>
        <p:nvSpPr>
          <p:cNvPr id="15" name="Symbol zastępczy obrazu 5">
            <a:extLst>
              <a:ext uri="{FF2B5EF4-FFF2-40B4-BE49-F238E27FC236}">
                <a16:creationId xmlns:a16="http://schemas.microsoft.com/office/drawing/2014/main" id="{51F6E051-6366-486F-847B-28C2C6285FD0}"/>
              </a:ext>
            </a:extLst>
          </p:cNvPr>
          <p:cNvSpPr>
            <a:spLocks noGrp="1"/>
          </p:cNvSpPr>
          <p:nvPr>
            <p:ph type="pic" sz="quarter" idx="20" hasCustomPrompt="1"/>
          </p:nvPr>
        </p:nvSpPr>
        <p:spPr>
          <a:xfrm>
            <a:off x="463550" y="3377310"/>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4" name="Tytuł 1">
            <a:extLst>
              <a:ext uri="{FF2B5EF4-FFF2-40B4-BE49-F238E27FC236}">
                <a16:creationId xmlns:a16="http://schemas.microsoft.com/office/drawing/2014/main" id="{5F5F367A-B76F-BBC8-589F-AA6628C4ACA8}"/>
              </a:ext>
            </a:extLst>
          </p:cNvPr>
          <p:cNvSpPr>
            <a:spLocks noGrp="1"/>
          </p:cNvSpPr>
          <p:nvPr>
            <p:ph type="title"/>
          </p:nvPr>
        </p:nvSpPr>
        <p:spPr>
          <a:xfrm>
            <a:off x="463550" y="1069088"/>
            <a:ext cx="14250988" cy="803441"/>
          </a:xfrm>
        </p:spPr>
        <p:txBody>
          <a:bodyPr/>
          <a:lstStyle/>
          <a:p>
            <a:r>
              <a:rPr lang="pl-PL" dirty="0"/>
              <a:t>Kliknij, aby edytować styl</a:t>
            </a:r>
          </a:p>
        </p:txBody>
      </p:sp>
    </p:spTree>
    <p:extLst>
      <p:ext uri="{BB962C8B-B14F-4D97-AF65-F5344CB8AC3E}">
        <p14:creationId xmlns:p14="http://schemas.microsoft.com/office/powerpoint/2010/main" val="340685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72A5E1-42D5-4E19-8C4C-B91DDFDD3072}"/>
              </a:ext>
            </a:extLst>
          </p:cNvPr>
          <p:cNvSpPr>
            <a:spLocks noGrp="1"/>
          </p:cNvSpPr>
          <p:nvPr>
            <p:ph type="title"/>
          </p:nvPr>
        </p:nvSpPr>
        <p:spPr>
          <a:xfrm>
            <a:off x="2520946" y="1747741"/>
            <a:ext cx="10129846" cy="2517967"/>
          </a:xfrm>
        </p:spPr>
        <p:txBody>
          <a:bodyPr anchor="ctr"/>
          <a:lstStyle>
            <a:lvl1pPr>
              <a:defRPr sz="8000"/>
            </a:lvl1pPr>
          </a:lstStyle>
          <a:p>
            <a:r>
              <a:rPr lang="pl-PL" dirty="0"/>
              <a:t>Kliknij, aby edytować styl</a:t>
            </a:r>
          </a:p>
        </p:txBody>
      </p:sp>
      <p:sp>
        <p:nvSpPr>
          <p:cNvPr id="3" name="Symbol zastępczy numeru slajdu 2">
            <a:extLst>
              <a:ext uri="{FF2B5EF4-FFF2-40B4-BE49-F238E27FC236}">
                <a16:creationId xmlns:a16="http://schemas.microsoft.com/office/drawing/2014/main" id="{F56893F5-CC0E-4727-9390-F38A17F868D8}"/>
              </a:ext>
            </a:extLst>
          </p:cNvPr>
          <p:cNvSpPr>
            <a:spLocks noGrp="1"/>
          </p:cNvSpPr>
          <p:nvPr>
            <p:ph type="sldNum" sz="quarter" idx="10"/>
          </p:nvPr>
        </p:nvSpPr>
        <p:spPr/>
        <p:txBody>
          <a:bodyPr/>
          <a:lstStyle/>
          <a:p>
            <a:fld id="{52829928-69CF-4CD4-AA50-C7139EE0EE92}" type="slidenum">
              <a:rPr lang="pl-PL" smtClean="0"/>
              <a:pPr/>
              <a:t>‹#›</a:t>
            </a:fld>
            <a:endParaRPr lang="pl-PL" dirty="0"/>
          </a:p>
        </p:txBody>
      </p:sp>
      <p:cxnSp>
        <p:nvCxnSpPr>
          <p:cNvPr id="4" name="Прямая соединительная линия 8">
            <a:extLst>
              <a:ext uri="{FF2B5EF4-FFF2-40B4-BE49-F238E27FC236}">
                <a16:creationId xmlns:a16="http://schemas.microsoft.com/office/drawing/2014/main" id="{312C0D05-849A-4BA2-8978-92A51339DF78}"/>
              </a:ext>
            </a:extLst>
          </p:cNvPr>
          <p:cNvCxnSpPr>
            <a:cxnSpLocks/>
          </p:cNvCxnSpPr>
          <p:nvPr userDrawn="1"/>
        </p:nvCxnSpPr>
        <p:spPr>
          <a:xfrm>
            <a:off x="2520946" y="4496476"/>
            <a:ext cx="127635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ymbol zastępczy zawartości 7">
            <a:extLst>
              <a:ext uri="{FF2B5EF4-FFF2-40B4-BE49-F238E27FC236}">
                <a16:creationId xmlns:a16="http://schemas.microsoft.com/office/drawing/2014/main" id="{F3B79C96-726E-4321-8EEE-06DB7E923CE1}"/>
              </a:ext>
            </a:extLst>
          </p:cNvPr>
          <p:cNvSpPr>
            <a:spLocks noGrp="1"/>
          </p:cNvSpPr>
          <p:nvPr>
            <p:ph sz="quarter" idx="12"/>
          </p:nvPr>
        </p:nvSpPr>
        <p:spPr>
          <a:xfrm>
            <a:off x="5061856" y="4265708"/>
            <a:ext cx="7588935" cy="2531946"/>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59763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BC83B5-D725-4489-9732-02A44CDD91F2}"/>
              </a:ext>
            </a:extLst>
          </p:cNvPr>
          <p:cNvSpPr>
            <a:spLocks noGrp="1"/>
          </p:cNvSpPr>
          <p:nvPr>
            <p:ph type="title"/>
          </p:nvPr>
        </p:nvSpPr>
        <p:spPr/>
        <p:txBody>
          <a:bodyPr/>
          <a:lstStyle/>
          <a:p>
            <a:r>
              <a:rPr lang="pl-PL" dirty="0"/>
              <a:t>Kliknij, aby edytować styl</a:t>
            </a:r>
          </a:p>
        </p:txBody>
      </p:sp>
      <p:sp>
        <p:nvSpPr>
          <p:cNvPr id="3" name="Symbol zastępczy numeru slajdu 2">
            <a:extLst>
              <a:ext uri="{FF2B5EF4-FFF2-40B4-BE49-F238E27FC236}">
                <a16:creationId xmlns:a16="http://schemas.microsoft.com/office/drawing/2014/main" id="{F29A9524-BD38-4AA9-994C-782AEE114881}"/>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Symbol zastępczy zawartości 9">
            <a:extLst>
              <a:ext uri="{FF2B5EF4-FFF2-40B4-BE49-F238E27FC236}">
                <a16:creationId xmlns:a16="http://schemas.microsoft.com/office/drawing/2014/main" id="{966D1AC0-7AE2-4958-8322-FF51DBA49F12}"/>
              </a:ext>
            </a:extLst>
          </p:cNvPr>
          <p:cNvSpPr>
            <a:spLocks noGrp="1"/>
          </p:cNvSpPr>
          <p:nvPr>
            <p:ph sz="quarter" idx="16"/>
          </p:nvPr>
        </p:nvSpPr>
        <p:spPr>
          <a:xfrm>
            <a:off x="463551" y="2368550"/>
            <a:ext cx="14238554" cy="1393566"/>
          </a:xfrm>
          <a:prstGeom prst="rect">
            <a:avLst/>
          </a:prstGeom>
        </p:spPr>
        <p:txBody>
          <a:bodyPr/>
          <a:lstStyle>
            <a:lvl2pPr marL="88900" indent="0">
              <a:buNone/>
              <a:defRPr/>
            </a:lvl2pPr>
          </a:lstStyle>
          <a:p>
            <a:pPr lvl="0"/>
            <a:r>
              <a:rPr lang="pl-PL" dirty="0"/>
              <a:t>Kliknij, aby edytować style wzorca tekstu</a:t>
            </a:r>
          </a:p>
        </p:txBody>
      </p:sp>
      <p:sp>
        <p:nvSpPr>
          <p:cNvPr id="12" name="Symbol zastępczy zawartości 11">
            <a:extLst>
              <a:ext uri="{FF2B5EF4-FFF2-40B4-BE49-F238E27FC236}">
                <a16:creationId xmlns:a16="http://schemas.microsoft.com/office/drawing/2014/main" id="{70EE0921-C623-4A8A-ACEB-1479DD0D1EB1}"/>
              </a:ext>
            </a:extLst>
          </p:cNvPr>
          <p:cNvSpPr>
            <a:spLocks noGrp="1"/>
          </p:cNvSpPr>
          <p:nvPr>
            <p:ph sz="quarter" idx="17"/>
          </p:nvPr>
        </p:nvSpPr>
        <p:spPr>
          <a:xfrm>
            <a:off x="463550" y="4267200"/>
            <a:ext cx="2962632" cy="3305175"/>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3" name="Symbol zastępczy zawartości 11">
            <a:extLst>
              <a:ext uri="{FF2B5EF4-FFF2-40B4-BE49-F238E27FC236}">
                <a16:creationId xmlns:a16="http://schemas.microsoft.com/office/drawing/2014/main" id="{E2B91758-D3D7-4033-9168-402478A2D35F}"/>
              </a:ext>
            </a:extLst>
          </p:cNvPr>
          <p:cNvSpPr>
            <a:spLocks noGrp="1"/>
          </p:cNvSpPr>
          <p:nvPr>
            <p:ph sz="quarter" idx="18"/>
          </p:nvPr>
        </p:nvSpPr>
        <p:spPr>
          <a:xfrm>
            <a:off x="4149636"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4" name="Symbol zastępczy zawartości 11">
            <a:extLst>
              <a:ext uri="{FF2B5EF4-FFF2-40B4-BE49-F238E27FC236}">
                <a16:creationId xmlns:a16="http://schemas.microsoft.com/office/drawing/2014/main" id="{F64590DD-0321-4D4B-8AA5-427640437A8F}"/>
              </a:ext>
            </a:extLst>
          </p:cNvPr>
          <p:cNvSpPr>
            <a:spLocks noGrp="1"/>
          </p:cNvSpPr>
          <p:nvPr>
            <p:ph sz="quarter" idx="19"/>
          </p:nvPr>
        </p:nvSpPr>
        <p:spPr>
          <a:xfrm>
            <a:off x="8053388"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5" name="Symbol zastępczy zawartości 11">
            <a:extLst>
              <a:ext uri="{FF2B5EF4-FFF2-40B4-BE49-F238E27FC236}">
                <a16:creationId xmlns:a16="http://schemas.microsoft.com/office/drawing/2014/main" id="{22FFCFA5-6777-4CD5-88B4-99BDC6F41854}"/>
              </a:ext>
            </a:extLst>
          </p:cNvPr>
          <p:cNvSpPr>
            <a:spLocks noGrp="1"/>
          </p:cNvSpPr>
          <p:nvPr>
            <p:ph sz="quarter" idx="20"/>
          </p:nvPr>
        </p:nvSpPr>
        <p:spPr>
          <a:xfrm>
            <a:off x="11751906" y="4267200"/>
            <a:ext cx="2962632" cy="3305175"/>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337252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a:xfrm>
            <a:off x="463550" y="1069088"/>
            <a:ext cx="6654800" cy="803441"/>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
        <p:nvSpPr>
          <p:cNvPr id="5" name="Symbol zastępczy obrazu 5">
            <a:extLst>
              <a:ext uri="{FF2B5EF4-FFF2-40B4-BE49-F238E27FC236}">
                <a16:creationId xmlns:a16="http://schemas.microsoft.com/office/drawing/2014/main" id="{DE11099D-492E-2E6F-C6DB-0EA6A8964408}"/>
              </a:ext>
            </a:extLst>
          </p:cNvPr>
          <p:cNvSpPr>
            <a:spLocks noGrp="1"/>
          </p:cNvSpPr>
          <p:nvPr>
            <p:ph type="pic" sz="quarter" idx="14" hasCustomPrompt="1"/>
          </p:nvPr>
        </p:nvSpPr>
        <p:spPr>
          <a:xfrm>
            <a:off x="8053388" y="0"/>
            <a:ext cx="7118349" cy="85344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solidFill>
                  <a:schemeClr val="tx1"/>
                </a:solidFill>
              </a:defRPr>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361698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4E07A0EF-30A3-4154-9E10-9BF6829A694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Picture Placeholder 3">
            <a:extLst>
              <a:ext uri="{FF2B5EF4-FFF2-40B4-BE49-F238E27FC236}">
                <a16:creationId xmlns:a16="http://schemas.microsoft.com/office/drawing/2014/main" id="{97470A43-3C8E-4B49-9225-8D5E4A52432F}"/>
              </a:ext>
            </a:extLst>
          </p:cNvPr>
          <p:cNvSpPr>
            <a:spLocks noGrp="1"/>
          </p:cNvSpPr>
          <p:nvPr>
            <p:ph type="pic" sz="quarter" idx="11" hasCustomPrompt="1"/>
          </p:nvPr>
        </p:nvSpPr>
        <p:spPr>
          <a:xfrm>
            <a:off x="0" y="1549400"/>
            <a:ext cx="15171738" cy="6528059"/>
          </a:xfrm>
          <a:prstGeom prst="rect">
            <a:avLst/>
          </a:prstGeom>
          <a:solidFill>
            <a:schemeClr val="accent4">
              <a:lumMod val="20000"/>
              <a:lumOff val="80000"/>
            </a:schemeClr>
          </a:solidFill>
        </p:spPr>
        <p:txBody>
          <a:bodyPr wrap="square" anchor="ctr">
            <a:noAutofit/>
          </a:bodyPr>
          <a:lstStyle>
            <a:lvl1pPr marL="0" indent="0" algn="ctr">
              <a:buNone/>
              <a:defRPr lang="en-US">
                <a:solidFill>
                  <a:schemeClr val="tx1"/>
                </a:solidFill>
              </a:defRPr>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17017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B0A628-575D-424D-B941-8A0CF2A91455}"/>
              </a:ext>
            </a:extLst>
          </p:cNvPr>
          <p:cNvSpPr>
            <a:spLocks noGrp="1"/>
          </p:cNvSpPr>
          <p:nvPr>
            <p:ph type="pic" sz="quarter" idx="10" hasCustomPrompt="1"/>
          </p:nvPr>
        </p:nvSpPr>
        <p:spPr>
          <a:xfrm>
            <a:off x="0" y="0"/>
            <a:ext cx="15171738" cy="8534400"/>
          </a:xfrm>
          <a:prstGeom prst="rect">
            <a:avLst/>
          </a:prstGeom>
          <a:solidFill>
            <a:schemeClr val="accent4">
              <a:lumMod val="20000"/>
              <a:lumOff val="80000"/>
            </a:schemeClr>
          </a:solidFill>
        </p:spPr>
        <p:txBody>
          <a:bodyPr wrap="square" anchor="ctr">
            <a:noAutofit/>
          </a:bodyPr>
          <a:lstStyle>
            <a:lvl1pPr marL="0" indent="0" algn="ctr">
              <a:buNone/>
              <a:defRPr lang="en-US">
                <a:solidFill>
                  <a:schemeClr val="tx1"/>
                </a:solidFill>
              </a:defRPr>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85073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tułowy">
    <p:spTree>
      <p:nvGrpSpPr>
        <p:cNvPr id="1" name=""/>
        <p:cNvGrpSpPr/>
        <p:nvPr/>
      </p:nvGrpSpPr>
      <p:grpSpPr>
        <a:xfrm>
          <a:off x="0" y="0"/>
          <a:ext cx="0" cy="0"/>
          <a:chOff x="0" y="0"/>
          <a:chExt cx="0" cy="0"/>
        </a:xfrm>
      </p:grpSpPr>
      <p:sp>
        <p:nvSpPr>
          <p:cNvPr id="13" name="Symbol zastępczy obrazu 5">
            <a:extLst>
              <a:ext uri="{FF2B5EF4-FFF2-40B4-BE49-F238E27FC236}">
                <a16:creationId xmlns:a16="http://schemas.microsoft.com/office/drawing/2014/main" id="{D7EC695C-96B0-9395-892F-D10FE5AC32E7}"/>
              </a:ext>
            </a:extLst>
          </p:cNvPr>
          <p:cNvSpPr>
            <a:spLocks noGrp="1"/>
          </p:cNvSpPr>
          <p:nvPr>
            <p:ph type="pic" sz="quarter" idx="14" hasCustomPrompt="1"/>
          </p:nvPr>
        </p:nvSpPr>
        <p:spPr>
          <a:xfrm>
            <a:off x="8053388" y="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
        <p:nvSpPr>
          <p:cNvPr id="14" name="Symbol zastępczy obrazu 5">
            <a:extLst>
              <a:ext uri="{FF2B5EF4-FFF2-40B4-BE49-F238E27FC236}">
                <a16:creationId xmlns:a16="http://schemas.microsoft.com/office/drawing/2014/main" id="{F68DF10F-5C76-856A-9850-28FE213C473F}"/>
              </a:ext>
            </a:extLst>
          </p:cNvPr>
          <p:cNvSpPr>
            <a:spLocks noGrp="1"/>
          </p:cNvSpPr>
          <p:nvPr>
            <p:ph type="pic" sz="quarter" idx="15" hasCustomPrompt="1"/>
          </p:nvPr>
        </p:nvSpPr>
        <p:spPr>
          <a:xfrm>
            <a:off x="8053388" y="426720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a:t>Kliknij, aby edytować styl</a:t>
            </a:r>
            <a:endParaRPr lang="pl-PL" dirty="0"/>
          </a:p>
        </p:txBody>
      </p:sp>
      <p:sp>
        <p:nvSpPr>
          <p:cNvPr id="3" name="Symbol zastępczy numeru slajdu 2">
            <a:extLst>
              <a:ext uri="{FF2B5EF4-FFF2-40B4-BE49-F238E27FC236}">
                <a16:creationId xmlns:a16="http://schemas.microsoft.com/office/drawing/2014/main" id="{D0982C6B-9D0D-8F23-B5E8-329A3C2B53F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Tree>
    <p:extLst>
      <p:ext uri="{BB962C8B-B14F-4D97-AF65-F5344CB8AC3E}">
        <p14:creationId xmlns:p14="http://schemas.microsoft.com/office/powerpoint/2010/main" val="35537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2" name="Рисунок 9">
            <a:extLst>
              <a:ext uri="{FF2B5EF4-FFF2-40B4-BE49-F238E27FC236}">
                <a16:creationId xmlns:a16="http://schemas.microsoft.com/office/drawing/2014/main" id="{D9AD7DF3-42A0-46A6-8404-77E7AB465D02}"/>
              </a:ext>
            </a:extLst>
          </p:cNvPr>
          <p:cNvSpPr>
            <a:spLocks noGrp="1"/>
          </p:cNvSpPr>
          <p:nvPr>
            <p:ph type="pic" sz="quarter" idx="11" hasCustomPrompt="1"/>
          </p:nvPr>
        </p:nvSpPr>
        <p:spPr>
          <a:xfrm>
            <a:off x="252888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3" name="Рисунок 9">
            <a:extLst>
              <a:ext uri="{FF2B5EF4-FFF2-40B4-BE49-F238E27FC236}">
                <a16:creationId xmlns:a16="http://schemas.microsoft.com/office/drawing/2014/main" id="{A7E5DDDA-0E97-4AE9-BC80-FEB349C16FEC}"/>
              </a:ext>
            </a:extLst>
          </p:cNvPr>
          <p:cNvSpPr>
            <a:spLocks noGrp="1"/>
          </p:cNvSpPr>
          <p:nvPr>
            <p:ph type="pic" sz="quarter" idx="12" hasCustomPrompt="1"/>
          </p:nvPr>
        </p:nvSpPr>
        <p:spPr>
          <a:xfrm>
            <a:off x="632142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4" name="Рисунок 9">
            <a:extLst>
              <a:ext uri="{FF2B5EF4-FFF2-40B4-BE49-F238E27FC236}">
                <a16:creationId xmlns:a16="http://schemas.microsoft.com/office/drawing/2014/main" id="{0E2C8FEC-C129-4397-B658-ED56A1ABCC7C}"/>
              </a:ext>
            </a:extLst>
          </p:cNvPr>
          <p:cNvSpPr>
            <a:spLocks noGrp="1"/>
          </p:cNvSpPr>
          <p:nvPr>
            <p:ph type="pic" sz="quarter" idx="13" hasCustomPrompt="1"/>
          </p:nvPr>
        </p:nvSpPr>
        <p:spPr>
          <a:xfrm>
            <a:off x="10113964"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5" name="Symbol zastępczy tekstu 7">
            <a:extLst>
              <a:ext uri="{FF2B5EF4-FFF2-40B4-BE49-F238E27FC236}">
                <a16:creationId xmlns:a16="http://schemas.microsoft.com/office/drawing/2014/main" id="{115F3FF2-FA66-48CC-9E41-40EB26B58504}"/>
              </a:ext>
            </a:extLst>
          </p:cNvPr>
          <p:cNvSpPr>
            <a:spLocks noGrp="1"/>
          </p:cNvSpPr>
          <p:nvPr>
            <p:ph type="body" sz="quarter" idx="14"/>
          </p:nvPr>
        </p:nvSpPr>
        <p:spPr>
          <a:xfrm>
            <a:off x="2528888"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6" name="Symbol zastępczy tekstu 7">
            <a:extLst>
              <a:ext uri="{FF2B5EF4-FFF2-40B4-BE49-F238E27FC236}">
                <a16:creationId xmlns:a16="http://schemas.microsoft.com/office/drawing/2014/main" id="{8B481A1F-053A-4D6F-89D4-EE4F9248183D}"/>
              </a:ext>
            </a:extLst>
          </p:cNvPr>
          <p:cNvSpPr>
            <a:spLocks noGrp="1"/>
          </p:cNvSpPr>
          <p:nvPr>
            <p:ph type="body" sz="quarter" idx="15"/>
          </p:nvPr>
        </p:nvSpPr>
        <p:spPr>
          <a:xfrm>
            <a:off x="6321424"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7" name="Symbol zastępczy tekstu 7">
            <a:extLst>
              <a:ext uri="{FF2B5EF4-FFF2-40B4-BE49-F238E27FC236}">
                <a16:creationId xmlns:a16="http://schemas.microsoft.com/office/drawing/2014/main" id="{F21CDA6B-4CB0-4BA4-A994-5BFB5FA2C9F9}"/>
              </a:ext>
            </a:extLst>
          </p:cNvPr>
          <p:cNvSpPr>
            <a:spLocks noGrp="1"/>
          </p:cNvSpPr>
          <p:nvPr>
            <p:ph type="body" sz="quarter" idx="16"/>
          </p:nvPr>
        </p:nvSpPr>
        <p:spPr>
          <a:xfrm>
            <a:off x="10113960"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Tytuł 1">
            <a:extLst>
              <a:ext uri="{FF2B5EF4-FFF2-40B4-BE49-F238E27FC236}">
                <a16:creationId xmlns:a16="http://schemas.microsoft.com/office/drawing/2014/main" id="{87D2F31B-50A4-DF55-6A31-33730FBFB728}"/>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133462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Рисунок 9">
            <a:extLst>
              <a:ext uri="{FF2B5EF4-FFF2-40B4-BE49-F238E27FC236}">
                <a16:creationId xmlns:a16="http://schemas.microsoft.com/office/drawing/2014/main" id="{43DEB6F7-4275-4E7E-8670-980602F82028}"/>
              </a:ext>
            </a:extLst>
          </p:cNvPr>
          <p:cNvSpPr>
            <a:spLocks noGrp="1"/>
          </p:cNvSpPr>
          <p:nvPr>
            <p:ph type="pic" sz="quarter" idx="11" hasCustomPrompt="1"/>
          </p:nvPr>
        </p:nvSpPr>
        <p:spPr>
          <a:xfrm>
            <a:off x="1263649"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1" name="Рисунок 9">
            <a:extLst>
              <a:ext uri="{FF2B5EF4-FFF2-40B4-BE49-F238E27FC236}">
                <a16:creationId xmlns:a16="http://schemas.microsoft.com/office/drawing/2014/main" id="{D3F4CA85-F1B2-45A2-946B-3C0AAF41154B}"/>
              </a:ext>
            </a:extLst>
          </p:cNvPr>
          <p:cNvSpPr>
            <a:spLocks noGrp="1"/>
          </p:cNvSpPr>
          <p:nvPr>
            <p:ph type="pic" sz="quarter" idx="12" hasCustomPrompt="1"/>
          </p:nvPr>
        </p:nvSpPr>
        <p:spPr>
          <a:xfrm>
            <a:off x="4639798"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8" name="Рисунок 9">
            <a:extLst>
              <a:ext uri="{FF2B5EF4-FFF2-40B4-BE49-F238E27FC236}">
                <a16:creationId xmlns:a16="http://schemas.microsoft.com/office/drawing/2014/main" id="{92255B3A-CCC9-4C1B-AFA3-6F74896EF6B3}"/>
              </a:ext>
            </a:extLst>
          </p:cNvPr>
          <p:cNvSpPr>
            <a:spLocks noGrp="1"/>
          </p:cNvSpPr>
          <p:nvPr>
            <p:ph type="pic" sz="quarter" idx="13" hasCustomPrompt="1"/>
          </p:nvPr>
        </p:nvSpPr>
        <p:spPr>
          <a:xfrm>
            <a:off x="1139209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9" name="Symbol zastępczy tekstu 7">
            <a:extLst>
              <a:ext uri="{FF2B5EF4-FFF2-40B4-BE49-F238E27FC236}">
                <a16:creationId xmlns:a16="http://schemas.microsoft.com/office/drawing/2014/main" id="{288E9B09-CB66-401D-89DC-DF8FEE1FFB51}"/>
              </a:ext>
            </a:extLst>
          </p:cNvPr>
          <p:cNvSpPr>
            <a:spLocks noGrp="1"/>
          </p:cNvSpPr>
          <p:nvPr>
            <p:ph type="body" sz="quarter" idx="14"/>
          </p:nvPr>
        </p:nvSpPr>
        <p:spPr>
          <a:xfrm>
            <a:off x="1263649"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0" name="Symbol zastępczy tekstu 7">
            <a:extLst>
              <a:ext uri="{FF2B5EF4-FFF2-40B4-BE49-F238E27FC236}">
                <a16:creationId xmlns:a16="http://schemas.microsoft.com/office/drawing/2014/main" id="{61C80CEC-5679-451C-832E-B68A3A355BC2}"/>
              </a:ext>
            </a:extLst>
          </p:cNvPr>
          <p:cNvSpPr>
            <a:spLocks noGrp="1"/>
          </p:cNvSpPr>
          <p:nvPr>
            <p:ph type="body" sz="quarter" idx="15"/>
          </p:nvPr>
        </p:nvSpPr>
        <p:spPr>
          <a:xfrm>
            <a:off x="4639798"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1" name="Symbol zastępczy tekstu 7">
            <a:extLst>
              <a:ext uri="{FF2B5EF4-FFF2-40B4-BE49-F238E27FC236}">
                <a16:creationId xmlns:a16="http://schemas.microsoft.com/office/drawing/2014/main" id="{68CF32CA-4EE2-4702-BCB5-7B2E3D825B2E}"/>
              </a:ext>
            </a:extLst>
          </p:cNvPr>
          <p:cNvSpPr>
            <a:spLocks noGrp="1"/>
          </p:cNvSpPr>
          <p:nvPr>
            <p:ph type="body" sz="quarter" idx="16"/>
          </p:nvPr>
        </p:nvSpPr>
        <p:spPr>
          <a:xfrm>
            <a:off x="11392095"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2" name="Рисунок 9">
            <a:extLst>
              <a:ext uri="{FF2B5EF4-FFF2-40B4-BE49-F238E27FC236}">
                <a16:creationId xmlns:a16="http://schemas.microsoft.com/office/drawing/2014/main" id="{1B8ADB97-4036-415F-A023-ECFF14F0A693}"/>
              </a:ext>
            </a:extLst>
          </p:cNvPr>
          <p:cNvSpPr>
            <a:spLocks noGrp="1"/>
          </p:cNvSpPr>
          <p:nvPr>
            <p:ph type="pic" sz="quarter" idx="17" hasCustomPrompt="1"/>
          </p:nvPr>
        </p:nvSpPr>
        <p:spPr>
          <a:xfrm>
            <a:off x="801594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23" name="Symbol zastępczy tekstu 7">
            <a:extLst>
              <a:ext uri="{FF2B5EF4-FFF2-40B4-BE49-F238E27FC236}">
                <a16:creationId xmlns:a16="http://schemas.microsoft.com/office/drawing/2014/main" id="{1C4D68BB-32ED-423F-ACA5-C8016B1E070C}"/>
              </a:ext>
            </a:extLst>
          </p:cNvPr>
          <p:cNvSpPr>
            <a:spLocks noGrp="1"/>
          </p:cNvSpPr>
          <p:nvPr>
            <p:ph type="body" sz="quarter" idx="18"/>
          </p:nvPr>
        </p:nvSpPr>
        <p:spPr>
          <a:xfrm>
            <a:off x="8015947"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Tytuł 1">
            <a:extLst>
              <a:ext uri="{FF2B5EF4-FFF2-40B4-BE49-F238E27FC236}">
                <a16:creationId xmlns:a16="http://schemas.microsoft.com/office/drawing/2014/main" id="{02547E4E-B5E9-81AC-B4F8-6542B6FF8FD1}"/>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3559660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EB5F9325-8504-4C53-A824-A6F4221A5E1D}"/>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Рисунок 9">
            <a:extLst>
              <a:ext uri="{FF2B5EF4-FFF2-40B4-BE49-F238E27FC236}">
                <a16:creationId xmlns:a16="http://schemas.microsoft.com/office/drawing/2014/main" id="{A977D172-AAF4-4D00-9999-AD02A11688C5}"/>
              </a:ext>
            </a:extLst>
          </p:cNvPr>
          <p:cNvSpPr>
            <a:spLocks noGrp="1"/>
          </p:cNvSpPr>
          <p:nvPr>
            <p:ph type="pic" sz="quarter" idx="11" hasCustomPrompt="1"/>
          </p:nvPr>
        </p:nvSpPr>
        <p:spPr>
          <a:xfrm>
            <a:off x="1263649"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5" name="Рисунок 9">
            <a:extLst>
              <a:ext uri="{FF2B5EF4-FFF2-40B4-BE49-F238E27FC236}">
                <a16:creationId xmlns:a16="http://schemas.microsoft.com/office/drawing/2014/main" id="{0E301F79-B781-4BD7-8A93-950F2F75499F}"/>
              </a:ext>
            </a:extLst>
          </p:cNvPr>
          <p:cNvSpPr>
            <a:spLocks noGrp="1"/>
          </p:cNvSpPr>
          <p:nvPr>
            <p:ph type="pic" sz="quarter" idx="12" hasCustomPrompt="1"/>
          </p:nvPr>
        </p:nvSpPr>
        <p:spPr>
          <a:xfrm>
            <a:off x="3977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6" name="Рисунок 9">
            <a:extLst>
              <a:ext uri="{FF2B5EF4-FFF2-40B4-BE49-F238E27FC236}">
                <a16:creationId xmlns:a16="http://schemas.microsoft.com/office/drawing/2014/main" id="{62AD2822-8B6F-465F-A74F-63A799E2C2E2}"/>
              </a:ext>
            </a:extLst>
          </p:cNvPr>
          <p:cNvSpPr>
            <a:spLocks noGrp="1"/>
          </p:cNvSpPr>
          <p:nvPr>
            <p:ph type="pic" sz="quarter" idx="13" hasCustomPrompt="1"/>
          </p:nvPr>
        </p:nvSpPr>
        <p:spPr>
          <a:xfrm>
            <a:off x="12120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8" name="Symbol zastępczy tekstu 7">
            <a:extLst>
              <a:ext uri="{FF2B5EF4-FFF2-40B4-BE49-F238E27FC236}">
                <a16:creationId xmlns:a16="http://schemas.microsoft.com/office/drawing/2014/main" id="{8C88F3B6-2DA4-4F29-9DC5-2AA40D2038C2}"/>
              </a:ext>
            </a:extLst>
          </p:cNvPr>
          <p:cNvSpPr>
            <a:spLocks noGrp="1"/>
          </p:cNvSpPr>
          <p:nvPr>
            <p:ph type="body" sz="quarter" idx="14"/>
          </p:nvPr>
        </p:nvSpPr>
        <p:spPr>
          <a:xfrm>
            <a:off x="1263650"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Symbol zastępczy tekstu 7">
            <a:extLst>
              <a:ext uri="{FF2B5EF4-FFF2-40B4-BE49-F238E27FC236}">
                <a16:creationId xmlns:a16="http://schemas.microsoft.com/office/drawing/2014/main" id="{D6C7B3B3-A32C-4CF1-A305-D5BA41981279}"/>
              </a:ext>
            </a:extLst>
          </p:cNvPr>
          <p:cNvSpPr>
            <a:spLocks noGrp="1"/>
          </p:cNvSpPr>
          <p:nvPr>
            <p:ph type="body" sz="quarter" idx="15"/>
          </p:nvPr>
        </p:nvSpPr>
        <p:spPr>
          <a:xfrm>
            <a:off x="3977983"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0" name="Symbol zastępczy tekstu 7">
            <a:extLst>
              <a:ext uri="{FF2B5EF4-FFF2-40B4-BE49-F238E27FC236}">
                <a16:creationId xmlns:a16="http://schemas.microsoft.com/office/drawing/2014/main" id="{761CCE6E-F759-43D9-AC54-70BFF154F4CB}"/>
              </a:ext>
            </a:extLst>
          </p:cNvPr>
          <p:cNvSpPr>
            <a:spLocks noGrp="1"/>
          </p:cNvSpPr>
          <p:nvPr>
            <p:ph type="body" sz="quarter" idx="16"/>
          </p:nvPr>
        </p:nvSpPr>
        <p:spPr>
          <a:xfrm>
            <a:off x="12120982"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1" name="Рисунок 9">
            <a:extLst>
              <a:ext uri="{FF2B5EF4-FFF2-40B4-BE49-F238E27FC236}">
                <a16:creationId xmlns:a16="http://schemas.microsoft.com/office/drawing/2014/main" id="{D83966FF-1CDD-4844-A314-9B9829E21C6B}"/>
              </a:ext>
            </a:extLst>
          </p:cNvPr>
          <p:cNvSpPr>
            <a:spLocks noGrp="1"/>
          </p:cNvSpPr>
          <p:nvPr>
            <p:ph type="pic" sz="quarter" idx="17" hasCustomPrompt="1"/>
          </p:nvPr>
        </p:nvSpPr>
        <p:spPr>
          <a:xfrm>
            <a:off x="9406648"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2" name="Symbol zastępczy tekstu 7">
            <a:extLst>
              <a:ext uri="{FF2B5EF4-FFF2-40B4-BE49-F238E27FC236}">
                <a16:creationId xmlns:a16="http://schemas.microsoft.com/office/drawing/2014/main" id="{AD705277-BBA4-49DF-BF5C-BF652F6E051B}"/>
              </a:ext>
            </a:extLst>
          </p:cNvPr>
          <p:cNvSpPr>
            <a:spLocks noGrp="1"/>
          </p:cNvSpPr>
          <p:nvPr>
            <p:ph type="body" sz="quarter" idx="18"/>
          </p:nvPr>
        </p:nvSpPr>
        <p:spPr>
          <a:xfrm>
            <a:off x="9406649"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3" name="Рисунок 9">
            <a:extLst>
              <a:ext uri="{FF2B5EF4-FFF2-40B4-BE49-F238E27FC236}">
                <a16:creationId xmlns:a16="http://schemas.microsoft.com/office/drawing/2014/main" id="{E72D5881-F7E2-4B60-822F-C5486163EC11}"/>
              </a:ext>
            </a:extLst>
          </p:cNvPr>
          <p:cNvSpPr>
            <a:spLocks noGrp="1"/>
          </p:cNvSpPr>
          <p:nvPr>
            <p:ph type="pic" sz="quarter" idx="19" hasCustomPrompt="1"/>
          </p:nvPr>
        </p:nvSpPr>
        <p:spPr>
          <a:xfrm>
            <a:off x="6692315"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4" name="Symbol zastępczy tekstu 7">
            <a:extLst>
              <a:ext uri="{FF2B5EF4-FFF2-40B4-BE49-F238E27FC236}">
                <a16:creationId xmlns:a16="http://schemas.microsoft.com/office/drawing/2014/main" id="{11B1FABB-12A0-49DA-87B6-E3E3287C6308}"/>
              </a:ext>
            </a:extLst>
          </p:cNvPr>
          <p:cNvSpPr>
            <a:spLocks noGrp="1"/>
          </p:cNvSpPr>
          <p:nvPr>
            <p:ph type="body" sz="quarter" idx="20"/>
          </p:nvPr>
        </p:nvSpPr>
        <p:spPr>
          <a:xfrm>
            <a:off x="6692316"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Tytuł 1">
            <a:extLst>
              <a:ext uri="{FF2B5EF4-FFF2-40B4-BE49-F238E27FC236}">
                <a16:creationId xmlns:a16="http://schemas.microsoft.com/office/drawing/2014/main" id="{28E8E2EC-2999-0326-5F27-E11C85FBC139}"/>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237475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1859F1-C907-4468-9E49-03ED39748005}"/>
              </a:ext>
            </a:extLst>
          </p:cNvPr>
          <p:cNvSpPr>
            <a:spLocks noGrp="1"/>
          </p:cNvSpPr>
          <p:nvPr>
            <p:ph type="title"/>
          </p:nvPr>
        </p:nvSpPr>
        <p:spPr/>
        <p:txBody>
          <a:bodyPr/>
          <a:lstStyle>
            <a:lvl1pPr algn="ctr">
              <a:defRPr/>
            </a:lvl1pPr>
          </a:lstStyle>
          <a:p>
            <a:r>
              <a:rPr lang="pl-PL" dirty="0"/>
              <a:t>Kliknij, aby edytować styl</a:t>
            </a:r>
          </a:p>
        </p:txBody>
      </p:sp>
      <p:sp>
        <p:nvSpPr>
          <p:cNvPr id="3" name="Symbol zastępczy numeru slajdu 2">
            <a:extLst>
              <a:ext uri="{FF2B5EF4-FFF2-40B4-BE49-F238E27FC236}">
                <a16:creationId xmlns:a16="http://schemas.microsoft.com/office/drawing/2014/main" id="{B2682597-9D65-4020-93DF-0B9EF932CAF7}"/>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E9013A0B-EF44-4F86-9884-F2A5EDC19A5C}"/>
              </a:ext>
            </a:extLst>
          </p:cNvPr>
          <p:cNvSpPr>
            <a:spLocks noGrp="1"/>
          </p:cNvSpPr>
          <p:nvPr>
            <p:ph type="body" sz="quarter" idx="14"/>
          </p:nvPr>
        </p:nvSpPr>
        <p:spPr>
          <a:xfrm>
            <a:off x="1055221" y="2727325"/>
            <a:ext cx="2945744" cy="3795714"/>
          </a:xfrm>
          <a:prstGeom prst="rect">
            <a:avLst/>
          </a:prstGeom>
          <a:solidFill>
            <a:schemeClr val="tx2"/>
          </a:solidFill>
          <a:ln>
            <a:solidFill>
              <a:schemeClr val="bg1"/>
            </a:solidFill>
          </a:ln>
        </p:spPr>
        <p:txBody>
          <a:bodyPr lIns="180000" tIns="1800000" rIns="180000" bIns="180000"/>
          <a:lstStyle>
            <a:lvl1pPr marL="0" indent="0" algn="ctr">
              <a:buNone/>
              <a:defRPr>
                <a:solidFill>
                  <a:schemeClr val="bg1"/>
                </a:solidFill>
              </a:defRPr>
            </a:lvl1pPr>
            <a:lvl2pPr marL="261938" indent="0">
              <a:buNone/>
              <a:defRPr/>
            </a:lvl2pPr>
          </a:lstStyle>
          <a:p>
            <a:pPr lvl="0"/>
            <a:r>
              <a:rPr lang="pl-PL" dirty="0"/>
              <a:t>Kliknij, aby edytować style wzorca tekstu</a:t>
            </a:r>
          </a:p>
        </p:txBody>
      </p:sp>
      <p:sp>
        <p:nvSpPr>
          <p:cNvPr id="5" name="Symbol zastępczy tekstu 7">
            <a:extLst>
              <a:ext uri="{FF2B5EF4-FFF2-40B4-BE49-F238E27FC236}">
                <a16:creationId xmlns:a16="http://schemas.microsoft.com/office/drawing/2014/main" id="{1DB29745-1DAA-4DEC-A821-9DE2F2273DC6}"/>
              </a:ext>
            </a:extLst>
          </p:cNvPr>
          <p:cNvSpPr>
            <a:spLocks noGrp="1"/>
          </p:cNvSpPr>
          <p:nvPr>
            <p:ph type="body" sz="quarter" idx="15"/>
          </p:nvPr>
        </p:nvSpPr>
        <p:spPr>
          <a:xfrm>
            <a:off x="4431370" y="2727325"/>
            <a:ext cx="2945744" cy="3795714"/>
          </a:xfrm>
          <a:prstGeom prst="rect">
            <a:avLst/>
          </a:prstGeom>
          <a:solidFill>
            <a:schemeClr val="accent3"/>
          </a:solidFill>
        </p:spPr>
        <p:txBody>
          <a:bodyPr lIns="180000" tIns="1800000" rIns="180000" bIns="180000"/>
          <a:lstStyle>
            <a:lvl1pPr marL="0" indent="0" algn="ctr">
              <a:buNone/>
              <a:defRPr>
                <a:solidFill>
                  <a:schemeClr val="bg1"/>
                </a:solidFill>
              </a:defRPr>
            </a:lvl1pPr>
            <a:lvl2pPr marL="261938" indent="0">
              <a:buNone/>
              <a:defRPr/>
            </a:lvl2pPr>
          </a:lstStyle>
          <a:p>
            <a:pPr lvl="0"/>
            <a:r>
              <a:rPr lang="pl-PL" dirty="0"/>
              <a:t>Kliknij, aby edytować style wzorca tekstu</a:t>
            </a:r>
          </a:p>
        </p:txBody>
      </p:sp>
      <p:sp>
        <p:nvSpPr>
          <p:cNvPr id="6" name="Symbol zastępczy tekstu 7">
            <a:extLst>
              <a:ext uri="{FF2B5EF4-FFF2-40B4-BE49-F238E27FC236}">
                <a16:creationId xmlns:a16="http://schemas.microsoft.com/office/drawing/2014/main" id="{6C66B92B-772C-4C47-A4F1-52A9C7B31100}"/>
              </a:ext>
            </a:extLst>
          </p:cNvPr>
          <p:cNvSpPr>
            <a:spLocks noGrp="1"/>
          </p:cNvSpPr>
          <p:nvPr>
            <p:ph type="body" sz="quarter" idx="16"/>
          </p:nvPr>
        </p:nvSpPr>
        <p:spPr>
          <a:xfrm>
            <a:off x="11183667" y="2727325"/>
            <a:ext cx="2945744" cy="3795714"/>
          </a:xfrm>
          <a:prstGeom prst="rect">
            <a:avLst/>
          </a:prstGeom>
          <a:solidFill>
            <a:schemeClr val="tx2"/>
          </a:solidFill>
          <a:ln>
            <a:solidFill>
              <a:schemeClr val="bg1"/>
            </a:solidFill>
          </a:ln>
        </p:spPr>
        <p:txBody>
          <a:bodyPr lIns="180000" tIns="1800000" rIns="180000" bIns="180000"/>
          <a:lstStyle>
            <a:lvl1pPr marL="0" indent="0" algn="ctr">
              <a:buNone/>
              <a:defRPr>
                <a:solidFill>
                  <a:schemeClr val="bg1"/>
                </a:solidFill>
              </a:defRPr>
            </a:lvl1pPr>
          </a:lstStyle>
          <a:p>
            <a:pPr lvl="0"/>
            <a:r>
              <a:rPr lang="pl-PL" dirty="0"/>
              <a:t>Kliknij, aby edytować style wzorca tekstu</a:t>
            </a:r>
          </a:p>
        </p:txBody>
      </p:sp>
      <p:sp>
        <p:nvSpPr>
          <p:cNvPr id="7" name="Symbol zastępczy tekstu 7">
            <a:extLst>
              <a:ext uri="{FF2B5EF4-FFF2-40B4-BE49-F238E27FC236}">
                <a16:creationId xmlns:a16="http://schemas.microsoft.com/office/drawing/2014/main" id="{BA7DE45F-94E4-46C5-9F75-FB3DCB5A33F8}"/>
              </a:ext>
            </a:extLst>
          </p:cNvPr>
          <p:cNvSpPr>
            <a:spLocks noGrp="1"/>
          </p:cNvSpPr>
          <p:nvPr>
            <p:ph type="body" sz="quarter" idx="18"/>
          </p:nvPr>
        </p:nvSpPr>
        <p:spPr>
          <a:xfrm>
            <a:off x="7807519" y="2727325"/>
            <a:ext cx="2945744" cy="3795714"/>
          </a:xfrm>
          <a:prstGeom prst="rect">
            <a:avLst/>
          </a:prstGeom>
          <a:solidFill>
            <a:schemeClr val="tx2"/>
          </a:solidFill>
          <a:ln>
            <a:solidFill>
              <a:schemeClr val="bg1"/>
            </a:solidFill>
          </a:ln>
        </p:spPr>
        <p:txBody>
          <a:bodyPr lIns="180000" tIns="1800000" rIns="180000" bIns="180000"/>
          <a:lstStyle>
            <a:lvl1pPr marL="0" indent="0" algn="ctr">
              <a:buNone/>
              <a:defRPr>
                <a:solidFill>
                  <a:schemeClr val="bg1"/>
                </a:solidFill>
              </a:defRPr>
            </a:lvl1pPr>
          </a:lstStyle>
          <a:p>
            <a:pPr lvl="0"/>
            <a:r>
              <a:rPr lang="pl-PL" dirty="0"/>
              <a:t>Kliknij, aby edytować style wzorca tekstu</a:t>
            </a:r>
          </a:p>
        </p:txBody>
      </p:sp>
      <p:sp>
        <p:nvSpPr>
          <p:cNvPr id="9" name="Symbol zastępczy obrazu 8">
            <a:extLst>
              <a:ext uri="{FF2B5EF4-FFF2-40B4-BE49-F238E27FC236}">
                <a16:creationId xmlns:a16="http://schemas.microsoft.com/office/drawing/2014/main" id="{306C7A2A-275A-42DB-A6DA-DB9F7F515C46}"/>
              </a:ext>
            </a:extLst>
          </p:cNvPr>
          <p:cNvSpPr>
            <a:spLocks noGrp="1"/>
          </p:cNvSpPr>
          <p:nvPr>
            <p:ph type="pic" sz="quarter" idx="19"/>
          </p:nvPr>
        </p:nvSpPr>
        <p:spPr>
          <a:xfrm>
            <a:off x="1931998"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a:p>
        </p:txBody>
      </p:sp>
      <p:sp>
        <p:nvSpPr>
          <p:cNvPr id="10" name="Symbol zastępczy obrazu 8">
            <a:extLst>
              <a:ext uri="{FF2B5EF4-FFF2-40B4-BE49-F238E27FC236}">
                <a16:creationId xmlns:a16="http://schemas.microsoft.com/office/drawing/2014/main" id="{87D7C5E0-8DA9-4157-B049-5F5BF67A122A}"/>
              </a:ext>
            </a:extLst>
          </p:cNvPr>
          <p:cNvSpPr>
            <a:spLocks noGrp="1"/>
          </p:cNvSpPr>
          <p:nvPr>
            <p:ph type="pic" sz="quarter" idx="20"/>
          </p:nvPr>
        </p:nvSpPr>
        <p:spPr>
          <a:xfrm>
            <a:off x="5305754"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dirty="0"/>
          </a:p>
        </p:txBody>
      </p:sp>
      <p:sp>
        <p:nvSpPr>
          <p:cNvPr id="13" name="Symbol zastępczy obrazu 8">
            <a:extLst>
              <a:ext uri="{FF2B5EF4-FFF2-40B4-BE49-F238E27FC236}">
                <a16:creationId xmlns:a16="http://schemas.microsoft.com/office/drawing/2014/main" id="{37FB0B87-3E82-44D7-ABB2-09BFD534AF6D}"/>
              </a:ext>
            </a:extLst>
          </p:cNvPr>
          <p:cNvSpPr>
            <a:spLocks noGrp="1"/>
          </p:cNvSpPr>
          <p:nvPr>
            <p:ph type="pic" sz="quarter" idx="21"/>
          </p:nvPr>
        </p:nvSpPr>
        <p:spPr>
          <a:xfrm>
            <a:off x="8681903"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dirty="0"/>
          </a:p>
        </p:txBody>
      </p:sp>
      <p:sp>
        <p:nvSpPr>
          <p:cNvPr id="14" name="Symbol zastępczy obrazu 8">
            <a:extLst>
              <a:ext uri="{FF2B5EF4-FFF2-40B4-BE49-F238E27FC236}">
                <a16:creationId xmlns:a16="http://schemas.microsoft.com/office/drawing/2014/main" id="{EF289C24-F083-42AC-A84D-644C4388C085}"/>
              </a:ext>
            </a:extLst>
          </p:cNvPr>
          <p:cNvSpPr>
            <a:spLocks noGrp="1"/>
          </p:cNvSpPr>
          <p:nvPr>
            <p:ph type="pic" sz="quarter" idx="22"/>
          </p:nvPr>
        </p:nvSpPr>
        <p:spPr>
          <a:xfrm>
            <a:off x="12042765"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dirty="0"/>
          </a:p>
        </p:txBody>
      </p:sp>
      <p:sp>
        <p:nvSpPr>
          <p:cNvPr id="15" name="Symbol zastępczy tekstu 16">
            <a:extLst>
              <a:ext uri="{FF2B5EF4-FFF2-40B4-BE49-F238E27FC236}">
                <a16:creationId xmlns:a16="http://schemas.microsoft.com/office/drawing/2014/main" id="{52B7A731-C9E0-4CCD-8CC1-E11AFAC25791}"/>
              </a:ext>
            </a:extLst>
          </p:cNvPr>
          <p:cNvSpPr>
            <a:spLocks noGrp="1"/>
          </p:cNvSpPr>
          <p:nvPr>
            <p:ph type="body" sz="quarter" idx="23"/>
          </p:nvPr>
        </p:nvSpPr>
        <p:spPr>
          <a:xfrm>
            <a:off x="496888" y="6894286"/>
            <a:ext cx="14217650" cy="662216"/>
          </a:xfrm>
          <a:prstGeom prst="rect">
            <a:avLst/>
          </a:prstGeom>
        </p:spPr>
        <p:txBody>
          <a:bodyPr anchor="ctr"/>
          <a:lstStyle>
            <a:lvl1pPr marL="0" indent="0" algn="ctr">
              <a:buNone/>
              <a:defRPr sz="1100">
                <a:solidFill>
                  <a:schemeClr val="tx2"/>
                </a:solidFill>
              </a:defRPr>
            </a:lvl1pPr>
            <a:lvl2pPr marL="261938" indent="0">
              <a:buNone/>
              <a:defRPr sz="1100">
                <a:solidFill>
                  <a:schemeClr val="bg2">
                    <a:lumMod val="75000"/>
                  </a:schemeClr>
                </a:solidFill>
              </a:defRPr>
            </a:lvl2pPr>
            <a:lvl3pPr>
              <a:defRPr sz="1100">
                <a:solidFill>
                  <a:schemeClr val="bg2">
                    <a:lumMod val="75000"/>
                  </a:schemeClr>
                </a:solidFill>
              </a:defRPr>
            </a:lvl3pPr>
            <a:lvl4pPr>
              <a:defRPr sz="1100">
                <a:solidFill>
                  <a:schemeClr val="bg2">
                    <a:lumMod val="75000"/>
                  </a:schemeClr>
                </a:solidFill>
              </a:defRPr>
            </a:lvl4pPr>
            <a:lvl5pPr>
              <a:defRPr sz="1100">
                <a:solidFill>
                  <a:schemeClr val="bg2">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312866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4185DA-0F29-480B-A83E-60402F1221D6}"/>
              </a:ext>
            </a:extLst>
          </p:cNvPr>
          <p:cNvSpPr>
            <a:spLocks noGrp="1"/>
          </p:cNvSpPr>
          <p:nvPr>
            <p:ph type="title"/>
          </p:nvPr>
        </p:nvSpPr>
        <p:spPr/>
        <p:txBody>
          <a:bodyPr/>
          <a:lstStyle>
            <a:lvl1pPr algn="ctr">
              <a:defRPr/>
            </a:lvl1pPr>
          </a:lstStyle>
          <a:p>
            <a:r>
              <a:rPr lang="pl-PL" dirty="0"/>
              <a:t>Kliknij, aby edytować styl</a:t>
            </a:r>
          </a:p>
        </p:txBody>
      </p:sp>
      <p:sp>
        <p:nvSpPr>
          <p:cNvPr id="3" name="Symbol zastępczy numeru slajdu 2">
            <a:extLst>
              <a:ext uri="{FF2B5EF4-FFF2-40B4-BE49-F238E27FC236}">
                <a16:creationId xmlns:a16="http://schemas.microsoft.com/office/drawing/2014/main" id="{7E98D308-C317-4A4C-895E-868ABC384E7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655720DE-7858-48E4-ACED-AE29E070D5C7}"/>
              </a:ext>
            </a:extLst>
          </p:cNvPr>
          <p:cNvSpPr>
            <a:spLocks noGrp="1"/>
          </p:cNvSpPr>
          <p:nvPr>
            <p:ph type="body" sz="quarter" idx="14"/>
          </p:nvPr>
        </p:nvSpPr>
        <p:spPr>
          <a:xfrm>
            <a:off x="1055221"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solidFill>
                  <a:schemeClr val="tx1"/>
                </a:solidFill>
              </a:defRPr>
            </a:lvl1pPr>
            <a:lvl2pPr marL="261938" indent="0">
              <a:buNone/>
              <a:defRPr/>
            </a:lvl2pPr>
          </a:lstStyle>
          <a:p>
            <a:pPr lvl="0"/>
            <a:r>
              <a:rPr lang="pl-PL" dirty="0"/>
              <a:t>Kliknij, aby edytować style wzorca tekstu</a:t>
            </a:r>
          </a:p>
        </p:txBody>
      </p:sp>
      <p:sp>
        <p:nvSpPr>
          <p:cNvPr id="5" name="Symbol zastępczy obrazu 8">
            <a:extLst>
              <a:ext uri="{FF2B5EF4-FFF2-40B4-BE49-F238E27FC236}">
                <a16:creationId xmlns:a16="http://schemas.microsoft.com/office/drawing/2014/main" id="{B14F04B9-AEB8-4C42-9C8A-5341804EB05C}"/>
              </a:ext>
            </a:extLst>
          </p:cNvPr>
          <p:cNvSpPr>
            <a:spLocks noGrp="1"/>
          </p:cNvSpPr>
          <p:nvPr>
            <p:ph type="pic" sz="quarter" idx="19"/>
          </p:nvPr>
        </p:nvSpPr>
        <p:spPr>
          <a:xfrm>
            <a:off x="1263649" y="314010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6" name="Symbol zastępczy tekstu 7">
            <a:extLst>
              <a:ext uri="{FF2B5EF4-FFF2-40B4-BE49-F238E27FC236}">
                <a16:creationId xmlns:a16="http://schemas.microsoft.com/office/drawing/2014/main" id="{0F894A39-FC4A-4E03-9124-2622C181458F}"/>
              </a:ext>
            </a:extLst>
          </p:cNvPr>
          <p:cNvSpPr>
            <a:spLocks noGrp="1"/>
          </p:cNvSpPr>
          <p:nvPr>
            <p:ph type="body" sz="quarter" idx="20"/>
          </p:nvPr>
        </p:nvSpPr>
        <p:spPr>
          <a:xfrm>
            <a:off x="1055221" y="5248275"/>
            <a:ext cx="4207342" cy="2109788"/>
          </a:xfrm>
          <a:prstGeom prst="rect">
            <a:avLst/>
          </a:prstGeom>
          <a:solidFill>
            <a:schemeClr val="accent5"/>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7" name="Symbol zastępczy obrazu 8">
            <a:extLst>
              <a:ext uri="{FF2B5EF4-FFF2-40B4-BE49-F238E27FC236}">
                <a16:creationId xmlns:a16="http://schemas.microsoft.com/office/drawing/2014/main" id="{95876273-7942-4B36-A7F5-588F89572E11}"/>
              </a:ext>
            </a:extLst>
          </p:cNvPr>
          <p:cNvSpPr>
            <a:spLocks noGrp="1"/>
          </p:cNvSpPr>
          <p:nvPr>
            <p:ph type="pic" sz="quarter" idx="21"/>
          </p:nvPr>
        </p:nvSpPr>
        <p:spPr>
          <a:xfrm>
            <a:off x="1263649" y="566105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8" name="Symbol zastępczy tekstu 7">
            <a:extLst>
              <a:ext uri="{FF2B5EF4-FFF2-40B4-BE49-F238E27FC236}">
                <a16:creationId xmlns:a16="http://schemas.microsoft.com/office/drawing/2014/main" id="{D63EEEE7-360A-41E5-A910-EA94AC374BBA}"/>
              </a:ext>
            </a:extLst>
          </p:cNvPr>
          <p:cNvSpPr>
            <a:spLocks noGrp="1"/>
          </p:cNvSpPr>
          <p:nvPr>
            <p:ph type="body" sz="quarter" idx="22"/>
          </p:nvPr>
        </p:nvSpPr>
        <p:spPr>
          <a:xfrm>
            <a:off x="5690954" y="2727325"/>
            <a:ext cx="4207342" cy="2109788"/>
          </a:xfrm>
          <a:prstGeom prst="rect">
            <a:avLst/>
          </a:prstGeom>
          <a:solidFill>
            <a:schemeClr val="accent3"/>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9" name="Symbol zastępczy obrazu 8">
            <a:extLst>
              <a:ext uri="{FF2B5EF4-FFF2-40B4-BE49-F238E27FC236}">
                <a16:creationId xmlns:a16="http://schemas.microsoft.com/office/drawing/2014/main" id="{18D96B53-586F-483E-B419-FC1A1E540D66}"/>
              </a:ext>
            </a:extLst>
          </p:cNvPr>
          <p:cNvSpPr>
            <a:spLocks noGrp="1"/>
          </p:cNvSpPr>
          <p:nvPr>
            <p:ph type="pic" sz="quarter" idx="23"/>
          </p:nvPr>
        </p:nvSpPr>
        <p:spPr>
          <a:xfrm>
            <a:off x="5899382" y="314010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10" name="Symbol zastępczy tekstu 7">
            <a:extLst>
              <a:ext uri="{FF2B5EF4-FFF2-40B4-BE49-F238E27FC236}">
                <a16:creationId xmlns:a16="http://schemas.microsoft.com/office/drawing/2014/main" id="{F2089535-B61B-4BD2-AF9B-75B7F8A0279A}"/>
              </a:ext>
            </a:extLst>
          </p:cNvPr>
          <p:cNvSpPr>
            <a:spLocks noGrp="1"/>
          </p:cNvSpPr>
          <p:nvPr>
            <p:ph type="body" sz="quarter" idx="24"/>
          </p:nvPr>
        </p:nvSpPr>
        <p:spPr>
          <a:xfrm>
            <a:off x="5690954" y="524827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solidFill>
                  <a:schemeClr val="tx1"/>
                </a:solidFill>
              </a:defRPr>
            </a:lvl1pPr>
            <a:lvl2pPr marL="261938" indent="0">
              <a:buNone/>
              <a:defRPr/>
            </a:lvl2pPr>
          </a:lstStyle>
          <a:p>
            <a:pPr lvl="0"/>
            <a:r>
              <a:rPr lang="pl-PL" dirty="0"/>
              <a:t>Kliknij, aby edytować style wzorca tekstu</a:t>
            </a:r>
          </a:p>
        </p:txBody>
      </p:sp>
      <p:sp>
        <p:nvSpPr>
          <p:cNvPr id="11" name="Symbol zastępczy obrazu 8">
            <a:extLst>
              <a:ext uri="{FF2B5EF4-FFF2-40B4-BE49-F238E27FC236}">
                <a16:creationId xmlns:a16="http://schemas.microsoft.com/office/drawing/2014/main" id="{594D2B2E-F2D4-4691-B6FC-99DCB8F5BF91}"/>
              </a:ext>
            </a:extLst>
          </p:cNvPr>
          <p:cNvSpPr>
            <a:spLocks noGrp="1"/>
          </p:cNvSpPr>
          <p:nvPr>
            <p:ph type="pic" sz="quarter" idx="25"/>
          </p:nvPr>
        </p:nvSpPr>
        <p:spPr>
          <a:xfrm>
            <a:off x="5899382" y="566105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16" name="Symbol zastępczy tekstu 7">
            <a:extLst>
              <a:ext uri="{FF2B5EF4-FFF2-40B4-BE49-F238E27FC236}">
                <a16:creationId xmlns:a16="http://schemas.microsoft.com/office/drawing/2014/main" id="{8CE462B4-A915-4ADB-9CDA-C6F39D5967FB}"/>
              </a:ext>
            </a:extLst>
          </p:cNvPr>
          <p:cNvSpPr>
            <a:spLocks noGrp="1"/>
          </p:cNvSpPr>
          <p:nvPr>
            <p:ph type="body" sz="quarter" idx="26"/>
          </p:nvPr>
        </p:nvSpPr>
        <p:spPr>
          <a:xfrm>
            <a:off x="10332804"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solidFill>
                  <a:schemeClr val="tx1"/>
                </a:solidFill>
              </a:defRPr>
            </a:lvl1pPr>
            <a:lvl2pPr marL="261938" indent="0">
              <a:buNone/>
              <a:defRPr/>
            </a:lvl2pPr>
          </a:lstStyle>
          <a:p>
            <a:pPr lvl="0"/>
            <a:r>
              <a:rPr lang="pl-PL" dirty="0"/>
              <a:t>Kliknij, aby edytować style wzorca tekstu</a:t>
            </a:r>
          </a:p>
        </p:txBody>
      </p:sp>
      <p:sp>
        <p:nvSpPr>
          <p:cNvPr id="17" name="Symbol zastępczy obrazu 8">
            <a:extLst>
              <a:ext uri="{FF2B5EF4-FFF2-40B4-BE49-F238E27FC236}">
                <a16:creationId xmlns:a16="http://schemas.microsoft.com/office/drawing/2014/main" id="{90A4BD5F-83DE-4BE3-9711-F69A2125D682}"/>
              </a:ext>
            </a:extLst>
          </p:cNvPr>
          <p:cNvSpPr>
            <a:spLocks noGrp="1"/>
          </p:cNvSpPr>
          <p:nvPr>
            <p:ph type="pic" sz="quarter" idx="27"/>
          </p:nvPr>
        </p:nvSpPr>
        <p:spPr>
          <a:xfrm>
            <a:off x="10541232" y="314010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18" name="Symbol zastępczy tekstu 7">
            <a:extLst>
              <a:ext uri="{FF2B5EF4-FFF2-40B4-BE49-F238E27FC236}">
                <a16:creationId xmlns:a16="http://schemas.microsoft.com/office/drawing/2014/main" id="{4316B9E4-E6F8-4953-8DCB-86BCD5AC5963}"/>
              </a:ext>
            </a:extLst>
          </p:cNvPr>
          <p:cNvSpPr>
            <a:spLocks noGrp="1"/>
          </p:cNvSpPr>
          <p:nvPr>
            <p:ph type="body" sz="quarter" idx="28"/>
          </p:nvPr>
        </p:nvSpPr>
        <p:spPr>
          <a:xfrm>
            <a:off x="10332804" y="5248275"/>
            <a:ext cx="4207342" cy="2109788"/>
          </a:xfrm>
          <a:prstGeom prst="rect">
            <a:avLst/>
          </a:prstGeom>
          <a:solidFill>
            <a:schemeClr val="accent6"/>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19" name="Symbol zastępczy obrazu 8">
            <a:extLst>
              <a:ext uri="{FF2B5EF4-FFF2-40B4-BE49-F238E27FC236}">
                <a16:creationId xmlns:a16="http://schemas.microsoft.com/office/drawing/2014/main" id="{4533EBF1-0001-4BD3-BFFE-90179235A423}"/>
              </a:ext>
            </a:extLst>
          </p:cNvPr>
          <p:cNvSpPr>
            <a:spLocks noGrp="1"/>
          </p:cNvSpPr>
          <p:nvPr>
            <p:ph type="pic" sz="quarter" idx="29"/>
          </p:nvPr>
        </p:nvSpPr>
        <p:spPr>
          <a:xfrm>
            <a:off x="10541232" y="566105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Tree>
    <p:extLst>
      <p:ext uri="{BB962C8B-B14F-4D97-AF65-F5344CB8AC3E}">
        <p14:creationId xmlns:p14="http://schemas.microsoft.com/office/powerpoint/2010/main" val="10678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6F8020A0-5058-4D33-BA55-0CCFC2DA7908}"/>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287818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usty bez tła">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00FACB08-B51C-ED34-A1FD-D5C47F435291}"/>
              </a:ext>
            </a:extLst>
          </p:cNvPr>
          <p:cNvSpPr>
            <a:spLocks noGrp="1"/>
          </p:cNvSpPr>
          <p:nvPr>
            <p:ph type="sldNum" sz="quarter" idx="10"/>
          </p:nvPr>
        </p:nvSpPr>
        <p:spPr/>
        <p:txBody>
          <a:bodyPr/>
          <a:lstStyle/>
          <a:p>
            <a:fld id="{52829928-69CF-4CD4-AA50-C7139EE0EE92}" type="slidenum">
              <a:rPr lang="pl-PL" smtClean="0"/>
              <a:pPr/>
              <a:t>‹#›</a:t>
            </a:fld>
            <a:endParaRPr lang="pl-PL" dirty="0"/>
          </a:p>
        </p:txBody>
      </p:sp>
      <p:pic>
        <p:nvPicPr>
          <p:cNvPr id="2" name="Grafika 1">
            <a:extLst>
              <a:ext uri="{FF2B5EF4-FFF2-40B4-BE49-F238E27FC236}">
                <a16:creationId xmlns:a16="http://schemas.microsoft.com/office/drawing/2014/main" id="{66819A35-7271-DD3D-EB73-C81C9DA48F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520034"/>
            <a:ext cx="2119576" cy="667987"/>
          </a:xfrm>
          <a:prstGeom prst="rect">
            <a:avLst/>
          </a:prstGeom>
        </p:spPr>
      </p:pic>
    </p:spTree>
    <p:extLst>
      <p:ext uri="{BB962C8B-B14F-4D97-AF65-F5344CB8AC3E}">
        <p14:creationId xmlns:p14="http://schemas.microsoft.com/office/powerpoint/2010/main" val="15203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ytułowy">
    <p:spTree>
      <p:nvGrpSpPr>
        <p:cNvPr id="1" name=""/>
        <p:cNvGrpSpPr/>
        <p:nvPr/>
      </p:nvGrpSpPr>
      <p:grpSpPr>
        <a:xfrm>
          <a:off x="0" y="0"/>
          <a:ext cx="0" cy="0"/>
          <a:chOff x="0" y="0"/>
          <a:chExt cx="0" cy="0"/>
        </a:xfrm>
      </p:grpSpPr>
      <p:sp>
        <p:nvSpPr>
          <p:cNvPr id="13" name="Symbol zastępczy obrazu 5">
            <a:extLst>
              <a:ext uri="{FF2B5EF4-FFF2-40B4-BE49-F238E27FC236}">
                <a16:creationId xmlns:a16="http://schemas.microsoft.com/office/drawing/2014/main" id="{D7EC695C-96B0-9395-892F-D10FE5AC32E7}"/>
              </a:ext>
            </a:extLst>
          </p:cNvPr>
          <p:cNvSpPr>
            <a:spLocks noGrp="1"/>
          </p:cNvSpPr>
          <p:nvPr>
            <p:ph type="pic" sz="quarter" idx="14" hasCustomPrompt="1"/>
          </p:nvPr>
        </p:nvSpPr>
        <p:spPr>
          <a:xfrm>
            <a:off x="8053388" y="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
        <p:nvSpPr>
          <p:cNvPr id="14" name="Symbol zastępczy obrazu 5">
            <a:extLst>
              <a:ext uri="{FF2B5EF4-FFF2-40B4-BE49-F238E27FC236}">
                <a16:creationId xmlns:a16="http://schemas.microsoft.com/office/drawing/2014/main" id="{F68DF10F-5C76-856A-9850-28FE213C473F}"/>
              </a:ext>
            </a:extLst>
          </p:cNvPr>
          <p:cNvSpPr>
            <a:spLocks noGrp="1"/>
          </p:cNvSpPr>
          <p:nvPr>
            <p:ph type="pic" sz="quarter" idx="15" hasCustomPrompt="1"/>
          </p:nvPr>
        </p:nvSpPr>
        <p:spPr>
          <a:xfrm>
            <a:off x="8053388" y="426720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dirty="0"/>
              <a:t>Kliknij, aby edytować styl</a:t>
            </a:r>
          </a:p>
        </p:txBody>
      </p:sp>
      <p:sp>
        <p:nvSpPr>
          <p:cNvPr id="3" name="Symbol zastępczy numeru slajdu 2">
            <a:extLst>
              <a:ext uri="{FF2B5EF4-FFF2-40B4-BE49-F238E27FC236}">
                <a16:creationId xmlns:a16="http://schemas.microsoft.com/office/drawing/2014/main" id="{D0982C6B-9D0D-8F23-B5E8-329A3C2B53F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Tree>
    <p:extLst>
      <p:ext uri="{BB962C8B-B14F-4D97-AF65-F5344CB8AC3E}">
        <p14:creationId xmlns:p14="http://schemas.microsoft.com/office/powerpoint/2010/main" val="114096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ytułowy z key visual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dirty="0"/>
              <a:t>Kliknij, aby edytować styl</a:t>
            </a:r>
          </a:p>
        </p:txBody>
      </p:sp>
      <p:pic>
        <p:nvPicPr>
          <p:cNvPr id="4" name="Obraz 13">
            <a:extLst>
              <a:ext uri="{FF2B5EF4-FFF2-40B4-BE49-F238E27FC236}">
                <a16:creationId xmlns:a16="http://schemas.microsoft.com/office/drawing/2014/main" id="{3EB60948-2AA1-44B0-3DFD-FE87E1C95EEA}"/>
              </a:ext>
            </a:extLst>
          </p:cNvPr>
          <p:cNvPicPr>
            <a:picLocks noChangeAspect="1"/>
          </p:cNvPicPr>
          <p:nvPr userDrawn="1"/>
        </p:nvPicPr>
        <p:blipFill>
          <a:blip r:embed="rId2"/>
          <a:srcRect t="1155" b="1155"/>
          <a:stretch>
            <a:fillRect/>
          </a:stretch>
        </p:blipFill>
        <p:spPr>
          <a:xfrm>
            <a:off x="8053388" y="0"/>
            <a:ext cx="7118350" cy="4267200"/>
          </a:xfrm>
          <a:prstGeom prst="rect">
            <a:avLst/>
          </a:prstGeom>
        </p:spPr>
      </p:pic>
      <p:pic>
        <p:nvPicPr>
          <p:cNvPr id="5" name="Obraz 13">
            <a:extLst>
              <a:ext uri="{FF2B5EF4-FFF2-40B4-BE49-F238E27FC236}">
                <a16:creationId xmlns:a16="http://schemas.microsoft.com/office/drawing/2014/main" id="{34BBF2BB-1383-FF1A-DDA4-D2B77B0AC546}"/>
              </a:ext>
            </a:extLst>
          </p:cNvPr>
          <p:cNvPicPr>
            <a:picLocks noChangeAspect="1"/>
          </p:cNvPicPr>
          <p:nvPr userDrawn="1"/>
        </p:nvPicPr>
        <p:blipFill>
          <a:blip r:embed="rId3"/>
          <a:srcRect t="1155" b="1155"/>
          <a:stretch>
            <a:fillRect/>
          </a:stretch>
        </p:blipFill>
        <p:spPr>
          <a:xfrm>
            <a:off x="8053388" y="4267200"/>
            <a:ext cx="7118350" cy="4267200"/>
          </a:xfrm>
          <a:prstGeom prst="rect">
            <a:avLst/>
          </a:prstGeom>
        </p:spPr>
      </p:pic>
    </p:spTree>
    <p:extLst>
      <p:ext uri="{BB962C8B-B14F-4D97-AF65-F5344CB8AC3E}">
        <p14:creationId xmlns:p14="http://schemas.microsoft.com/office/powerpoint/2010/main" val="50406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ytuł +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B22C10-86B2-4423-B527-AC9C5ECEAAF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E3C9A6B-8D02-4599-9437-754201F5FC69}"/>
              </a:ext>
            </a:extLst>
          </p:cNvPr>
          <p:cNvSpPr>
            <a:spLocks noGrp="1"/>
          </p:cNvSpPr>
          <p:nvPr>
            <p:ph idx="1"/>
          </p:nvPr>
        </p:nvSpPr>
        <p:spPr>
          <a:xfrm>
            <a:off x="463550" y="2359025"/>
            <a:ext cx="14250987" cy="5653088"/>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C571D892-BC93-44C9-891B-305080B2F936}"/>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414378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owy z key visual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a:t>Kliknij, aby edytować styl</a:t>
            </a:r>
            <a:endParaRPr lang="pl-PL" dirty="0"/>
          </a:p>
        </p:txBody>
      </p:sp>
      <p:pic>
        <p:nvPicPr>
          <p:cNvPr id="4" name="Obraz 13">
            <a:extLst>
              <a:ext uri="{FF2B5EF4-FFF2-40B4-BE49-F238E27FC236}">
                <a16:creationId xmlns:a16="http://schemas.microsoft.com/office/drawing/2014/main" id="{3EB60948-2AA1-44B0-3DFD-FE87E1C95EEA}"/>
              </a:ext>
            </a:extLst>
          </p:cNvPr>
          <p:cNvPicPr>
            <a:picLocks noChangeAspect="1"/>
          </p:cNvPicPr>
          <p:nvPr userDrawn="1"/>
        </p:nvPicPr>
        <p:blipFill>
          <a:blip r:embed="rId2"/>
          <a:srcRect t="1155" b="1155"/>
          <a:stretch>
            <a:fillRect/>
          </a:stretch>
        </p:blipFill>
        <p:spPr>
          <a:xfrm>
            <a:off x="8053388" y="0"/>
            <a:ext cx="7118350" cy="4267200"/>
          </a:xfrm>
          <a:prstGeom prst="rect">
            <a:avLst/>
          </a:prstGeom>
        </p:spPr>
      </p:pic>
      <p:pic>
        <p:nvPicPr>
          <p:cNvPr id="5" name="Obraz 13">
            <a:extLst>
              <a:ext uri="{FF2B5EF4-FFF2-40B4-BE49-F238E27FC236}">
                <a16:creationId xmlns:a16="http://schemas.microsoft.com/office/drawing/2014/main" id="{34BBF2BB-1383-FF1A-DDA4-D2B77B0AC546}"/>
              </a:ext>
            </a:extLst>
          </p:cNvPr>
          <p:cNvPicPr>
            <a:picLocks noChangeAspect="1"/>
          </p:cNvPicPr>
          <p:nvPr userDrawn="1"/>
        </p:nvPicPr>
        <p:blipFill>
          <a:blip r:embed="rId3"/>
          <a:srcRect t="1155" b="1155"/>
          <a:stretch>
            <a:fillRect/>
          </a:stretch>
        </p:blipFill>
        <p:spPr>
          <a:xfrm>
            <a:off x="8053388" y="4267200"/>
            <a:ext cx="7118350" cy="4267200"/>
          </a:xfrm>
          <a:prstGeom prst="rect">
            <a:avLst/>
          </a:prstGeom>
        </p:spPr>
      </p:pic>
    </p:spTree>
    <p:extLst>
      <p:ext uri="{BB962C8B-B14F-4D97-AF65-F5344CB8AC3E}">
        <p14:creationId xmlns:p14="http://schemas.microsoft.com/office/powerpoint/2010/main" val="325429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ytuł + 2x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C677BBEC-4D57-493B-A4CC-3EFAE7DAB573}"/>
              </a:ext>
            </a:extLst>
          </p:cNvPr>
          <p:cNvSpPr>
            <a:spLocks noGrp="1"/>
          </p:cNvSpPr>
          <p:nvPr>
            <p:ph sz="half" idx="2"/>
          </p:nvPr>
        </p:nvSpPr>
        <p:spPr>
          <a:xfrm>
            <a:off x="8053390" y="2359025"/>
            <a:ext cx="6654798" cy="5653088"/>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Tree>
    <p:extLst>
      <p:ext uri="{BB962C8B-B14F-4D97-AF65-F5344CB8AC3E}">
        <p14:creationId xmlns:p14="http://schemas.microsoft.com/office/powerpoint/2010/main" val="56703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ytuł + 2x txt 2">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2286221-03EF-41AB-A82B-D367B529252E}"/>
              </a:ext>
            </a:extLst>
          </p:cNvPr>
          <p:cNvSpPr>
            <a:spLocks noGrp="1"/>
          </p:cNvSpPr>
          <p:nvPr>
            <p:ph type="body" idx="1"/>
          </p:nvPr>
        </p:nvSpPr>
        <p:spPr>
          <a:xfrm>
            <a:off x="463550" y="2359025"/>
            <a:ext cx="6654800" cy="6359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5" name="Symbol zastępczy tekstu 4">
            <a:extLst>
              <a:ext uri="{FF2B5EF4-FFF2-40B4-BE49-F238E27FC236}">
                <a16:creationId xmlns:a16="http://schemas.microsoft.com/office/drawing/2014/main" id="{E9B1868D-76A7-4B0F-BF48-8A5D24DF5DA7}"/>
              </a:ext>
            </a:extLst>
          </p:cNvPr>
          <p:cNvSpPr>
            <a:spLocks noGrp="1"/>
          </p:cNvSpPr>
          <p:nvPr>
            <p:ph type="body" sz="quarter" idx="3"/>
          </p:nvPr>
        </p:nvSpPr>
        <p:spPr>
          <a:xfrm>
            <a:off x="8053389" y="2359026"/>
            <a:ext cx="6654799" cy="635937"/>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FFBABE5C-8CD2-49B1-9BB2-A8D1BD19C13D}"/>
              </a:ext>
            </a:extLst>
          </p:cNvPr>
          <p:cNvSpPr>
            <a:spLocks noGrp="1"/>
          </p:cNvSpPr>
          <p:nvPr>
            <p:ph sz="quarter" idx="4"/>
          </p:nvPr>
        </p:nvSpPr>
        <p:spPr>
          <a:xfrm>
            <a:off x="8053389" y="3377310"/>
            <a:ext cx="6654798" cy="4634803"/>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Symbol zastępczy numeru slajdu 8">
            <a:extLst>
              <a:ext uri="{FF2B5EF4-FFF2-40B4-BE49-F238E27FC236}">
                <a16:creationId xmlns:a16="http://schemas.microsoft.com/office/drawing/2014/main" id="{E5871BC5-1AD0-4D2C-821C-5AE9FC49DCB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D2732CD3-80D5-4C00-8455-E668798F3DB6}"/>
              </a:ext>
            </a:extLst>
          </p:cNvPr>
          <p:cNvSpPr>
            <a:spLocks noGrp="1"/>
          </p:cNvSpPr>
          <p:nvPr>
            <p:ph type="body" sz="quarter" idx="15"/>
          </p:nvPr>
        </p:nvSpPr>
        <p:spPr>
          <a:xfrm>
            <a:off x="1733551" y="5245361"/>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9373C917-61C2-42DE-898B-45A4C1140F27}"/>
              </a:ext>
            </a:extLst>
          </p:cNvPr>
          <p:cNvSpPr>
            <a:spLocks noGrp="1"/>
          </p:cNvSpPr>
          <p:nvPr>
            <p:ph type="pic" sz="quarter" idx="16" hasCustomPrompt="1"/>
          </p:nvPr>
        </p:nvSpPr>
        <p:spPr>
          <a:xfrm>
            <a:off x="463550" y="5244061"/>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2" name="Symbol zastępczy obrazu 5">
            <a:extLst>
              <a:ext uri="{FF2B5EF4-FFF2-40B4-BE49-F238E27FC236}">
                <a16:creationId xmlns:a16="http://schemas.microsoft.com/office/drawing/2014/main" id="{2B1FA46F-B9C0-4C06-8298-DA12AA4C526D}"/>
              </a:ext>
            </a:extLst>
          </p:cNvPr>
          <p:cNvSpPr>
            <a:spLocks noGrp="1"/>
          </p:cNvSpPr>
          <p:nvPr>
            <p:ph type="pic" sz="quarter" idx="17" hasCustomPrompt="1"/>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3" name="Symbol zastępczy tekstu 21">
            <a:extLst>
              <a:ext uri="{FF2B5EF4-FFF2-40B4-BE49-F238E27FC236}">
                <a16:creationId xmlns:a16="http://schemas.microsoft.com/office/drawing/2014/main" id="{712CA4DB-1A8F-4C18-8ED3-416246680A55}"/>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
        <p:nvSpPr>
          <p:cNvPr id="14" name="Symbol zastępczy tekstu 21">
            <a:extLst>
              <a:ext uri="{FF2B5EF4-FFF2-40B4-BE49-F238E27FC236}">
                <a16:creationId xmlns:a16="http://schemas.microsoft.com/office/drawing/2014/main" id="{C75A049A-6878-401F-A3FD-347875B7BD7D}"/>
              </a:ext>
            </a:extLst>
          </p:cNvPr>
          <p:cNvSpPr>
            <a:spLocks noGrp="1"/>
          </p:cNvSpPr>
          <p:nvPr>
            <p:ph type="body" sz="quarter" idx="19"/>
          </p:nvPr>
        </p:nvSpPr>
        <p:spPr>
          <a:xfrm>
            <a:off x="1733551" y="3378610"/>
            <a:ext cx="5384799" cy="898700"/>
          </a:xfrm>
          <a:prstGeom prst="rect">
            <a:avLst/>
          </a:prstGeom>
        </p:spPr>
        <p:txBody>
          <a:bodyPr anchor="ctr"/>
          <a:lstStyle/>
          <a:p>
            <a:pPr lvl="0"/>
            <a:r>
              <a:rPr lang="pl-PL" dirty="0"/>
              <a:t>Kliknij, aby edytować style wzorca tekstu</a:t>
            </a:r>
          </a:p>
        </p:txBody>
      </p:sp>
      <p:sp>
        <p:nvSpPr>
          <p:cNvPr id="15" name="Symbol zastępczy obrazu 5">
            <a:extLst>
              <a:ext uri="{FF2B5EF4-FFF2-40B4-BE49-F238E27FC236}">
                <a16:creationId xmlns:a16="http://schemas.microsoft.com/office/drawing/2014/main" id="{51F6E051-6366-486F-847B-28C2C6285FD0}"/>
              </a:ext>
            </a:extLst>
          </p:cNvPr>
          <p:cNvSpPr>
            <a:spLocks noGrp="1"/>
          </p:cNvSpPr>
          <p:nvPr>
            <p:ph type="pic" sz="quarter" idx="20" hasCustomPrompt="1"/>
          </p:nvPr>
        </p:nvSpPr>
        <p:spPr>
          <a:xfrm>
            <a:off x="463550" y="3377310"/>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4" name="Tytuł 1">
            <a:extLst>
              <a:ext uri="{FF2B5EF4-FFF2-40B4-BE49-F238E27FC236}">
                <a16:creationId xmlns:a16="http://schemas.microsoft.com/office/drawing/2014/main" id="{5F5F367A-B76F-BBC8-589F-AA6628C4ACA8}"/>
              </a:ext>
            </a:extLst>
          </p:cNvPr>
          <p:cNvSpPr>
            <a:spLocks noGrp="1"/>
          </p:cNvSpPr>
          <p:nvPr>
            <p:ph type="title"/>
          </p:nvPr>
        </p:nvSpPr>
        <p:spPr>
          <a:xfrm>
            <a:off x="463550" y="1069088"/>
            <a:ext cx="14250988" cy="803441"/>
          </a:xfrm>
        </p:spPr>
        <p:txBody>
          <a:bodyPr/>
          <a:lstStyle/>
          <a:p>
            <a:r>
              <a:rPr lang="pl-PL" dirty="0"/>
              <a:t>Kliknij, aby edytować styl</a:t>
            </a:r>
          </a:p>
        </p:txBody>
      </p:sp>
    </p:spTree>
    <p:extLst>
      <p:ext uri="{BB962C8B-B14F-4D97-AF65-F5344CB8AC3E}">
        <p14:creationId xmlns:p14="http://schemas.microsoft.com/office/powerpoint/2010/main" val="247161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72A5E1-42D5-4E19-8C4C-B91DDFDD3072}"/>
              </a:ext>
            </a:extLst>
          </p:cNvPr>
          <p:cNvSpPr>
            <a:spLocks noGrp="1"/>
          </p:cNvSpPr>
          <p:nvPr>
            <p:ph type="title"/>
          </p:nvPr>
        </p:nvSpPr>
        <p:spPr>
          <a:xfrm>
            <a:off x="2520946" y="1747741"/>
            <a:ext cx="10129846" cy="2517967"/>
          </a:xfrm>
        </p:spPr>
        <p:txBody>
          <a:bodyPr anchor="ctr"/>
          <a:lstStyle>
            <a:lvl1pPr>
              <a:defRPr sz="8000"/>
            </a:lvl1pPr>
          </a:lstStyle>
          <a:p>
            <a:r>
              <a:rPr lang="pl-PL" dirty="0"/>
              <a:t>Kliknij, aby edytować styl</a:t>
            </a:r>
          </a:p>
        </p:txBody>
      </p:sp>
      <p:sp>
        <p:nvSpPr>
          <p:cNvPr id="3" name="Symbol zastępczy numeru slajdu 2">
            <a:extLst>
              <a:ext uri="{FF2B5EF4-FFF2-40B4-BE49-F238E27FC236}">
                <a16:creationId xmlns:a16="http://schemas.microsoft.com/office/drawing/2014/main" id="{F56893F5-CC0E-4727-9390-F38A17F868D8}"/>
              </a:ext>
            </a:extLst>
          </p:cNvPr>
          <p:cNvSpPr>
            <a:spLocks noGrp="1"/>
          </p:cNvSpPr>
          <p:nvPr>
            <p:ph type="sldNum" sz="quarter" idx="10"/>
          </p:nvPr>
        </p:nvSpPr>
        <p:spPr/>
        <p:txBody>
          <a:bodyPr/>
          <a:lstStyle/>
          <a:p>
            <a:fld id="{52829928-69CF-4CD4-AA50-C7139EE0EE92}" type="slidenum">
              <a:rPr lang="pl-PL" smtClean="0"/>
              <a:pPr/>
              <a:t>‹#›</a:t>
            </a:fld>
            <a:endParaRPr lang="pl-PL" dirty="0"/>
          </a:p>
        </p:txBody>
      </p:sp>
      <p:cxnSp>
        <p:nvCxnSpPr>
          <p:cNvPr id="4" name="Прямая соединительная линия 8">
            <a:extLst>
              <a:ext uri="{FF2B5EF4-FFF2-40B4-BE49-F238E27FC236}">
                <a16:creationId xmlns:a16="http://schemas.microsoft.com/office/drawing/2014/main" id="{312C0D05-849A-4BA2-8978-92A51339DF78}"/>
              </a:ext>
            </a:extLst>
          </p:cNvPr>
          <p:cNvCxnSpPr>
            <a:cxnSpLocks/>
          </p:cNvCxnSpPr>
          <p:nvPr userDrawn="1"/>
        </p:nvCxnSpPr>
        <p:spPr>
          <a:xfrm>
            <a:off x="2520946" y="4496476"/>
            <a:ext cx="127635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ymbol zastępczy zawartości 7">
            <a:extLst>
              <a:ext uri="{FF2B5EF4-FFF2-40B4-BE49-F238E27FC236}">
                <a16:creationId xmlns:a16="http://schemas.microsoft.com/office/drawing/2014/main" id="{F3B79C96-726E-4321-8EEE-06DB7E923CE1}"/>
              </a:ext>
            </a:extLst>
          </p:cNvPr>
          <p:cNvSpPr>
            <a:spLocks noGrp="1"/>
          </p:cNvSpPr>
          <p:nvPr>
            <p:ph sz="quarter" idx="12"/>
          </p:nvPr>
        </p:nvSpPr>
        <p:spPr>
          <a:xfrm>
            <a:off x="5061856" y="4265708"/>
            <a:ext cx="7588935" cy="2531946"/>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355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BC83B5-D725-4489-9732-02A44CDD91F2}"/>
              </a:ext>
            </a:extLst>
          </p:cNvPr>
          <p:cNvSpPr>
            <a:spLocks noGrp="1"/>
          </p:cNvSpPr>
          <p:nvPr>
            <p:ph type="title"/>
          </p:nvPr>
        </p:nvSpPr>
        <p:spPr/>
        <p:txBody>
          <a:bodyPr/>
          <a:lstStyle/>
          <a:p>
            <a:r>
              <a:rPr lang="pl-PL" dirty="0"/>
              <a:t>Kliknij, aby edytować styl</a:t>
            </a:r>
          </a:p>
        </p:txBody>
      </p:sp>
      <p:sp>
        <p:nvSpPr>
          <p:cNvPr id="3" name="Symbol zastępczy numeru slajdu 2">
            <a:extLst>
              <a:ext uri="{FF2B5EF4-FFF2-40B4-BE49-F238E27FC236}">
                <a16:creationId xmlns:a16="http://schemas.microsoft.com/office/drawing/2014/main" id="{F29A9524-BD38-4AA9-994C-782AEE114881}"/>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Symbol zastępczy zawartości 9">
            <a:extLst>
              <a:ext uri="{FF2B5EF4-FFF2-40B4-BE49-F238E27FC236}">
                <a16:creationId xmlns:a16="http://schemas.microsoft.com/office/drawing/2014/main" id="{966D1AC0-7AE2-4958-8322-FF51DBA49F12}"/>
              </a:ext>
            </a:extLst>
          </p:cNvPr>
          <p:cNvSpPr>
            <a:spLocks noGrp="1"/>
          </p:cNvSpPr>
          <p:nvPr>
            <p:ph sz="quarter" idx="16"/>
          </p:nvPr>
        </p:nvSpPr>
        <p:spPr>
          <a:xfrm>
            <a:off x="463551" y="2368550"/>
            <a:ext cx="14238554" cy="1393566"/>
          </a:xfrm>
          <a:prstGeom prst="rect">
            <a:avLst/>
          </a:prstGeom>
        </p:spPr>
        <p:txBody>
          <a:bodyPr/>
          <a:lstStyle>
            <a:lvl2pPr marL="88900" indent="0">
              <a:buNone/>
              <a:defRPr/>
            </a:lvl2pPr>
          </a:lstStyle>
          <a:p>
            <a:pPr lvl="0"/>
            <a:r>
              <a:rPr lang="pl-PL" dirty="0"/>
              <a:t>Kliknij, aby edytować style wzorca tekstu</a:t>
            </a:r>
          </a:p>
        </p:txBody>
      </p:sp>
      <p:sp>
        <p:nvSpPr>
          <p:cNvPr id="12" name="Symbol zastępczy zawartości 11">
            <a:extLst>
              <a:ext uri="{FF2B5EF4-FFF2-40B4-BE49-F238E27FC236}">
                <a16:creationId xmlns:a16="http://schemas.microsoft.com/office/drawing/2014/main" id="{70EE0921-C623-4A8A-ACEB-1479DD0D1EB1}"/>
              </a:ext>
            </a:extLst>
          </p:cNvPr>
          <p:cNvSpPr>
            <a:spLocks noGrp="1"/>
          </p:cNvSpPr>
          <p:nvPr>
            <p:ph sz="quarter" idx="17"/>
          </p:nvPr>
        </p:nvSpPr>
        <p:spPr>
          <a:xfrm>
            <a:off x="463550" y="4267200"/>
            <a:ext cx="2962632" cy="3305175"/>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3" name="Symbol zastępczy zawartości 11">
            <a:extLst>
              <a:ext uri="{FF2B5EF4-FFF2-40B4-BE49-F238E27FC236}">
                <a16:creationId xmlns:a16="http://schemas.microsoft.com/office/drawing/2014/main" id="{E2B91758-D3D7-4033-9168-402478A2D35F}"/>
              </a:ext>
            </a:extLst>
          </p:cNvPr>
          <p:cNvSpPr>
            <a:spLocks noGrp="1"/>
          </p:cNvSpPr>
          <p:nvPr>
            <p:ph sz="quarter" idx="18"/>
          </p:nvPr>
        </p:nvSpPr>
        <p:spPr>
          <a:xfrm>
            <a:off x="4149636"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4" name="Symbol zastępczy zawartości 11">
            <a:extLst>
              <a:ext uri="{FF2B5EF4-FFF2-40B4-BE49-F238E27FC236}">
                <a16:creationId xmlns:a16="http://schemas.microsoft.com/office/drawing/2014/main" id="{F64590DD-0321-4D4B-8AA5-427640437A8F}"/>
              </a:ext>
            </a:extLst>
          </p:cNvPr>
          <p:cNvSpPr>
            <a:spLocks noGrp="1"/>
          </p:cNvSpPr>
          <p:nvPr>
            <p:ph sz="quarter" idx="19"/>
          </p:nvPr>
        </p:nvSpPr>
        <p:spPr>
          <a:xfrm>
            <a:off x="8053388"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5" name="Symbol zastępczy zawartości 11">
            <a:extLst>
              <a:ext uri="{FF2B5EF4-FFF2-40B4-BE49-F238E27FC236}">
                <a16:creationId xmlns:a16="http://schemas.microsoft.com/office/drawing/2014/main" id="{22FFCFA5-6777-4CD5-88B4-99BDC6F41854}"/>
              </a:ext>
            </a:extLst>
          </p:cNvPr>
          <p:cNvSpPr>
            <a:spLocks noGrp="1"/>
          </p:cNvSpPr>
          <p:nvPr>
            <p:ph sz="quarter" idx="20"/>
          </p:nvPr>
        </p:nvSpPr>
        <p:spPr>
          <a:xfrm>
            <a:off x="11751906" y="4267200"/>
            <a:ext cx="2962632" cy="3305175"/>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407957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a:xfrm>
            <a:off x="463550" y="1069088"/>
            <a:ext cx="6654800" cy="803441"/>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
        <p:nvSpPr>
          <p:cNvPr id="5" name="Symbol zastępczy obrazu 5">
            <a:extLst>
              <a:ext uri="{FF2B5EF4-FFF2-40B4-BE49-F238E27FC236}">
                <a16:creationId xmlns:a16="http://schemas.microsoft.com/office/drawing/2014/main" id="{DE11099D-492E-2E6F-C6DB-0EA6A8964408}"/>
              </a:ext>
            </a:extLst>
          </p:cNvPr>
          <p:cNvSpPr>
            <a:spLocks noGrp="1"/>
          </p:cNvSpPr>
          <p:nvPr>
            <p:ph type="pic" sz="quarter" idx="14" hasCustomPrompt="1"/>
          </p:nvPr>
        </p:nvSpPr>
        <p:spPr>
          <a:xfrm>
            <a:off x="8053388" y="0"/>
            <a:ext cx="7118349" cy="85344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59769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4E07A0EF-30A3-4154-9E10-9BF6829A694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Picture Placeholder 3">
            <a:extLst>
              <a:ext uri="{FF2B5EF4-FFF2-40B4-BE49-F238E27FC236}">
                <a16:creationId xmlns:a16="http://schemas.microsoft.com/office/drawing/2014/main" id="{97470A43-3C8E-4B49-9225-8D5E4A52432F}"/>
              </a:ext>
            </a:extLst>
          </p:cNvPr>
          <p:cNvSpPr>
            <a:spLocks noGrp="1"/>
          </p:cNvSpPr>
          <p:nvPr>
            <p:ph type="pic" sz="quarter" idx="11" hasCustomPrompt="1"/>
          </p:nvPr>
        </p:nvSpPr>
        <p:spPr>
          <a:xfrm>
            <a:off x="0" y="1549400"/>
            <a:ext cx="15171738" cy="6528059"/>
          </a:xfrm>
          <a:prstGeom prst="rect">
            <a:avLst/>
          </a:prstGeom>
          <a:solidFill>
            <a:schemeClr val="accent4">
              <a:lumMod val="20000"/>
              <a:lumOff val="80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163481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B0A628-575D-424D-B941-8A0CF2A91455}"/>
              </a:ext>
            </a:extLst>
          </p:cNvPr>
          <p:cNvSpPr>
            <a:spLocks noGrp="1"/>
          </p:cNvSpPr>
          <p:nvPr>
            <p:ph type="pic" sz="quarter" idx="10" hasCustomPrompt="1"/>
          </p:nvPr>
        </p:nvSpPr>
        <p:spPr>
          <a:xfrm>
            <a:off x="0" y="0"/>
            <a:ext cx="15171738" cy="8534400"/>
          </a:xfrm>
          <a:prstGeom prst="rect">
            <a:avLst/>
          </a:prstGeom>
          <a:solidFill>
            <a:schemeClr val="accent4">
              <a:lumMod val="20000"/>
              <a:lumOff val="80000"/>
            </a:schemeClr>
          </a:solidFill>
        </p:spPr>
        <p:txBody>
          <a:bodyPr wrap="square" anchor="ctr">
            <a:noAutofit/>
          </a:bodyPr>
          <a:lstStyle>
            <a:lvl1pPr marL="0" indent="0" algn="ctr">
              <a:buNone/>
              <a:defRPr lang="en-US"/>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315840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2" name="Рисунок 9">
            <a:extLst>
              <a:ext uri="{FF2B5EF4-FFF2-40B4-BE49-F238E27FC236}">
                <a16:creationId xmlns:a16="http://schemas.microsoft.com/office/drawing/2014/main" id="{D9AD7DF3-42A0-46A6-8404-77E7AB465D02}"/>
              </a:ext>
            </a:extLst>
          </p:cNvPr>
          <p:cNvSpPr>
            <a:spLocks noGrp="1"/>
          </p:cNvSpPr>
          <p:nvPr>
            <p:ph type="pic" sz="quarter" idx="11" hasCustomPrompt="1"/>
          </p:nvPr>
        </p:nvSpPr>
        <p:spPr>
          <a:xfrm>
            <a:off x="252888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3" name="Рисунок 9">
            <a:extLst>
              <a:ext uri="{FF2B5EF4-FFF2-40B4-BE49-F238E27FC236}">
                <a16:creationId xmlns:a16="http://schemas.microsoft.com/office/drawing/2014/main" id="{A7E5DDDA-0E97-4AE9-BC80-FEB349C16FEC}"/>
              </a:ext>
            </a:extLst>
          </p:cNvPr>
          <p:cNvSpPr>
            <a:spLocks noGrp="1"/>
          </p:cNvSpPr>
          <p:nvPr>
            <p:ph type="pic" sz="quarter" idx="12" hasCustomPrompt="1"/>
          </p:nvPr>
        </p:nvSpPr>
        <p:spPr>
          <a:xfrm>
            <a:off x="632142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4" name="Рисунок 9">
            <a:extLst>
              <a:ext uri="{FF2B5EF4-FFF2-40B4-BE49-F238E27FC236}">
                <a16:creationId xmlns:a16="http://schemas.microsoft.com/office/drawing/2014/main" id="{0E2C8FEC-C129-4397-B658-ED56A1ABCC7C}"/>
              </a:ext>
            </a:extLst>
          </p:cNvPr>
          <p:cNvSpPr>
            <a:spLocks noGrp="1"/>
          </p:cNvSpPr>
          <p:nvPr>
            <p:ph type="pic" sz="quarter" idx="13" hasCustomPrompt="1"/>
          </p:nvPr>
        </p:nvSpPr>
        <p:spPr>
          <a:xfrm>
            <a:off x="10113964"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5" name="Symbol zastępczy tekstu 7">
            <a:extLst>
              <a:ext uri="{FF2B5EF4-FFF2-40B4-BE49-F238E27FC236}">
                <a16:creationId xmlns:a16="http://schemas.microsoft.com/office/drawing/2014/main" id="{115F3FF2-FA66-48CC-9E41-40EB26B58504}"/>
              </a:ext>
            </a:extLst>
          </p:cNvPr>
          <p:cNvSpPr>
            <a:spLocks noGrp="1"/>
          </p:cNvSpPr>
          <p:nvPr>
            <p:ph type="body" sz="quarter" idx="14"/>
          </p:nvPr>
        </p:nvSpPr>
        <p:spPr>
          <a:xfrm>
            <a:off x="2528888"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6" name="Symbol zastępczy tekstu 7">
            <a:extLst>
              <a:ext uri="{FF2B5EF4-FFF2-40B4-BE49-F238E27FC236}">
                <a16:creationId xmlns:a16="http://schemas.microsoft.com/office/drawing/2014/main" id="{8B481A1F-053A-4D6F-89D4-EE4F9248183D}"/>
              </a:ext>
            </a:extLst>
          </p:cNvPr>
          <p:cNvSpPr>
            <a:spLocks noGrp="1"/>
          </p:cNvSpPr>
          <p:nvPr>
            <p:ph type="body" sz="quarter" idx="15"/>
          </p:nvPr>
        </p:nvSpPr>
        <p:spPr>
          <a:xfrm>
            <a:off x="6321424"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7" name="Symbol zastępczy tekstu 7">
            <a:extLst>
              <a:ext uri="{FF2B5EF4-FFF2-40B4-BE49-F238E27FC236}">
                <a16:creationId xmlns:a16="http://schemas.microsoft.com/office/drawing/2014/main" id="{F21CDA6B-4CB0-4BA4-A994-5BFB5FA2C9F9}"/>
              </a:ext>
            </a:extLst>
          </p:cNvPr>
          <p:cNvSpPr>
            <a:spLocks noGrp="1"/>
          </p:cNvSpPr>
          <p:nvPr>
            <p:ph type="body" sz="quarter" idx="16"/>
          </p:nvPr>
        </p:nvSpPr>
        <p:spPr>
          <a:xfrm>
            <a:off x="10113960"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Tytuł 1">
            <a:extLst>
              <a:ext uri="{FF2B5EF4-FFF2-40B4-BE49-F238E27FC236}">
                <a16:creationId xmlns:a16="http://schemas.microsoft.com/office/drawing/2014/main" id="{87D2F31B-50A4-DF55-6A31-33730FBFB728}"/>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83743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Рисунок 9">
            <a:extLst>
              <a:ext uri="{FF2B5EF4-FFF2-40B4-BE49-F238E27FC236}">
                <a16:creationId xmlns:a16="http://schemas.microsoft.com/office/drawing/2014/main" id="{43DEB6F7-4275-4E7E-8670-980602F82028}"/>
              </a:ext>
            </a:extLst>
          </p:cNvPr>
          <p:cNvSpPr>
            <a:spLocks noGrp="1"/>
          </p:cNvSpPr>
          <p:nvPr>
            <p:ph type="pic" sz="quarter" idx="11" hasCustomPrompt="1"/>
          </p:nvPr>
        </p:nvSpPr>
        <p:spPr>
          <a:xfrm>
            <a:off x="1263649"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1" name="Рисунок 9">
            <a:extLst>
              <a:ext uri="{FF2B5EF4-FFF2-40B4-BE49-F238E27FC236}">
                <a16:creationId xmlns:a16="http://schemas.microsoft.com/office/drawing/2014/main" id="{D3F4CA85-F1B2-45A2-946B-3C0AAF41154B}"/>
              </a:ext>
            </a:extLst>
          </p:cNvPr>
          <p:cNvSpPr>
            <a:spLocks noGrp="1"/>
          </p:cNvSpPr>
          <p:nvPr>
            <p:ph type="pic" sz="quarter" idx="12" hasCustomPrompt="1"/>
          </p:nvPr>
        </p:nvSpPr>
        <p:spPr>
          <a:xfrm>
            <a:off x="4639798"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8" name="Рисунок 9">
            <a:extLst>
              <a:ext uri="{FF2B5EF4-FFF2-40B4-BE49-F238E27FC236}">
                <a16:creationId xmlns:a16="http://schemas.microsoft.com/office/drawing/2014/main" id="{92255B3A-CCC9-4C1B-AFA3-6F74896EF6B3}"/>
              </a:ext>
            </a:extLst>
          </p:cNvPr>
          <p:cNvSpPr>
            <a:spLocks noGrp="1"/>
          </p:cNvSpPr>
          <p:nvPr>
            <p:ph type="pic" sz="quarter" idx="13" hasCustomPrompt="1"/>
          </p:nvPr>
        </p:nvSpPr>
        <p:spPr>
          <a:xfrm>
            <a:off x="1139209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9" name="Symbol zastępczy tekstu 7">
            <a:extLst>
              <a:ext uri="{FF2B5EF4-FFF2-40B4-BE49-F238E27FC236}">
                <a16:creationId xmlns:a16="http://schemas.microsoft.com/office/drawing/2014/main" id="{288E9B09-CB66-401D-89DC-DF8FEE1FFB51}"/>
              </a:ext>
            </a:extLst>
          </p:cNvPr>
          <p:cNvSpPr>
            <a:spLocks noGrp="1"/>
          </p:cNvSpPr>
          <p:nvPr>
            <p:ph type="body" sz="quarter" idx="14"/>
          </p:nvPr>
        </p:nvSpPr>
        <p:spPr>
          <a:xfrm>
            <a:off x="1263649"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0" name="Symbol zastępczy tekstu 7">
            <a:extLst>
              <a:ext uri="{FF2B5EF4-FFF2-40B4-BE49-F238E27FC236}">
                <a16:creationId xmlns:a16="http://schemas.microsoft.com/office/drawing/2014/main" id="{61C80CEC-5679-451C-832E-B68A3A355BC2}"/>
              </a:ext>
            </a:extLst>
          </p:cNvPr>
          <p:cNvSpPr>
            <a:spLocks noGrp="1"/>
          </p:cNvSpPr>
          <p:nvPr>
            <p:ph type="body" sz="quarter" idx="15"/>
          </p:nvPr>
        </p:nvSpPr>
        <p:spPr>
          <a:xfrm>
            <a:off x="4639798"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1" name="Symbol zastępczy tekstu 7">
            <a:extLst>
              <a:ext uri="{FF2B5EF4-FFF2-40B4-BE49-F238E27FC236}">
                <a16:creationId xmlns:a16="http://schemas.microsoft.com/office/drawing/2014/main" id="{68CF32CA-4EE2-4702-BCB5-7B2E3D825B2E}"/>
              </a:ext>
            </a:extLst>
          </p:cNvPr>
          <p:cNvSpPr>
            <a:spLocks noGrp="1"/>
          </p:cNvSpPr>
          <p:nvPr>
            <p:ph type="body" sz="quarter" idx="16"/>
          </p:nvPr>
        </p:nvSpPr>
        <p:spPr>
          <a:xfrm>
            <a:off x="11392095"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2" name="Рисунок 9">
            <a:extLst>
              <a:ext uri="{FF2B5EF4-FFF2-40B4-BE49-F238E27FC236}">
                <a16:creationId xmlns:a16="http://schemas.microsoft.com/office/drawing/2014/main" id="{1B8ADB97-4036-415F-A023-ECFF14F0A693}"/>
              </a:ext>
            </a:extLst>
          </p:cNvPr>
          <p:cNvSpPr>
            <a:spLocks noGrp="1"/>
          </p:cNvSpPr>
          <p:nvPr>
            <p:ph type="pic" sz="quarter" idx="17" hasCustomPrompt="1"/>
          </p:nvPr>
        </p:nvSpPr>
        <p:spPr>
          <a:xfrm>
            <a:off x="801594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23" name="Symbol zastępczy tekstu 7">
            <a:extLst>
              <a:ext uri="{FF2B5EF4-FFF2-40B4-BE49-F238E27FC236}">
                <a16:creationId xmlns:a16="http://schemas.microsoft.com/office/drawing/2014/main" id="{1C4D68BB-32ED-423F-ACA5-C8016B1E070C}"/>
              </a:ext>
            </a:extLst>
          </p:cNvPr>
          <p:cNvSpPr>
            <a:spLocks noGrp="1"/>
          </p:cNvSpPr>
          <p:nvPr>
            <p:ph type="body" sz="quarter" idx="18"/>
          </p:nvPr>
        </p:nvSpPr>
        <p:spPr>
          <a:xfrm>
            <a:off x="8015947"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Tytuł 1">
            <a:extLst>
              <a:ext uri="{FF2B5EF4-FFF2-40B4-BE49-F238E27FC236}">
                <a16:creationId xmlns:a16="http://schemas.microsoft.com/office/drawing/2014/main" id="{02547E4E-B5E9-81AC-B4F8-6542B6FF8FD1}"/>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19425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EB5F9325-8504-4C53-A824-A6F4221A5E1D}"/>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Рисунок 9">
            <a:extLst>
              <a:ext uri="{FF2B5EF4-FFF2-40B4-BE49-F238E27FC236}">
                <a16:creationId xmlns:a16="http://schemas.microsoft.com/office/drawing/2014/main" id="{A977D172-AAF4-4D00-9999-AD02A11688C5}"/>
              </a:ext>
            </a:extLst>
          </p:cNvPr>
          <p:cNvSpPr>
            <a:spLocks noGrp="1"/>
          </p:cNvSpPr>
          <p:nvPr>
            <p:ph type="pic" sz="quarter" idx="11" hasCustomPrompt="1"/>
          </p:nvPr>
        </p:nvSpPr>
        <p:spPr>
          <a:xfrm>
            <a:off x="1263649"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5" name="Рисунок 9">
            <a:extLst>
              <a:ext uri="{FF2B5EF4-FFF2-40B4-BE49-F238E27FC236}">
                <a16:creationId xmlns:a16="http://schemas.microsoft.com/office/drawing/2014/main" id="{0E301F79-B781-4BD7-8A93-950F2F75499F}"/>
              </a:ext>
            </a:extLst>
          </p:cNvPr>
          <p:cNvSpPr>
            <a:spLocks noGrp="1"/>
          </p:cNvSpPr>
          <p:nvPr>
            <p:ph type="pic" sz="quarter" idx="12" hasCustomPrompt="1"/>
          </p:nvPr>
        </p:nvSpPr>
        <p:spPr>
          <a:xfrm>
            <a:off x="3977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6" name="Рисунок 9">
            <a:extLst>
              <a:ext uri="{FF2B5EF4-FFF2-40B4-BE49-F238E27FC236}">
                <a16:creationId xmlns:a16="http://schemas.microsoft.com/office/drawing/2014/main" id="{62AD2822-8B6F-465F-A74F-63A799E2C2E2}"/>
              </a:ext>
            </a:extLst>
          </p:cNvPr>
          <p:cNvSpPr>
            <a:spLocks noGrp="1"/>
          </p:cNvSpPr>
          <p:nvPr>
            <p:ph type="pic" sz="quarter" idx="13" hasCustomPrompt="1"/>
          </p:nvPr>
        </p:nvSpPr>
        <p:spPr>
          <a:xfrm>
            <a:off x="12120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8" name="Symbol zastępczy tekstu 7">
            <a:extLst>
              <a:ext uri="{FF2B5EF4-FFF2-40B4-BE49-F238E27FC236}">
                <a16:creationId xmlns:a16="http://schemas.microsoft.com/office/drawing/2014/main" id="{8C88F3B6-2DA4-4F29-9DC5-2AA40D2038C2}"/>
              </a:ext>
            </a:extLst>
          </p:cNvPr>
          <p:cNvSpPr>
            <a:spLocks noGrp="1"/>
          </p:cNvSpPr>
          <p:nvPr>
            <p:ph type="body" sz="quarter" idx="14"/>
          </p:nvPr>
        </p:nvSpPr>
        <p:spPr>
          <a:xfrm>
            <a:off x="1263650"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Symbol zastępczy tekstu 7">
            <a:extLst>
              <a:ext uri="{FF2B5EF4-FFF2-40B4-BE49-F238E27FC236}">
                <a16:creationId xmlns:a16="http://schemas.microsoft.com/office/drawing/2014/main" id="{D6C7B3B3-A32C-4CF1-A305-D5BA41981279}"/>
              </a:ext>
            </a:extLst>
          </p:cNvPr>
          <p:cNvSpPr>
            <a:spLocks noGrp="1"/>
          </p:cNvSpPr>
          <p:nvPr>
            <p:ph type="body" sz="quarter" idx="15"/>
          </p:nvPr>
        </p:nvSpPr>
        <p:spPr>
          <a:xfrm>
            <a:off x="3977983"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0" name="Symbol zastępczy tekstu 7">
            <a:extLst>
              <a:ext uri="{FF2B5EF4-FFF2-40B4-BE49-F238E27FC236}">
                <a16:creationId xmlns:a16="http://schemas.microsoft.com/office/drawing/2014/main" id="{761CCE6E-F759-43D9-AC54-70BFF154F4CB}"/>
              </a:ext>
            </a:extLst>
          </p:cNvPr>
          <p:cNvSpPr>
            <a:spLocks noGrp="1"/>
          </p:cNvSpPr>
          <p:nvPr>
            <p:ph type="body" sz="quarter" idx="16"/>
          </p:nvPr>
        </p:nvSpPr>
        <p:spPr>
          <a:xfrm>
            <a:off x="12120982"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1" name="Рисунок 9">
            <a:extLst>
              <a:ext uri="{FF2B5EF4-FFF2-40B4-BE49-F238E27FC236}">
                <a16:creationId xmlns:a16="http://schemas.microsoft.com/office/drawing/2014/main" id="{D83966FF-1CDD-4844-A314-9B9829E21C6B}"/>
              </a:ext>
            </a:extLst>
          </p:cNvPr>
          <p:cNvSpPr>
            <a:spLocks noGrp="1"/>
          </p:cNvSpPr>
          <p:nvPr>
            <p:ph type="pic" sz="quarter" idx="17" hasCustomPrompt="1"/>
          </p:nvPr>
        </p:nvSpPr>
        <p:spPr>
          <a:xfrm>
            <a:off x="9406648"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2" name="Symbol zastępczy tekstu 7">
            <a:extLst>
              <a:ext uri="{FF2B5EF4-FFF2-40B4-BE49-F238E27FC236}">
                <a16:creationId xmlns:a16="http://schemas.microsoft.com/office/drawing/2014/main" id="{AD705277-BBA4-49DF-BF5C-BF652F6E051B}"/>
              </a:ext>
            </a:extLst>
          </p:cNvPr>
          <p:cNvSpPr>
            <a:spLocks noGrp="1"/>
          </p:cNvSpPr>
          <p:nvPr>
            <p:ph type="body" sz="quarter" idx="18"/>
          </p:nvPr>
        </p:nvSpPr>
        <p:spPr>
          <a:xfrm>
            <a:off x="9406649"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3" name="Рисунок 9">
            <a:extLst>
              <a:ext uri="{FF2B5EF4-FFF2-40B4-BE49-F238E27FC236}">
                <a16:creationId xmlns:a16="http://schemas.microsoft.com/office/drawing/2014/main" id="{E72D5881-F7E2-4B60-822F-C5486163EC11}"/>
              </a:ext>
            </a:extLst>
          </p:cNvPr>
          <p:cNvSpPr>
            <a:spLocks noGrp="1"/>
          </p:cNvSpPr>
          <p:nvPr>
            <p:ph type="pic" sz="quarter" idx="19" hasCustomPrompt="1"/>
          </p:nvPr>
        </p:nvSpPr>
        <p:spPr>
          <a:xfrm>
            <a:off x="6692315"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lvl1pPr>
          </a:lstStyle>
          <a:p>
            <a:r>
              <a:rPr lang="pl-PL" dirty="0"/>
              <a:t>Obraz</a:t>
            </a:r>
          </a:p>
        </p:txBody>
      </p:sp>
      <p:sp>
        <p:nvSpPr>
          <p:cNvPr id="14" name="Symbol zastępczy tekstu 7">
            <a:extLst>
              <a:ext uri="{FF2B5EF4-FFF2-40B4-BE49-F238E27FC236}">
                <a16:creationId xmlns:a16="http://schemas.microsoft.com/office/drawing/2014/main" id="{11B1FABB-12A0-49DA-87B6-E3E3287C6308}"/>
              </a:ext>
            </a:extLst>
          </p:cNvPr>
          <p:cNvSpPr>
            <a:spLocks noGrp="1"/>
          </p:cNvSpPr>
          <p:nvPr>
            <p:ph type="body" sz="quarter" idx="20"/>
          </p:nvPr>
        </p:nvSpPr>
        <p:spPr>
          <a:xfrm>
            <a:off x="6692316"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Tytuł 1">
            <a:extLst>
              <a:ext uri="{FF2B5EF4-FFF2-40B4-BE49-F238E27FC236}">
                <a16:creationId xmlns:a16="http://schemas.microsoft.com/office/drawing/2014/main" id="{28E8E2EC-2999-0326-5F27-E11C85FBC139}"/>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109046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ytuł +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B22C10-86B2-4423-B527-AC9C5ECEAAF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E3C9A6B-8D02-4599-9437-754201F5FC69}"/>
              </a:ext>
            </a:extLst>
          </p:cNvPr>
          <p:cNvSpPr>
            <a:spLocks noGrp="1"/>
          </p:cNvSpPr>
          <p:nvPr>
            <p:ph idx="1"/>
          </p:nvPr>
        </p:nvSpPr>
        <p:spPr>
          <a:xfrm>
            <a:off x="463550" y="2359025"/>
            <a:ext cx="14250987" cy="565308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6" name="Symbol zastępczy numeru slajdu 5">
            <a:extLst>
              <a:ext uri="{FF2B5EF4-FFF2-40B4-BE49-F238E27FC236}">
                <a16:creationId xmlns:a16="http://schemas.microsoft.com/office/drawing/2014/main" id="{C571D892-BC93-44C9-891B-305080B2F936}"/>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43854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1859F1-C907-4468-9E49-03ED39748005}"/>
              </a:ext>
            </a:extLst>
          </p:cNvPr>
          <p:cNvSpPr>
            <a:spLocks noGrp="1"/>
          </p:cNvSpPr>
          <p:nvPr>
            <p:ph type="title"/>
          </p:nvPr>
        </p:nvSpPr>
        <p:spPr/>
        <p:txBody>
          <a:bodyPr/>
          <a:lstStyle>
            <a:lvl1pPr algn="ctr">
              <a:defRPr/>
            </a:lvl1pPr>
          </a:lstStyle>
          <a:p>
            <a:r>
              <a:rPr lang="pl-PL" dirty="0"/>
              <a:t>Kliknij, aby edytować styl</a:t>
            </a:r>
          </a:p>
        </p:txBody>
      </p:sp>
      <p:sp>
        <p:nvSpPr>
          <p:cNvPr id="3" name="Symbol zastępczy numeru slajdu 2">
            <a:extLst>
              <a:ext uri="{FF2B5EF4-FFF2-40B4-BE49-F238E27FC236}">
                <a16:creationId xmlns:a16="http://schemas.microsoft.com/office/drawing/2014/main" id="{B2682597-9D65-4020-93DF-0B9EF932CAF7}"/>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E9013A0B-EF44-4F86-9884-F2A5EDC19A5C}"/>
              </a:ext>
            </a:extLst>
          </p:cNvPr>
          <p:cNvSpPr>
            <a:spLocks noGrp="1"/>
          </p:cNvSpPr>
          <p:nvPr>
            <p:ph type="body" sz="quarter" idx="14"/>
          </p:nvPr>
        </p:nvSpPr>
        <p:spPr>
          <a:xfrm>
            <a:off x="1055221" y="2727325"/>
            <a:ext cx="2945744" cy="3795714"/>
          </a:xfrm>
          <a:prstGeom prst="rect">
            <a:avLst/>
          </a:prstGeom>
          <a:solidFill>
            <a:schemeClr val="tx2"/>
          </a:solidFill>
        </p:spPr>
        <p:txBody>
          <a:bodyPr lIns="180000" tIns="1800000" rIns="180000" bIns="180000"/>
          <a:lstStyle>
            <a:lvl1pPr marL="0" indent="0" algn="ctr">
              <a:buNone/>
              <a:defRPr>
                <a:solidFill>
                  <a:schemeClr val="bg1"/>
                </a:solidFill>
              </a:defRPr>
            </a:lvl1pPr>
            <a:lvl2pPr marL="261938" indent="0">
              <a:buNone/>
              <a:defRPr/>
            </a:lvl2pPr>
          </a:lstStyle>
          <a:p>
            <a:pPr lvl="0"/>
            <a:r>
              <a:rPr lang="pl-PL" dirty="0"/>
              <a:t>Kliknij, aby edytować style wzorca tekstu</a:t>
            </a:r>
          </a:p>
        </p:txBody>
      </p:sp>
      <p:sp>
        <p:nvSpPr>
          <p:cNvPr id="5" name="Symbol zastępczy tekstu 7">
            <a:extLst>
              <a:ext uri="{FF2B5EF4-FFF2-40B4-BE49-F238E27FC236}">
                <a16:creationId xmlns:a16="http://schemas.microsoft.com/office/drawing/2014/main" id="{1DB29745-1DAA-4DEC-A821-9DE2F2273DC6}"/>
              </a:ext>
            </a:extLst>
          </p:cNvPr>
          <p:cNvSpPr>
            <a:spLocks noGrp="1"/>
          </p:cNvSpPr>
          <p:nvPr>
            <p:ph type="body" sz="quarter" idx="15"/>
          </p:nvPr>
        </p:nvSpPr>
        <p:spPr>
          <a:xfrm>
            <a:off x="4431370" y="2727325"/>
            <a:ext cx="2945744" cy="3795714"/>
          </a:xfrm>
          <a:prstGeom prst="rect">
            <a:avLst/>
          </a:prstGeom>
          <a:solidFill>
            <a:schemeClr val="accent3"/>
          </a:solidFill>
        </p:spPr>
        <p:txBody>
          <a:bodyPr lIns="180000" tIns="1800000" rIns="180000" bIns="180000"/>
          <a:lstStyle>
            <a:lvl1pPr marL="0" indent="0" algn="ctr">
              <a:buNone/>
              <a:defRPr>
                <a:solidFill>
                  <a:schemeClr val="bg1"/>
                </a:solidFill>
              </a:defRPr>
            </a:lvl1pPr>
            <a:lvl2pPr marL="261938" indent="0">
              <a:buNone/>
              <a:defRPr/>
            </a:lvl2pPr>
          </a:lstStyle>
          <a:p>
            <a:pPr lvl="0"/>
            <a:r>
              <a:rPr lang="pl-PL" dirty="0"/>
              <a:t>Kliknij, aby edytować style wzorca tekstu</a:t>
            </a:r>
          </a:p>
        </p:txBody>
      </p:sp>
      <p:sp>
        <p:nvSpPr>
          <p:cNvPr id="6" name="Symbol zastępczy tekstu 7">
            <a:extLst>
              <a:ext uri="{FF2B5EF4-FFF2-40B4-BE49-F238E27FC236}">
                <a16:creationId xmlns:a16="http://schemas.microsoft.com/office/drawing/2014/main" id="{6C66B92B-772C-4C47-A4F1-52A9C7B31100}"/>
              </a:ext>
            </a:extLst>
          </p:cNvPr>
          <p:cNvSpPr>
            <a:spLocks noGrp="1"/>
          </p:cNvSpPr>
          <p:nvPr>
            <p:ph type="body" sz="quarter" idx="16"/>
          </p:nvPr>
        </p:nvSpPr>
        <p:spPr>
          <a:xfrm>
            <a:off x="11183667" y="2727325"/>
            <a:ext cx="2945744" cy="3795714"/>
          </a:xfrm>
          <a:prstGeom prst="rect">
            <a:avLst/>
          </a:prstGeom>
          <a:solidFill>
            <a:schemeClr val="tx2"/>
          </a:solidFill>
        </p:spPr>
        <p:txBody>
          <a:bodyPr lIns="180000" tIns="1800000" rIns="180000" bIns="180000"/>
          <a:lstStyle>
            <a:lvl1pPr marL="0" indent="0" algn="ctr">
              <a:buNone/>
              <a:defRPr>
                <a:solidFill>
                  <a:schemeClr val="bg1"/>
                </a:solidFill>
              </a:defRPr>
            </a:lvl1pPr>
          </a:lstStyle>
          <a:p>
            <a:pPr lvl="0"/>
            <a:r>
              <a:rPr lang="pl-PL" dirty="0"/>
              <a:t>Kliknij, aby edytować style wzorca tekstu</a:t>
            </a:r>
          </a:p>
        </p:txBody>
      </p:sp>
      <p:sp>
        <p:nvSpPr>
          <p:cNvPr id="7" name="Symbol zastępczy tekstu 7">
            <a:extLst>
              <a:ext uri="{FF2B5EF4-FFF2-40B4-BE49-F238E27FC236}">
                <a16:creationId xmlns:a16="http://schemas.microsoft.com/office/drawing/2014/main" id="{BA7DE45F-94E4-46C5-9F75-FB3DCB5A33F8}"/>
              </a:ext>
            </a:extLst>
          </p:cNvPr>
          <p:cNvSpPr>
            <a:spLocks noGrp="1"/>
          </p:cNvSpPr>
          <p:nvPr>
            <p:ph type="body" sz="quarter" idx="18"/>
          </p:nvPr>
        </p:nvSpPr>
        <p:spPr>
          <a:xfrm>
            <a:off x="7807519" y="2727325"/>
            <a:ext cx="2945744" cy="3795714"/>
          </a:xfrm>
          <a:prstGeom prst="rect">
            <a:avLst/>
          </a:prstGeom>
          <a:solidFill>
            <a:schemeClr val="tx2"/>
          </a:solidFill>
        </p:spPr>
        <p:txBody>
          <a:bodyPr lIns="180000" tIns="1800000" rIns="180000" bIns="180000"/>
          <a:lstStyle>
            <a:lvl1pPr marL="0" indent="0" algn="ctr">
              <a:buNone/>
              <a:defRPr>
                <a:solidFill>
                  <a:schemeClr val="bg1"/>
                </a:solidFill>
              </a:defRPr>
            </a:lvl1pPr>
          </a:lstStyle>
          <a:p>
            <a:pPr lvl="0"/>
            <a:r>
              <a:rPr lang="pl-PL" dirty="0"/>
              <a:t>Kliknij, aby edytować style wzorca tekstu</a:t>
            </a:r>
          </a:p>
        </p:txBody>
      </p:sp>
      <p:sp>
        <p:nvSpPr>
          <p:cNvPr id="9" name="Symbol zastępczy obrazu 8">
            <a:extLst>
              <a:ext uri="{FF2B5EF4-FFF2-40B4-BE49-F238E27FC236}">
                <a16:creationId xmlns:a16="http://schemas.microsoft.com/office/drawing/2014/main" id="{306C7A2A-275A-42DB-A6DA-DB9F7F515C46}"/>
              </a:ext>
            </a:extLst>
          </p:cNvPr>
          <p:cNvSpPr>
            <a:spLocks noGrp="1"/>
          </p:cNvSpPr>
          <p:nvPr>
            <p:ph type="pic" sz="quarter" idx="19"/>
          </p:nvPr>
        </p:nvSpPr>
        <p:spPr>
          <a:xfrm>
            <a:off x="1931998" y="3098572"/>
            <a:ext cx="1196975" cy="1109892"/>
          </a:xfrm>
          <a:prstGeom prst="rect">
            <a:avLst/>
          </a:prstGeom>
          <a:solidFill>
            <a:schemeClr val="accent4">
              <a:lumMod val="20000"/>
              <a:lumOff val="80000"/>
            </a:schemeClr>
          </a:solidFill>
        </p:spPr>
        <p:txBody>
          <a:bodyPr/>
          <a:lstStyle>
            <a:lvl1pPr marL="0" indent="0" algn="ctr">
              <a:buNone/>
              <a:defRPr/>
            </a:lvl1pPr>
          </a:lstStyle>
          <a:p>
            <a:endParaRPr lang="pl-PL"/>
          </a:p>
        </p:txBody>
      </p:sp>
      <p:sp>
        <p:nvSpPr>
          <p:cNvPr id="10" name="Symbol zastępczy obrazu 8">
            <a:extLst>
              <a:ext uri="{FF2B5EF4-FFF2-40B4-BE49-F238E27FC236}">
                <a16:creationId xmlns:a16="http://schemas.microsoft.com/office/drawing/2014/main" id="{87D7C5E0-8DA9-4157-B049-5F5BF67A122A}"/>
              </a:ext>
            </a:extLst>
          </p:cNvPr>
          <p:cNvSpPr>
            <a:spLocks noGrp="1"/>
          </p:cNvSpPr>
          <p:nvPr>
            <p:ph type="pic" sz="quarter" idx="20"/>
          </p:nvPr>
        </p:nvSpPr>
        <p:spPr>
          <a:xfrm>
            <a:off x="5305754" y="3098572"/>
            <a:ext cx="1196975" cy="1109892"/>
          </a:xfrm>
          <a:prstGeom prst="rect">
            <a:avLst/>
          </a:prstGeom>
          <a:solidFill>
            <a:schemeClr val="accent4">
              <a:lumMod val="20000"/>
              <a:lumOff val="80000"/>
            </a:schemeClr>
          </a:solidFill>
        </p:spPr>
        <p:txBody>
          <a:bodyPr/>
          <a:lstStyle>
            <a:lvl1pPr marL="0" indent="0" algn="ctr">
              <a:buNone/>
              <a:defRPr/>
            </a:lvl1pPr>
          </a:lstStyle>
          <a:p>
            <a:endParaRPr lang="pl-PL" dirty="0"/>
          </a:p>
        </p:txBody>
      </p:sp>
      <p:sp>
        <p:nvSpPr>
          <p:cNvPr id="13" name="Symbol zastępczy obrazu 8">
            <a:extLst>
              <a:ext uri="{FF2B5EF4-FFF2-40B4-BE49-F238E27FC236}">
                <a16:creationId xmlns:a16="http://schemas.microsoft.com/office/drawing/2014/main" id="{37FB0B87-3E82-44D7-ABB2-09BFD534AF6D}"/>
              </a:ext>
            </a:extLst>
          </p:cNvPr>
          <p:cNvSpPr>
            <a:spLocks noGrp="1"/>
          </p:cNvSpPr>
          <p:nvPr>
            <p:ph type="pic" sz="quarter" idx="21"/>
          </p:nvPr>
        </p:nvSpPr>
        <p:spPr>
          <a:xfrm>
            <a:off x="8681903" y="3098572"/>
            <a:ext cx="1196975" cy="1109892"/>
          </a:xfrm>
          <a:prstGeom prst="rect">
            <a:avLst/>
          </a:prstGeom>
          <a:solidFill>
            <a:schemeClr val="accent4">
              <a:lumMod val="20000"/>
              <a:lumOff val="80000"/>
            </a:schemeClr>
          </a:solidFill>
        </p:spPr>
        <p:txBody>
          <a:bodyPr/>
          <a:lstStyle>
            <a:lvl1pPr marL="0" indent="0" algn="ctr">
              <a:buNone/>
              <a:defRPr/>
            </a:lvl1pPr>
          </a:lstStyle>
          <a:p>
            <a:endParaRPr lang="pl-PL" dirty="0"/>
          </a:p>
        </p:txBody>
      </p:sp>
      <p:sp>
        <p:nvSpPr>
          <p:cNvPr id="14" name="Symbol zastępczy obrazu 8">
            <a:extLst>
              <a:ext uri="{FF2B5EF4-FFF2-40B4-BE49-F238E27FC236}">
                <a16:creationId xmlns:a16="http://schemas.microsoft.com/office/drawing/2014/main" id="{EF289C24-F083-42AC-A84D-644C4388C085}"/>
              </a:ext>
            </a:extLst>
          </p:cNvPr>
          <p:cNvSpPr>
            <a:spLocks noGrp="1"/>
          </p:cNvSpPr>
          <p:nvPr>
            <p:ph type="pic" sz="quarter" idx="22"/>
          </p:nvPr>
        </p:nvSpPr>
        <p:spPr>
          <a:xfrm>
            <a:off x="12042765" y="3098572"/>
            <a:ext cx="1196975" cy="1109892"/>
          </a:xfrm>
          <a:prstGeom prst="rect">
            <a:avLst/>
          </a:prstGeom>
          <a:solidFill>
            <a:schemeClr val="accent4">
              <a:lumMod val="20000"/>
              <a:lumOff val="80000"/>
            </a:schemeClr>
          </a:solidFill>
        </p:spPr>
        <p:txBody>
          <a:bodyPr/>
          <a:lstStyle>
            <a:lvl1pPr marL="0" indent="0" algn="ctr">
              <a:buNone/>
              <a:defRPr/>
            </a:lvl1pPr>
          </a:lstStyle>
          <a:p>
            <a:endParaRPr lang="pl-PL" dirty="0"/>
          </a:p>
        </p:txBody>
      </p:sp>
      <p:sp>
        <p:nvSpPr>
          <p:cNvPr id="15" name="Symbol zastępczy tekstu 16">
            <a:extLst>
              <a:ext uri="{FF2B5EF4-FFF2-40B4-BE49-F238E27FC236}">
                <a16:creationId xmlns:a16="http://schemas.microsoft.com/office/drawing/2014/main" id="{52B7A731-C9E0-4CCD-8CC1-E11AFAC25791}"/>
              </a:ext>
            </a:extLst>
          </p:cNvPr>
          <p:cNvSpPr>
            <a:spLocks noGrp="1"/>
          </p:cNvSpPr>
          <p:nvPr>
            <p:ph type="body" sz="quarter" idx="23"/>
          </p:nvPr>
        </p:nvSpPr>
        <p:spPr>
          <a:xfrm>
            <a:off x="496888" y="6894286"/>
            <a:ext cx="14217650" cy="662216"/>
          </a:xfrm>
          <a:prstGeom prst="rect">
            <a:avLst/>
          </a:prstGeom>
        </p:spPr>
        <p:txBody>
          <a:bodyPr anchor="ctr"/>
          <a:lstStyle>
            <a:lvl1pPr marL="0" indent="0" algn="ctr">
              <a:buNone/>
              <a:defRPr sz="1100">
                <a:solidFill>
                  <a:schemeClr val="tx2"/>
                </a:solidFill>
              </a:defRPr>
            </a:lvl1pPr>
            <a:lvl2pPr marL="261938" indent="0">
              <a:buNone/>
              <a:defRPr sz="1100">
                <a:solidFill>
                  <a:schemeClr val="bg2">
                    <a:lumMod val="75000"/>
                  </a:schemeClr>
                </a:solidFill>
              </a:defRPr>
            </a:lvl2pPr>
            <a:lvl3pPr>
              <a:defRPr sz="1100">
                <a:solidFill>
                  <a:schemeClr val="bg2">
                    <a:lumMod val="75000"/>
                  </a:schemeClr>
                </a:solidFill>
              </a:defRPr>
            </a:lvl3pPr>
            <a:lvl4pPr>
              <a:defRPr sz="1100">
                <a:solidFill>
                  <a:schemeClr val="bg2">
                    <a:lumMod val="75000"/>
                  </a:schemeClr>
                </a:solidFill>
              </a:defRPr>
            </a:lvl4pPr>
            <a:lvl5pPr>
              <a:defRPr sz="1100">
                <a:solidFill>
                  <a:schemeClr val="bg2">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346543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4185DA-0F29-480B-A83E-60402F1221D6}"/>
              </a:ext>
            </a:extLst>
          </p:cNvPr>
          <p:cNvSpPr>
            <a:spLocks noGrp="1"/>
          </p:cNvSpPr>
          <p:nvPr>
            <p:ph type="title"/>
          </p:nvPr>
        </p:nvSpPr>
        <p:spPr/>
        <p:txBody>
          <a:bodyPr/>
          <a:lstStyle>
            <a:lvl1pPr algn="ctr">
              <a:defRPr/>
            </a:lvl1pPr>
          </a:lstStyle>
          <a:p>
            <a:r>
              <a:rPr lang="pl-PL" dirty="0"/>
              <a:t>Kliknij, aby edytować styl</a:t>
            </a:r>
          </a:p>
        </p:txBody>
      </p:sp>
      <p:sp>
        <p:nvSpPr>
          <p:cNvPr id="3" name="Symbol zastępczy numeru slajdu 2">
            <a:extLst>
              <a:ext uri="{FF2B5EF4-FFF2-40B4-BE49-F238E27FC236}">
                <a16:creationId xmlns:a16="http://schemas.microsoft.com/office/drawing/2014/main" id="{7E98D308-C317-4A4C-895E-868ABC384E7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655720DE-7858-48E4-ACED-AE29E070D5C7}"/>
              </a:ext>
            </a:extLst>
          </p:cNvPr>
          <p:cNvSpPr>
            <a:spLocks noGrp="1"/>
          </p:cNvSpPr>
          <p:nvPr>
            <p:ph type="body" sz="quarter" idx="14"/>
          </p:nvPr>
        </p:nvSpPr>
        <p:spPr>
          <a:xfrm>
            <a:off x="1055221"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lvl1pPr>
            <a:lvl2pPr marL="261938" indent="0">
              <a:buNone/>
              <a:defRPr/>
            </a:lvl2pPr>
          </a:lstStyle>
          <a:p>
            <a:pPr lvl="0"/>
            <a:r>
              <a:rPr lang="pl-PL" dirty="0"/>
              <a:t>Kliknij, aby edytować style wzorca tekstu</a:t>
            </a:r>
          </a:p>
        </p:txBody>
      </p:sp>
      <p:sp>
        <p:nvSpPr>
          <p:cNvPr id="5" name="Symbol zastępczy obrazu 8">
            <a:extLst>
              <a:ext uri="{FF2B5EF4-FFF2-40B4-BE49-F238E27FC236}">
                <a16:creationId xmlns:a16="http://schemas.microsoft.com/office/drawing/2014/main" id="{B14F04B9-AEB8-4C42-9C8A-5341804EB05C}"/>
              </a:ext>
            </a:extLst>
          </p:cNvPr>
          <p:cNvSpPr>
            <a:spLocks noGrp="1"/>
          </p:cNvSpPr>
          <p:nvPr>
            <p:ph type="pic" sz="quarter" idx="19"/>
          </p:nvPr>
        </p:nvSpPr>
        <p:spPr>
          <a:xfrm>
            <a:off x="1263649" y="3140100"/>
            <a:ext cx="1263651" cy="1263600"/>
          </a:xfrm>
          <a:prstGeom prst="rect">
            <a:avLst/>
          </a:prstGeom>
          <a:solidFill>
            <a:schemeClr val="bg2">
              <a:lumMod val="95000"/>
            </a:schemeClr>
          </a:solidFill>
        </p:spPr>
        <p:txBody>
          <a:bodyPr/>
          <a:lstStyle>
            <a:lvl1pPr marL="0" indent="0" algn="ctr">
              <a:buNone/>
              <a:defRPr/>
            </a:lvl1pPr>
          </a:lstStyle>
          <a:p>
            <a:endParaRPr lang="pl-PL" dirty="0"/>
          </a:p>
        </p:txBody>
      </p:sp>
      <p:sp>
        <p:nvSpPr>
          <p:cNvPr id="6" name="Symbol zastępczy tekstu 7">
            <a:extLst>
              <a:ext uri="{FF2B5EF4-FFF2-40B4-BE49-F238E27FC236}">
                <a16:creationId xmlns:a16="http://schemas.microsoft.com/office/drawing/2014/main" id="{0F894A39-FC4A-4E03-9124-2622C181458F}"/>
              </a:ext>
            </a:extLst>
          </p:cNvPr>
          <p:cNvSpPr>
            <a:spLocks noGrp="1"/>
          </p:cNvSpPr>
          <p:nvPr>
            <p:ph type="body" sz="quarter" idx="20"/>
          </p:nvPr>
        </p:nvSpPr>
        <p:spPr>
          <a:xfrm>
            <a:off x="1055221" y="5248275"/>
            <a:ext cx="4207342" cy="2109788"/>
          </a:xfrm>
          <a:prstGeom prst="rect">
            <a:avLst/>
          </a:prstGeom>
          <a:solidFill>
            <a:schemeClr val="accent5"/>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7" name="Symbol zastępczy obrazu 8">
            <a:extLst>
              <a:ext uri="{FF2B5EF4-FFF2-40B4-BE49-F238E27FC236}">
                <a16:creationId xmlns:a16="http://schemas.microsoft.com/office/drawing/2014/main" id="{95876273-7942-4B36-A7F5-588F89572E11}"/>
              </a:ext>
            </a:extLst>
          </p:cNvPr>
          <p:cNvSpPr>
            <a:spLocks noGrp="1"/>
          </p:cNvSpPr>
          <p:nvPr>
            <p:ph type="pic" sz="quarter" idx="21"/>
          </p:nvPr>
        </p:nvSpPr>
        <p:spPr>
          <a:xfrm>
            <a:off x="1263649" y="5661050"/>
            <a:ext cx="1263651" cy="1263600"/>
          </a:xfrm>
          <a:prstGeom prst="rect">
            <a:avLst/>
          </a:prstGeom>
          <a:solidFill>
            <a:schemeClr val="bg2">
              <a:lumMod val="95000"/>
            </a:schemeClr>
          </a:solidFill>
        </p:spPr>
        <p:txBody>
          <a:bodyPr/>
          <a:lstStyle>
            <a:lvl1pPr marL="0" indent="0" algn="ctr">
              <a:buNone/>
              <a:defRPr/>
            </a:lvl1pPr>
          </a:lstStyle>
          <a:p>
            <a:endParaRPr lang="pl-PL" dirty="0"/>
          </a:p>
        </p:txBody>
      </p:sp>
      <p:sp>
        <p:nvSpPr>
          <p:cNvPr id="8" name="Symbol zastępczy tekstu 7">
            <a:extLst>
              <a:ext uri="{FF2B5EF4-FFF2-40B4-BE49-F238E27FC236}">
                <a16:creationId xmlns:a16="http://schemas.microsoft.com/office/drawing/2014/main" id="{D63EEEE7-360A-41E5-A910-EA94AC374BBA}"/>
              </a:ext>
            </a:extLst>
          </p:cNvPr>
          <p:cNvSpPr>
            <a:spLocks noGrp="1"/>
          </p:cNvSpPr>
          <p:nvPr>
            <p:ph type="body" sz="quarter" idx="22"/>
          </p:nvPr>
        </p:nvSpPr>
        <p:spPr>
          <a:xfrm>
            <a:off x="5690954" y="2727325"/>
            <a:ext cx="4207342" cy="2109788"/>
          </a:xfrm>
          <a:prstGeom prst="rect">
            <a:avLst/>
          </a:prstGeom>
          <a:solidFill>
            <a:schemeClr val="accent3"/>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9" name="Symbol zastępczy obrazu 8">
            <a:extLst>
              <a:ext uri="{FF2B5EF4-FFF2-40B4-BE49-F238E27FC236}">
                <a16:creationId xmlns:a16="http://schemas.microsoft.com/office/drawing/2014/main" id="{18D96B53-586F-483E-B419-FC1A1E540D66}"/>
              </a:ext>
            </a:extLst>
          </p:cNvPr>
          <p:cNvSpPr>
            <a:spLocks noGrp="1"/>
          </p:cNvSpPr>
          <p:nvPr>
            <p:ph type="pic" sz="quarter" idx="23"/>
          </p:nvPr>
        </p:nvSpPr>
        <p:spPr>
          <a:xfrm>
            <a:off x="5899382" y="3140100"/>
            <a:ext cx="1263651" cy="1263600"/>
          </a:xfrm>
          <a:prstGeom prst="rect">
            <a:avLst/>
          </a:prstGeom>
          <a:solidFill>
            <a:schemeClr val="bg2">
              <a:lumMod val="95000"/>
            </a:schemeClr>
          </a:solidFill>
        </p:spPr>
        <p:txBody>
          <a:bodyPr/>
          <a:lstStyle>
            <a:lvl1pPr marL="0" indent="0" algn="ctr">
              <a:buNone/>
              <a:defRPr/>
            </a:lvl1pPr>
          </a:lstStyle>
          <a:p>
            <a:endParaRPr lang="pl-PL" dirty="0"/>
          </a:p>
        </p:txBody>
      </p:sp>
      <p:sp>
        <p:nvSpPr>
          <p:cNvPr id="10" name="Symbol zastępczy tekstu 7">
            <a:extLst>
              <a:ext uri="{FF2B5EF4-FFF2-40B4-BE49-F238E27FC236}">
                <a16:creationId xmlns:a16="http://schemas.microsoft.com/office/drawing/2014/main" id="{F2089535-B61B-4BD2-AF9B-75B7F8A0279A}"/>
              </a:ext>
            </a:extLst>
          </p:cNvPr>
          <p:cNvSpPr>
            <a:spLocks noGrp="1"/>
          </p:cNvSpPr>
          <p:nvPr>
            <p:ph type="body" sz="quarter" idx="24"/>
          </p:nvPr>
        </p:nvSpPr>
        <p:spPr>
          <a:xfrm>
            <a:off x="5690954" y="524827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lvl1pPr>
            <a:lvl2pPr marL="261938" indent="0">
              <a:buNone/>
              <a:defRPr/>
            </a:lvl2pPr>
          </a:lstStyle>
          <a:p>
            <a:pPr lvl="0"/>
            <a:r>
              <a:rPr lang="pl-PL" dirty="0"/>
              <a:t>Kliknij, aby edytować style wzorca tekstu</a:t>
            </a:r>
          </a:p>
        </p:txBody>
      </p:sp>
      <p:sp>
        <p:nvSpPr>
          <p:cNvPr id="11" name="Symbol zastępczy obrazu 8">
            <a:extLst>
              <a:ext uri="{FF2B5EF4-FFF2-40B4-BE49-F238E27FC236}">
                <a16:creationId xmlns:a16="http://schemas.microsoft.com/office/drawing/2014/main" id="{594D2B2E-F2D4-4691-B6FC-99DCB8F5BF91}"/>
              </a:ext>
            </a:extLst>
          </p:cNvPr>
          <p:cNvSpPr>
            <a:spLocks noGrp="1"/>
          </p:cNvSpPr>
          <p:nvPr>
            <p:ph type="pic" sz="quarter" idx="25"/>
          </p:nvPr>
        </p:nvSpPr>
        <p:spPr>
          <a:xfrm>
            <a:off x="5899382" y="5661050"/>
            <a:ext cx="1263651" cy="1263600"/>
          </a:xfrm>
          <a:prstGeom prst="rect">
            <a:avLst/>
          </a:prstGeom>
          <a:solidFill>
            <a:schemeClr val="bg2">
              <a:lumMod val="95000"/>
            </a:schemeClr>
          </a:solidFill>
        </p:spPr>
        <p:txBody>
          <a:bodyPr/>
          <a:lstStyle>
            <a:lvl1pPr marL="0" indent="0" algn="ctr">
              <a:buNone/>
              <a:defRPr/>
            </a:lvl1pPr>
          </a:lstStyle>
          <a:p>
            <a:endParaRPr lang="pl-PL" dirty="0"/>
          </a:p>
        </p:txBody>
      </p:sp>
      <p:sp>
        <p:nvSpPr>
          <p:cNvPr id="16" name="Symbol zastępczy tekstu 7">
            <a:extLst>
              <a:ext uri="{FF2B5EF4-FFF2-40B4-BE49-F238E27FC236}">
                <a16:creationId xmlns:a16="http://schemas.microsoft.com/office/drawing/2014/main" id="{8CE462B4-A915-4ADB-9CDA-C6F39D5967FB}"/>
              </a:ext>
            </a:extLst>
          </p:cNvPr>
          <p:cNvSpPr>
            <a:spLocks noGrp="1"/>
          </p:cNvSpPr>
          <p:nvPr>
            <p:ph type="body" sz="quarter" idx="26"/>
          </p:nvPr>
        </p:nvSpPr>
        <p:spPr>
          <a:xfrm>
            <a:off x="10332804"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lvl1pPr>
            <a:lvl2pPr marL="261938" indent="0">
              <a:buNone/>
              <a:defRPr/>
            </a:lvl2pPr>
          </a:lstStyle>
          <a:p>
            <a:pPr lvl="0"/>
            <a:r>
              <a:rPr lang="pl-PL" dirty="0"/>
              <a:t>Kliknij, aby edytować style wzorca tekstu</a:t>
            </a:r>
          </a:p>
        </p:txBody>
      </p:sp>
      <p:sp>
        <p:nvSpPr>
          <p:cNvPr id="17" name="Symbol zastępczy obrazu 8">
            <a:extLst>
              <a:ext uri="{FF2B5EF4-FFF2-40B4-BE49-F238E27FC236}">
                <a16:creationId xmlns:a16="http://schemas.microsoft.com/office/drawing/2014/main" id="{90A4BD5F-83DE-4BE3-9711-F69A2125D682}"/>
              </a:ext>
            </a:extLst>
          </p:cNvPr>
          <p:cNvSpPr>
            <a:spLocks noGrp="1"/>
          </p:cNvSpPr>
          <p:nvPr>
            <p:ph type="pic" sz="quarter" idx="27"/>
          </p:nvPr>
        </p:nvSpPr>
        <p:spPr>
          <a:xfrm>
            <a:off x="10541232" y="3140100"/>
            <a:ext cx="1263651" cy="1263600"/>
          </a:xfrm>
          <a:prstGeom prst="rect">
            <a:avLst/>
          </a:prstGeom>
          <a:solidFill>
            <a:schemeClr val="bg2">
              <a:lumMod val="95000"/>
            </a:schemeClr>
          </a:solidFill>
        </p:spPr>
        <p:txBody>
          <a:bodyPr/>
          <a:lstStyle>
            <a:lvl1pPr marL="0" indent="0" algn="ctr">
              <a:buNone/>
              <a:defRPr/>
            </a:lvl1pPr>
          </a:lstStyle>
          <a:p>
            <a:endParaRPr lang="pl-PL" dirty="0"/>
          </a:p>
        </p:txBody>
      </p:sp>
      <p:sp>
        <p:nvSpPr>
          <p:cNvPr id="18" name="Symbol zastępczy tekstu 7">
            <a:extLst>
              <a:ext uri="{FF2B5EF4-FFF2-40B4-BE49-F238E27FC236}">
                <a16:creationId xmlns:a16="http://schemas.microsoft.com/office/drawing/2014/main" id="{4316B9E4-E6F8-4953-8DCB-86BCD5AC5963}"/>
              </a:ext>
            </a:extLst>
          </p:cNvPr>
          <p:cNvSpPr>
            <a:spLocks noGrp="1"/>
          </p:cNvSpPr>
          <p:nvPr>
            <p:ph type="body" sz="quarter" idx="28"/>
          </p:nvPr>
        </p:nvSpPr>
        <p:spPr>
          <a:xfrm>
            <a:off x="10332804" y="5248275"/>
            <a:ext cx="4207342" cy="2109788"/>
          </a:xfrm>
          <a:prstGeom prst="rect">
            <a:avLst/>
          </a:prstGeom>
          <a:solidFill>
            <a:schemeClr val="accent6"/>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19" name="Symbol zastępczy obrazu 8">
            <a:extLst>
              <a:ext uri="{FF2B5EF4-FFF2-40B4-BE49-F238E27FC236}">
                <a16:creationId xmlns:a16="http://schemas.microsoft.com/office/drawing/2014/main" id="{4533EBF1-0001-4BD3-BFFE-90179235A423}"/>
              </a:ext>
            </a:extLst>
          </p:cNvPr>
          <p:cNvSpPr>
            <a:spLocks noGrp="1"/>
          </p:cNvSpPr>
          <p:nvPr>
            <p:ph type="pic" sz="quarter" idx="29"/>
          </p:nvPr>
        </p:nvSpPr>
        <p:spPr>
          <a:xfrm>
            <a:off x="10541232" y="5661050"/>
            <a:ext cx="1263651" cy="1263600"/>
          </a:xfrm>
          <a:prstGeom prst="rect">
            <a:avLst/>
          </a:prstGeom>
          <a:solidFill>
            <a:schemeClr val="bg2">
              <a:lumMod val="95000"/>
            </a:schemeClr>
          </a:solidFill>
        </p:spPr>
        <p:txBody>
          <a:bodyPr/>
          <a:lstStyle>
            <a:lvl1pPr marL="0" indent="0" algn="ctr">
              <a:buNone/>
              <a:defRPr/>
            </a:lvl1pPr>
          </a:lstStyle>
          <a:p>
            <a:endParaRPr lang="pl-PL" dirty="0"/>
          </a:p>
        </p:txBody>
      </p:sp>
    </p:spTree>
    <p:extLst>
      <p:ext uri="{BB962C8B-B14F-4D97-AF65-F5344CB8AC3E}">
        <p14:creationId xmlns:p14="http://schemas.microsoft.com/office/powerpoint/2010/main" val="79690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6F8020A0-5058-4D33-BA55-0CCFC2DA7908}"/>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254076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Pusty bez tła">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6F8020A0-5058-4D33-BA55-0CCFC2DA7908}"/>
              </a:ext>
            </a:extLst>
          </p:cNvPr>
          <p:cNvSpPr>
            <a:spLocks noGrp="1"/>
          </p:cNvSpPr>
          <p:nvPr>
            <p:ph type="sldNum" sz="quarter" idx="12"/>
          </p:nvPr>
        </p:nvSpPr>
        <p:spPr/>
        <p:txBody>
          <a:bodyPr/>
          <a:lstStyle/>
          <a:p>
            <a:fld id="{52829928-69CF-4CD4-AA50-C7139EE0EE92}" type="slidenum">
              <a:rPr lang="pl-PL" smtClean="0"/>
              <a:t>‹#›</a:t>
            </a:fld>
            <a:endParaRPr lang="pl-PL"/>
          </a:p>
        </p:txBody>
      </p:sp>
      <p:pic>
        <p:nvPicPr>
          <p:cNvPr id="3" name="Grafika 2">
            <a:extLst>
              <a:ext uri="{FF2B5EF4-FFF2-40B4-BE49-F238E27FC236}">
                <a16:creationId xmlns:a16="http://schemas.microsoft.com/office/drawing/2014/main" id="{057527B6-7074-37B4-1F39-AFC1548DEE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7200" y="520034"/>
            <a:ext cx="2119576" cy="667987"/>
          </a:xfrm>
          <a:prstGeom prst="rect">
            <a:avLst/>
          </a:prstGeom>
        </p:spPr>
      </p:pic>
    </p:spTree>
    <p:extLst>
      <p:ext uri="{BB962C8B-B14F-4D97-AF65-F5344CB8AC3E}">
        <p14:creationId xmlns:p14="http://schemas.microsoft.com/office/powerpoint/2010/main" val="78628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ytułowy">
    <p:spTree>
      <p:nvGrpSpPr>
        <p:cNvPr id="1" name=""/>
        <p:cNvGrpSpPr/>
        <p:nvPr/>
      </p:nvGrpSpPr>
      <p:grpSpPr>
        <a:xfrm>
          <a:off x="0" y="0"/>
          <a:ext cx="0" cy="0"/>
          <a:chOff x="0" y="0"/>
          <a:chExt cx="0" cy="0"/>
        </a:xfrm>
      </p:grpSpPr>
      <p:sp>
        <p:nvSpPr>
          <p:cNvPr id="13" name="Symbol zastępczy obrazu 5">
            <a:extLst>
              <a:ext uri="{FF2B5EF4-FFF2-40B4-BE49-F238E27FC236}">
                <a16:creationId xmlns:a16="http://schemas.microsoft.com/office/drawing/2014/main" id="{D7EC695C-96B0-9395-892F-D10FE5AC32E7}"/>
              </a:ext>
            </a:extLst>
          </p:cNvPr>
          <p:cNvSpPr>
            <a:spLocks noGrp="1"/>
          </p:cNvSpPr>
          <p:nvPr>
            <p:ph type="pic" sz="quarter" idx="14" hasCustomPrompt="1"/>
          </p:nvPr>
        </p:nvSpPr>
        <p:spPr>
          <a:xfrm>
            <a:off x="8053388" y="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solidFill>
                  <a:schemeClr val="tx1"/>
                </a:solidFill>
              </a:defRPr>
            </a:lvl1pPr>
          </a:lstStyle>
          <a:p>
            <a:r>
              <a:rPr lang="pl-PL" dirty="0"/>
              <a:t>Kliknij w ikonę by dodać obraz</a:t>
            </a:r>
          </a:p>
          <a:p>
            <a:endParaRPr lang="pl-PL" dirty="0"/>
          </a:p>
          <a:p>
            <a:endParaRPr lang="pl-PL" dirty="0"/>
          </a:p>
          <a:p>
            <a:endParaRPr lang="pl-PL" dirty="0"/>
          </a:p>
        </p:txBody>
      </p:sp>
      <p:sp>
        <p:nvSpPr>
          <p:cNvPr id="14" name="Symbol zastępczy obrazu 5">
            <a:extLst>
              <a:ext uri="{FF2B5EF4-FFF2-40B4-BE49-F238E27FC236}">
                <a16:creationId xmlns:a16="http://schemas.microsoft.com/office/drawing/2014/main" id="{F68DF10F-5C76-856A-9850-28FE213C473F}"/>
              </a:ext>
            </a:extLst>
          </p:cNvPr>
          <p:cNvSpPr>
            <a:spLocks noGrp="1"/>
          </p:cNvSpPr>
          <p:nvPr>
            <p:ph type="pic" sz="quarter" idx="15" hasCustomPrompt="1"/>
          </p:nvPr>
        </p:nvSpPr>
        <p:spPr>
          <a:xfrm>
            <a:off x="8053388" y="4267200"/>
            <a:ext cx="7118349" cy="42672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solidFill>
                  <a:schemeClr val="tx1"/>
                </a:solidFill>
              </a:defRPr>
            </a:lvl1pPr>
          </a:lstStyle>
          <a:p>
            <a:r>
              <a:rPr lang="pl-PL" dirty="0"/>
              <a:t>Kliknij w ikonę by dodać obraz</a:t>
            </a:r>
          </a:p>
          <a:p>
            <a:endParaRPr lang="pl-PL" dirty="0"/>
          </a:p>
          <a:p>
            <a:endParaRPr lang="pl-PL" dirty="0"/>
          </a:p>
          <a:p>
            <a:endParaRPr lang="pl-PL" dirty="0"/>
          </a:p>
        </p:txBody>
      </p:sp>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dirty="0"/>
              <a:t>Kliknij, aby edytować styl</a:t>
            </a:r>
          </a:p>
        </p:txBody>
      </p:sp>
      <p:sp>
        <p:nvSpPr>
          <p:cNvPr id="3" name="Symbol zastępczy numeru slajdu 2">
            <a:extLst>
              <a:ext uri="{FF2B5EF4-FFF2-40B4-BE49-F238E27FC236}">
                <a16:creationId xmlns:a16="http://schemas.microsoft.com/office/drawing/2014/main" id="{D0982C6B-9D0D-8F23-B5E8-329A3C2B53F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Tree>
    <p:extLst>
      <p:ext uri="{BB962C8B-B14F-4D97-AF65-F5344CB8AC3E}">
        <p14:creationId xmlns:p14="http://schemas.microsoft.com/office/powerpoint/2010/main" val="56845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ytułowy z key visual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2D8487-17F6-3AB6-5F1D-E0E95702DCCD}"/>
              </a:ext>
            </a:extLst>
          </p:cNvPr>
          <p:cNvSpPr>
            <a:spLocks noGrp="1"/>
          </p:cNvSpPr>
          <p:nvPr>
            <p:ph type="title"/>
          </p:nvPr>
        </p:nvSpPr>
        <p:spPr>
          <a:xfrm>
            <a:off x="1086743" y="1746250"/>
            <a:ext cx="6031608" cy="3781425"/>
          </a:xfrm>
        </p:spPr>
        <p:txBody>
          <a:bodyPr anchor="ctr"/>
          <a:lstStyle/>
          <a:p>
            <a:r>
              <a:rPr lang="pl-PL" dirty="0"/>
              <a:t>Kliknij, aby edytować styl</a:t>
            </a:r>
          </a:p>
        </p:txBody>
      </p:sp>
      <p:pic>
        <p:nvPicPr>
          <p:cNvPr id="4" name="Obraz 13">
            <a:extLst>
              <a:ext uri="{FF2B5EF4-FFF2-40B4-BE49-F238E27FC236}">
                <a16:creationId xmlns:a16="http://schemas.microsoft.com/office/drawing/2014/main" id="{3EB60948-2AA1-44B0-3DFD-FE87E1C95EEA}"/>
              </a:ext>
            </a:extLst>
          </p:cNvPr>
          <p:cNvPicPr>
            <a:picLocks noChangeAspect="1"/>
          </p:cNvPicPr>
          <p:nvPr userDrawn="1"/>
        </p:nvPicPr>
        <p:blipFill>
          <a:blip r:embed="rId2"/>
          <a:srcRect t="1155" b="1155"/>
          <a:stretch>
            <a:fillRect/>
          </a:stretch>
        </p:blipFill>
        <p:spPr>
          <a:xfrm>
            <a:off x="8053388" y="0"/>
            <a:ext cx="7118350" cy="4267200"/>
          </a:xfrm>
          <a:prstGeom prst="rect">
            <a:avLst/>
          </a:prstGeom>
        </p:spPr>
      </p:pic>
      <p:pic>
        <p:nvPicPr>
          <p:cNvPr id="5" name="Obraz 13">
            <a:extLst>
              <a:ext uri="{FF2B5EF4-FFF2-40B4-BE49-F238E27FC236}">
                <a16:creationId xmlns:a16="http://schemas.microsoft.com/office/drawing/2014/main" id="{34BBF2BB-1383-FF1A-DDA4-D2B77B0AC546}"/>
              </a:ext>
            </a:extLst>
          </p:cNvPr>
          <p:cNvPicPr>
            <a:picLocks noChangeAspect="1"/>
          </p:cNvPicPr>
          <p:nvPr userDrawn="1"/>
        </p:nvPicPr>
        <p:blipFill>
          <a:blip r:embed="rId3"/>
          <a:srcRect t="1155" b="1155"/>
          <a:stretch>
            <a:fillRect/>
          </a:stretch>
        </p:blipFill>
        <p:spPr>
          <a:xfrm>
            <a:off x="8053388" y="4267200"/>
            <a:ext cx="7118350" cy="4267200"/>
          </a:xfrm>
          <a:prstGeom prst="rect">
            <a:avLst/>
          </a:prstGeom>
        </p:spPr>
      </p:pic>
    </p:spTree>
    <p:extLst>
      <p:ext uri="{BB962C8B-B14F-4D97-AF65-F5344CB8AC3E}">
        <p14:creationId xmlns:p14="http://schemas.microsoft.com/office/powerpoint/2010/main" val="232013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tuł +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B22C10-86B2-4423-B527-AC9C5ECEAAF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E3C9A6B-8D02-4599-9437-754201F5FC69}"/>
              </a:ext>
            </a:extLst>
          </p:cNvPr>
          <p:cNvSpPr>
            <a:spLocks noGrp="1"/>
          </p:cNvSpPr>
          <p:nvPr>
            <p:ph idx="1"/>
          </p:nvPr>
        </p:nvSpPr>
        <p:spPr>
          <a:xfrm>
            <a:off x="463550" y="2359025"/>
            <a:ext cx="14250987" cy="5653088"/>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C571D892-BC93-44C9-891B-305080B2F936}"/>
              </a:ext>
            </a:extLst>
          </p:cNvPr>
          <p:cNvSpPr>
            <a:spLocks noGrp="1"/>
          </p:cNvSpPr>
          <p:nvPr>
            <p:ph type="sldNum" sz="quarter" idx="12"/>
          </p:nvPr>
        </p:nvSpPr>
        <p:spPr/>
        <p:txBody>
          <a:bodyPr/>
          <a:lstStyle/>
          <a:p>
            <a:fld id="{52829928-69CF-4CD4-AA50-C7139EE0EE92}" type="slidenum">
              <a:rPr lang="pl-PL" smtClean="0"/>
              <a:t>‹#›</a:t>
            </a:fld>
            <a:endParaRPr lang="pl-PL"/>
          </a:p>
        </p:txBody>
      </p:sp>
    </p:spTree>
    <p:extLst>
      <p:ext uri="{BB962C8B-B14F-4D97-AF65-F5344CB8AC3E}">
        <p14:creationId xmlns:p14="http://schemas.microsoft.com/office/powerpoint/2010/main" val="664471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ytuł + 2x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zawartości 3">
            <a:extLst>
              <a:ext uri="{FF2B5EF4-FFF2-40B4-BE49-F238E27FC236}">
                <a16:creationId xmlns:a16="http://schemas.microsoft.com/office/drawing/2014/main" id="{C677BBEC-4D57-493B-A4CC-3EFAE7DAB573}"/>
              </a:ext>
            </a:extLst>
          </p:cNvPr>
          <p:cNvSpPr>
            <a:spLocks noGrp="1"/>
          </p:cNvSpPr>
          <p:nvPr>
            <p:ph sz="half" idx="2"/>
          </p:nvPr>
        </p:nvSpPr>
        <p:spPr>
          <a:xfrm>
            <a:off x="8053390" y="2359025"/>
            <a:ext cx="6654798" cy="5653088"/>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Tree>
    <p:extLst>
      <p:ext uri="{BB962C8B-B14F-4D97-AF65-F5344CB8AC3E}">
        <p14:creationId xmlns:p14="http://schemas.microsoft.com/office/powerpoint/2010/main" val="287753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ytuł + 2x txt 2">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2286221-03EF-41AB-A82B-D367B529252E}"/>
              </a:ext>
            </a:extLst>
          </p:cNvPr>
          <p:cNvSpPr>
            <a:spLocks noGrp="1"/>
          </p:cNvSpPr>
          <p:nvPr>
            <p:ph type="body" idx="1"/>
          </p:nvPr>
        </p:nvSpPr>
        <p:spPr>
          <a:xfrm>
            <a:off x="463550" y="2359025"/>
            <a:ext cx="6654800" cy="6359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5" name="Symbol zastępczy tekstu 4">
            <a:extLst>
              <a:ext uri="{FF2B5EF4-FFF2-40B4-BE49-F238E27FC236}">
                <a16:creationId xmlns:a16="http://schemas.microsoft.com/office/drawing/2014/main" id="{E9B1868D-76A7-4B0F-BF48-8A5D24DF5DA7}"/>
              </a:ext>
            </a:extLst>
          </p:cNvPr>
          <p:cNvSpPr>
            <a:spLocks noGrp="1"/>
          </p:cNvSpPr>
          <p:nvPr>
            <p:ph type="body" sz="quarter" idx="3"/>
          </p:nvPr>
        </p:nvSpPr>
        <p:spPr>
          <a:xfrm>
            <a:off x="8053389" y="2359026"/>
            <a:ext cx="6654799" cy="635937"/>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dirty="0"/>
              <a:t>Kliknij, aby edytować style wzorca tekstu</a:t>
            </a:r>
          </a:p>
        </p:txBody>
      </p:sp>
      <p:sp>
        <p:nvSpPr>
          <p:cNvPr id="6" name="Symbol zastępczy zawartości 5">
            <a:extLst>
              <a:ext uri="{FF2B5EF4-FFF2-40B4-BE49-F238E27FC236}">
                <a16:creationId xmlns:a16="http://schemas.microsoft.com/office/drawing/2014/main" id="{FFBABE5C-8CD2-49B1-9BB2-A8D1BD19C13D}"/>
              </a:ext>
            </a:extLst>
          </p:cNvPr>
          <p:cNvSpPr>
            <a:spLocks noGrp="1"/>
          </p:cNvSpPr>
          <p:nvPr>
            <p:ph sz="quarter" idx="4"/>
          </p:nvPr>
        </p:nvSpPr>
        <p:spPr>
          <a:xfrm>
            <a:off x="8053389" y="3377310"/>
            <a:ext cx="6654798" cy="4634803"/>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Symbol zastępczy numeru slajdu 8">
            <a:extLst>
              <a:ext uri="{FF2B5EF4-FFF2-40B4-BE49-F238E27FC236}">
                <a16:creationId xmlns:a16="http://schemas.microsoft.com/office/drawing/2014/main" id="{E5871BC5-1AD0-4D2C-821C-5AE9FC49DCB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D2732CD3-80D5-4C00-8455-E668798F3DB6}"/>
              </a:ext>
            </a:extLst>
          </p:cNvPr>
          <p:cNvSpPr>
            <a:spLocks noGrp="1"/>
          </p:cNvSpPr>
          <p:nvPr>
            <p:ph type="body" sz="quarter" idx="15"/>
          </p:nvPr>
        </p:nvSpPr>
        <p:spPr>
          <a:xfrm>
            <a:off x="1733551" y="5245361"/>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9373C917-61C2-42DE-898B-45A4C1140F27}"/>
              </a:ext>
            </a:extLst>
          </p:cNvPr>
          <p:cNvSpPr>
            <a:spLocks noGrp="1"/>
          </p:cNvSpPr>
          <p:nvPr>
            <p:ph type="pic" sz="quarter" idx="16" hasCustomPrompt="1"/>
          </p:nvPr>
        </p:nvSpPr>
        <p:spPr>
          <a:xfrm>
            <a:off x="463550" y="5244061"/>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2" name="Symbol zastępczy obrazu 5">
            <a:extLst>
              <a:ext uri="{FF2B5EF4-FFF2-40B4-BE49-F238E27FC236}">
                <a16:creationId xmlns:a16="http://schemas.microsoft.com/office/drawing/2014/main" id="{2B1FA46F-B9C0-4C06-8298-DA12AA4C526D}"/>
              </a:ext>
            </a:extLst>
          </p:cNvPr>
          <p:cNvSpPr>
            <a:spLocks noGrp="1"/>
          </p:cNvSpPr>
          <p:nvPr>
            <p:ph type="pic" sz="quarter" idx="17" hasCustomPrompt="1"/>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3" name="Symbol zastępczy tekstu 21">
            <a:extLst>
              <a:ext uri="{FF2B5EF4-FFF2-40B4-BE49-F238E27FC236}">
                <a16:creationId xmlns:a16="http://schemas.microsoft.com/office/drawing/2014/main" id="{712CA4DB-1A8F-4C18-8ED3-416246680A55}"/>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
        <p:nvSpPr>
          <p:cNvPr id="14" name="Symbol zastępczy tekstu 21">
            <a:extLst>
              <a:ext uri="{FF2B5EF4-FFF2-40B4-BE49-F238E27FC236}">
                <a16:creationId xmlns:a16="http://schemas.microsoft.com/office/drawing/2014/main" id="{C75A049A-6878-401F-A3FD-347875B7BD7D}"/>
              </a:ext>
            </a:extLst>
          </p:cNvPr>
          <p:cNvSpPr>
            <a:spLocks noGrp="1"/>
          </p:cNvSpPr>
          <p:nvPr>
            <p:ph type="body" sz="quarter" idx="19"/>
          </p:nvPr>
        </p:nvSpPr>
        <p:spPr>
          <a:xfrm>
            <a:off x="1733551" y="3378610"/>
            <a:ext cx="5384799" cy="898700"/>
          </a:xfrm>
          <a:prstGeom prst="rect">
            <a:avLst/>
          </a:prstGeom>
        </p:spPr>
        <p:txBody>
          <a:bodyPr anchor="ctr"/>
          <a:lstStyle/>
          <a:p>
            <a:pPr lvl="0"/>
            <a:r>
              <a:rPr lang="pl-PL" dirty="0"/>
              <a:t>Kliknij, aby edytować style wzorca tekstu</a:t>
            </a:r>
          </a:p>
        </p:txBody>
      </p:sp>
      <p:sp>
        <p:nvSpPr>
          <p:cNvPr id="15" name="Symbol zastępczy obrazu 5">
            <a:extLst>
              <a:ext uri="{FF2B5EF4-FFF2-40B4-BE49-F238E27FC236}">
                <a16:creationId xmlns:a16="http://schemas.microsoft.com/office/drawing/2014/main" id="{51F6E051-6366-486F-847B-28C2C6285FD0}"/>
              </a:ext>
            </a:extLst>
          </p:cNvPr>
          <p:cNvSpPr>
            <a:spLocks noGrp="1"/>
          </p:cNvSpPr>
          <p:nvPr>
            <p:ph type="pic" sz="quarter" idx="20" hasCustomPrompt="1"/>
          </p:nvPr>
        </p:nvSpPr>
        <p:spPr>
          <a:xfrm>
            <a:off x="463550" y="3377310"/>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4" name="Tytuł 1">
            <a:extLst>
              <a:ext uri="{FF2B5EF4-FFF2-40B4-BE49-F238E27FC236}">
                <a16:creationId xmlns:a16="http://schemas.microsoft.com/office/drawing/2014/main" id="{5F5F367A-B76F-BBC8-589F-AA6628C4ACA8}"/>
              </a:ext>
            </a:extLst>
          </p:cNvPr>
          <p:cNvSpPr>
            <a:spLocks noGrp="1"/>
          </p:cNvSpPr>
          <p:nvPr>
            <p:ph type="title"/>
          </p:nvPr>
        </p:nvSpPr>
        <p:spPr>
          <a:xfrm>
            <a:off x="463550" y="1069088"/>
            <a:ext cx="14250988" cy="803441"/>
          </a:xfrm>
        </p:spPr>
        <p:txBody>
          <a:bodyPr/>
          <a:lstStyle/>
          <a:p>
            <a:r>
              <a:rPr lang="pl-PL" dirty="0"/>
              <a:t>Kliknij, aby edytować styl</a:t>
            </a:r>
          </a:p>
        </p:txBody>
      </p:sp>
    </p:spTree>
    <p:extLst>
      <p:ext uri="{BB962C8B-B14F-4D97-AF65-F5344CB8AC3E}">
        <p14:creationId xmlns:p14="http://schemas.microsoft.com/office/powerpoint/2010/main" val="119667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72A5E1-42D5-4E19-8C4C-B91DDFDD3072}"/>
              </a:ext>
            </a:extLst>
          </p:cNvPr>
          <p:cNvSpPr>
            <a:spLocks noGrp="1"/>
          </p:cNvSpPr>
          <p:nvPr>
            <p:ph type="title"/>
          </p:nvPr>
        </p:nvSpPr>
        <p:spPr>
          <a:xfrm>
            <a:off x="2520946" y="1747741"/>
            <a:ext cx="10129846" cy="2517967"/>
          </a:xfrm>
        </p:spPr>
        <p:txBody>
          <a:bodyPr anchor="ctr"/>
          <a:lstStyle>
            <a:lvl1pPr>
              <a:defRPr sz="8000"/>
            </a:lvl1pPr>
          </a:lstStyle>
          <a:p>
            <a:r>
              <a:rPr lang="pl-PL" dirty="0"/>
              <a:t>Kliknij, aby edytować styl</a:t>
            </a:r>
          </a:p>
        </p:txBody>
      </p:sp>
      <p:sp>
        <p:nvSpPr>
          <p:cNvPr id="3" name="Symbol zastępczy numeru slajdu 2">
            <a:extLst>
              <a:ext uri="{FF2B5EF4-FFF2-40B4-BE49-F238E27FC236}">
                <a16:creationId xmlns:a16="http://schemas.microsoft.com/office/drawing/2014/main" id="{F56893F5-CC0E-4727-9390-F38A17F868D8}"/>
              </a:ext>
            </a:extLst>
          </p:cNvPr>
          <p:cNvSpPr>
            <a:spLocks noGrp="1"/>
          </p:cNvSpPr>
          <p:nvPr>
            <p:ph type="sldNum" sz="quarter" idx="10"/>
          </p:nvPr>
        </p:nvSpPr>
        <p:spPr/>
        <p:txBody>
          <a:bodyPr/>
          <a:lstStyle/>
          <a:p>
            <a:fld id="{52829928-69CF-4CD4-AA50-C7139EE0EE92}" type="slidenum">
              <a:rPr lang="pl-PL" smtClean="0"/>
              <a:pPr/>
              <a:t>‹#›</a:t>
            </a:fld>
            <a:endParaRPr lang="pl-PL" dirty="0"/>
          </a:p>
        </p:txBody>
      </p:sp>
      <p:cxnSp>
        <p:nvCxnSpPr>
          <p:cNvPr id="4" name="Прямая соединительная линия 8">
            <a:extLst>
              <a:ext uri="{FF2B5EF4-FFF2-40B4-BE49-F238E27FC236}">
                <a16:creationId xmlns:a16="http://schemas.microsoft.com/office/drawing/2014/main" id="{312C0D05-849A-4BA2-8978-92A51339DF78}"/>
              </a:ext>
            </a:extLst>
          </p:cNvPr>
          <p:cNvCxnSpPr>
            <a:cxnSpLocks/>
          </p:cNvCxnSpPr>
          <p:nvPr userDrawn="1"/>
        </p:nvCxnSpPr>
        <p:spPr>
          <a:xfrm>
            <a:off x="2520946" y="4496476"/>
            <a:ext cx="127635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ymbol zastępczy zawartości 7">
            <a:extLst>
              <a:ext uri="{FF2B5EF4-FFF2-40B4-BE49-F238E27FC236}">
                <a16:creationId xmlns:a16="http://schemas.microsoft.com/office/drawing/2014/main" id="{F3B79C96-726E-4321-8EEE-06DB7E923CE1}"/>
              </a:ext>
            </a:extLst>
          </p:cNvPr>
          <p:cNvSpPr>
            <a:spLocks noGrp="1"/>
          </p:cNvSpPr>
          <p:nvPr>
            <p:ph sz="quarter" idx="12"/>
          </p:nvPr>
        </p:nvSpPr>
        <p:spPr>
          <a:xfrm>
            <a:off x="5061856" y="4265708"/>
            <a:ext cx="7588935" cy="2531946"/>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86474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tuł + 2x t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p:txBody>
          <a:bodyPr/>
          <a:lstStyle/>
          <a:p>
            <a:r>
              <a:rPr lang="pl-PL"/>
              <a:t>Kliknij, aby edytować styl</a:t>
            </a:r>
            <a:endParaRPr lang="pl-PL" dirty="0"/>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a:extLst>
              <a:ext uri="{FF2B5EF4-FFF2-40B4-BE49-F238E27FC236}">
                <a16:creationId xmlns:a16="http://schemas.microsoft.com/office/drawing/2014/main" id="{C677BBEC-4D57-493B-A4CC-3EFAE7DAB573}"/>
              </a:ext>
            </a:extLst>
          </p:cNvPr>
          <p:cNvSpPr>
            <a:spLocks noGrp="1"/>
          </p:cNvSpPr>
          <p:nvPr>
            <p:ph sz="half" idx="2"/>
          </p:nvPr>
        </p:nvSpPr>
        <p:spPr>
          <a:xfrm>
            <a:off x="8053390" y="2359025"/>
            <a:ext cx="6654798" cy="565308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a:t>Kliknij ikonę, aby dodać obraz</a:t>
            </a:r>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a:t>Kliknij ikonę, aby dodać obraz</a:t>
            </a:r>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a:t>Kliknij, aby edytować style wzorca tekstu</a:t>
            </a:r>
          </a:p>
        </p:txBody>
      </p:sp>
    </p:spTree>
    <p:extLst>
      <p:ext uri="{BB962C8B-B14F-4D97-AF65-F5344CB8AC3E}">
        <p14:creationId xmlns:p14="http://schemas.microsoft.com/office/powerpoint/2010/main" val="34443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BC83B5-D725-4489-9732-02A44CDD91F2}"/>
              </a:ext>
            </a:extLst>
          </p:cNvPr>
          <p:cNvSpPr>
            <a:spLocks noGrp="1"/>
          </p:cNvSpPr>
          <p:nvPr>
            <p:ph type="title"/>
          </p:nvPr>
        </p:nvSpPr>
        <p:spPr/>
        <p:txBody>
          <a:bodyPr/>
          <a:lstStyle/>
          <a:p>
            <a:r>
              <a:rPr lang="pl-PL" dirty="0"/>
              <a:t>Kliknij, aby edytować styl</a:t>
            </a:r>
          </a:p>
        </p:txBody>
      </p:sp>
      <p:sp>
        <p:nvSpPr>
          <p:cNvPr id="3" name="Symbol zastępczy numeru slajdu 2">
            <a:extLst>
              <a:ext uri="{FF2B5EF4-FFF2-40B4-BE49-F238E27FC236}">
                <a16:creationId xmlns:a16="http://schemas.microsoft.com/office/drawing/2014/main" id="{F29A9524-BD38-4AA9-994C-782AEE114881}"/>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Symbol zastępczy zawartości 9">
            <a:extLst>
              <a:ext uri="{FF2B5EF4-FFF2-40B4-BE49-F238E27FC236}">
                <a16:creationId xmlns:a16="http://schemas.microsoft.com/office/drawing/2014/main" id="{966D1AC0-7AE2-4958-8322-FF51DBA49F12}"/>
              </a:ext>
            </a:extLst>
          </p:cNvPr>
          <p:cNvSpPr>
            <a:spLocks noGrp="1"/>
          </p:cNvSpPr>
          <p:nvPr>
            <p:ph sz="quarter" idx="16"/>
          </p:nvPr>
        </p:nvSpPr>
        <p:spPr>
          <a:xfrm>
            <a:off x="463551" y="2368550"/>
            <a:ext cx="14238554" cy="1393566"/>
          </a:xfrm>
          <a:prstGeom prst="rect">
            <a:avLst/>
          </a:prstGeom>
        </p:spPr>
        <p:txBody>
          <a:bodyPr/>
          <a:lstStyle>
            <a:lvl2pPr marL="88900" indent="0">
              <a:buNone/>
              <a:defRPr/>
            </a:lvl2pPr>
          </a:lstStyle>
          <a:p>
            <a:pPr lvl="0"/>
            <a:r>
              <a:rPr lang="pl-PL" dirty="0"/>
              <a:t>Kliknij, aby edytować style wzorca tekstu</a:t>
            </a:r>
          </a:p>
        </p:txBody>
      </p:sp>
      <p:sp>
        <p:nvSpPr>
          <p:cNvPr id="12" name="Symbol zastępczy zawartości 11">
            <a:extLst>
              <a:ext uri="{FF2B5EF4-FFF2-40B4-BE49-F238E27FC236}">
                <a16:creationId xmlns:a16="http://schemas.microsoft.com/office/drawing/2014/main" id="{70EE0921-C623-4A8A-ACEB-1479DD0D1EB1}"/>
              </a:ext>
            </a:extLst>
          </p:cNvPr>
          <p:cNvSpPr>
            <a:spLocks noGrp="1"/>
          </p:cNvSpPr>
          <p:nvPr>
            <p:ph sz="quarter" idx="17"/>
          </p:nvPr>
        </p:nvSpPr>
        <p:spPr>
          <a:xfrm>
            <a:off x="463550" y="4267200"/>
            <a:ext cx="2962632" cy="3305175"/>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3" name="Symbol zastępczy zawartości 11">
            <a:extLst>
              <a:ext uri="{FF2B5EF4-FFF2-40B4-BE49-F238E27FC236}">
                <a16:creationId xmlns:a16="http://schemas.microsoft.com/office/drawing/2014/main" id="{E2B91758-D3D7-4033-9168-402478A2D35F}"/>
              </a:ext>
            </a:extLst>
          </p:cNvPr>
          <p:cNvSpPr>
            <a:spLocks noGrp="1"/>
          </p:cNvSpPr>
          <p:nvPr>
            <p:ph sz="quarter" idx="18"/>
          </p:nvPr>
        </p:nvSpPr>
        <p:spPr>
          <a:xfrm>
            <a:off x="4149636"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4" name="Symbol zastępczy zawartości 11">
            <a:extLst>
              <a:ext uri="{FF2B5EF4-FFF2-40B4-BE49-F238E27FC236}">
                <a16:creationId xmlns:a16="http://schemas.microsoft.com/office/drawing/2014/main" id="{F64590DD-0321-4D4B-8AA5-427640437A8F}"/>
              </a:ext>
            </a:extLst>
          </p:cNvPr>
          <p:cNvSpPr>
            <a:spLocks noGrp="1"/>
          </p:cNvSpPr>
          <p:nvPr>
            <p:ph sz="quarter" idx="19"/>
          </p:nvPr>
        </p:nvSpPr>
        <p:spPr>
          <a:xfrm>
            <a:off x="8053388"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5" name="Symbol zastępczy zawartości 11">
            <a:extLst>
              <a:ext uri="{FF2B5EF4-FFF2-40B4-BE49-F238E27FC236}">
                <a16:creationId xmlns:a16="http://schemas.microsoft.com/office/drawing/2014/main" id="{22FFCFA5-6777-4CD5-88B4-99BDC6F41854}"/>
              </a:ext>
            </a:extLst>
          </p:cNvPr>
          <p:cNvSpPr>
            <a:spLocks noGrp="1"/>
          </p:cNvSpPr>
          <p:nvPr>
            <p:ph sz="quarter" idx="20"/>
          </p:nvPr>
        </p:nvSpPr>
        <p:spPr>
          <a:xfrm>
            <a:off x="11751906" y="4267200"/>
            <a:ext cx="2962632" cy="3305175"/>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Tree>
    <p:extLst>
      <p:ext uri="{BB962C8B-B14F-4D97-AF65-F5344CB8AC3E}">
        <p14:creationId xmlns:p14="http://schemas.microsoft.com/office/powerpoint/2010/main" val="12890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37BFF8-4121-4D84-AB51-9F81C641DD63}"/>
              </a:ext>
            </a:extLst>
          </p:cNvPr>
          <p:cNvSpPr>
            <a:spLocks noGrp="1"/>
          </p:cNvSpPr>
          <p:nvPr>
            <p:ph type="title"/>
          </p:nvPr>
        </p:nvSpPr>
        <p:spPr>
          <a:xfrm>
            <a:off x="463550" y="1069088"/>
            <a:ext cx="6654800" cy="803441"/>
          </a:xfrm>
        </p:spPr>
        <p:txBody>
          <a:bodyPr/>
          <a:lstStyle/>
          <a:p>
            <a:r>
              <a:rPr lang="pl-PL" dirty="0"/>
              <a:t>Kliknij, aby edytować styl</a:t>
            </a:r>
          </a:p>
        </p:txBody>
      </p:sp>
      <p:sp>
        <p:nvSpPr>
          <p:cNvPr id="3" name="Symbol zastępczy zawartości 2">
            <a:extLst>
              <a:ext uri="{FF2B5EF4-FFF2-40B4-BE49-F238E27FC236}">
                <a16:creationId xmlns:a16="http://schemas.microsoft.com/office/drawing/2014/main" id="{80027F45-3D85-47DD-B958-7FFD9B6D0ACF}"/>
              </a:ext>
            </a:extLst>
          </p:cNvPr>
          <p:cNvSpPr>
            <a:spLocks noGrp="1"/>
          </p:cNvSpPr>
          <p:nvPr>
            <p:ph sz="half" idx="1"/>
          </p:nvPr>
        </p:nvSpPr>
        <p:spPr>
          <a:xfrm>
            <a:off x="457200" y="2359025"/>
            <a:ext cx="6661150" cy="248291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Symbol zastępczy numeru slajdu 6">
            <a:extLst>
              <a:ext uri="{FF2B5EF4-FFF2-40B4-BE49-F238E27FC236}">
                <a16:creationId xmlns:a16="http://schemas.microsoft.com/office/drawing/2014/main" id="{1E69ED45-6104-4BA0-9413-3D78395FFED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9FAB6E80-C82A-4E3B-B9A3-F0EA7A5FCBC2}"/>
              </a:ext>
            </a:extLst>
          </p:cNvPr>
          <p:cNvSpPr>
            <a:spLocks noGrp="1"/>
          </p:cNvSpPr>
          <p:nvPr>
            <p:ph type="body" sz="quarter" idx="15"/>
          </p:nvPr>
        </p:nvSpPr>
        <p:spPr>
          <a:xfrm>
            <a:off x="1733551" y="5528975"/>
            <a:ext cx="5384799" cy="898700"/>
          </a:xfrm>
          <a:prstGeom prst="rect">
            <a:avLst/>
          </a:prstGeom>
        </p:spPr>
        <p:txBody>
          <a:bodyPr anchor="ctr"/>
          <a:lstStyle/>
          <a:p>
            <a:pPr lvl="0"/>
            <a:r>
              <a:rPr lang="pl-PL" dirty="0"/>
              <a:t>Kliknij, aby edytować style wzorca tekstu</a:t>
            </a:r>
          </a:p>
        </p:txBody>
      </p:sp>
      <p:sp>
        <p:nvSpPr>
          <p:cNvPr id="11" name="Symbol zastępczy obrazu 5">
            <a:extLst>
              <a:ext uri="{FF2B5EF4-FFF2-40B4-BE49-F238E27FC236}">
                <a16:creationId xmlns:a16="http://schemas.microsoft.com/office/drawing/2014/main" id="{42A72FC3-8269-480F-A873-E6976BF4D10D}"/>
              </a:ext>
            </a:extLst>
          </p:cNvPr>
          <p:cNvSpPr>
            <a:spLocks noGrp="1"/>
          </p:cNvSpPr>
          <p:nvPr>
            <p:ph type="pic" sz="quarter" idx="16"/>
          </p:nvPr>
        </p:nvSpPr>
        <p:spPr>
          <a:xfrm>
            <a:off x="463550" y="5527675"/>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2" name="Symbol zastępczy obrazu 5">
            <a:extLst>
              <a:ext uri="{FF2B5EF4-FFF2-40B4-BE49-F238E27FC236}">
                <a16:creationId xmlns:a16="http://schemas.microsoft.com/office/drawing/2014/main" id="{4636653C-C7F0-4EC9-8D15-A308D35372B0}"/>
              </a:ext>
            </a:extLst>
          </p:cNvPr>
          <p:cNvSpPr>
            <a:spLocks noGrp="1"/>
          </p:cNvSpPr>
          <p:nvPr>
            <p:ph type="pic" sz="quarter" idx="17"/>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endParaRPr lang="pl-PL" dirty="0"/>
          </a:p>
        </p:txBody>
      </p:sp>
      <p:sp>
        <p:nvSpPr>
          <p:cNvPr id="13" name="Symbol zastępczy tekstu 21">
            <a:extLst>
              <a:ext uri="{FF2B5EF4-FFF2-40B4-BE49-F238E27FC236}">
                <a16:creationId xmlns:a16="http://schemas.microsoft.com/office/drawing/2014/main" id="{8A435859-6EEE-450B-81AC-25FFA476D757}"/>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dirty="0"/>
              <a:t>Kliknij, aby edytować style wzorca tekstu</a:t>
            </a:r>
          </a:p>
        </p:txBody>
      </p:sp>
      <p:sp>
        <p:nvSpPr>
          <p:cNvPr id="5" name="Symbol zastępczy obrazu 5">
            <a:extLst>
              <a:ext uri="{FF2B5EF4-FFF2-40B4-BE49-F238E27FC236}">
                <a16:creationId xmlns:a16="http://schemas.microsoft.com/office/drawing/2014/main" id="{DE11099D-492E-2E6F-C6DB-0EA6A8964408}"/>
              </a:ext>
            </a:extLst>
          </p:cNvPr>
          <p:cNvSpPr>
            <a:spLocks noGrp="1"/>
          </p:cNvSpPr>
          <p:nvPr>
            <p:ph type="pic" sz="quarter" idx="14" hasCustomPrompt="1"/>
          </p:nvPr>
        </p:nvSpPr>
        <p:spPr>
          <a:xfrm>
            <a:off x="8053388" y="0"/>
            <a:ext cx="7118349" cy="85344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solidFill>
                  <a:schemeClr val="tx1"/>
                </a:solidFill>
              </a:defRPr>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397899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4E07A0EF-30A3-4154-9E10-9BF6829A694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Picture Placeholder 3">
            <a:extLst>
              <a:ext uri="{FF2B5EF4-FFF2-40B4-BE49-F238E27FC236}">
                <a16:creationId xmlns:a16="http://schemas.microsoft.com/office/drawing/2014/main" id="{97470A43-3C8E-4B49-9225-8D5E4A52432F}"/>
              </a:ext>
            </a:extLst>
          </p:cNvPr>
          <p:cNvSpPr>
            <a:spLocks noGrp="1"/>
          </p:cNvSpPr>
          <p:nvPr>
            <p:ph type="pic" sz="quarter" idx="11" hasCustomPrompt="1"/>
          </p:nvPr>
        </p:nvSpPr>
        <p:spPr>
          <a:xfrm>
            <a:off x="0" y="1549400"/>
            <a:ext cx="15171738" cy="6528059"/>
          </a:xfrm>
          <a:prstGeom prst="rect">
            <a:avLst/>
          </a:prstGeom>
          <a:solidFill>
            <a:schemeClr val="accent4">
              <a:lumMod val="20000"/>
              <a:lumOff val="80000"/>
            </a:schemeClr>
          </a:solidFill>
        </p:spPr>
        <p:txBody>
          <a:bodyPr wrap="square" anchor="ctr">
            <a:noAutofit/>
          </a:bodyPr>
          <a:lstStyle>
            <a:lvl1pPr marL="0" indent="0" algn="ctr">
              <a:buNone/>
              <a:defRPr lang="en-US">
                <a:solidFill>
                  <a:schemeClr val="tx1"/>
                </a:solidFill>
              </a:defRPr>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137207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5">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B0A628-575D-424D-B941-8A0CF2A91455}"/>
              </a:ext>
            </a:extLst>
          </p:cNvPr>
          <p:cNvSpPr>
            <a:spLocks noGrp="1"/>
          </p:cNvSpPr>
          <p:nvPr>
            <p:ph type="pic" sz="quarter" idx="10" hasCustomPrompt="1"/>
          </p:nvPr>
        </p:nvSpPr>
        <p:spPr>
          <a:xfrm>
            <a:off x="0" y="0"/>
            <a:ext cx="15171738" cy="8534400"/>
          </a:xfrm>
          <a:prstGeom prst="rect">
            <a:avLst/>
          </a:prstGeom>
          <a:solidFill>
            <a:schemeClr val="accent4">
              <a:lumMod val="20000"/>
              <a:lumOff val="80000"/>
            </a:schemeClr>
          </a:solidFill>
        </p:spPr>
        <p:txBody>
          <a:bodyPr wrap="square" anchor="ctr">
            <a:noAutofit/>
          </a:bodyPr>
          <a:lstStyle>
            <a:lvl1pPr marL="0" indent="0" algn="ctr">
              <a:buNone/>
              <a:defRPr lang="en-US">
                <a:solidFill>
                  <a:schemeClr val="tx1"/>
                </a:solidFill>
              </a:defRPr>
            </a:lvl1pPr>
          </a:lstStyle>
          <a:p>
            <a:r>
              <a:rPr lang="pl-PL" dirty="0"/>
              <a:t>Kliknij w ikonę by dodać obraz</a:t>
            </a:r>
          </a:p>
          <a:p>
            <a:endParaRPr lang="pl-PL" dirty="0"/>
          </a:p>
          <a:p>
            <a:endParaRPr lang="pl-PL" dirty="0"/>
          </a:p>
          <a:p>
            <a:endParaRPr lang="pl-PL" dirty="0"/>
          </a:p>
        </p:txBody>
      </p:sp>
    </p:spTree>
    <p:extLst>
      <p:ext uri="{BB962C8B-B14F-4D97-AF65-F5344CB8AC3E}">
        <p14:creationId xmlns:p14="http://schemas.microsoft.com/office/powerpoint/2010/main" val="320766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2" name="Рисунок 9">
            <a:extLst>
              <a:ext uri="{FF2B5EF4-FFF2-40B4-BE49-F238E27FC236}">
                <a16:creationId xmlns:a16="http://schemas.microsoft.com/office/drawing/2014/main" id="{D9AD7DF3-42A0-46A6-8404-77E7AB465D02}"/>
              </a:ext>
            </a:extLst>
          </p:cNvPr>
          <p:cNvSpPr>
            <a:spLocks noGrp="1"/>
          </p:cNvSpPr>
          <p:nvPr>
            <p:ph type="pic" sz="quarter" idx="11" hasCustomPrompt="1"/>
          </p:nvPr>
        </p:nvSpPr>
        <p:spPr>
          <a:xfrm>
            <a:off x="252888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3" name="Рисунок 9">
            <a:extLst>
              <a:ext uri="{FF2B5EF4-FFF2-40B4-BE49-F238E27FC236}">
                <a16:creationId xmlns:a16="http://schemas.microsoft.com/office/drawing/2014/main" id="{A7E5DDDA-0E97-4AE9-BC80-FEB349C16FEC}"/>
              </a:ext>
            </a:extLst>
          </p:cNvPr>
          <p:cNvSpPr>
            <a:spLocks noGrp="1"/>
          </p:cNvSpPr>
          <p:nvPr>
            <p:ph type="pic" sz="quarter" idx="12" hasCustomPrompt="1"/>
          </p:nvPr>
        </p:nvSpPr>
        <p:spPr>
          <a:xfrm>
            <a:off x="632142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4" name="Рисунок 9">
            <a:extLst>
              <a:ext uri="{FF2B5EF4-FFF2-40B4-BE49-F238E27FC236}">
                <a16:creationId xmlns:a16="http://schemas.microsoft.com/office/drawing/2014/main" id="{0E2C8FEC-C129-4397-B658-ED56A1ABCC7C}"/>
              </a:ext>
            </a:extLst>
          </p:cNvPr>
          <p:cNvSpPr>
            <a:spLocks noGrp="1"/>
          </p:cNvSpPr>
          <p:nvPr>
            <p:ph type="pic" sz="quarter" idx="13" hasCustomPrompt="1"/>
          </p:nvPr>
        </p:nvSpPr>
        <p:spPr>
          <a:xfrm>
            <a:off x="10113964"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5" name="Symbol zastępczy tekstu 7">
            <a:extLst>
              <a:ext uri="{FF2B5EF4-FFF2-40B4-BE49-F238E27FC236}">
                <a16:creationId xmlns:a16="http://schemas.microsoft.com/office/drawing/2014/main" id="{115F3FF2-FA66-48CC-9E41-40EB26B58504}"/>
              </a:ext>
            </a:extLst>
          </p:cNvPr>
          <p:cNvSpPr>
            <a:spLocks noGrp="1"/>
          </p:cNvSpPr>
          <p:nvPr>
            <p:ph type="body" sz="quarter" idx="14"/>
          </p:nvPr>
        </p:nvSpPr>
        <p:spPr>
          <a:xfrm>
            <a:off x="2528888"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6" name="Symbol zastępczy tekstu 7">
            <a:extLst>
              <a:ext uri="{FF2B5EF4-FFF2-40B4-BE49-F238E27FC236}">
                <a16:creationId xmlns:a16="http://schemas.microsoft.com/office/drawing/2014/main" id="{8B481A1F-053A-4D6F-89D4-EE4F9248183D}"/>
              </a:ext>
            </a:extLst>
          </p:cNvPr>
          <p:cNvSpPr>
            <a:spLocks noGrp="1"/>
          </p:cNvSpPr>
          <p:nvPr>
            <p:ph type="body" sz="quarter" idx="15"/>
          </p:nvPr>
        </p:nvSpPr>
        <p:spPr>
          <a:xfrm>
            <a:off x="6321424"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7" name="Symbol zastępczy tekstu 7">
            <a:extLst>
              <a:ext uri="{FF2B5EF4-FFF2-40B4-BE49-F238E27FC236}">
                <a16:creationId xmlns:a16="http://schemas.microsoft.com/office/drawing/2014/main" id="{F21CDA6B-4CB0-4BA4-A994-5BFB5FA2C9F9}"/>
              </a:ext>
            </a:extLst>
          </p:cNvPr>
          <p:cNvSpPr>
            <a:spLocks noGrp="1"/>
          </p:cNvSpPr>
          <p:nvPr>
            <p:ph type="body" sz="quarter" idx="16"/>
          </p:nvPr>
        </p:nvSpPr>
        <p:spPr>
          <a:xfrm>
            <a:off x="10113960" y="5454212"/>
            <a:ext cx="2528887" cy="2113402"/>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Tytuł 1">
            <a:extLst>
              <a:ext uri="{FF2B5EF4-FFF2-40B4-BE49-F238E27FC236}">
                <a16:creationId xmlns:a16="http://schemas.microsoft.com/office/drawing/2014/main" id="{87D2F31B-50A4-DF55-6A31-33730FBFB728}"/>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126447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3FA3D08D-A4A4-48F2-A116-3235D8B29C3B}"/>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Рисунок 9">
            <a:extLst>
              <a:ext uri="{FF2B5EF4-FFF2-40B4-BE49-F238E27FC236}">
                <a16:creationId xmlns:a16="http://schemas.microsoft.com/office/drawing/2014/main" id="{43DEB6F7-4275-4E7E-8670-980602F82028}"/>
              </a:ext>
            </a:extLst>
          </p:cNvPr>
          <p:cNvSpPr>
            <a:spLocks noGrp="1"/>
          </p:cNvSpPr>
          <p:nvPr>
            <p:ph type="pic" sz="quarter" idx="11" hasCustomPrompt="1"/>
          </p:nvPr>
        </p:nvSpPr>
        <p:spPr>
          <a:xfrm>
            <a:off x="1263649"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1" name="Рисунок 9">
            <a:extLst>
              <a:ext uri="{FF2B5EF4-FFF2-40B4-BE49-F238E27FC236}">
                <a16:creationId xmlns:a16="http://schemas.microsoft.com/office/drawing/2014/main" id="{D3F4CA85-F1B2-45A2-946B-3C0AAF41154B}"/>
              </a:ext>
            </a:extLst>
          </p:cNvPr>
          <p:cNvSpPr>
            <a:spLocks noGrp="1"/>
          </p:cNvSpPr>
          <p:nvPr>
            <p:ph type="pic" sz="quarter" idx="12" hasCustomPrompt="1"/>
          </p:nvPr>
        </p:nvSpPr>
        <p:spPr>
          <a:xfrm>
            <a:off x="4639798"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8" name="Рисунок 9">
            <a:extLst>
              <a:ext uri="{FF2B5EF4-FFF2-40B4-BE49-F238E27FC236}">
                <a16:creationId xmlns:a16="http://schemas.microsoft.com/office/drawing/2014/main" id="{92255B3A-CCC9-4C1B-AFA3-6F74896EF6B3}"/>
              </a:ext>
            </a:extLst>
          </p:cNvPr>
          <p:cNvSpPr>
            <a:spLocks noGrp="1"/>
          </p:cNvSpPr>
          <p:nvPr>
            <p:ph type="pic" sz="quarter" idx="13" hasCustomPrompt="1"/>
          </p:nvPr>
        </p:nvSpPr>
        <p:spPr>
          <a:xfrm>
            <a:off x="11392095"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9" name="Symbol zastępczy tekstu 7">
            <a:extLst>
              <a:ext uri="{FF2B5EF4-FFF2-40B4-BE49-F238E27FC236}">
                <a16:creationId xmlns:a16="http://schemas.microsoft.com/office/drawing/2014/main" id="{288E9B09-CB66-401D-89DC-DF8FEE1FFB51}"/>
              </a:ext>
            </a:extLst>
          </p:cNvPr>
          <p:cNvSpPr>
            <a:spLocks noGrp="1"/>
          </p:cNvSpPr>
          <p:nvPr>
            <p:ph type="body" sz="quarter" idx="14"/>
          </p:nvPr>
        </p:nvSpPr>
        <p:spPr>
          <a:xfrm>
            <a:off x="1263649"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0" name="Symbol zastępczy tekstu 7">
            <a:extLst>
              <a:ext uri="{FF2B5EF4-FFF2-40B4-BE49-F238E27FC236}">
                <a16:creationId xmlns:a16="http://schemas.microsoft.com/office/drawing/2014/main" id="{61C80CEC-5679-451C-832E-B68A3A355BC2}"/>
              </a:ext>
            </a:extLst>
          </p:cNvPr>
          <p:cNvSpPr>
            <a:spLocks noGrp="1"/>
          </p:cNvSpPr>
          <p:nvPr>
            <p:ph type="body" sz="quarter" idx="15"/>
          </p:nvPr>
        </p:nvSpPr>
        <p:spPr>
          <a:xfrm>
            <a:off x="4639798"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1" name="Symbol zastępczy tekstu 7">
            <a:extLst>
              <a:ext uri="{FF2B5EF4-FFF2-40B4-BE49-F238E27FC236}">
                <a16:creationId xmlns:a16="http://schemas.microsoft.com/office/drawing/2014/main" id="{68CF32CA-4EE2-4702-BCB5-7B2E3D825B2E}"/>
              </a:ext>
            </a:extLst>
          </p:cNvPr>
          <p:cNvSpPr>
            <a:spLocks noGrp="1"/>
          </p:cNvSpPr>
          <p:nvPr>
            <p:ph type="body" sz="quarter" idx="16"/>
          </p:nvPr>
        </p:nvSpPr>
        <p:spPr>
          <a:xfrm>
            <a:off x="11392095"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22" name="Рисунок 9">
            <a:extLst>
              <a:ext uri="{FF2B5EF4-FFF2-40B4-BE49-F238E27FC236}">
                <a16:creationId xmlns:a16="http://schemas.microsoft.com/office/drawing/2014/main" id="{1B8ADB97-4036-415F-A023-ECFF14F0A693}"/>
              </a:ext>
            </a:extLst>
          </p:cNvPr>
          <p:cNvSpPr>
            <a:spLocks noGrp="1"/>
          </p:cNvSpPr>
          <p:nvPr>
            <p:ph type="pic" sz="quarter" idx="17" hasCustomPrompt="1"/>
          </p:nvPr>
        </p:nvSpPr>
        <p:spPr>
          <a:xfrm>
            <a:off x="8015947" y="2517775"/>
            <a:ext cx="2528887" cy="2522537"/>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23" name="Symbol zastępczy tekstu 7">
            <a:extLst>
              <a:ext uri="{FF2B5EF4-FFF2-40B4-BE49-F238E27FC236}">
                <a16:creationId xmlns:a16="http://schemas.microsoft.com/office/drawing/2014/main" id="{1C4D68BB-32ED-423F-ACA5-C8016B1E070C}"/>
              </a:ext>
            </a:extLst>
          </p:cNvPr>
          <p:cNvSpPr>
            <a:spLocks noGrp="1"/>
          </p:cNvSpPr>
          <p:nvPr>
            <p:ph type="body" sz="quarter" idx="18"/>
          </p:nvPr>
        </p:nvSpPr>
        <p:spPr>
          <a:xfrm>
            <a:off x="8015947" y="5454212"/>
            <a:ext cx="2528887" cy="2113402"/>
          </a:xfrm>
          <a:prstGeom prst="rect">
            <a:avLst/>
          </a:prstGeom>
        </p:spPr>
        <p:txBody>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Tytuł 1">
            <a:extLst>
              <a:ext uri="{FF2B5EF4-FFF2-40B4-BE49-F238E27FC236}">
                <a16:creationId xmlns:a16="http://schemas.microsoft.com/office/drawing/2014/main" id="{02547E4E-B5E9-81AC-B4F8-6542B6FF8FD1}"/>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407875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EB5F9325-8504-4C53-A824-A6F4221A5E1D}"/>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Рисунок 9">
            <a:extLst>
              <a:ext uri="{FF2B5EF4-FFF2-40B4-BE49-F238E27FC236}">
                <a16:creationId xmlns:a16="http://schemas.microsoft.com/office/drawing/2014/main" id="{A977D172-AAF4-4D00-9999-AD02A11688C5}"/>
              </a:ext>
            </a:extLst>
          </p:cNvPr>
          <p:cNvSpPr>
            <a:spLocks noGrp="1"/>
          </p:cNvSpPr>
          <p:nvPr>
            <p:ph type="pic" sz="quarter" idx="11" hasCustomPrompt="1"/>
          </p:nvPr>
        </p:nvSpPr>
        <p:spPr>
          <a:xfrm>
            <a:off x="1263649"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5" name="Рисунок 9">
            <a:extLst>
              <a:ext uri="{FF2B5EF4-FFF2-40B4-BE49-F238E27FC236}">
                <a16:creationId xmlns:a16="http://schemas.microsoft.com/office/drawing/2014/main" id="{0E301F79-B781-4BD7-8A93-950F2F75499F}"/>
              </a:ext>
            </a:extLst>
          </p:cNvPr>
          <p:cNvSpPr>
            <a:spLocks noGrp="1"/>
          </p:cNvSpPr>
          <p:nvPr>
            <p:ph type="pic" sz="quarter" idx="12" hasCustomPrompt="1"/>
          </p:nvPr>
        </p:nvSpPr>
        <p:spPr>
          <a:xfrm>
            <a:off x="3977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6" name="Рисунок 9">
            <a:extLst>
              <a:ext uri="{FF2B5EF4-FFF2-40B4-BE49-F238E27FC236}">
                <a16:creationId xmlns:a16="http://schemas.microsoft.com/office/drawing/2014/main" id="{62AD2822-8B6F-465F-A74F-63A799E2C2E2}"/>
              </a:ext>
            </a:extLst>
          </p:cNvPr>
          <p:cNvSpPr>
            <a:spLocks noGrp="1"/>
          </p:cNvSpPr>
          <p:nvPr>
            <p:ph type="pic" sz="quarter" idx="13" hasCustomPrompt="1"/>
          </p:nvPr>
        </p:nvSpPr>
        <p:spPr>
          <a:xfrm>
            <a:off x="12120982"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8" name="Symbol zastępczy tekstu 7">
            <a:extLst>
              <a:ext uri="{FF2B5EF4-FFF2-40B4-BE49-F238E27FC236}">
                <a16:creationId xmlns:a16="http://schemas.microsoft.com/office/drawing/2014/main" id="{8C88F3B6-2DA4-4F29-9DC5-2AA40D2038C2}"/>
              </a:ext>
            </a:extLst>
          </p:cNvPr>
          <p:cNvSpPr>
            <a:spLocks noGrp="1"/>
          </p:cNvSpPr>
          <p:nvPr>
            <p:ph type="body" sz="quarter" idx="14"/>
          </p:nvPr>
        </p:nvSpPr>
        <p:spPr>
          <a:xfrm>
            <a:off x="1263650"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9" name="Symbol zastępczy tekstu 7">
            <a:extLst>
              <a:ext uri="{FF2B5EF4-FFF2-40B4-BE49-F238E27FC236}">
                <a16:creationId xmlns:a16="http://schemas.microsoft.com/office/drawing/2014/main" id="{D6C7B3B3-A32C-4CF1-A305-D5BA41981279}"/>
              </a:ext>
            </a:extLst>
          </p:cNvPr>
          <p:cNvSpPr>
            <a:spLocks noGrp="1"/>
          </p:cNvSpPr>
          <p:nvPr>
            <p:ph type="body" sz="quarter" idx="15"/>
          </p:nvPr>
        </p:nvSpPr>
        <p:spPr>
          <a:xfrm>
            <a:off x="3977983"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0" name="Symbol zastępczy tekstu 7">
            <a:extLst>
              <a:ext uri="{FF2B5EF4-FFF2-40B4-BE49-F238E27FC236}">
                <a16:creationId xmlns:a16="http://schemas.microsoft.com/office/drawing/2014/main" id="{761CCE6E-F759-43D9-AC54-70BFF154F4CB}"/>
              </a:ext>
            </a:extLst>
          </p:cNvPr>
          <p:cNvSpPr>
            <a:spLocks noGrp="1"/>
          </p:cNvSpPr>
          <p:nvPr>
            <p:ph type="body" sz="quarter" idx="16"/>
          </p:nvPr>
        </p:nvSpPr>
        <p:spPr>
          <a:xfrm>
            <a:off x="12120982"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1" name="Рисунок 9">
            <a:extLst>
              <a:ext uri="{FF2B5EF4-FFF2-40B4-BE49-F238E27FC236}">
                <a16:creationId xmlns:a16="http://schemas.microsoft.com/office/drawing/2014/main" id="{D83966FF-1CDD-4844-A314-9B9829E21C6B}"/>
              </a:ext>
            </a:extLst>
          </p:cNvPr>
          <p:cNvSpPr>
            <a:spLocks noGrp="1"/>
          </p:cNvSpPr>
          <p:nvPr>
            <p:ph type="pic" sz="quarter" idx="17" hasCustomPrompt="1"/>
          </p:nvPr>
        </p:nvSpPr>
        <p:spPr>
          <a:xfrm>
            <a:off x="9406648"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2" name="Symbol zastępczy tekstu 7">
            <a:extLst>
              <a:ext uri="{FF2B5EF4-FFF2-40B4-BE49-F238E27FC236}">
                <a16:creationId xmlns:a16="http://schemas.microsoft.com/office/drawing/2014/main" id="{AD705277-BBA4-49DF-BF5C-BF652F6E051B}"/>
              </a:ext>
            </a:extLst>
          </p:cNvPr>
          <p:cNvSpPr>
            <a:spLocks noGrp="1"/>
          </p:cNvSpPr>
          <p:nvPr>
            <p:ph type="body" sz="quarter" idx="18"/>
          </p:nvPr>
        </p:nvSpPr>
        <p:spPr>
          <a:xfrm>
            <a:off x="9406649"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13" name="Рисунок 9">
            <a:extLst>
              <a:ext uri="{FF2B5EF4-FFF2-40B4-BE49-F238E27FC236}">
                <a16:creationId xmlns:a16="http://schemas.microsoft.com/office/drawing/2014/main" id="{E72D5881-F7E2-4B60-822F-C5486163EC11}"/>
              </a:ext>
            </a:extLst>
          </p:cNvPr>
          <p:cNvSpPr>
            <a:spLocks noGrp="1"/>
          </p:cNvSpPr>
          <p:nvPr>
            <p:ph type="pic" sz="quarter" idx="19" hasCustomPrompt="1"/>
          </p:nvPr>
        </p:nvSpPr>
        <p:spPr>
          <a:xfrm>
            <a:off x="6692315" y="2517775"/>
            <a:ext cx="1800000" cy="1800000"/>
          </a:xfrm>
          <a:prstGeom prst="ellipse">
            <a:avLst/>
          </a:prstGeom>
          <a:solidFill>
            <a:schemeClr val="accent4">
              <a:lumMod val="20000"/>
              <a:lumOff val="80000"/>
            </a:schemeClr>
          </a:solidFill>
        </p:spPr>
        <p:txBody>
          <a:bodyPr wrap="square" anchor="ctr">
            <a:noAutofit/>
          </a:bodyPr>
          <a:lstStyle>
            <a:lvl1pPr marL="0" indent="0" algn="ctr">
              <a:buNone/>
              <a:defRPr lang="ru-RU" dirty="0">
                <a:solidFill>
                  <a:schemeClr val="tx1"/>
                </a:solidFill>
              </a:defRPr>
            </a:lvl1pPr>
          </a:lstStyle>
          <a:p>
            <a:r>
              <a:rPr lang="pl-PL" dirty="0"/>
              <a:t>Obraz</a:t>
            </a:r>
          </a:p>
        </p:txBody>
      </p:sp>
      <p:sp>
        <p:nvSpPr>
          <p:cNvPr id="14" name="Symbol zastępczy tekstu 7">
            <a:extLst>
              <a:ext uri="{FF2B5EF4-FFF2-40B4-BE49-F238E27FC236}">
                <a16:creationId xmlns:a16="http://schemas.microsoft.com/office/drawing/2014/main" id="{11B1FABB-12A0-49DA-87B6-E3E3287C6308}"/>
              </a:ext>
            </a:extLst>
          </p:cNvPr>
          <p:cNvSpPr>
            <a:spLocks noGrp="1"/>
          </p:cNvSpPr>
          <p:nvPr>
            <p:ph type="body" sz="quarter" idx="20"/>
          </p:nvPr>
        </p:nvSpPr>
        <p:spPr>
          <a:xfrm>
            <a:off x="6692316" y="4731674"/>
            <a:ext cx="1800000" cy="2113402"/>
          </a:xfrm>
          <a:prstGeom prst="rect">
            <a:avLst/>
          </a:prstGeom>
        </p:spPr>
        <p:txBody>
          <a:bodyPr/>
          <a:lstStyle>
            <a:lvl1pPr>
              <a:defRPr sz="1400"/>
            </a:lvl1pPr>
            <a:lvl2pPr>
              <a:defRPr sz="1400"/>
            </a:lvl2pPr>
            <a:lvl3pPr>
              <a:defRPr sz="1400"/>
            </a:lvl3pPr>
            <a:lvl4pPr>
              <a:defRPr sz="1400"/>
            </a:lvl4pPr>
            <a:lvl5pPr>
              <a:defRPr sz="1400"/>
            </a:lvl5p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7" name="Tytuł 1">
            <a:extLst>
              <a:ext uri="{FF2B5EF4-FFF2-40B4-BE49-F238E27FC236}">
                <a16:creationId xmlns:a16="http://schemas.microsoft.com/office/drawing/2014/main" id="{28E8E2EC-2999-0326-5F27-E11C85FBC139}"/>
              </a:ext>
            </a:extLst>
          </p:cNvPr>
          <p:cNvSpPr>
            <a:spLocks noGrp="1"/>
          </p:cNvSpPr>
          <p:nvPr>
            <p:ph type="title"/>
          </p:nvPr>
        </p:nvSpPr>
        <p:spPr>
          <a:xfrm>
            <a:off x="463550" y="1069088"/>
            <a:ext cx="14250988" cy="803441"/>
          </a:xfrm>
        </p:spPr>
        <p:txBody>
          <a:bodyPr/>
          <a:lstStyle>
            <a:lvl1pPr algn="ctr">
              <a:defRPr/>
            </a:lvl1pPr>
          </a:lstStyle>
          <a:p>
            <a:r>
              <a:rPr lang="pl-PL" dirty="0"/>
              <a:t>Kliknij, aby edytować styl</a:t>
            </a:r>
          </a:p>
        </p:txBody>
      </p:sp>
    </p:spTree>
    <p:extLst>
      <p:ext uri="{BB962C8B-B14F-4D97-AF65-F5344CB8AC3E}">
        <p14:creationId xmlns:p14="http://schemas.microsoft.com/office/powerpoint/2010/main" val="381308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1859F1-C907-4468-9E49-03ED39748005}"/>
              </a:ext>
            </a:extLst>
          </p:cNvPr>
          <p:cNvSpPr>
            <a:spLocks noGrp="1"/>
          </p:cNvSpPr>
          <p:nvPr>
            <p:ph type="title"/>
          </p:nvPr>
        </p:nvSpPr>
        <p:spPr/>
        <p:txBody>
          <a:bodyPr/>
          <a:lstStyle>
            <a:lvl1pPr algn="ctr">
              <a:defRPr/>
            </a:lvl1pPr>
          </a:lstStyle>
          <a:p>
            <a:r>
              <a:rPr lang="pl-PL" dirty="0"/>
              <a:t>Kliknij, aby edytować styl</a:t>
            </a:r>
          </a:p>
        </p:txBody>
      </p:sp>
      <p:sp>
        <p:nvSpPr>
          <p:cNvPr id="3" name="Symbol zastępczy numeru slajdu 2">
            <a:extLst>
              <a:ext uri="{FF2B5EF4-FFF2-40B4-BE49-F238E27FC236}">
                <a16:creationId xmlns:a16="http://schemas.microsoft.com/office/drawing/2014/main" id="{B2682597-9D65-4020-93DF-0B9EF932CAF7}"/>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E9013A0B-EF44-4F86-9884-F2A5EDC19A5C}"/>
              </a:ext>
            </a:extLst>
          </p:cNvPr>
          <p:cNvSpPr>
            <a:spLocks noGrp="1"/>
          </p:cNvSpPr>
          <p:nvPr>
            <p:ph type="body" sz="quarter" idx="14"/>
          </p:nvPr>
        </p:nvSpPr>
        <p:spPr>
          <a:xfrm>
            <a:off x="1055221" y="2727325"/>
            <a:ext cx="2945744" cy="3795714"/>
          </a:xfrm>
          <a:prstGeom prst="rect">
            <a:avLst/>
          </a:prstGeom>
          <a:solidFill>
            <a:schemeClr val="tx2"/>
          </a:solidFill>
          <a:ln>
            <a:solidFill>
              <a:schemeClr val="bg1"/>
            </a:solidFill>
          </a:ln>
        </p:spPr>
        <p:txBody>
          <a:bodyPr lIns="180000" tIns="1800000" rIns="180000" bIns="180000"/>
          <a:lstStyle>
            <a:lvl1pPr marL="0" indent="0" algn="ctr">
              <a:buNone/>
              <a:defRPr>
                <a:solidFill>
                  <a:schemeClr val="bg1"/>
                </a:solidFill>
              </a:defRPr>
            </a:lvl1pPr>
            <a:lvl2pPr marL="261938" indent="0">
              <a:buNone/>
              <a:defRPr/>
            </a:lvl2pPr>
          </a:lstStyle>
          <a:p>
            <a:pPr lvl="0"/>
            <a:r>
              <a:rPr lang="pl-PL" dirty="0"/>
              <a:t>Kliknij, aby edytować style wzorca tekstu</a:t>
            </a:r>
          </a:p>
        </p:txBody>
      </p:sp>
      <p:sp>
        <p:nvSpPr>
          <p:cNvPr id="5" name="Symbol zastępczy tekstu 7">
            <a:extLst>
              <a:ext uri="{FF2B5EF4-FFF2-40B4-BE49-F238E27FC236}">
                <a16:creationId xmlns:a16="http://schemas.microsoft.com/office/drawing/2014/main" id="{1DB29745-1DAA-4DEC-A821-9DE2F2273DC6}"/>
              </a:ext>
            </a:extLst>
          </p:cNvPr>
          <p:cNvSpPr>
            <a:spLocks noGrp="1"/>
          </p:cNvSpPr>
          <p:nvPr>
            <p:ph type="body" sz="quarter" idx="15"/>
          </p:nvPr>
        </p:nvSpPr>
        <p:spPr>
          <a:xfrm>
            <a:off x="4431370" y="2727325"/>
            <a:ext cx="2945744" cy="3795714"/>
          </a:xfrm>
          <a:prstGeom prst="rect">
            <a:avLst/>
          </a:prstGeom>
          <a:solidFill>
            <a:schemeClr val="accent3"/>
          </a:solidFill>
        </p:spPr>
        <p:txBody>
          <a:bodyPr lIns="180000" tIns="1800000" rIns="180000" bIns="180000"/>
          <a:lstStyle>
            <a:lvl1pPr marL="0" indent="0" algn="ctr">
              <a:buNone/>
              <a:defRPr>
                <a:solidFill>
                  <a:schemeClr val="bg1"/>
                </a:solidFill>
              </a:defRPr>
            </a:lvl1pPr>
            <a:lvl2pPr marL="261938" indent="0">
              <a:buNone/>
              <a:defRPr/>
            </a:lvl2pPr>
          </a:lstStyle>
          <a:p>
            <a:pPr lvl="0"/>
            <a:r>
              <a:rPr lang="pl-PL" dirty="0"/>
              <a:t>Kliknij, aby edytować style wzorca tekstu</a:t>
            </a:r>
          </a:p>
        </p:txBody>
      </p:sp>
      <p:sp>
        <p:nvSpPr>
          <p:cNvPr id="6" name="Symbol zastępczy tekstu 7">
            <a:extLst>
              <a:ext uri="{FF2B5EF4-FFF2-40B4-BE49-F238E27FC236}">
                <a16:creationId xmlns:a16="http://schemas.microsoft.com/office/drawing/2014/main" id="{6C66B92B-772C-4C47-A4F1-52A9C7B31100}"/>
              </a:ext>
            </a:extLst>
          </p:cNvPr>
          <p:cNvSpPr>
            <a:spLocks noGrp="1"/>
          </p:cNvSpPr>
          <p:nvPr>
            <p:ph type="body" sz="quarter" idx="16"/>
          </p:nvPr>
        </p:nvSpPr>
        <p:spPr>
          <a:xfrm>
            <a:off x="11183667" y="2727325"/>
            <a:ext cx="2945744" cy="3795714"/>
          </a:xfrm>
          <a:prstGeom prst="rect">
            <a:avLst/>
          </a:prstGeom>
          <a:solidFill>
            <a:schemeClr val="tx2"/>
          </a:solidFill>
          <a:ln>
            <a:solidFill>
              <a:schemeClr val="bg1"/>
            </a:solidFill>
          </a:ln>
        </p:spPr>
        <p:txBody>
          <a:bodyPr lIns="180000" tIns="1800000" rIns="180000" bIns="180000"/>
          <a:lstStyle>
            <a:lvl1pPr marL="0" indent="0" algn="ctr">
              <a:buNone/>
              <a:defRPr>
                <a:solidFill>
                  <a:schemeClr val="bg1"/>
                </a:solidFill>
              </a:defRPr>
            </a:lvl1pPr>
          </a:lstStyle>
          <a:p>
            <a:pPr lvl="0"/>
            <a:r>
              <a:rPr lang="pl-PL" dirty="0"/>
              <a:t>Kliknij, aby edytować style wzorca tekstu</a:t>
            </a:r>
          </a:p>
        </p:txBody>
      </p:sp>
      <p:sp>
        <p:nvSpPr>
          <p:cNvPr id="7" name="Symbol zastępczy tekstu 7">
            <a:extLst>
              <a:ext uri="{FF2B5EF4-FFF2-40B4-BE49-F238E27FC236}">
                <a16:creationId xmlns:a16="http://schemas.microsoft.com/office/drawing/2014/main" id="{BA7DE45F-94E4-46C5-9F75-FB3DCB5A33F8}"/>
              </a:ext>
            </a:extLst>
          </p:cNvPr>
          <p:cNvSpPr>
            <a:spLocks noGrp="1"/>
          </p:cNvSpPr>
          <p:nvPr>
            <p:ph type="body" sz="quarter" idx="18"/>
          </p:nvPr>
        </p:nvSpPr>
        <p:spPr>
          <a:xfrm>
            <a:off x="7807519" y="2727325"/>
            <a:ext cx="2945744" cy="3795714"/>
          </a:xfrm>
          <a:prstGeom prst="rect">
            <a:avLst/>
          </a:prstGeom>
          <a:solidFill>
            <a:schemeClr val="tx2"/>
          </a:solidFill>
          <a:ln>
            <a:solidFill>
              <a:schemeClr val="bg1"/>
            </a:solidFill>
          </a:ln>
        </p:spPr>
        <p:txBody>
          <a:bodyPr lIns="180000" tIns="1800000" rIns="180000" bIns="180000"/>
          <a:lstStyle>
            <a:lvl1pPr marL="0" indent="0" algn="ctr">
              <a:buNone/>
              <a:defRPr>
                <a:solidFill>
                  <a:schemeClr val="bg1"/>
                </a:solidFill>
              </a:defRPr>
            </a:lvl1pPr>
          </a:lstStyle>
          <a:p>
            <a:pPr lvl="0"/>
            <a:r>
              <a:rPr lang="pl-PL" dirty="0"/>
              <a:t>Kliknij, aby edytować style wzorca tekstu</a:t>
            </a:r>
          </a:p>
        </p:txBody>
      </p:sp>
      <p:sp>
        <p:nvSpPr>
          <p:cNvPr id="9" name="Symbol zastępczy obrazu 8">
            <a:extLst>
              <a:ext uri="{FF2B5EF4-FFF2-40B4-BE49-F238E27FC236}">
                <a16:creationId xmlns:a16="http://schemas.microsoft.com/office/drawing/2014/main" id="{306C7A2A-275A-42DB-A6DA-DB9F7F515C46}"/>
              </a:ext>
            </a:extLst>
          </p:cNvPr>
          <p:cNvSpPr>
            <a:spLocks noGrp="1"/>
          </p:cNvSpPr>
          <p:nvPr>
            <p:ph type="pic" sz="quarter" idx="19"/>
          </p:nvPr>
        </p:nvSpPr>
        <p:spPr>
          <a:xfrm>
            <a:off x="1931998"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a:p>
        </p:txBody>
      </p:sp>
      <p:sp>
        <p:nvSpPr>
          <p:cNvPr id="10" name="Symbol zastępczy obrazu 8">
            <a:extLst>
              <a:ext uri="{FF2B5EF4-FFF2-40B4-BE49-F238E27FC236}">
                <a16:creationId xmlns:a16="http://schemas.microsoft.com/office/drawing/2014/main" id="{87D7C5E0-8DA9-4157-B049-5F5BF67A122A}"/>
              </a:ext>
            </a:extLst>
          </p:cNvPr>
          <p:cNvSpPr>
            <a:spLocks noGrp="1"/>
          </p:cNvSpPr>
          <p:nvPr>
            <p:ph type="pic" sz="quarter" idx="20"/>
          </p:nvPr>
        </p:nvSpPr>
        <p:spPr>
          <a:xfrm>
            <a:off x="5305754"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dirty="0"/>
          </a:p>
        </p:txBody>
      </p:sp>
      <p:sp>
        <p:nvSpPr>
          <p:cNvPr id="13" name="Symbol zastępczy obrazu 8">
            <a:extLst>
              <a:ext uri="{FF2B5EF4-FFF2-40B4-BE49-F238E27FC236}">
                <a16:creationId xmlns:a16="http://schemas.microsoft.com/office/drawing/2014/main" id="{37FB0B87-3E82-44D7-ABB2-09BFD534AF6D}"/>
              </a:ext>
            </a:extLst>
          </p:cNvPr>
          <p:cNvSpPr>
            <a:spLocks noGrp="1"/>
          </p:cNvSpPr>
          <p:nvPr>
            <p:ph type="pic" sz="quarter" idx="21"/>
          </p:nvPr>
        </p:nvSpPr>
        <p:spPr>
          <a:xfrm>
            <a:off x="8681903"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dirty="0"/>
          </a:p>
        </p:txBody>
      </p:sp>
      <p:sp>
        <p:nvSpPr>
          <p:cNvPr id="14" name="Symbol zastępczy obrazu 8">
            <a:extLst>
              <a:ext uri="{FF2B5EF4-FFF2-40B4-BE49-F238E27FC236}">
                <a16:creationId xmlns:a16="http://schemas.microsoft.com/office/drawing/2014/main" id="{EF289C24-F083-42AC-A84D-644C4388C085}"/>
              </a:ext>
            </a:extLst>
          </p:cNvPr>
          <p:cNvSpPr>
            <a:spLocks noGrp="1"/>
          </p:cNvSpPr>
          <p:nvPr>
            <p:ph type="pic" sz="quarter" idx="22"/>
          </p:nvPr>
        </p:nvSpPr>
        <p:spPr>
          <a:xfrm>
            <a:off x="12042765" y="3098572"/>
            <a:ext cx="1196975" cy="1109892"/>
          </a:xfrm>
          <a:prstGeom prst="rect">
            <a:avLst/>
          </a:prstGeom>
          <a:solidFill>
            <a:schemeClr val="accent4">
              <a:lumMod val="20000"/>
              <a:lumOff val="80000"/>
            </a:schemeClr>
          </a:solidFill>
        </p:spPr>
        <p:txBody>
          <a:bodyPr/>
          <a:lstStyle>
            <a:lvl1pPr marL="0" indent="0" algn="ctr">
              <a:buNone/>
              <a:defRPr>
                <a:solidFill>
                  <a:schemeClr val="tx1"/>
                </a:solidFill>
              </a:defRPr>
            </a:lvl1pPr>
          </a:lstStyle>
          <a:p>
            <a:endParaRPr lang="pl-PL" dirty="0"/>
          </a:p>
        </p:txBody>
      </p:sp>
      <p:sp>
        <p:nvSpPr>
          <p:cNvPr id="15" name="Symbol zastępczy tekstu 16">
            <a:extLst>
              <a:ext uri="{FF2B5EF4-FFF2-40B4-BE49-F238E27FC236}">
                <a16:creationId xmlns:a16="http://schemas.microsoft.com/office/drawing/2014/main" id="{52B7A731-C9E0-4CCD-8CC1-E11AFAC25791}"/>
              </a:ext>
            </a:extLst>
          </p:cNvPr>
          <p:cNvSpPr>
            <a:spLocks noGrp="1"/>
          </p:cNvSpPr>
          <p:nvPr>
            <p:ph type="body" sz="quarter" idx="23"/>
          </p:nvPr>
        </p:nvSpPr>
        <p:spPr>
          <a:xfrm>
            <a:off x="496888" y="6894286"/>
            <a:ext cx="14217650" cy="662216"/>
          </a:xfrm>
          <a:prstGeom prst="rect">
            <a:avLst/>
          </a:prstGeom>
        </p:spPr>
        <p:txBody>
          <a:bodyPr anchor="ctr"/>
          <a:lstStyle>
            <a:lvl1pPr marL="0" indent="0" algn="ctr">
              <a:buNone/>
              <a:defRPr sz="1100">
                <a:solidFill>
                  <a:schemeClr val="tx2"/>
                </a:solidFill>
              </a:defRPr>
            </a:lvl1pPr>
            <a:lvl2pPr marL="261938" indent="0">
              <a:buNone/>
              <a:defRPr sz="1100">
                <a:solidFill>
                  <a:schemeClr val="bg2">
                    <a:lumMod val="75000"/>
                  </a:schemeClr>
                </a:solidFill>
              </a:defRPr>
            </a:lvl2pPr>
            <a:lvl3pPr>
              <a:defRPr sz="1100">
                <a:solidFill>
                  <a:schemeClr val="bg2">
                    <a:lumMod val="75000"/>
                  </a:schemeClr>
                </a:solidFill>
              </a:defRPr>
            </a:lvl3pPr>
            <a:lvl4pPr>
              <a:defRPr sz="1100">
                <a:solidFill>
                  <a:schemeClr val="bg2">
                    <a:lumMod val="75000"/>
                  </a:schemeClr>
                </a:solidFill>
              </a:defRPr>
            </a:lvl4pPr>
            <a:lvl5pPr>
              <a:defRPr sz="1100">
                <a:solidFill>
                  <a:schemeClr val="bg2">
                    <a:lumMod val="75000"/>
                  </a:schemeClr>
                </a:solidFill>
              </a:defRPr>
            </a:lvl5pPr>
          </a:lstStyle>
          <a:p>
            <a:pPr lvl="0"/>
            <a:r>
              <a:rPr lang="pl-PL" dirty="0"/>
              <a:t>Kliknij, aby edytować style wzorca tekstu</a:t>
            </a:r>
          </a:p>
        </p:txBody>
      </p:sp>
    </p:spTree>
    <p:extLst>
      <p:ext uri="{BB962C8B-B14F-4D97-AF65-F5344CB8AC3E}">
        <p14:creationId xmlns:p14="http://schemas.microsoft.com/office/powerpoint/2010/main" val="48628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4185DA-0F29-480B-A83E-60402F1221D6}"/>
              </a:ext>
            </a:extLst>
          </p:cNvPr>
          <p:cNvSpPr>
            <a:spLocks noGrp="1"/>
          </p:cNvSpPr>
          <p:nvPr>
            <p:ph type="title"/>
          </p:nvPr>
        </p:nvSpPr>
        <p:spPr/>
        <p:txBody>
          <a:bodyPr/>
          <a:lstStyle>
            <a:lvl1pPr algn="ctr">
              <a:defRPr/>
            </a:lvl1pPr>
          </a:lstStyle>
          <a:p>
            <a:r>
              <a:rPr lang="pl-PL" dirty="0"/>
              <a:t>Kliknij, aby edytować styl</a:t>
            </a:r>
          </a:p>
        </p:txBody>
      </p:sp>
      <p:sp>
        <p:nvSpPr>
          <p:cNvPr id="3" name="Symbol zastępczy numeru slajdu 2">
            <a:extLst>
              <a:ext uri="{FF2B5EF4-FFF2-40B4-BE49-F238E27FC236}">
                <a16:creationId xmlns:a16="http://schemas.microsoft.com/office/drawing/2014/main" id="{7E98D308-C317-4A4C-895E-868ABC384E7F}"/>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4" name="Symbol zastępczy tekstu 7">
            <a:extLst>
              <a:ext uri="{FF2B5EF4-FFF2-40B4-BE49-F238E27FC236}">
                <a16:creationId xmlns:a16="http://schemas.microsoft.com/office/drawing/2014/main" id="{655720DE-7858-48E4-ACED-AE29E070D5C7}"/>
              </a:ext>
            </a:extLst>
          </p:cNvPr>
          <p:cNvSpPr>
            <a:spLocks noGrp="1"/>
          </p:cNvSpPr>
          <p:nvPr>
            <p:ph type="body" sz="quarter" idx="14"/>
          </p:nvPr>
        </p:nvSpPr>
        <p:spPr>
          <a:xfrm>
            <a:off x="1055221"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solidFill>
                  <a:schemeClr val="tx1"/>
                </a:solidFill>
              </a:defRPr>
            </a:lvl1pPr>
            <a:lvl2pPr marL="261938" indent="0">
              <a:buNone/>
              <a:defRPr/>
            </a:lvl2pPr>
          </a:lstStyle>
          <a:p>
            <a:pPr lvl="0"/>
            <a:r>
              <a:rPr lang="pl-PL" dirty="0"/>
              <a:t>Kliknij, aby edytować style wzorca tekstu</a:t>
            </a:r>
          </a:p>
        </p:txBody>
      </p:sp>
      <p:sp>
        <p:nvSpPr>
          <p:cNvPr id="5" name="Symbol zastępczy obrazu 8">
            <a:extLst>
              <a:ext uri="{FF2B5EF4-FFF2-40B4-BE49-F238E27FC236}">
                <a16:creationId xmlns:a16="http://schemas.microsoft.com/office/drawing/2014/main" id="{B14F04B9-AEB8-4C42-9C8A-5341804EB05C}"/>
              </a:ext>
            </a:extLst>
          </p:cNvPr>
          <p:cNvSpPr>
            <a:spLocks noGrp="1"/>
          </p:cNvSpPr>
          <p:nvPr>
            <p:ph type="pic" sz="quarter" idx="19"/>
          </p:nvPr>
        </p:nvSpPr>
        <p:spPr>
          <a:xfrm>
            <a:off x="1263649" y="314010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6" name="Symbol zastępczy tekstu 7">
            <a:extLst>
              <a:ext uri="{FF2B5EF4-FFF2-40B4-BE49-F238E27FC236}">
                <a16:creationId xmlns:a16="http://schemas.microsoft.com/office/drawing/2014/main" id="{0F894A39-FC4A-4E03-9124-2622C181458F}"/>
              </a:ext>
            </a:extLst>
          </p:cNvPr>
          <p:cNvSpPr>
            <a:spLocks noGrp="1"/>
          </p:cNvSpPr>
          <p:nvPr>
            <p:ph type="body" sz="quarter" idx="20"/>
          </p:nvPr>
        </p:nvSpPr>
        <p:spPr>
          <a:xfrm>
            <a:off x="1055221" y="5248275"/>
            <a:ext cx="4207342" cy="2109788"/>
          </a:xfrm>
          <a:prstGeom prst="rect">
            <a:avLst/>
          </a:prstGeom>
          <a:solidFill>
            <a:schemeClr val="accent5"/>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7" name="Symbol zastępczy obrazu 8">
            <a:extLst>
              <a:ext uri="{FF2B5EF4-FFF2-40B4-BE49-F238E27FC236}">
                <a16:creationId xmlns:a16="http://schemas.microsoft.com/office/drawing/2014/main" id="{95876273-7942-4B36-A7F5-588F89572E11}"/>
              </a:ext>
            </a:extLst>
          </p:cNvPr>
          <p:cNvSpPr>
            <a:spLocks noGrp="1"/>
          </p:cNvSpPr>
          <p:nvPr>
            <p:ph type="pic" sz="quarter" idx="21"/>
          </p:nvPr>
        </p:nvSpPr>
        <p:spPr>
          <a:xfrm>
            <a:off x="1263649" y="566105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8" name="Symbol zastępczy tekstu 7">
            <a:extLst>
              <a:ext uri="{FF2B5EF4-FFF2-40B4-BE49-F238E27FC236}">
                <a16:creationId xmlns:a16="http://schemas.microsoft.com/office/drawing/2014/main" id="{D63EEEE7-360A-41E5-A910-EA94AC374BBA}"/>
              </a:ext>
            </a:extLst>
          </p:cNvPr>
          <p:cNvSpPr>
            <a:spLocks noGrp="1"/>
          </p:cNvSpPr>
          <p:nvPr>
            <p:ph type="body" sz="quarter" idx="22"/>
          </p:nvPr>
        </p:nvSpPr>
        <p:spPr>
          <a:xfrm>
            <a:off x="5690954" y="2727325"/>
            <a:ext cx="4207342" cy="2109788"/>
          </a:xfrm>
          <a:prstGeom prst="rect">
            <a:avLst/>
          </a:prstGeom>
          <a:solidFill>
            <a:schemeClr val="accent3"/>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9" name="Symbol zastępczy obrazu 8">
            <a:extLst>
              <a:ext uri="{FF2B5EF4-FFF2-40B4-BE49-F238E27FC236}">
                <a16:creationId xmlns:a16="http://schemas.microsoft.com/office/drawing/2014/main" id="{18D96B53-586F-483E-B419-FC1A1E540D66}"/>
              </a:ext>
            </a:extLst>
          </p:cNvPr>
          <p:cNvSpPr>
            <a:spLocks noGrp="1"/>
          </p:cNvSpPr>
          <p:nvPr>
            <p:ph type="pic" sz="quarter" idx="23"/>
          </p:nvPr>
        </p:nvSpPr>
        <p:spPr>
          <a:xfrm>
            <a:off x="5899382" y="314010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10" name="Symbol zastępczy tekstu 7">
            <a:extLst>
              <a:ext uri="{FF2B5EF4-FFF2-40B4-BE49-F238E27FC236}">
                <a16:creationId xmlns:a16="http://schemas.microsoft.com/office/drawing/2014/main" id="{F2089535-B61B-4BD2-AF9B-75B7F8A0279A}"/>
              </a:ext>
            </a:extLst>
          </p:cNvPr>
          <p:cNvSpPr>
            <a:spLocks noGrp="1"/>
          </p:cNvSpPr>
          <p:nvPr>
            <p:ph type="body" sz="quarter" idx="24"/>
          </p:nvPr>
        </p:nvSpPr>
        <p:spPr>
          <a:xfrm>
            <a:off x="5690954" y="524827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solidFill>
                  <a:schemeClr val="tx1"/>
                </a:solidFill>
              </a:defRPr>
            </a:lvl1pPr>
            <a:lvl2pPr marL="261938" indent="0">
              <a:buNone/>
              <a:defRPr/>
            </a:lvl2pPr>
          </a:lstStyle>
          <a:p>
            <a:pPr lvl="0"/>
            <a:r>
              <a:rPr lang="pl-PL" dirty="0"/>
              <a:t>Kliknij, aby edytować style wzorca tekstu</a:t>
            </a:r>
          </a:p>
        </p:txBody>
      </p:sp>
      <p:sp>
        <p:nvSpPr>
          <p:cNvPr id="11" name="Symbol zastępczy obrazu 8">
            <a:extLst>
              <a:ext uri="{FF2B5EF4-FFF2-40B4-BE49-F238E27FC236}">
                <a16:creationId xmlns:a16="http://schemas.microsoft.com/office/drawing/2014/main" id="{594D2B2E-F2D4-4691-B6FC-99DCB8F5BF91}"/>
              </a:ext>
            </a:extLst>
          </p:cNvPr>
          <p:cNvSpPr>
            <a:spLocks noGrp="1"/>
          </p:cNvSpPr>
          <p:nvPr>
            <p:ph type="pic" sz="quarter" idx="25"/>
          </p:nvPr>
        </p:nvSpPr>
        <p:spPr>
          <a:xfrm>
            <a:off x="5899382" y="566105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16" name="Symbol zastępczy tekstu 7">
            <a:extLst>
              <a:ext uri="{FF2B5EF4-FFF2-40B4-BE49-F238E27FC236}">
                <a16:creationId xmlns:a16="http://schemas.microsoft.com/office/drawing/2014/main" id="{8CE462B4-A915-4ADB-9CDA-C6F39D5967FB}"/>
              </a:ext>
            </a:extLst>
          </p:cNvPr>
          <p:cNvSpPr>
            <a:spLocks noGrp="1"/>
          </p:cNvSpPr>
          <p:nvPr>
            <p:ph type="body" sz="quarter" idx="26"/>
          </p:nvPr>
        </p:nvSpPr>
        <p:spPr>
          <a:xfrm>
            <a:off x="10332804" y="2727325"/>
            <a:ext cx="4207342" cy="2109788"/>
          </a:xfrm>
          <a:prstGeom prst="rect">
            <a:avLst/>
          </a:prstGeom>
          <a:solidFill>
            <a:schemeClr val="accent4">
              <a:lumMod val="20000"/>
              <a:lumOff val="80000"/>
            </a:schemeClr>
          </a:solidFill>
        </p:spPr>
        <p:txBody>
          <a:bodyPr lIns="1692000" tIns="180000" rIns="180000" bIns="180000" anchor="ctr"/>
          <a:lstStyle>
            <a:lvl1pPr marL="0" indent="0" algn="l">
              <a:buNone/>
              <a:defRPr>
                <a:solidFill>
                  <a:schemeClr val="tx1"/>
                </a:solidFill>
              </a:defRPr>
            </a:lvl1pPr>
            <a:lvl2pPr marL="261938" indent="0">
              <a:buNone/>
              <a:defRPr/>
            </a:lvl2pPr>
          </a:lstStyle>
          <a:p>
            <a:pPr lvl="0"/>
            <a:r>
              <a:rPr lang="pl-PL" dirty="0"/>
              <a:t>Kliknij, aby edytować style wzorca tekstu</a:t>
            </a:r>
          </a:p>
        </p:txBody>
      </p:sp>
      <p:sp>
        <p:nvSpPr>
          <p:cNvPr id="17" name="Symbol zastępczy obrazu 8">
            <a:extLst>
              <a:ext uri="{FF2B5EF4-FFF2-40B4-BE49-F238E27FC236}">
                <a16:creationId xmlns:a16="http://schemas.microsoft.com/office/drawing/2014/main" id="{90A4BD5F-83DE-4BE3-9711-F69A2125D682}"/>
              </a:ext>
            </a:extLst>
          </p:cNvPr>
          <p:cNvSpPr>
            <a:spLocks noGrp="1"/>
          </p:cNvSpPr>
          <p:nvPr>
            <p:ph type="pic" sz="quarter" idx="27"/>
          </p:nvPr>
        </p:nvSpPr>
        <p:spPr>
          <a:xfrm>
            <a:off x="10541232" y="314010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
        <p:nvSpPr>
          <p:cNvPr id="18" name="Symbol zastępczy tekstu 7">
            <a:extLst>
              <a:ext uri="{FF2B5EF4-FFF2-40B4-BE49-F238E27FC236}">
                <a16:creationId xmlns:a16="http://schemas.microsoft.com/office/drawing/2014/main" id="{4316B9E4-E6F8-4953-8DCB-86BCD5AC5963}"/>
              </a:ext>
            </a:extLst>
          </p:cNvPr>
          <p:cNvSpPr>
            <a:spLocks noGrp="1"/>
          </p:cNvSpPr>
          <p:nvPr>
            <p:ph type="body" sz="quarter" idx="28"/>
          </p:nvPr>
        </p:nvSpPr>
        <p:spPr>
          <a:xfrm>
            <a:off x="10332804" y="5248275"/>
            <a:ext cx="4207342" cy="2109788"/>
          </a:xfrm>
          <a:prstGeom prst="rect">
            <a:avLst/>
          </a:prstGeom>
          <a:solidFill>
            <a:schemeClr val="accent6"/>
          </a:solidFill>
        </p:spPr>
        <p:txBody>
          <a:bodyPr lIns="1692000" tIns="180000" rIns="180000" bIns="180000" anchor="ctr"/>
          <a:lstStyle>
            <a:lvl1pPr marL="0" indent="0" algn="l">
              <a:buNone/>
              <a:defRPr>
                <a:solidFill>
                  <a:schemeClr val="bg1"/>
                </a:solidFill>
              </a:defRPr>
            </a:lvl1pPr>
            <a:lvl2pPr marL="261938" indent="0">
              <a:buNone/>
              <a:defRPr/>
            </a:lvl2pPr>
          </a:lstStyle>
          <a:p>
            <a:pPr lvl="0"/>
            <a:r>
              <a:rPr lang="pl-PL" dirty="0"/>
              <a:t>Kliknij, aby edytować style wzorca tekstu</a:t>
            </a:r>
          </a:p>
        </p:txBody>
      </p:sp>
      <p:sp>
        <p:nvSpPr>
          <p:cNvPr id="19" name="Symbol zastępczy obrazu 8">
            <a:extLst>
              <a:ext uri="{FF2B5EF4-FFF2-40B4-BE49-F238E27FC236}">
                <a16:creationId xmlns:a16="http://schemas.microsoft.com/office/drawing/2014/main" id="{4533EBF1-0001-4BD3-BFFE-90179235A423}"/>
              </a:ext>
            </a:extLst>
          </p:cNvPr>
          <p:cNvSpPr>
            <a:spLocks noGrp="1"/>
          </p:cNvSpPr>
          <p:nvPr>
            <p:ph type="pic" sz="quarter" idx="29"/>
          </p:nvPr>
        </p:nvSpPr>
        <p:spPr>
          <a:xfrm>
            <a:off x="10541232" y="5661050"/>
            <a:ext cx="1263651" cy="1263600"/>
          </a:xfrm>
          <a:prstGeom prst="rect">
            <a:avLst/>
          </a:prstGeom>
          <a:solidFill>
            <a:schemeClr val="bg2">
              <a:lumMod val="95000"/>
            </a:schemeClr>
          </a:solidFill>
        </p:spPr>
        <p:txBody>
          <a:bodyPr/>
          <a:lstStyle>
            <a:lvl1pPr marL="0" indent="0" algn="ctr">
              <a:buNone/>
              <a:defRPr>
                <a:solidFill>
                  <a:schemeClr val="tx1"/>
                </a:solidFill>
              </a:defRPr>
            </a:lvl1pPr>
          </a:lstStyle>
          <a:p>
            <a:endParaRPr lang="pl-PL" dirty="0"/>
          </a:p>
        </p:txBody>
      </p:sp>
    </p:spTree>
    <p:extLst>
      <p:ext uri="{BB962C8B-B14F-4D97-AF65-F5344CB8AC3E}">
        <p14:creationId xmlns:p14="http://schemas.microsoft.com/office/powerpoint/2010/main" val="16886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ytuł + 2x txt 2">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2286221-03EF-41AB-A82B-D367B529252E}"/>
              </a:ext>
            </a:extLst>
          </p:cNvPr>
          <p:cNvSpPr>
            <a:spLocks noGrp="1"/>
          </p:cNvSpPr>
          <p:nvPr>
            <p:ph type="body" idx="1"/>
          </p:nvPr>
        </p:nvSpPr>
        <p:spPr>
          <a:xfrm>
            <a:off x="463550" y="2359025"/>
            <a:ext cx="6654800" cy="6359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5" name="Symbol zastępczy tekstu 4">
            <a:extLst>
              <a:ext uri="{FF2B5EF4-FFF2-40B4-BE49-F238E27FC236}">
                <a16:creationId xmlns:a16="http://schemas.microsoft.com/office/drawing/2014/main" id="{E9B1868D-76A7-4B0F-BF48-8A5D24DF5DA7}"/>
              </a:ext>
            </a:extLst>
          </p:cNvPr>
          <p:cNvSpPr>
            <a:spLocks noGrp="1"/>
          </p:cNvSpPr>
          <p:nvPr>
            <p:ph type="body" sz="quarter" idx="3"/>
          </p:nvPr>
        </p:nvSpPr>
        <p:spPr>
          <a:xfrm>
            <a:off x="8053389" y="2359026"/>
            <a:ext cx="6654799" cy="635937"/>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FFBABE5C-8CD2-49B1-9BB2-A8D1BD19C13D}"/>
              </a:ext>
            </a:extLst>
          </p:cNvPr>
          <p:cNvSpPr>
            <a:spLocks noGrp="1"/>
          </p:cNvSpPr>
          <p:nvPr>
            <p:ph sz="quarter" idx="4"/>
          </p:nvPr>
        </p:nvSpPr>
        <p:spPr>
          <a:xfrm>
            <a:off x="8053389" y="3377310"/>
            <a:ext cx="6654798" cy="4634803"/>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9" name="Symbol zastępczy numeru slajdu 8">
            <a:extLst>
              <a:ext uri="{FF2B5EF4-FFF2-40B4-BE49-F238E27FC236}">
                <a16:creationId xmlns:a16="http://schemas.microsoft.com/office/drawing/2014/main" id="{E5871BC5-1AD0-4D2C-821C-5AE9FC49DCB2}"/>
              </a:ext>
            </a:extLst>
          </p:cNvPr>
          <p:cNvSpPr>
            <a:spLocks noGrp="1"/>
          </p:cNvSpPr>
          <p:nvPr>
            <p:ph type="sldNum" sz="quarter" idx="12"/>
          </p:nvPr>
        </p:nvSpPr>
        <p:spPr/>
        <p:txBody>
          <a:bodyPr/>
          <a:lstStyle/>
          <a:p>
            <a:fld id="{52829928-69CF-4CD4-AA50-C7139EE0EE92}" type="slidenum">
              <a:rPr lang="pl-PL" smtClean="0"/>
              <a:t>‹#›</a:t>
            </a:fld>
            <a:endParaRPr lang="pl-PL"/>
          </a:p>
        </p:txBody>
      </p:sp>
      <p:sp>
        <p:nvSpPr>
          <p:cNvPr id="10" name="Symbol zastępczy tekstu 21">
            <a:extLst>
              <a:ext uri="{FF2B5EF4-FFF2-40B4-BE49-F238E27FC236}">
                <a16:creationId xmlns:a16="http://schemas.microsoft.com/office/drawing/2014/main" id="{D2732CD3-80D5-4C00-8455-E668798F3DB6}"/>
              </a:ext>
            </a:extLst>
          </p:cNvPr>
          <p:cNvSpPr>
            <a:spLocks noGrp="1"/>
          </p:cNvSpPr>
          <p:nvPr>
            <p:ph type="body" sz="quarter" idx="15"/>
          </p:nvPr>
        </p:nvSpPr>
        <p:spPr>
          <a:xfrm>
            <a:off x="1733551" y="5245361"/>
            <a:ext cx="5384799" cy="898700"/>
          </a:xfrm>
          <a:prstGeom prst="rect">
            <a:avLst/>
          </a:prstGeom>
        </p:spPr>
        <p:txBody>
          <a:bodyPr anchor="ctr"/>
          <a:lstStyle/>
          <a:p>
            <a:pPr lvl="0"/>
            <a:r>
              <a:rPr lang="pl-PL"/>
              <a:t>Kliknij, aby edytować style wzorca tekstu</a:t>
            </a:r>
          </a:p>
        </p:txBody>
      </p:sp>
      <p:sp>
        <p:nvSpPr>
          <p:cNvPr id="11" name="Symbol zastępczy obrazu 5">
            <a:extLst>
              <a:ext uri="{FF2B5EF4-FFF2-40B4-BE49-F238E27FC236}">
                <a16:creationId xmlns:a16="http://schemas.microsoft.com/office/drawing/2014/main" id="{9373C917-61C2-42DE-898B-45A4C1140F27}"/>
              </a:ext>
            </a:extLst>
          </p:cNvPr>
          <p:cNvSpPr>
            <a:spLocks noGrp="1"/>
          </p:cNvSpPr>
          <p:nvPr>
            <p:ph type="pic" sz="quarter" idx="16" hasCustomPrompt="1"/>
          </p:nvPr>
        </p:nvSpPr>
        <p:spPr>
          <a:xfrm>
            <a:off x="463550" y="5244061"/>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2" name="Symbol zastępczy obrazu 5">
            <a:extLst>
              <a:ext uri="{FF2B5EF4-FFF2-40B4-BE49-F238E27FC236}">
                <a16:creationId xmlns:a16="http://schemas.microsoft.com/office/drawing/2014/main" id="{2B1FA46F-B9C0-4C06-8298-DA12AA4C526D}"/>
              </a:ext>
            </a:extLst>
          </p:cNvPr>
          <p:cNvSpPr>
            <a:spLocks noGrp="1"/>
          </p:cNvSpPr>
          <p:nvPr>
            <p:ph type="pic" sz="quarter" idx="17" hasCustomPrompt="1"/>
          </p:nvPr>
        </p:nvSpPr>
        <p:spPr>
          <a:xfrm>
            <a:off x="463550" y="7113413"/>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13" name="Symbol zastępczy tekstu 21">
            <a:extLst>
              <a:ext uri="{FF2B5EF4-FFF2-40B4-BE49-F238E27FC236}">
                <a16:creationId xmlns:a16="http://schemas.microsoft.com/office/drawing/2014/main" id="{712CA4DB-1A8F-4C18-8ED3-416246680A55}"/>
              </a:ext>
            </a:extLst>
          </p:cNvPr>
          <p:cNvSpPr>
            <a:spLocks noGrp="1"/>
          </p:cNvSpPr>
          <p:nvPr>
            <p:ph type="body" sz="quarter" idx="18"/>
          </p:nvPr>
        </p:nvSpPr>
        <p:spPr>
          <a:xfrm>
            <a:off x="1733551" y="7113413"/>
            <a:ext cx="5384799" cy="898700"/>
          </a:xfrm>
          <a:prstGeom prst="rect">
            <a:avLst/>
          </a:prstGeom>
        </p:spPr>
        <p:txBody>
          <a:bodyPr anchor="ctr"/>
          <a:lstStyle>
            <a:lvl2pPr marL="88900" indent="0">
              <a:buNone/>
              <a:defRPr/>
            </a:lvl2pPr>
          </a:lstStyle>
          <a:p>
            <a:pPr lvl="0"/>
            <a:r>
              <a:rPr lang="pl-PL"/>
              <a:t>Kliknij, aby edytować style wzorca tekstu</a:t>
            </a:r>
          </a:p>
        </p:txBody>
      </p:sp>
      <p:sp>
        <p:nvSpPr>
          <p:cNvPr id="14" name="Symbol zastępczy tekstu 21">
            <a:extLst>
              <a:ext uri="{FF2B5EF4-FFF2-40B4-BE49-F238E27FC236}">
                <a16:creationId xmlns:a16="http://schemas.microsoft.com/office/drawing/2014/main" id="{C75A049A-6878-401F-A3FD-347875B7BD7D}"/>
              </a:ext>
            </a:extLst>
          </p:cNvPr>
          <p:cNvSpPr>
            <a:spLocks noGrp="1"/>
          </p:cNvSpPr>
          <p:nvPr>
            <p:ph type="body" sz="quarter" idx="19"/>
          </p:nvPr>
        </p:nvSpPr>
        <p:spPr>
          <a:xfrm>
            <a:off x="1733551" y="3378610"/>
            <a:ext cx="5384799" cy="898700"/>
          </a:xfrm>
          <a:prstGeom prst="rect">
            <a:avLst/>
          </a:prstGeom>
        </p:spPr>
        <p:txBody>
          <a:bodyPr anchor="ctr"/>
          <a:lstStyle/>
          <a:p>
            <a:pPr lvl="0"/>
            <a:r>
              <a:rPr lang="pl-PL"/>
              <a:t>Kliknij, aby edytować style wzorca tekstu</a:t>
            </a:r>
          </a:p>
        </p:txBody>
      </p:sp>
      <p:sp>
        <p:nvSpPr>
          <p:cNvPr id="15" name="Symbol zastępczy obrazu 5">
            <a:extLst>
              <a:ext uri="{FF2B5EF4-FFF2-40B4-BE49-F238E27FC236}">
                <a16:creationId xmlns:a16="http://schemas.microsoft.com/office/drawing/2014/main" id="{51F6E051-6366-486F-847B-28C2C6285FD0}"/>
              </a:ext>
            </a:extLst>
          </p:cNvPr>
          <p:cNvSpPr>
            <a:spLocks noGrp="1"/>
          </p:cNvSpPr>
          <p:nvPr>
            <p:ph type="pic" sz="quarter" idx="20" hasCustomPrompt="1"/>
          </p:nvPr>
        </p:nvSpPr>
        <p:spPr>
          <a:xfrm>
            <a:off x="463550" y="3377310"/>
            <a:ext cx="900000" cy="900000"/>
          </a:xfrm>
          <a:prstGeom prst="rect">
            <a:avLst/>
          </a:prstGeom>
          <a:solidFill>
            <a:schemeClr val="accent4">
              <a:lumMod val="20000"/>
              <a:lumOff val="80000"/>
            </a:schemeClr>
          </a:solidFill>
        </p:spPr>
        <p:txBody>
          <a:bodyPr vert="horz" wrap="square" lIns="0" tIns="0" rIns="0" bIns="0" rtlCol="0" anchor="ctr">
            <a:noAutofit/>
          </a:bodyPr>
          <a:lstStyle>
            <a:lvl1pPr marL="0" indent="0" algn="ctr">
              <a:buNone/>
              <a:defRPr lang="pl-PL"/>
            </a:lvl1pPr>
          </a:lstStyle>
          <a:p>
            <a:r>
              <a:rPr lang="pl-PL" dirty="0"/>
              <a:t>Obraz</a:t>
            </a:r>
          </a:p>
        </p:txBody>
      </p:sp>
      <p:sp>
        <p:nvSpPr>
          <p:cNvPr id="4" name="Tytuł 1">
            <a:extLst>
              <a:ext uri="{FF2B5EF4-FFF2-40B4-BE49-F238E27FC236}">
                <a16:creationId xmlns:a16="http://schemas.microsoft.com/office/drawing/2014/main" id="{5F5F367A-B76F-BBC8-589F-AA6628C4ACA8}"/>
              </a:ext>
            </a:extLst>
          </p:cNvPr>
          <p:cNvSpPr>
            <a:spLocks noGrp="1"/>
          </p:cNvSpPr>
          <p:nvPr>
            <p:ph type="title"/>
          </p:nvPr>
        </p:nvSpPr>
        <p:spPr>
          <a:xfrm>
            <a:off x="463550" y="1069088"/>
            <a:ext cx="14250988" cy="803441"/>
          </a:xfrm>
        </p:spPr>
        <p:txBody>
          <a:bodyPr/>
          <a:lstStyle/>
          <a:p>
            <a:r>
              <a:rPr lang="pl-PL"/>
              <a:t>Kliknij, aby edytować styl</a:t>
            </a:r>
            <a:endParaRPr lang="pl-PL" dirty="0"/>
          </a:p>
        </p:txBody>
      </p:sp>
    </p:spTree>
    <p:extLst>
      <p:ext uri="{BB962C8B-B14F-4D97-AF65-F5344CB8AC3E}">
        <p14:creationId xmlns:p14="http://schemas.microsoft.com/office/powerpoint/2010/main" val="130839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72A5E1-42D5-4E19-8C4C-B91DDFDD3072}"/>
              </a:ext>
            </a:extLst>
          </p:cNvPr>
          <p:cNvSpPr>
            <a:spLocks noGrp="1"/>
          </p:cNvSpPr>
          <p:nvPr>
            <p:ph type="title"/>
          </p:nvPr>
        </p:nvSpPr>
        <p:spPr>
          <a:xfrm>
            <a:off x="2520946" y="1747741"/>
            <a:ext cx="10129846" cy="2517967"/>
          </a:xfrm>
        </p:spPr>
        <p:txBody>
          <a:bodyPr anchor="ctr"/>
          <a:lstStyle>
            <a:lvl1pPr>
              <a:defRPr sz="8000"/>
            </a:lvl1pPr>
          </a:lstStyle>
          <a:p>
            <a:r>
              <a:rPr lang="pl-PL"/>
              <a:t>Kliknij, aby edytować styl</a:t>
            </a:r>
            <a:endParaRPr lang="pl-PL" dirty="0"/>
          </a:p>
        </p:txBody>
      </p:sp>
      <p:sp>
        <p:nvSpPr>
          <p:cNvPr id="3" name="Symbol zastępczy numeru slajdu 2">
            <a:extLst>
              <a:ext uri="{FF2B5EF4-FFF2-40B4-BE49-F238E27FC236}">
                <a16:creationId xmlns:a16="http://schemas.microsoft.com/office/drawing/2014/main" id="{F56893F5-CC0E-4727-9390-F38A17F868D8}"/>
              </a:ext>
            </a:extLst>
          </p:cNvPr>
          <p:cNvSpPr>
            <a:spLocks noGrp="1"/>
          </p:cNvSpPr>
          <p:nvPr>
            <p:ph type="sldNum" sz="quarter" idx="10"/>
          </p:nvPr>
        </p:nvSpPr>
        <p:spPr/>
        <p:txBody>
          <a:bodyPr/>
          <a:lstStyle/>
          <a:p>
            <a:fld id="{52829928-69CF-4CD4-AA50-C7139EE0EE92}" type="slidenum">
              <a:rPr lang="pl-PL" smtClean="0"/>
              <a:pPr/>
              <a:t>‹#›</a:t>
            </a:fld>
            <a:endParaRPr lang="pl-PL" dirty="0"/>
          </a:p>
        </p:txBody>
      </p:sp>
      <p:cxnSp>
        <p:nvCxnSpPr>
          <p:cNvPr id="4" name="Прямая соединительная линия 8">
            <a:extLst>
              <a:ext uri="{FF2B5EF4-FFF2-40B4-BE49-F238E27FC236}">
                <a16:creationId xmlns:a16="http://schemas.microsoft.com/office/drawing/2014/main" id="{312C0D05-849A-4BA2-8978-92A51339DF78}"/>
              </a:ext>
            </a:extLst>
          </p:cNvPr>
          <p:cNvCxnSpPr>
            <a:cxnSpLocks/>
          </p:cNvCxnSpPr>
          <p:nvPr userDrawn="1"/>
        </p:nvCxnSpPr>
        <p:spPr>
          <a:xfrm>
            <a:off x="2520946" y="4496476"/>
            <a:ext cx="127635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ymbol zastępczy zawartości 7">
            <a:extLst>
              <a:ext uri="{FF2B5EF4-FFF2-40B4-BE49-F238E27FC236}">
                <a16:creationId xmlns:a16="http://schemas.microsoft.com/office/drawing/2014/main" id="{F3B79C96-726E-4321-8EEE-06DB7E923CE1}"/>
              </a:ext>
            </a:extLst>
          </p:cNvPr>
          <p:cNvSpPr>
            <a:spLocks noGrp="1"/>
          </p:cNvSpPr>
          <p:nvPr>
            <p:ph sz="quarter" idx="12"/>
          </p:nvPr>
        </p:nvSpPr>
        <p:spPr>
          <a:xfrm>
            <a:off x="5061856" y="4265708"/>
            <a:ext cx="7588935" cy="2531946"/>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09823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BC83B5-D725-4489-9732-02A44CDD91F2}"/>
              </a:ext>
            </a:extLst>
          </p:cNvPr>
          <p:cNvSpPr>
            <a:spLocks noGrp="1"/>
          </p:cNvSpPr>
          <p:nvPr>
            <p:ph type="title"/>
          </p:nvPr>
        </p:nvSpPr>
        <p:spPr/>
        <p:txBody>
          <a:bodyPr/>
          <a:lstStyle/>
          <a:p>
            <a:r>
              <a:rPr lang="pl-PL"/>
              <a:t>Kliknij, aby edytować styl</a:t>
            </a:r>
            <a:endParaRPr lang="pl-PL" dirty="0"/>
          </a:p>
        </p:txBody>
      </p:sp>
      <p:sp>
        <p:nvSpPr>
          <p:cNvPr id="3" name="Symbol zastępczy numeru slajdu 2">
            <a:extLst>
              <a:ext uri="{FF2B5EF4-FFF2-40B4-BE49-F238E27FC236}">
                <a16:creationId xmlns:a16="http://schemas.microsoft.com/office/drawing/2014/main" id="{F29A9524-BD38-4AA9-994C-782AEE114881}"/>
              </a:ext>
            </a:extLst>
          </p:cNvPr>
          <p:cNvSpPr>
            <a:spLocks noGrp="1"/>
          </p:cNvSpPr>
          <p:nvPr>
            <p:ph type="sldNum" sz="quarter" idx="10"/>
          </p:nvPr>
        </p:nvSpPr>
        <p:spPr/>
        <p:txBody>
          <a:bodyPr/>
          <a:lstStyle/>
          <a:p>
            <a:fld id="{52829928-69CF-4CD4-AA50-C7139EE0EE92}" type="slidenum">
              <a:rPr lang="pl-PL" smtClean="0"/>
              <a:pPr/>
              <a:t>‹#›</a:t>
            </a:fld>
            <a:endParaRPr lang="pl-PL" dirty="0"/>
          </a:p>
        </p:txBody>
      </p:sp>
      <p:sp>
        <p:nvSpPr>
          <p:cNvPr id="10" name="Symbol zastępczy zawartości 9">
            <a:extLst>
              <a:ext uri="{FF2B5EF4-FFF2-40B4-BE49-F238E27FC236}">
                <a16:creationId xmlns:a16="http://schemas.microsoft.com/office/drawing/2014/main" id="{966D1AC0-7AE2-4958-8322-FF51DBA49F12}"/>
              </a:ext>
            </a:extLst>
          </p:cNvPr>
          <p:cNvSpPr>
            <a:spLocks noGrp="1"/>
          </p:cNvSpPr>
          <p:nvPr>
            <p:ph sz="quarter" idx="16"/>
          </p:nvPr>
        </p:nvSpPr>
        <p:spPr>
          <a:xfrm>
            <a:off x="463551" y="2368550"/>
            <a:ext cx="14238554" cy="1393566"/>
          </a:xfrm>
          <a:prstGeom prst="rect">
            <a:avLst/>
          </a:prstGeom>
        </p:spPr>
        <p:txBody>
          <a:bodyPr/>
          <a:lstStyle>
            <a:lvl2pPr marL="88900" indent="0">
              <a:buNone/>
              <a:defRPr/>
            </a:lvl2pPr>
          </a:lstStyle>
          <a:p>
            <a:pPr lvl="0"/>
            <a:r>
              <a:rPr lang="pl-PL"/>
              <a:t>Kliknij, aby edytować style wzorca tekstu</a:t>
            </a:r>
          </a:p>
        </p:txBody>
      </p:sp>
      <p:sp>
        <p:nvSpPr>
          <p:cNvPr id="12" name="Symbol zastępczy zawartości 11">
            <a:extLst>
              <a:ext uri="{FF2B5EF4-FFF2-40B4-BE49-F238E27FC236}">
                <a16:creationId xmlns:a16="http://schemas.microsoft.com/office/drawing/2014/main" id="{70EE0921-C623-4A8A-ACEB-1479DD0D1EB1}"/>
              </a:ext>
            </a:extLst>
          </p:cNvPr>
          <p:cNvSpPr>
            <a:spLocks noGrp="1"/>
          </p:cNvSpPr>
          <p:nvPr>
            <p:ph sz="quarter" idx="17"/>
          </p:nvPr>
        </p:nvSpPr>
        <p:spPr>
          <a:xfrm>
            <a:off x="463550"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13" name="Symbol zastępczy zawartości 11">
            <a:extLst>
              <a:ext uri="{FF2B5EF4-FFF2-40B4-BE49-F238E27FC236}">
                <a16:creationId xmlns:a16="http://schemas.microsoft.com/office/drawing/2014/main" id="{E2B91758-D3D7-4033-9168-402478A2D35F}"/>
              </a:ext>
            </a:extLst>
          </p:cNvPr>
          <p:cNvSpPr>
            <a:spLocks noGrp="1"/>
          </p:cNvSpPr>
          <p:nvPr>
            <p:ph sz="quarter" idx="18"/>
          </p:nvPr>
        </p:nvSpPr>
        <p:spPr>
          <a:xfrm>
            <a:off x="4149636"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4" name="Symbol zastępczy zawartości 11">
            <a:extLst>
              <a:ext uri="{FF2B5EF4-FFF2-40B4-BE49-F238E27FC236}">
                <a16:creationId xmlns:a16="http://schemas.microsoft.com/office/drawing/2014/main" id="{F64590DD-0321-4D4B-8AA5-427640437A8F}"/>
              </a:ext>
            </a:extLst>
          </p:cNvPr>
          <p:cNvSpPr>
            <a:spLocks noGrp="1"/>
          </p:cNvSpPr>
          <p:nvPr>
            <p:ph sz="quarter" idx="19"/>
          </p:nvPr>
        </p:nvSpPr>
        <p:spPr>
          <a:xfrm>
            <a:off x="8053388"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5" name="Symbol zastępczy zawartości 11">
            <a:extLst>
              <a:ext uri="{FF2B5EF4-FFF2-40B4-BE49-F238E27FC236}">
                <a16:creationId xmlns:a16="http://schemas.microsoft.com/office/drawing/2014/main" id="{22FFCFA5-6777-4CD5-88B4-99BDC6F41854}"/>
              </a:ext>
            </a:extLst>
          </p:cNvPr>
          <p:cNvSpPr>
            <a:spLocks noGrp="1"/>
          </p:cNvSpPr>
          <p:nvPr>
            <p:ph sz="quarter" idx="20"/>
          </p:nvPr>
        </p:nvSpPr>
        <p:spPr>
          <a:xfrm>
            <a:off x="11751906" y="4267200"/>
            <a:ext cx="2962632" cy="3305175"/>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406304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7.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2.sv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8.sv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9.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2.sv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10.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21" Type="http://schemas.openxmlformats.org/officeDocument/2006/relationships/image" Target="../media/image11.pn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2.sv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1.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image" Target="../media/image1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8" name="Grafika 117">
            <a:extLst>
              <a:ext uri="{FF2B5EF4-FFF2-40B4-BE49-F238E27FC236}">
                <a16:creationId xmlns:a16="http://schemas.microsoft.com/office/drawing/2014/main" id="{5D093570-4031-83E3-6E22-BFDD45D39757}"/>
              </a:ext>
            </a:extLst>
          </p:cNvPr>
          <p:cNvPicPr>
            <a:picLocks noChangeAspect="1"/>
          </p:cNvPicPr>
          <p:nvPr userDrawn="1"/>
        </p:nvPicPr>
        <p:blipFill>
          <a:blip r:embed="rId19">
            <a:extLst>
              <a:ext uri="{96DAC541-7B7A-43D3-8B79-37D633B846F1}">
                <asvg:svgBlip xmlns:asvg="http://schemas.microsoft.com/office/drawing/2016/SVG/main" r:embed="rId20"/>
              </a:ext>
            </a:extLst>
          </a:blip>
          <a:srcRect l="25654" r="16051" b="73206"/>
          <a:stretch>
            <a:fillRect/>
          </a:stretch>
        </p:blipFill>
        <p:spPr>
          <a:xfrm>
            <a:off x="-1322" y="6622054"/>
            <a:ext cx="15169815" cy="1912346"/>
          </a:xfrm>
          <a:custGeom>
            <a:avLst/>
            <a:gdLst>
              <a:gd name="connsiteX0" fmla="*/ 0 w 15169815"/>
              <a:gd name="connsiteY0" fmla="*/ 0 h 1912346"/>
              <a:gd name="connsiteX1" fmla="*/ 15169815 w 15169815"/>
              <a:gd name="connsiteY1" fmla="*/ 0 h 1912346"/>
              <a:gd name="connsiteX2" fmla="*/ 15169815 w 15169815"/>
              <a:gd name="connsiteY2" fmla="*/ 1912346 h 1912346"/>
              <a:gd name="connsiteX3" fmla="*/ 0 w 15169815"/>
              <a:gd name="connsiteY3" fmla="*/ 1912346 h 1912346"/>
            </a:gdLst>
            <a:ahLst/>
            <a:cxnLst>
              <a:cxn ang="0">
                <a:pos x="connsiteX0" y="connsiteY0"/>
              </a:cxn>
              <a:cxn ang="0">
                <a:pos x="connsiteX1" y="connsiteY1"/>
              </a:cxn>
              <a:cxn ang="0">
                <a:pos x="connsiteX2" y="connsiteY2"/>
              </a:cxn>
              <a:cxn ang="0">
                <a:pos x="connsiteX3" y="connsiteY3"/>
              </a:cxn>
            </a:cxnLst>
            <a:rect l="l" t="t" r="r" b="b"/>
            <a:pathLst>
              <a:path w="15169815" h="1912346">
                <a:moveTo>
                  <a:pt x="0" y="0"/>
                </a:moveTo>
                <a:lnTo>
                  <a:pt x="15169815" y="0"/>
                </a:lnTo>
                <a:lnTo>
                  <a:pt x="15169815" y="1912346"/>
                </a:lnTo>
                <a:lnTo>
                  <a:pt x="0" y="1912346"/>
                </a:lnTo>
                <a:close/>
              </a:path>
            </a:pathLst>
          </a:custGeom>
        </p:spPr>
      </p:pic>
      <p:sp>
        <p:nvSpPr>
          <p:cNvPr id="2" name="Symbol zastępczy tytułu 1">
            <a:extLst>
              <a:ext uri="{FF2B5EF4-FFF2-40B4-BE49-F238E27FC236}">
                <a16:creationId xmlns:a16="http://schemas.microsoft.com/office/drawing/2014/main" id="{C4BFBE41-8C34-4F17-B3E3-E4A88809CAF8}"/>
              </a:ext>
            </a:extLst>
          </p:cNvPr>
          <p:cNvSpPr>
            <a:spLocks noGrp="1"/>
          </p:cNvSpPr>
          <p:nvPr>
            <p:ph type="title"/>
          </p:nvPr>
        </p:nvSpPr>
        <p:spPr>
          <a:xfrm>
            <a:off x="463550" y="1069088"/>
            <a:ext cx="14250988" cy="803441"/>
          </a:xfrm>
          <a:prstGeom prst="rect">
            <a:avLst/>
          </a:prstGeom>
        </p:spPr>
        <p:txBody>
          <a:bodyPr vert="horz" lIns="0" tIns="0" rIns="0" bIns="0" rtlCol="0" anchor="b" anchorCtr="0">
            <a:noAutofit/>
          </a:bodyPr>
          <a:lstStyle/>
          <a:p>
            <a:endParaRPr lang="pl-PL" dirty="0"/>
          </a:p>
        </p:txBody>
      </p:sp>
      <p:sp>
        <p:nvSpPr>
          <p:cNvPr id="6" name="Symbol zastępczy numeru slajdu 5">
            <a:extLst>
              <a:ext uri="{FF2B5EF4-FFF2-40B4-BE49-F238E27FC236}">
                <a16:creationId xmlns:a16="http://schemas.microsoft.com/office/drawing/2014/main" id="{09490525-C73D-4ED1-8B85-1D8E53421AB5}"/>
              </a:ext>
            </a:extLst>
          </p:cNvPr>
          <p:cNvSpPr>
            <a:spLocks noGrp="1"/>
          </p:cNvSpPr>
          <p:nvPr>
            <p:ph type="sldNum" sz="quarter" idx="4"/>
          </p:nvPr>
        </p:nvSpPr>
        <p:spPr>
          <a:xfrm>
            <a:off x="14714537" y="8077459"/>
            <a:ext cx="457199" cy="457410"/>
          </a:xfrm>
          <a:prstGeom prst="rect">
            <a:avLst/>
          </a:prstGeom>
          <a:solidFill>
            <a:schemeClr val="tx2"/>
          </a:solidFill>
        </p:spPr>
        <p:txBody>
          <a:bodyPr vert="horz" lIns="91440" tIns="45720" rIns="91440" bIns="45720" rtlCol="0" anchor="ctr"/>
          <a:lstStyle>
            <a:lvl1pPr algn="ctr">
              <a:defRPr sz="1200">
                <a:solidFill>
                  <a:schemeClr val="bg1"/>
                </a:solidFill>
              </a:defRPr>
            </a:lvl1pPr>
          </a:lstStyle>
          <a:p>
            <a:fld id="{52829928-69CF-4CD4-AA50-C7139EE0EE92}" type="slidenum">
              <a:rPr lang="pl-PL" smtClean="0"/>
              <a:pPr/>
              <a:t>‹#›</a:t>
            </a:fld>
            <a:endParaRPr lang="pl-PL" dirty="0"/>
          </a:p>
        </p:txBody>
      </p:sp>
      <p:grpSp>
        <p:nvGrpSpPr>
          <p:cNvPr id="137" name="SIATKA ROBOCZA" hidden="1">
            <a:extLst>
              <a:ext uri="{FF2B5EF4-FFF2-40B4-BE49-F238E27FC236}">
                <a16:creationId xmlns:a16="http://schemas.microsoft.com/office/drawing/2014/main" id="{11ABA56A-8394-433D-80B9-4E8AF3425F62}"/>
              </a:ext>
            </a:extLst>
          </p:cNvPr>
          <p:cNvGrpSpPr/>
          <p:nvPr userDrawn="1"/>
        </p:nvGrpSpPr>
        <p:grpSpPr>
          <a:xfrm>
            <a:off x="0" y="0"/>
            <a:ext cx="15171738" cy="10089838"/>
            <a:chOff x="0" y="0"/>
            <a:chExt cx="15171738" cy="10089838"/>
          </a:xfrm>
        </p:grpSpPr>
        <p:sp>
          <p:nvSpPr>
            <p:cNvPr id="58" name="Prostokąt 57">
              <a:extLst>
                <a:ext uri="{FF2B5EF4-FFF2-40B4-BE49-F238E27FC236}">
                  <a16:creationId xmlns:a16="http://schemas.microsoft.com/office/drawing/2014/main" id="{2CCA8CE0-7BF9-48E0-BEB5-F49BAF70C4F0}"/>
                </a:ext>
              </a:extLst>
            </p:cNvPr>
            <p:cNvSpPr/>
            <p:nvPr userDrawn="1"/>
          </p:nvSpPr>
          <p:spPr>
            <a:xfrm>
              <a:off x="207699"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a:extLst>
                <a:ext uri="{FF2B5EF4-FFF2-40B4-BE49-F238E27FC236}">
                  <a16:creationId xmlns:a16="http://schemas.microsoft.com/office/drawing/2014/main" id="{F5253B10-BC10-4AF8-AF80-ADC627747B2B}"/>
                </a:ext>
              </a:extLst>
            </p:cNvPr>
            <p:cNvSpPr/>
            <p:nvPr userDrawn="1"/>
          </p:nvSpPr>
          <p:spPr>
            <a:xfrm>
              <a:off x="2736322"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a:extLst>
                <a:ext uri="{FF2B5EF4-FFF2-40B4-BE49-F238E27FC236}">
                  <a16:creationId xmlns:a16="http://schemas.microsoft.com/office/drawing/2014/main" id="{117BD7F2-6521-4D60-87C4-C3347A1491FE}"/>
                </a:ext>
              </a:extLst>
            </p:cNvPr>
            <p:cNvSpPr/>
            <p:nvPr userDrawn="1"/>
          </p:nvSpPr>
          <p:spPr>
            <a:xfrm>
              <a:off x="5264944"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a:extLst>
                <a:ext uri="{FF2B5EF4-FFF2-40B4-BE49-F238E27FC236}">
                  <a16:creationId xmlns:a16="http://schemas.microsoft.com/office/drawing/2014/main" id="{E3DE8209-4FD9-4C12-8FFF-1E11B44045DB}"/>
                </a:ext>
              </a:extLst>
            </p:cNvPr>
            <p:cNvSpPr/>
            <p:nvPr userDrawn="1"/>
          </p:nvSpPr>
          <p:spPr>
            <a:xfrm>
              <a:off x="7793567"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a:extLst>
                <a:ext uri="{FF2B5EF4-FFF2-40B4-BE49-F238E27FC236}">
                  <a16:creationId xmlns:a16="http://schemas.microsoft.com/office/drawing/2014/main" id="{5D51463E-3A24-497B-BCE5-5905E7032879}"/>
                </a:ext>
              </a:extLst>
            </p:cNvPr>
            <p:cNvSpPr/>
            <p:nvPr userDrawn="1"/>
          </p:nvSpPr>
          <p:spPr>
            <a:xfrm>
              <a:off x="10322190"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a:extLst>
                <a:ext uri="{FF2B5EF4-FFF2-40B4-BE49-F238E27FC236}">
                  <a16:creationId xmlns:a16="http://schemas.microsoft.com/office/drawing/2014/main" id="{A5D9128A-DD9A-4FD9-959F-474A98C87A1B}"/>
                </a:ext>
              </a:extLst>
            </p:cNvPr>
            <p:cNvSpPr/>
            <p:nvPr userDrawn="1"/>
          </p:nvSpPr>
          <p:spPr>
            <a:xfrm>
              <a:off x="12850813"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a:extLst>
                <a:ext uri="{FF2B5EF4-FFF2-40B4-BE49-F238E27FC236}">
                  <a16:creationId xmlns:a16="http://schemas.microsoft.com/office/drawing/2014/main" id="{0580EA2D-9DB2-4409-B06F-5E4790C806C0}"/>
                </a:ext>
              </a:extLst>
            </p:cNvPr>
            <p:cNvSpPr/>
            <p:nvPr userDrawn="1"/>
          </p:nvSpPr>
          <p:spPr>
            <a:xfrm>
              <a:off x="207699"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a:extLst>
                <a:ext uri="{FF2B5EF4-FFF2-40B4-BE49-F238E27FC236}">
                  <a16:creationId xmlns:a16="http://schemas.microsoft.com/office/drawing/2014/main" id="{720F1BF5-ED62-4928-A6DA-EFF82B015DB0}"/>
                </a:ext>
              </a:extLst>
            </p:cNvPr>
            <p:cNvSpPr/>
            <p:nvPr userDrawn="1"/>
          </p:nvSpPr>
          <p:spPr>
            <a:xfrm>
              <a:off x="2736322"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a:extLst>
                <a:ext uri="{FF2B5EF4-FFF2-40B4-BE49-F238E27FC236}">
                  <a16:creationId xmlns:a16="http://schemas.microsoft.com/office/drawing/2014/main" id="{7001DBA1-6FB5-4280-A72A-ED9DF5F5C469}"/>
                </a:ext>
              </a:extLst>
            </p:cNvPr>
            <p:cNvSpPr/>
            <p:nvPr userDrawn="1"/>
          </p:nvSpPr>
          <p:spPr>
            <a:xfrm>
              <a:off x="5264944"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a:extLst>
                <a:ext uri="{FF2B5EF4-FFF2-40B4-BE49-F238E27FC236}">
                  <a16:creationId xmlns:a16="http://schemas.microsoft.com/office/drawing/2014/main" id="{EE4807D1-5974-4676-8BE1-6CF207B8313D}"/>
                </a:ext>
              </a:extLst>
            </p:cNvPr>
            <p:cNvSpPr/>
            <p:nvPr userDrawn="1"/>
          </p:nvSpPr>
          <p:spPr>
            <a:xfrm>
              <a:off x="7793567"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a:extLst>
                <a:ext uri="{FF2B5EF4-FFF2-40B4-BE49-F238E27FC236}">
                  <a16:creationId xmlns:a16="http://schemas.microsoft.com/office/drawing/2014/main" id="{08407F7C-10CD-438A-AEF6-65AC2816B1BA}"/>
                </a:ext>
              </a:extLst>
            </p:cNvPr>
            <p:cNvSpPr/>
            <p:nvPr userDrawn="1"/>
          </p:nvSpPr>
          <p:spPr>
            <a:xfrm>
              <a:off x="10322190"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68">
              <a:extLst>
                <a:ext uri="{FF2B5EF4-FFF2-40B4-BE49-F238E27FC236}">
                  <a16:creationId xmlns:a16="http://schemas.microsoft.com/office/drawing/2014/main" id="{D3E56796-CBDB-4313-9E8C-C4C204D533BC}"/>
                </a:ext>
              </a:extLst>
            </p:cNvPr>
            <p:cNvSpPr/>
            <p:nvPr userDrawn="1"/>
          </p:nvSpPr>
          <p:spPr>
            <a:xfrm>
              <a:off x="12850813"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69">
              <a:extLst>
                <a:ext uri="{FF2B5EF4-FFF2-40B4-BE49-F238E27FC236}">
                  <a16:creationId xmlns:a16="http://schemas.microsoft.com/office/drawing/2014/main" id="{602B9D2F-8D5D-4CFF-B5C9-BE4CF305CBA8}"/>
                </a:ext>
              </a:extLst>
            </p:cNvPr>
            <p:cNvSpPr/>
            <p:nvPr userDrawn="1"/>
          </p:nvSpPr>
          <p:spPr>
            <a:xfrm>
              <a:off x="207699"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1" name="Prostokąt 70">
              <a:extLst>
                <a:ext uri="{FF2B5EF4-FFF2-40B4-BE49-F238E27FC236}">
                  <a16:creationId xmlns:a16="http://schemas.microsoft.com/office/drawing/2014/main" id="{1A1AC451-009E-49CF-94F8-DACDE743492D}"/>
                </a:ext>
              </a:extLst>
            </p:cNvPr>
            <p:cNvSpPr/>
            <p:nvPr userDrawn="1"/>
          </p:nvSpPr>
          <p:spPr>
            <a:xfrm>
              <a:off x="2736322"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71">
              <a:extLst>
                <a:ext uri="{FF2B5EF4-FFF2-40B4-BE49-F238E27FC236}">
                  <a16:creationId xmlns:a16="http://schemas.microsoft.com/office/drawing/2014/main" id="{E9955661-7923-4DDD-B533-55A55749B166}"/>
                </a:ext>
              </a:extLst>
            </p:cNvPr>
            <p:cNvSpPr/>
            <p:nvPr userDrawn="1"/>
          </p:nvSpPr>
          <p:spPr>
            <a:xfrm>
              <a:off x="5264944"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72">
              <a:extLst>
                <a:ext uri="{FF2B5EF4-FFF2-40B4-BE49-F238E27FC236}">
                  <a16:creationId xmlns:a16="http://schemas.microsoft.com/office/drawing/2014/main" id="{9CABCA59-04DA-4C0B-9B76-12FD4E21B173}"/>
                </a:ext>
              </a:extLst>
            </p:cNvPr>
            <p:cNvSpPr/>
            <p:nvPr userDrawn="1"/>
          </p:nvSpPr>
          <p:spPr>
            <a:xfrm>
              <a:off x="7793567"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4" name="Prostokąt 73">
              <a:extLst>
                <a:ext uri="{FF2B5EF4-FFF2-40B4-BE49-F238E27FC236}">
                  <a16:creationId xmlns:a16="http://schemas.microsoft.com/office/drawing/2014/main" id="{D1C5F67F-BEA7-470A-A722-99B4103A8DB4}"/>
                </a:ext>
              </a:extLst>
            </p:cNvPr>
            <p:cNvSpPr/>
            <p:nvPr userDrawn="1"/>
          </p:nvSpPr>
          <p:spPr>
            <a:xfrm>
              <a:off x="10322190"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74">
              <a:extLst>
                <a:ext uri="{FF2B5EF4-FFF2-40B4-BE49-F238E27FC236}">
                  <a16:creationId xmlns:a16="http://schemas.microsoft.com/office/drawing/2014/main" id="{56BAC231-728B-4115-A8E1-5F7773232283}"/>
                </a:ext>
              </a:extLst>
            </p:cNvPr>
            <p:cNvSpPr/>
            <p:nvPr userDrawn="1"/>
          </p:nvSpPr>
          <p:spPr>
            <a:xfrm>
              <a:off x="12850813"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79">
              <a:extLst>
                <a:ext uri="{FF2B5EF4-FFF2-40B4-BE49-F238E27FC236}">
                  <a16:creationId xmlns:a16="http://schemas.microsoft.com/office/drawing/2014/main" id="{CF57516E-E79E-4B99-A017-958C165C0F90}"/>
                </a:ext>
              </a:extLst>
            </p:cNvPr>
            <p:cNvSpPr/>
            <p:nvPr userDrawn="1"/>
          </p:nvSpPr>
          <p:spPr>
            <a:xfrm>
              <a:off x="0"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80">
              <a:extLst>
                <a:ext uri="{FF2B5EF4-FFF2-40B4-BE49-F238E27FC236}">
                  <a16:creationId xmlns:a16="http://schemas.microsoft.com/office/drawing/2014/main" id="{788917AD-9A13-4F17-BEB5-5088C6B781FF}"/>
                </a:ext>
              </a:extLst>
            </p:cNvPr>
            <p:cNvSpPr/>
            <p:nvPr userDrawn="1"/>
          </p:nvSpPr>
          <p:spPr>
            <a:xfrm>
              <a:off x="2528623"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81">
              <a:extLst>
                <a:ext uri="{FF2B5EF4-FFF2-40B4-BE49-F238E27FC236}">
                  <a16:creationId xmlns:a16="http://schemas.microsoft.com/office/drawing/2014/main" id="{30FF82F2-B842-4300-90F7-612D90FCF896}"/>
                </a:ext>
              </a:extLst>
            </p:cNvPr>
            <p:cNvSpPr/>
            <p:nvPr userDrawn="1"/>
          </p:nvSpPr>
          <p:spPr>
            <a:xfrm>
              <a:off x="5057246"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82">
              <a:extLst>
                <a:ext uri="{FF2B5EF4-FFF2-40B4-BE49-F238E27FC236}">
                  <a16:creationId xmlns:a16="http://schemas.microsoft.com/office/drawing/2014/main" id="{D81E1851-E2D7-4F83-8ED6-06E41E2E1C6F}"/>
                </a:ext>
              </a:extLst>
            </p:cNvPr>
            <p:cNvSpPr/>
            <p:nvPr userDrawn="1"/>
          </p:nvSpPr>
          <p:spPr>
            <a:xfrm>
              <a:off x="7585869"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83">
              <a:extLst>
                <a:ext uri="{FF2B5EF4-FFF2-40B4-BE49-F238E27FC236}">
                  <a16:creationId xmlns:a16="http://schemas.microsoft.com/office/drawing/2014/main" id="{874AA683-AC1F-4B87-8591-B79B86187E7B}"/>
                </a:ext>
              </a:extLst>
            </p:cNvPr>
            <p:cNvSpPr/>
            <p:nvPr userDrawn="1"/>
          </p:nvSpPr>
          <p:spPr>
            <a:xfrm>
              <a:off x="10114492"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84">
              <a:extLst>
                <a:ext uri="{FF2B5EF4-FFF2-40B4-BE49-F238E27FC236}">
                  <a16:creationId xmlns:a16="http://schemas.microsoft.com/office/drawing/2014/main" id="{502110BA-246D-4CC1-9D25-EE7345CEE933}"/>
                </a:ext>
              </a:extLst>
            </p:cNvPr>
            <p:cNvSpPr/>
            <p:nvPr userDrawn="1"/>
          </p:nvSpPr>
          <p:spPr>
            <a:xfrm>
              <a:off x="12643115"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85">
              <a:extLst>
                <a:ext uri="{FF2B5EF4-FFF2-40B4-BE49-F238E27FC236}">
                  <a16:creationId xmlns:a16="http://schemas.microsoft.com/office/drawing/2014/main" id="{A375DA4A-DCAC-4513-8857-D96A1FA12D1E}"/>
                </a:ext>
              </a:extLst>
            </p:cNvPr>
            <p:cNvSpPr/>
            <p:nvPr userDrawn="1"/>
          </p:nvSpPr>
          <p:spPr>
            <a:xfrm>
              <a:off x="0"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86">
              <a:extLst>
                <a:ext uri="{FF2B5EF4-FFF2-40B4-BE49-F238E27FC236}">
                  <a16:creationId xmlns:a16="http://schemas.microsoft.com/office/drawing/2014/main" id="{2EF3E5F4-5AB7-446D-B19B-C29F9CCF804D}"/>
                </a:ext>
              </a:extLst>
            </p:cNvPr>
            <p:cNvSpPr/>
            <p:nvPr userDrawn="1"/>
          </p:nvSpPr>
          <p:spPr>
            <a:xfrm>
              <a:off x="2528623"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87">
              <a:extLst>
                <a:ext uri="{FF2B5EF4-FFF2-40B4-BE49-F238E27FC236}">
                  <a16:creationId xmlns:a16="http://schemas.microsoft.com/office/drawing/2014/main" id="{B4F555D0-12D4-4972-B25F-22F694D79132}"/>
                </a:ext>
              </a:extLst>
            </p:cNvPr>
            <p:cNvSpPr/>
            <p:nvPr userDrawn="1"/>
          </p:nvSpPr>
          <p:spPr>
            <a:xfrm>
              <a:off x="5057246"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88">
              <a:extLst>
                <a:ext uri="{FF2B5EF4-FFF2-40B4-BE49-F238E27FC236}">
                  <a16:creationId xmlns:a16="http://schemas.microsoft.com/office/drawing/2014/main" id="{D9E9CC98-BD41-4D1E-885F-81DF57709998}"/>
                </a:ext>
              </a:extLst>
            </p:cNvPr>
            <p:cNvSpPr/>
            <p:nvPr userDrawn="1"/>
          </p:nvSpPr>
          <p:spPr>
            <a:xfrm>
              <a:off x="7585869"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89">
              <a:extLst>
                <a:ext uri="{FF2B5EF4-FFF2-40B4-BE49-F238E27FC236}">
                  <a16:creationId xmlns:a16="http://schemas.microsoft.com/office/drawing/2014/main" id="{767039C8-7B7A-4DA7-A1BF-42C7FE7393FD}"/>
                </a:ext>
              </a:extLst>
            </p:cNvPr>
            <p:cNvSpPr/>
            <p:nvPr userDrawn="1"/>
          </p:nvSpPr>
          <p:spPr>
            <a:xfrm>
              <a:off x="10114492"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90">
              <a:extLst>
                <a:ext uri="{FF2B5EF4-FFF2-40B4-BE49-F238E27FC236}">
                  <a16:creationId xmlns:a16="http://schemas.microsoft.com/office/drawing/2014/main" id="{A486819B-29DD-46CF-BE16-C34E37FB497B}"/>
                </a:ext>
              </a:extLst>
            </p:cNvPr>
            <p:cNvSpPr/>
            <p:nvPr userDrawn="1"/>
          </p:nvSpPr>
          <p:spPr>
            <a:xfrm>
              <a:off x="12643115"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91">
              <a:extLst>
                <a:ext uri="{FF2B5EF4-FFF2-40B4-BE49-F238E27FC236}">
                  <a16:creationId xmlns:a16="http://schemas.microsoft.com/office/drawing/2014/main" id="{9E7D9411-6C82-46C7-B141-AF6D1E6FF265}"/>
                </a:ext>
              </a:extLst>
            </p:cNvPr>
            <p:cNvSpPr/>
            <p:nvPr userDrawn="1"/>
          </p:nvSpPr>
          <p:spPr>
            <a:xfrm>
              <a:off x="0"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92">
              <a:extLst>
                <a:ext uri="{FF2B5EF4-FFF2-40B4-BE49-F238E27FC236}">
                  <a16:creationId xmlns:a16="http://schemas.microsoft.com/office/drawing/2014/main" id="{A0A80F50-709D-41DF-ACEE-6DC0D9CE32A0}"/>
                </a:ext>
              </a:extLst>
            </p:cNvPr>
            <p:cNvSpPr/>
            <p:nvPr userDrawn="1"/>
          </p:nvSpPr>
          <p:spPr>
            <a:xfrm>
              <a:off x="2528623"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93">
              <a:extLst>
                <a:ext uri="{FF2B5EF4-FFF2-40B4-BE49-F238E27FC236}">
                  <a16:creationId xmlns:a16="http://schemas.microsoft.com/office/drawing/2014/main" id="{8B60287E-90D3-4C1C-9EAF-E10B7EF7B3C4}"/>
                </a:ext>
              </a:extLst>
            </p:cNvPr>
            <p:cNvSpPr/>
            <p:nvPr userDrawn="1"/>
          </p:nvSpPr>
          <p:spPr>
            <a:xfrm>
              <a:off x="5057246"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94">
              <a:extLst>
                <a:ext uri="{FF2B5EF4-FFF2-40B4-BE49-F238E27FC236}">
                  <a16:creationId xmlns:a16="http://schemas.microsoft.com/office/drawing/2014/main" id="{A23E7092-3514-4131-B0F4-D83FB0B6ECCD}"/>
                </a:ext>
              </a:extLst>
            </p:cNvPr>
            <p:cNvSpPr/>
            <p:nvPr userDrawn="1"/>
          </p:nvSpPr>
          <p:spPr>
            <a:xfrm>
              <a:off x="7585869"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95">
              <a:extLst>
                <a:ext uri="{FF2B5EF4-FFF2-40B4-BE49-F238E27FC236}">
                  <a16:creationId xmlns:a16="http://schemas.microsoft.com/office/drawing/2014/main" id="{7A3D935C-727E-44F9-A122-9200D6947F85}"/>
                </a:ext>
              </a:extLst>
            </p:cNvPr>
            <p:cNvSpPr/>
            <p:nvPr userDrawn="1"/>
          </p:nvSpPr>
          <p:spPr>
            <a:xfrm>
              <a:off x="10114492"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Prostokąt 96">
              <a:extLst>
                <a:ext uri="{FF2B5EF4-FFF2-40B4-BE49-F238E27FC236}">
                  <a16:creationId xmlns:a16="http://schemas.microsoft.com/office/drawing/2014/main" id="{5ECD5EC1-172E-4A5E-8E1C-686204A227A0}"/>
                </a:ext>
              </a:extLst>
            </p:cNvPr>
            <p:cNvSpPr/>
            <p:nvPr userDrawn="1"/>
          </p:nvSpPr>
          <p:spPr>
            <a:xfrm>
              <a:off x="12643115"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4" name="Prostokąt 103">
              <a:extLst>
                <a:ext uri="{FF2B5EF4-FFF2-40B4-BE49-F238E27FC236}">
                  <a16:creationId xmlns:a16="http://schemas.microsoft.com/office/drawing/2014/main" id="{76F9CF1B-DC17-4CFD-8EFB-B60E5ACC0AD3}"/>
                </a:ext>
              </a:extLst>
            </p:cNvPr>
            <p:cNvSpPr/>
            <p:nvPr userDrawn="1"/>
          </p:nvSpPr>
          <p:spPr>
            <a:xfrm>
              <a:off x="207699"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5" name="Prostokąt 104">
              <a:extLst>
                <a:ext uri="{FF2B5EF4-FFF2-40B4-BE49-F238E27FC236}">
                  <a16:creationId xmlns:a16="http://schemas.microsoft.com/office/drawing/2014/main" id="{640FFBDB-9DBA-4C59-9150-C8F336483E7E}"/>
                </a:ext>
              </a:extLst>
            </p:cNvPr>
            <p:cNvSpPr/>
            <p:nvPr userDrawn="1"/>
          </p:nvSpPr>
          <p:spPr>
            <a:xfrm>
              <a:off x="2736322"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6" name="Prostokąt 105">
              <a:extLst>
                <a:ext uri="{FF2B5EF4-FFF2-40B4-BE49-F238E27FC236}">
                  <a16:creationId xmlns:a16="http://schemas.microsoft.com/office/drawing/2014/main" id="{810CEE1F-C1B2-4C24-95C1-1C946EC01E18}"/>
                </a:ext>
              </a:extLst>
            </p:cNvPr>
            <p:cNvSpPr/>
            <p:nvPr userDrawn="1"/>
          </p:nvSpPr>
          <p:spPr>
            <a:xfrm>
              <a:off x="5264944"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7" name="Prostokąt 106">
              <a:extLst>
                <a:ext uri="{FF2B5EF4-FFF2-40B4-BE49-F238E27FC236}">
                  <a16:creationId xmlns:a16="http://schemas.microsoft.com/office/drawing/2014/main" id="{B28D97B1-EC5E-4B4B-B671-17A3B90E2781}"/>
                </a:ext>
              </a:extLst>
            </p:cNvPr>
            <p:cNvSpPr/>
            <p:nvPr userDrawn="1"/>
          </p:nvSpPr>
          <p:spPr>
            <a:xfrm>
              <a:off x="7793567"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8" name="Prostokąt 107">
              <a:extLst>
                <a:ext uri="{FF2B5EF4-FFF2-40B4-BE49-F238E27FC236}">
                  <a16:creationId xmlns:a16="http://schemas.microsoft.com/office/drawing/2014/main" id="{A9B885F6-31F9-4BB2-BA79-CFEA01BB1A56}"/>
                </a:ext>
              </a:extLst>
            </p:cNvPr>
            <p:cNvSpPr/>
            <p:nvPr userDrawn="1"/>
          </p:nvSpPr>
          <p:spPr>
            <a:xfrm>
              <a:off x="10322190"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9" name="Prostokąt 108">
              <a:extLst>
                <a:ext uri="{FF2B5EF4-FFF2-40B4-BE49-F238E27FC236}">
                  <a16:creationId xmlns:a16="http://schemas.microsoft.com/office/drawing/2014/main" id="{38E29097-2C0C-4697-AAAF-B289F3A7C3C7}"/>
                </a:ext>
              </a:extLst>
            </p:cNvPr>
            <p:cNvSpPr/>
            <p:nvPr userDrawn="1"/>
          </p:nvSpPr>
          <p:spPr>
            <a:xfrm>
              <a:off x="12850813"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0" name="Prostokąt 109">
              <a:extLst>
                <a:ext uri="{FF2B5EF4-FFF2-40B4-BE49-F238E27FC236}">
                  <a16:creationId xmlns:a16="http://schemas.microsoft.com/office/drawing/2014/main" id="{71A7745D-2B57-4436-80E6-837FC4DECF9E}"/>
                </a:ext>
              </a:extLst>
            </p:cNvPr>
            <p:cNvSpPr/>
            <p:nvPr userDrawn="1"/>
          </p:nvSpPr>
          <p:spPr>
            <a:xfrm>
              <a:off x="0"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1" name="Prostokąt 110">
              <a:extLst>
                <a:ext uri="{FF2B5EF4-FFF2-40B4-BE49-F238E27FC236}">
                  <a16:creationId xmlns:a16="http://schemas.microsoft.com/office/drawing/2014/main" id="{6387388A-24F6-458D-B8CE-4EAD2583BB36}"/>
                </a:ext>
              </a:extLst>
            </p:cNvPr>
            <p:cNvSpPr/>
            <p:nvPr userDrawn="1"/>
          </p:nvSpPr>
          <p:spPr>
            <a:xfrm>
              <a:off x="2528623"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2" name="Prostokąt 111">
              <a:extLst>
                <a:ext uri="{FF2B5EF4-FFF2-40B4-BE49-F238E27FC236}">
                  <a16:creationId xmlns:a16="http://schemas.microsoft.com/office/drawing/2014/main" id="{A0F29962-1EC7-4F62-B32E-EAE07F969A0C}"/>
                </a:ext>
              </a:extLst>
            </p:cNvPr>
            <p:cNvSpPr/>
            <p:nvPr userDrawn="1"/>
          </p:nvSpPr>
          <p:spPr>
            <a:xfrm>
              <a:off x="5057246"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3" name="Prostokąt 112">
              <a:extLst>
                <a:ext uri="{FF2B5EF4-FFF2-40B4-BE49-F238E27FC236}">
                  <a16:creationId xmlns:a16="http://schemas.microsoft.com/office/drawing/2014/main" id="{8B6D2B7A-8168-4539-A379-92757CF5F40B}"/>
                </a:ext>
              </a:extLst>
            </p:cNvPr>
            <p:cNvSpPr/>
            <p:nvPr userDrawn="1"/>
          </p:nvSpPr>
          <p:spPr>
            <a:xfrm>
              <a:off x="7585869"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4" name="Prostokąt 113">
              <a:extLst>
                <a:ext uri="{FF2B5EF4-FFF2-40B4-BE49-F238E27FC236}">
                  <a16:creationId xmlns:a16="http://schemas.microsoft.com/office/drawing/2014/main" id="{4EBC43A5-4B9F-46AA-8B0E-10B2ACC88E31}"/>
                </a:ext>
              </a:extLst>
            </p:cNvPr>
            <p:cNvSpPr/>
            <p:nvPr userDrawn="1"/>
          </p:nvSpPr>
          <p:spPr>
            <a:xfrm>
              <a:off x="10114492"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5" name="Prostokąt 114">
              <a:extLst>
                <a:ext uri="{FF2B5EF4-FFF2-40B4-BE49-F238E27FC236}">
                  <a16:creationId xmlns:a16="http://schemas.microsoft.com/office/drawing/2014/main" id="{5A9D9D2F-798F-485C-89E0-E96A3315103A}"/>
                </a:ext>
              </a:extLst>
            </p:cNvPr>
            <p:cNvSpPr/>
            <p:nvPr userDrawn="1"/>
          </p:nvSpPr>
          <p:spPr>
            <a:xfrm>
              <a:off x="12643115"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4" name="Symbol zastępczy tekstu 3">
            <a:extLst>
              <a:ext uri="{FF2B5EF4-FFF2-40B4-BE49-F238E27FC236}">
                <a16:creationId xmlns:a16="http://schemas.microsoft.com/office/drawing/2014/main" id="{61AFA88A-4317-737B-5D8C-7ACA882F0C89}"/>
              </a:ext>
            </a:extLst>
          </p:cNvPr>
          <p:cNvSpPr>
            <a:spLocks noGrp="1"/>
          </p:cNvSpPr>
          <p:nvPr>
            <p:ph type="body" idx="1"/>
          </p:nvPr>
        </p:nvSpPr>
        <p:spPr>
          <a:xfrm>
            <a:off x="463550" y="2359025"/>
            <a:ext cx="14250987" cy="5653086"/>
          </a:xfrm>
          <a:prstGeom prst="rect">
            <a:avLst/>
          </a:prstGeom>
        </p:spPr>
        <p:txBody>
          <a:bodyPr vert="horz" lIns="0" tIns="0" rIns="0" bIns="0" rtlCol="0">
            <a:no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5" name="Grafika 4">
            <a:extLst>
              <a:ext uri="{FF2B5EF4-FFF2-40B4-BE49-F238E27FC236}">
                <a16:creationId xmlns:a16="http://schemas.microsoft.com/office/drawing/2014/main" id="{5AD323BE-3360-2AE4-3350-79846A621BAD}"/>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57200" y="522288"/>
            <a:ext cx="2113226" cy="537912"/>
          </a:xfrm>
          <a:prstGeom prst="rect">
            <a:avLst/>
          </a:prstGeom>
        </p:spPr>
      </p:pic>
    </p:spTree>
    <p:extLst>
      <p:ext uri="{BB962C8B-B14F-4D97-AF65-F5344CB8AC3E}">
        <p14:creationId xmlns:p14="http://schemas.microsoft.com/office/powerpoint/2010/main" val="73956531"/>
      </p:ext>
    </p:extLst>
  </p:cSld>
  <p:clrMap bg1="lt1" tx1="dk1" bg2="lt2" tx2="dk2" accent1="accent1" accent2="accent2" accent3="accent3" accent4="accent4" accent5="accent5" accent6="accent6" hlink="hlink" folHlink="folHlink"/>
  <p:sldLayoutIdLst>
    <p:sldLayoutId id="2147483655" r:id="rId1"/>
    <p:sldLayoutId id="2147483710" r:id="rId2"/>
    <p:sldLayoutId id="2147483691" r:id="rId3"/>
    <p:sldLayoutId id="2147483692" r:id="rId4"/>
    <p:sldLayoutId id="2147483650" r:id="rId5"/>
    <p:sldLayoutId id="2147483652" r:id="rId6"/>
    <p:sldLayoutId id="2147483653" r:id="rId7"/>
    <p:sldLayoutId id="2147483658" r:id="rId8"/>
    <p:sldLayoutId id="2147483660" r:id="rId9"/>
    <p:sldLayoutId id="2147483690" r:id="rId10"/>
    <p:sldLayoutId id="2147483665" r:id="rId11"/>
    <p:sldLayoutId id="2147483666" r:id="rId12"/>
    <p:sldLayoutId id="2147483675" r:id="rId13"/>
    <p:sldLayoutId id="2147483677" r:id="rId14"/>
    <p:sldLayoutId id="2147483679" r:id="rId15"/>
    <p:sldLayoutId id="2147483688" r:id="rId16"/>
    <p:sldLayoutId id="214748368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p:titleStyle>
    <p:bodyStyle>
      <a:lvl1pPr marL="285750" indent="-28575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150" kern="1200">
          <a:solidFill>
            <a:schemeClr val="accent4"/>
          </a:solidFill>
          <a:latin typeface="+mn-lt"/>
          <a:ea typeface="+mn-ea"/>
          <a:cs typeface="+mn-cs"/>
        </a:defRPr>
      </a:lvl1pPr>
      <a:lvl2pPr marL="719138" indent="-457200" algn="l" defTabSz="914400" rtl="0" eaLnBrk="1" latinLnBrk="0" hangingPunct="1">
        <a:lnSpc>
          <a:spcPct val="100000"/>
        </a:lnSpc>
        <a:spcBef>
          <a:spcPts val="500"/>
        </a:spcBef>
        <a:spcAft>
          <a:spcPts val="600"/>
        </a:spcAft>
        <a:buClr>
          <a:schemeClr val="accent1"/>
        </a:buClr>
        <a:buFont typeface="+mj-lt"/>
        <a:buAutoNum type="arabicPeriod"/>
        <a:defRPr sz="2150" b="0" kern="1200">
          <a:solidFill>
            <a:schemeClr val="accent4"/>
          </a:solidFill>
          <a:latin typeface="+mn-lt"/>
          <a:ea typeface="+mn-ea"/>
          <a:cs typeface="+mn-cs"/>
        </a:defRPr>
      </a:lvl2pPr>
      <a:lvl3pPr marL="1077913" indent="-358775" algn="l" defTabSz="914400" rtl="0" eaLnBrk="1" latinLnBrk="0" hangingPunct="1">
        <a:lnSpc>
          <a:spcPct val="100000"/>
        </a:lnSpc>
        <a:spcBef>
          <a:spcPts val="500"/>
        </a:spcBef>
        <a:spcAft>
          <a:spcPts val="600"/>
        </a:spcAft>
        <a:buFont typeface="+mj-lt"/>
        <a:buAutoNum type="alphaLcPeriod"/>
        <a:defRPr sz="2150" b="0" kern="1200">
          <a:solidFill>
            <a:schemeClr val="accent4"/>
          </a:solidFill>
          <a:latin typeface="+mn-lt"/>
          <a:ea typeface="+mn-ea"/>
          <a:cs typeface="+mn-cs"/>
        </a:defRPr>
      </a:lvl3pPr>
      <a:lvl4pPr marL="1435100" indent="-355600" algn="l" defTabSz="914400" rtl="0" eaLnBrk="1" latinLnBrk="0" hangingPunct="1">
        <a:lnSpc>
          <a:spcPct val="100000"/>
        </a:lnSpc>
        <a:spcBef>
          <a:spcPts val="500"/>
        </a:spcBef>
        <a:spcAft>
          <a:spcPts val="600"/>
        </a:spcAft>
        <a:buClr>
          <a:schemeClr val="accent4"/>
        </a:buClr>
        <a:buFont typeface="IBM Plex Sans" panose="020B0503050203000203" pitchFamily="34" charset="0"/>
        <a:buChar char="–"/>
        <a:defRPr sz="2150" kern="1200">
          <a:solidFill>
            <a:schemeClr val="accent4"/>
          </a:solidFill>
          <a:latin typeface="+mn-lt"/>
          <a:ea typeface="+mn-ea"/>
          <a:cs typeface="+mn-cs"/>
        </a:defRPr>
      </a:lvl4pPr>
      <a:lvl5pPr marL="0" indent="0" algn="l" defTabSz="914400" rtl="0" eaLnBrk="1" latinLnBrk="0" hangingPunct="1">
        <a:lnSpc>
          <a:spcPct val="100000"/>
        </a:lnSpc>
        <a:spcBef>
          <a:spcPts val="500"/>
        </a:spcBef>
        <a:spcAft>
          <a:spcPts val="600"/>
        </a:spcAft>
        <a:buFont typeface="Wingdings" panose="05000000000000000000" pitchFamily="2" charset="2"/>
        <a:buNone/>
        <a:defRPr lang="pl-PL" sz="2150" kern="1200" dirty="0" smtClean="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78" userDrawn="1">
          <p15:clr>
            <a:srgbClr val="547EBF"/>
          </p15:clr>
        </p15:guide>
        <p15:guide id="2" orient="horz" pos="2688" userDrawn="1">
          <p15:clr>
            <a:srgbClr val="547EBF"/>
          </p15:clr>
        </p15:guide>
        <p15:guide id="3" pos="288" userDrawn="1">
          <p15:clr>
            <a:srgbClr val="A4A3A4"/>
          </p15:clr>
        </p15:guide>
        <p15:guide id="4" pos="9269" userDrawn="1">
          <p15:clr>
            <a:srgbClr val="A4A3A4"/>
          </p15:clr>
        </p15:guide>
        <p15:guide id="5" orient="horz" pos="329" userDrawn="1">
          <p15:clr>
            <a:srgbClr val="A4A3A4"/>
          </p15:clr>
        </p15:guide>
        <p15:guide id="6" orient="horz" pos="5047" userDrawn="1">
          <p15:clr>
            <a:srgbClr val="A4A3A4"/>
          </p15:clr>
        </p15:guide>
        <p15:guide id="7" pos="2511" userDrawn="1">
          <p15:clr>
            <a:srgbClr val="A4A3A4"/>
          </p15:clr>
        </p15:guide>
        <p15:guide id="8" pos="7046" userDrawn="1">
          <p15:clr>
            <a:srgbClr val="A4A3A4"/>
          </p15:clr>
        </p15:guide>
        <p15:guide id="9" orient="horz" pos="1100" userDrawn="1">
          <p15:clr>
            <a:srgbClr val="A4A3A4"/>
          </p15:clr>
        </p15:guide>
        <p15:guide id="10" orient="horz" pos="1894" userDrawn="1">
          <p15:clr>
            <a:srgbClr val="A4A3A4"/>
          </p15:clr>
        </p15:guide>
        <p15:guide id="11" orient="horz" pos="3482" userDrawn="1">
          <p15:clr>
            <a:srgbClr val="A4A3A4"/>
          </p15:clr>
        </p15:guide>
        <p15:guide id="12" orient="horz" pos="4276" userDrawn="1">
          <p15:clr>
            <a:srgbClr val="A4A3A4"/>
          </p15:clr>
        </p15:guide>
        <p15:guide id="13" orient="horz" pos="1486" userDrawn="1">
          <p15:clr>
            <a:srgbClr val="5ACBF0"/>
          </p15:clr>
        </p15:guide>
        <p15:guide id="14" pos="4484" userDrawn="1">
          <p15:clr>
            <a:srgbClr val="A4A3A4"/>
          </p15:clr>
        </p15:guide>
        <p15:guide id="15" pos="5073"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18" name="Grafika 117">
            <a:extLst>
              <a:ext uri="{FF2B5EF4-FFF2-40B4-BE49-F238E27FC236}">
                <a16:creationId xmlns:a16="http://schemas.microsoft.com/office/drawing/2014/main" id="{5D093570-4031-83E3-6E22-BFDD45D39757}"/>
              </a:ext>
            </a:extLst>
          </p:cNvPr>
          <p:cNvPicPr>
            <a:picLocks noChangeAspect="1"/>
          </p:cNvPicPr>
          <p:nvPr userDrawn="1"/>
        </p:nvPicPr>
        <p:blipFill>
          <a:blip r:embed="rId19">
            <a:extLst>
              <a:ext uri="{96DAC541-7B7A-43D3-8B79-37D633B846F1}">
                <asvg:svgBlip xmlns:asvg="http://schemas.microsoft.com/office/drawing/2016/SVG/main" r:embed="rId20"/>
              </a:ext>
            </a:extLst>
          </a:blip>
          <a:srcRect l="25654" r="16051" b="73206"/>
          <a:stretch>
            <a:fillRect/>
          </a:stretch>
        </p:blipFill>
        <p:spPr>
          <a:xfrm>
            <a:off x="-1322" y="6622054"/>
            <a:ext cx="15169815" cy="1912346"/>
          </a:xfrm>
          <a:custGeom>
            <a:avLst/>
            <a:gdLst>
              <a:gd name="connsiteX0" fmla="*/ 0 w 15169815"/>
              <a:gd name="connsiteY0" fmla="*/ 0 h 1912346"/>
              <a:gd name="connsiteX1" fmla="*/ 15169815 w 15169815"/>
              <a:gd name="connsiteY1" fmla="*/ 0 h 1912346"/>
              <a:gd name="connsiteX2" fmla="*/ 15169815 w 15169815"/>
              <a:gd name="connsiteY2" fmla="*/ 1912346 h 1912346"/>
              <a:gd name="connsiteX3" fmla="*/ 0 w 15169815"/>
              <a:gd name="connsiteY3" fmla="*/ 1912346 h 1912346"/>
            </a:gdLst>
            <a:ahLst/>
            <a:cxnLst>
              <a:cxn ang="0">
                <a:pos x="connsiteX0" y="connsiteY0"/>
              </a:cxn>
              <a:cxn ang="0">
                <a:pos x="connsiteX1" y="connsiteY1"/>
              </a:cxn>
              <a:cxn ang="0">
                <a:pos x="connsiteX2" y="connsiteY2"/>
              </a:cxn>
              <a:cxn ang="0">
                <a:pos x="connsiteX3" y="connsiteY3"/>
              </a:cxn>
            </a:cxnLst>
            <a:rect l="l" t="t" r="r" b="b"/>
            <a:pathLst>
              <a:path w="15169815" h="1912346">
                <a:moveTo>
                  <a:pt x="0" y="0"/>
                </a:moveTo>
                <a:lnTo>
                  <a:pt x="15169815" y="0"/>
                </a:lnTo>
                <a:lnTo>
                  <a:pt x="15169815" y="1912346"/>
                </a:lnTo>
                <a:lnTo>
                  <a:pt x="0" y="1912346"/>
                </a:lnTo>
                <a:close/>
              </a:path>
            </a:pathLst>
          </a:custGeom>
        </p:spPr>
      </p:pic>
      <p:sp>
        <p:nvSpPr>
          <p:cNvPr id="2" name="Symbol zastępczy tytułu 1">
            <a:extLst>
              <a:ext uri="{FF2B5EF4-FFF2-40B4-BE49-F238E27FC236}">
                <a16:creationId xmlns:a16="http://schemas.microsoft.com/office/drawing/2014/main" id="{C4BFBE41-8C34-4F17-B3E3-E4A88809CAF8}"/>
              </a:ext>
            </a:extLst>
          </p:cNvPr>
          <p:cNvSpPr>
            <a:spLocks noGrp="1"/>
          </p:cNvSpPr>
          <p:nvPr>
            <p:ph type="title"/>
          </p:nvPr>
        </p:nvSpPr>
        <p:spPr>
          <a:xfrm>
            <a:off x="463550" y="1069088"/>
            <a:ext cx="14250988" cy="803441"/>
          </a:xfrm>
          <a:prstGeom prst="rect">
            <a:avLst/>
          </a:prstGeom>
        </p:spPr>
        <p:txBody>
          <a:bodyPr vert="horz" lIns="0" tIns="0" rIns="0" bIns="0" rtlCol="0" anchor="b" anchorCtr="0">
            <a:noAutofit/>
          </a:bodyPr>
          <a:lstStyle/>
          <a:p>
            <a:endParaRPr lang="pl-PL" dirty="0"/>
          </a:p>
        </p:txBody>
      </p:sp>
      <p:sp>
        <p:nvSpPr>
          <p:cNvPr id="6" name="Symbol zastępczy numeru slajdu 5">
            <a:extLst>
              <a:ext uri="{FF2B5EF4-FFF2-40B4-BE49-F238E27FC236}">
                <a16:creationId xmlns:a16="http://schemas.microsoft.com/office/drawing/2014/main" id="{09490525-C73D-4ED1-8B85-1D8E53421AB5}"/>
              </a:ext>
            </a:extLst>
          </p:cNvPr>
          <p:cNvSpPr>
            <a:spLocks noGrp="1"/>
          </p:cNvSpPr>
          <p:nvPr>
            <p:ph type="sldNum" sz="quarter" idx="4"/>
          </p:nvPr>
        </p:nvSpPr>
        <p:spPr>
          <a:xfrm>
            <a:off x="14714537" y="8077459"/>
            <a:ext cx="457199" cy="457410"/>
          </a:xfrm>
          <a:prstGeom prst="rect">
            <a:avLst/>
          </a:prstGeom>
          <a:solidFill>
            <a:schemeClr val="tx2"/>
          </a:solidFill>
        </p:spPr>
        <p:txBody>
          <a:bodyPr vert="horz" lIns="91440" tIns="45720" rIns="91440" bIns="45720" rtlCol="0" anchor="ctr"/>
          <a:lstStyle>
            <a:lvl1pPr algn="ctr">
              <a:defRPr sz="1200">
                <a:solidFill>
                  <a:schemeClr val="bg1"/>
                </a:solidFill>
              </a:defRPr>
            </a:lvl1pPr>
          </a:lstStyle>
          <a:p>
            <a:fld id="{52829928-69CF-4CD4-AA50-C7139EE0EE92}" type="slidenum">
              <a:rPr lang="pl-PL" smtClean="0"/>
              <a:pPr/>
              <a:t>‹#›</a:t>
            </a:fld>
            <a:endParaRPr lang="pl-PL" dirty="0"/>
          </a:p>
        </p:txBody>
      </p:sp>
      <p:grpSp>
        <p:nvGrpSpPr>
          <p:cNvPr id="137" name="SIATKA ROBOCZA" hidden="1">
            <a:extLst>
              <a:ext uri="{FF2B5EF4-FFF2-40B4-BE49-F238E27FC236}">
                <a16:creationId xmlns:a16="http://schemas.microsoft.com/office/drawing/2014/main" id="{11ABA56A-8394-433D-80B9-4E8AF3425F62}"/>
              </a:ext>
            </a:extLst>
          </p:cNvPr>
          <p:cNvGrpSpPr/>
          <p:nvPr userDrawn="1"/>
        </p:nvGrpSpPr>
        <p:grpSpPr>
          <a:xfrm>
            <a:off x="0" y="0"/>
            <a:ext cx="15171738" cy="10089838"/>
            <a:chOff x="0" y="0"/>
            <a:chExt cx="15171738" cy="10089838"/>
          </a:xfrm>
        </p:grpSpPr>
        <p:sp>
          <p:nvSpPr>
            <p:cNvPr id="58" name="Prostokąt 57">
              <a:extLst>
                <a:ext uri="{FF2B5EF4-FFF2-40B4-BE49-F238E27FC236}">
                  <a16:creationId xmlns:a16="http://schemas.microsoft.com/office/drawing/2014/main" id="{2CCA8CE0-7BF9-48E0-BEB5-F49BAF70C4F0}"/>
                </a:ext>
              </a:extLst>
            </p:cNvPr>
            <p:cNvSpPr/>
            <p:nvPr userDrawn="1"/>
          </p:nvSpPr>
          <p:spPr>
            <a:xfrm>
              <a:off x="207699"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a:extLst>
                <a:ext uri="{FF2B5EF4-FFF2-40B4-BE49-F238E27FC236}">
                  <a16:creationId xmlns:a16="http://schemas.microsoft.com/office/drawing/2014/main" id="{F5253B10-BC10-4AF8-AF80-ADC627747B2B}"/>
                </a:ext>
              </a:extLst>
            </p:cNvPr>
            <p:cNvSpPr/>
            <p:nvPr userDrawn="1"/>
          </p:nvSpPr>
          <p:spPr>
            <a:xfrm>
              <a:off x="2736322"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a:extLst>
                <a:ext uri="{FF2B5EF4-FFF2-40B4-BE49-F238E27FC236}">
                  <a16:creationId xmlns:a16="http://schemas.microsoft.com/office/drawing/2014/main" id="{117BD7F2-6521-4D60-87C4-C3347A1491FE}"/>
                </a:ext>
              </a:extLst>
            </p:cNvPr>
            <p:cNvSpPr/>
            <p:nvPr userDrawn="1"/>
          </p:nvSpPr>
          <p:spPr>
            <a:xfrm>
              <a:off x="5264944"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a:extLst>
                <a:ext uri="{FF2B5EF4-FFF2-40B4-BE49-F238E27FC236}">
                  <a16:creationId xmlns:a16="http://schemas.microsoft.com/office/drawing/2014/main" id="{E3DE8209-4FD9-4C12-8FFF-1E11B44045DB}"/>
                </a:ext>
              </a:extLst>
            </p:cNvPr>
            <p:cNvSpPr/>
            <p:nvPr userDrawn="1"/>
          </p:nvSpPr>
          <p:spPr>
            <a:xfrm>
              <a:off x="7793567"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a:extLst>
                <a:ext uri="{FF2B5EF4-FFF2-40B4-BE49-F238E27FC236}">
                  <a16:creationId xmlns:a16="http://schemas.microsoft.com/office/drawing/2014/main" id="{5D51463E-3A24-497B-BCE5-5905E7032879}"/>
                </a:ext>
              </a:extLst>
            </p:cNvPr>
            <p:cNvSpPr/>
            <p:nvPr userDrawn="1"/>
          </p:nvSpPr>
          <p:spPr>
            <a:xfrm>
              <a:off x="10322190"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a:extLst>
                <a:ext uri="{FF2B5EF4-FFF2-40B4-BE49-F238E27FC236}">
                  <a16:creationId xmlns:a16="http://schemas.microsoft.com/office/drawing/2014/main" id="{A5D9128A-DD9A-4FD9-959F-474A98C87A1B}"/>
                </a:ext>
              </a:extLst>
            </p:cNvPr>
            <p:cNvSpPr/>
            <p:nvPr userDrawn="1"/>
          </p:nvSpPr>
          <p:spPr>
            <a:xfrm>
              <a:off x="12850813"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a:extLst>
                <a:ext uri="{FF2B5EF4-FFF2-40B4-BE49-F238E27FC236}">
                  <a16:creationId xmlns:a16="http://schemas.microsoft.com/office/drawing/2014/main" id="{0580EA2D-9DB2-4409-B06F-5E4790C806C0}"/>
                </a:ext>
              </a:extLst>
            </p:cNvPr>
            <p:cNvSpPr/>
            <p:nvPr userDrawn="1"/>
          </p:nvSpPr>
          <p:spPr>
            <a:xfrm>
              <a:off x="207699"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a:extLst>
                <a:ext uri="{FF2B5EF4-FFF2-40B4-BE49-F238E27FC236}">
                  <a16:creationId xmlns:a16="http://schemas.microsoft.com/office/drawing/2014/main" id="{720F1BF5-ED62-4928-A6DA-EFF82B015DB0}"/>
                </a:ext>
              </a:extLst>
            </p:cNvPr>
            <p:cNvSpPr/>
            <p:nvPr userDrawn="1"/>
          </p:nvSpPr>
          <p:spPr>
            <a:xfrm>
              <a:off x="2736322"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a:extLst>
                <a:ext uri="{FF2B5EF4-FFF2-40B4-BE49-F238E27FC236}">
                  <a16:creationId xmlns:a16="http://schemas.microsoft.com/office/drawing/2014/main" id="{7001DBA1-6FB5-4280-A72A-ED9DF5F5C469}"/>
                </a:ext>
              </a:extLst>
            </p:cNvPr>
            <p:cNvSpPr/>
            <p:nvPr userDrawn="1"/>
          </p:nvSpPr>
          <p:spPr>
            <a:xfrm>
              <a:off x="5264944"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a:extLst>
                <a:ext uri="{FF2B5EF4-FFF2-40B4-BE49-F238E27FC236}">
                  <a16:creationId xmlns:a16="http://schemas.microsoft.com/office/drawing/2014/main" id="{EE4807D1-5974-4676-8BE1-6CF207B8313D}"/>
                </a:ext>
              </a:extLst>
            </p:cNvPr>
            <p:cNvSpPr/>
            <p:nvPr userDrawn="1"/>
          </p:nvSpPr>
          <p:spPr>
            <a:xfrm>
              <a:off x="7793567"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a:extLst>
                <a:ext uri="{FF2B5EF4-FFF2-40B4-BE49-F238E27FC236}">
                  <a16:creationId xmlns:a16="http://schemas.microsoft.com/office/drawing/2014/main" id="{08407F7C-10CD-438A-AEF6-65AC2816B1BA}"/>
                </a:ext>
              </a:extLst>
            </p:cNvPr>
            <p:cNvSpPr/>
            <p:nvPr userDrawn="1"/>
          </p:nvSpPr>
          <p:spPr>
            <a:xfrm>
              <a:off x="10322190"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68">
              <a:extLst>
                <a:ext uri="{FF2B5EF4-FFF2-40B4-BE49-F238E27FC236}">
                  <a16:creationId xmlns:a16="http://schemas.microsoft.com/office/drawing/2014/main" id="{D3E56796-CBDB-4313-9E8C-C4C204D533BC}"/>
                </a:ext>
              </a:extLst>
            </p:cNvPr>
            <p:cNvSpPr/>
            <p:nvPr userDrawn="1"/>
          </p:nvSpPr>
          <p:spPr>
            <a:xfrm>
              <a:off x="12850813"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69">
              <a:extLst>
                <a:ext uri="{FF2B5EF4-FFF2-40B4-BE49-F238E27FC236}">
                  <a16:creationId xmlns:a16="http://schemas.microsoft.com/office/drawing/2014/main" id="{602B9D2F-8D5D-4CFF-B5C9-BE4CF305CBA8}"/>
                </a:ext>
              </a:extLst>
            </p:cNvPr>
            <p:cNvSpPr/>
            <p:nvPr userDrawn="1"/>
          </p:nvSpPr>
          <p:spPr>
            <a:xfrm>
              <a:off x="207699"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1" name="Prostokąt 70">
              <a:extLst>
                <a:ext uri="{FF2B5EF4-FFF2-40B4-BE49-F238E27FC236}">
                  <a16:creationId xmlns:a16="http://schemas.microsoft.com/office/drawing/2014/main" id="{1A1AC451-009E-49CF-94F8-DACDE743492D}"/>
                </a:ext>
              </a:extLst>
            </p:cNvPr>
            <p:cNvSpPr/>
            <p:nvPr userDrawn="1"/>
          </p:nvSpPr>
          <p:spPr>
            <a:xfrm>
              <a:off x="2736322"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71">
              <a:extLst>
                <a:ext uri="{FF2B5EF4-FFF2-40B4-BE49-F238E27FC236}">
                  <a16:creationId xmlns:a16="http://schemas.microsoft.com/office/drawing/2014/main" id="{E9955661-7923-4DDD-B533-55A55749B166}"/>
                </a:ext>
              </a:extLst>
            </p:cNvPr>
            <p:cNvSpPr/>
            <p:nvPr userDrawn="1"/>
          </p:nvSpPr>
          <p:spPr>
            <a:xfrm>
              <a:off x="5264944"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72">
              <a:extLst>
                <a:ext uri="{FF2B5EF4-FFF2-40B4-BE49-F238E27FC236}">
                  <a16:creationId xmlns:a16="http://schemas.microsoft.com/office/drawing/2014/main" id="{9CABCA59-04DA-4C0B-9B76-12FD4E21B173}"/>
                </a:ext>
              </a:extLst>
            </p:cNvPr>
            <p:cNvSpPr/>
            <p:nvPr userDrawn="1"/>
          </p:nvSpPr>
          <p:spPr>
            <a:xfrm>
              <a:off x="7793567"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4" name="Prostokąt 73">
              <a:extLst>
                <a:ext uri="{FF2B5EF4-FFF2-40B4-BE49-F238E27FC236}">
                  <a16:creationId xmlns:a16="http://schemas.microsoft.com/office/drawing/2014/main" id="{D1C5F67F-BEA7-470A-A722-99B4103A8DB4}"/>
                </a:ext>
              </a:extLst>
            </p:cNvPr>
            <p:cNvSpPr/>
            <p:nvPr userDrawn="1"/>
          </p:nvSpPr>
          <p:spPr>
            <a:xfrm>
              <a:off x="10322190"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74">
              <a:extLst>
                <a:ext uri="{FF2B5EF4-FFF2-40B4-BE49-F238E27FC236}">
                  <a16:creationId xmlns:a16="http://schemas.microsoft.com/office/drawing/2014/main" id="{56BAC231-728B-4115-A8E1-5F7773232283}"/>
                </a:ext>
              </a:extLst>
            </p:cNvPr>
            <p:cNvSpPr/>
            <p:nvPr userDrawn="1"/>
          </p:nvSpPr>
          <p:spPr>
            <a:xfrm>
              <a:off x="12850813"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79">
              <a:extLst>
                <a:ext uri="{FF2B5EF4-FFF2-40B4-BE49-F238E27FC236}">
                  <a16:creationId xmlns:a16="http://schemas.microsoft.com/office/drawing/2014/main" id="{CF57516E-E79E-4B99-A017-958C165C0F90}"/>
                </a:ext>
              </a:extLst>
            </p:cNvPr>
            <p:cNvSpPr/>
            <p:nvPr userDrawn="1"/>
          </p:nvSpPr>
          <p:spPr>
            <a:xfrm>
              <a:off x="0"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80">
              <a:extLst>
                <a:ext uri="{FF2B5EF4-FFF2-40B4-BE49-F238E27FC236}">
                  <a16:creationId xmlns:a16="http://schemas.microsoft.com/office/drawing/2014/main" id="{788917AD-9A13-4F17-BEB5-5088C6B781FF}"/>
                </a:ext>
              </a:extLst>
            </p:cNvPr>
            <p:cNvSpPr/>
            <p:nvPr userDrawn="1"/>
          </p:nvSpPr>
          <p:spPr>
            <a:xfrm>
              <a:off x="2528623"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81">
              <a:extLst>
                <a:ext uri="{FF2B5EF4-FFF2-40B4-BE49-F238E27FC236}">
                  <a16:creationId xmlns:a16="http://schemas.microsoft.com/office/drawing/2014/main" id="{30FF82F2-B842-4300-90F7-612D90FCF896}"/>
                </a:ext>
              </a:extLst>
            </p:cNvPr>
            <p:cNvSpPr/>
            <p:nvPr userDrawn="1"/>
          </p:nvSpPr>
          <p:spPr>
            <a:xfrm>
              <a:off x="5057246"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82">
              <a:extLst>
                <a:ext uri="{FF2B5EF4-FFF2-40B4-BE49-F238E27FC236}">
                  <a16:creationId xmlns:a16="http://schemas.microsoft.com/office/drawing/2014/main" id="{D81E1851-E2D7-4F83-8ED6-06E41E2E1C6F}"/>
                </a:ext>
              </a:extLst>
            </p:cNvPr>
            <p:cNvSpPr/>
            <p:nvPr userDrawn="1"/>
          </p:nvSpPr>
          <p:spPr>
            <a:xfrm>
              <a:off x="7585869"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83">
              <a:extLst>
                <a:ext uri="{FF2B5EF4-FFF2-40B4-BE49-F238E27FC236}">
                  <a16:creationId xmlns:a16="http://schemas.microsoft.com/office/drawing/2014/main" id="{874AA683-AC1F-4B87-8591-B79B86187E7B}"/>
                </a:ext>
              </a:extLst>
            </p:cNvPr>
            <p:cNvSpPr/>
            <p:nvPr userDrawn="1"/>
          </p:nvSpPr>
          <p:spPr>
            <a:xfrm>
              <a:off x="10114492"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84">
              <a:extLst>
                <a:ext uri="{FF2B5EF4-FFF2-40B4-BE49-F238E27FC236}">
                  <a16:creationId xmlns:a16="http://schemas.microsoft.com/office/drawing/2014/main" id="{502110BA-246D-4CC1-9D25-EE7345CEE933}"/>
                </a:ext>
              </a:extLst>
            </p:cNvPr>
            <p:cNvSpPr/>
            <p:nvPr userDrawn="1"/>
          </p:nvSpPr>
          <p:spPr>
            <a:xfrm>
              <a:off x="12643115"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85">
              <a:extLst>
                <a:ext uri="{FF2B5EF4-FFF2-40B4-BE49-F238E27FC236}">
                  <a16:creationId xmlns:a16="http://schemas.microsoft.com/office/drawing/2014/main" id="{A375DA4A-DCAC-4513-8857-D96A1FA12D1E}"/>
                </a:ext>
              </a:extLst>
            </p:cNvPr>
            <p:cNvSpPr/>
            <p:nvPr userDrawn="1"/>
          </p:nvSpPr>
          <p:spPr>
            <a:xfrm>
              <a:off x="0"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86">
              <a:extLst>
                <a:ext uri="{FF2B5EF4-FFF2-40B4-BE49-F238E27FC236}">
                  <a16:creationId xmlns:a16="http://schemas.microsoft.com/office/drawing/2014/main" id="{2EF3E5F4-5AB7-446D-B19B-C29F9CCF804D}"/>
                </a:ext>
              </a:extLst>
            </p:cNvPr>
            <p:cNvSpPr/>
            <p:nvPr userDrawn="1"/>
          </p:nvSpPr>
          <p:spPr>
            <a:xfrm>
              <a:off x="2528623"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87">
              <a:extLst>
                <a:ext uri="{FF2B5EF4-FFF2-40B4-BE49-F238E27FC236}">
                  <a16:creationId xmlns:a16="http://schemas.microsoft.com/office/drawing/2014/main" id="{B4F555D0-12D4-4972-B25F-22F694D79132}"/>
                </a:ext>
              </a:extLst>
            </p:cNvPr>
            <p:cNvSpPr/>
            <p:nvPr userDrawn="1"/>
          </p:nvSpPr>
          <p:spPr>
            <a:xfrm>
              <a:off x="5057246"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88">
              <a:extLst>
                <a:ext uri="{FF2B5EF4-FFF2-40B4-BE49-F238E27FC236}">
                  <a16:creationId xmlns:a16="http://schemas.microsoft.com/office/drawing/2014/main" id="{D9E9CC98-BD41-4D1E-885F-81DF57709998}"/>
                </a:ext>
              </a:extLst>
            </p:cNvPr>
            <p:cNvSpPr/>
            <p:nvPr userDrawn="1"/>
          </p:nvSpPr>
          <p:spPr>
            <a:xfrm>
              <a:off x="7585869"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89">
              <a:extLst>
                <a:ext uri="{FF2B5EF4-FFF2-40B4-BE49-F238E27FC236}">
                  <a16:creationId xmlns:a16="http://schemas.microsoft.com/office/drawing/2014/main" id="{767039C8-7B7A-4DA7-A1BF-42C7FE7393FD}"/>
                </a:ext>
              </a:extLst>
            </p:cNvPr>
            <p:cNvSpPr/>
            <p:nvPr userDrawn="1"/>
          </p:nvSpPr>
          <p:spPr>
            <a:xfrm>
              <a:off x="10114492"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90">
              <a:extLst>
                <a:ext uri="{FF2B5EF4-FFF2-40B4-BE49-F238E27FC236}">
                  <a16:creationId xmlns:a16="http://schemas.microsoft.com/office/drawing/2014/main" id="{A486819B-29DD-46CF-BE16-C34E37FB497B}"/>
                </a:ext>
              </a:extLst>
            </p:cNvPr>
            <p:cNvSpPr/>
            <p:nvPr userDrawn="1"/>
          </p:nvSpPr>
          <p:spPr>
            <a:xfrm>
              <a:off x="12643115"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91">
              <a:extLst>
                <a:ext uri="{FF2B5EF4-FFF2-40B4-BE49-F238E27FC236}">
                  <a16:creationId xmlns:a16="http://schemas.microsoft.com/office/drawing/2014/main" id="{9E7D9411-6C82-46C7-B141-AF6D1E6FF265}"/>
                </a:ext>
              </a:extLst>
            </p:cNvPr>
            <p:cNvSpPr/>
            <p:nvPr userDrawn="1"/>
          </p:nvSpPr>
          <p:spPr>
            <a:xfrm>
              <a:off x="0"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92">
              <a:extLst>
                <a:ext uri="{FF2B5EF4-FFF2-40B4-BE49-F238E27FC236}">
                  <a16:creationId xmlns:a16="http://schemas.microsoft.com/office/drawing/2014/main" id="{A0A80F50-709D-41DF-ACEE-6DC0D9CE32A0}"/>
                </a:ext>
              </a:extLst>
            </p:cNvPr>
            <p:cNvSpPr/>
            <p:nvPr userDrawn="1"/>
          </p:nvSpPr>
          <p:spPr>
            <a:xfrm>
              <a:off x="2528623"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93">
              <a:extLst>
                <a:ext uri="{FF2B5EF4-FFF2-40B4-BE49-F238E27FC236}">
                  <a16:creationId xmlns:a16="http://schemas.microsoft.com/office/drawing/2014/main" id="{8B60287E-90D3-4C1C-9EAF-E10B7EF7B3C4}"/>
                </a:ext>
              </a:extLst>
            </p:cNvPr>
            <p:cNvSpPr/>
            <p:nvPr userDrawn="1"/>
          </p:nvSpPr>
          <p:spPr>
            <a:xfrm>
              <a:off x="5057246"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94">
              <a:extLst>
                <a:ext uri="{FF2B5EF4-FFF2-40B4-BE49-F238E27FC236}">
                  <a16:creationId xmlns:a16="http://schemas.microsoft.com/office/drawing/2014/main" id="{A23E7092-3514-4131-B0F4-D83FB0B6ECCD}"/>
                </a:ext>
              </a:extLst>
            </p:cNvPr>
            <p:cNvSpPr/>
            <p:nvPr userDrawn="1"/>
          </p:nvSpPr>
          <p:spPr>
            <a:xfrm>
              <a:off x="7585869"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95">
              <a:extLst>
                <a:ext uri="{FF2B5EF4-FFF2-40B4-BE49-F238E27FC236}">
                  <a16:creationId xmlns:a16="http://schemas.microsoft.com/office/drawing/2014/main" id="{7A3D935C-727E-44F9-A122-9200D6947F85}"/>
                </a:ext>
              </a:extLst>
            </p:cNvPr>
            <p:cNvSpPr/>
            <p:nvPr userDrawn="1"/>
          </p:nvSpPr>
          <p:spPr>
            <a:xfrm>
              <a:off x="10114492"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Prostokąt 96">
              <a:extLst>
                <a:ext uri="{FF2B5EF4-FFF2-40B4-BE49-F238E27FC236}">
                  <a16:creationId xmlns:a16="http://schemas.microsoft.com/office/drawing/2014/main" id="{5ECD5EC1-172E-4A5E-8E1C-686204A227A0}"/>
                </a:ext>
              </a:extLst>
            </p:cNvPr>
            <p:cNvSpPr/>
            <p:nvPr userDrawn="1"/>
          </p:nvSpPr>
          <p:spPr>
            <a:xfrm>
              <a:off x="12643115"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4" name="Prostokąt 103">
              <a:extLst>
                <a:ext uri="{FF2B5EF4-FFF2-40B4-BE49-F238E27FC236}">
                  <a16:creationId xmlns:a16="http://schemas.microsoft.com/office/drawing/2014/main" id="{76F9CF1B-DC17-4CFD-8EFB-B60E5ACC0AD3}"/>
                </a:ext>
              </a:extLst>
            </p:cNvPr>
            <p:cNvSpPr/>
            <p:nvPr userDrawn="1"/>
          </p:nvSpPr>
          <p:spPr>
            <a:xfrm>
              <a:off x="207699"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5" name="Prostokąt 104">
              <a:extLst>
                <a:ext uri="{FF2B5EF4-FFF2-40B4-BE49-F238E27FC236}">
                  <a16:creationId xmlns:a16="http://schemas.microsoft.com/office/drawing/2014/main" id="{640FFBDB-9DBA-4C59-9150-C8F336483E7E}"/>
                </a:ext>
              </a:extLst>
            </p:cNvPr>
            <p:cNvSpPr/>
            <p:nvPr userDrawn="1"/>
          </p:nvSpPr>
          <p:spPr>
            <a:xfrm>
              <a:off x="2736322"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6" name="Prostokąt 105">
              <a:extLst>
                <a:ext uri="{FF2B5EF4-FFF2-40B4-BE49-F238E27FC236}">
                  <a16:creationId xmlns:a16="http://schemas.microsoft.com/office/drawing/2014/main" id="{810CEE1F-C1B2-4C24-95C1-1C946EC01E18}"/>
                </a:ext>
              </a:extLst>
            </p:cNvPr>
            <p:cNvSpPr/>
            <p:nvPr userDrawn="1"/>
          </p:nvSpPr>
          <p:spPr>
            <a:xfrm>
              <a:off x="5264944"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7" name="Prostokąt 106">
              <a:extLst>
                <a:ext uri="{FF2B5EF4-FFF2-40B4-BE49-F238E27FC236}">
                  <a16:creationId xmlns:a16="http://schemas.microsoft.com/office/drawing/2014/main" id="{B28D97B1-EC5E-4B4B-B671-17A3B90E2781}"/>
                </a:ext>
              </a:extLst>
            </p:cNvPr>
            <p:cNvSpPr/>
            <p:nvPr userDrawn="1"/>
          </p:nvSpPr>
          <p:spPr>
            <a:xfrm>
              <a:off x="7793567"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8" name="Prostokąt 107">
              <a:extLst>
                <a:ext uri="{FF2B5EF4-FFF2-40B4-BE49-F238E27FC236}">
                  <a16:creationId xmlns:a16="http://schemas.microsoft.com/office/drawing/2014/main" id="{A9B885F6-31F9-4BB2-BA79-CFEA01BB1A56}"/>
                </a:ext>
              </a:extLst>
            </p:cNvPr>
            <p:cNvSpPr/>
            <p:nvPr userDrawn="1"/>
          </p:nvSpPr>
          <p:spPr>
            <a:xfrm>
              <a:off x="10322190"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9" name="Prostokąt 108">
              <a:extLst>
                <a:ext uri="{FF2B5EF4-FFF2-40B4-BE49-F238E27FC236}">
                  <a16:creationId xmlns:a16="http://schemas.microsoft.com/office/drawing/2014/main" id="{38E29097-2C0C-4697-AAAF-B289F3A7C3C7}"/>
                </a:ext>
              </a:extLst>
            </p:cNvPr>
            <p:cNvSpPr/>
            <p:nvPr userDrawn="1"/>
          </p:nvSpPr>
          <p:spPr>
            <a:xfrm>
              <a:off x="12850813"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0" name="Prostokąt 109">
              <a:extLst>
                <a:ext uri="{FF2B5EF4-FFF2-40B4-BE49-F238E27FC236}">
                  <a16:creationId xmlns:a16="http://schemas.microsoft.com/office/drawing/2014/main" id="{71A7745D-2B57-4436-80E6-837FC4DECF9E}"/>
                </a:ext>
              </a:extLst>
            </p:cNvPr>
            <p:cNvSpPr/>
            <p:nvPr userDrawn="1"/>
          </p:nvSpPr>
          <p:spPr>
            <a:xfrm>
              <a:off x="0"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1" name="Prostokąt 110">
              <a:extLst>
                <a:ext uri="{FF2B5EF4-FFF2-40B4-BE49-F238E27FC236}">
                  <a16:creationId xmlns:a16="http://schemas.microsoft.com/office/drawing/2014/main" id="{6387388A-24F6-458D-B8CE-4EAD2583BB36}"/>
                </a:ext>
              </a:extLst>
            </p:cNvPr>
            <p:cNvSpPr/>
            <p:nvPr userDrawn="1"/>
          </p:nvSpPr>
          <p:spPr>
            <a:xfrm>
              <a:off x="2528623"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2" name="Prostokąt 111">
              <a:extLst>
                <a:ext uri="{FF2B5EF4-FFF2-40B4-BE49-F238E27FC236}">
                  <a16:creationId xmlns:a16="http://schemas.microsoft.com/office/drawing/2014/main" id="{A0F29962-1EC7-4F62-B32E-EAE07F969A0C}"/>
                </a:ext>
              </a:extLst>
            </p:cNvPr>
            <p:cNvSpPr/>
            <p:nvPr userDrawn="1"/>
          </p:nvSpPr>
          <p:spPr>
            <a:xfrm>
              <a:off x="5057246"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3" name="Prostokąt 112">
              <a:extLst>
                <a:ext uri="{FF2B5EF4-FFF2-40B4-BE49-F238E27FC236}">
                  <a16:creationId xmlns:a16="http://schemas.microsoft.com/office/drawing/2014/main" id="{8B6D2B7A-8168-4539-A379-92757CF5F40B}"/>
                </a:ext>
              </a:extLst>
            </p:cNvPr>
            <p:cNvSpPr/>
            <p:nvPr userDrawn="1"/>
          </p:nvSpPr>
          <p:spPr>
            <a:xfrm>
              <a:off x="7585869"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4" name="Prostokąt 113">
              <a:extLst>
                <a:ext uri="{FF2B5EF4-FFF2-40B4-BE49-F238E27FC236}">
                  <a16:creationId xmlns:a16="http://schemas.microsoft.com/office/drawing/2014/main" id="{4EBC43A5-4B9F-46AA-8B0E-10B2ACC88E31}"/>
                </a:ext>
              </a:extLst>
            </p:cNvPr>
            <p:cNvSpPr/>
            <p:nvPr userDrawn="1"/>
          </p:nvSpPr>
          <p:spPr>
            <a:xfrm>
              <a:off x="10114492"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5" name="Prostokąt 114">
              <a:extLst>
                <a:ext uri="{FF2B5EF4-FFF2-40B4-BE49-F238E27FC236}">
                  <a16:creationId xmlns:a16="http://schemas.microsoft.com/office/drawing/2014/main" id="{5A9D9D2F-798F-485C-89E0-E96A3315103A}"/>
                </a:ext>
              </a:extLst>
            </p:cNvPr>
            <p:cNvSpPr/>
            <p:nvPr userDrawn="1"/>
          </p:nvSpPr>
          <p:spPr>
            <a:xfrm>
              <a:off x="12643115"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4" name="Symbol zastępczy tekstu 3">
            <a:extLst>
              <a:ext uri="{FF2B5EF4-FFF2-40B4-BE49-F238E27FC236}">
                <a16:creationId xmlns:a16="http://schemas.microsoft.com/office/drawing/2014/main" id="{61AFA88A-4317-737B-5D8C-7ACA882F0C89}"/>
              </a:ext>
            </a:extLst>
          </p:cNvPr>
          <p:cNvSpPr>
            <a:spLocks noGrp="1"/>
          </p:cNvSpPr>
          <p:nvPr>
            <p:ph type="body" idx="1"/>
          </p:nvPr>
        </p:nvSpPr>
        <p:spPr>
          <a:xfrm>
            <a:off x="463550" y="2359025"/>
            <a:ext cx="14250987" cy="5653086"/>
          </a:xfrm>
          <a:prstGeom prst="rect">
            <a:avLst/>
          </a:prstGeom>
        </p:spPr>
        <p:txBody>
          <a:bodyPr vert="horz" lIns="0" tIns="0" rIns="0" bIns="0" rtlCol="0">
            <a:no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5" name="Grafika 4">
            <a:extLst>
              <a:ext uri="{FF2B5EF4-FFF2-40B4-BE49-F238E27FC236}">
                <a16:creationId xmlns:a16="http://schemas.microsoft.com/office/drawing/2014/main" id="{5AD323BE-3360-2AE4-3350-79846A621BAD}"/>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57200" y="522288"/>
            <a:ext cx="2113226" cy="537912"/>
          </a:xfrm>
          <a:prstGeom prst="rect">
            <a:avLst/>
          </a:prstGeom>
        </p:spPr>
      </p:pic>
    </p:spTree>
    <p:extLst>
      <p:ext uri="{BB962C8B-B14F-4D97-AF65-F5344CB8AC3E}">
        <p14:creationId xmlns:p14="http://schemas.microsoft.com/office/powerpoint/2010/main" val="1853497274"/>
      </p:ext>
    </p:extLst>
  </p:cSld>
  <p:clrMap bg1="lt1" tx1="dk1" bg2="lt2" tx2="dk2" accent1="accent1" accent2="accent2" accent3="accent3" accent4="accent4" accent5="accent5" accent6="accent6" hlink="hlink" folHlink="folHlink"/>
  <p:sldLayoutIdLst>
    <p:sldLayoutId id="2147483711"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spcAft>
          <a:spcPts val="600"/>
        </a:spcAft>
        <a:buNone/>
        <a:defRPr sz="4000" kern="1200">
          <a:solidFill>
            <a:schemeClr val="bg1"/>
          </a:solidFill>
          <a:latin typeface="+mj-lt"/>
          <a:ea typeface="+mj-ea"/>
          <a:cs typeface="+mj-cs"/>
        </a:defRPr>
      </a:lvl1pPr>
    </p:titleStyle>
    <p:bodyStyle>
      <a:lvl1pPr marL="285750" indent="-28575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150" kern="1200">
          <a:solidFill>
            <a:schemeClr val="bg1"/>
          </a:solidFill>
          <a:latin typeface="+mn-lt"/>
          <a:ea typeface="+mn-ea"/>
          <a:cs typeface="+mn-cs"/>
        </a:defRPr>
      </a:lvl1pPr>
      <a:lvl2pPr marL="719138" indent="-457200" algn="l" defTabSz="914400" rtl="0" eaLnBrk="1" latinLnBrk="0" hangingPunct="1">
        <a:lnSpc>
          <a:spcPct val="100000"/>
        </a:lnSpc>
        <a:spcBef>
          <a:spcPts val="500"/>
        </a:spcBef>
        <a:spcAft>
          <a:spcPts val="600"/>
        </a:spcAft>
        <a:buClr>
          <a:schemeClr val="accent1"/>
        </a:buClr>
        <a:buFont typeface="+mj-lt"/>
        <a:buAutoNum type="arabicPeriod"/>
        <a:defRPr sz="2150" b="0" kern="1200">
          <a:solidFill>
            <a:schemeClr val="bg1"/>
          </a:solidFill>
          <a:latin typeface="+mn-lt"/>
          <a:ea typeface="+mn-ea"/>
          <a:cs typeface="+mn-cs"/>
        </a:defRPr>
      </a:lvl2pPr>
      <a:lvl3pPr marL="1077913" indent="-358775" algn="l" defTabSz="914400" rtl="0" eaLnBrk="1" latinLnBrk="0" hangingPunct="1">
        <a:lnSpc>
          <a:spcPct val="100000"/>
        </a:lnSpc>
        <a:spcBef>
          <a:spcPts val="500"/>
        </a:spcBef>
        <a:spcAft>
          <a:spcPts val="600"/>
        </a:spcAft>
        <a:buFont typeface="+mj-lt"/>
        <a:buAutoNum type="alphaLcPeriod"/>
        <a:defRPr sz="2150" b="0" kern="1200">
          <a:solidFill>
            <a:schemeClr val="bg1"/>
          </a:solidFill>
          <a:latin typeface="+mn-lt"/>
          <a:ea typeface="+mn-ea"/>
          <a:cs typeface="+mn-cs"/>
        </a:defRPr>
      </a:lvl3pPr>
      <a:lvl4pPr marL="1435100" indent="-355600" algn="l" defTabSz="914400" rtl="0" eaLnBrk="1" latinLnBrk="0" hangingPunct="1">
        <a:lnSpc>
          <a:spcPct val="100000"/>
        </a:lnSpc>
        <a:spcBef>
          <a:spcPts val="500"/>
        </a:spcBef>
        <a:spcAft>
          <a:spcPts val="600"/>
        </a:spcAft>
        <a:buClr>
          <a:schemeClr val="bg1"/>
        </a:buClr>
        <a:buFont typeface="IBM Plex Sans" panose="020B0503050203000203" pitchFamily="34" charset="0"/>
        <a:buChar char="–"/>
        <a:defRPr sz="2150" kern="1200">
          <a:solidFill>
            <a:schemeClr val="bg1"/>
          </a:solidFill>
          <a:latin typeface="+mn-lt"/>
          <a:ea typeface="+mn-ea"/>
          <a:cs typeface="+mn-cs"/>
        </a:defRPr>
      </a:lvl4pPr>
      <a:lvl5pPr marL="0" indent="0" algn="l" defTabSz="914400" rtl="0" eaLnBrk="1" latinLnBrk="0" hangingPunct="1">
        <a:lnSpc>
          <a:spcPct val="100000"/>
        </a:lnSpc>
        <a:spcBef>
          <a:spcPts val="500"/>
        </a:spcBef>
        <a:spcAft>
          <a:spcPts val="600"/>
        </a:spcAft>
        <a:buFont typeface="Wingdings" panose="05000000000000000000" pitchFamily="2" charset="2"/>
        <a:buNone/>
        <a:defRPr lang="pl-PL" sz="2150" kern="1200" dirty="0" smtClean="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78" userDrawn="1">
          <p15:clr>
            <a:srgbClr val="547EBF"/>
          </p15:clr>
        </p15:guide>
        <p15:guide id="2" orient="horz" pos="2688" userDrawn="1">
          <p15:clr>
            <a:srgbClr val="547EBF"/>
          </p15:clr>
        </p15:guide>
        <p15:guide id="3" pos="288" userDrawn="1">
          <p15:clr>
            <a:srgbClr val="A4A3A4"/>
          </p15:clr>
        </p15:guide>
        <p15:guide id="4" pos="9269" userDrawn="1">
          <p15:clr>
            <a:srgbClr val="A4A3A4"/>
          </p15:clr>
        </p15:guide>
        <p15:guide id="5" orient="horz" pos="329" userDrawn="1">
          <p15:clr>
            <a:srgbClr val="A4A3A4"/>
          </p15:clr>
        </p15:guide>
        <p15:guide id="6" orient="horz" pos="5047" userDrawn="1">
          <p15:clr>
            <a:srgbClr val="A4A3A4"/>
          </p15:clr>
        </p15:guide>
        <p15:guide id="7" pos="2511" userDrawn="1">
          <p15:clr>
            <a:srgbClr val="A4A3A4"/>
          </p15:clr>
        </p15:guide>
        <p15:guide id="8" pos="7046" userDrawn="1">
          <p15:clr>
            <a:srgbClr val="A4A3A4"/>
          </p15:clr>
        </p15:guide>
        <p15:guide id="9" orient="horz" pos="1100" userDrawn="1">
          <p15:clr>
            <a:srgbClr val="A4A3A4"/>
          </p15:clr>
        </p15:guide>
        <p15:guide id="10" orient="horz" pos="1894" userDrawn="1">
          <p15:clr>
            <a:srgbClr val="A4A3A4"/>
          </p15:clr>
        </p15:guide>
        <p15:guide id="11" orient="horz" pos="3482" userDrawn="1">
          <p15:clr>
            <a:srgbClr val="A4A3A4"/>
          </p15:clr>
        </p15:guide>
        <p15:guide id="12" orient="horz" pos="4276" userDrawn="1">
          <p15:clr>
            <a:srgbClr val="A4A3A4"/>
          </p15:clr>
        </p15:guide>
        <p15:guide id="13" orient="horz" pos="1486" userDrawn="1">
          <p15:clr>
            <a:srgbClr val="5ACBF0"/>
          </p15:clr>
        </p15:guide>
        <p15:guide id="14" pos="4484" userDrawn="1">
          <p15:clr>
            <a:srgbClr val="A4A3A4"/>
          </p15:clr>
        </p15:guide>
        <p15:guide id="15" pos="5073" userDrawn="1">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8" name="Grafika 117">
            <a:extLst>
              <a:ext uri="{FF2B5EF4-FFF2-40B4-BE49-F238E27FC236}">
                <a16:creationId xmlns:a16="http://schemas.microsoft.com/office/drawing/2014/main" id="{5D093570-4031-83E3-6E22-BFDD45D39757}"/>
              </a:ext>
            </a:extLst>
          </p:cNvPr>
          <p:cNvPicPr>
            <a:picLocks noChangeAspect="1"/>
          </p:cNvPicPr>
          <p:nvPr userDrawn="1"/>
        </p:nvPicPr>
        <p:blipFill>
          <a:blip r:embed="rId19">
            <a:extLst>
              <a:ext uri="{96DAC541-7B7A-43D3-8B79-37D633B846F1}">
                <asvg:svgBlip xmlns:asvg="http://schemas.microsoft.com/office/drawing/2016/SVG/main" r:embed="rId20"/>
              </a:ext>
            </a:extLst>
          </a:blip>
          <a:srcRect l="25654" r="16051" b="73206"/>
          <a:stretch>
            <a:fillRect/>
          </a:stretch>
        </p:blipFill>
        <p:spPr>
          <a:xfrm>
            <a:off x="-1322" y="6622054"/>
            <a:ext cx="15169815" cy="1912346"/>
          </a:xfrm>
          <a:custGeom>
            <a:avLst/>
            <a:gdLst>
              <a:gd name="connsiteX0" fmla="*/ 0 w 15169815"/>
              <a:gd name="connsiteY0" fmla="*/ 0 h 1912346"/>
              <a:gd name="connsiteX1" fmla="*/ 15169815 w 15169815"/>
              <a:gd name="connsiteY1" fmla="*/ 0 h 1912346"/>
              <a:gd name="connsiteX2" fmla="*/ 15169815 w 15169815"/>
              <a:gd name="connsiteY2" fmla="*/ 1912346 h 1912346"/>
              <a:gd name="connsiteX3" fmla="*/ 0 w 15169815"/>
              <a:gd name="connsiteY3" fmla="*/ 1912346 h 1912346"/>
            </a:gdLst>
            <a:ahLst/>
            <a:cxnLst>
              <a:cxn ang="0">
                <a:pos x="connsiteX0" y="connsiteY0"/>
              </a:cxn>
              <a:cxn ang="0">
                <a:pos x="connsiteX1" y="connsiteY1"/>
              </a:cxn>
              <a:cxn ang="0">
                <a:pos x="connsiteX2" y="connsiteY2"/>
              </a:cxn>
              <a:cxn ang="0">
                <a:pos x="connsiteX3" y="connsiteY3"/>
              </a:cxn>
            </a:cxnLst>
            <a:rect l="l" t="t" r="r" b="b"/>
            <a:pathLst>
              <a:path w="15169815" h="1912346">
                <a:moveTo>
                  <a:pt x="0" y="0"/>
                </a:moveTo>
                <a:lnTo>
                  <a:pt x="15169815" y="0"/>
                </a:lnTo>
                <a:lnTo>
                  <a:pt x="15169815" y="1912346"/>
                </a:lnTo>
                <a:lnTo>
                  <a:pt x="0" y="1912346"/>
                </a:lnTo>
                <a:close/>
              </a:path>
            </a:pathLst>
          </a:custGeom>
        </p:spPr>
      </p:pic>
      <p:sp>
        <p:nvSpPr>
          <p:cNvPr id="2" name="Symbol zastępczy tytułu 1">
            <a:extLst>
              <a:ext uri="{FF2B5EF4-FFF2-40B4-BE49-F238E27FC236}">
                <a16:creationId xmlns:a16="http://schemas.microsoft.com/office/drawing/2014/main" id="{C4BFBE41-8C34-4F17-B3E3-E4A88809CAF8}"/>
              </a:ext>
            </a:extLst>
          </p:cNvPr>
          <p:cNvSpPr>
            <a:spLocks noGrp="1"/>
          </p:cNvSpPr>
          <p:nvPr>
            <p:ph type="title"/>
          </p:nvPr>
        </p:nvSpPr>
        <p:spPr>
          <a:xfrm>
            <a:off x="463550" y="1069088"/>
            <a:ext cx="14250988" cy="803441"/>
          </a:xfrm>
          <a:prstGeom prst="rect">
            <a:avLst/>
          </a:prstGeom>
        </p:spPr>
        <p:txBody>
          <a:bodyPr vert="horz" lIns="0" tIns="0" rIns="0" bIns="0" rtlCol="0" anchor="b" anchorCtr="0">
            <a:noAutofit/>
          </a:bodyPr>
          <a:lstStyle/>
          <a:p>
            <a:endParaRPr lang="pl-PL" dirty="0"/>
          </a:p>
        </p:txBody>
      </p:sp>
      <p:sp>
        <p:nvSpPr>
          <p:cNvPr id="6" name="Symbol zastępczy numeru slajdu 5">
            <a:extLst>
              <a:ext uri="{FF2B5EF4-FFF2-40B4-BE49-F238E27FC236}">
                <a16:creationId xmlns:a16="http://schemas.microsoft.com/office/drawing/2014/main" id="{09490525-C73D-4ED1-8B85-1D8E53421AB5}"/>
              </a:ext>
            </a:extLst>
          </p:cNvPr>
          <p:cNvSpPr>
            <a:spLocks noGrp="1"/>
          </p:cNvSpPr>
          <p:nvPr>
            <p:ph type="sldNum" sz="quarter" idx="4"/>
          </p:nvPr>
        </p:nvSpPr>
        <p:spPr>
          <a:xfrm>
            <a:off x="14714537" y="8077459"/>
            <a:ext cx="457199" cy="457410"/>
          </a:xfrm>
          <a:prstGeom prst="rect">
            <a:avLst/>
          </a:prstGeom>
          <a:solidFill>
            <a:schemeClr val="tx2"/>
          </a:solidFill>
        </p:spPr>
        <p:txBody>
          <a:bodyPr vert="horz" lIns="91440" tIns="45720" rIns="91440" bIns="45720" rtlCol="0" anchor="ctr"/>
          <a:lstStyle>
            <a:lvl1pPr algn="ctr">
              <a:defRPr sz="1200">
                <a:solidFill>
                  <a:schemeClr val="bg1"/>
                </a:solidFill>
              </a:defRPr>
            </a:lvl1pPr>
          </a:lstStyle>
          <a:p>
            <a:fld id="{52829928-69CF-4CD4-AA50-C7139EE0EE92}" type="slidenum">
              <a:rPr lang="pl-PL" smtClean="0"/>
              <a:pPr/>
              <a:t>‹#›</a:t>
            </a:fld>
            <a:endParaRPr lang="pl-PL" dirty="0"/>
          </a:p>
        </p:txBody>
      </p:sp>
      <p:grpSp>
        <p:nvGrpSpPr>
          <p:cNvPr id="137" name="SIATKA ROBOCZA" hidden="1">
            <a:extLst>
              <a:ext uri="{FF2B5EF4-FFF2-40B4-BE49-F238E27FC236}">
                <a16:creationId xmlns:a16="http://schemas.microsoft.com/office/drawing/2014/main" id="{11ABA56A-8394-433D-80B9-4E8AF3425F62}"/>
              </a:ext>
            </a:extLst>
          </p:cNvPr>
          <p:cNvGrpSpPr/>
          <p:nvPr userDrawn="1"/>
        </p:nvGrpSpPr>
        <p:grpSpPr>
          <a:xfrm>
            <a:off x="0" y="0"/>
            <a:ext cx="15171738" cy="10089838"/>
            <a:chOff x="0" y="0"/>
            <a:chExt cx="15171738" cy="10089838"/>
          </a:xfrm>
        </p:grpSpPr>
        <p:sp>
          <p:nvSpPr>
            <p:cNvPr id="58" name="Prostokąt 57">
              <a:extLst>
                <a:ext uri="{FF2B5EF4-FFF2-40B4-BE49-F238E27FC236}">
                  <a16:creationId xmlns:a16="http://schemas.microsoft.com/office/drawing/2014/main" id="{2CCA8CE0-7BF9-48E0-BEB5-F49BAF70C4F0}"/>
                </a:ext>
              </a:extLst>
            </p:cNvPr>
            <p:cNvSpPr/>
            <p:nvPr userDrawn="1"/>
          </p:nvSpPr>
          <p:spPr>
            <a:xfrm>
              <a:off x="207699"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a:extLst>
                <a:ext uri="{FF2B5EF4-FFF2-40B4-BE49-F238E27FC236}">
                  <a16:creationId xmlns:a16="http://schemas.microsoft.com/office/drawing/2014/main" id="{F5253B10-BC10-4AF8-AF80-ADC627747B2B}"/>
                </a:ext>
              </a:extLst>
            </p:cNvPr>
            <p:cNvSpPr/>
            <p:nvPr userDrawn="1"/>
          </p:nvSpPr>
          <p:spPr>
            <a:xfrm>
              <a:off x="2736322"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a:extLst>
                <a:ext uri="{FF2B5EF4-FFF2-40B4-BE49-F238E27FC236}">
                  <a16:creationId xmlns:a16="http://schemas.microsoft.com/office/drawing/2014/main" id="{117BD7F2-6521-4D60-87C4-C3347A1491FE}"/>
                </a:ext>
              </a:extLst>
            </p:cNvPr>
            <p:cNvSpPr/>
            <p:nvPr userDrawn="1"/>
          </p:nvSpPr>
          <p:spPr>
            <a:xfrm>
              <a:off x="5264944"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a:extLst>
                <a:ext uri="{FF2B5EF4-FFF2-40B4-BE49-F238E27FC236}">
                  <a16:creationId xmlns:a16="http://schemas.microsoft.com/office/drawing/2014/main" id="{E3DE8209-4FD9-4C12-8FFF-1E11B44045DB}"/>
                </a:ext>
              </a:extLst>
            </p:cNvPr>
            <p:cNvSpPr/>
            <p:nvPr userDrawn="1"/>
          </p:nvSpPr>
          <p:spPr>
            <a:xfrm>
              <a:off x="7793567"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a:extLst>
                <a:ext uri="{FF2B5EF4-FFF2-40B4-BE49-F238E27FC236}">
                  <a16:creationId xmlns:a16="http://schemas.microsoft.com/office/drawing/2014/main" id="{5D51463E-3A24-497B-BCE5-5905E7032879}"/>
                </a:ext>
              </a:extLst>
            </p:cNvPr>
            <p:cNvSpPr/>
            <p:nvPr userDrawn="1"/>
          </p:nvSpPr>
          <p:spPr>
            <a:xfrm>
              <a:off x="10322190"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a:extLst>
                <a:ext uri="{FF2B5EF4-FFF2-40B4-BE49-F238E27FC236}">
                  <a16:creationId xmlns:a16="http://schemas.microsoft.com/office/drawing/2014/main" id="{A5D9128A-DD9A-4FD9-959F-474A98C87A1B}"/>
                </a:ext>
              </a:extLst>
            </p:cNvPr>
            <p:cNvSpPr/>
            <p:nvPr userDrawn="1"/>
          </p:nvSpPr>
          <p:spPr>
            <a:xfrm>
              <a:off x="12850813"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a:extLst>
                <a:ext uri="{FF2B5EF4-FFF2-40B4-BE49-F238E27FC236}">
                  <a16:creationId xmlns:a16="http://schemas.microsoft.com/office/drawing/2014/main" id="{0580EA2D-9DB2-4409-B06F-5E4790C806C0}"/>
                </a:ext>
              </a:extLst>
            </p:cNvPr>
            <p:cNvSpPr/>
            <p:nvPr userDrawn="1"/>
          </p:nvSpPr>
          <p:spPr>
            <a:xfrm>
              <a:off x="207699"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a:extLst>
                <a:ext uri="{FF2B5EF4-FFF2-40B4-BE49-F238E27FC236}">
                  <a16:creationId xmlns:a16="http://schemas.microsoft.com/office/drawing/2014/main" id="{720F1BF5-ED62-4928-A6DA-EFF82B015DB0}"/>
                </a:ext>
              </a:extLst>
            </p:cNvPr>
            <p:cNvSpPr/>
            <p:nvPr userDrawn="1"/>
          </p:nvSpPr>
          <p:spPr>
            <a:xfrm>
              <a:off x="2736322"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a:extLst>
                <a:ext uri="{FF2B5EF4-FFF2-40B4-BE49-F238E27FC236}">
                  <a16:creationId xmlns:a16="http://schemas.microsoft.com/office/drawing/2014/main" id="{7001DBA1-6FB5-4280-A72A-ED9DF5F5C469}"/>
                </a:ext>
              </a:extLst>
            </p:cNvPr>
            <p:cNvSpPr/>
            <p:nvPr userDrawn="1"/>
          </p:nvSpPr>
          <p:spPr>
            <a:xfrm>
              <a:off x="5264944"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a:extLst>
                <a:ext uri="{FF2B5EF4-FFF2-40B4-BE49-F238E27FC236}">
                  <a16:creationId xmlns:a16="http://schemas.microsoft.com/office/drawing/2014/main" id="{EE4807D1-5974-4676-8BE1-6CF207B8313D}"/>
                </a:ext>
              </a:extLst>
            </p:cNvPr>
            <p:cNvSpPr/>
            <p:nvPr userDrawn="1"/>
          </p:nvSpPr>
          <p:spPr>
            <a:xfrm>
              <a:off x="7793567"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a:extLst>
                <a:ext uri="{FF2B5EF4-FFF2-40B4-BE49-F238E27FC236}">
                  <a16:creationId xmlns:a16="http://schemas.microsoft.com/office/drawing/2014/main" id="{08407F7C-10CD-438A-AEF6-65AC2816B1BA}"/>
                </a:ext>
              </a:extLst>
            </p:cNvPr>
            <p:cNvSpPr/>
            <p:nvPr userDrawn="1"/>
          </p:nvSpPr>
          <p:spPr>
            <a:xfrm>
              <a:off x="10322190"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68">
              <a:extLst>
                <a:ext uri="{FF2B5EF4-FFF2-40B4-BE49-F238E27FC236}">
                  <a16:creationId xmlns:a16="http://schemas.microsoft.com/office/drawing/2014/main" id="{D3E56796-CBDB-4313-9E8C-C4C204D533BC}"/>
                </a:ext>
              </a:extLst>
            </p:cNvPr>
            <p:cNvSpPr/>
            <p:nvPr userDrawn="1"/>
          </p:nvSpPr>
          <p:spPr>
            <a:xfrm>
              <a:off x="12850813"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69">
              <a:extLst>
                <a:ext uri="{FF2B5EF4-FFF2-40B4-BE49-F238E27FC236}">
                  <a16:creationId xmlns:a16="http://schemas.microsoft.com/office/drawing/2014/main" id="{602B9D2F-8D5D-4CFF-B5C9-BE4CF305CBA8}"/>
                </a:ext>
              </a:extLst>
            </p:cNvPr>
            <p:cNvSpPr/>
            <p:nvPr userDrawn="1"/>
          </p:nvSpPr>
          <p:spPr>
            <a:xfrm>
              <a:off x="207699"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1" name="Prostokąt 70">
              <a:extLst>
                <a:ext uri="{FF2B5EF4-FFF2-40B4-BE49-F238E27FC236}">
                  <a16:creationId xmlns:a16="http://schemas.microsoft.com/office/drawing/2014/main" id="{1A1AC451-009E-49CF-94F8-DACDE743492D}"/>
                </a:ext>
              </a:extLst>
            </p:cNvPr>
            <p:cNvSpPr/>
            <p:nvPr userDrawn="1"/>
          </p:nvSpPr>
          <p:spPr>
            <a:xfrm>
              <a:off x="2736322"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71">
              <a:extLst>
                <a:ext uri="{FF2B5EF4-FFF2-40B4-BE49-F238E27FC236}">
                  <a16:creationId xmlns:a16="http://schemas.microsoft.com/office/drawing/2014/main" id="{E9955661-7923-4DDD-B533-55A55749B166}"/>
                </a:ext>
              </a:extLst>
            </p:cNvPr>
            <p:cNvSpPr/>
            <p:nvPr userDrawn="1"/>
          </p:nvSpPr>
          <p:spPr>
            <a:xfrm>
              <a:off x="5264944"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72">
              <a:extLst>
                <a:ext uri="{FF2B5EF4-FFF2-40B4-BE49-F238E27FC236}">
                  <a16:creationId xmlns:a16="http://schemas.microsoft.com/office/drawing/2014/main" id="{9CABCA59-04DA-4C0B-9B76-12FD4E21B173}"/>
                </a:ext>
              </a:extLst>
            </p:cNvPr>
            <p:cNvSpPr/>
            <p:nvPr userDrawn="1"/>
          </p:nvSpPr>
          <p:spPr>
            <a:xfrm>
              <a:off x="7793567"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4" name="Prostokąt 73">
              <a:extLst>
                <a:ext uri="{FF2B5EF4-FFF2-40B4-BE49-F238E27FC236}">
                  <a16:creationId xmlns:a16="http://schemas.microsoft.com/office/drawing/2014/main" id="{D1C5F67F-BEA7-470A-A722-99B4103A8DB4}"/>
                </a:ext>
              </a:extLst>
            </p:cNvPr>
            <p:cNvSpPr/>
            <p:nvPr userDrawn="1"/>
          </p:nvSpPr>
          <p:spPr>
            <a:xfrm>
              <a:off x="10322190"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74">
              <a:extLst>
                <a:ext uri="{FF2B5EF4-FFF2-40B4-BE49-F238E27FC236}">
                  <a16:creationId xmlns:a16="http://schemas.microsoft.com/office/drawing/2014/main" id="{56BAC231-728B-4115-A8E1-5F7773232283}"/>
                </a:ext>
              </a:extLst>
            </p:cNvPr>
            <p:cNvSpPr/>
            <p:nvPr userDrawn="1"/>
          </p:nvSpPr>
          <p:spPr>
            <a:xfrm>
              <a:off x="12850813"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79">
              <a:extLst>
                <a:ext uri="{FF2B5EF4-FFF2-40B4-BE49-F238E27FC236}">
                  <a16:creationId xmlns:a16="http://schemas.microsoft.com/office/drawing/2014/main" id="{CF57516E-E79E-4B99-A017-958C165C0F90}"/>
                </a:ext>
              </a:extLst>
            </p:cNvPr>
            <p:cNvSpPr/>
            <p:nvPr userDrawn="1"/>
          </p:nvSpPr>
          <p:spPr>
            <a:xfrm>
              <a:off x="0"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80">
              <a:extLst>
                <a:ext uri="{FF2B5EF4-FFF2-40B4-BE49-F238E27FC236}">
                  <a16:creationId xmlns:a16="http://schemas.microsoft.com/office/drawing/2014/main" id="{788917AD-9A13-4F17-BEB5-5088C6B781FF}"/>
                </a:ext>
              </a:extLst>
            </p:cNvPr>
            <p:cNvSpPr/>
            <p:nvPr userDrawn="1"/>
          </p:nvSpPr>
          <p:spPr>
            <a:xfrm>
              <a:off x="2528623"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81">
              <a:extLst>
                <a:ext uri="{FF2B5EF4-FFF2-40B4-BE49-F238E27FC236}">
                  <a16:creationId xmlns:a16="http://schemas.microsoft.com/office/drawing/2014/main" id="{30FF82F2-B842-4300-90F7-612D90FCF896}"/>
                </a:ext>
              </a:extLst>
            </p:cNvPr>
            <p:cNvSpPr/>
            <p:nvPr userDrawn="1"/>
          </p:nvSpPr>
          <p:spPr>
            <a:xfrm>
              <a:off x="5057246"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82">
              <a:extLst>
                <a:ext uri="{FF2B5EF4-FFF2-40B4-BE49-F238E27FC236}">
                  <a16:creationId xmlns:a16="http://schemas.microsoft.com/office/drawing/2014/main" id="{D81E1851-E2D7-4F83-8ED6-06E41E2E1C6F}"/>
                </a:ext>
              </a:extLst>
            </p:cNvPr>
            <p:cNvSpPr/>
            <p:nvPr userDrawn="1"/>
          </p:nvSpPr>
          <p:spPr>
            <a:xfrm>
              <a:off x="7585869"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83">
              <a:extLst>
                <a:ext uri="{FF2B5EF4-FFF2-40B4-BE49-F238E27FC236}">
                  <a16:creationId xmlns:a16="http://schemas.microsoft.com/office/drawing/2014/main" id="{874AA683-AC1F-4B87-8591-B79B86187E7B}"/>
                </a:ext>
              </a:extLst>
            </p:cNvPr>
            <p:cNvSpPr/>
            <p:nvPr userDrawn="1"/>
          </p:nvSpPr>
          <p:spPr>
            <a:xfrm>
              <a:off x="10114492"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84">
              <a:extLst>
                <a:ext uri="{FF2B5EF4-FFF2-40B4-BE49-F238E27FC236}">
                  <a16:creationId xmlns:a16="http://schemas.microsoft.com/office/drawing/2014/main" id="{502110BA-246D-4CC1-9D25-EE7345CEE933}"/>
                </a:ext>
              </a:extLst>
            </p:cNvPr>
            <p:cNvSpPr/>
            <p:nvPr userDrawn="1"/>
          </p:nvSpPr>
          <p:spPr>
            <a:xfrm>
              <a:off x="12643115"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85">
              <a:extLst>
                <a:ext uri="{FF2B5EF4-FFF2-40B4-BE49-F238E27FC236}">
                  <a16:creationId xmlns:a16="http://schemas.microsoft.com/office/drawing/2014/main" id="{A375DA4A-DCAC-4513-8857-D96A1FA12D1E}"/>
                </a:ext>
              </a:extLst>
            </p:cNvPr>
            <p:cNvSpPr/>
            <p:nvPr userDrawn="1"/>
          </p:nvSpPr>
          <p:spPr>
            <a:xfrm>
              <a:off x="0"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86">
              <a:extLst>
                <a:ext uri="{FF2B5EF4-FFF2-40B4-BE49-F238E27FC236}">
                  <a16:creationId xmlns:a16="http://schemas.microsoft.com/office/drawing/2014/main" id="{2EF3E5F4-5AB7-446D-B19B-C29F9CCF804D}"/>
                </a:ext>
              </a:extLst>
            </p:cNvPr>
            <p:cNvSpPr/>
            <p:nvPr userDrawn="1"/>
          </p:nvSpPr>
          <p:spPr>
            <a:xfrm>
              <a:off x="2528623"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87">
              <a:extLst>
                <a:ext uri="{FF2B5EF4-FFF2-40B4-BE49-F238E27FC236}">
                  <a16:creationId xmlns:a16="http://schemas.microsoft.com/office/drawing/2014/main" id="{B4F555D0-12D4-4972-B25F-22F694D79132}"/>
                </a:ext>
              </a:extLst>
            </p:cNvPr>
            <p:cNvSpPr/>
            <p:nvPr userDrawn="1"/>
          </p:nvSpPr>
          <p:spPr>
            <a:xfrm>
              <a:off x="5057246"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88">
              <a:extLst>
                <a:ext uri="{FF2B5EF4-FFF2-40B4-BE49-F238E27FC236}">
                  <a16:creationId xmlns:a16="http://schemas.microsoft.com/office/drawing/2014/main" id="{D9E9CC98-BD41-4D1E-885F-81DF57709998}"/>
                </a:ext>
              </a:extLst>
            </p:cNvPr>
            <p:cNvSpPr/>
            <p:nvPr userDrawn="1"/>
          </p:nvSpPr>
          <p:spPr>
            <a:xfrm>
              <a:off x="7585869"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89">
              <a:extLst>
                <a:ext uri="{FF2B5EF4-FFF2-40B4-BE49-F238E27FC236}">
                  <a16:creationId xmlns:a16="http://schemas.microsoft.com/office/drawing/2014/main" id="{767039C8-7B7A-4DA7-A1BF-42C7FE7393FD}"/>
                </a:ext>
              </a:extLst>
            </p:cNvPr>
            <p:cNvSpPr/>
            <p:nvPr userDrawn="1"/>
          </p:nvSpPr>
          <p:spPr>
            <a:xfrm>
              <a:off x="10114492"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90">
              <a:extLst>
                <a:ext uri="{FF2B5EF4-FFF2-40B4-BE49-F238E27FC236}">
                  <a16:creationId xmlns:a16="http://schemas.microsoft.com/office/drawing/2014/main" id="{A486819B-29DD-46CF-BE16-C34E37FB497B}"/>
                </a:ext>
              </a:extLst>
            </p:cNvPr>
            <p:cNvSpPr/>
            <p:nvPr userDrawn="1"/>
          </p:nvSpPr>
          <p:spPr>
            <a:xfrm>
              <a:off x="12643115"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91">
              <a:extLst>
                <a:ext uri="{FF2B5EF4-FFF2-40B4-BE49-F238E27FC236}">
                  <a16:creationId xmlns:a16="http://schemas.microsoft.com/office/drawing/2014/main" id="{9E7D9411-6C82-46C7-B141-AF6D1E6FF265}"/>
                </a:ext>
              </a:extLst>
            </p:cNvPr>
            <p:cNvSpPr/>
            <p:nvPr userDrawn="1"/>
          </p:nvSpPr>
          <p:spPr>
            <a:xfrm>
              <a:off x="0"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92">
              <a:extLst>
                <a:ext uri="{FF2B5EF4-FFF2-40B4-BE49-F238E27FC236}">
                  <a16:creationId xmlns:a16="http://schemas.microsoft.com/office/drawing/2014/main" id="{A0A80F50-709D-41DF-ACEE-6DC0D9CE32A0}"/>
                </a:ext>
              </a:extLst>
            </p:cNvPr>
            <p:cNvSpPr/>
            <p:nvPr userDrawn="1"/>
          </p:nvSpPr>
          <p:spPr>
            <a:xfrm>
              <a:off x="2528623"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93">
              <a:extLst>
                <a:ext uri="{FF2B5EF4-FFF2-40B4-BE49-F238E27FC236}">
                  <a16:creationId xmlns:a16="http://schemas.microsoft.com/office/drawing/2014/main" id="{8B60287E-90D3-4C1C-9EAF-E10B7EF7B3C4}"/>
                </a:ext>
              </a:extLst>
            </p:cNvPr>
            <p:cNvSpPr/>
            <p:nvPr userDrawn="1"/>
          </p:nvSpPr>
          <p:spPr>
            <a:xfrm>
              <a:off x="5057246"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94">
              <a:extLst>
                <a:ext uri="{FF2B5EF4-FFF2-40B4-BE49-F238E27FC236}">
                  <a16:creationId xmlns:a16="http://schemas.microsoft.com/office/drawing/2014/main" id="{A23E7092-3514-4131-B0F4-D83FB0B6ECCD}"/>
                </a:ext>
              </a:extLst>
            </p:cNvPr>
            <p:cNvSpPr/>
            <p:nvPr userDrawn="1"/>
          </p:nvSpPr>
          <p:spPr>
            <a:xfrm>
              <a:off x="7585869"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95">
              <a:extLst>
                <a:ext uri="{FF2B5EF4-FFF2-40B4-BE49-F238E27FC236}">
                  <a16:creationId xmlns:a16="http://schemas.microsoft.com/office/drawing/2014/main" id="{7A3D935C-727E-44F9-A122-9200D6947F85}"/>
                </a:ext>
              </a:extLst>
            </p:cNvPr>
            <p:cNvSpPr/>
            <p:nvPr userDrawn="1"/>
          </p:nvSpPr>
          <p:spPr>
            <a:xfrm>
              <a:off x="10114492"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Prostokąt 96">
              <a:extLst>
                <a:ext uri="{FF2B5EF4-FFF2-40B4-BE49-F238E27FC236}">
                  <a16:creationId xmlns:a16="http://schemas.microsoft.com/office/drawing/2014/main" id="{5ECD5EC1-172E-4A5E-8E1C-686204A227A0}"/>
                </a:ext>
              </a:extLst>
            </p:cNvPr>
            <p:cNvSpPr/>
            <p:nvPr userDrawn="1"/>
          </p:nvSpPr>
          <p:spPr>
            <a:xfrm>
              <a:off x="12643115"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4" name="Prostokąt 103">
              <a:extLst>
                <a:ext uri="{FF2B5EF4-FFF2-40B4-BE49-F238E27FC236}">
                  <a16:creationId xmlns:a16="http://schemas.microsoft.com/office/drawing/2014/main" id="{76F9CF1B-DC17-4CFD-8EFB-B60E5ACC0AD3}"/>
                </a:ext>
              </a:extLst>
            </p:cNvPr>
            <p:cNvSpPr/>
            <p:nvPr userDrawn="1"/>
          </p:nvSpPr>
          <p:spPr>
            <a:xfrm>
              <a:off x="207699"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5" name="Prostokąt 104">
              <a:extLst>
                <a:ext uri="{FF2B5EF4-FFF2-40B4-BE49-F238E27FC236}">
                  <a16:creationId xmlns:a16="http://schemas.microsoft.com/office/drawing/2014/main" id="{640FFBDB-9DBA-4C59-9150-C8F336483E7E}"/>
                </a:ext>
              </a:extLst>
            </p:cNvPr>
            <p:cNvSpPr/>
            <p:nvPr userDrawn="1"/>
          </p:nvSpPr>
          <p:spPr>
            <a:xfrm>
              <a:off x="2736322"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6" name="Prostokąt 105">
              <a:extLst>
                <a:ext uri="{FF2B5EF4-FFF2-40B4-BE49-F238E27FC236}">
                  <a16:creationId xmlns:a16="http://schemas.microsoft.com/office/drawing/2014/main" id="{810CEE1F-C1B2-4C24-95C1-1C946EC01E18}"/>
                </a:ext>
              </a:extLst>
            </p:cNvPr>
            <p:cNvSpPr/>
            <p:nvPr userDrawn="1"/>
          </p:nvSpPr>
          <p:spPr>
            <a:xfrm>
              <a:off x="5264944"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7" name="Prostokąt 106">
              <a:extLst>
                <a:ext uri="{FF2B5EF4-FFF2-40B4-BE49-F238E27FC236}">
                  <a16:creationId xmlns:a16="http://schemas.microsoft.com/office/drawing/2014/main" id="{B28D97B1-EC5E-4B4B-B671-17A3B90E2781}"/>
                </a:ext>
              </a:extLst>
            </p:cNvPr>
            <p:cNvSpPr/>
            <p:nvPr userDrawn="1"/>
          </p:nvSpPr>
          <p:spPr>
            <a:xfrm>
              <a:off x="7793567"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8" name="Prostokąt 107">
              <a:extLst>
                <a:ext uri="{FF2B5EF4-FFF2-40B4-BE49-F238E27FC236}">
                  <a16:creationId xmlns:a16="http://schemas.microsoft.com/office/drawing/2014/main" id="{A9B885F6-31F9-4BB2-BA79-CFEA01BB1A56}"/>
                </a:ext>
              </a:extLst>
            </p:cNvPr>
            <p:cNvSpPr/>
            <p:nvPr userDrawn="1"/>
          </p:nvSpPr>
          <p:spPr>
            <a:xfrm>
              <a:off x="10322190"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9" name="Prostokąt 108">
              <a:extLst>
                <a:ext uri="{FF2B5EF4-FFF2-40B4-BE49-F238E27FC236}">
                  <a16:creationId xmlns:a16="http://schemas.microsoft.com/office/drawing/2014/main" id="{38E29097-2C0C-4697-AAAF-B289F3A7C3C7}"/>
                </a:ext>
              </a:extLst>
            </p:cNvPr>
            <p:cNvSpPr/>
            <p:nvPr userDrawn="1"/>
          </p:nvSpPr>
          <p:spPr>
            <a:xfrm>
              <a:off x="12850813"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0" name="Prostokąt 109">
              <a:extLst>
                <a:ext uri="{FF2B5EF4-FFF2-40B4-BE49-F238E27FC236}">
                  <a16:creationId xmlns:a16="http://schemas.microsoft.com/office/drawing/2014/main" id="{71A7745D-2B57-4436-80E6-837FC4DECF9E}"/>
                </a:ext>
              </a:extLst>
            </p:cNvPr>
            <p:cNvSpPr/>
            <p:nvPr userDrawn="1"/>
          </p:nvSpPr>
          <p:spPr>
            <a:xfrm>
              <a:off x="0"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1" name="Prostokąt 110">
              <a:extLst>
                <a:ext uri="{FF2B5EF4-FFF2-40B4-BE49-F238E27FC236}">
                  <a16:creationId xmlns:a16="http://schemas.microsoft.com/office/drawing/2014/main" id="{6387388A-24F6-458D-B8CE-4EAD2583BB36}"/>
                </a:ext>
              </a:extLst>
            </p:cNvPr>
            <p:cNvSpPr/>
            <p:nvPr userDrawn="1"/>
          </p:nvSpPr>
          <p:spPr>
            <a:xfrm>
              <a:off x="2528623"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2" name="Prostokąt 111">
              <a:extLst>
                <a:ext uri="{FF2B5EF4-FFF2-40B4-BE49-F238E27FC236}">
                  <a16:creationId xmlns:a16="http://schemas.microsoft.com/office/drawing/2014/main" id="{A0F29962-1EC7-4F62-B32E-EAE07F969A0C}"/>
                </a:ext>
              </a:extLst>
            </p:cNvPr>
            <p:cNvSpPr/>
            <p:nvPr userDrawn="1"/>
          </p:nvSpPr>
          <p:spPr>
            <a:xfrm>
              <a:off x="5057246"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3" name="Prostokąt 112">
              <a:extLst>
                <a:ext uri="{FF2B5EF4-FFF2-40B4-BE49-F238E27FC236}">
                  <a16:creationId xmlns:a16="http://schemas.microsoft.com/office/drawing/2014/main" id="{8B6D2B7A-8168-4539-A379-92757CF5F40B}"/>
                </a:ext>
              </a:extLst>
            </p:cNvPr>
            <p:cNvSpPr/>
            <p:nvPr userDrawn="1"/>
          </p:nvSpPr>
          <p:spPr>
            <a:xfrm>
              <a:off x="7585869"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4" name="Prostokąt 113">
              <a:extLst>
                <a:ext uri="{FF2B5EF4-FFF2-40B4-BE49-F238E27FC236}">
                  <a16:creationId xmlns:a16="http://schemas.microsoft.com/office/drawing/2014/main" id="{4EBC43A5-4B9F-46AA-8B0E-10B2ACC88E31}"/>
                </a:ext>
              </a:extLst>
            </p:cNvPr>
            <p:cNvSpPr/>
            <p:nvPr userDrawn="1"/>
          </p:nvSpPr>
          <p:spPr>
            <a:xfrm>
              <a:off x="10114492"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5" name="Prostokąt 114">
              <a:extLst>
                <a:ext uri="{FF2B5EF4-FFF2-40B4-BE49-F238E27FC236}">
                  <a16:creationId xmlns:a16="http://schemas.microsoft.com/office/drawing/2014/main" id="{5A9D9D2F-798F-485C-89E0-E96A3315103A}"/>
                </a:ext>
              </a:extLst>
            </p:cNvPr>
            <p:cNvSpPr/>
            <p:nvPr userDrawn="1"/>
          </p:nvSpPr>
          <p:spPr>
            <a:xfrm>
              <a:off x="12643115"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4" name="Symbol zastępczy tekstu 3">
            <a:extLst>
              <a:ext uri="{FF2B5EF4-FFF2-40B4-BE49-F238E27FC236}">
                <a16:creationId xmlns:a16="http://schemas.microsoft.com/office/drawing/2014/main" id="{61AFA88A-4317-737B-5D8C-7ACA882F0C89}"/>
              </a:ext>
            </a:extLst>
          </p:cNvPr>
          <p:cNvSpPr>
            <a:spLocks noGrp="1"/>
          </p:cNvSpPr>
          <p:nvPr>
            <p:ph type="body" idx="1"/>
          </p:nvPr>
        </p:nvSpPr>
        <p:spPr>
          <a:xfrm>
            <a:off x="463550" y="2359025"/>
            <a:ext cx="14250987" cy="5653086"/>
          </a:xfrm>
          <a:prstGeom prst="rect">
            <a:avLst/>
          </a:prstGeom>
        </p:spPr>
        <p:txBody>
          <a:bodyPr vert="horz" lIns="0" tIns="0" rIns="0" bIns="0" rtlCol="0">
            <a:no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8" name="Grafika 7">
            <a:extLst>
              <a:ext uri="{FF2B5EF4-FFF2-40B4-BE49-F238E27FC236}">
                <a16:creationId xmlns:a16="http://schemas.microsoft.com/office/drawing/2014/main" id="{5B1558C9-2F79-D349-2AD9-176953540F5D}"/>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57200" y="520034"/>
            <a:ext cx="2119576" cy="667987"/>
          </a:xfrm>
          <a:prstGeom prst="rect">
            <a:avLst/>
          </a:prstGeom>
        </p:spPr>
      </p:pic>
    </p:spTree>
    <p:extLst>
      <p:ext uri="{BB962C8B-B14F-4D97-AF65-F5344CB8AC3E}">
        <p14:creationId xmlns:p14="http://schemas.microsoft.com/office/powerpoint/2010/main" val="321455926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p:titleStyle>
    <p:bodyStyle>
      <a:lvl1pPr marL="285750" indent="-28575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150" kern="1200">
          <a:solidFill>
            <a:schemeClr val="accent4"/>
          </a:solidFill>
          <a:latin typeface="+mn-lt"/>
          <a:ea typeface="+mn-ea"/>
          <a:cs typeface="+mn-cs"/>
        </a:defRPr>
      </a:lvl1pPr>
      <a:lvl2pPr marL="719138" indent="-457200" algn="l" defTabSz="914400" rtl="0" eaLnBrk="1" latinLnBrk="0" hangingPunct="1">
        <a:lnSpc>
          <a:spcPct val="100000"/>
        </a:lnSpc>
        <a:spcBef>
          <a:spcPts val="500"/>
        </a:spcBef>
        <a:spcAft>
          <a:spcPts val="600"/>
        </a:spcAft>
        <a:buClr>
          <a:schemeClr val="accent1"/>
        </a:buClr>
        <a:buFont typeface="+mj-lt"/>
        <a:buAutoNum type="arabicPeriod"/>
        <a:defRPr sz="2150" b="0" kern="1200">
          <a:solidFill>
            <a:schemeClr val="accent4"/>
          </a:solidFill>
          <a:latin typeface="+mn-lt"/>
          <a:ea typeface="+mn-ea"/>
          <a:cs typeface="+mn-cs"/>
        </a:defRPr>
      </a:lvl2pPr>
      <a:lvl3pPr marL="1077913" indent="-358775" algn="l" defTabSz="914400" rtl="0" eaLnBrk="1" latinLnBrk="0" hangingPunct="1">
        <a:lnSpc>
          <a:spcPct val="100000"/>
        </a:lnSpc>
        <a:spcBef>
          <a:spcPts val="500"/>
        </a:spcBef>
        <a:spcAft>
          <a:spcPts val="600"/>
        </a:spcAft>
        <a:buFont typeface="+mj-lt"/>
        <a:buAutoNum type="alphaLcPeriod"/>
        <a:defRPr sz="2150" b="0" kern="1200">
          <a:solidFill>
            <a:schemeClr val="accent4"/>
          </a:solidFill>
          <a:latin typeface="+mn-lt"/>
          <a:ea typeface="+mn-ea"/>
          <a:cs typeface="+mn-cs"/>
        </a:defRPr>
      </a:lvl3pPr>
      <a:lvl4pPr marL="1435100" indent="-355600" algn="l" defTabSz="914400" rtl="0" eaLnBrk="1" latinLnBrk="0" hangingPunct="1">
        <a:lnSpc>
          <a:spcPct val="100000"/>
        </a:lnSpc>
        <a:spcBef>
          <a:spcPts val="500"/>
        </a:spcBef>
        <a:spcAft>
          <a:spcPts val="600"/>
        </a:spcAft>
        <a:buClr>
          <a:schemeClr val="accent4"/>
        </a:buClr>
        <a:buFont typeface="IBM Plex Sans" panose="020B0503050203000203" pitchFamily="34" charset="0"/>
        <a:buChar char="–"/>
        <a:defRPr sz="2150" kern="1200">
          <a:solidFill>
            <a:schemeClr val="accent4"/>
          </a:solidFill>
          <a:latin typeface="+mn-lt"/>
          <a:ea typeface="+mn-ea"/>
          <a:cs typeface="+mn-cs"/>
        </a:defRPr>
      </a:lvl4pPr>
      <a:lvl5pPr marL="0" indent="0" algn="l" defTabSz="914400" rtl="0" eaLnBrk="1" latinLnBrk="0" hangingPunct="1">
        <a:lnSpc>
          <a:spcPct val="100000"/>
        </a:lnSpc>
        <a:spcBef>
          <a:spcPts val="500"/>
        </a:spcBef>
        <a:spcAft>
          <a:spcPts val="600"/>
        </a:spcAft>
        <a:buFont typeface="Wingdings" panose="05000000000000000000" pitchFamily="2" charset="2"/>
        <a:buNone/>
        <a:defRPr lang="pl-PL" sz="2150" kern="1200" dirty="0" smtClean="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78" userDrawn="1">
          <p15:clr>
            <a:srgbClr val="547EBF"/>
          </p15:clr>
        </p15:guide>
        <p15:guide id="2" orient="horz" pos="2688" userDrawn="1">
          <p15:clr>
            <a:srgbClr val="547EBF"/>
          </p15:clr>
        </p15:guide>
        <p15:guide id="3" pos="288" userDrawn="1">
          <p15:clr>
            <a:srgbClr val="A4A3A4"/>
          </p15:clr>
        </p15:guide>
        <p15:guide id="4" pos="9269" userDrawn="1">
          <p15:clr>
            <a:srgbClr val="A4A3A4"/>
          </p15:clr>
        </p15:guide>
        <p15:guide id="5" orient="horz" pos="329" userDrawn="1">
          <p15:clr>
            <a:srgbClr val="A4A3A4"/>
          </p15:clr>
        </p15:guide>
        <p15:guide id="6" orient="horz" pos="5047" userDrawn="1">
          <p15:clr>
            <a:srgbClr val="A4A3A4"/>
          </p15:clr>
        </p15:guide>
        <p15:guide id="7" pos="2511" userDrawn="1">
          <p15:clr>
            <a:srgbClr val="A4A3A4"/>
          </p15:clr>
        </p15:guide>
        <p15:guide id="8" pos="7046" userDrawn="1">
          <p15:clr>
            <a:srgbClr val="A4A3A4"/>
          </p15:clr>
        </p15:guide>
        <p15:guide id="9" orient="horz" pos="1100" userDrawn="1">
          <p15:clr>
            <a:srgbClr val="A4A3A4"/>
          </p15:clr>
        </p15:guide>
        <p15:guide id="10" orient="horz" pos="1894" userDrawn="1">
          <p15:clr>
            <a:srgbClr val="A4A3A4"/>
          </p15:clr>
        </p15:guide>
        <p15:guide id="11" orient="horz" pos="3482" userDrawn="1">
          <p15:clr>
            <a:srgbClr val="A4A3A4"/>
          </p15:clr>
        </p15:guide>
        <p15:guide id="12" orient="horz" pos="4276" userDrawn="1">
          <p15:clr>
            <a:srgbClr val="A4A3A4"/>
          </p15:clr>
        </p15:guide>
        <p15:guide id="13" orient="horz" pos="1486" userDrawn="1">
          <p15:clr>
            <a:srgbClr val="5ACBF0"/>
          </p15:clr>
        </p15:guide>
        <p15:guide id="14" pos="4484" userDrawn="1">
          <p15:clr>
            <a:srgbClr val="A4A3A4"/>
          </p15:clr>
        </p15:guide>
        <p15:guide id="15" pos="5073" userDrawn="1">
          <p15:clr>
            <a:srgbClr val="A4A3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118" name="Grafika 117">
            <a:extLst>
              <a:ext uri="{FF2B5EF4-FFF2-40B4-BE49-F238E27FC236}">
                <a16:creationId xmlns:a16="http://schemas.microsoft.com/office/drawing/2014/main" id="{5D093570-4031-83E3-6E22-BFDD45D39757}"/>
              </a:ext>
            </a:extLst>
          </p:cNvPr>
          <p:cNvPicPr>
            <a:picLocks noChangeAspect="1"/>
          </p:cNvPicPr>
          <p:nvPr userDrawn="1"/>
        </p:nvPicPr>
        <p:blipFill>
          <a:blip r:embed="rId19">
            <a:extLst>
              <a:ext uri="{96DAC541-7B7A-43D3-8B79-37D633B846F1}">
                <asvg:svgBlip xmlns:asvg="http://schemas.microsoft.com/office/drawing/2016/SVG/main" r:embed="rId20"/>
              </a:ext>
            </a:extLst>
          </a:blip>
          <a:srcRect l="25654" r="16051" b="73206"/>
          <a:stretch>
            <a:fillRect/>
          </a:stretch>
        </p:blipFill>
        <p:spPr>
          <a:xfrm>
            <a:off x="-1322" y="6622054"/>
            <a:ext cx="15169815" cy="1912346"/>
          </a:xfrm>
          <a:custGeom>
            <a:avLst/>
            <a:gdLst>
              <a:gd name="connsiteX0" fmla="*/ 0 w 15169815"/>
              <a:gd name="connsiteY0" fmla="*/ 0 h 1912346"/>
              <a:gd name="connsiteX1" fmla="*/ 15169815 w 15169815"/>
              <a:gd name="connsiteY1" fmla="*/ 0 h 1912346"/>
              <a:gd name="connsiteX2" fmla="*/ 15169815 w 15169815"/>
              <a:gd name="connsiteY2" fmla="*/ 1912346 h 1912346"/>
              <a:gd name="connsiteX3" fmla="*/ 0 w 15169815"/>
              <a:gd name="connsiteY3" fmla="*/ 1912346 h 1912346"/>
            </a:gdLst>
            <a:ahLst/>
            <a:cxnLst>
              <a:cxn ang="0">
                <a:pos x="connsiteX0" y="connsiteY0"/>
              </a:cxn>
              <a:cxn ang="0">
                <a:pos x="connsiteX1" y="connsiteY1"/>
              </a:cxn>
              <a:cxn ang="0">
                <a:pos x="connsiteX2" y="connsiteY2"/>
              </a:cxn>
              <a:cxn ang="0">
                <a:pos x="connsiteX3" y="connsiteY3"/>
              </a:cxn>
            </a:cxnLst>
            <a:rect l="l" t="t" r="r" b="b"/>
            <a:pathLst>
              <a:path w="15169815" h="1912346">
                <a:moveTo>
                  <a:pt x="0" y="0"/>
                </a:moveTo>
                <a:lnTo>
                  <a:pt x="15169815" y="0"/>
                </a:lnTo>
                <a:lnTo>
                  <a:pt x="15169815" y="1912346"/>
                </a:lnTo>
                <a:lnTo>
                  <a:pt x="0" y="1912346"/>
                </a:lnTo>
                <a:close/>
              </a:path>
            </a:pathLst>
          </a:custGeom>
        </p:spPr>
      </p:pic>
      <p:sp>
        <p:nvSpPr>
          <p:cNvPr id="2" name="Symbol zastępczy tytułu 1">
            <a:extLst>
              <a:ext uri="{FF2B5EF4-FFF2-40B4-BE49-F238E27FC236}">
                <a16:creationId xmlns:a16="http://schemas.microsoft.com/office/drawing/2014/main" id="{C4BFBE41-8C34-4F17-B3E3-E4A88809CAF8}"/>
              </a:ext>
            </a:extLst>
          </p:cNvPr>
          <p:cNvSpPr>
            <a:spLocks noGrp="1"/>
          </p:cNvSpPr>
          <p:nvPr>
            <p:ph type="title"/>
          </p:nvPr>
        </p:nvSpPr>
        <p:spPr>
          <a:xfrm>
            <a:off x="463550" y="1069088"/>
            <a:ext cx="14250988" cy="803441"/>
          </a:xfrm>
          <a:prstGeom prst="rect">
            <a:avLst/>
          </a:prstGeom>
        </p:spPr>
        <p:txBody>
          <a:bodyPr vert="horz" lIns="0" tIns="0" rIns="0" bIns="0" rtlCol="0" anchor="b" anchorCtr="0">
            <a:noAutofit/>
          </a:bodyPr>
          <a:lstStyle/>
          <a:p>
            <a:endParaRPr lang="pl-PL" dirty="0"/>
          </a:p>
        </p:txBody>
      </p:sp>
      <p:sp>
        <p:nvSpPr>
          <p:cNvPr id="6" name="Symbol zastępczy numeru slajdu 5">
            <a:extLst>
              <a:ext uri="{FF2B5EF4-FFF2-40B4-BE49-F238E27FC236}">
                <a16:creationId xmlns:a16="http://schemas.microsoft.com/office/drawing/2014/main" id="{09490525-C73D-4ED1-8B85-1D8E53421AB5}"/>
              </a:ext>
            </a:extLst>
          </p:cNvPr>
          <p:cNvSpPr>
            <a:spLocks noGrp="1"/>
          </p:cNvSpPr>
          <p:nvPr>
            <p:ph type="sldNum" sz="quarter" idx="4"/>
          </p:nvPr>
        </p:nvSpPr>
        <p:spPr>
          <a:xfrm>
            <a:off x="14714537" y="8077459"/>
            <a:ext cx="457199" cy="457410"/>
          </a:xfrm>
          <a:prstGeom prst="rect">
            <a:avLst/>
          </a:prstGeom>
          <a:solidFill>
            <a:schemeClr val="tx2"/>
          </a:solidFill>
        </p:spPr>
        <p:txBody>
          <a:bodyPr vert="horz" lIns="91440" tIns="45720" rIns="91440" bIns="45720" rtlCol="0" anchor="ctr"/>
          <a:lstStyle>
            <a:lvl1pPr algn="ctr">
              <a:defRPr sz="1200">
                <a:solidFill>
                  <a:schemeClr val="bg1"/>
                </a:solidFill>
              </a:defRPr>
            </a:lvl1pPr>
          </a:lstStyle>
          <a:p>
            <a:fld id="{52829928-69CF-4CD4-AA50-C7139EE0EE92}" type="slidenum">
              <a:rPr lang="pl-PL" smtClean="0"/>
              <a:pPr/>
              <a:t>‹#›</a:t>
            </a:fld>
            <a:endParaRPr lang="pl-PL" dirty="0"/>
          </a:p>
        </p:txBody>
      </p:sp>
      <p:grpSp>
        <p:nvGrpSpPr>
          <p:cNvPr id="137" name="SIATKA ROBOCZA" hidden="1">
            <a:extLst>
              <a:ext uri="{FF2B5EF4-FFF2-40B4-BE49-F238E27FC236}">
                <a16:creationId xmlns:a16="http://schemas.microsoft.com/office/drawing/2014/main" id="{11ABA56A-8394-433D-80B9-4E8AF3425F62}"/>
              </a:ext>
            </a:extLst>
          </p:cNvPr>
          <p:cNvGrpSpPr/>
          <p:nvPr userDrawn="1"/>
        </p:nvGrpSpPr>
        <p:grpSpPr>
          <a:xfrm>
            <a:off x="0" y="0"/>
            <a:ext cx="15171738" cy="10089838"/>
            <a:chOff x="0" y="0"/>
            <a:chExt cx="15171738" cy="10089838"/>
          </a:xfrm>
        </p:grpSpPr>
        <p:sp>
          <p:nvSpPr>
            <p:cNvPr id="58" name="Prostokąt 57">
              <a:extLst>
                <a:ext uri="{FF2B5EF4-FFF2-40B4-BE49-F238E27FC236}">
                  <a16:creationId xmlns:a16="http://schemas.microsoft.com/office/drawing/2014/main" id="{2CCA8CE0-7BF9-48E0-BEB5-F49BAF70C4F0}"/>
                </a:ext>
              </a:extLst>
            </p:cNvPr>
            <p:cNvSpPr/>
            <p:nvPr userDrawn="1"/>
          </p:nvSpPr>
          <p:spPr>
            <a:xfrm>
              <a:off x="207699"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58">
              <a:extLst>
                <a:ext uri="{FF2B5EF4-FFF2-40B4-BE49-F238E27FC236}">
                  <a16:creationId xmlns:a16="http://schemas.microsoft.com/office/drawing/2014/main" id="{F5253B10-BC10-4AF8-AF80-ADC627747B2B}"/>
                </a:ext>
              </a:extLst>
            </p:cNvPr>
            <p:cNvSpPr/>
            <p:nvPr userDrawn="1"/>
          </p:nvSpPr>
          <p:spPr>
            <a:xfrm>
              <a:off x="2736322"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0" name="Prostokąt 59">
              <a:extLst>
                <a:ext uri="{FF2B5EF4-FFF2-40B4-BE49-F238E27FC236}">
                  <a16:creationId xmlns:a16="http://schemas.microsoft.com/office/drawing/2014/main" id="{117BD7F2-6521-4D60-87C4-C3347A1491FE}"/>
                </a:ext>
              </a:extLst>
            </p:cNvPr>
            <p:cNvSpPr/>
            <p:nvPr userDrawn="1"/>
          </p:nvSpPr>
          <p:spPr>
            <a:xfrm>
              <a:off x="5264944"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60">
              <a:extLst>
                <a:ext uri="{FF2B5EF4-FFF2-40B4-BE49-F238E27FC236}">
                  <a16:creationId xmlns:a16="http://schemas.microsoft.com/office/drawing/2014/main" id="{E3DE8209-4FD9-4C12-8FFF-1E11B44045DB}"/>
                </a:ext>
              </a:extLst>
            </p:cNvPr>
            <p:cNvSpPr/>
            <p:nvPr userDrawn="1"/>
          </p:nvSpPr>
          <p:spPr>
            <a:xfrm>
              <a:off x="7793567"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61">
              <a:extLst>
                <a:ext uri="{FF2B5EF4-FFF2-40B4-BE49-F238E27FC236}">
                  <a16:creationId xmlns:a16="http://schemas.microsoft.com/office/drawing/2014/main" id="{5D51463E-3A24-497B-BCE5-5905E7032879}"/>
                </a:ext>
              </a:extLst>
            </p:cNvPr>
            <p:cNvSpPr/>
            <p:nvPr userDrawn="1"/>
          </p:nvSpPr>
          <p:spPr>
            <a:xfrm>
              <a:off x="10322190"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62">
              <a:extLst>
                <a:ext uri="{FF2B5EF4-FFF2-40B4-BE49-F238E27FC236}">
                  <a16:creationId xmlns:a16="http://schemas.microsoft.com/office/drawing/2014/main" id="{A5D9128A-DD9A-4FD9-959F-474A98C87A1B}"/>
                </a:ext>
              </a:extLst>
            </p:cNvPr>
            <p:cNvSpPr/>
            <p:nvPr userDrawn="1"/>
          </p:nvSpPr>
          <p:spPr>
            <a:xfrm>
              <a:off x="12850813" y="198285"/>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63">
              <a:extLst>
                <a:ext uri="{FF2B5EF4-FFF2-40B4-BE49-F238E27FC236}">
                  <a16:creationId xmlns:a16="http://schemas.microsoft.com/office/drawing/2014/main" id="{0580EA2D-9DB2-4409-B06F-5E4790C806C0}"/>
                </a:ext>
              </a:extLst>
            </p:cNvPr>
            <p:cNvSpPr/>
            <p:nvPr userDrawn="1"/>
          </p:nvSpPr>
          <p:spPr>
            <a:xfrm>
              <a:off x="207699"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64">
              <a:extLst>
                <a:ext uri="{FF2B5EF4-FFF2-40B4-BE49-F238E27FC236}">
                  <a16:creationId xmlns:a16="http://schemas.microsoft.com/office/drawing/2014/main" id="{720F1BF5-ED62-4928-A6DA-EFF82B015DB0}"/>
                </a:ext>
              </a:extLst>
            </p:cNvPr>
            <p:cNvSpPr/>
            <p:nvPr userDrawn="1"/>
          </p:nvSpPr>
          <p:spPr>
            <a:xfrm>
              <a:off x="2736322"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65">
              <a:extLst>
                <a:ext uri="{FF2B5EF4-FFF2-40B4-BE49-F238E27FC236}">
                  <a16:creationId xmlns:a16="http://schemas.microsoft.com/office/drawing/2014/main" id="{7001DBA1-6FB5-4280-A72A-ED9DF5F5C469}"/>
                </a:ext>
              </a:extLst>
            </p:cNvPr>
            <p:cNvSpPr/>
            <p:nvPr userDrawn="1"/>
          </p:nvSpPr>
          <p:spPr>
            <a:xfrm>
              <a:off x="5264944"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66">
              <a:extLst>
                <a:ext uri="{FF2B5EF4-FFF2-40B4-BE49-F238E27FC236}">
                  <a16:creationId xmlns:a16="http://schemas.microsoft.com/office/drawing/2014/main" id="{EE4807D1-5974-4676-8BE1-6CF207B8313D}"/>
                </a:ext>
              </a:extLst>
            </p:cNvPr>
            <p:cNvSpPr/>
            <p:nvPr userDrawn="1"/>
          </p:nvSpPr>
          <p:spPr>
            <a:xfrm>
              <a:off x="7793567"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8" name="Prostokąt 67">
              <a:extLst>
                <a:ext uri="{FF2B5EF4-FFF2-40B4-BE49-F238E27FC236}">
                  <a16:creationId xmlns:a16="http://schemas.microsoft.com/office/drawing/2014/main" id="{08407F7C-10CD-438A-AEF6-65AC2816B1BA}"/>
                </a:ext>
              </a:extLst>
            </p:cNvPr>
            <p:cNvSpPr/>
            <p:nvPr userDrawn="1"/>
          </p:nvSpPr>
          <p:spPr>
            <a:xfrm>
              <a:off x="10322190"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68">
              <a:extLst>
                <a:ext uri="{FF2B5EF4-FFF2-40B4-BE49-F238E27FC236}">
                  <a16:creationId xmlns:a16="http://schemas.microsoft.com/office/drawing/2014/main" id="{D3E56796-CBDB-4313-9E8C-C4C204D533BC}"/>
                </a:ext>
              </a:extLst>
            </p:cNvPr>
            <p:cNvSpPr/>
            <p:nvPr userDrawn="1"/>
          </p:nvSpPr>
          <p:spPr>
            <a:xfrm>
              <a:off x="12850813" y="2729397"/>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69">
              <a:extLst>
                <a:ext uri="{FF2B5EF4-FFF2-40B4-BE49-F238E27FC236}">
                  <a16:creationId xmlns:a16="http://schemas.microsoft.com/office/drawing/2014/main" id="{602B9D2F-8D5D-4CFF-B5C9-BE4CF305CBA8}"/>
                </a:ext>
              </a:extLst>
            </p:cNvPr>
            <p:cNvSpPr/>
            <p:nvPr userDrawn="1"/>
          </p:nvSpPr>
          <p:spPr>
            <a:xfrm>
              <a:off x="207699"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1" name="Prostokąt 70">
              <a:extLst>
                <a:ext uri="{FF2B5EF4-FFF2-40B4-BE49-F238E27FC236}">
                  <a16:creationId xmlns:a16="http://schemas.microsoft.com/office/drawing/2014/main" id="{1A1AC451-009E-49CF-94F8-DACDE743492D}"/>
                </a:ext>
              </a:extLst>
            </p:cNvPr>
            <p:cNvSpPr/>
            <p:nvPr userDrawn="1"/>
          </p:nvSpPr>
          <p:spPr>
            <a:xfrm>
              <a:off x="2736322"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71">
              <a:extLst>
                <a:ext uri="{FF2B5EF4-FFF2-40B4-BE49-F238E27FC236}">
                  <a16:creationId xmlns:a16="http://schemas.microsoft.com/office/drawing/2014/main" id="{E9955661-7923-4DDD-B533-55A55749B166}"/>
                </a:ext>
              </a:extLst>
            </p:cNvPr>
            <p:cNvSpPr/>
            <p:nvPr userDrawn="1"/>
          </p:nvSpPr>
          <p:spPr>
            <a:xfrm>
              <a:off x="5264944"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72">
              <a:extLst>
                <a:ext uri="{FF2B5EF4-FFF2-40B4-BE49-F238E27FC236}">
                  <a16:creationId xmlns:a16="http://schemas.microsoft.com/office/drawing/2014/main" id="{9CABCA59-04DA-4C0B-9B76-12FD4E21B173}"/>
                </a:ext>
              </a:extLst>
            </p:cNvPr>
            <p:cNvSpPr/>
            <p:nvPr userDrawn="1"/>
          </p:nvSpPr>
          <p:spPr>
            <a:xfrm>
              <a:off x="7793567"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4" name="Prostokąt 73">
              <a:extLst>
                <a:ext uri="{FF2B5EF4-FFF2-40B4-BE49-F238E27FC236}">
                  <a16:creationId xmlns:a16="http://schemas.microsoft.com/office/drawing/2014/main" id="{D1C5F67F-BEA7-470A-A722-99B4103A8DB4}"/>
                </a:ext>
              </a:extLst>
            </p:cNvPr>
            <p:cNvSpPr/>
            <p:nvPr userDrawn="1"/>
          </p:nvSpPr>
          <p:spPr>
            <a:xfrm>
              <a:off x="10322190"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74">
              <a:extLst>
                <a:ext uri="{FF2B5EF4-FFF2-40B4-BE49-F238E27FC236}">
                  <a16:creationId xmlns:a16="http://schemas.microsoft.com/office/drawing/2014/main" id="{56BAC231-728B-4115-A8E1-5F7773232283}"/>
                </a:ext>
              </a:extLst>
            </p:cNvPr>
            <p:cNvSpPr/>
            <p:nvPr userDrawn="1"/>
          </p:nvSpPr>
          <p:spPr>
            <a:xfrm>
              <a:off x="12850813" y="5253249"/>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79">
              <a:extLst>
                <a:ext uri="{FF2B5EF4-FFF2-40B4-BE49-F238E27FC236}">
                  <a16:creationId xmlns:a16="http://schemas.microsoft.com/office/drawing/2014/main" id="{CF57516E-E79E-4B99-A017-958C165C0F90}"/>
                </a:ext>
              </a:extLst>
            </p:cNvPr>
            <p:cNvSpPr/>
            <p:nvPr userDrawn="1"/>
          </p:nvSpPr>
          <p:spPr>
            <a:xfrm>
              <a:off x="0"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80">
              <a:extLst>
                <a:ext uri="{FF2B5EF4-FFF2-40B4-BE49-F238E27FC236}">
                  <a16:creationId xmlns:a16="http://schemas.microsoft.com/office/drawing/2014/main" id="{788917AD-9A13-4F17-BEB5-5088C6B781FF}"/>
                </a:ext>
              </a:extLst>
            </p:cNvPr>
            <p:cNvSpPr/>
            <p:nvPr userDrawn="1"/>
          </p:nvSpPr>
          <p:spPr>
            <a:xfrm>
              <a:off x="2528623"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81">
              <a:extLst>
                <a:ext uri="{FF2B5EF4-FFF2-40B4-BE49-F238E27FC236}">
                  <a16:creationId xmlns:a16="http://schemas.microsoft.com/office/drawing/2014/main" id="{30FF82F2-B842-4300-90F7-612D90FCF896}"/>
                </a:ext>
              </a:extLst>
            </p:cNvPr>
            <p:cNvSpPr/>
            <p:nvPr userDrawn="1"/>
          </p:nvSpPr>
          <p:spPr>
            <a:xfrm>
              <a:off x="5057246"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82">
              <a:extLst>
                <a:ext uri="{FF2B5EF4-FFF2-40B4-BE49-F238E27FC236}">
                  <a16:creationId xmlns:a16="http://schemas.microsoft.com/office/drawing/2014/main" id="{D81E1851-E2D7-4F83-8ED6-06E41E2E1C6F}"/>
                </a:ext>
              </a:extLst>
            </p:cNvPr>
            <p:cNvSpPr/>
            <p:nvPr userDrawn="1"/>
          </p:nvSpPr>
          <p:spPr>
            <a:xfrm>
              <a:off x="7585869"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83">
              <a:extLst>
                <a:ext uri="{FF2B5EF4-FFF2-40B4-BE49-F238E27FC236}">
                  <a16:creationId xmlns:a16="http://schemas.microsoft.com/office/drawing/2014/main" id="{874AA683-AC1F-4B87-8591-B79B86187E7B}"/>
                </a:ext>
              </a:extLst>
            </p:cNvPr>
            <p:cNvSpPr/>
            <p:nvPr userDrawn="1"/>
          </p:nvSpPr>
          <p:spPr>
            <a:xfrm>
              <a:off x="10114492"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84">
              <a:extLst>
                <a:ext uri="{FF2B5EF4-FFF2-40B4-BE49-F238E27FC236}">
                  <a16:creationId xmlns:a16="http://schemas.microsoft.com/office/drawing/2014/main" id="{502110BA-246D-4CC1-9D25-EE7345CEE933}"/>
                </a:ext>
              </a:extLst>
            </p:cNvPr>
            <p:cNvSpPr/>
            <p:nvPr userDrawn="1"/>
          </p:nvSpPr>
          <p:spPr>
            <a:xfrm>
              <a:off x="12643115" y="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85">
              <a:extLst>
                <a:ext uri="{FF2B5EF4-FFF2-40B4-BE49-F238E27FC236}">
                  <a16:creationId xmlns:a16="http://schemas.microsoft.com/office/drawing/2014/main" id="{A375DA4A-DCAC-4513-8857-D96A1FA12D1E}"/>
                </a:ext>
              </a:extLst>
            </p:cNvPr>
            <p:cNvSpPr/>
            <p:nvPr userDrawn="1"/>
          </p:nvSpPr>
          <p:spPr>
            <a:xfrm>
              <a:off x="0"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86">
              <a:extLst>
                <a:ext uri="{FF2B5EF4-FFF2-40B4-BE49-F238E27FC236}">
                  <a16:creationId xmlns:a16="http://schemas.microsoft.com/office/drawing/2014/main" id="{2EF3E5F4-5AB7-446D-B19B-C29F9CCF804D}"/>
                </a:ext>
              </a:extLst>
            </p:cNvPr>
            <p:cNvSpPr/>
            <p:nvPr userDrawn="1"/>
          </p:nvSpPr>
          <p:spPr>
            <a:xfrm>
              <a:off x="2528623"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87">
              <a:extLst>
                <a:ext uri="{FF2B5EF4-FFF2-40B4-BE49-F238E27FC236}">
                  <a16:creationId xmlns:a16="http://schemas.microsoft.com/office/drawing/2014/main" id="{B4F555D0-12D4-4972-B25F-22F694D79132}"/>
                </a:ext>
              </a:extLst>
            </p:cNvPr>
            <p:cNvSpPr/>
            <p:nvPr userDrawn="1"/>
          </p:nvSpPr>
          <p:spPr>
            <a:xfrm>
              <a:off x="5057246"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88">
              <a:extLst>
                <a:ext uri="{FF2B5EF4-FFF2-40B4-BE49-F238E27FC236}">
                  <a16:creationId xmlns:a16="http://schemas.microsoft.com/office/drawing/2014/main" id="{D9E9CC98-BD41-4D1E-885F-81DF57709998}"/>
                </a:ext>
              </a:extLst>
            </p:cNvPr>
            <p:cNvSpPr/>
            <p:nvPr userDrawn="1"/>
          </p:nvSpPr>
          <p:spPr>
            <a:xfrm>
              <a:off x="7585869"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89">
              <a:extLst>
                <a:ext uri="{FF2B5EF4-FFF2-40B4-BE49-F238E27FC236}">
                  <a16:creationId xmlns:a16="http://schemas.microsoft.com/office/drawing/2014/main" id="{767039C8-7B7A-4DA7-A1BF-42C7FE7393FD}"/>
                </a:ext>
              </a:extLst>
            </p:cNvPr>
            <p:cNvSpPr/>
            <p:nvPr userDrawn="1"/>
          </p:nvSpPr>
          <p:spPr>
            <a:xfrm>
              <a:off x="10114492"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90">
              <a:extLst>
                <a:ext uri="{FF2B5EF4-FFF2-40B4-BE49-F238E27FC236}">
                  <a16:creationId xmlns:a16="http://schemas.microsoft.com/office/drawing/2014/main" id="{A486819B-29DD-46CF-BE16-C34E37FB497B}"/>
                </a:ext>
              </a:extLst>
            </p:cNvPr>
            <p:cNvSpPr/>
            <p:nvPr userDrawn="1"/>
          </p:nvSpPr>
          <p:spPr>
            <a:xfrm>
              <a:off x="12643115" y="2522225"/>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91">
              <a:extLst>
                <a:ext uri="{FF2B5EF4-FFF2-40B4-BE49-F238E27FC236}">
                  <a16:creationId xmlns:a16="http://schemas.microsoft.com/office/drawing/2014/main" id="{9E7D9411-6C82-46C7-B141-AF6D1E6FF265}"/>
                </a:ext>
              </a:extLst>
            </p:cNvPr>
            <p:cNvSpPr/>
            <p:nvPr userDrawn="1"/>
          </p:nvSpPr>
          <p:spPr>
            <a:xfrm>
              <a:off x="0"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92">
              <a:extLst>
                <a:ext uri="{FF2B5EF4-FFF2-40B4-BE49-F238E27FC236}">
                  <a16:creationId xmlns:a16="http://schemas.microsoft.com/office/drawing/2014/main" id="{A0A80F50-709D-41DF-ACEE-6DC0D9CE32A0}"/>
                </a:ext>
              </a:extLst>
            </p:cNvPr>
            <p:cNvSpPr/>
            <p:nvPr userDrawn="1"/>
          </p:nvSpPr>
          <p:spPr>
            <a:xfrm>
              <a:off x="2528623"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93">
              <a:extLst>
                <a:ext uri="{FF2B5EF4-FFF2-40B4-BE49-F238E27FC236}">
                  <a16:creationId xmlns:a16="http://schemas.microsoft.com/office/drawing/2014/main" id="{8B60287E-90D3-4C1C-9EAF-E10B7EF7B3C4}"/>
                </a:ext>
              </a:extLst>
            </p:cNvPr>
            <p:cNvSpPr/>
            <p:nvPr userDrawn="1"/>
          </p:nvSpPr>
          <p:spPr>
            <a:xfrm>
              <a:off x="5057246"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94">
              <a:extLst>
                <a:ext uri="{FF2B5EF4-FFF2-40B4-BE49-F238E27FC236}">
                  <a16:creationId xmlns:a16="http://schemas.microsoft.com/office/drawing/2014/main" id="{A23E7092-3514-4131-B0F4-D83FB0B6ECCD}"/>
                </a:ext>
              </a:extLst>
            </p:cNvPr>
            <p:cNvSpPr/>
            <p:nvPr userDrawn="1"/>
          </p:nvSpPr>
          <p:spPr>
            <a:xfrm>
              <a:off x="7585869"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95">
              <a:extLst>
                <a:ext uri="{FF2B5EF4-FFF2-40B4-BE49-F238E27FC236}">
                  <a16:creationId xmlns:a16="http://schemas.microsoft.com/office/drawing/2014/main" id="{7A3D935C-727E-44F9-A122-9200D6947F85}"/>
                </a:ext>
              </a:extLst>
            </p:cNvPr>
            <p:cNvSpPr/>
            <p:nvPr userDrawn="1"/>
          </p:nvSpPr>
          <p:spPr>
            <a:xfrm>
              <a:off x="10114492"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Prostokąt 96">
              <a:extLst>
                <a:ext uri="{FF2B5EF4-FFF2-40B4-BE49-F238E27FC236}">
                  <a16:creationId xmlns:a16="http://schemas.microsoft.com/office/drawing/2014/main" id="{5ECD5EC1-172E-4A5E-8E1C-686204A227A0}"/>
                </a:ext>
              </a:extLst>
            </p:cNvPr>
            <p:cNvSpPr/>
            <p:nvPr userDrawn="1"/>
          </p:nvSpPr>
          <p:spPr>
            <a:xfrm>
              <a:off x="12643115" y="5044450"/>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4" name="Prostokąt 103">
              <a:extLst>
                <a:ext uri="{FF2B5EF4-FFF2-40B4-BE49-F238E27FC236}">
                  <a16:creationId xmlns:a16="http://schemas.microsoft.com/office/drawing/2014/main" id="{76F9CF1B-DC17-4CFD-8EFB-B60E5ACC0AD3}"/>
                </a:ext>
              </a:extLst>
            </p:cNvPr>
            <p:cNvSpPr/>
            <p:nvPr userDrawn="1"/>
          </p:nvSpPr>
          <p:spPr>
            <a:xfrm>
              <a:off x="207699"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5" name="Prostokąt 104">
              <a:extLst>
                <a:ext uri="{FF2B5EF4-FFF2-40B4-BE49-F238E27FC236}">
                  <a16:creationId xmlns:a16="http://schemas.microsoft.com/office/drawing/2014/main" id="{640FFBDB-9DBA-4C59-9150-C8F336483E7E}"/>
                </a:ext>
              </a:extLst>
            </p:cNvPr>
            <p:cNvSpPr/>
            <p:nvPr userDrawn="1"/>
          </p:nvSpPr>
          <p:spPr>
            <a:xfrm>
              <a:off x="2736322"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6" name="Prostokąt 105">
              <a:extLst>
                <a:ext uri="{FF2B5EF4-FFF2-40B4-BE49-F238E27FC236}">
                  <a16:creationId xmlns:a16="http://schemas.microsoft.com/office/drawing/2014/main" id="{810CEE1F-C1B2-4C24-95C1-1C946EC01E18}"/>
                </a:ext>
              </a:extLst>
            </p:cNvPr>
            <p:cNvSpPr/>
            <p:nvPr userDrawn="1"/>
          </p:nvSpPr>
          <p:spPr>
            <a:xfrm>
              <a:off x="5264944"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7" name="Prostokąt 106">
              <a:extLst>
                <a:ext uri="{FF2B5EF4-FFF2-40B4-BE49-F238E27FC236}">
                  <a16:creationId xmlns:a16="http://schemas.microsoft.com/office/drawing/2014/main" id="{B28D97B1-EC5E-4B4B-B671-17A3B90E2781}"/>
                </a:ext>
              </a:extLst>
            </p:cNvPr>
            <p:cNvSpPr/>
            <p:nvPr userDrawn="1"/>
          </p:nvSpPr>
          <p:spPr>
            <a:xfrm>
              <a:off x="7793567"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8" name="Prostokąt 107">
              <a:extLst>
                <a:ext uri="{FF2B5EF4-FFF2-40B4-BE49-F238E27FC236}">
                  <a16:creationId xmlns:a16="http://schemas.microsoft.com/office/drawing/2014/main" id="{A9B885F6-31F9-4BB2-BA79-CFEA01BB1A56}"/>
                </a:ext>
              </a:extLst>
            </p:cNvPr>
            <p:cNvSpPr/>
            <p:nvPr userDrawn="1"/>
          </p:nvSpPr>
          <p:spPr>
            <a:xfrm>
              <a:off x="10322190"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9" name="Prostokąt 108">
              <a:extLst>
                <a:ext uri="{FF2B5EF4-FFF2-40B4-BE49-F238E27FC236}">
                  <a16:creationId xmlns:a16="http://schemas.microsoft.com/office/drawing/2014/main" id="{38E29097-2C0C-4697-AAAF-B289F3A7C3C7}"/>
                </a:ext>
              </a:extLst>
            </p:cNvPr>
            <p:cNvSpPr/>
            <p:nvPr userDrawn="1"/>
          </p:nvSpPr>
          <p:spPr>
            <a:xfrm>
              <a:off x="12850813" y="7776412"/>
              <a:ext cx="2113226" cy="2107880"/>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0" name="Prostokąt 109">
              <a:extLst>
                <a:ext uri="{FF2B5EF4-FFF2-40B4-BE49-F238E27FC236}">
                  <a16:creationId xmlns:a16="http://schemas.microsoft.com/office/drawing/2014/main" id="{71A7745D-2B57-4436-80E6-837FC4DECF9E}"/>
                </a:ext>
              </a:extLst>
            </p:cNvPr>
            <p:cNvSpPr/>
            <p:nvPr userDrawn="1"/>
          </p:nvSpPr>
          <p:spPr>
            <a:xfrm>
              <a:off x="0"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1" name="Prostokąt 110">
              <a:extLst>
                <a:ext uri="{FF2B5EF4-FFF2-40B4-BE49-F238E27FC236}">
                  <a16:creationId xmlns:a16="http://schemas.microsoft.com/office/drawing/2014/main" id="{6387388A-24F6-458D-B8CE-4EAD2583BB36}"/>
                </a:ext>
              </a:extLst>
            </p:cNvPr>
            <p:cNvSpPr/>
            <p:nvPr userDrawn="1"/>
          </p:nvSpPr>
          <p:spPr>
            <a:xfrm>
              <a:off x="2528623"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2" name="Prostokąt 111">
              <a:extLst>
                <a:ext uri="{FF2B5EF4-FFF2-40B4-BE49-F238E27FC236}">
                  <a16:creationId xmlns:a16="http://schemas.microsoft.com/office/drawing/2014/main" id="{A0F29962-1EC7-4F62-B32E-EAE07F969A0C}"/>
                </a:ext>
              </a:extLst>
            </p:cNvPr>
            <p:cNvSpPr/>
            <p:nvPr userDrawn="1"/>
          </p:nvSpPr>
          <p:spPr>
            <a:xfrm>
              <a:off x="5057246"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3" name="Prostokąt 112">
              <a:extLst>
                <a:ext uri="{FF2B5EF4-FFF2-40B4-BE49-F238E27FC236}">
                  <a16:creationId xmlns:a16="http://schemas.microsoft.com/office/drawing/2014/main" id="{8B6D2B7A-8168-4539-A379-92757CF5F40B}"/>
                </a:ext>
              </a:extLst>
            </p:cNvPr>
            <p:cNvSpPr/>
            <p:nvPr userDrawn="1"/>
          </p:nvSpPr>
          <p:spPr>
            <a:xfrm>
              <a:off x="7585869"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4" name="Prostokąt 113">
              <a:extLst>
                <a:ext uri="{FF2B5EF4-FFF2-40B4-BE49-F238E27FC236}">
                  <a16:creationId xmlns:a16="http://schemas.microsoft.com/office/drawing/2014/main" id="{4EBC43A5-4B9F-46AA-8B0E-10B2ACC88E31}"/>
                </a:ext>
              </a:extLst>
            </p:cNvPr>
            <p:cNvSpPr/>
            <p:nvPr userDrawn="1"/>
          </p:nvSpPr>
          <p:spPr>
            <a:xfrm>
              <a:off x="10114492"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5" name="Prostokąt 114">
              <a:extLst>
                <a:ext uri="{FF2B5EF4-FFF2-40B4-BE49-F238E27FC236}">
                  <a16:creationId xmlns:a16="http://schemas.microsoft.com/office/drawing/2014/main" id="{5A9D9D2F-798F-485C-89E0-E96A3315103A}"/>
                </a:ext>
              </a:extLst>
            </p:cNvPr>
            <p:cNvSpPr/>
            <p:nvPr userDrawn="1"/>
          </p:nvSpPr>
          <p:spPr>
            <a:xfrm>
              <a:off x="12643115" y="7567613"/>
              <a:ext cx="2528623" cy="2522225"/>
            </a:xfrm>
            <a:prstGeom prst="rect">
              <a:avLst/>
            </a:prstGeom>
            <a:noFill/>
            <a:ln w="9525">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
        <p:nvSpPr>
          <p:cNvPr id="4" name="Symbol zastępczy tekstu 3">
            <a:extLst>
              <a:ext uri="{FF2B5EF4-FFF2-40B4-BE49-F238E27FC236}">
                <a16:creationId xmlns:a16="http://schemas.microsoft.com/office/drawing/2014/main" id="{61AFA88A-4317-737B-5D8C-7ACA882F0C89}"/>
              </a:ext>
            </a:extLst>
          </p:cNvPr>
          <p:cNvSpPr>
            <a:spLocks noGrp="1"/>
          </p:cNvSpPr>
          <p:nvPr>
            <p:ph type="body" idx="1"/>
          </p:nvPr>
        </p:nvSpPr>
        <p:spPr>
          <a:xfrm>
            <a:off x="463550" y="2359025"/>
            <a:ext cx="14250987" cy="5653086"/>
          </a:xfrm>
          <a:prstGeom prst="rect">
            <a:avLst/>
          </a:prstGeom>
        </p:spPr>
        <p:txBody>
          <a:bodyPr vert="horz" lIns="0" tIns="0" rIns="0" bIns="0" rtlCol="0">
            <a:no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pic>
        <p:nvPicPr>
          <p:cNvPr id="3" name="Grafika 2">
            <a:extLst>
              <a:ext uri="{FF2B5EF4-FFF2-40B4-BE49-F238E27FC236}">
                <a16:creationId xmlns:a16="http://schemas.microsoft.com/office/drawing/2014/main" id="{F87F3CD8-E039-35C5-BD32-C29FE0C10A83}"/>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457200" y="520034"/>
            <a:ext cx="2119576" cy="667987"/>
          </a:xfrm>
          <a:prstGeom prst="rect">
            <a:avLst/>
          </a:prstGeom>
        </p:spPr>
      </p:pic>
    </p:spTree>
    <p:extLst>
      <p:ext uri="{BB962C8B-B14F-4D97-AF65-F5344CB8AC3E}">
        <p14:creationId xmlns:p14="http://schemas.microsoft.com/office/powerpoint/2010/main" val="2792039917"/>
      </p:ext>
    </p:extLst>
  </p:cSld>
  <p:clrMap bg1="lt1" tx1="dk1" bg2="lt2" tx2="dk2" accent1="accent1" accent2="accent2" accent3="accent3" accent4="accent4" accent5="accent5" accent6="accent6" hlink="hlink" folHlink="folHlink"/>
  <p:sldLayoutIdLst>
    <p:sldLayoutId id="2147483732" r:id="rId1"/>
    <p:sldLayoutId id="2147483731"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spcAft>
          <a:spcPts val="600"/>
        </a:spcAft>
        <a:buNone/>
        <a:defRPr sz="4000" kern="1200">
          <a:solidFill>
            <a:schemeClr val="bg1"/>
          </a:solidFill>
          <a:latin typeface="+mj-lt"/>
          <a:ea typeface="+mj-ea"/>
          <a:cs typeface="+mj-cs"/>
        </a:defRPr>
      </a:lvl1pPr>
    </p:titleStyle>
    <p:bodyStyle>
      <a:lvl1pPr marL="285750" indent="-285750" algn="l" defTabSz="914400" rtl="0" eaLnBrk="1" latinLnBrk="0" hangingPunct="1">
        <a:lnSpc>
          <a:spcPct val="100000"/>
        </a:lnSpc>
        <a:spcBef>
          <a:spcPts val="1000"/>
        </a:spcBef>
        <a:spcAft>
          <a:spcPts val="600"/>
        </a:spcAft>
        <a:buClr>
          <a:schemeClr val="accent1"/>
        </a:buClr>
        <a:buFont typeface="Arial" panose="020B0604020202020204" pitchFamily="34" charset="0"/>
        <a:buChar char="•"/>
        <a:defRPr sz="2150" kern="1200">
          <a:solidFill>
            <a:schemeClr val="bg1"/>
          </a:solidFill>
          <a:latin typeface="+mn-lt"/>
          <a:ea typeface="+mn-ea"/>
          <a:cs typeface="+mn-cs"/>
        </a:defRPr>
      </a:lvl1pPr>
      <a:lvl2pPr marL="719138" indent="-457200" algn="l" defTabSz="914400" rtl="0" eaLnBrk="1" latinLnBrk="0" hangingPunct="1">
        <a:lnSpc>
          <a:spcPct val="100000"/>
        </a:lnSpc>
        <a:spcBef>
          <a:spcPts val="500"/>
        </a:spcBef>
        <a:spcAft>
          <a:spcPts val="600"/>
        </a:spcAft>
        <a:buClr>
          <a:schemeClr val="accent1"/>
        </a:buClr>
        <a:buFont typeface="+mj-lt"/>
        <a:buAutoNum type="arabicPeriod"/>
        <a:defRPr sz="2150" b="0" kern="1200">
          <a:solidFill>
            <a:schemeClr val="bg1"/>
          </a:solidFill>
          <a:latin typeface="+mn-lt"/>
          <a:ea typeface="+mn-ea"/>
          <a:cs typeface="+mn-cs"/>
        </a:defRPr>
      </a:lvl2pPr>
      <a:lvl3pPr marL="1077913" indent="-358775" algn="l" defTabSz="914400" rtl="0" eaLnBrk="1" latinLnBrk="0" hangingPunct="1">
        <a:lnSpc>
          <a:spcPct val="100000"/>
        </a:lnSpc>
        <a:spcBef>
          <a:spcPts val="500"/>
        </a:spcBef>
        <a:spcAft>
          <a:spcPts val="600"/>
        </a:spcAft>
        <a:buFont typeface="+mj-lt"/>
        <a:buAutoNum type="alphaLcPeriod"/>
        <a:defRPr sz="2150" b="0" kern="1200">
          <a:solidFill>
            <a:schemeClr val="bg1"/>
          </a:solidFill>
          <a:latin typeface="+mn-lt"/>
          <a:ea typeface="+mn-ea"/>
          <a:cs typeface="+mn-cs"/>
        </a:defRPr>
      </a:lvl3pPr>
      <a:lvl4pPr marL="1435100" indent="-355600" algn="l" defTabSz="914400" rtl="0" eaLnBrk="1" latinLnBrk="0" hangingPunct="1">
        <a:lnSpc>
          <a:spcPct val="100000"/>
        </a:lnSpc>
        <a:spcBef>
          <a:spcPts val="500"/>
        </a:spcBef>
        <a:spcAft>
          <a:spcPts val="600"/>
        </a:spcAft>
        <a:buClr>
          <a:schemeClr val="bg1"/>
        </a:buClr>
        <a:buFont typeface="IBM Plex Sans" panose="020B0503050203000203" pitchFamily="34" charset="0"/>
        <a:buChar char="–"/>
        <a:defRPr sz="2150" kern="1200">
          <a:solidFill>
            <a:schemeClr val="bg1"/>
          </a:solidFill>
          <a:latin typeface="+mn-lt"/>
          <a:ea typeface="+mn-ea"/>
          <a:cs typeface="+mn-cs"/>
        </a:defRPr>
      </a:lvl4pPr>
      <a:lvl5pPr marL="0" indent="0" algn="l" defTabSz="914400" rtl="0" eaLnBrk="1" latinLnBrk="0" hangingPunct="1">
        <a:lnSpc>
          <a:spcPct val="100000"/>
        </a:lnSpc>
        <a:spcBef>
          <a:spcPts val="500"/>
        </a:spcBef>
        <a:spcAft>
          <a:spcPts val="600"/>
        </a:spcAft>
        <a:buFont typeface="Wingdings" panose="05000000000000000000" pitchFamily="2" charset="2"/>
        <a:buNone/>
        <a:defRPr lang="pl-PL" sz="2150" kern="1200" dirty="0" smtClean="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778" userDrawn="1">
          <p15:clr>
            <a:srgbClr val="547EBF"/>
          </p15:clr>
        </p15:guide>
        <p15:guide id="2" orient="horz" pos="2688" userDrawn="1">
          <p15:clr>
            <a:srgbClr val="547EBF"/>
          </p15:clr>
        </p15:guide>
        <p15:guide id="3" pos="288" userDrawn="1">
          <p15:clr>
            <a:srgbClr val="A4A3A4"/>
          </p15:clr>
        </p15:guide>
        <p15:guide id="4" pos="9269" userDrawn="1">
          <p15:clr>
            <a:srgbClr val="A4A3A4"/>
          </p15:clr>
        </p15:guide>
        <p15:guide id="5" orient="horz" pos="329" userDrawn="1">
          <p15:clr>
            <a:srgbClr val="A4A3A4"/>
          </p15:clr>
        </p15:guide>
        <p15:guide id="6" orient="horz" pos="5047" userDrawn="1">
          <p15:clr>
            <a:srgbClr val="A4A3A4"/>
          </p15:clr>
        </p15:guide>
        <p15:guide id="7" pos="2511" userDrawn="1">
          <p15:clr>
            <a:srgbClr val="A4A3A4"/>
          </p15:clr>
        </p15:guide>
        <p15:guide id="8" pos="7046" userDrawn="1">
          <p15:clr>
            <a:srgbClr val="A4A3A4"/>
          </p15:clr>
        </p15:guide>
        <p15:guide id="9" orient="horz" pos="1100" userDrawn="1">
          <p15:clr>
            <a:srgbClr val="A4A3A4"/>
          </p15:clr>
        </p15:guide>
        <p15:guide id="10" orient="horz" pos="1894" userDrawn="1">
          <p15:clr>
            <a:srgbClr val="A4A3A4"/>
          </p15:clr>
        </p15:guide>
        <p15:guide id="11" orient="horz" pos="3482" userDrawn="1">
          <p15:clr>
            <a:srgbClr val="A4A3A4"/>
          </p15:clr>
        </p15:guide>
        <p15:guide id="12" orient="horz" pos="4276" userDrawn="1">
          <p15:clr>
            <a:srgbClr val="A4A3A4"/>
          </p15:clr>
        </p15:guide>
        <p15:guide id="13" orient="horz" pos="1486" userDrawn="1">
          <p15:clr>
            <a:srgbClr val="5ACBF0"/>
          </p15:clr>
        </p15:guide>
        <p15:guide id="14" pos="4484" userDrawn="1">
          <p15:clr>
            <a:srgbClr val="A4A3A4"/>
          </p15:clr>
        </p15:guide>
        <p15:guide id="15" pos="5073"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mailto:anna.marciniak@ncbr.gov.pl"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a:t>
            </a:fld>
            <a:endParaRPr lang="pl-PL" dirty="0"/>
          </a:p>
        </p:txBody>
      </p:sp>
      <p:sp>
        <p:nvSpPr>
          <p:cNvPr id="6" name="pole tekstowe 5">
            <a:extLst>
              <a:ext uri="{FF2B5EF4-FFF2-40B4-BE49-F238E27FC236}">
                <a16:creationId xmlns:a16="http://schemas.microsoft.com/office/drawing/2014/main" id="{8DADD0FA-6C32-40A8-B570-FEC2ACFFE50D}"/>
              </a:ext>
            </a:extLst>
          </p:cNvPr>
          <p:cNvSpPr txBox="1"/>
          <p:nvPr/>
        </p:nvSpPr>
        <p:spPr>
          <a:xfrm>
            <a:off x="902677" y="1641231"/>
            <a:ext cx="13317415" cy="6588369"/>
          </a:xfrm>
          <a:prstGeom prst="rect">
            <a:avLst/>
          </a:prstGeom>
        </p:spPr>
        <p:txBody>
          <a:bodyPr lIns="0" tIns="0" rIns="0" bIns="0">
            <a:noAutofit/>
          </a:bodyPr>
          <a:lstStyle/>
          <a:p>
            <a:pPr lvl="1" defTabSz="590014">
              <a:spcBef>
                <a:spcPts val="600"/>
              </a:spcBef>
              <a:spcAft>
                <a:spcPts val="1200"/>
              </a:spcAft>
              <a:buClr>
                <a:schemeClr val="accent2">
                  <a:lumMod val="50000"/>
                </a:schemeClr>
              </a:buClr>
            </a:pPr>
            <a:endParaRPr lang="pl-PL" sz="1600" dirty="0">
              <a:solidFill>
                <a:schemeClr val="accent2">
                  <a:lumMod val="75000"/>
                </a:schemeClr>
              </a:solidFill>
              <a:latin typeface="IBM Plex Sans" panose="020B0503050203000203" pitchFamily="34" charset="0"/>
              <a:cs typeface="Calibri" panose="020F0502020204030204" pitchFamily="34" charset="0"/>
            </a:endParaRPr>
          </a:p>
        </p:txBody>
      </p:sp>
      <p:pic>
        <p:nvPicPr>
          <p:cNvPr id="3" name="Obraz 2">
            <a:extLst>
              <a:ext uri="{FF2B5EF4-FFF2-40B4-BE49-F238E27FC236}">
                <a16:creationId xmlns:a16="http://schemas.microsoft.com/office/drawing/2014/main" id="{D4F36753-BC40-43A1-9EFE-871D6D6B333C}"/>
              </a:ext>
            </a:extLst>
          </p:cNvPr>
          <p:cNvPicPr>
            <a:picLocks noChangeAspect="1"/>
          </p:cNvPicPr>
          <p:nvPr/>
        </p:nvPicPr>
        <p:blipFill>
          <a:blip r:embed="rId2"/>
          <a:stretch>
            <a:fillRect/>
          </a:stretch>
        </p:blipFill>
        <p:spPr>
          <a:xfrm>
            <a:off x="1664676" y="2040922"/>
            <a:ext cx="12011331" cy="5074787"/>
          </a:xfrm>
          <a:prstGeom prst="rect">
            <a:avLst/>
          </a:prstGeom>
        </p:spPr>
      </p:pic>
      <p:sp>
        <p:nvSpPr>
          <p:cNvPr id="7" name="Tytuł 1">
            <a:extLst>
              <a:ext uri="{FF2B5EF4-FFF2-40B4-BE49-F238E27FC236}">
                <a16:creationId xmlns:a16="http://schemas.microsoft.com/office/drawing/2014/main" id="{1DDAB0B8-21F2-422F-A6F9-8C6D466FF8B7}"/>
              </a:ext>
            </a:extLst>
          </p:cNvPr>
          <p:cNvSpPr txBox="1">
            <a:spLocks/>
          </p:cNvSpPr>
          <p:nvPr/>
        </p:nvSpPr>
        <p:spPr>
          <a:xfrm>
            <a:off x="3634154" y="501953"/>
            <a:ext cx="10175631" cy="1291678"/>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3600" b="1" dirty="0">
                <a:latin typeface="IBM Plex Sans" panose="020B0503050203000203" pitchFamily="34" charset="0"/>
                <a:cs typeface="Calibri" panose="020F0502020204030204" pitchFamily="34" charset="0"/>
              </a:rPr>
              <a:t>– założenia naboru konkurencyjnego</a:t>
            </a:r>
          </a:p>
        </p:txBody>
      </p:sp>
      <p:sp>
        <p:nvSpPr>
          <p:cNvPr id="8" name="Tytuł 1">
            <a:extLst>
              <a:ext uri="{FF2B5EF4-FFF2-40B4-BE49-F238E27FC236}">
                <a16:creationId xmlns:a16="http://schemas.microsoft.com/office/drawing/2014/main" id="{F0E74277-4A3F-4DD0-836A-5668EB47CE2B}"/>
              </a:ext>
            </a:extLst>
          </p:cNvPr>
          <p:cNvSpPr txBox="1">
            <a:spLocks/>
          </p:cNvSpPr>
          <p:nvPr/>
        </p:nvSpPr>
        <p:spPr>
          <a:xfrm>
            <a:off x="2801816" y="7226979"/>
            <a:ext cx="10175631" cy="111389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pPr algn="ctr"/>
            <a:r>
              <a:rPr lang="pl-PL" sz="3200" b="1" dirty="0">
                <a:latin typeface="IBM Plex Sans" panose="020B0503050203000203" pitchFamily="34" charset="0"/>
                <a:cs typeface="Calibri" panose="020F0502020204030204" pitchFamily="34" charset="0"/>
              </a:rPr>
              <a:t>Spotkanie informacyjne</a:t>
            </a:r>
          </a:p>
          <a:p>
            <a:pPr algn="ctr"/>
            <a:r>
              <a:rPr lang="pl-PL" sz="2400" b="1" dirty="0">
                <a:latin typeface="IBM Plex Sans" panose="020B0503050203000203" pitchFamily="34" charset="0"/>
                <a:cs typeface="Calibri" panose="020F0502020204030204" pitchFamily="34" charset="0"/>
              </a:rPr>
              <a:t>Warszawa, 18 maja 2023 r.</a:t>
            </a:r>
          </a:p>
        </p:txBody>
      </p:sp>
    </p:spTree>
    <p:extLst>
      <p:ext uri="{BB962C8B-B14F-4D97-AF65-F5344CB8AC3E}">
        <p14:creationId xmlns:p14="http://schemas.microsoft.com/office/powerpoint/2010/main" val="174867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10</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927161" y="1872872"/>
            <a:ext cx="13317415" cy="5828543"/>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1 </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Uczelnia objęta projektem, na dzień złożenia wniosku, prowadzi sformalizowaną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i udokumentowaną, co najmniej 12-miesięczną, współpracę z pracodawcami lub podmiotami funkcjonującymi w otoczeniu społeczno-gospodarczym z branż: energetyka odnawialna, rolnictwo i przemysł spożywczy, przemysł lotniczo-kosmiczny, transport w zakresie praktycznych elementów kształcenia </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10 pkt.</a:t>
            </a:r>
          </a:p>
          <a:p>
            <a:pPr defTabSz="590014">
              <a:spcBef>
                <a:spcPts val="1200"/>
              </a:spcBef>
              <a:spcAft>
                <a:spcPts val="600"/>
              </a:spcAft>
              <a:buClr>
                <a:schemeClr val="accent2">
                  <a:lumMod val="50000"/>
                </a:schemeClr>
              </a:buClr>
            </a:pPr>
            <a:r>
              <a:rPr lang="pl-PL" sz="1800" u="sng" dirty="0">
                <a:solidFill>
                  <a:schemeClr val="accent2">
                    <a:lumMod val="75000"/>
                  </a:schemeClr>
                </a:solidFill>
                <a:latin typeface="IBM Plex Sans" panose="020B0503050203000203" pitchFamily="34" charset="0"/>
                <a:cs typeface="Calibri" panose="020F0502020204030204" pitchFamily="34" charset="0"/>
              </a:rPr>
              <a:t>Uzasadnienie: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Kryterium służy promowaniu w uczelniach rozwiązań strukturalnych i sposobów zarządzania, które przewidują stałą współpracę </a:t>
            </a:r>
            <a:br>
              <a:rPr lang="pl-PL" sz="1800" dirty="0">
                <a:solidFill>
                  <a:schemeClr val="accent2">
                    <a:lumMod val="75000"/>
                  </a:schemeClr>
                </a:solidFill>
                <a:latin typeface="IBM Plex Sans" panose="020B0503050203000203" pitchFamily="34" charset="0"/>
                <a:cs typeface="Calibri" panose="020F0502020204030204" pitchFamily="34" charset="0"/>
              </a:rPr>
            </a:br>
            <a:r>
              <a:rPr lang="pl-PL" sz="1800" dirty="0">
                <a:solidFill>
                  <a:schemeClr val="accent2">
                    <a:lumMod val="75000"/>
                  </a:schemeClr>
                </a:solidFill>
                <a:latin typeface="IBM Plex Sans" panose="020B0503050203000203" pitchFamily="34" charset="0"/>
                <a:cs typeface="Calibri" panose="020F0502020204030204" pitchFamily="34" charset="0"/>
              </a:rPr>
              <a:t>z pracodawcami, mającą pozytywny wpływ na proces kształcenia. Premiowane będą dodatkowo te uczelnie, które mają doświadczenie w tego typu współpracy z przedstawicielami branż: wskazanych w kryterium dostępu nr 2.</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Weryfikacja kryterium będzie dokonywana na podstawie treści wniosku.</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Wnioskodawca zobowiązany jest wskazać w treści wniosku przynajmniej jeden podmiot, powiązany profilowo z którąkolwiek </a:t>
            </a:r>
            <a:br>
              <a:rPr lang="pl-PL" sz="1800" dirty="0">
                <a:solidFill>
                  <a:schemeClr val="accent2">
                    <a:lumMod val="75000"/>
                  </a:schemeClr>
                </a:solidFill>
                <a:latin typeface="IBM Plex Sans" panose="020B0503050203000203" pitchFamily="34" charset="0"/>
                <a:cs typeface="Calibri" panose="020F0502020204030204" pitchFamily="34" charset="0"/>
              </a:rPr>
            </a:br>
            <a:r>
              <a:rPr lang="pl-PL" sz="1800" dirty="0">
                <a:solidFill>
                  <a:schemeClr val="accent2">
                    <a:lumMod val="75000"/>
                  </a:schemeClr>
                </a:solidFill>
                <a:latin typeface="IBM Plex Sans" panose="020B0503050203000203" pitchFamily="34" charset="0"/>
                <a:cs typeface="Calibri" panose="020F0502020204030204" pitchFamily="34" charset="0"/>
              </a:rPr>
              <a:t>z branż określonych w założeniach naboru konkurencyjnego, z którym wnioskodawca prowadzi sformalizowaną </a:t>
            </a:r>
            <a:br>
              <a:rPr lang="pl-PL" sz="1800" dirty="0">
                <a:solidFill>
                  <a:schemeClr val="accent2">
                    <a:lumMod val="75000"/>
                  </a:schemeClr>
                </a:solidFill>
                <a:latin typeface="IBM Plex Sans" panose="020B0503050203000203" pitchFamily="34" charset="0"/>
                <a:cs typeface="Calibri" panose="020F0502020204030204" pitchFamily="34" charset="0"/>
              </a:rPr>
            </a:br>
            <a:r>
              <a:rPr lang="pl-PL" sz="1800" dirty="0">
                <a:solidFill>
                  <a:schemeClr val="accent2">
                    <a:lumMod val="75000"/>
                  </a:schemeClr>
                </a:solidFill>
                <a:latin typeface="IBM Plex Sans" panose="020B0503050203000203" pitchFamily="34" charset="0"/>
                <a:cs typeface="Calibri" panose="020F0502020204030204" pitchFamily="34" charset="0"/>
              </a:rPr>
              <a:t>i udokumentowaną współpracę, i wykazać, jak długo ze sobą współpracują oraz na czym ta współpraca polega.</a:t>
            </a:r>
          </a:p>
        </p:txBody>
      </p:sp>
      <p:sp>
        <p:nvSpPr>
          <p:cNvPr id="7" name="Tytuł 1">
            <a:extLst>
              <a:ext uri="{FF2B5EF4-FFF2-40B4-BE49-F238E27FC236}">
                <a16:creationId xmlns:a16="http://schemas.microsoft.com/office/drawing/2014/main" id="{8440840B-119F-457F-BCAA-4C5CA7554981}"/>
              </a:ext>
            </a:extLst>
          </p:cNvPr>
          <p:cNvSpPr txBox="1">
            <a:spLocks/>
          </p:cNvSpPr>
          <p:nvPr/>
        </p:nvSpPr>
        <p:spPr>
          <a:xfrm>
            <a:off x="3634154" y="420318"/>
            <a:ext cx="10175631" cy="129125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kryteria premiujące</a:t>
            </a:r>
          </a:p>
        </p:txBody>
      </p:sp>
      <p:pic>
        <p:nvPicPr>
          <p:cNvPr id="8" name="Picture 2">
            <a:extLst>
              <a:ext uri="{FF2B5EF4-FFF2-40B4-BE49-F238E27FC236}">
                <a16:creationId xmlns:a16="http://schemas.microsoft.com/office/drawing/2014/main" id="{4DBD78CE-8184-4192-B6C3-8049072B21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51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11</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927161" y="2148818"/>
            <a:ext cx="13317415" cy="5342227"/>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2 </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Projekt jest realizowany w partnerstwie przynajmniej z jednym podmiotem reprezentującym branże: energetyka odnawialna, rolnictwo i przemysł spożywczy, przemysł lotniczo-kosmiczny, transport, przynajmniej na 1 kierunku objętym wsparciem</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5 pkt.</a:t>
            </a:r>
          </a:p>
          <a:p>
            <a:pPr defTabSz="590014">
              <a:spcBef>
                <a:spcPts val="1200"/>
              </a:spcBef>
              <a:spcAft>
                <a:spcPts val="600"/>
              </a:spcAft>
              <a:buClr>
                <a:schemeClr val="accent2">
                  <a:lumMod val="50000"/>
                </a:schemeClr>
              </a:buClr>
            </a:pPr>
            <a:r>
              <a:rPr lang="pl-PL" sz="1800" u="sng" dirty="0">
                <a:solidFill>
                  <a:schemeClr val="accent2">
                    <a:lumMod val="75000"/>
                  </a:schemeClr>
                </a:solidFill>
                <a:latin typeface="IBM Plex Sans" panose="020B0503050203000203" pitchFamily="34" charset="0"/>
                <a:cs typeface="Calibri" panose="020F0502020204030204" pitchFamily="34" charset="0"/>
              </a:rPr>
              <a:t>Uzasadnienie: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Partnerstwo projektowe sprzyja trwałej współpracy i jej kontynuacji po zakończeniu projektu.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Realizacja projektu w partnerstwie musi mieć swoje uzasadnienie merytoryczne – tzn. dzięki współpracy podmiotów powstanie wartość dodana, niemożliwa do osiągnięcia w przypadku działań podejmowanych indywidualnie lub poprzez zlecanie działań podmiotom zewnętrznym wobec wnioskodawcy.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Zasadność realizacji projektu w partnerstwie będzie podlegała ocenie merytorycznej, w związku z powyższym uznanie realizacji projektu w partnerstwie za bezzasadne będzie skutkowało nieprzyznaniem premii punktowej</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Weryfikacja kryterium będzie dokonywana na podstawie treści wniosku.</a:t>
            </a:r>
          </a:p>
        </p:txBody>
      </p:sp>
      <p:sp>
        <p:nvSpPr>
          <p:cNvPr id="8" name="Tytuł 1">
            <a:extLst>
              <a:ext uri="{FF2B5EF4-FFF2-40B4-BE49-F238E27FC236}">
                <a16:creationId xmlns:a16="http://schemas.microsoft.com/office/drawing/2014/main" id="{19EF6A4B-2C6D-483A-9C14-8990E2546267}"/>
              </a:ext>
            </a:extLst>
          </p:cNvPr>
          <p:cNvSpPr txBox="1">
            <a:spLocks/>
          </p:cNvSpPr>
          <p:nvPr/>
        </p:nvSpPr>
        <p:spPr>
          <a:xfrm>
            <a:off x="3634154" y="420318"/>
            <a:ext cx="10175631" cy="129125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kryteria premiujące</a:t>
            </a:r>
          </a:p>
        </p:txBody>
      </p:sp>
      <p:pic>
        <p:nvPicPr>
          <p:cNvPr id="9" name="Picture 2">
            <a:extLst>
              <a:ext uri="{FF2B5EF4-FFF2-40B4-BE49-F238E27FC236}">
                <a16:creationId xmlns:a16="http://schemas.microsoft.com/office/drawing/2014/main" id="{15942F06-EB1F-46AC-AB18-EC3138B79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13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12</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927161" y="2060442"/>
            <a:ext cx="13317415" cy="5430603"/>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3 </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Kierunek lub kierunki objęte wsparciem w projekcie kształcą na potrzeby branż kluczowych wpisujących się w obszary Regionalnych Inteligentnych Specjalizacji województwa, w którym zlokalizowana jest uczelnia </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10 pkt.</a:t>
            </a:r>
          </a:p>
          <a:p>
            <a:pPr defTabSz="590014">
              <a:spcBef>
                <a:spcPts val="1200"/>
              </a:spcBef>
              <a:spcAft>
                <a:spcPts val="600"/>
              </a:spcAft>
              <a:buClr>
                <a:schemeClr val="accent2">
                  <a:lumMod val="50000"/>
                </a:schemeClr>
              </a:buClr>
            </a:pPr>
            <a:r>
              <a:rPr lang="pl-PL" sz="1800" u="sng" dirty="0">
                <a:solidFill>
                  <a:schemeClr val="accent2">
                    <a:lumMod val="75000"/>
                  </a:schemeClr>
                </a:solidFill>
                <a:latin typeface="IBM Plex Sans" panose="020B0503050203000203" pitchFamily="34" charset="0"/>
                <a:cs typeface="Calibri" panose="020F0502020204030204" pitchFamily="34" charset="0"/>
              </a:rPr>
              <a:t>Uzasadnienie: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Wnioskodawca w treści wniosku powinien przedstawić powiązanie kierunku lub kierunków objętych wsparciem z branżami </a:t>
            </a:r>
            <a:br>
              <a:rPr lang="pl-PL" sz="1800" dirty="0">
                <a:solidFill>
                  <a:schemeClr val="accent2">
                    <a:lumMod val="75000"/>
                  </a:schemeClr>
                </a:solidFill>
                <a:latin typeface="IBM Plex Sans" panose="020B0503050203000203" pitchFamily="34" charset="0"/>
                <a:cs typeface="Calibri" panose="020F0502020204030204" pitchFamily="34" charset="0"/>
              </a:rPr>
            </a:br>
            <a:r>
              <a:rPr lang="pl-PL" sz="1800" dirty="0">
                <a:solidFill>
                  <a:schemeClr val="accent2">
                    <a:lumMod val="75000"/>
                  </a:schemeClr>
                </a:solidFill>
                <a:latin typeface="IBM Plex Sans" panose="020B0503050203000203" pitchFamily="34" charset="0"/>
                <a:cs typeface="Calibri" panose="020F0502020204030204" pitchFamily="34" charset="0"/>
              </a:rPr>
              <a:t>i obszarami Regionalnych Inteligentnych Specjalizacji województwa, w którym zlokalizowana jest uczelnia. W przypadku obejmowania wsparciem w projekcie kilku kierunków, dla uzyskania premii punktowej wystarczy, że jeden z nich wpisuje się </a:t>
            </a:r>
            <a:br>
              <a:rPr lang="pl-PL" sz="1800" dirty="0">
                <a:solidFill>
                  <a:schemeClr val="accent2">
                    <a:lumMod val="75000"/>
                  </a:schemeClr>
                </a:solidFill>
                <a:latin typeface="IBM Plex Sans" panose="020B0503050203000203" pitchFamily="34" charset="0"/>
                <a:cs typeface="Calibri" panose="020F0502020204030204" pitchFamily="34" charset="0"/>
              </a:rPr>
            </a:br>
            <a:r>
              <a:rPr lang="pl-PL" sz="1800" dirty="0">
                <a:solidFill>
                  <a:schemeClr val="accent2">
                    <a:lumMod val="75000"/>
                  </a:schemeClr>
                </a:solidFill>
                <a:latin typeface="IBM Plex Sans" panose="020B0503050203000203" pitchFamily="34" charset="0"/>
                <a:cs typeface="Calibri" panose="020F0502020204030204" pitchFamily="34" charset="0"/>
              </a:rPr>
              <a:t>w RIS województwa.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Kryterium służy premiowaniu uczelni realizujących kształcenie na kierunkach odpowiadających branżom określonym jako inteligentna specjalizacja danego województwa, w którym znajduje się uczelnia (lub filia, która będzie prowadzić te kierunki). Kryterium ma więc zapewnić, że wsparcie EFS+ dla szkolnictwa wyższego odpowiada również na potrzeby regionalne.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Weryfikacja kryterium będzie dokonywana na podstawie treści wniosku oraz danych posiadanych przez ION.</a:t>
            </a:r>
          </a:p>
        </p:txBody>
      </p:sp>
      <p:sp>
        <p:nvSpPr>
          <p:cNvPr id="8" name="Tytuł 1">
            <a:extLst>
              <a:ext uri="{FF2B5EF4-FFF2-40B4-BE49-F238E27FC236}">
                <a16:creationId xmlns:a16="http://schemas.microsoft.com/office/drawing/2014/main" id="{D753F02C-6F8C-4260-B09B-4789DD9DF5A0}"/>
              </a:ext>
            </a:extLst>
          </p:cNvPr>
          <p:cNvSpPr txBox="1">
            <a:spLocks/>
          </p:cNvSpPr>
          <p:nvPr/>
        </p:nvSpPr>
        <p:spPr>
          <a:xfrm>
            <a:off x="3634154" y="420318"/>
            <a:ext cx="10175631" cy="129125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kryteria premiujące</a:t>
            </a:r>
          </a:p>
        </p:txBody>
      </p:sp>
      <p:pic>
        <p:nvPicPr>
          <p:cNvPr id="9" name="Picture 2">
            <a:extLst>
              <a:ext uri="{FF2B5EF4-FFF2-40B4-BE49-F238E27FC236}">
                <a16:creationId xmlns:a16="http://schemas.microsoft.com/office/drawing/2014/main" id="{C19ACF44-6EFC-4B6F-8A33-33F2314F7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73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13</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781141" y="1533681"/>
            <a:ext cx="13609455" cy="5115346"/>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4 </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Działania przewidziane do realizacji w projekcie są komplementarne wobec innych projektów realizowanych przez wnioskodawcę w ramach innych programów finansowanych z funduszy strukturalnych w perspektywie finansowej 2014-2020 oraz 2021-2027 </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10 pkt.</a:t>
            </a:r>
          </a:p>
          <a:p>
            <a:pPr defTabSz="590014">
              <a:spcBef>
                <a:spcPts val="1200"/>
              </a:spcBef>
              <a:spcAft>
                <a:spcPts val="600"/>
              </a:spcAft>
              <a:buClr>
                <a:schemeClr val="accent2">
                  <a:lumMod val="50000"/>
                </a:schemeClr>
              </a:buClr>
            </a:pPr>
            <a:r>
              <a:rPr lang="pl-PL" sz="1800" u="sng" dirty="0">
                <a:solidFill>
                  <a:schemeClr val="accent2">
                    <a:lumMod val="75000"/>
                  </a:schemeClr>
                </a:solidFill>
                <a:latin typeface="IBM Plex Sans" panose="020B0503050203000203" pitchFamily="34" charset="0"/>
                <a:cs typeface="Calibri" panose="020F0502020204030204" pitchFamily="34" charset="0"/>
              </a:rPr>
              <a:t>Uzasadnienie: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Rezultatem komplementarności będzie wzmocnienie efektu podejmowanych w projektach działań, a także możliwość uzyskania przez beneficjentów i uczestników dodatkowych korzyści.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Projekt musi być komplementarny przynajmniej z jednym projektem </a:t>
            </a:r>
            <a:r>
              <a:rPr lang="pl-PL" sz="1800" b="1" dirty="0">
                <a:solidFill>
                  <a:schemeClr val="accent2">
                    <a:lumMod val="75000"/>
                  </a:schemeClr>
                </a:solidFill>
                <a:latin typeface="IBM Plex Sans" panose="020B0503050203000203" pitchFamily="34" charset="0"/>
                <a:cs typeface="Calibri" panose="020F0502020204030204" pitchFamily="34" charset="0"/>
              </a:rPr>
              <a:t>z jednej z wymienionych perspektyw finansowych</a:t>
            </a:r>
            <a:r>
              <a:rPr lang="pl-PL" sz="1800" dirty="0">
                <a:solidFill>
                  <a:schemeClr val="accent2">
                    <a:lumMod val="75000"/>
                  </a:schemeClr>
                </a:solidFill>
                <a:latin typeface="IBM Plex Sans" panose="020B0503050203000203" pitchFamily="34" charset="0"/>
                <a:cs typeface="Calibri" panose="020F0502020204030204" pitchFamily="34" charset="0"/>
              </a:rPr>
              <a:t>. Warunkiem koniecznym do określenia projektów jako komplementarne jest ich uzupełniający się charakter, wykluczający powielanie się działań. Wnioskodawca powinien wskazać w treści wniosku tytuł komplementarnego projektu, jego wartość oraz na czym polega komplementarność (w tym m.in. czy przy realizacji projektu będą wykorzystywane efekty realizacji innego projektu, czy nastąpi wzmocnienie trwałości efektów projektu realizacją innego przedsięwzięcia, czy projekty są adresowane do tej samej grupy docelowej, tego samego terytorium, czy rozwiązują ten sam problem, czy realizacja jednego projektu jest uzależniona od przeprowadzenia innego przedsięwzięcia). Komplementarność może dotyczyć zarówno przedsięwzięć zakończonych, jak i będących w trakcie realizacji lub takich, które dopiero zostały zaakceptowane do realizacji.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Weryfikacja kryterium będzie dokonywana na podstawie treści wniosku oraz danych posiadanych przez ION.</a:t>
            </a:r>
          </a:p>
        </p:txBody>
      </p:sp>
      <p:sp>
        <p:nvSpPr>
          <p:cNvPr id="8" name="Tytuł 1">
            <a:extLst>
              <a:ext uri="{FF2B5EF4-FFF2-40B4-BE49-F238E27FC236}">
                <a16:creationId xmlns:a16="http://schemas.microsoft.com/office/drawing/2014/main" id="{B8339D10-5105-4F4F-AAA2-8820EC17D32D}"/>
              </a:ext>
            </a:extLst>
          </p:cNvPr>
          <p:cNvSpPr txBox="1">
            <a:spLocks/>
          </p:cNvSpPr>
          <p:nvPr/>
        </p:nvSpPr>
        <p:spPr>
          <a:xfrm>
            <a:off x="3634154" y="420318"/>
            <a:ext cx="10175631" cy="129125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r>
              <a:rPr lang="pl-PL" sz="2800" b="1" dirty="0">
                <a:latin typeface="IBM Plex Sans" panose="020B0503050203000203" pitchFamily="34" charset="0"/>
                <a:cs typeface="Calibri" panose="020F0502020204030204" pitchFamily="34" charset="0"/>
              </a:rPr>
              <a:t>kryteria premiujące</a:t>
            </a:r>
          </a:p>
        </p:txBody>
      </p:sp>
      <p:pic>
        <p:nvPicPr>
          <p:cNvPr id="9" name="Picture 2">
            <a:extLst>
              <a:ext uri="{FF2B5EF4-FFF2-40B4-BE49-F238E27FC236}">
                <a16:creationId xmlns:a16="http://schemas.microsoft.com/office/drawing/2014/main" id="{E51DEB67-EF9A-4571-8D04-D9B5F3B28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154" y="7782312"/>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84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14</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781141" y="2026050"/>
            <a:ext cx="13609455" cy="5115346"/>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5 </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Do realizacji projektu wnioskodawca zatrudni co najmniej 1 osobę z niepełnosprawnością,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w wymiarze co najmniej ½ etatu  </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5 pkt.</a:t>
            </a:r>
          </a:p>
          <a:p>
            <a:pPr defTabSz="590014">
              <a:spcBef>
                <a:spcPts val="1200"/>
              </a:spcBef>
              <a:spcAft>
                <a:spcPts val="600"/>
              </a:spcAft>
              <a:buClr>
                <a:schemeClr val="accent2">
                  <a:lumMod val="50000"/>
                </a:schemeClr>
              </a:buClr>
            </a:pPr>
            <a:r>
              <a:rPr lang="pl-PL" sz="1800" u="sng" dirty="0">
                <a:solidFill>
                  <a:schemeClr val="accent2">
                    <a:lumMod val="75000"/>
                  </a:schemeClr>
                </a:solidFill>
                <a:latin typeface="IBM Plex Sans" panose="020B0503050203000203" pitchFamily="34" charset="0"/>
                <a:cs typeface="Calibri" panose="020F0502020204030204" pitchFamily="34" charset="0"/>
              </a:rPr>
              <a:t>Uzasadnienie: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IP chce promować działania związane z zatrudnieniem osób z niepełnosprawnościami lub zdobywaniem przez nich nowych kompetencji przy realizacji działań projektowych. Dlatego zatrudnienie do projektu rozumiane jest jako zatrudnienie zupełnie nowej osoby lub też oddelegowanie do realizacji działań projektowych (merytorycznych lub do zespołu zarządzającego) obecnego pracownika wnioskodawcy.</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Weryfikacja kryterium będzie dokonywana na podstawie treści wniosku. Oceniający weźmie pod uwagę racjonalność długości zaangażowania danej osoby, przypisane jej obowiązki lub pełnioną funkcję w projekcie a także perspektywę ewentualnego utrzymania zatrudnienia.</a:t>
            </a:r>
          </a:p>
        </p:txBody>
      </p:sp>
      <p:sp>
        <p:nvSpPr>
          <p:cNvPr id="8" name="Tytuł 1">
            <a:extLst>
              <a:ext uri="{FF2B5EF4-FFF2-40B4-BE49-F238E27FC236}">
                <a16:creationId xmlns:a16="http://schemas.microsoft.com/office/drawing/2014/main" id="{B8339D10-5105-4F4F-AAA2-8820EC17D32D}"/>
              </a:ext>
            </a:extLst>
          </p:cNvPr>
          <p:cNvSpPr txBox="1">
            <a:spLocks/>
          </p:cNvSpPr>
          <p:nvPr/>
        </p:nvSpPr>
        <p:spPr>
          <a:xfrm>
            <a:off x="3634154" y="420318"/>
            <a:ext cx="10175631" cy="129125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kryteria premiujące</a:t>
            </a:r>
          </a:p>
        </p:txBody>
      </p:sp>
      <p:pic>
        <p:nvPicPr>
          <p:cNvPr id="9" name="Picture 2">
            <a:extLst>
              <a:ext uri="{FF2B5EF4-FFF2-40B4-BE49-F238E27FC236}">
                <a16:creationId xmlns:a16="http://schemas.microsoft.com/office/drawing/2014/main" id="{E51DEB67-EF9A-4571-8D04-D9B5F3B28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154" y="7782312"/>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31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15</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597876" y="1711569"/>
            <a:ext cx="13716001" cy="6019916"/>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1. Liczba podmiotów systemu szkolnictwa wyższego i nauki objętych wsparciem w celu dostosowania kształcenia do potrzeb rozwoju gospodarki oraz zielonej i cyfrowej transformacji </a:t>
            </a:r>
            <a:endParaRPr lang="pl-PL" sz="1800" b="1" u="sng" dirty="0">
              <a:solidFill>
                <a:schemeClr val="accent2">
                  <a:lumMod val="75000"/>
                </a:schemeClr>
              </a:solidFill>
              <a:latin typeface="IBM Plex Sans" panose="020B0503050203000203" pitchFamily="34" charset="0"/>
              <a:cs typeface="Calibri" panose="020F0502020204030204" pitchFamily="34" charset="0"/>
            </a:endParaRP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Wskaźnik mierzy liczbę podmiotów systemu szkolnictwa wyższego i nauki, które otrzymały wsparcie w ramach EFS+ na wdrożenie działań mających na celu dostosowanie kształcenia do potrzeb rozwoju gospodarki oraz zielonej i cyfrowej transformacji. </a:t>
            </a:r>
            <a:br>
              <a:rPr lang="pl-PL" sz="1800" dirty="0">
                <a:solidFill>
                  <a:schemeClr val="accent2">
                    <a:lumMod val="75000"/>
                  </a:schemeClr>
                </a:solidFill>
                <a:latin typeface="IBM Plex Sans" panose="020B0503050203000203" pitchFamily="34" charset="0"/>
                <a:cs typeface="Calibri" panose="020F0502020204030204" pitchFamily="34" charset="0"/>
              </a:rPr>
            </a:br>
            <a:r>
              <a:rPr lang="pl-PL" sz="1800" dirty="0">
                <a:solidFill>
                  <a:schemeClr val="accent2">
                    <a:lumMod val="75000"/>
                  </a:schemeClr>
                </a:solidFill>
                <a:latin typeface="IBM Plex Sans" panose="020B0503050203000203" pitchFamily="34" charset="0"/>
                <a:cs typeface="Calibri" panose="020F0502020204030204" pitchFamily="34" charset="0"/>
              </a:rPr>
              <a:t>Do wskaźnika wliczane są podmioty określone w art. 7 ust. 1 ustawy Prawo o szkolnictwie wyższym i nauce</a:t>
            </a:r>
          </a:p>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2. Liczba studentów objętych wsparciem w zakresie nabywania i rozwoju kompetencji </a:t>
            </a:r>
            <a:br>
              <a:rPr lang="pl-PL" sz="2400" b="1" dirty="0">
                <a:solidFill>
                  <a:schemeClr val="accent2">
                    <a:lumMod val="75000"/>
                  </a:schemeClr>
                </a:solidFill>
                <a:latin typeface="IBM Plex Sans" panose="020B0503050203000203" pitchFamily="34" charset="0"/>
                <a:cs typeface="Calibri" panose="020F0502020204030204" pitchFamily="34" charset="0"/>
              </a:rPr>
            </a:br>
            <a:r>
              <a:rPr lang="pl-PL" sz="2400" b="1" dirty="0">
                <a:solidFill>
                  <a:schemeClr val="accent2">
                    <a:lumMod val="75000"/>
                  </a:schemeClr>
                </a:solidFill>
                <a:latin typeface="IBM Plex Sans" panose="020B0503050203000203" pitchFamily="34" charset="0"/>
                <a:cs typeface="Calibri" panose="020F0502020204030204" pitchFamily="34" charset="0"/>
              </a:rPr>
              <a:t>lub kwalifikacji </a:t>
            </a:r>
            <a:endParaRPr lang="pl-PL" sz="1800" b="1" u="sng" dirty="0">
              <a:solidFill>
                <a:schemeClr val="accent2">
                  <a:lumMod val="75000"/>
                </a:schemeClr>
              </a:solidFill>
              <a:latin typeface="IBM Plex Sans" panose="020B0503050203000203" pitchFamily="34" charset="0"/>
              <a:cs typeface="Calibri" panose="020F0502020204030204" pitchFamily="34" charset="0"/>
            </a:endParaRP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Wskaźnik mierzy liczbę studentów, którzy rozpoczęli udział w projekcie w celu uzyskania lub podniesienia kompetencji lub kwalifikacji dostosowanych do potrzeb gospodarki oraz zielonej i cyfrowej transformacji. Studenci to osoby kształcące się na studiach pierwszego stopnia, drugiego stopnia, jednolitych studiach magisterskich </a:t>
            </a:r>
          </a:p>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3. Liczba osób z kadry akademickiej objętych wsparciem w zakresie nabywania i rozwoju kompetencji lub kwalifikacji </a:t>
            </a:r>
            <a:endParaRPr lang="pl-PL" sz="1800" b="1" u="sng" dirty="0">
              <a:solidFill>
                <a:schemeClr val="accent2">
                  <a:lumMod val="75000"/>
                </a:schemeClr>
              </a:solidFill>
              <a:latin typeface="IBM Plex Sans" panose="020B0503050203000203" pitchFamily="34" charset="0"/>
              <a:cs typeface="Calibri" panose="020F0502020204030204" pitchFamily="34" charset="0"/>
            </a:endParaRP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Wskaźnik mierzy liczbę osób z kadry akademickiej (pracownicy lub współpracownicy) podmiotów systemu szkolnictwa wyższego i nauki, które rozpoczęły udział w projekcie w celu uzyskania lub podniesienia kompetencji lub kwalifikacji dostosowanych do potrzeb gospodarki oraz zielonej i cyfrowej transformacji. Pracownicy lub współpracownicy podmiotów systemu szkolnictwa wyższego i nauki – osoby zatrudnione na podstawie umowy o pracę, powołania, wyboru, mianowania lub spółdzielczej umowy o pracę oraz osoby współpracujące z podmiotem na podstawie umów cywilno-prawnych</a:t>
            </a:r>
          </a:p>
        </p:txBody>
      </p:sp>
      <p:sp>
        <p:nvSpPr>
          <p:cNvPr id="8" name="Tytuł 1">
            <a:extLst>
              <a:ext uri="{FF2B5EF4-FFF2-40B4-BE49-F238E27FC236}">
                <a16:creationId xmlns:a16="http://schemas.microsoft.com/office/drawing/2014/main" id="{B8339D10-5105-4F4F-AAA2-8820EC17D32D}"/>
              </a:ext>
            </a:extLst>
          </p:cNvPr>
          <p:cNvSpPr txBox="1">
            <a:spLocks/>
          </p:cNvSpPr>
          <p:nvPr/>
        </p:nvSpPr>
        <p:spPr>
          <a:xfrm>
            <a:off x="3634154" y="420318"/>
            <a:ext cx="10175631" cy="129125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wskaźniki produktu</a:t>
            </a:r>
          </a:p>
        </p:txBody>
      </p:sp>
      <p:pic>
        <p:nvPicPr>
          <p:cNvPr id="9" name="Picture 2">
            <a:extLst>
              <a:ext uri="{FF2B5EF4-FFF2-40B4-BE49-F238E27FC236}">
                <a16:creationId xmlns:a16="http://schemas.microsoft.com/office/drawing/2014/main" id="{E51DEB67-EF9A-4571-8D04-D9B5F3B28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154" y="7782312"/>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17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16</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781141" y="2061219"/>
            <a:ext cx="13778921" cy="4937458"/>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1. Liczba podmiotów systemu szkolnictwa wyższego i nauki, które dostosowały kształcenie </a:t>
            </a:r>
            <a:br>
              <a:rPr lang="pl-PL" sz="2400" b="1" dirty="0">
                <a:solidFill>
                  <a:schemeClr val="accent2">
                    <a:lumMod val="75000"/>
                  </a:schemeClr>
                </a:solidFill>
                <a:latin typeface="IBM Plex Sans" panose="020B0503050203000203" pitchFamily="34" charset="0"/>
                <a:cs typeface="Calibri" panose="020F0502020204030204" pitchFamily="34" charset="0"/>
              </a:rPr>
            </a:br>
            <a:r>
              <a:rPr lang="pl-PL" sz="2400" b="1" dirty="0">
                <a:solidFill>
                  <a:schemeClr val="accent2">
                    <a:lumMod val="75000"/>
                  </a:schemeClr>
                </a:solidFill>
                <a:latin typeface="IBM Plex Sans" panose="020B0503050203000203" pitchFamily="34" charset="0"/>
                <a:cs typeface="Calibri" panose="020F0502020204030204" pitchFamily="34" charset="0"/>
              </a:rPr>
              <a:t>do potrzeb rozwoju gospodarki oraz zielonej i cyfrowej transformacji </a:t>
            </a:r>
            <a:endParaRPr lang="pl-PL" sz="1800" b="1" u="sng" dirty="0">
              <a:solidFill>
                <a:schemeClr val="accent2">
                  <a:lumMod val="75000"/>
                </a:schemeClr>
              </a:solidFill>
              <a:latin typeface="IBM Plex Sans" panose="020B0503050203000203" pitchFamily="34" charset="0"/>
              <a:cs typeface="Calibri" panose="020F0502020204030204" pitchFamily="34" charset="0"/>
            </a:endParaRP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Do wskaźnika będą wliczane te same podmioty, które są wymienione w definicji wskaźnika produktu nr 1, które dostosowały kształcenie do potrzeb rozwoju gospodarki oraz zielonej i cyfrowej transformacji. Pomiar wskaźnika jest dokonywany na podstawie dokumentu potwierdzającego wdrożenie nowego lub zmodyfikowanego programu kształcenia do 4 tygodni od zakończenia projektu</a:t>
            </a:r>
          </a:p>
          <a:p>
            <a:pPr defTabSz="590014">
              <a:spcBef>
                <a:spcPts val="600"/>
              </a:spcBef>
              <a:spcAft>
                <a:spcPts val="600"/>
              </a:spcAft>
              <a:buClr>
                <a:schemeClr val="accent2">
                  <a:lumMod val="50000"/>
                </a:schemeClr>
              </a:buClr>
            </a:pPr>
            <a:r>
              <a:rPr lang="pl-PL" sz="2400" b="1" dirty="0">
                <a:solidFill>
                  <a:schemeClr val="accent2">
                    <a:lumMod val="75000"/>
                  </a:schemeClr>
                </a:solidFill>
                <a:latin typeface="IBM Plex Sans" panose="020B0503050203000203" pitchFamily="34" charset="0"/>
                <a:cs typeface="Calibri" panose="020F0502020204030204" pitchFamily="34" charset="0"/>
              </a:rPr>
              <a:t>2. Liczba osób uczestniczących w kształceniu na poziomie wyższym, które nabyły kompetencje </a:t>
            </a:r>
            <a:br>
              <a:rPr lang="pl-PL" sz="2400" b="1" dirty="0">
                <a:solidFill>
                  <a:schemeClr val="accent2">
                    <a:lumMod val="75000"/>
                  </a:schemeClr>
                </a:solidFill>
                <a:latin typeface="IBM Plex Sans" panose="020B0503050203000203" pitchFamily="34" charset="0"/>
                <a:cs typeface="Calibri" panose="020F0502020204030204" pitchFamily="34" charset="0"/>
              </a:rPr>
            </a:br>
            <a:r>
              <a:rPr lang="pl-PL" sz="2400" b="1" dirty="0">
                <a:solidFill>
                  <a:schemeClr val="accent2">
                    <a:lumMod val="75000"/>
                  </a:schemeClr>
                </a:solidFill>
                <a:latin typeface="IBM Plex Sans" panose="020B0503050203000203" pitchFamily="34" charset="0"/>
                <a:cs typeface="Calibri" panose="020F0502020204030204" pitchFamily="34" charset="0"/>
              </a:rPr>
              <a:t>lub kwalifikacje dzięki wsparciu EFS+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Do wskaźnika będą wliczane te same osoby, które są wymienione w definicji wskaźników produktu nr 2 i nr 3.  Wskaźnik będzie mierzony w taki sam sposób, jak wspólny wskaźnik rezultatu EECR03 „Liczba osób, które uzyskały kwalifikacje po opuszczeniu programu”, którego definicja zawarta jest w dokumencie Lista Wskaźników Kluczowych 2021-2027 – EFS+ (arkusz ze wskaźnikami wspólnymi):</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 kwalifikacje: mogą być nadawane przez podmioty do tego uprawnione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 kompetencje: weryfikacja etapowa, jak w PO WER</a:t>
            </a:r>
          </a:p>
        </p:txBody>
      </p:sp>
      <p:sp>
        <p:nvSpPr>
          <p:cNvPr id="8" name="Tytuł 1">
            <a:extLst>
              <a:ext uri="{FF2B5EF4-FFF2-40B4-BE49-F238E27FC236}">
                <a16:creationId xmlns:a16="http://schemas.microsoft.com/office/drawing/2014/main" id="{B8339D10-5105-4F4F-AAA2-8820EC17D32D}"/>
              </a:ext>
            </a:extLst>
          </p:cNvPr>
          <p:cNvSpPr txBox="1">
            <a:spLocks/>
          </p:cNvSpPr>
          <p:nvPr/>
        </p:nvSpPr>
        <p:spPr>
          <a:xfrm>
            <a:off x="3634154" y="420318"/>
            <a:ext cx="10175631" cy="129125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wskaźniki rezultatu</a:t>
            </a:r>
          </a:p>
        </p:txBody>
      </p:sp>
      <p:pic>
        <p:nvPicPr>
          <p:cNvPr id="9" name="Picture 2">
            <a:extLst>
              <a:ext uri="{FF2B5EF4-FFF2-40B4-BE49-F238E27FC236}">
                <a16:creationId xmlns:a16="http://schemas.microsoft.com/office/drawing/2014/main" id="{E51DEB67-EF9A-4571-8D04-D9B5F3B28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154" y="7782312"/>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76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17</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696408" y="2101459"/>
            <a:ext cx="13778921" cy="5856698"/>
          </a:xfrm>
          <a:prstGeom prst="rect">
            <a:avLst/>
          </a:prstGeom>
        </p:spPr>
        <p:txBody>
          <a:bodyPr lIns="0" tIns="0" rIns="0" bIns="0">
            <a:noAutofit/>
          </a:bodyPr>
          <a:lstStyle/>
          <a:p>
            <a:pPr lvl="0" defTabSz="590014">
              <a:spcBef>
                <a:spcPts val="600"/>
              </a:spcBef>
              <a:spcAft>
                <a:spcPts val="600"/>
              </a:spcAft>
              <a:buClr>
                <a:schemeClr val="accent2">
                  <a:lumMod val="50000"/>
                </a:schemeClr>
              </a:buClr>
              <a:buSzPts val="1600"/>
            </a:pPr>
            <a:r>
              <a:rPr lang="pl-PL" sz="2400" dirty="0">
                <a:solidFill>
                  <a:schemeClr val="accent2">
                    <a:lumMod val="75000"/>
                  </a:schemeClr>
                </a:solidFill>
                <a:latin typeface="+mj-lt"/>
                <a:cs typeface="Calibri" panose="020F0502020204030204" pitchFamily="34" charset="0"/>
              </a:rPr>
              <a:t>W każdym projekcie muszą być uwzględnione i monitorowane następujące wspólne wskaźniki produktu:</a:t>
            </a:r>
          </a:p>
          <a:p>
            <a:pPr marL="342900" lvl="0" indent="-342900" algn="l">
              <a:spcBef>
                <a:spcPts val="600"/>
              </a:spcBef>
              <a:spcAft>
                <a:spcPts val="600"/>
              </a:spcAft>
              <a:buFont typeface="+mj-lt"/>
              <a:buAutoNum type="alphaLcParenR"/>
            </a:pPr>
            <a:r>
              <a:rPr lang="pl-PL" sz="2000" dirty="0">
                <a:solidFill>
                  <a:schemeClr val="accent2">
                    <a:lumMod val="75000"/>
                  </a:schemeClr>
                </a:solidFill>
                <a:latin typeface="+mj-lt"/>
                <a:cs typeface="Calibri" panose="020F0502020204030204" pitchFamily="34" charset="0"/>
              </a:rPr>
              <a:t>Liczba osób bezdomnych lub dotkniętych wykluczeniem z dostępu do mieszkań, objętych wsparciem w programie</a:t>
            </a:r>
          </a:p>
          <a:p>
            <a:pPr marL="342900" lvl="0" indent="-342900" algn="l">
              <a:spcBef>
                <a:spcPts val="600"/>
              </a:spcBef>
              <a:spcAft>
                <a:spcPts val="600"/>
              </a:spcAft>
              <a:buFont typeface="+mj-lt"/>
              <a:buAutoNum type="alphaLcParenR"/>
            </a:pPr>
            <a:r>
              <a:rPr lang="pl-PL" sz="2000" dirty="0">
                <a:solidFill>
                  <a:schemeClr val="accent2">
                    <a:lumMod val="75000"/>
                  </a:schemeClr>
                </a:solidFill>
                <a:latin typeface="+mj-lt"/>
                <a:cs typeface="Calibri" panose="020F0502020204030204" pitchFamily="34" charset="0"/>
              </a:rPr>
              <a:t>Liczba osób należących do mniejszości, w tym społeczności marginalizowanych takich jak Romowie, objętych wsparciem w programie</a:t>
            </a:r>
          </a:p>
          <a:p>
            <a:pPr marL="342900" lvl="0" indent="-342900" algn="l">
              <a:spcBef>
                <a:spcPts val="600"/>
              </a:spcBef>
              <a:spcAft>
                <a:spcPts val="600"/>
              </a:spcAft>
              <a:buFont typeface="+mj-lt"/>
              <a:buAutoNum type="alphaLcParenR"/>
            </a:pPr>
            <a:r>
              <a:rPr lang="pl-PL" sz="2000" dirty="0">
                <a:solidFill>
                  <a:schemeClr val="accent2">
                    <a:lumMod val="75000"/>
                  </a:schemeClr>
                </a:solidFill>
                <a:latin typeface="+mj-lt"/>
                <a:cs typeface="Calibri" panose="020F0502020204030204" pitchFamily="34" charset="0"/>
              </a:rPr>
              <a:t>Liczba osób obcego pochodzenia objętych wsparciem w programie </a:t>
            </a:r>
          </a:p>
          <a:p>
            <a:pPr marL="342900" lvl="0" indent="-342900" algn="l">
              <a:spcBef>
                <a:spcPts val="600"/>
              </a:spcBef>
              <a:spcAft>
                <a:spcPts val="600"/>
              </a:spcAft>
              <a:buFont typeface="+mj-lt"/>
              <a:buAutoNum type="alphaLcParenR"/>
            </a:pPr>
            <a:r>
              <a:rPr lang="pl-PL" sz="2000" dirty="0">
                <a:solidFill>
                  <a:schemeClr val="accent2">
                    <a:lumMod val="75000"/>
                  </a:schemeClr>
                </a:solidFill>
                <a:latin typeface="+mj-lt"/>
                <a:cs typeface="Calibri" panose="020F0502020204030204" pitchFamily="34" charset="0"/>
              </a:rPr>
              <a:t>Liczba osób z krajów trzecich objętych wsparciem w programie </a:t>
            </a:r>
          </a:p>
          <a:p>
            <a:pPr marL="342900" lvl="0" indent="-342900" algn="l">
              <a:spcBef>
                <a:spcPts val="600"/>
              </a:spcBef>
              <a:spcAft>
                <a:spcPts val="600"/>
              </a:spcAft>
              <a:buFont typeface="+mj-lt"/>
              <a:buAutoNum type="alphaLcParenR"/>
            </a:pPr>
            <a:r>
              <a:rPr lang="pl-PL" sz="2000" dirty="0">
                <a:solidFill>
                  <a:schemeClr val="accent2">
                    <a:lumMod val="75000"/>
                  </a:schemeClr>
                </a:solidFill>
                <a:latin typeface="+mj-lt"/>
                <a:cs typeface="Calibri" panose="020F0502020204030204" pitchFamily="34" charset="0"/>
              </a:rPr>
              <a:t>Liczba osób z niepełnosprawnościami objętych wsparciem w programie.</a:t>
            </a:r>
          </a:p>
          <a:p>
            <a:pPr lvl="0" algn="l">
              <a:spcBef>
                <a:spcPts val="600"/>
              </a:spcBef>
              <a:spcAft>
                <a:spcPts val="600"/>
              </a:spcAft>
            </a:pPr>
            <a:r>
              <a:rPr lang="pl-PL" sz="2400" dirty="0">
                <a:solidFill>
                  <a:schemeClr val="accent2">
                    <a:lumMod val="75000"/>
                  </a:schemeClr>
                </a:solidFill>
                <a:latin typeface="+mj-lt"/>
                <a:cs typeface="Calibri" panose="020F0502020204030204" pitchFamily="34" charset="0"/>
              </a:rPr>
              <a:t>Dla tych wskaźników jako wartość docelową należy wskazać 0, o ile ich realizacja nie wynika wprost z założeń projektu</a:t>
            </a:r>
            <a:r>
              <a:rPr lang="pl-PL" sz="2400" dirty="0">
                <a:effectLst/>
                <a:latin typeface="+mj-lt"/>
                <a:ea typeface="Arial" panose="020B0604020202020204" pitchFamily="34" charset="0"/>
                <a:cs typeface="Calibri" panose="020F0502020204030204" pitchFamily="34" charset="0"/>
              </a:rPr>
              <a:t>.</a:t>
            </a:r>
          </a:p>
          <a:p>
            <a:pPr lvl="0" algn="l">
              <a:spcBef>
                <a:spcPts val="600"/>
              </a:spcBef>
              <a:spcAft>
                <a:spcPts val="600"/>
              </a:spcAft>
            </a:pPr>
            <a:r>
              <a:rPr lang="pl-PL" sz="2400" b="1" dirty="0">
                <a:solidFill>
                  <a:schemeClr val="accent2">
                    <a:lumMod val="75000"/>
                  </a:schemeClr>
                </a:solidFill>
                <a:latin typeface="+mj-lt"/>
                <a:cs typeface="Calibri" panose="020F0502020204030204" pitchFamily="34" charset="0"/>
              </a:rPr>
              <a:t>Wskaźniki te należy mierzyć za pomocą wiarygodnych szacunków – nie są zbierane dane w tych zakresach od każdego uczestnika. </a:t>
            </a:r>
          </a:p>
        </p:txBody>
      </p:sp>
      <p:sp>
        <p:nvSpPr>
          <p:cNvPr id="8" name="Tytuł 1">
            <a:extLst>
              <a:ext uri="{FF2B5EF4-FFF2-40B4-BE49-F238E27FC236}">
                <a16:creationId xmlns:a16="http://schemas.microsoft.com/office/drawing/2014/main" id="{B8339D10-5105-4F4F-AAA2-8820EC17D32D}"/>
              </a:ext>
            </a:extLst>
          </p:cNvPr>
          <p:cNvSpPr txBox="1">
            <a:spLocks/>
          </p:cNvSpPr>
          <p:nvPr/>
        </p:nvSpPr>
        <p:spPr>
          <a:xfrm>
            <a:off x="3634154" y="420318"/>
            <a:ext cx="10175631" cy="129125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wspólne wskaźniki produktu – wiarygodne szacunki</a:t>
            </a:r>
          </a:p>
        </p:txBody>
      </p:sp>
      <p:pic>
        <p:nvPicPr>
          <p:cNvPr id="9" name="Picture 2">
            <a:extLst>
              <a:ext uri="{FF2B5EF4-FFF2-40B4-BE49-F238E27FC236}">
                <a16:creationId xmlns:a16="http://schemas.microsoft.com/office/drawing/2014/main" id="{E51DEB67-EF9A-4571-8D04-D9B5F3B28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154" y="7782312"/>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17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18</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696408" y="1852246"/>
            <a:ext cx="14018129" cy="5662246"/>
          </a:xfrm>
          <a:prstGeom prst="rect">
            <a:avLst/>
          </a:prstGeom>
        </p:spPr>
        <p:txBody>
          <a:bodyPr lIns="0" tIns="0" rIns="0" bIns="0">
            <a:noAutofit/>
          </a:bodyPr>
          <a:lstStyle/>
          <a:p>
            <a:pPr lvl="0" defTabSz="590014">
              <a:spcBef>
                <a:spcPts val="600"/>
              </a:spcBef>
              <a:spcAft>
                <a:spcPts val="600"/>
              </a:spcAft>
              <a:buClr>
                <a:schemeClr val="accent2">
                  <a:lumMod val="50000"/>
                </a:schemeClr>
              </a:buClr>
              <a:buSzPts val="1600"/>
            </a:pPr>
            <a:r>
              <a:rPr lang="pl-PL" sz="2400" dirty="0">
                <a:solidFill>
                  <a:schemeClr val="accent2">
                    <a:lumMod val="75000"/>
                  </a:schemeClr>
                </a:solidFill>
                <a:latin typeface="+mj-lt"/>
                <a:cs typeface="Calibri" panose="020F0502020204030204" pitchFamily="34" charset="0"/>
              </a:rPr>
              <a:t>Wnioskodawca wybiera metodę szacowania spośród metod opisanych w Załączniku nr 3 do </a:t>
            </a:r>
            <a:r>
              <a:rPr lang="pl-PL" sz="2400" i="1" dirty="0">
                <a:solidFill>
                  <a:schemeClr val="accent2">
                    <a:lumMod val="75000"/>
                  </a:schemeClr>
                </a:solidFill>
                <a:latin typeface="+mj-lt"/>
                <a:cs typeface="Calibri" panose="020F0502020204030204" pitchFamily="34" charset="0"/>
              </a:rPr>
              <a:t>Wytycznych dotyczących monitorowania postępu rzeczowego realizacji programów na lata 2021-2027:</a:t>
            </a: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000" dirty="0">
                <a:solidFill>
                  <a:schemeClr val="accent2">
                    <a:lumMod val="75000"/>
                  </a:schemeClr>
                </a:solidFill>
                <a:latin typeface="+mj-lt"/>
                <a:cs typeface="Calibri" panose="020F0502020204030204" pitchFamily="34" charset="0"/>
              </a:rPr>
              <a:t>Wskaźniki zastępcze/przybliżone (ang. </a:t>
            </a:r>
            <a:r>
              <a:rPr lang="pl-PL" sz="2000" dirty="0" err="1">
                <a:solidFill>
                  <a:schemeClr val="accent2">
                    <a:lumMod val="75000"/>
                  </a:schemeClr>
                </a:solidFill>
                <a:latin typeface="+mj-lt"/>
                <a:cs typeface="Calibri" panose="020F0502020204030204" pitchFamily="34" charset="0"/>
              </a:rPr>
              <a:t>proxy</a:t>
            </a:r>
            <a:r>
              <a:rPr lang="pl-PL" sz="2000" dirty="0">
                <a:solidFill>
                  <a:schemeClr val="accent2">
                    <a:lumMod val="75000"/>
                  </a:schemeClr>
                </a:solidFill>
                <a:latin typeface="+mj-lt"/>
                <a:cs typeface="Calibri" panose="020F0502020204030204" pitchFamily="34" charset="0"/>
              </a:rPr>
              <a:t>)</a:t>
            </a: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000" dirty="0">
                <a:solidFill>
                  <a:schemeClr val="accent2">
                    <a:lumMod val="75000"/>
                  </a:schemeClr>
                </a:solidFill>
                <a:latin typeface="+mj-lt"/>
                <a:cs typeface="Calibri" panose="020F0502020204030204" pitchFamily="34" charset="0"/>
              </a:rPr>
              <a:t>Badania na próbie – próbkowanie</a:t>
            </a: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000" dirty="0">
                <a:solidFill>
                  <a:schemeClr val="accent2">
                    <a:lumMod val="75000"/>
                  </a:schemeClr>
                </a:solidFill>
                <a:latin typeface="+mj-lt"/>
                <a:cs typeface="Calibri" panose="020F0502020204030204" pitchFamily="34" charset="0"/>
              </a:rPr>
              <a:t>Hipoteza oparta na doświadczeniu i rzetelnej wiedzy</a:t>
            </a:r>
          </a:p>
          <a:p>
            <a:pPr lvl="0" defTabSz="590014">
              <a:spcBef>
                <a:spcPts val="1800"/>
              </a:spcBef>
              <a:spcAft>
                <a:spcPts val="600"/>
              </a:spcAft>
              <a:buClr>
                <a:schemeClr val="accent2">
                  <a:lumMod val="50000"/>
                </a:schemeClr>
              </a:buClr>
              <a:buSzPts val="1600"/>
            </a:pPr>
            <a:r>
              <a:rPr lang="pl-PL" sz="2400" dirty="0">
                <a:solidFill>
                  <a:schemeClr val="accent2">
                    <a:lumMod val="75000"/>
                  </a:schemeClr>
                </a:solidFill>
                <a:latin typeface="+mj-lt"/>
                <a:cs typeface="Calibri" panose="020F0502020204030204" pitchFamily="34" charset="0"/>
              </a:rPr>
              <a:t>Wnioskodawca opisuje metody szacowania we wniosku o dofinansowanie:</a:t>
            </a: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000" dirty="0">
                <a:solidFill>
                  <a:schemeClr val="accent2">
                    <a:lumMod val="75000"/>
                  </a:schemeClr>
                </a:solidFill>
                <a:latin typeface="+mj-lt"/>
                <a:cs typeface="Calibri" panose="020F0502020204030204" pitchFamily="34" charset="0"/>
              </a:rPr>
              <a:t>opis powinien być prosty i przejrzysty</a:t>
            </a: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000" dirty="0">
                <a:solidFill>
                  <a:schemeClr val="accent2">
                    <a:lumMod val="75000"/>
                  </a:schemeClr>
                </a:solidFill>
                <a:latin typeface="+mj-lt"/>
                <a:cs typeface="Calibri" panose="020F0502020204030204" pitchFamily="34" charset="0"/>
              </a:rPr>
              <a:t>SOWA EFS dopuszcza do 4000 znaków dla każdego ze wskaźników</a:t>
            </a: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000" dirty="0">
                <a:solidFill>
                  <a:schemeClr val="accent2">
                    <a:lumMod val="75000"/>
                  </a:schemeClr>
                </a:solidFill>
                <a:latin typeface="+mj-lt"/>
                <a:cs typeface="Calibri" panose="020F0502020204030204" pitchFamily="34" charset="0"/>
              </a:rPr>
              <a:t>opis metody powinien zawierać informacje o wszelkich danych w niej wykorzystanych</a:t>
            </a: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000" dirty="0">
                <a:solidFill>
                  <a:schemeClr val="accent2">
                    <a:lumMod val="75000"/>
                  </a:schemeClr>
                </a:solidFill>
                <a:latin typeface="+mj-lt"/>
                <a:cs typeface="Calibri" panose="020F0502020204030204" pitchFamily="34" charset="0"/>
              </a:rPr>
              <a:t>należy uwzględnić wszelkie założenia, na których oparto metodykę, w tym zawrzeć próby identyfikacji możliwych </a:t>
            </a:r>
            <a:br>
              <a:rPr lang="pl-PL" sz="2000" dirty="0">
                <a:solidFill>
                  <a:schemeClr val="accent2">
                    <a:lumMod val="75000"/>
                  </a:schemeClr>
                </a:solidFill>
                <a:latin typeface="+mj-lt"/>
                <a:cs typeface="Calibri" panose="020F0502020204030204" pitchFamily="34" charset="0"/>
              </a:rPr>
            </a:br>
            <a:r>
              <a:rPr lang="pl-PL" sz="2000" dirty="0">
                <a:solidFill>
                  <a:schemeClr val="accent2">
                    <a:lumMod val="75000"/>
                  </a:schemeClr>
                </a:solidFill>
                <a:latin typeface="+mj-lt"/>
                <a:cs typeface="Calibri" panose="020F0502020204030204" pitchFamily="34" charset="0"/>
              </a:rPr>
              <a:t>źródeł błędów lub stronniczości, a także opisać metody ich niwelowania/unikania</a:t>
            </a: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000" dirty="0">
                <a:solidFill>
                  <a:schemeClr val="accent2">
                    <a:lumMod val="75000"/>
                  </a:schemeClr>
                </a:solidFill>
                <a:latin typeface="+mj-lt"/>
                <a:cs typeface="Calibri" panose="020F0502020204030204" pitchFamily="34" charset="0"/>
              </a:rPr>
              <a:t>w metodologii można opisać podmioty odpowiedzialne za zbieranie danych i harmonogram procesu (jeśli dotyczy)</a:t>
            </a:r>
          </a:p>
        </p:txBody>
      </p:sp>
      <p:sp>
        <p:nvSpPr>
          <p:cNvPr id="8" name="Tytuł 1">
            <a:extLst>
              <a:ext uri="{FF2B5EF4-FFF2-40B4-BE49-F238E27FC236}">
                <a16:creationId xmlns:a16="http://schemas.microsoft.com/office/drawing/2014/main" id="{B8339D10-5105-4F4F-AAA2-8820EC17D32D}"/>
              </a:ext>
            </a:extLst>
          </p:cNvPr>
          <p:cNvSpPr txBox="1">
            <a:spLocks/>
          </p:cNvSpPr>
          <p:nvPr/>
        </p:nvSpPr>
        <p:spPr>
          <a:xfrm>
            <a:off x="3634154" y="420318"/>
            <a:ext cx="10175631" cy="129125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wspólne wskaźniki produktu – wiarygodne szacunki</a:t>
            </a:r>
          </a:p>
        </p:txBody>
      </p:sp>
      <p:pic>
        <p:nvPicPr>
          <p:cNvPr id="9" name="Picture 2">
            <a:extLst>
              <a:ext uri="{FF2B5EF4-FFF2-40B4-BE49-F238E27FC236}">
                <a16:creationId xmlns:a16="http://schemas.microsoft.com/office/drawing/2014/main" id="{E51DEB67-EF9A-4571-8D04-D9B5F3B28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154" y="7782312"/>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94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19</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696408" y="2227384"/>
            <a:ext cx="13840207" cy="5287107"/>
          </a:xfrm>
          <a:prstGeom prst="rect">
            <a:avLst/>
          </a:prstGeom>
        </p:spPr>
        <p:txBody>
          <a:bodyPr lIns="0" tIns="0" rIns="0" bIns="0">
            <a:noAutofit/>
          </a:bodyPr>
          <a:lstStyle/>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400" dirty="0">
                <a:solidFill>
                  <a:schemeClr val="accent2">
                    <a:lumMod val="75000"/>
                  </a:schemeClr>
                </a:solidFill>
                <a:latin typeface="+mj-lt"/>
                <a:cs typeface="Calibri" panose="020F0502020204030204" pitchFamily="34" charset="0"/>
              </a:rPr>
              <a:t>uniwersalną metodą, którą można zastosować, jest posłużenie się </a:t>
            </a:r>
            <a:r>
              <a:rPr lang="pl-PL" sz="2400" b="1" dirty="0">
                <a:solidFill>
                  <a:schemeClr val="accent2">
                    <a:lumMod val="75000"/>
                  </a:schemeClr>
                </a:solidFill>
                <a:latin typeface="+mj-lt"/>
                <a:cs typeface="Calibri" panose="020F0502020204030204" pitchFamily="34" charset="0"/>
              </a:rPr>
              <a:t>badaniem na próbie losowej</a:t>
            </a:r>
            <a:endParaRPr lang="pl-PL" sz="2400" dirty="0">
              <a:solidFill>
                <a:schemeClr val="accent2">
                  <a:lumMod val="75000"/>
                </a:schemeClr>
              </a:solidFill>
              <a:latin typeface="+mj-lt"/>
              <a:cs typeface="Calibri" panose="020F0502020204030204" pitchFamily="34" charset="0"/>
            </a:endParaRP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400" dirty="0">
                <a:solidFill>
                  <a:schemeClr val="accent2">
                    <a:lumMod val="75000"/>
                  </a:schemeClr>
                </a:solidFill>
                <a:latin typeface="+mj-lt"/>
                <a:cs typeface="Calibri" panose="020F0502020204030204" pitchFamily="34" charset="0"/>
              </a:rPr>
              <a:t>jeśli uczelnia potrafi udokumentować liczebności danych kategorii osób wśród swoich studentów </a:t>
            </a:r>
            <a:br>
              <a:rPr lang="pl-PL" sz="2400" dirty="0">
                <a:solidFill>
                  <a:schemeClr val="accent2">
                    <a:lumMod val="75000"/>
                  </a:schemeClr>
                </a:solidFill>
                <a:latin typeface="+mj-lt"/>
                <a:cs typeface="Calibri" panose="020F0502020204030204" pitchFamily="34" charset="0"/>
              </a:rPr>
            </a:br>
            <a:r>
              <a:rPr lang="pl-PL" sz="2400" dirty="0">
                <a:solidFill>
                  <a:schemeClr val="accent2">
                    <a:lumMod val="75000"/>
                  </a:schemeClr>
                </a:solidFill>
                <a:latin typeface="+mj-lt"/>
                <a:cs typeface="Calibri" panose="020F0502020204030204" pitchFamily="34" charset="0"/>
              </a:rPr>
              <a:t>i kadry, może na tej podstawie wyliczyć odsetki poszczególnych kategorii osób, a następnie odnieść je do liczby osób, które korzystają z projektu</a:t>
            </a: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400" dirty="0">
                <a:solidFill>
                  <a:schemeClr val="accent2">
                    <a:lumMod val="75000"/>
                  </a:schemeClr>
                </a:solidFill>
                <a:latin typeface="+mj-lt"/>
                <a:cs typeface="Calibri" panose="020F0502020204030204" pitchFamily="34" charset="0"/>
              </a:rPr>
              <a:t>w przypadku kolejnych projektów EFS+ – dla podobnej grupy uczestników – można przyjąć proporcje dotyczące uczestnictwa osób z poszczególnych kategorii, takie same jak w poprzednim projekcie EFS+</a:t>
            </a:r>
          </a:p>
          <a:p>
            <a:pPr marL="342900" lvl="0" indent="-342900" defTabSz="590014">
              <a:spcBef>
                <a:spcPts val="600"/>
              </a:spcBef>
              <a:spcAft>
                <a:spcPts val="600"/>
              </a:spcAft>
              <a:buClr>
                <a:schemeClr val="accent2">
                  <a:lumMod val="50000"/>
                </a:schemeClr>
              </a:buClr>
              <a:buSzPts val="1600"/>
              <a:buFont typeface="Arial" panose="020B0604020202020204" pitchFamily="34" charset="0"/>
              <a:buChar char="•"/>
            </a:pPr>
            <a:r>
              <a:rPr lang="pl-PL" sz="2400" dirty="0">
                <a:solidFill>
                  <a:schemeClr val="accent2">
                    <a:lumMod val="75000"/>
                  </a:schemeClr>
                </a:solidFill>
                <a:latin typeface="+mj-lt"/>
                <a:cs typeface="Calibri" panose="020F0502020204030204" pitchFamily="34" charset="0"/>
              </a:rPr>
              <a:t>metody szacowania dla poszczególnych wskaźników mogą być różne</a:t>
            </a:r>
          </a:p>
        </p:txBody>
      </p:sp>
      <p:sp>
        <p:nvSpPr>
          <p:cNvPr id="8" name="Tytuł 1">
            <a:extLst>
              <a:ext uri="{FF2B5EF4-FFF2-40B4-BE49-F238E27FC236}">
                <a16:creationId xmlns:a16="http://schemas.microsoft.com/office/drawing/2014/main" id="{B8339D10-5105-4F4F-AAA2-8820EC17D32D}"/>
              </a:ext>
            </a:extLst>
          </p:cNvPr>
          <p:cNvSpPr txBox="1">
            <a:spLocks/>
          </p:cNvSpPr>
          <p:nvPr/>
        </p:nvSpPr>
        <p:spPr>
          <a:xfrm>
            <a:off x="3634154" y="420318"/>
            <a:ext cx="10175631" cy="129125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wspólne wskaźniki produktu – wiarygodne szacunki</a:t>
            </a:r>
          </a:p>
        </p:txBody>
      </p:sp>
      <p:pic>
        <p:nvPicPr>
          <p:cNvPr id="9" name="Picture 2">
            <a:extLst>
              <a:ext uri="{FF2B5EF4-FFF2-40B4-BE49-F238E27FC236}">
                <a16:creationId xmlns:a16="http://schemas.microsoft.com/office/drawing/2014/main" id="{E51DEB67-EF9A-4571-8D04-D9B5F3B28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154" y="7782312"/>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18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2</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podstawowe informacje o naborze</a:t>
            </a:r>
          </a:p>
        </p:txBody>
      </p:sp>
      <p:graphicFrame>
        <p:nvGraphicFramePr>
          <p:cNvPr id="7" name="Tabela 6">
            <a:extLst>
              <a:ext uri="{FF2B5EF4-FFF2-40B4-BE49-F238E27FC236}">
                <a16:creationId xmlns:a16="http://schemas.microsoft.com/office/drawing/2014/main" id="{8192A5AA-881E-4D1E-9E92-0C4F0127BEFD}"/>
              </a:ext>
            </a:extLst>
          </p:cNvPr>
          <p:cNvGraphicFramePr>
            <a:graphicFrameLocks noGrp="1"/>
          </p:cNvGraphicFramePr>
          <p:nvPr>
            <p:extLst>
              <p:ext uri="{D42A27DB-BD31-4B8C-83A1-F6EECF244321}">
                <p14:modId xmlns:p14="http://schemas.microsoft.com/office/powerpoint/2010/main" val="1205573567"/>
              </p:ext>
            </p:extLst>
          </p:nvPr>
        </p:nvGraphicFramePr>
        <p:xfrm>
          <a:off x="1167484" y="2028092"/>
          <a:ext cx="12836769" cy="5317839"/>
        </p:xfrm>
        <a:graphic>
          <a:graphicData uri="http://schemas.openxmlformats.org/drawingml/2006/table">
            <a:tbl>
              <a:tblPr firstRow="1" bandRow="1">
                <a:tableStyleId>{5C22544A-7EE6-4342-B048-85BDC9FD1C3A}</a:tableStyleId>
              </a:tblPr>
              <a:tblGrid>
                <a:gridCol w="3845169">
                  <a:extLst>
                    <a:ext uri="{9D8B030D-6E8A-4147-A177-3AD203B41FA5}">
                      <a16:colId xmlns:a16="http://schemas.microsoft.com/office/drawing/2014/main" val="1221244458"/>
                    </a:ext>
                  </a:extLst>
                </a:gridCol>
                <a:gridCol w="8991600">
                  <a:extLst>
                    <a:ext uri="{9D8B030D-6E8A-4147-A177-3AD203B41FA5}">
                      <a16:colId xmlns:a16="http://schemas.microsoft.com/office/drawing/2014/main" val="3771108633"/>
                    </a:ext>
                  </a:extLst>
                </a:gridCol>
              </a:tblGrid>
              <a:tr h="518872">
                <a:tc>
                  <a:txBody>
                    <a:bodyPr/>
                    <a:lstStyle/>
                    <a:p>
                      <a:pPr marL="0" algn="l" defTabSz="914400" rtl="0" eaLnBrk="1" latinLnBrk="0" hangingPunct="1"/>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Priorytet 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UMIEJĘTNOŚCI</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308893"/>
                  </a:ext>
                </a:extLst>
              </a:tr>
              <a:tr h="518872">
                <a:tc>
                  <a:txBody>
                    <a:bodyPr/>
                    <a:lstStyle/>
                    <a:p>
                      <a:pPr marL="0" algn="l" defTabSz="914400" rtl="0" eaLnBrk="1" latinLnBrk="0" hangingPunct="1"/>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Działanie: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01.05 Umiejętności w szkolnictwie wyższym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29151143"/>
                  </a:ext>
                </a:extLst>
              </a:tr>
              <a:tr h="788191">
                <a:tc>
                  <a:txBody>
                    <a:bodyPr/>
                    <a:lstStyle/>
                    <a:p>
                      <a:pPr marL="0" algn="l" defTabSz="914400" rtl="0" eaLnBrk="1" latinLnBrk="0" hangingPunct="1"/>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Typ projektów: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Dostosowanie oferty podmiotów systemu szkolnictwa wyższego </a:t>
                      </a:r>
                      <a:b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br>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do potrzeb rozwoju gospodarki oraz zielonej i cyfrowej transformacji</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3359424"/>
                  </a:ext>
                </a:extLst>
              </a:tr>
              <a:tr h="571687">
                <a:tc>
                  <a:txBody>
                    <a:bodyPr/>
                    <a:lstStyle/>
                    <a:p>
                      <a:pPr marL="0" algn="l" defTabSz="914400" rtl="0" eaLnBrk="1" latinLnBrk="0" hangingPunct="1"/>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Numer naboru:</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FERS.01.05-IP.</a:t>
                      </a:r>
                      <a:r>
                        <a:rPr lang="pl-PL" sz="2000" b="1" kern="1200" dirty="0">
                          <a:solidFill>
                            <a:srgbClr val="FF0000"/>
                          </a:solidFill>
                          <a:latin typeface="IBM Plex Sans" panose="020B0503050203000203" pitchFamily="34" charset="0"/>
                          <a:ea typeface="+mn-ea"/>
                          <a:cs typeface="Calibri" panose="020F0502020204030204" pitchFamily="34" charset="0"/>
                        </a:rPr>
                        <a:t>08</a:t>
                      </a:r>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-001/23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79353447"/>
                  </a:ext>
                </a:extLst>
              </a:tr>
              <a:tr h="570272">
                <a:tc>
                  <a:txBody>
                    <a:bodyPr/>
                    <a:lstStyle/>
                    <a:p>
                      <a:pPr marL="0" algn="l" defTabSz="914400" rtl="0" eaLnBrk="1" latinLnBrk="0" hangingPunct="1"/>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Ogłoszenie naboru:</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8 maja 2023 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5344259"/>
                  </a:ext>
                </a:extLst>
              </a:tr>
              <a:tr h="570272">
                <a:tc>
                  <a:txBody>
                    <a:bodyPr/>
                    <a:lstStyle/>
                    <a:p>
                      <a:pPr marL="0" algn="l" defTabSz="914400" rtl="0" eaLnBrk="1" latinLnBrk="0" hangingPunct="1"/>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Okres trwania naboru:</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15 maja – 10 lipca 2023 r.</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084840"/>
                  </a:ext>
                </a:extLst>
              </a:tr>
              <a:tr h="518872">
                <a:tc>
                  <a:txBody>
                    <a:bodyPr/>
                    <a:lstStyle/>
                    <a:p>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Alokacja: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200 000 000 PLN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1323162"/>
                  </a:ext>
                </a:extLst>
              </a:tr>
              <a:tr h="741929">
                <a:tc>
                  <a:txBody>
                    <a:bodyPr/>
                    <a:lstStyle/>
                    <a:p>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Składanie wniosków: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Wnioski można składać wyłącznie elektronicznie – za pośrednictwem SOWA EFS (https://sowa2021.efs.gov.pl/)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9545286"/>
                  </a:ext>
                </a:extLst>
              </a:tr>
              <a:tr h="518872">
                <a:tc>
                  <a:txBody>
                    <a:bodyPr/>
                    <a:lstStyle/>
                    <a:p>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Strona www:</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l-PL" sz="2000" b="1" kern="1200" dirty="0">
                          <a:solidFill>
                            <a:schemeClr val="accent2">
                              <a:lumMod val="75000"/>
                            </a:schemeClr>
                          </a:solidFill>
                          <a:latin typeface="IBM Plex Sans" panose="020B0503050203000203" pitchFamily="34" charset="0"/>
                          <a:ea typeface="+mn-ea"/>
                          <a:cs typeface="Calibri" panose="020F0502020204030204" pitchFamily="34" charset="0"/>
                        </a:rPr>
                        <a:t>https://www.gov.pl/web/ncbr/ksztalcenie-dla-branz</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60124200"/>
                  </a:ext>
                </a:extLst>
              </a:tr>
            </a:tbl>
          </a:graphicData>
        </a:graphic>
      </p:graphicFrame>
      <p:pic>
        <p:nvPicPr>
          <p:cNvPr id="8" name="Picture 2">
            <a:extLst>
              <a:ext uri="{FF2B5EF4-FFF2-40B4-BE49-F238E27FC236}">
                <a16:creationId xmlns:a16="http://schemas.microsoft.com/office/drawing/2014/main" id="{1C9ADF74-F563-4148-8C6F-EA0E3C757E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486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20</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665765" y="1711569"/>
            <a:ext cx="13840207" cy="5943600"/>
          </a:xfrm>
          <a:prstGeom prst="rect">
            <a:avLst/>
          </a:prstGeom>
        </p:spPr>
        <p:txBody>
          <a:bodyPr lIns="0" tIns="0" rIns="0" bIns="0">
            <a:noAutofit/>
          </a:bodyPr>
          <a:lstStyle/>
          <a:p>
            <a:pPr lvl="0" defTabSz="590014">
              <a:spcBef>
                <a:spcPts val="600"/>
              </a:spcBef>
              <a:spcAft>
                <a:spcPts val="600"/>
              </a:spcAft>
              <a:buClr>
                <a:schemeClr val="accent2">
                  <a:lumMod val="50000"/>
                </a:schemeClr>
              </a:buClr>
              <a:buSzPts val="1600"/>
            </a:pPr>
            <a:r>
              <a:rPr lang="pl-PL" sz="2400" dirty="0">
                <a:solidFill>
                  <a:schemeClr val="accent2">
                    <a:lumMod val="75000"/>
                  </a:schemeClr>
                </a:solidFill>
                <a:latin typeface="+mj-lt"/>
                <a:cs typeface="Calibri" panose="020F0502020204030204" pitchFamily="34" charset="0"/>
              </a:rPr>
              <a:t>Wnioskodawca musi również uwzględnić we wniosku wskaźniki mierzone we wszystkich celach szczegółowych, tj.:</a:t>
            </a:r>
          </a:p>
          <a:p>
            <a:pPr marL="457200" lvl="0" indent="-457200" defTabSz="590014">
              <a:spcBef>
                <a:spcPts val="600"/>
              </a:spcBef>
              <a:spcAft>
                <a:spcPts val="600"/>
              </a:spcAft>
              <a:buClr>
                <a:schemeClr val="tx2">
                  <a:lumMod val="75000"/>
                </a:schemeClr>
              </a:buClr>
              <a:buSzPct val="100000"/>
              <a:buFont typeface="+mj-lt"/>
              <a:buAutoNum type="alphaLcParenR"/>
            </a:pPr>
            <a:r>
              <a:rPr lang="pl-PL" sz="2400" dirty="0">
                <a:solidFill>
                  <a:schemeClr val="accent2">
                    <a:lumMod val="75000"/>
                  </a:schemeClr>
                </a:solidFill>
                <a:latin typeface="+mj-lt"/>
                <a:cs typeface="Calibri" panose="020F0502020204030204" pitchFamily="34" charset="0"/>
              </a:rPr>
              <a:t>Liczba projektów, w których sfinansowano koszty racjonalnych usprawnień dla osób z niepełnosprawnościami (szt.)</a:t>
            </a:r>
          </a:p>
          <a:p>
            <a:pPr marL="457200" lvl="0" indent="-457200" defTabSz="590014">
              <a:spcBef>
                <a:spcPts val="600"/>
              </a:spcBef>
              <a:spcAft>
                <a:spcPts val="600"/>
              </a:spcAft>
              <a:buClr>
                <a:schemeClr val="tx2">
                  <a:lumMod val="75000"/>
                </a:schemeClr>
              </a:buClr>
              <a:buSzPct val="100000"/>
              <a:buFont typeface="+mj-lt"/>
              <a:buAutoNum type="alphaLcParenR"/>
            </a:pPr>
            <a:r>
              <a:rPr lang="pl-PL" sz="2400" dirty="0">
                <a:solidFill>
                  <a:schemeClr val="accent2">
                    <a:lumMod val="75000"/>
                  </a:schemeClr>
                </a:solidFill>
                <a:latin typeface="+mj-lt"/>
                <a:cs typeface="Calibri" panose="020F0502020204030204" pitchFamily="34" charset="0"/>
              </a:rPr>
              <a:t>Liczba obiektów dostosowanych do potrzeb osób z niepełnosprawnościami (szt.)</a:t>
            </a:r>
          </a:p>
          <a:p>
            <a:pPr lvl="0" defTabSz="590014">
              <a:spcBef>
                <a:spcPts val="600"/>
              </a:spcBef>
              <a:spcAft>
                <a:spcPts val="600"/>
              </a:spcAft>
              <a:buClr>
                <a:schemeClr val="accent2">
                  <a:lumMod val="50000"/>
                </a:schemeClr>
              </a:buClr>
              <a:buSzPts val="1600"/>
            </a:pPr>
            <a:r>
              <a:rPr lang="pl-PL" sz="2400" dirty="0">
                <a:solidFill>
                  <a:schemeClr val="accent2">
                    <a:lumMod val="75000"/>
                  </a:schemeClr>
                </a:solidFill>
                <a:latin typeface="+mj-lt"/>
                <a:cs typeface="Calibri" panose="020F0502020204030204" pitchFamily="34" charset="0"/>
              </a:rPr>
              <a:t>Dla tych wskaźników jako wartość docelową należy wskazać 0, o ile ich realizacja nie wynika wprost </a:t>
            </a:r>
            <a:br>
              <a:rPr lang="pl-PL" sz="2400" dirty="0">
                <a:solidFill>
                  <a:schemeClr val="accent2">
                    <a:lumMod val="75000"/>
                  </a:schemeClr>
                </a:solidFill>
                <a:latin typeface="+mj-lt"/>
                <a:cs typeface="Calibri" panose="020F0502020204030204" pitchFamily="34" charset="0"/>
              </a:rPr>
            </a:br>
            <a:r>
              <a:rPr lang="pl-PL" sz="2400" dirty="0">
                <a:solidFill>
                  <a:schemeClr val="accent2">
                    <a:lumMod val="75000"/>
                  </a:schemeClr>
                </a:solidFill>
                <a:latin typeface="+mj-lt"/>
                <a:cs typeface="Calibri" panose="020F0502020204030204" pitchFamily="34" charset="0"/>
              </a:rPr>
              <a:t>z założeń projektu. Wnioskodawca jest zobowiązany do określenia sposobu pomiaru i źródeł danych do wskaźników, nawet jeśli nie zaplanował ich w projekcie.</a:t>
            </a:r>
          </a:p>
          <a:p>
            <a:pPr lvl="0" defTabSz="590014">
              <a:spcBef>
                <a:spcPts val="600"/>
              </a:spcBef>
              <a:spcAft>
                <a:spcPts val="600"/>
              </a:spcAft>
              <a:buClr>
                <a:schemeClr val="accent2">
                  <a:lumMod val="50000"/>
                </a:schemeClr>
              </a:buClr>
              <a:buSzPts val="1600"/>
            </a:pPr>
            <a:r>
              <a:rPr lang="pl-PL" sz="2400" dirty="0">
                <a:solidFill>
                  <a:schemeClr val="accent2">
                    <a:lumMod val="75000"/>
                  </a:schemeClr>
                </a:solidFill>
                <a:latin typeface="+mj-lt"/>
                <a:cs typeface="Calibri" panose="020F0502020204030204" pitchFamily="34" charset="0"/>
              </a:rPr>
              <a:t>Ww. wskaźniki oraz inne wspólne wskaźniki produktu należy wybrać wyłącznie z listy rozwijanej wyświetlającej się w SOWA EFS. </a:t>
            </a:r>
          </a:p>
          <a:p>
            <a:pPr lvl="0" defTabSz="590014">
              <a:spcBef>
                <a:spcPts val="600"/>
              </a:spcBef>
              <a:spcAft>
                <a:spcPts val="600"/>
              </a:spcAft>
              <a:buClr>
                <a:schemeClr val="accent2">
                  <a:lumMod val="50000"/>
                </a:schemeClr>
              </a:buClr>
              <a:buSzPts val="1600"/>
            </a:pPr>
            <a:r>
              <a:rPr lang="pl-PL" sz="2400" dirty="0">
                <a:solidFill>
                  <a:schemeClr val="accent2">
                    <a:lumMod val="75000"/>
                  </a:schemeClr>
                </a:solidFill>
                <a:latin typeface="+mj-lt"/>
                <a:cs typeface="Calibri" panose="020F0502020204030204" pitchFamily="34" charset="0"/>
              </a:rPr>
              <a:t>Wnioskodawca może również określić wskaźniki specyficzne dla projektu. Wskaźniki te należy wprowadzić ręcznie do wniosku w SOWA EFS. W tym przypadku należy dodatkowo określić definicję wskaźnika, a także sposób i moment pomiaru, o ile jest to konieczne ze względu na stopień skomplikowania zjawiska, które wskaźnik będzie monitorował.</a:t>
            </a:r>
          </a:p>
        </p:txBody>
      </p:sp>
      <p:sp>
        <p:nvSpPr>
          <p:cNvPr id="8" name="Tytuł 1">
            <a:extLst>
              <a:ext uri="{FF2B5EF4-FFF2-40B4-BE49-F238E27FC236}">
                <a16:creationId xmlns:a16="http://schemas.microsoft.com/office/drawing/2014/main" id="{B8339D10-5105-4F4F-AAA2-8820EC17D32D}"/>
              </a:ext>
            </a:extLst>
          </p:cNvPr>
          <p:cNvSpPr txBox="1">
            <a:spLocks/>
          </p:cNvSpPr>
          <p:nvPr/>
        </p:nvSpPr>
        <p:spPr>
          <a:xfrm>
            <a:off x="3634154" y="420318"/>
            <a:ext cx="10175631" cy="1291251"/>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inne wskaźniki obligatoryjne</a:t>
            </a:r>
          </a:p>
        </p:txBody>
      </p:sp>
      <p:pic>
        <p:nvPicPr>
          <p:cNvPr id="9" name="Picture 2">
            <a:extLst>
              <a:ext uri="{FF2B5EF4-FFF2-40B4-BE49-F238E27FC236}">
                <a16:creationId xmlns:a16="http://schemas.microsoft.com/office/drawing/2014/main" id="{E51DEB67-EF9A-4571-8D04-D9B5F3B28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154" y="7782312"/>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5275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FDC027-F683-44A3-B989-EFBE5645F5ED}"/>
              </a:ext>
            </a:extLst>
          </p:cNvPr>
          <p:cNvSpPr>
            <a:spLocks noGrp="1"/>
          </p:cNvSpPr>
          <p:nvPr>
            <p:ph type="title"/>
          </p:nvPr>
        </p:nvSpPr>
        <p:spPr/>
        <p:txBody>
          <a:bodyPr/>
          <a:lstStyle/>
          <a:p>
            <a:pPr>
              <a:spcBef>
                <a:spcPts val="1200"/>
              </a:spcBef>
              <a:spcAft>
                <a:spcPts val="1200"/>
              </a:spcAft>
            </a:pPr>
            <a:r>
              <a:rPr lang="pl-PL" sz="4000" dirty="0"/>
              <a:t>Dziękuję za uwagę</a:t>
            </a:r>
            <a:br>
              <a:rPr lang="pl-PL" dirty="0"/>
            </a:br>
            <a:r>
              <a:rPr lang="pl-PL" sz="2400" dirty="0"/>
              <a:t>Anna Marciniak</a:t>
            </a:r>
            <a:br>
              <a:rPr lang="pl-PL" sz="2400" dirty="0"/>
            </a:br>
            <a:r>
              <a:rPr lang="pl-PL" sz="1800" dirty="0"/>
              <a:t>kierownik Sekcji Konkursów EFS</a:t>
            </a:r>
            <a:br>
              <a:rPr lang="pl-PL" sz="1800" dirty="0"/>
            </a:br>
            <a:r>
              <a:rPr lang="pl-PL" sz="1800" dirty="0"/>
              <a:t>Dział Programowania i Wyboru Projektów, NCBR</a:t>
            </a:r>
            <a:br>
              <a:rPr lang="pl-PL" sz="1800" dirty="0"/>
            </a:br>
            <a:br>
              <a:rPr lang="pl-PL" sz="800" dirty="0"/>
            </a:br>
            <a:r>
              <a:rPr lang="pl-PL" sz="1800" dirty="0">
                <a:hlinkClick r:id="rId2"/>
              </a:rPr>
              <a:t>anna.marciniak@ncbr.gov.pl</a:t>
            </a:r>
            <a:r>
              <a:rPr lang="pl-PL" sz="1800" dirty="0"/>
              <a:t> </a:t>
            </a:r>
          </a:p>
        </p:txBody>
      </p:sp>
      <p:sp>
        <p:nvSpPr>
          <p:cNvPr id="3" name="Symbol zastępczy numeru slajdu 2">
            <a:extLst>
              <a:ext uri="{FF2B5EF4-FFF2-40B4-BE49-F238E27FC236}">
                <a16:creationId xmlns:a16="http://schemas.microsoft.com/office/drawing/2014/main" id="{ACB437D5-7E77-4A46-9829-B448A2D7BF00}"/>
              </a:ext>
            </a:extLst>
          </p:cNvPr>
          <p:cNvSpPr>
            <a:spLocks noGrp="1"/>
          </p:cNvSpPr>
          <p:nvPr>
            <p:ph type="sldNum" sz="quarter" idx="10"/>
          </p:nvPr>
        </p:nvSpPr>
        <p:spPr/>
        <p:txBody>
          <a:bodyPr/>
          <a:lstStyle/>
          <a:p>
            <a:fld id="{52829928-69CF-4CD4-AA50-C7139EE0EE92}" type="slidenum">
              <a:rPr lang="pl-PL" smtClean="0"/>
              <a:pPr/>
              <a:t>21</a:t>
            </a:fld>
            <a:endParaRPr lang="pl-PL" dirty="0"/>
          </a:p>
        </p:txBody>
      </p:sp>
      <p:pic>
        <p:nvPicPr>
          <p:cNvPr id="6" name="Symbol zastępczy zawartości 5" descr="Obraz zawierający tekst, ubrania, zrzut ekranu, osoba&#10;&#10;Opis wygenerowany automatycznie">
            <a:extLst>
              <a:ext uri="{FF2B5EF4-FFF2-40B4-BE49-F238E27FC236}">
                <a16:creationId xmlns:a16="http://schemas.microsoft.com/office/drawing/2014/main" id="{5C7CDBF3-C4A8-4E0E-B3BF-2EE6830499D1}"/>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8415771" y="5121398"/>
            <a:ext cx="5993046" cy="2532062"/>
          </a:xfrm>
        </p:spPr>
      </p:pic>
    </p:spTree>
    <p:extLst>
      <p:ext uri="{BB962C8B-B14F-4D97-AF65-F5344CB8AC3E}">
        <p14:creationId xmlns:p14="http://schemas.microsoft.com/office/powerpoint/2010/main" val="336697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3</a:t>
            </a:fld>
            <a:endParaRPr lang="pl-PL" dirty="0"/>
          </a:p>
        </p:txBody>
      </p:sp>
      <p:sp>
        <p:nvSpPr>
          <p:cNvPr id="4" name="Tytuł 1">
            <a:extLst>
              <a:ext uri="{FF2B5EF4-FFF2-40B4-BE49-F238E27FC236}">
                <a16:creationId xmlns:a16="http://schemas.microsoft.com/office/drawing/2014/main" id="{49C0B73E-F417-4F46-86F7-ADDB806A63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kryteria dostępu</a:t>
            </a:r>
          </a:p>
        </p:txBody>
      </p:sp>
      <p:sp>
        <p:nvSpPr>
          <p:cNvPr id="6" name="pole tekstowe 5">
            <a:extLst>
              <a:ext uri="{FF2B5EF4-FFF2-40B4-BE49-F238E27FC236}">
                <a16:creationId xmlns:a16="http://schemas.microsoft.com/office/drawing/2014/main" id="{BDA9E9A2-DBC1-444B-B874-5729BD0754DF}"/>
              </a:ext>
            </a:extLst>
          </p:cNvPr>
          <p:cNvSpPr txBox="1"/>
          <p:nvPr/>
        </p:nvSpPr>
        <p:spPr>
          <a:xfrm>
            <a:off x="927161" y="2141239"/>
            <a:ext cx="13317415" cy="4974669"/>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1 – nie podlega negocjacjom</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Wnioskodawcą projektu jest uczelnia, która nie jest w likwidacji, nie wystąpiła do Ministra właściwego do spraw szkolnictwa wyższego o zgodę na likwidację, ani wobec której Minister właściwy do spraw szkolnictwa wyższego nie ogłosił informacji o zawieszeniu uprawnień uczelni do prowadzenia studiów.</a:t>
            </a:r>
          </a:p>
          <a:p>
            <a:pPr defTabSz="590014">
              <a:spcBef>
                <a:spcPts val="1200"/>
              </a:spcBef>
              <a:spcAft>
                <a:spcPts val="600"/>
              </a:spcAft>
              <a:buClr>
                <a:schemeClr val="accent2">
                  <a:lumMod val="50000"/>
                </a:schemeClr>
              </a:buClr>
            </a:pPr>
            <a:r>
              <a:rPr lang="pl-PL" sz="1800" u="sng" dirty="0">
                <a:solidFill>
                  <a:schemeClr val="accent2">
                    <a:lumMod val="75000"/>
                  </a:schemeClr>
                </a:solidFill>
                <a:latin typeface="IBM Plex Sans" panose="020B0503050203000203" pitchFamily="34" charset="0"/>
                <a:cs typeface="Calibri" panose="020F0502020204030204" pitchFamily="34" charset="0"/>
              </a:rPr>
              <a:t>Uzasadnienie: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Zgodnie z ustawą – Prawo o szkolnictwie wyższym i nauce (art. 11) kształcenie studentów może być prowadzone jedynie przez uczelnie – publiczne i niepubliczne.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 przypadku realizacji projektu w partnerstwie z inną uczelnią, każda z uczelni realizujących projekt musi spełniać wymogi kryterium.</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Weryfikacja kryterium będzie dokonywana na podstawie treści wniosku oraz danych posiadanych przez Instytucję Organizującą Nabór (ION). </a:t>
            </a:r>
          </a:p>
        </p:txBody>
      </p:sp>
      <p:pic>
        <p:nvPicPr>
          <p:cNvPr id="7" name="Picture 2">
            <a:extLst>
              <a:ext uri="{FF2B5EF4-FFF2-40B4-BE49-F238E27FC236}">
                <a16:creationId xmlns:a16="http://schemas.microsoft.com/office/drawing/2014/main" id="{C29981F0-47D2-4E5A-BA4C-D2D582AEE1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858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4</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821653" y="1930222"/>
            <a:ext cx="13528431" cy="5396701"/>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2 – podlega negocjacjom</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Projekt przewiduje realizację działań jedynie na kierunkach studiów kształcących na potrzeby wybranych branż kluczowych dla rozwoju gospodarki, tj. </a:t>
            </a:r>
            <a:r>
              <a:rPr lang="pl-PL" sz="2400" b="1" dirty="0">
                <a:solidFill>
                  <a:schemeClr val="accent2">
                    <a:lumMod val="75000"/>
                  </a:schemeClr>
                </a:solidFill>
                <a:latin typeface="IBM Plex Sans" panose="020B0503050203000203" pitchFamily="34" charset="0"/>
                <a:cs typeface="Calibri" panose="020F0502020204030204" pitchFamily="34" charset="0"/>
              </a:rPr>
              <a:t>energetyka odnawialna, rolnictwo </a:t>
            </a:r>
            <a:br>
              <a:rPr lang="pl-PL" sz="2400" b="1" dirty="0">
                <a:solidFill>
                  <a:schemeClr val="accent2">
                    <a:lumMod val="75000"/>
                  </a:schemeClr>
                </a:solidFill>
                <a:latin typeface="IBM Plex Sans" panose="020B0503050203000203" pitchFamily="34" charset="0"/>
                <a:cs typeface="Calibri" panose="020F0502020204030204" pitchFamily="34" charset="0"/>
              </a:rPr>
            </a:br>
            <a:r>
              <a:rPr lang="pl-PL" sz="2400" b="1" dirty="0">
                <a:solidFill>
                  <a:schemeClr val="accent2">
                    <a:lumMod val="75000"/>
                  </a:schemeClr>
                </a:solidFill>
                <a:latin typeface="IBM Plex Sans" panose="020B0503050203000203" pitchFamily="34" charset="0"/>
                <a:cs typeface="Calibri" panose="020F0502020204030204" pitchFamily="34" charset="0"/>
              </a:rPr>
              <a:t>i przemysł spożywczy, przemysł lotniczo-kosmiczny, transport</a:t>
            </a:r>
          </a:p>
          <a:p>
            <a:pPr defTabSz="590014">
              <a:spcBef>
                <a:spcPts val="1200"/>
              </a:spcBef>
              <a:spcAft>
                <a:spcPts val="600"/>
              </a:spcAft>
              <a:buClr>
                <a:schemeClr val="accent2">
                  <a:lumMod val="50000"/>
                </a:schemeClr>
              </a:buClr>
            </a:pPr>
            <a:r>
              <a:rPr lang="pl-PL" sz="1800" u="sng" dirty="0">
                <a:solidFill>
                  <a:schemeClr val="accent2">
                    <a:lumMod val="75000"/>
                  </a:schemeClr>
                </a:solidFill>
                <a:latin typeface="IBM Plex Sans" panose="020B0503050203000203" pitchFamily="34" charset="0"/>
                <a:cs typeface="Calibri" panose="020F0502020204030204" pitchFamily="34" charset="0"/>
              </a:rPr>
              <a:t>Uzasadnienie: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Polska gospodarka jest ściśle powiązana z globalnymi zjawiskami, które cechuje w ostatnim czasie znaczący rozwój coraz bardziej zaawansowanych technologii jako odpowiedź na zachodzące zmiany geopolityczne, środowiskowe i prawne (pandemia, wojna </a:t>
            </a:r>
            <a:br>
              <a:rPr lang="pl-PL" sz="1800" dirty="0">
                <a:solidFill>
                  <a:schemeClr val="accent2">
                    <a:lumMod val="75000"/>
                  </a:schemeClr>
                </a:solidFill>
                <a:latin typeface="IBM Plex Sans" panose="020B0503050203000203" pitchFamily="34" charset="0"/>
                <a:cs typeface="Calibri" panose="020F0502020204030204" pitchFamily="34" charset="0"/>
              </a:rPr>
            </a:br>
            <a:r>
              <a:rPr lang="pl-PL" sz="1800" dirty="0">
                <a:solidFill>
                  <a:schemeClr val="accent2">
                    <a:lumMod val="75000"/>
                  </a:schemeClr>
                </a:solidFill>
                <a:latin typeface="IBM Plex Sans" panose="020B0503050203000203" pitchFamily="34" charset="0"/>
                <a:cs typeface="Calibri" panose="020F0502020204030204" pitchFamily="34" charset="0"/>
              </a:rPr>
              <a:t>w Ukrainie oraz globalne zawirowania makroekonomiczne). Z tym związane jest większe zapotrzebowanie na specjalistów </a:t>
            </a:r>
            <a:br>
              <a:rPr lang="pl-PL" sz="1800" dirty="0">
                <a:solidFill>
                  <a:schemeClr val="accent2">
                    <a:lumMod val="75000"/>
                  </a:schemeClr>
                </a:solidFill>
                <a:latin typeface="IBM Plex Sans" panose="020B0503050203000203" pitchFamily="34" charset="0"/>
                <a:cs typeface="Calibri" panose="020F0502020204030204" pitchFamily="34" charset="0"/>
              </a:rPr>
            </a:br>
            <a:r>
              <a:rPr lang="pl-PL" sz="1800" dirty="0">
                <a:solidFill>
                  <a:schemeClr val="accent2">
                    <a:lumMod val="75000"/>
                  </a:schemeClr>
                </a:solidFill>
                <a:latin typeface="IBM Plex Sans" panose="020B0503050203000203" pitchFamily="34" charset="0"/>
                <a:cs typeface="Calibri" panose="020F0502020204030204" pitchFamily="34" charset="0"/>
              </a:rPr>
              <a:t>– zarówno inżynierów, jak i m.in. wsparcie obsługowe, analityczne, zarządcze, marketingowe, socjologiczne – szczególnie </a:t>
            </a:r>
            <a:br>
              <a:rPr lang="pl-PL" sz="1800" dirty="0">
                <a:solidFill>
                  <a:schemeClr val="accent2">
                    <a:lumMod val="75000"/>
                  </a:schemeClr>
                </a:solidFill>
                <a:latin typeface="IBM Plex Sans" panose="020B0503050203000203" pitchFamily="34" charset="0"/>
                <a:cs typeface="Calibri" panose="020F0502020204030204" pitchFamily="34" charset="0"/>
              </a:rPr>
            </a:br>
            <a:r>
              <a:rPr lang="pl-PL" sz="1800" dirty="0">
                <a:solidFill>
                  <a:schemeClr val="accent2">
                    <a:lumMod val="75000"/>
                  </a:schemeClr>
                </a:solidFill>
                <a:latin typeface="IBM Plex Sans" panose="020B0503050203000203" pitchFamily="34" charset="0"/>
                <a:cs typeface="Calibri" panose="020F0502020204030204" pitchFamily="34" charset="0"/>
              </a:rPr>
              <a:t>w niektórych branżach. Do wsparcia w niniejszym naborze wskazano tylko wybrane, tj. energetyka odnawialna, rolnictwo i przemysł spożywczy, przemysł lotniczo-kosmiczny, transport i to na ich potrzeby – w pierwszej kolejności, będzie kształcona kadra.</a:t>
            </a:r>
          </a:p>
          <a:p>
            <a:pPr defTabSz="590014">
              <a:spcBef>
                <a:spcPts val="600"/>
              </a:spcBef>
              <a:spcAft>
                <a:spcPts val="600"/>
              </a:spcAft>
              <a:buClr>
                <a:schemeClr val="accent2">
                  <a:lumMod val="50000"/>
                </a:schemeClr>
              </a:buClr>
            </a:pPr>
            <a:r>
              <a:rPr lang="pl-PL" sz="1800" b="1" dirty="0">
                <a:solidFill>
                  <a:schemeClr val="accent2">
                    <a:lumMod val="75000"/>
                  </a:schemeClr>
                </a:solidFill>
                <a:latin typeface="IBM Plex Sans" panose="020B0503050203000203" pitchFamily="34" charset="0"/>
                <a:cs typeface="Calibri" panose="020F0502020204030204" pitchFamily="34" charset="0"/>
              </a:rPr>
              <a:t>Branże wymienione w tym kryterium rozumiane są jako wyizolowane gałęzie gospodarki (z ich procesami technologicznymi) </a:t>
            </a:r>
            <a:br>
              <a:rPr lang="pl-PL" sz="1800" b="1" dirty="0">
                <a:solidFill>
                  <a:schemeClr val="accent2">
                    <a:lumMod val="75000"/>
                  </a:schemeClr>
                </a:solidFill>
                <a:latin typeface="IBM Plex Sans" panose="020B0503050203000203" pitchFamily="34" charset="0"/>
                <a:cs typeface="Calibri" panose="020F0502020204030204" pitchFamily="34" charset="0"/>
              </a:rPr>
            </a:br>
            <a:r>
              <a:rPr lang="pl-PL" sz="1800" b="1" dirty="0">
                <a:solidFill>
                  <a:schemeClr val="accent2">
                    <a:lumMod val="75000"/>
                  </a:schemeClr>
                </a:solidFill>
                <a:latin typeface="IBM Plex Sans" panose="020B0503050203000203" pitchFamily="34" charset="0"/>
                <a:cs typeface="Calibri" panose="020F0502020204030204" pitchFamily="34" charset="0"/>
              </a:rPr>
              <a:t>oraz ich bezpośrednie zaplecze obejmujące ściśle powiązane z ich funkcjonowaniem procesy wspierające i zarządcze.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Weryfikacja kryterium będzie dokonywana na podstawie treści wniosku. Wnioskodawca powinien zawrzeć we wniosku uzasadnienie wyboru kierunku lub kierunków objętych wsparciem oraz opisać kontekst powiązania z wybraną branżą lub branżami.</a:t>
            </a:r>
          </a:p>
        </p:txBody>
      </p:sp>
      <p:sp>
        <p:nvSpPr>
          <p:cNvPr id="8" name="Tytuł 1">
            <a:extLst>
              <a:ext uri="{FF2B5EF4-FFF2-40B4-BE49-F238E27FC236}">
                <a16:creationId xmlns:a16="http://schemas.microsoft.com/office/drawing/2014/main" id="{8BE1B663-391C-4412-BD43-10258C25FC35}"/>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kryteria dostępu</a:t>
            </a:r>
          </a:p>
        </p:txBody>
      </p:sp>
      <p:pic>
        <p:nvPicPr>
          <p:cNvPr id="9" name="Picture 2">
            <a:extLst>
              <a:ext uri="{FF2B5EF4-FFF2-40B4-BE49-F238E27FC236}">
                <a16:creationId xmlns:a16="http://schemas.microsoft.com/office/drawing/2014/main" id="{BF68AF32-0B5B-4CA0-8BD9-3248C8665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65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5</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927161" y="1930224"/>
            <a:ext cx="13317415" cy="5115346"/>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3 – nie podlega negocjacjom</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Poszczególne jednostki organizacyjne uczelni, które będą realizować działania w ramach projektu, nie posiadają w momencie złożenia wniosku negatywnej oceny jakości kształcenia Polskiej Komisji Akredytacyjnej na którymkolwiek z kierunków, w ramach których będą realizowane działania w ramach projektu</a:t>
            </a:r>
          </a:p>
          <a:p>
            <a:pPr defTabSz="590014">
              <a:spcBef>
                <a:spcPts val="1200"/>
              </a:spcBef>
              <a:spcAft>
                <a:spcPts val="600"/>
              </a:spcAft>
              <a:buClr>
                <a:schemeClr val="accent2">
                  <a:lumMod val="50000"/>
                </a:schemeClr>
              </a:buClr>
            </a:pPr>
            <a:r>
              <a:rPr lang="pl-PL" sz="1800" u="sng" dirty="0">
                <a:solidFill>
                  <a:schemeClr val="accent2">
                    <a:lumMod val="75000"/>
                  </a:schemeClr>
                </a:solidFill>
                <a:latin typeface="IBM Plex Sans" panose="020B0503050203000203" pitchFamily="34" charset="0"/>
                <a:cs typeface="Calibri" panose="020F0502020204030204" pitchFamily="34" charset="0"/>
              </a:rPr>
              <a:t>Uzasadnienie: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Wymogi dotyczące ocen Polskiej Komisji Akredytacyjnej stanowić będą gwarancję, że do naboru konkurencyjnego zostaną zgłoszone tylko te kierunki, które gwarantują odpowiednią jakość kształcenia potwierdzoną przez podmiot zewnętrzny.</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 przypadku realizacji projektu w partnerstwie z inną uczelnią, każda z uczelni realizujących projekt musi spełniać wymogi kryterium.</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Weryfikacja kryterium będzie dokonywana na podstawie treści wniosku oraz danych posiadanych przez ION.</a:t>
            </a:r>
          </a:p>
        </p:txBody>
      </p:sp>
      <p:sp>
        <p:nvSpPr>
          <p:cNvPr id="8" name="Tytuł 1">
            <a:extLst>
              <a:ext uri="{FF2B5EF4-FFF2-40B4-BE49-F238E27FC236}">
                <a16:creationId xmlns:a16="http://schemas.microsoft.com/office/drawing/2014/main" id="{E5F1A36C-682A-463B-AB75-10083CC541B5}"/>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kryteria dostępu</a:t>
            </a:r>
          </a:p>
        </p:txBody>
      </p:sp>
      <p:pic>
        <p:nvPicPr>
          <p:cNvPr id="9" name="Picture 2">
            <a:extLst>
              <a:ext uri="{FF2B5EF4-FFF2-40B4-BE49-F238E27FC236}">
                <a16:creationId xmlns:a16="http://schemas.microsoft.com/office/drawing/2014/main" id="{72E127C6-DCE6-48BE-81B2-87B67A15F4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25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6</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535473" y="1765235"/>
            <a:ext cx="14407663" cy="6052573"/>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4 – podlega negocjacjom</a:t>
            </a:r>
          </a:p>
          <a:p>
            <a:pPr defTabSz="590014">
              <a:spcBef>
                <a:spcPts val="600"/>
              </a:spcBef>
              <a:spcAft>
                <a:spcPts val="600"/>
              </a:spcAft>
              <a:buClr>
                <a:schemeClr val="accent2">
                  <a:lumMod val="50000"/>
                </a:schemeClr>
              </a:buClr>
            </a:pPr>
            <a:r>
              <a:rPr lang="pl-PL" sz="2000" dirty="0">
                <a:solidFill>
                  <a:schemeClr val="accent2">
                    <a:lumMod val="75000"/>
                  </a:schemeClr>
                </a:solidFill>
                <a:latin typeface="IBM Plex Sans" panose="020B0503050203000203" pitchFamily="34" charset="0"/>
                <a:cs typeface="Calibri" panose="020F0502020204030204" pitchFamily="34" charset="0"/>
              </a:rPr>
              <a:t>Projekt obejmuje swoim zakresem merytorycznym </a:t>
            </a:r>
            <a:r>
              <a:rPr lang="pl-PL" sz="2000" b="1" dirty="0">
                <a:solidFill>
                  <a:schemeClr val="accent2">
                    <a:lumMod val="75000"/>
                  </a:schemeClr>
                </a:solidFill>
                <a:latin typeface="IBM Plex Sans" panose="020B0503050203000203" pitchFamily="34" charset="0"/>
                <a:cs typeface="Calibri" panose="020F0502020204030204" pitchFamily="34" charset="0"/>
              </a:rPr>
              <a:t>wszystkie</a:t>
            </a:r>
            <a:r>
              <a:rPr lang="pl-PL" sz="2000" dirty="0">
                <a:solidFill>
                  <a:schemeClr val="accent2">
                    <a:lumMod val="75000"/>
                  </a:schemeClr>
                </a:solidFill>
                <a:latin typeface="IBM Plex Sans" panose="020B0503050203000203" pitchFamily="34" charset="0"/>
                <a:cs typeface="Calibri" panose="020F0502020204030204" pitchFamily="34" charset="0"/>
              </a:rPr>
              <a:t> wskazane poniżej rodzaje działań, tworzące kompleksowy program wsparcia, realizowany na kierunku lub kierunkach studiów, o których mowa w kryterium dostępu nr 2:</a:t>
            </a:r>
          </a:p>
          <a:p>
            <a:pPr marL="342900" indent="-342900" defTabSz="590014">
              <a:spcBef>
                <a:spcPts val="600"/>
              </a:spcBef>
              <a:spcAft>
                <a:spcPts val="600"/>
              </a:spcAft>
              <a:buClr>
                <a:schemeClr val="accent2">
                  <a:lumMod val="50000"/>
                </a:schemeClr>
              </a:buClr>
              <a:buFont typeface="Arial" panose="020B0604020202020204" pitchFamily="34" charset="0"/>
              <a:buChar char="•"/>
            </a:pPr>
            <a:r>
              <a:rPr lang="pl-PL" sz="2000" b="1" dirty="0">
                <a:solidFill>
                  <a:schemeClr val="accent2">
                    <a:lumMod val="75000"/>
                  </a:schemeClr>
                </a:solidFill>
                <a:latin typeface="IBM Plex Sans" panose="020B0503050203000203" pitchFamily="34" charset="0"/>
                <a:cs typeface="Calibri" panose="020F0502020204030204" pitchFamily="34" charset="0"/>
              </a:rPr>
              <a:t>tworzenie nowych lub modyfikacja istniejących programów kształcenia </a:t>
            </a:r>
            <a:r>
              <a:rPr lang="pl-PL" sz="2000" dirty="0">
                <a:solidFill>
                  <a:schemeClr val="accent2">
                    <a:lumMod val="75000"/>
                  </a:schemeClr>
                </a:solidFill>
                <a:latin typeface="IBM Plex Sans" panose="020B0503050203000203" pitchFamily="34" charset="0"/>
                <a:cs typeface="Calibri" panose="020F0502020204030204" pitchFamily="34" charset="0"/>
              </a:rPr>
              <a:t>we współpracy z pracodawcami, praktykami </a:t>
            </a:r>
            <a:br>
              <a:rPr lang="pl-PL" sz="2000" dirty="0">
                <a:solidFill>
                  <a:schemeClr val="accent2">
                    <a:lumMod val="75000"/>
                  </a:schemeClr>
                </a:solidFill>
                <a:latin typeface="IBM Plex Sans" panose="020B0503050203000203" pitchFamily="34" charset="0"/>
                <a:cs typeface="Calibri" panose="020F0502020204030204" pitchFamily="34" charset="0"/>
              </a:rPr>
            </a:br>
            <a:r>
              <a:rPr lang="pl-PL" sz="2000" dirty="0">
                <a:solidFill>
                  <a:schemeClr val="accent2">
                    <a:lumMod val="75000"/>
                  </a:schemeClr>
                </a:solidFill>
                <a:latin typeface="IBM Plex Sans" panose="020B0503050203000203" pitchFamily="34" charset="0"/>
                <a:cs typeface="Calibri" panose="020F0502020204030204" pitchFamily="34" charset="0"/>
              </a:rPr>
              <a:t>lub podmiotami funkcjonującymi w otoczeniu społeczno-gospodarczym z branż: energetyka odnawialna, rolnictwo </a:t>
            </a:r>
            <a:br>
              <a:rPr lang="pl-PL" sz="2000" dirty="0">
                <a:solidFill>
                  <a:schemeClr val="accent2">
                    <a:lumMod val="75000"/>
                  </a:schemeClr>
                </a:solidFill>
                <a:latin typeface="IBM Plex Sans" panose="020B0503050203000203" pitchFamily="34" charset="0"/>
                <a:cs typeface="Calibri" panose="020F0502020204030204" pitchFamily="34" charset="0"/>
              </a:rPr>
            </a:br>
            <a:r>
              <a:rPr lang="pl-PL" sz="2000" dirty="0">
                <a:solidFill>
                  <a:schemeClr val="accent2">
                    <a:lumMod val="75000"/>
                  </a:schemeClr>
                </a:solidFill>
                <a:latin typeface="IBM Plex Sans" panose="020B0503050203000203" pitchFamily="34" charset="0"/>
                <a:cs typeface="Calibri" panose="020F0502020204030204" pitchFamily="34" charset="0"/>
              </a:rPr>
              <a:t>i przemysł spożywczy, przemysł lotniczo-kosmiczny, transport. Do programów kształcenia na kierunkach objętych wsparciem włączane będą zagadnienia dotyczące m.in. zmian klimatycznych, aspektów środowiskowych, energii odnawialnej, efektywności energetycznej i zrównoważonego rozwoju</a:t>
            </a:r>
          </a:p>
          <a:p>
            <a:pPr marL="342900" indent="-342900" defTabSz="590014">
              <a:spcBef>
                <a:spcPts val="600"/>
              </a:spcBef>
              <a:spcAft>
                <a:spcPts val="600"/>
              </a:spcAft>
              <a:buClr>
                <a:schemeClr val="accent2">
                  <a:lumMod val="50000"/>
                </a:schemeClr>
              </a:buClr>
              <a:buFont typeface="Arial" panose="020B0604020202020204" pitchFamily="34" charset="0"/>
              <a:buChar char="•"/>
            </a:pPr>
            <a:r>
              <a:rPr lang="pl-PL" sz="2000" b="1" dirty="0">
                <a:solidFill>
                  <a:schemeClr val="accent2">
                    <a:lumMod val="75000"/>
                  </a:schemeClr>
                </a:solidFill>
                <a:latin typeface="IBM Plex Sans" panose="020B0503050203000203" pitchFamily="34" charset="0"/>
                <a:cs typeface="Calibri" panose="020F0502020204030204" pitchFamily="34" charset="0"/>
              </a:rPr>
              <a:t>realizacja dodatkowych elementów kształcenia</a:t>
            </a:r>
            <a:r>
              <a:rPr lang="pl-PL" sz="2000" dirty="0">
                <a:solidFill>
                  <a:schemeClr val="accent2">
                    <a:lumMod val="75000"/>
                  </a:schemeClr>
                </a:solidFill>
                <a:latin typeface="IBM Plex Sans" panose="020B0503050203000203" pitchFamily="34" charset="0"/>
                <a:cs typeface="Calibri" panose="020F0502020204030204" pitchFamily="34" charset="0"/>
              </a:rPr>
              <a:t>, w tym elementów praktycznych, podnoszących kompetencje studentów, np. staże, kursy/szkolenia, wizyty studyjne (w tym zagraniczne), zajęcia dodatkowe prowadzone przez praktyków</a:t>
            </a:r>
          </a:p>
          <a:p>
            <a:pPr marL="342900" indent="-342900" defTabSz="590014">
              <a:spcBef>
                <a:spcPts val="600"/>
              </a:spcBef>
              <a:spcAft>
                <a:spcPts val="600"/>
              </a:spcAft>
              <a:buClr>
                <a:schemeClr val="accent2">
                  <a:lumMod val="50000"/>
                </a:schemeClr>
              </a:buClr>
              <a:buFont typeface="Arial" panose="020B0604020202020204" pitchFamily="34" charset="0"/>
              <a:buChar char="•"/>
            </a:pPr>
            <a:r>
              <a:rPr lang="pl-PL" sz="2000" dirty="0">
                <a:solidFill>
                  <a:schemeClr val="accent2">
                    <a:lumMod val="75000"/>
                  </a:schemeClr>
                </a:solidFill>
                <a:latin typeface="IBM Plex Sans" panose="020B0503050203000203" pitchFamily="34" charset="0"/>
                <a:cs typeface="Calibri" panose="020F0502020204030204" pitchFamily="34" charset="0"/>
              </a:rPr>
              <a:t>realizacja działań zmierzających do </a:t>
            </a:r>
            <a:r>
              <a:rPr lang="pl-PL" sz="2000" b="1" dirty="0">
                <a:solidFill>
                  <a:schemeClr val="accent2">
                    <a:lumMod val="75000"/>
                  </a:schemeClr>
                </a:solidFill>
                <a:latin typeface="IBM Plex Sans" panose="020B0503050203000203" pitchFamily="34" charset="0"/>
                <a:cs typeface="Calibri" panose="020F0502020204030204" pitchFamily="34" charset="0"/>
              </a:rPr>
              <a:t>ograniczenia zjawiska przedwczesnego kończenia nauki</a:t>
            </a:r>
          </a:p>
          <a:p>
            <a:pPr marL="342900" indent="-342900" defTabSz="590014">
              <a:spcBef>
                <a:spcPts val="600"/>
              </a:spcBef>
              <a:spcAft>
                <a:spcPts val="600"/>
              </a:spcAft>
              <a:buClr>
                <a:schemeClr val="accent2">
                  <a:lumMod val="50000"/>
                </a:schemeClr>
              </a:buClr>
              <a:buFont typeface="Arial" panose="020B0604020202020204" pitchFamily="34" charset="0"/>
              <a:buChar char="•"/>
            </a:pPr>
            <a:r>
              <a:rPr lang="pl-PL" sz="2000" b="1" dirty="0">
                <a:solidFill>
                  <a:schemeClr val="accent2">
                    <a:lumMod val="75000"/>
                  </a:schemeClr>
                </a:solidFill>
                <a:latin typeface="IBM Plex Sans" panose="020B0503050203000203" pitchFamily="34" charset="0"/>
                <a:cs typeface="Calibri" panose="020F0502020204030204" pitchFamily="34" charset="0"/>
              </a:rPr>
              <a:t>rozwój kompetencji kadry dydaktycznej </a:t>
            </a:r>
            <a:r>
              <a:rPr lang="pl-PL" sz="2000" dirty="0">
                <a:solidFill>
                  <a:schemeClr val="accent2">
                    <a:lumMod val="75000"/>
                  </a:schemeClr>
                </a:solidFill>
                <a:latin typeface="IBM Plex Sans" panose="020B0503050203000203" pitchFamily="34" charset="0"/>
                <a:cs typeface="Calibri" panose="020F0502020204030204" pitchFamily="34" charset="0"/>
              </a:rPr>
              <a:t>w zakresie: kompetencji cyfrowych (obligatoryjnie), rozwoju świadomości </a:t>
            </a:r>
            <a:br>
              <a:rPr lang="pl-PL" sz="2000" dirty="0">
                <a:solidFill>
                  <a:schemeClr val="accent2">
                    <a:lumMod val="75000"/>
                  </a:schemeClr>
                </a:solidFill>
                <a:latin typeface="IBM Plex Sans" panose="020B0503050203000203" pitchFamily="34" charset="0"/>
                <a:cs typeface="Calibri" panose="020F0502020204030204" pitchFamily="34" charset="0"/>
              </a:rPr>
            </a:br>
            <a:r>
              <a:rPr lang="pl-PL" sz="2000" dirty="0">
                <a:solidFill>
                  <a:schemeClr val="accent2">
                    <a:lumMod val="75000"/>
                  </a:schemeClr>
                </a:solidFill>
                <a:latin typeface="IBM Plex Sans" panose="020B0503050203000203" pitchFamily="34" charset="0"/>
                <a:cs typeface="Calibri" panose="020F0502020204030204" pitchFamily="34" charset="0"/>
              </a:rPr>
              <a:t>i umiejętności na rzecz zielonej transformacji (obligatoryjnie), projektowania uniwersalnego (obligatoryjne), przedsiębiorczości i komercjalizacji efektów badań naukowych, kompetencji dydaktycznych, w tym wykorzystania nowoczesnych metod dydaktycznych, metodyki kształcenia, kompetencji merytorycznych, i innych bezpośrednio związanych z aktywnością dydaktyczną lub naukowo-dydaktyczną poprzez m.in. udział w kursach/ szkoleniach/ stażach/ wizytach studyjnych (krajowych i międzynarodowych)</a:t>
            </a:r>
          </a:p>
        </p:txBody>
      </p:sp>
      <p:sp>
        <p:nvSpPr>
          <p:cNvPr id="8" name="Tytuł 1">
            <a:extLst>
              <a:ext uri="{FF2B5EF4-FFF2-40B4-BE49-F238E27FC236}">
                <a16:creationId xmlns:a16="http://schemas.microsoft.com/office/drawing/2014/main" id="{7D29C881-63BC-4D59-8E6E-EED5D0BAC99E}"/>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kryteria dostępu</a:t>
            </a:r>
          </a:p>
        </p:txBody>
      </p:sp>
      <p:pic>
        <p:nvPicPr>
          <p:cNvPr id="9" name="Picture 2">
            <a:extLst>
              <a:ext uri="{FF2B5EF4-FFF2-40B4-BE49-F238E27FC236}">
                <a16:creationId xmlns:a16="http://schemas.microsoft.com/office/drawing/2014/main" id="{B4E4E679-91A6-4DC7-9F70-E33696A5F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1014" y="7817808"/>
            <a:ext cx="7809833" cy="71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3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7</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927161" y="1874282"/>
            <a:ext cx="13317415" cy="5524245"/>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4 cd.</a:t>
            </a:r>
          </a:p>
          <a:p>
            <a:pPr defTabSz="590014">
              <a:spcBef>
                <a:spcPts val="1200"/>
              </a:spcBef>
              <a:spcAft>
                <a:spcPts val="600"/>
              </a:spcAft>
              <a:buClr>
                <a:schemeClr val="accent2">
                  <a:lumMod val="50000"/>
                </a:schemeClr>
              </a:buClr>
            </a:pPr>
            <a:r>
              <a:rPr lang="pl-PL" sz="1800" u="sng" dirty="0">
                <a:solidFill>
                  <a:schemeClr val="accent2">
                    <a:lumMod val="75000"/>
                  </a:schemeClr>
                </a:solidFill>
                <a:latin typeface="IBM Plex Sans" panose="020B0503050203000203" pitchFamily="34" charset="0"/>
                <a:cs typeface="Calibri" panose="020F0502020204030204" pitchFamily="34" charset="0"/>
              </a:rPr>
              <a:t>Uzasadnienie: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Kryterium ma na celu ukierunkowanie zakresu projektu na realizację działań o charakterze kompleksowym, umożliwiających dostosowanie  kwalifikacji lub kompetencji studentów kierunku lub kierunków studiów do potrzeb  branż wskazanych w kryterium dostępu nr 2, a także rozwój kompetencji i kwalifikacji kadry dydaktycznej realizującej proces kształcenia na kierunku lub kierunkach objętych wsparciem.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Dodatkowo, ze względu na powszechność zjawiska przerywania przez studentów nauki (o czym mowa m.in. w raporcie OPI PIB </a:t>
            </a:r>
            <a:br>
              <a:rPr lang="pl-PL" sz="1800" dirty="0">
                <a:solidFill>
                  <a:schemeClr val="accent2">
                    <a:lumMod val="75000"/>
                  </a:schemeClr>
                </a:solidFill>
                <a:latin typeface="IBM Plex Sans" panose="020B0503050203000203" pitchFamily="34" charset="0"/>
                <a:cs typeface="Calibri" panose="020F0502020204030204" pitchFamily="34" charset="0"/>
              </a:rPr>
            </a:br>
            <a:r>
              <a:rPr lang="pl-PL" sz="1800" dirty="0">
                <a:solidFill>
                  <a:schemeClr val="accent2">
                    <a:lumMod val="75000"/>
                  </a:schemeClr>
                </a:solidFill>
                <a:latin typeface="IBM Plex Sans" panose="020B0503050203000203" pitchFamily="34" charset="0"/>
                <a:cs typeface="Calibri" panose="020F0502020204030204" pitchFamily="34" charset="0"/>
              </a:rPr>
              <a:t>z 2020 r. pt. „Zjawisko drop-outu na polskich uczelniach”) oraz mając na uwadze dbałość o jakość kształcenia, kryterium ma </a:t>
            </a:r>
            <a:br>
              <a:rPr lang="pl-PL" sz="1800" dirty="0">
                <a:solidFill>
                  <a:schemeClr val="accent2">
                    <a:lumMod val="75000"/>
                  </a:schemeClr>
                </a:solidFill>
                <a:latin typeface="IBM Plex Sans" panose="020B0503050203000203" pitchFamily="34" charset="0"/>
                <a:cs typeface="Calibri" panose="020F0502020204030204" pitchFamily="34" charset="0"/>
              </a:rPr>
            </a:br>
            <a:r>
              <a:rPr lang="pl-PL" sz="1800" dirty="0">
                <a:solidFill>
                  <a:schemeClr val="accent2">
                    <a:lumMod val="75000"/>
                  </a:schemeClr>
                </a:solidFill>
                <a:latin typeface="IBM Plex Sans" panose="020B0503050203000203" pitchFamily="34" charset="0"/>
                <a:cs typeface="Calibri" panose="020F0502020204030204" pitchFamily="34" charset="0"/>
              </a:rPr>
              <a:t>na celu zmobilizowanie wnioskodawców do realizacji działań zmierzających także do ograniczenia liczby studentów kończących przedwcześnie naukę.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Wnioskodawca musi określić kompetencje i kwalifikacje będące przedmiotem działań w projekcie na podstawie analiz własnych lub powszechnie dostępnych raportów tematycznych (w tym np. analiz regionalnych).</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Weryfikacja uzyskania kompetencji odbywa się zgodnie z Wytycznymi dotyczącymi postępu rzeczowego realizacji programów </a:t>
            </a:r>
            <a:br>
              <a:rPr lang="pl-PL" sz="1800" dirty="0">
                <a:solidFill>
                  <a:schemeClr val="accent2">
                    <a:lumMod val="75000"/>
                  </a:schemeClr>
                </a:solidFill>
                <a:latin typeface="IBM Plex Sans" panose="020B0503050203000203" pitchFamily="34" charset="0"/>
                <a:cs typeface="Calibri" panose="020F0502020204030204" pitchFamily="34" charset="0"/>
              </a:rPr>
            </a:br>
            <a:r>
              <a:rPr lang="pl-PL" sz="1800" dirty="0">
                <a:solidFill>
                  <a:schemeClr val="accent2">
                    <a:lumMod val="75000"/>
                  </a:schemeClr>
                </a:solidFill>
                <a:latin typeface="IBM Plex Sans" panose="020B0503050203000203" pitchFamily="34" charset="0"/>
                <a:cs typeface="Calibri" panose="020F0502020204030204" pitchFamily="34" charset="0"/>
              </a:rPr>
              <a:t>na lata 2021-2027 (załącznik nr 2 Podstawowe informacje dotyczące uzyskiwania kwalifikacji w ramach projektów współfinansowanych z EFS+), tj. poprzez zrealizowanie wszystkich wymaganych etapów.</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Weryfikacja kryterium będzie dokonywana na podstawie treści wniosku.</a:t>
            </a:r>
          </a:p>
          <a:p>
            <a:pPr defTabSz="590014">
              <a:spcBef>
                <a:spcPts val="600"/>
              </a:spcBef>
              <a:spcAft>
                <a:spcPts val="600"/>
              </a:spcAft>
              <a:buClr>
                <a:schemeClr val="accent2">
                  <a:lumMod val="50000"/>
                </a:schemeClr>
              </a:buClr>
            </a:pPr>
            <a:endParaRPr lang="pl-PL" sz="1800" dirty="0">
              <a:solidFill>
                <a:schemeClr val="accent2">
                  <a:lumMod val="75000"/>
                </a:schemeClr>
              </a:solidFill>
              <a:latin typeface="IBM Plex Sans" panose="020B0503050203000203" pitchFamily="34" charset="0"/>
              <a:cs typeface="Calibri" panose="020F0502020204030204" pitchFamily="34" charset="0"/>
            </a:endParaRPr>
          </a:p>
        </p:txBody>
      </p:sp>
      <p:sp>
        <p:nvSpPr>
          <p:cNvPr id="8" name="Tytuł 1">
            <a:extLst>
              <a:ext uri="{FF2B5EF4-FFF2-40B4-BE49-F238E27FC236}">
                <a16:creationId xmlns:a16="http://schemas.microsoft.com/office/drawing/2014/main" id="{BAB26FC5-B338-408E-9004-41F07973CB1D}"/>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kryteria dostępu</a:t>
            </a:r>
          </a:p>
        </p:txBody>
      </p:sp>
      <p:pic>
        <p:nvPicPr>
          <p:cNvPr id="9" name="Picture 2">
            <a:extLst>
              <a:ext uri="{FF2B5EF4-FFF2-40B4-BE49-F238E27FC236}">
                <a16:creationId xmlns:a16="http://schemas.microsoft.com/office/drawing/2014/main" id="{8CDC1977-EA01-4622-9B3D-1D177C80A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05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8</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927161" y="2072166"/>
            <a:ext cx="13317415" cy="5115346"/>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5 – podlega negocjacjom</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Wnioskodawca może złożyć wyłącznie 1 wniosek w naborze konkurencyjnym</a:t>
            </a:r>
          </a:p>
          <a:p>
            <a:pPr defTabSz="590014">
              <a:spcBef>
                <a:spcPts val="1200"/>
              </a:spcBef>
              <a:spcAft>
                <a:spcPts val="600"/>
              </a:spcAft>
              <a:buClr>
                <a:schemeClr val="accent2">
                  <a:lumMod val="50000"/>
                </a:schemeClr>
              </a:buClr>
            </a:pPr>
            <a:r>
              <a:rPr lang="pl-PL" sz="1800" u="sng" dirty="0">
                <a:solidFill>
                  <a:schemeClr val="accent2">
                    <a:lumMod val="75000"/>
                  </a:schemeClr>
                </a:solidFill>
                <a:latin typeface="IBM Plex Sans" panose="020B0503050203000203" pitchFamily="34" charset="0"/>
                <a:cs typeface="Calibri" panose="020F0502020204030204" pitchFamily="34" charset="0"/>
              </a:rPr>
              <a:t>Uzasadnienie: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Wnioskodawca powinien opracować jeden projekt obejmujący kompleksowe działania.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Kryterium nie wyklucza możliwości występowania uczelni w innych wnioskach w roli partnera.</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Weryfikacja kryterium będzie dokonywana na podstawie treści wniosku oraz danych posiadanych przez ION. W przypadku, </a:t>
            </a:r>
            <a:br>
              <a:rPr lang="pl-PL" sz="1800" dirty="0">
                <a:solidFill>
                  <a:schemeClr val="accent2">
                    <a:lumMod val="75000"/>
                  </a:schemeClr>
                </a:solidFill>
                <a:latin typeface="IBM Plex Sans" panose="020B0503050203000203" pitchFamily="34" charset="0"/>
                <a:cs typeface="Calibri" panose="020F0502020204030204" pitchFamily="34" charset="0"/>
              </a:rPr>
            </a:br>
            <a:r>
              <a:rPr lang="pl-PL" sz="1800" dirty="0">
                <a:solidFill>
                  <a:schemeClr val="accent2">
                    <a:lumMod val="75000"/>
                  </a:schemeClr>
                </a:solidFill>
                <a:latin typeface="IBM Plex Sans" panose="020B0503050203000203" pitchFamily="34" charset="0"/>
                <a:cs typeface="Calibri" panose="020F0502020204030204" pitchFamily="34" charset="0"/>
              </a:rPr>
              <a:t>gdy wnioskodawca złoży więcej niż jeden wniosek, ION wezwie wnioskodawcę do wskazania wniosku, który faktycznie ma być poddawany ocenie i wycofania pozostałych wniosków</a:t>
            </a:r>
          </a:p>
        </p:txBody>
      </p:sp>
      <p:sp>
        <p:nvSpPr>
          <p:cNvPr id="8" name="Tytuł 1">
            <a:extLst>
              <a:ext uri="{FF2B5EF4-FFF2-40B4-BE49-F238E27FC236}">
                <a16:creationId xmlns:a16="http://schemas.microsoft.com/office/drawing/2014/main" id="{90B3E033-C513-4CBC-9ADE-C42352D57A22}"/>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kryteria dostępu</a:t>
            </a:r>
          </a:p>
        </p:txBody>
      </p:sp>
      <p:pic>
        <p:nvPicPr>
          <p:cNvPr id="9" name="Picture 2">
            <a:extLst>
              <a:ext uri="{FF2B5EF4-FFF2-40B4-BE49-F238E27FC236}">
                <a16:creationId xmlns:a16="http://schemas.microsoft.com/office/drawing/2014/main" id="{3800CF90-D75C-48B5-8655-78B72928E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05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7595F6FE-3273-59C0-5D67-B1540850B4A9}"/>
              </a:ext>
            </a:extLst>
          </p:cNvPr>
          <p:cNvSpPr>
            <a:spLocks noGrp="1"/>
          </p:cNvSpPr>
          <p:nvPr>
            <p:ph type="sldNum" sz="quarter" idx="10"/>
          </p:nvPr>
        </p:nvSpPr>
        <p:spPr/>
        <p:txBody>
          <a:bodyPr/>
          <a:lstStyle/>
          <a:p>
            <a:fld id="{52829928-69CF-4CD4-AA50-C7139EE0EE92}" type="slidenum">
              <a:rPr lang="pl-PL" smtClean="0"/>
              <a:pPr/>
              <a:t>9</a:t>
            </a:fld>
            <a:endParaRPr lang="pl-PL" dirty="0"/>
          </a:p>
        </p:txBody>
      </p:sp>
      <p:sp>
        <p:nvSpPr>
          <p:cNvPr id="6" name="pole tekstowe 5">
            <a:extLst>
              <a:ext uri="{FF2B5EF4-FFF2-40B4-BE49-F238E27FC236}">
                <a16:creationId xmlns:a16="http://schemas.microsoft.com/office/drawing/2014/main" id="{BDA9E9A2-DBC1-444B-B874-5729BD0754DF}"/>
              </a:ext>
            </a:extLst>
          </p:cNvPr>
          <p:cNvSpPr txBox="1"/>
          <p:nvPr/>
        </p:nvSpPr>
        <p:spPr>
          <a:xfrm>
            <a:off x="927161" y="2169590"/>
            <a:ext cx="13317415" cy="5115346"/>
          </a:xfrm>
          <a:prstGeom prst="rect">
            <a:avLst/>
          </a:prstGeom>
        </p:spPr>
        <p:txBody>
          <a:bodyPr lIns="0" tIns="0" rIns="0" bIns="0">
            <a:noAutofit/>
          </a:bodyPr>
          <a:lstStyle/>
          <a:p>
            <a:pPr defTabSz="590014">
              <a:spcBef>
                <a:spcPts val="600"/>
              </a:spcBef>
              <a:spcAft>
                <a:spcPts val="600"/>
              </a:spcAft>
              <a:buClr>
                <a:schemeClr val="accent2">
                  <a:lumMod val="50000"/>
                </a:schemeClr>
              </a:buClr>
            </a:pPr>
            <a:r>
              <a:rPr lang="pl-PL" sz="2400" b="1" u="sng" dirty="0">
                <a:solidFill>
                  <a:schemeClr val="accent2">
                    <a:lumMod val="75000"/>
                  </a:schemeClr>
                </a:solidFill>
                <a:latin typeface="IBM Plex Sans" panose="020B0503050203000203" pitchFamily="34" charset="0"/>
                <a:cs typeface="Calibri" panose="020F0502020204030204" pitchFamily="34" charset="0"/>
              </a:rPr>
              <a:t>Kryterium nr 6 – podlega negocjacjom</a:t>
            </a:r>
          </a:p>
          <a:p>
            <a:pPr defTabSz="590014">
              <a:spcBef>
                <a:spcPts val="600"/>
              </a:spcBef>
              <a:spcAft>
                <a:spcPts val="600"/>
              </a:spcAft>
              <a:buClr>
                <a:schemeClr val="accent2">
                  <a:lumMod val="50000"/>
                </a:schemeClr>
              </a:buClr>
            </a:pPr>
            <a:r>
              <a:rPr lang="pl-PL" sz="2400" dirty="0">
                <a:solidFill>
                  <a:schemeClr val="accent2">
                    <a:lumMod val="75000"/>
                  </a:schemeClr>
                </a:solidFill>
                <a:latin typeface="IBM Plex Sans" panose="020B0503050203000203" pitchFamily="34" charset="0"/>
                <a:cs typeface="Calibri" panose="020F0502020204030204" pitchFamily="34" charset="0"/>
              </a:rPr>
              <a:t>Uczestnikami projektu mogą być wyłącznie studenci kierunku lub kierunków objętych wsparciem w projekcie oraz kadra zaangażowana w realizację procesu kształcenia na tym kierunku </a:t>
            </a:r>
            <a:br>
              <a:rPr lang="pl-PL" sz="2400" dirty="0">
                <a:solidFill>
                  <a:schemeClr val="accent2">
                    <a:lumMod val="75000"/>
                  </a:schemeClr>
                </a:solidFill>
                <a:latin typeface="IBM Plex Sans" panose="020B0503050203000203" pitchFamily="34" charset="0"/>
                <a:cs typeface="Calibri" panose="020F0502020204030204" pitchFamily="34" charset="0"/>
              </a:rPr>
            </a:br>
            <a:r>
              <a:rPr lang="pl-PL" sz="2400" dirty="0">
                <a:solidFill>
                  <a:schemeClr val="accent2">
                    <a:lumMod val="75000"/>
                  </a:schemeClr>
                </a:solidFill>
                <a:latin typeface="IBM Plex Sans" panose="020B0503050203000203" pitchFamily="34" charset="0"/>
                <a:cs typeface="Calibri" panose="020F0502020204030204" pitchFamily="34" charset="0"/>
              </a:rPr>
              <a:t>lub kierunkach</a:t>
            </a:r>
          </a:p>
          <a:p>
            <a:pPr defTabSz="590014">
              <a:spcBef>
                <a:spcPts val="1200"/>
              </a:spcBef>
              <a:spcAft>
                <a:spcPts val="600"/>
              </a:spcAft>
              <a:buClr>
                <a:schemeClr val="accent2">
                  <a:lumMod val="50000"/>
                </a:schemeClr>
              </a:buClr>
            </a:pPr>
            <a:r>
              <a:rPr lang="pl-PL" sz="1800" u="sng" dirty="0">
                <a:solidFill>
                  <a:schemeClr val="accent2">
                    <a:lumMod val="75000"/>
                  </a:schemeClr>
                </a:solidFill>
                <a:latin typeface="IBM Plex Sans" panose="020B0503050203000203" pitchFamily="34" charset="0"/>
                <a:cs typeface="Calibri" panose="020F0502020204030204" pitchFamily="34" charset="0"/>
              </a:rPr>
              <a:t>Uzasadnienie:</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Biorąc pod uwagę kompleksowy charakter wsparcia i konieczność sprawdzenia przyjętych nowych rozwiązań, tj. nowego </a:t>
            </a:r>
            <a:br>
              <a:rPr lang="pl-PL" sz="1800" dirty="0">
                <a:solidFill>
                  <a:schemeClr val="accent2">
                    <a:lumMod val="75000"/>
                  </a:schemeClr>
                </a:solidFill>
                <a:latin typeface="IBM Plex Sans" panose="020B0503050203000203" pitchFamily="34" charset="0"/>
                <a:cs typeface="Calibri" panose="020F0502020204030204" pitchFamily="34" charset="0"/>
              </a:rPr>
            </a:br>
            <a:r>
              <a:rPr lang="pl-PL" sz="1800" dirty="0">
                <a:solidFill>
                  <a:schemeClr val="accent2">
                    <a:lumMod val="75000"/>
                  </a:schemeClr>
                </a:solidFill>
                <a:latin typeface="IBM Plex Sans" panose="020B0503050203000203" pitchFamily="34" charset="0"/>
                <a:cs typeface="Calibri" panose="020F0502020204030204" pitchFamily="34" charset="0"/>
              </a:rPr>
              <a:t>lub zmodyfikowanego programu kształcenia uzupełnionego elementami praktycznymi i jednocześnie działaniami podnoszącymi kompetencje kadry dydaktycznej – grupa docelowa powinna być spójna. </a:t>
            </a:r>
          </a:p>
          <a:p>
            <a:pPr defTabSz="590014">
              <a:spcBef>
                <a:spcPts val="600"/>
              </a:spcBef>
              <a:spcAft>
                <a:spcPts val="600"/>
              </a:spcAft>
              <a:buClr>
                <a:schemeClr val="accent2">
                  <a:lumMod val="50000"/>
                </a:schemeClr>
              </a:buClr>
            </a:pPr>
            <a:r>
              <a:rPr lang="pl-PL" sz="1800" dirty="0">
                <a:solidFill>
                  <a:schemeClr val="accent2">
                    <a:lumMod val="75000"/>
                  </a:schemeClr>
                </a:solidFill>
                <a:latin typeface="IBM Plex Sans" panose="020B0503050203000203" pitchFamily="34" charset="0"/>
                <a:cs typeface="Calibri" panose="020F0502020204030204" pitchFamily="34" charset="0"/>
              </a:rPr>
              <a:t>Weryfikacja kryterium będzie dokonywana na podstawie treści wniosku oraz danych posiadanych przez ION.</a:t>
            </a:r>
          </a:p>
        </p:txBody>
      </p:sp>
      <p:sp>
        <p:nvSpPr>
          <p:cNvPr id="8" name="Tytuł 1">
            <a:extLst>
              <a:ext uri="{FF2B5EF4-FFF2-40B4-BE49-F238E27FC236}">
                <a16:creationId xmlns:a16="http://schemas.microsoft.com/office/drawing/2014/main" id="{EEA44E6E-31F4-462F-9046-96D23AA8E728}"/>
              </a:ext>
            </a:extLst>
          </p:cNvPr>
          <p:cNvSpPr txBox="1">
            <a:spLocks/>
          </p:cNvSpPr>
          <p:nvPr/>
        </p:nvSpPr>
        <p:spPr>
          <a:xfrm>
            <a:off x="3634154" y="420318"/>
            <a:ext cx="10175631" cy="1332794"/>
          </a:xfrm>
          <a:prstGeom prst="rect">
            <a:avLst/>
          </a:prstGeom>
        </p:spPr>
        <p:txBody>
          <a:bodyPr/>
          <a:lstStyle>
            <a:lvl1pPr algn="l" defTabSz="914400" rtl="0" eaLnBrk="1" latinLnBrk="0" hangingPunct="1">
              <a:lnSpc>
                <a:spcPct val="100000"/>
              </a:lnSpc>
              <a:spcBef>
                <a:spcPct val="0"/>
              </a:spcBef>
              <a:spcAft>
                <a:spcPts val="600"/>
              </a:spcAft>
              <a:buNone/>
              <a:defRPr sz="4000" kern="1200">
                <a:solidFill>
                  <a:schemeClr val="tx2"/>
                </a:solidFill>
                <a:latin typeface="+mj-lt"/>
                <a:ea typeface="+mj-ea"/>
                <a:cs typeface="+mj-cs"/>
              </a:defRPr>
            </a:lvl1pPr>
          </a:lstStyle>
          <a:p>
            <a:r>
              <a:rPr lang="pl-PL" sz="3600" b="1" dirty="0">
                <a:latin typeface="IBM Plex Sans" panose="020B0503050203000203" pitchFamily="34" charset="0"/>
                <a:cs typeface="Calibri" panose="020F0502020204030204" pitchFamily="34" charset="0"/>
              </a:rPr>
              <a:t>Kształcenie na potrzeby branż kluczowych </a:t>
            </a:r>
            <a:br>
              <a:rPr lang="pl-PL" sz="3600" b="1" dirty="0">
                <a:latin typeface="IBM Plex Sans" panose="020B0503050203000203" pitchFamily="34" charset="0"/>
                <a:cs typeface="Calibri" panose="020F0502020204030204" pitchFamily="34" charset="0"/>
              </a:rPr>
            </a:br>
            <a:r>
              <a:rPr lang="pl-PL" sz="2800" b="1" dirty="0">
                <a:latin typeface="IBM Plex Sans" panose="020B0503050203000203" pitchFamily="34" charset="0"/>
                <a:cs typeface="Calibri" panose="020F0502020204030204" pitchFamily="34" charset="0"/>
              </a:rPr>
              <a:t>kryteria dostępu</a:t>
            </a:r>
          </a:p>
        </p:txBody>
      </p:sp>
      <p:pic>
        <p:nvPicPr>
          <p:cNvPr id="9" name="Picture 2">
            <a:extLst>
              <a:ext uri="{FF2B5EF4-FFF2-40B4-BE49-F238E27FC236}">
                <a16:creationId xmlns:a16="http://schemas.microsoft.com/office/drawing/2014/main" id="{C7308BD5-7948-41DD-ABA6-53786E781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684" y="7701415"/>
            <a:ext cx="8196694" cy="75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54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CBR light PL">
  <a:themeElements>
    <a:clrScheme name="NCBR2022">
      <a:dk1>
        <a:srgbClr val="000000"/>
      </a:dk1>
      <a:lt1>
        <a:srgbClr val="FFFFFF"/>
      </a:lt1>
      <a:dk2>
        <a:srgbClr val="2A3172"/>
      </a:dk2>
      <a:lt2>
        <a:srgbClr val="FFFFFF"/>
      </a:lt2>
      <a:accent1>
        <a:srgbClr val="44BDEE"/>
      </a:accent1>
      <a:accent2>
        <a:srgbClr val="004D9C"/>
      </a:accent2>
      <a:accent3>
        <a:srgbClr val="00ABAC"/>
      </a:accent3>
      <a:accent4>
        <a:srgbClr val="575756"/>
      </a:accent4>
      <a:accent5>
        <a:srgbClr val="980242"/>
      </a:accent5>
      <a:accent6>
        <a:srgbClr val="E06605"/>
      </a:accent6>
      <a:hlink>
        <a:srgbClr val="2A3172"/>
      </a:hlink>
      <a:folHlink>
        <a:srgbClr val="44BDEE"/>
      </a:folHlink>
    </a:clrScheme>
    <a:fontScheme name="NCBR2022">
      <a:majorFont>
        <a:latin typeface="IBM Plex Sans"/>
        <a:ea typeface=""/>
        <a:cs typeface=""/>
      </a:majorFont>
      <a:minorFont>
        <a:latin typeface="IBM Plex Sans"/>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BR_2022.potx" id="{A585955A-8F11-404C-B71C-8AAAA8C1F108}" vid="{375A2F19-6C11-452B-940A-AD63B8E3A97C}"/>
    </a:ext>
  </a:extLst>
</a:theme>
</file>

<file path=ppt/theme/theme2.xml><?xml version="1.0" encoding="utf-8"?>
<a:theme xmlns:a="http://schemas.openxmlformats.org/drawingml/2006/main" name="NCBR dark PL">
  <a:themeElements>
    <a:clrScheme name="NCBR2022">
      <a:dk1>
        <a:srgbClr val="000000"/>
      </a:dk1>
      <a:lt1>
        <a:srgbClr val="FFFFFF"/>
      </a:lt1>
      <a:dk2>
        <a:srgbClr val="2A3172"/>
      </a:dk2>
      <a:lt2>
        <a:srgbClr val="FFFFFF"/>
      </a:lt2>
      <a:accent1>
        <a:srgbClr val="44BDEE"/>
      </a:accent1>
      <a:accent2>
        <a:srgbClr val="004D9C"/>
      </a:accent2>
      <a:accent3>
        <a:srgbClr val="00ABAC"/>
      </a:accent3>
      <a:accent4>
        <a:srgbClr val="575756"/>
      </a:accent4>
      <a:accent5>
        <a:srgbClr val="980242"/>
      </a:accent5>
      <a:accent6>
        <a:srgbClr val="E06605"/>
      </a:accent6>
      <a:hlink>
        <a:srgbClr val="2A3172"/>
      </a:hlink>
      <a:folHlink>
        <a:srgbClr val="44BDEE"/>
      </a:folHlink>
    </a:clrScheme>
    <a:fontScheme name="NCBR2022">
      <a:majorFont>
        <a:latin typeface="IBM Plex Sans"/>
        <a:ea typeface=""/>
        <a:cs typeface=""/>
      </a:majorFont>
      <a:minorFont>
        <a:latin typeface="IBM Plex Sans"/>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BR_2022.potx" id="{A585955A-8F11-404C-B71C-8AAAA8C1F108}" vid="{C7B80051-803F-4F1D-8FEE-E357EF59BF05}"/>
    </a:ext>
  </a:extLst>
</a:theme>
</file>

<file path=ppt/theme/theme3.xml><?xml version="1.0" encoding="utf-8"?>
<a:theme xmlns:a="http://schemas.openxmlformats.org/drawingml/2006/main" name="NCBR light ENG">
  <a:themeElements>
    <a:clrScheme name="NCBR2022">
      <a:dk1>
        <a:srgbClr val="000000"/>
      </a:dk1>
      <a:lt1>
        <a:srgbClr val="FFFFFF"/>
      </a:lt1>
      <a:dk2>
        <a:srgbClr val="2A3172"/>
      </a:dk2>
      <a:lt2>
        <a:srgbClr val="FFFFFF"/>
      </a:lt2>
      <a:accent1>
        <a:srgbClr val="44BDEE"/>
      </a:accent1>
      <a:accent2>
        <a:srgbClr val="004D9C"/>
      </a:accent2>
      <a:accent3>
        <a:srgbClr val="00ABAC"/>
      </a:accent3>
      <a:accent4>
        <a:srgbClr val="575756"/>
      </a:accent4>
      <a:accent5>
        <a:srgbClr val="980242"/>
      </a:accent5>
      <a:accent6>
        <a:srgbClr val="E06605"/>
      </a:accent6>
      <a:hlink>
        <a:srgbClr val="2A3172"/>
      </a:hlink>
      <a:folHlink>
        <a:srgbClr val="44BDEE"/>
      </a:folHlink>
    </a:clrScheme>
    <a:fontScheme name="NCBR2022">
      <a:majorFont>
        <a:latin typeface="IBM Plex Sans"/>
        <a:ea typeface=""/>
        <a:cs typeface=""/>
      </a:majorFont>
      <a:minorFont>
        <a:latin typeface="IBM Plex Sans"/>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BR_2022.potx" id="{A585955A-8F11-404C-B71C-8AAAA8C1F108}" vid="{03586B63-0F73-4645-BF8C-DDC53BAE7DCF}"/>
    </a:ext>
  </a:extLst>
</a:theme>
</file>

<file path=ppt/theme/theme4.xml><?xml version="1.0" encoding="utf-8"?>
<a:theme xmlns:a="http://schemas.openxmlformats.org/drawingml/2006/main" name="NCBR dark ENG">
  <a:themeElements>
    <a:clrScheme name="NCBR2022">
      <a:dk1>
        <a:srgbClr val="000000"/>
      </a:dk1>
      <a:lt1>
        <a:srgbClr val="FFFFFF"/>
      </a:lt1>
      <a:dk2>
        <a:srgbClr val="2A3172"/>
      </a:dk2>
      <a:lt2>
        <a:srgbClr val="FFFFFF"/>
      </a:lt2>
      <a:accent1>
        <a:srgbClr val="44BDEE"/>
      </a:accent1>
      <a:accent2>
        <a:srgbClr val="004D9C"/>
      </a:accent2>
      <a:accent3>
        <a:srgbClr val="00ABAC"/>
      </a:accent3>
      <a:accent4>
        <a:srgbClr val="575756"/>
      </a:accent4>
      <a:accent5>
        <a:srgbClr val="980242"/>
      </a:accent5>
      <a:accent6>
        <a:srgbClr val="E06605"/>
      </a:accent6>
      <a:hlink>
        <a:srgbClr val="2A3172"/>
      </a:hlink>
      <a:folHlink>
        <a:srgbClr val="44BDEE"/>
      </a:folHlink>
    </a:clrScheme>
    <a:fontScheme name="NCBR2022">
      <a:majorFont>
        <a:latin typeface="IBM Plex Sans"/>
        <a:ea typeface=""/>
        <a:cs typeface=""/>
      </a:majorFont>
      <a:minorFont>
        <a:latin typeface="IBM Plex Sans"/>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BR_2022.potx" id="{A585955A-8F11-404C-B71C-8AAAA8C1F108}" vid="{6F87D617-E344-4DD0-8F4E-0E7C114F2B2C}"/>
    </a:ext>
  </a:extLst>
</a:theme>
</file>

<file path=ppt/theme/theme5.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NCBR_2022</Template>
  <TotalTime>4760</TotalTime>
  <Words>3046</Words>
  <Application>Microsoft Office PowerPoint</Application>
  <PresentationFormat>Niestandardowy</PresentationFormat>
  <Paragraphs>180</Paragraphs>
  <Slides>21</Slides>
  <Notes>1</Notes>
  <HiddenSlides>0</HiddenSlides>
  <MMClips>0</MMClips>
  <ScaleCrop>false</ScaleCrop>
  <HeadingPairs>
    <vt:vector size="6" baseType="variant">
      <vt:variant>
        <vt:lpstr>Używane czcionki</vt:lpstr>
      </vt:variant>
      <vt:variant>
        <vt:i4>4</vt:i4>
      </vt:variant>
      <vt:variant>
        <vt:lpstr>Motyw</vt:lpstr>
      </vt:variant>
      <vt:variant>
        <vt:i4>4</vt:i4>
      </vt:variant>
      <vt:variant>
        <vt:lpstr>Tytuły slajdów</vt:lpstr>
      </vt:variant>
      <vt:variant>
        <vt:i4>21</vt:i4>
      </vt:variant>
    </vt:vector>
  </HeadingPairs>
  <TitlesOfParts>
    <vt:vector size="29" baseType="lpstr">
      <vt:lpstr>Arial</vt:lpstr>
      <vt:lpstr>Calibri</vt:lpstr>
      <vt:lpstr>IBM Plex Sans</vt:lpstr>
      <vt:lpstr>Wingdings</vt:lpstr>
      <vt:lpstr>NCBR light PL</vt:lpstr>
      <vt:lpstr>NCBR dark PL</vt:lpstr>
      <vt:lpstr>NCBR light ENG</vt:lpstr>
      <vt:lpstr>NCBR dark ENG</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Dziękuję za uwagę Anna Marciniak kierownik Sekcji Konkursów EFS Dział Programowania i Wyboru Projektów, NCBR  anna.marciniak@ncbr.gov.pl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Maria Szufleńska</dc:creator>
  <cp:lastModifiedBy>Anna Marciniak</cp:lastModifiedBy>
  <cp:revision>343</cp:revision>
  <dcterms:created xsi:type="dcterms:W3CDTF">2022-09-12T13:28:05Z</dcterms:created>
  <dcterms:modified xsi:type="dcterms:W3CDTF">2023-05-17T16:45:40Z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e939cc-945f-447d-b5c0-f5a8e3aaa77b_Enabled">
    <vt:lpwstr>true</vt:lpwstr>
  </property>
  <property fmtid="{D5CDD505-2E9C-101B-9397-08002B2CF9AE}" pid="3" name="MSIP_Label_91e939cc-945f-447d-b5c0-f5a8e3aaa77b_SetDate">
    <vt:lpwstr>2022-10-25T08:36:02Z</vt:lpwstr>
  </property>
  <property fmtid="{D5CDD505-2E9C-101B-9397-08002B2CF9AE}" pid="4" name="MSIP_Label_91e939cc-945f-447d-b5c0-f5a8e3aaa77b_Method">
    <vt:lpwstr>Privileged</vt:lpwstr>
  </property>
  <property fmtid="{D5CDD505-2E9C-101B-9397-08002B2CF9AE}" pid="5" name="MSIP_Label_91e939cc-945f-447d-b5c0-f5a8e3aaa77b_Name">
    <vt:lpwstr>K1 - Publiczna bez oznakowania</vt:lpwstr>
  </property>
  <property fmtid="{D5CDD505-2E9C-101B-9397-08002B2CF9AE}" pid="6" name="MSIP_Label_91e939cc-945f-447d-b5c0-f5a8e3aaa77b_SiteId">
    <vt:lpwstr>114511be-be5b-44a7-b2ab-a51e832dea9d</vt:lpwstr>
  </property>
  <property fmtid="{D5CDD505-2E9C-101B-9397-08002B2CF9AE}" pid="7" name="MSIP_Label_91e939cc-945f-447d-b5c0-f5a8e3aaa77b_ActionId">
    <vt:lpwstr>c51463df-d97f-4cfc-8338-de55a37c992f</vt:lpwstr>
  </property>
  <property fmtid="{D5CDD505-2E9C-101B-9397-08002B2CF9AE}" pid="8" name="MSIP_Label_91e939cc-945f-447d-b5c0-f5a8e3aaa77b_ContentBits">
    <vt:lpwstr>0</vt:lpwstr>
  </property>
</Properties>
</file>