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6"/>
  </p:handoutMasterIdLst>
  <p:sldIdLst>
    <p:sldId id="260" r:id="rId2"/>
    <p:sldId id="282" r:id="rId3"/>
    <p:sldId id="289" r:id="rId4"/>
    <p:sldId id="301" r:id="rId5"/>
    <p:sldId id="292" r:id="rId6"/>
    <p:sldId id="298" r:id="rId7"/>
    <p:sldId id="293" r:id="rId8"/>
    <p:sldId id="297" r:id="rId9"/>
    <p:sldId id="296" r:id="rId10"/>
    <p:sldId id="295" r:id="rId11"/>
    <p:sldId id="299" r:id="rId12"/>
    <p:sldId id="308" r:id="rId13"/>
    <p:sldId id="303" r:id="rId14"/>
    <p:sldId id="304" r:id="rId15"/>
  </p:sldIdLst>
  <p:sldSz cx="9144000" cy="5143500" type="screen16x9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0B1035"/>
    <a:srgbClr val="09193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E7A050-9173-4098-8B51-147C015F8E32}" v="1" dt="2022-03-16T10:29:20.1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658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ł Mielczarczyk" userId="S::mmielczarczyk@cppc.gov.pl::44b224d1-427e-4dd0-93b3-1959098df991" providerId="AD" clId="Web-{ACE7A050-9173-4098-8B51-147C015F8E32}"/>
    <pc:docChg chg="modSld">
      <pc:chgData name="Michał Mielczarczyk" userId="S::mmielczarczyk@cppc.gov.pl::44b224d1-427e-4dd0-93b3-1959098df991" providerId="AD" clId="Web-{ACE7A050-9173-4098-8B51-147C015F8E32}" dt="2022-03-16T10:29:20.163" v="0"/>
      <pc:docMkLst>
        <pc:docMk/>
      </pc:docMkLst>
      <pc:sldChg chg="addSp">
        <pc:chgData name="Michał Mielczarczyk" userId="S::mmielczarczyk@cppc.gov.pl::44b224d1-427e-4dd0-93b3-1959098df991" providerId="AD" clId="Web-{ACE7A050-9173-4098-8B51-147C015F8E32}" dt="2022-03-16T10:29:20.163" v="0"/>
        <pc:sldMkLst>
          <pc:docMk/>
          <pc:sldMk cId="3844053738" sldId="266"/>
        </pc:sldMkLst>
        <pc:spChg chg="add">
          <ac:chgData name="Michał Mielczarczyk" userId="S::mmielczarczyk@cppc.gov.pl::44b224d1-427e-4dd0-93b3-1959098df991" providerId="AD" clId="Web-{ACE7A050-9173-4098-8B51-147C015F8E32}" dt="2022-03-16T10:29:20.163" v="0"/>
          <ac:spMkLst>
            <pc:docMk/>
            <pc:sldMk cId="3844053738" sldId="266"/>
            <ac:spMk id="3" creationId="{35AF8C76-245C-4740-9A7F-CE5B338DF625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E8A5BC-4704-4479-B663-A90B386EA540}" type="datetimeFigureOut">
              <a:rPr lang="pl-PL" smtClean="0"/>
              <a:t>08.04.2022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E82D3B-6953-4A28-87DA-8587FF046B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84141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 userDrawn="1"/>
        </p:nvSpPr>
        <p:spPr>
          <a:xfrm>
            <a:off x="611560" y="3219822"/>
            <a:ext cx="7776864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87624" y="3363838"/>
            <a:ext cx="6584776" cy="1225302"/>
          </a:xfrm>
          <a:noFill/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2181106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549322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939902"/>
            <a:ext cx="6400800" cy="689350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Dziękuję za uwagę</a:t>
            </a:r>
          </a:p>
        </p:txBody>
      </p:sp>
    </p:spTree>
    <p:extLst>
      <p:ext uri="{BB962C8B-B14F-4D97-AF65-F5344CB8AC3E}">
        <p14:creationId xmlns:p14="http://schemas.microsoft.com/office/powerpoint/2010/main" val="1462975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50" r:id="rId2"/>
    <p:sldLayoutId id="2147483668" r:id="rId3"/>
    <p:sldLayoutId id="2147483664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7.sv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svg"/><Relationship Id="rId5" Type="http://schemas.openxmlformats.org/officeDocument/2006/relationships/image" Target="../media/image4.png"/><Relationship Id="rId4" Type="http://schemas.openxmlformats.org/officeDocument/2006/relationships/image" Target="../media/image5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7.sv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7.sv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7.sv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7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1.jpe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12" Type="http://schemas.openxmlformats.org/officeDocument/2006/relationships/image" Target="../media/image1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7.sv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5.sv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7.svg"/><Relationship Id="rId4" Type="http://schemas.openxmlformats.org/officeDocument/2006/relationships/image" Target="../media/image4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svg"/><Relationship Id="rId5" Type="http://schemas.openxmlformats.org/officeDocument/2006/relationships/image" Target="../media/image4.png"/><Relationship Id="rId4" Type="http://schemas.openxmlformats.org/officeDocument/2006/relationships/image" Target="../media/image5.sv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7.sv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svg"/><Relationship Id="rId5" Type="http://schemas.openxmlformats.org/officeDocument/2006/relationships/image" Target="../media/image4.png"/><Relationship Id="rId4" Type="http://schemas.openxmlformats.org/officeDocument/2006/relationships/image" Target="../media/image5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7.sv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0CF016DB-7A0C-4396-ADE6-D3BA2A9785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Podtytuł 4">
            <a:extLst>
              <a:ext uri="{FF2B5EF4-FFF2-40B4-BE49-F238E27FC236}">
                <a16:creationId xmlns:a16="http://schemas.microsoft.com/office/drawing/2014/main" id="{56C74088-503E-458D-A77F-5D015F23A8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9512" y="3219822"/>
            <a:ext cx="5000600" cy="740184"/>
          </a:xfrm>
        </p:spPr>
        <p:txBody>
          <a:bodyPr>
            <a:no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pl-PL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DZIAŁANIA </a:t>
            </a:r>
            <a:r>
              <a:rPr lang="pl-PL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PROMOCYJNE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pl-PL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PORADNIK DLA BENEFICJENTÓW</a:t>
            </a:r>
            <a:endParaRPr lang="pl-P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1331D931-A3A0-4DDD-824D-31BF858E31FA}"/>
              </a:ext>
            </a:extLst>
          </p:cNvPr>
          <p:cNvSpPr/>
          <p:nvPr/>
        </p:nvSpPr>
        <p:spPr>
          <a:xfrm>
            <a:off x="5476058" y="0"/>
            <a:ext cx="3200398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Grafika 6">
            <a:extLst>
              <a:ext uri="{FF2B5EF4-FFF2-40B4-BE49-F238E27FC236}">
                <a16:creationId xmlns:a16="http://schemas.microsoft.com/office/drawing/2014/main" id="{911BFF6A-0F53-46E5-9F79-F4C39951AE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79290" y="3166432"/>
            <a:ext cx="2953150" cy="1301140"/>
          </a:xfrm>
          <a:prstGeom prst="rect">
            <a:avLst/>
          </a:prstGeom>
        </p:spPr>
      </p:pic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8661E46C-FAD2-4C0E-AAF6-697005117569}"/>
              </a:ext>
            </a:extLst>
          </p:cNvPr>
          <p:cNvCxnSpPr>
            <a:cxnSpLocks/>
          </p:cNvCxnSpPr>
          <p:nvPr/>
        </p:nvCxnSpPr>
        <p:spPr>
          <a:xfrm>
            <a:off x="467544" y="3291830"/>
            <a:ext cx="0" cy="120962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10">
            <a:extLst>
              <a:ext uri="{FF2B5EF4-FFF2-40B4-BE49-F238E27FC236}">
                <a16:creationId xmlns:a16="http://schemas.microsoft.com/office/drawing/2014/main" id="{B5C93D7E-C027-45C7-B22F-14815466078D}"/>
              </a:ext>
            </a:extLst>
          </p:cNvPr>
          <p:cNvCxnSpPr>
            <a:cxnSpLocks/>
          </p:cNvCxnSpPr>
          <p:nvPr/>
        </p:nvCxnSpPr>
        <p:spPr>
          <a:xfrm flipH="1">
            <a:off x="467544" y="4501450"/>
            <a:ext cx="460012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2317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ytuł 3">
            <a:extLst>
              <a:ext uri="{FF2B5EF4-FFF2-40B4-BE49-F238E27FC236}">
                <a16:creationId xmlns:a16="http://schemas.microsoft.com/office/drawing/2014/main" id="{1F3B277F-976D-4E6F-B1D8-7DE6F28C7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242630"/>
            <a:ext cx="8856984" cy="411063"/>
          </a:xfrm>
        </p:spPr>
        <p:txBody>
          <a:bodyPr>
            <a:no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pl-PL" sz="2000" b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OZNAKOWANIE NA BIAŁYM TLE</a:t>
            </a:r>
            <a:endParaRPr lang="pl-PL" sz="200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9" name="Łącznik prosty 18">
            <a:extLst>
              <a:ext uri="{FF2B5EF4-FFF2-40B4-BE49-F238E27FC236}">
                <a16:creationId xmlns:a16="http://schemas.microsoft.com/office/drawing/2014/main" id="{0D0795D1-D693-42DA-BC9B-9E045BB055B8}"/>
              </a:ext>
            </a:extLst>
          </p:cNvPr>
          <p:cNvCxnSpPr>
            <a:cxnSpLocks/>
          </p:cNvCxnSpPr>
          <p:nvPr/>
        </p:nvCxnSpPr>
        <p:spPr>
          <a:xfrm>
            <a:off x="107504" y="653693"/>
            <a:ext cx="8856984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y 19">
            <a:extLst>
              <a:ext uri="{FF2B5EF4-FFF2-40B4-BE49-F238E27FC236}">
                <a16:creationId xmlns:a16="http://schemas.microsoft.com/office/drawing/2014/main" id="{826DE857-CA5B-43DE-B981-A2A86C08F347}"/>
              </a:ext>
            </a:extLst>
          </p:cNvPr>
          <p:cNvCxnSpPr>
            <a:cxnSpLocks/>
          </p:cNvCxnSpPr>
          <p:nvPr/>
        </p:nvCxnSpPr>
        <p:spPr>
          <a:xfrm>
            <a:off x="107504" y="242630"/>
            <a:ext cx="8856984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rostokąt 20">
            <a:extLst>
              <a:ext uri="{FF2B5EF4-FFF2-40B4-BE49-F238E27FC236}">
                <a16:creationId xmlns:a16="http://schemas.microsoft.com/office/drawing/2014/main" id="{F3355EB9-9FF0-4FE1-B078-BFD56C5077B3}"/>
              </a:ext>
            </a:extLst>
          </p:cNvPr>
          <p:cNvSpPr/>
          <p:nvPr/>
        </p:nvSpPr>
        <p:spPr>
          <a:xfrm>
            <a:off x="107504" y="4294821"/>
            <a:ext cx="8928992" cy="7200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2" name="Grafika 21">
            <a:extLst>
              <a:ext uri="{FF2B5EF4-FFF2-40B4-BE49-F238E27FC236}">
                <a16:creationId xmlns:a16="http://schemas.microsoft.com/office/drawing/2014/main" id="{4171A071-0432-495D-8C9F-3F77167BB1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9552" y="4392964"/>
            <a:ext cx="1095375" cy="504825"/>
          </a:xfrm>
          <a:prstGeom prst="rect">
            <a:avLst/>
          </a:prstGeom>
        </p:spPr>
      </p:pic>
      <p:pic>
        <p:nvPicPr>
          <p:cNvPr id="23" name="Grafika 22">
            <a:extLst>
              <a:ext uri="{FF2B5EF4-FFF2-40B4-BE49-F238E27FC236}">
                <a16:creationId xmlns:a16="http://schemas.microsoft.com/office/drawing/2014/main" id="{C0A7C039-6F85-478F-8FE3-FCF9DDE681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32087" y="4402489"/>
            <a:ext cx="1247775" cy="495300"/>
          </a:xfrm>
          <a:prstGeom prst="rect">
            <a:avLst/>
          </a:prstGeom>
        </p:spPr>
      </p:pic>
      <p:pic>
        <p:nvPicPr>
          <p:cNvPr id="24" name="Grafika 23">
            <a:extLst>
              <a:ext uri="{FF2B5EF4-FFF2-40B4-BE49-F238E27FC236}">
                <a16:creationId xmlns:a16="http://schemas.microsoft.com/office/drawing/2014/main" id="{53EAD128-F5F6-4235-A238-AFDC02812F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918523" y="4436501"/>
            <a:ext cx="1685925" cy="381000"/>
          </a:xfrm>
          <a:prstGeom prst="rect">
            <a:avLst/>
          </a:prstGeom>
        </p:spPr>
      </p:pic>
      <p:grpSp>
        <p:nvGrpSpPr>
          <p:cNvPr id="15" name="Grupa 14">
            <a:extLst>
              <a:ext uri="{FF2B5EF4-FFF2-40B4-BE49-F238E27FC236}">
                <a16:creationId xmlns:a16="http://schemas.microsoft.com/office/drawing/2014/main" id="{9B1A6B5B-2AF2-458B-AAC0-647F0443A8D4}"/>
              </a:ext>
            </a:extLst>
          </p:cNvPr>
          <p:cNvGrpSpPr/>
          <p:nvPr/>
        </p:nvGrpSpPr>
        <p:grpSpPr>
          <a:xfrm>
            <a:off x="1087238" y="934380"/>
            <a:ext cx="7233802" cy="3075861"/>
            <a:chOff x="967360" y="859800"/>
            <a:chExt cx="7614228" cy="3237621"/>
          </a:xfrm>
        </p:grpSpPr>
        <p:pic>
          <p:nvPicPr>
            <p:cNvPr id="16" name="Obraz 15">
              <a:extLst>
                <a:ext uri="{FF2B5EF4-FFF2-40B4-BE49-F238E27FC236}">
                  <a16:creationId xmlns:a16="http://schemas.microsoft.com/office/drawing/2014/main" id="{EED33F47-A814-401F-8360-94DA46062FC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362" y="884845"/>
              <a:ext cx="7614225" cy="3212576"/>
            </a:xfrm>
            <a:prstGeom prst="rect">
              <a:avLst/>
            </a:prstGeom>
          </p:spPr>
        </p:pic>
        <p:pic>
          <p:nvPicPr>
            <p:cNvPr id="17" name="Obraz 16">
              <a:extLst>
                <a:ext uri="{FF2B5EF4-FFF2-40B4-BE49-F238E27FC236}">
                  <a16:creationId xmlns:a16="http://schemas.microsoft.com/office/drawing/2014/main" id="{181EB5BA-00AC-45AE-B6E0-6F1DB1A2671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363" y="859801"/>
              <a:ext cx="7614225" cy="3212576"/>
            </a:xfrm>
            <a:prstGeom prst="rect">
              <a:avLst/>
            </a:prstGeom>
          </p:spPr>
        </p:pic>
        <p:sp>
          <p:nvSpPr>
            <p:cNvPr id="25" name="Prostokąt 24">
              <a:extLst>
                <a:ext uri="{FF2B5EF4-FFF2-40B4-BE49-F238E27FC236}">
                  <a16:creationId xmlns:a16="http://schemas.microsoft.com/office/drawing/2014/main" id="{69153F01-5EFA-463D-AEC4-89DD5E5AA164}"/>
                </a:ext>
              </a:extLst>
            </p:cNvPr>
            <p:cNvSpPr/>
            <p:nvPr/>
          </p:nvSpPr>
          <p:spPr>
            <a:xfrm>
              <a:off x="967360" y="859800"/>
              <a:ext cx="7614225" cy="3237620"/>
            </a:xfrm>
            <a:prstGeom prst="rect">
              <a:avLst/>
            </a:prstGeom>
            <a:noFill/>
            <a:ln w="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ln w="6350">
                  <a:solidFill>
                    <a:schemeClr val="tx1"/>
                  </a:solidFill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3173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127" y="630833"/>
            <a:ext cx="4383693" cy="3491204"/>
          </a:xfrm>
          <a:prstGeom prst="rect">
            <a:avLst/>
          </a:prstGeom>
        </p:spPr>
      </p:pic>
      <p:sp>
        <p:nvSpPr>
          <p:cNvPr id="14" name="Tytuł 3">
            <a:extLst>
              <a:ext uri="{FF2B5EF4-FFF2-40B4-BE49-F238E27FC236}">
                <a16:creationId xmlns:a16="http://schemas.microsoft.com/office/drawing/2014/main" id="{C6964967-DB98-436A-90D8-34E81C057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242630"/>
            <a:ext cx="8856984" cy="411063"/>
          </a:xfrm>
        </p:spPr>
        <p:txBody>
          <a:bodyPr>
            <a:no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pl-PL" sz="2000" b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E-MAILING</a:t>
            </a:r>
            <a:endParaRPr lang="pl-PL" sz="200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7" name="Łącznik prosty 16">
            <a:extLst>
              <a:ext uri="{FF2B5EF4-FFF2-40B4-BE49-F238E27FC236}">
                <a16:creationId xmlns:a16="http://schemas.microsoft.com/office/drawing/2014/main" id="{262A3112-5222-4B67-9E85-B6B2D51E4065}"/>
              </a:ext>
            </a:extLst>
          </p:cNvPr>
          <p:cNvCxnSpPr>
            <a:cxnSpLocks/>
          </p:cNvCxnSpPr>
          <p:nvPr/>
        </p:nvCxnSpPr>
        <p:spPr>
          <a:xfrm>
            <a:off x="107504" y="242630"/>
            <a:ext cx="8856984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rostokąt 17">
            <a:extLst>
              <a:ext uri="{FF2B5EF4-FFF2-40B4-BE49-F238E27FC236}">
                <a16:creationId xmlns:a16="http://schemas.microsoft.com/office/drawing/2014/main" id="{2F30464C-150C-4FD3-883D-ED67D382F1D4}"/>
              </a:ext>
            </a:extLst>
          </p:cNvPr>
          <p:cNvSpPr/>
          <p:nvPr/>
        </p:nvSpPr>
        <p:spPr>
          <a:xfrm>
            <a:off x="107504" y="4294821"/>
            <a:ext cx="8928992" cy="7200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9" name="Grafika 18">
            <a:extLst>
              <a:ext uri="{FF2B5EF4-FFF2-40B4-BE49-F238E27FC236}">
                <a16:creationId xmlns:a16="http://schemas.microsoft.com/office/drawing/2014/main" id="{B9A57C3F-D12A-4552-A740-B404719BA8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9552" y="4392964"/>
            <a:ext cx="1095375" cy="504825"/>
          </a:xfrm>
          <a:prstGeom prst="rect">
            <a:avLst/>
          </a:prstGeom>
        </p:spPr>
      </p:pic>
      <p:pic>
        <p:nvPicPr>
          <p:cNvPr id="20" name="Grafika 19">
            <a:extLst>
              <a:ext uri="{FF2B5EF4-FFF2-40B4-BE49-F238E27FC236}">
                <a16:creationId xmlns:a16="http://schemas.microsoft.com/office/drawing/2014/main" id="{6A565EFA-04F6-46D3-8D3D-2E778A827A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32087" y="4402489"/>
            <a:ext cx="1247775" cy="495300"/>
          </a:xfrm>
          <a:prstGeom prst="rect">
            <a:avLst/>
          </a:prstGeom>
        </p:spPr>
      </p:pic>
      <p:pic>
        <p:nvPicPr>
          <p:cNvPr id="21" name="Grafika 20">
            <a:extLst>
              <a:ext uri="{FF2B5EF4-FFF2-40B4-BE49-F238E27FC236}">
                <a16:creationId xmlns:a16="http://schemas.microsoft.com/office/drawing/2014/main" id="{4F353661-CE41-4299-8179-F74DC71C5DF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18523" y="4436501"/>
            <a:ext cx="1685925" cy="381000"/>
          </a:xfrm>
          <a:prstGeom prst="rect">
            <a:avLst/>
          </a:prstGeom>
        </p:spPr>
      </p:pic>
      <p:sp>
        <p:nvSpPr>
          <p:cNvPr id="15" name="Prostokąt 14">
            <a:extLst>
              <a:ext uri="{FF2B5EF4-FFF2-40B4-BE49-F238E27FC236}">
                <a16:creationId xmlns:a16="http://schemas.microsoft.com/office/drawing/2014/main" id="{3DE1203F-82F0-4154-AE77-EA93EFBFEAAC}"/>
              </a:ext>
            </a:extLst>
          </p:cNvPr>
          <p:cNvSpPr/>
          <p:nvPr/>
        </p:nvSpPr>
        <p:spPr>
          <a:xfrm>
            <a:off x="2270761" y="786463"/>
            <a:ext cx="4277060" cy="3368385"/>
          </a:xfrm>
          <a:prstGeom prst="rect">
            <a:avLst/>
          </a:prstGeom>
          <a:noFill/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 w="6350">
                <a:solidFill>
                  <a:schemeClr val="tx1"/>
                </a:solidFill>
              </a:ln>
            </a:endParaRPr>
          </a:p>
        </p:txBody>
      </p:sp>
      <p:cxnSp>
        <p:nvCxnSpPr>
          <p:cNvPr id="22" name="Łącznik prosty 21">
            <a:extLst>
              <a:ext uri="{FF2B5EF4-FFF2-40B4-BE49-F238E27FC236}">
                <a16:creationId xmlns:a16="http://schemas.microsoft.com/office/drawing/2014/main" id="{F745AEE2-2051-484B-B77B-ECFB5673E672}"/>
              </a:ext>
            </a:extLst>
          </p:cNvPr>
          <p:cNvCxnSpPr>
            <a:cxnSpLocks/>
          </p:cNvCxnSpPr>
          <p:nvPr/>
        </p:nvCxnSpPr>
        <p:spPr>
          <a:xfrm>
            <a:off x="107504" y="653693"/>
            <a:ext cx="8856984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0483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3">
            <a:extLst>
              <a:ext uri="{FF2B5EF4-FFF2-40B4-BE49-F238E27FC236}">
                <a16:creationId xmlns:a16="http://schemas.microsoft.com/office/drawing/2014/main" id="{C6964967-DB98-436A-90D8-34E81C057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242630"/>
            <a:ext cx="8856984" cy="411063"/>
          </a:xfrm>
        </p:spPr>
        <p:txBody>
          <a:bodyPr>
            <a:no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pl-PL" sz="2000" b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E-MAILING</a:t>
            </a:r>
            <a:endParaRPr lang="pl-PL" sz="200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7" name="Łącznik prosty 16">
            <a:extLst>
              <a:ext uri="{FF2B5EF4-FFF2-40B4-BE49-F238E27FC236}">
                <a16:creationId xmlns:a16="http://schemas.microsoft.com/office/drawing/2014/main" id="{262A3112-5222-4B67-9E85-B6B2D51E4065}"/>
              </a:ext>
            </a:extLst>
          </p:cNvPr>
          <p:cNvCxnSpPr>
            <a:cxnSpLocks/>
          </p:cNvCxnSpPr>
          <p:nvPr/>
        </p:nvCxnSpPr>
        <p:spPr>
          <a:xfrm>
            <a:off x="107504" y="242630"/>
            <a:ext cx="8856984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rostokąt 17">
            <a:extLst>
              <a:ext uri="{FF2B5EF4-FFF2-40B4-BE49-F238E27FC236}">
                <a16:creationId xmlns:a16="http://schemas.microsoft.com/office/drawing/2014/main" id="{2F30464C-150C-4FD3-883D-ED67D382F1D4}"/>
              </a:ext>
            </a:extLst>
          </p:cNvPr>
          <p:cNvSpPr/>
          <p:nvPr/>
        </p:nvSpPr>
        <p:spPr>
          <a:xfrm>
            <a:off x="107504" y="4294821"/>
            <a:ext cx="8928992" cy="7200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9" name="Grafika 18">
            <a:extLst>
              <a:ext uri="{FF2B5EF4-FFF2-40B4-BE49-F238E27FC236}">
                <a16:creationId xmlns:a16="http://schemas.microsoft.com/office/drawing/2014/main" id="{B9A57C3F-D12A-4552-A740-B404719BA8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9552" y="4392964"/>
            <a:ext cx="1095375" cy="504825"/>
          </a:xfrm>
          <a:prstGeom prst="rect">
            <a:avLst/>
          </a:prstGeom>
        </p:spPr>
      </p:pic>
      <p:pic>
        <p:nvPicPr>
          <p:cNvPr id="20" name="Grafika 19">
            <a:extLst>
              <a:ext uri="{FF2B5EF4-FFF2-40B4-BE49-F238E27FC236}">
                <a16:creationId xmlns:a16="http://schemas.microsoft.com/office/drawing/2014/main" id="{6A565EFA-04F6-46D3-8D3D-2E778A827A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32087" y="4402489"/>
            <a:ext cx="1247775" cy="495300"/>
          </a:xfrm>
          <a:prstGeom prst="rect">
            <a:avLst/>
          </a:prstGeom>
        </p:spPr>
      </p:pic>
      <p:pic>
        <p:nvPicPr>
          <p:cNvPr id="21" name="Grafika 20">
            <a:extLst>
              <a:ext uri="{FF2B5EF4-FFF2-40B4-BE49-F238E27FC236}">
                <a16:creationId xmlns:a16="http://schemas.microsoft.com/office/drawing/2014/main" id="{4F353661-CE41-4299-8179-F74DC71C5D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918523" y="4436501"/>
            <a:ext cx="1685925" cy="381000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030" y="786462"/>
            <a:ext cx="4354791" cy="3133325"/>
          </a:xfrm>
          <a:prstGeom prst="rect">
            <a:avLst/>
          </a:prstGeom>
        </p:spPr>
      </p:pic>
      <p:cxnSp>
        <p:nvCxnSpPr>
          <p:cNvPr id="16" name="Łącznik prosty 15">
            <a:extLst>
              <a:ext uri="{FF2B5EF4-FFF2-40B4-BE49-F238E27FC236}">
                <a16:creationId xmlns:a16="http://schemas.microsoft.com/office/drawing/2014/main" id="{E530AD19-EADC-4281-8CCA-41DF112B9F4F}"/>
              </a:ext>
            </a:extLst>
          </p:cNvPr>
          <p:cNvCxnSpPr>
            <a:cxnSpLocks/>
          </p:cNvCxnSpPr>
          <p:nvPr/>
        </p:nvCxnSpPr>
        <p:spPr>
          <a:xfrm>
            <a:off x="107504" y="653693"/>
            <a:ext cx="8856984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rostokąt 9">
            <a:extLst>
              <a:ext uri="{FF2B5EF4-FFF2-40B4-BE49-F238E27FC236}">
                <a16:creationId xmlns:a16="http://schemas.microsoft.com/office/drawing/2014/main" id="{E7EE59A6-D696-4C03-B961-097A1CB5C50D}"/>
              </a:ext>
            </a:extLst>
          </p:cNvPr>
          <p:cNvSpPr/>
          <p:nvPr/>
        </p:nvSpPr>
        <p:spPr>
          <a:xfrm>
            <a:off x="2270761" y="786463"/>
            <a:ext cx="4277060" cy="3368385"/>
          </a:xfrm>
          <a:prstGeom prst="rect">
            <a:avLst/>
          </a:prstGeom>
          <a:noFill/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 w="6350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8090797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3">
            <a:extLst>
              <a:ext uri="{FF2B5EF4-FFF2-40B4-BE49-F238E27FC236}">
                <a16:creationId xmlns:a16="http://schemas.microsoft.com/office/drawing/2014/main" id="{C6964967-DB98-436A-90D8-34E81C057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242630"/>
            <a:ext cx="8856984" cy="411063"/>
          </a:xfrm>
        </p:spPr>
        <p:txBody>
          <a:bodyPr>
            <a:no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pl-PL" sz="2000" b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SZKOLENIE - WEBINAR</a:t>
            </a:r>
            <a:endParaRPr lang="pl-PL" sz="200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6" name="Łącznik prosty 15">
            <a:extLst>
              <a:ext uri="{FF2B5EF4-FFF2-40B4-BE49-F238E27FC236}">
                <a16:creationId xmlns:a16="http://schemas.microsoft.com/office/drawing/2014/main" id="{E530AD19-EADC-4281-8CCA-41DF112B9F4F}"/>
              </a:ext>
            </a:extLst>
          </p:cNvPr>
          <p:cNvCxnSpPr>
            <a:cxnSpLocks/>
          </p:cNvCxnSpPr>
          <p:nvPr/>
        </p:nvCxnSpPr>
        <p:spPr>
          <a:xfrm>
            <a:off x="107504" y="653693"/>
            <a:ext cx="8856984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16">
            <a:extLst>
              <a:ext uri="{FF2B5EF4-FFF2-40B4-BE49-F238E27FC236}">
                <a16:creationId xmlns:a16="http://schemas.microsoft.com/office/drawing/2014/main" id="{262A3112-5222-4B67-9E85-B6B2D51E4065}"/>
              </a:ext>
            </a:extLst>
          </p:cNvPr>
          <p:cNvCxnSpPr>
            <a:cxnSpLocks/>
          </p:cNvCxnSpPr>
          <p:nvPr/>
        </p:nvCxnSpPr>
        <p:spPr>
          <a:xfrm>
            <a:off x="107504" y="242630"/>
            <a:ext cx="8856984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rostokąt 17">
            <a:extLst>
              <a:ext uri="{FF2B5EF4-FFF2-40B4-BE49-F238E27FC236}">
                <a16:creationId xmlns:a16="http://schemas.microsoft.com/office/drawing/2014/main" id="{2F30464C-150C-4FD3-883D-ED67D382F1D4}"/>
              </a:ext>
            </a:extLst>
          </p:cNvPr>
          <p:cNvSpPr/>
          <p:nvPr/>
        </p:nvSpPr>
        <p:spPr>
          <a:xfrm>
            <a:off x="107504" y="4294821"/>
            <a:ext cx="8928992" cy="7200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9" name="Grafika 18">
            <a:extLst>
              <a:ext uri="{FF2B5EF4-FFF2-40B4-BE49-F238E27FC236}">
                <a16:creationId xmlns:a16="http://schemas.microsoft.com/office/drawing/2014/main" id="{B9A57C3F-D12A-4552-A740-B404719BA8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9552" y="4392964"/>
            <a:ext cx="1095375" cy="504825"/>
          </a:xfrm>
          <a:prstGeom prst="rect">
            <a:avLst/>
          </a:prstGeom>
        </p:spPr>
      </p:pic>
      <p:pic>
        <p:nvPicPr>
          <p:cNvPr id="20" name="Grafika 19">
            <a:extLst>
              <a:ext uri="{FF2B5EF4-FFF2-40B4-BE49-F238E27FC236}">
                <a16:creationId xmlns:a16="http://schemas.microsoft.com/office/drawing/2014/main" id="{6A565EFA-04F6-46D3-8D3D-2E778A827A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32087" y="4402489"/>
            <a:ext cx="1247775" cy="495300"/>
          </a:xfrm>
          <a:prstGeom prst="rect">
            <a:avLst/>
          </a:prstGeom>
        </p:spPr>
      </p:pic>
      <p:pic>
        <p:nvPicPr>
          <p:cNvPr id="21" name="Grafika 20">
            <a:extLst>
              <a:ext uri="{FF2B5EF4-FFF2-40B4-BE49-F238E27FC236}">
                <a16:creationId xmlns:a16="http://schemas.microsoft.com/office/drawing/2014/main" id="{4F353661-CE41-4299-8179-F74DC71C5D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918523" y="4436501"/>
            <a:ext cx="1685925" cy="381000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462" y="848329"/>
            <a:ext cx="5781075" cy="3251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8591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3">
            <a:extLst>
              <a:ext uri="{FF2B5EF4-FFF2-40B4-BE49-F238E27FC236}">
                <a16:creationId xmlns:a16="http://schemas.microsoft.com/office/drawing/2014/main" id="{C6964967-DB98-436A-90D8-34E81C057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242630"/>
            <a:ext cx="8856984" cy="411063"/>
          </a:xfrm>
        </p:spPr>
        <p:txBody>
          <a:bodyPr>
            <a:no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pl-PL" sz="2000" b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PLAKAT, ULOTKA, FOLDER</a:t>
            </a:r>
            <a:endParaRPr lang="pl-PL" sz="200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6" name="Łącznik prosty 15">
            <a:extLst>
              <a:ext uri="{FF2B5EF4-FFF2-40B4-BE49-F238E27FC236}">
                <a16:creationId xmlns:a16="http://schemas.microsoft.com/office/drawing/2014/main" id="{E530AD19-EADC-4281-8CCA-41DF112B9F4F}"/>
              </a:ext>
            </a:extLst>
          </p:cNvPr>
          <p:cNvCxnSpPr>
            <a:cxnSpLocks/>
          </p:cNvCxnSpPr>
          <p:nvPr/>
        </p:nvCxnSpPr>
        <p:spPr>
          <a:xfrm>
            <a:off x="107504" y="653693"/>
            <a:ext cx="8856984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16">
            <a:extLst>
              <a:ext uri="{FF2B5EF4-FFF2-40B4-BE49-F238E27FC236}">
                <a16:creationId xmlns:a16="http://schemas.microsoft.com/office/drawing/2014/main" id="{262A3112-5222-4B67-9E85-B6B2D51E4065}"/>
              </a:ext>
            </a:extLst>
          </p:cNvPr>
          <p:cNvCxnSpPr>
            <a:cxnSpLocks/>
          </p:cNvCxnSpPr>
          <p:nvPr/>
        </p:nvCxnSpPr>
        <p:spPr>
          <a:xfrm>
            <a:off x="107504" y="242630"/>
            <a:ext cx="8856984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rostokąt 17">
            <a:extLst>
              <a:ext uri="{FF2B5EF4-FFF2-40B4-BE49-F238E27FC236}">
                <a16:creationId xmlns:a16="http://schemas.microsoft.com/office/drawing/2014/main" id="{2F30464C-150C-4FD3-883D-ED67D382F1D4}"/>
              </a:ext>
            </a:extLst>
          </p:cNvPr>
          <p:cNvSpPr/>
          <p:nvPr/>
        </p:nvSpPr>
        <p:spPr>
          <a:xfrm>
            <a:off x="107504" y="4294821"/>
            <a:ext cx="8928992" cy="7200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9" name="Grafika 18">
            <a:extLst>
              <a:ext uri="{FF2B5EF4-FFF2-40B4-BE49-F238E27FC236}">
                <a16:creationId xmlns:a16="http://schemas.microsoft.com/office/drawing/2014/main" id="{B9A57C3F-D12A-4552-A740-B404719BA8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9552" y="4392964"/>
            <a:ext cx="1095375" cy="504825"/>
          </a:xfrm>
          <a:prstGeom prst="rect">
            <a:avLst/>
          </a:prstGeom>
        </p:spPr>
      </p:pic>
      <p:pic>
        <p:nvPicPr>
          <p:cNvPr id="20" name="Grafika 19">
            <a:extLst>
              <a:ext uri="{FF2B5EF4-FFF2-40B4-BE49-F238E27FC236}">
                <a16:creationId xmlns:a16="http://schemas.microsoft.com/office/drawing/2014/main" id="{6A565EFA-04F6-46D3-8D3D-2E778A827A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32087" y="4402489"/>
            <a:ext cx="1247775" cy="495300"/>
          </a:xfrm>
          <a:prstGeom prst="rect">
            <a:avLst/>
          </a:prstGeom>
        </p:spPr>
      </p:pic>
      <p:pic>
        <p:nvPicPr>
          <p:cNvPr id="21" name="Grafika 20">
            <a:extLst>
              <a:ext uri="{FF2B5EF4-FFF2-40B4-BE49-F238E27FC236}">
                <a16:creationId xmlns:a16="http://schemas.microsoft.com/office/drawing/2014/main" id="{4F353661-CE41-4299-8179-F74DC71C5D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918523" y="4436501"/>
            <a:ext cx="1685925" cy="381000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055" y="771671"/>
            <a:ext cx="2421889" cy="3425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259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ytuł 3">
            <a:extLst>
              <a:ext uri="{FF2B5EF4-FFF2-40B4-BE49-F238E27FC236}">
                <a16:creationId xmlns:a16="http://schemas.microsoft.com/office/drawing/2014/main" id="{CD11531C-868C-45EE-833D-6F10A5D67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242630"/>
            <a:ext cx="8856984" cy="411063"/>
          </a:xfrm>
        </p:spPr>
        <p:txBody>
          <a:bodyPr>
            <a:no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pl-PL" sz="2000" b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REKOMENDOWANE DZIAŁANIA PROMOCYJNE</a:t>
            </a:r>
            <a:endParaRPr lang="pl-PL" sz="200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3" name="Łącznik prosty 12">
            <a:extLst>
              <a:ext uri="{FF2B5EF4-FFF2-40B4-BE49-F238E27FC236}">
                <a16:creationId xmlns:a16="http://schemas.microsoft.com/office/drawing/2014/main" id="{DCB4B9FD-D60E-4790-8FD0-031FCA4E6647}"/>
              </a:ext>
            </a:extLst>
          </p:cNvPr>
          <p:cNvCxnSpPr>
            <a:cxnSpLocks/>
          </p:cNvCxnSpPr>
          <p:nvPr/>
        </p:nvCxnSpPr>
        <p:spPr>
          <a:xfrm>
            <a:off x="107504" y="653693"/>
            <a:ext cx="8856984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13">
            <a:extLst>
              <a:ext uri="{FF2B5EF4-FFF2-40B4-BE49-F238E27FC236}">
                <a16:creationId xmlns:a16="http://schemas.microsoft.com/office/drawing/2014/main" id="{D9ACAF14-8CEF-4284-B7FA-F0B469B18DF5}"/>
              </a:ext>
            </a:extLst>
          </p:cNvPr>
          <p:cNvCxnSpPr>
            <a:cxnSpLocks/>
          </p:cNvCxnSpPr>
          <p:nvPr/>
        </p:nvCxnSpPr>
        <p:spPr>
          <a:xfrm>
            <a:off x="107504" y="242630"/>
            <a:ext cx="8856984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rostokąt 14">
            <a:extLst>
              <a:ext uri="{FF2B5EF4-FFF2-40B4-BE49-F238E27FC236}">
                <a16:creationId xmlns:a16="http://schemas.microsoft.com/office/drawing/2014/main" id="{47D3917D-F130-4120-9EB9-E8FB3807A4B1}"/>
              </a:ext>
            </a:extLst>
          </p:cNvPr>
          <p:cNvSpPr/>
          <p:nvPr/>
        </p:nvSpPr>
        <p:spPr>
          <a:xfrm>
            <a:off x="107504" y="4294821"/>
            <a:ext cx="8928992" cy="7200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6" name="Grafika 15">
            <a:extLst>
              <a:ext uri="{FF2B5EF4-FFF2-40B4-BE49-F238E27FC236}">
                <a16:creationId xmlns:a16="http://schemas.microsoft.com/office/drawing/2014/main" id="{5600986C-9814-494B-B0FD-8D929057FE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9552" y="4392964"/>
            <a:ext cx="1095375" cy="504825"/>
          </a:xfrm>
          <a:prstGeom prst="rect">
            <a:avLst/>
          </a:prstGeom>
        </p:spPr>
      </p:pic>
      <p:pic>
        <p:nvPicPr>
          <p:cNvPr id="17" name="Grafika 16">
            <a:extLst>
              <a:ext uri="{FF2B5EF4-FFF2-40B4-BE49-F238E27FC236}">
                <a16:creationId xmlns:a16="http://schemas.microsoft.com/office/drawing/2014/main" id="{21001E75-0E7A-4FB6-AA8A-44DE9188B6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32087" y="4402489"/>
            <a:ext cx="1247775" cy="495300"/>
          </a:xfrm>
          <a:prstGeom prst="rect">
            <a:avLst/>
          </a:prstGeom>
        </p:spPr>
      </p:pic>
      <p:pic>
        <p:nvPicPr>
          <p:cNvPr id="18" name="Grafika 17">
            <a:extLst>
              <a:ext uri="{FF2B5EF4-FFF2-40B4-BE49-F238E27FC236}">
                <a16:creationId xmlns:a16="http://schemas.microsoft.com/office/drawing/2014/main" id="{2D1E12BE-F5B7-47D4-972C-1BE9833032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918523" y="4436501"/>
            <a:ext cx="1685925" cy="381000"/>
          </a:xfrm>
          <a:prstGeom prst="rect">
            <a:avLst/>
          </a:prstGeom>
        </p:spPr>
      </p:pic>
      <p:sp>
        <p:nvSpPr>
          <p:cNvPr id="19" name="pole tekstowe 18">
            <a:extLst>
              <a:ext uri="{FF2B5EF4-FFF2-40B4-BE49-F238E27FC236}">
                <a16:creationId xmlns:a16="http://schemas.microsoft.com/office/drawing/2014/main" id="{AA975CFD-414B-439D-B062-5EE60ED71552}"/>
              </a:ext>
            </a:extLst>
          </p:cNvPr>
          <p:cNvSpPr txBox="1"/>
          <p:nvPr/>
        </p:nvSpPr>
        <p:spPr>
          <a:xfrm>
            <a:off x="467544" y="835227"/>
            <a:ext cx="4024817" cy="3181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pl-PL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FACEBOOK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pl-PL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TWITTER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pl-PL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LINKEDIN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pl-PL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INSTAGRAM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pl-PL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E-MAILING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pl-PL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SZKOLENIE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pl-PL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WEBINAR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pl-PL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ANKIETA, ULOTKA, PLAKAT</a:t>
            </a:r>
            <a:endParaRPr lang="pl-PL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rójkąt równoramienny 1">
            <a:extLst>
              <a:ext uri="{FF2B5EF4-FFF2-40B4-BE49-F238E27FC236}">
                <a16:creationId xmlns:a16="http://schemas.microsoft.com/office/drawing/2014/main" id="{6B8BFBF3-4E61-4029-9EFE-E490586A9ADA}"/>
              </a:ext>
            </a:extLst>
          </p:cNvPr>
          <p:cNvSpPr/>
          <p:nvPr/>
        </p:nvSpPr>
        <p:spPr>
          <a:xfrm rot="5400000">
            <a:off x="670696" y="978060"/>
            <a:ext cx="186644" cy="160900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Trójkąt równoramienny 20">
            <a:extLst>
              <a:ext uri="{FF2B5EF4-FFF2-40B4-BE49-F238E27FC236}">
                <a16:creationId xmlns:a16="http://schemas.microsoft.com/office/drawing/2014/main" id="{A0BD0B41-34A9-4EB2-884E-74E7F5D18022}"/>
              </a:ext>
            </a:extLst>
          </p:cNvPr>
          <p:cNvSpPr/>
          <p:nvPr/>
        </p:nvSpPr>
        <p:spPr>
          <a:xfrm rot="5400000">
            <a:off x="670696" y="1383375"/>
            <a:ext cx="186644" cy="160900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Trójkąt równoramienny 21">
            <a:extLst>
              <a:ext uri="{FF2B5EF4-FFF2-40B4-BE49-F238E27FC236}">
                <a16:creationId xmlns:a16="http://schemas.microsoft.com/office/drawing/2014/main" id="{6C57E1F2-19CD-4F2F-8D1A-0E77847A1F4D}"/>
              </a:ext>
            </a:extLst>
          </p:cNvPr>
          <p:cNvSpPr/>
          <p:nvPr/>
        </p:nvSpPr>
        <p:spPr>
          <a:xfrm rot="5400000">
            <a:off x="670696" y="2142841"/>
            <a:ext cx="186644" cy="160900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Trójkąt równoramienny 23">
            <a:extLst>
              <a:ext uri="{FF2B5EF4-FFF2-40B4-BE49-F238E27FC236}">
                <a16:creationId xmlns:a16="http://schemas.microsoft.com/office/drawing/2014/main" id="{ABAB81D7-721C-43DB-8A7E-B1A527401E91}"/>
              </a:ext>
            </a:extLst>
          </p:cNvPr>
          <p:cNvSpPr/>
          <p:nvPr/>
        </p:nvSpPr>
        <p:spPr>
          <a:xfrm rot="5400000">
            <a:off x="670696" y="2927789"/>
            <a:ext cx="186644" cy="160900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6" name="Trójkąt równoramienny 25">
            <a:extLst>
              <a:ext uri="{FF2B5EF4-FFF2-40B4-BE49-F238E27FC236}">
                <a16:creationId xmlns:a16="http://schemas.microsoft.com/office/drawing/2014/main" id="{ABAB81D7-721C-43DB-8A7E-B1A527401E91}"/>
              </a:ext>
            </a:extLst>
          </p:cNvPr>
          <p:cNvSpPr/>
          <p:nvPr/>
        </p:nvSpPr>
        <p:spPr>
          <a:xfrm rot="5400000">
            <a:off x="670696" y="3316863"/>
            <a:ext cx="186644" cy="160900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8" name="Trójkąt równoramienny 27">
            <a:extLst>
              <a:ext uri="{FF2B5EF4-FFF2-40B4-BE49-F238E27FC236}">
                <a16:creationId xmlns:a16="http://schemas.microsoft.com/office/drawing/2014/main" id="{ABAB81D7-721C-43DB-8A7E-B1A527401E91}"/>
              </a:ext>
            </a:extLst>
          </p:cNvPr>
          <p:cNvSpPr/>
          <p:nvPr/>
        </p:nvSpPr>
        <p:spPr>
          <a:xfrm rot="5400000">
            <a:off x="670696" y="3688047"/>
            <a:ext cx="186644" cy="160900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9" name="Trójkąt równoramienny 28">
            <a:extLst>
              <a:ext uri="{FF2B5EF4-FFF2-40B4-BE49-F238E27FC236}">
                <a16:creationId xmlns:a16="http://schemas.microsoft.com/office/drawing/2014/main" id="{ABAB81D7-721C-43DB-8A7E-B1A527401E91}"/>
              </a:ext>
            </a:extLst>
          </p:cNvPr>
          <p:cNvSpPr/>
          <p:nvPr/>
        </p:nvSpPr>
        <p:spPr>
          <a:xfrm rot="5400000">
            <a:off x="670696" y="2563809"/>
            <a:ext cx="186644" cy="160900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0" name="Trójkąt równoramienny 29">
            <a:extLst>
              <a:ext uri="{FF2B5EF4-FFF2-40B4-BE49-F238E27FC236}">
                <a16:creationId xmlns:a16="http://schemas.microsoft.com/office/drawing/2014/main" id="{ABAB81D7-721C-43DB-8A7E-B1A527401E91}"/>
              </a:ext>
            </a:extLst>
          </p:cNvPr>
          <p:cNvSpPr/>
          <p:nvPr/>
        </p:nvSpPr>
        <p:spPr>
          <a:xfrm rot="5400000">
            <a:off x="670696" y="1753179"/>
            <a:ext cx="186644" cy="160900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665" y="1019168"/>
            <a:ext cx="3741218" cy="2805914"/>
          </a:xfrm>
          <a:prstGeom prst="rect">
            <a:avLst/>
          </a:prstGeom>
        </p:spPr>
      </p:pic>
      <p:sp>
        <p:nvSpPr>
          <p:cNvPr id="20" name="Prostokąt 19">
            <a:extLst>
              <a:ext uri="{FF2B5EF4-FFF2-40B4-BE49-F238E27FC236}">
                <a16:creationId xmlns:a16="http://schemas.microsoft.com/office/drawing/2014/main" id="{75E27A02-ABA2-427C-9E8C-B7579208CDBF}"/>
              </a:ext>
            </a:extLst>
          </p:cNvPr>
          <p:cNvSpPr/>
          <p:nvPr/>
        </p:nvSpPr>
        <p:spPr>
          <a:xfrm>
            <a:off x="4885726" y="1019167"/>
            <a:ext cx="3730157" cy="2805914"/>
          </a:xfrm>
          <a:prstGeom prst="rect">
            <a:avLst/>
          </a:prstGeom>
          <a:noFill/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 w="6350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014280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63B1DC58-BA50-4FE7-9AB6-FE58C354F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242630"/>
            <a:ext cx="8856984" cy="411063"/>
          </a:xfrm>
        </p:spPr>
        <p:txBody>
          <a:bodyPr>
            <a:no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pl-PL" sz="2000" b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FACEBOOK, TWITTER</a:t>
            </a:r>
            <a:endParaRPr lang="pl-PL" sz="200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EEAD4E38-9DC3-4398-AE1C-FB00A4A3138B}"/>
              </a:ext>
            </a:extLst>
          </p:cNvPr>
          <p:cNvCxnSpPr>
            <a:cxnSpLocks/>
          </p:cNvCxnSpPr>
          <p:nvPr/>
        </p:nvCxnSpPr>
        <p:spPr>
          <a:xfrm>
            <a:off x="107504" y="653693"/>
            <a:ext cx="8856984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id="{ED2EA69D-24EB-4FD4-88FB-8098F244DF64}"/>
              </a:ext>
            </a:extLst>
          </p:cNvPr>
          <p:cNvCxnSpPr>
            <a:cxnSpLocks/>
          </p:cNvCxnSpPr>
          <p:nvPr/>
        </p:nvCxnSpPr>
        <p:spPr>
          <a:xfrm>
            <a:off x="107504" y="242630"/>
            <a:ext cx="8856984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rostokąt 6">
            <a:extLst>
              <a:ext uri="{FF2B5EF4-FFF2-40B4-BE49-F238E27FC236}">
                <a16:creationId xmlns:a16="http://schemas.microsoft.com/office/drawing/2014/main" id="{F243E113-CB2E-4EF4-B9B2-979381314110}"/>
              </a:ext>
            </a:extLst>
          </p:cNvPr>
          <p:cNvSpPr/>
          <p:nvPr/>
        </p:nvSpPr>
        <p:spPr>
          <a:xfrm>
            <a:off x="107504" y="4294821"/>
            <a:ext cx="8928992" cy="7200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Grafika 7">
            <a:extLst>
              <a:ext uri="{FF2B5EF4-FFF2-40B4-BE49-F238E27FC236}">
                <a16:creationId xmlns:a16="http://schemas.microsoft.com/office/drawing/2014/main" id="{AFFEE66F-ED18-4032-837F-FB0E2850B3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9552" y="4392964"/>
            <a:ext cx="1095375" cy="504825"/>
          </a:xfrm>
          <a:prstGeom prst="rect">
            <a:avLst/>
          </a:prstGeom>
        </p:spPr>
      </p:pic>
      <p:pic>
        <p:nvPicPr>
          <p:cNvPr id="9" name="Grafika 8">
            <a:extLst>
              <a:ext uri="{FF2B5EF4-FFF2-40B4-BE49-F238E27FC236}">
                <a16:creationId xmlns:a16="http://schemas.microsoft.com/office/drawing/2014/main" id="{7E2C3B9B-D1E0-4A5F-B483-898B38C464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32087" y="4402489"/>
            <a:ext cx="1247775" cy="495300"/>
          </a:xfrm>
          <a:prstGeom prst="rect">
            <a:avLst/>
          </a:prstGeom>
        </p:spPr>
      </p:pic>
      <p:pic>
        <p:nvPicPr>
          <p:cNvPr id="10" name="Grafika 9">
            <a:extLst>
              <a:ext uri="{FF2B5EF4-FFF2-40B4-BE49-F238E27FC236}">
                <a16:creationId xmlns:a16="http://schemas.microsoft.com/office/drawing/2014/main" id="{E257F2DF-BD68-45E3-BBE5-26648E2594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918523" y="4436501"/>
            <a:ext cx="1685925" cy="381000"/>
          </a:xfrm>
          <a:prstGeom prst="rect">
            <a:avLst/>
          </a:prstGeom>
        </p:spPr>
      </p:pic>
      <p:sp>
        <p:nvSpPr>
          <p:cNvPr id="24" name="pole tekstowe 23">
            <a:extLst>
              <a:ext uri="{FF2B5EF4-FFF2-40B4-BE49-F238E27FC236}">
                <a16:creationId xmlns:a16="http://schemas.microsoft.com/office/drawing/2014/main" id="{91EA4476-F3AF-4A00-BEB9-9C654ABD50B2}"/>
              </a:ext>
            </a:extLst>
          </p:cNvPr>
          <p:cNvSpPr txBox="1"/>
          <p:nvPr/>
        </p:nvSpPr>
        <p:spPr>
          <a:xfrm>
            <a:off x="1654647" y="2459770"/>
            <a:ext cx="1306488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GRAFIKA</a:t>
            </a: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52" y="1900871"/>
            <a:ext cx="3789885" cy="1983374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5CB18A5F-C26D-482A-BDAE-2A567C2ECB0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286" y="787075"/>
            <a:ext cx="558984" cy="558984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56120B92-0313-4FC6-B24D-9DAFD6AC965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60" y="786322"/>
            <a:ext cx="559738" cy="559738"/>
          </a:xfrm>
          <a:prstGeom prst="rect">
            <a:avLst/>
          </a:prstGeom>
        </p:spPr>
      </p:pic>
      <p:sp>
        <p:nvSpPr>
          <p:cNvPr id="30" name="pole tekstowe 29">
            <a:extLst>
              <a:ext uri="{FF2B5EF4-FFF2-40B4-BE49-F238E27FC236}">
                <a16:creationId xmlns:a16="http://schemas.microsoft.com/office/drawing/2014/main" id="{97A6097E-658E-483E-AE2D-AB315A606E23}"/>
              </a:ext>
            </a:extLst>
          </p:cNvPr>
          <p:cNvSpPr txBox="1"/>
          <p:nvPr/>
        </p:nvSpPr>
        <p:spPr>
          <a:xfrm>
            <a:off x="731390" y="831433"/>
            <a:ext cx="2850010" cy="388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Rozmiar: </a:t>
            </a:r>
            <a:r>
              <a:rPr lang="pl-PL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1200 x 630 </a:t>
            </a:r>
            <a:r>
              <a:rPr lang="pl-PL" sz="18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px</a:t>
            </a:r>
            <a:endParaRPr lang="pl-PL" sz="18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Trójkąt równoramienny 30">
            <a:extLst>
              <a:ext uri="{FF2B5EF4-FFF2-40B4-BE49-F238E27FC236}">
                <a16:creationId xmlns:a16="http://schemas.microsoft.com/office/drawing/2014/main" id="{6CEFFD9B-5602-4CF9-97A5-0474FFD407F1}"/>
              </a:ext>
            </a:extLst>
          </p:cNvPr>
          <p:cNvSpPr/>
          <p:nvPr/>
        </p:nvSpPr>
        <p:spPr>
          <a:xfrm rot="5400000">
            <a:off x="1005739" y="970897"/>
            <a:ext cx="186644" cy="160900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7F556A2C-960D-4C2E-AB1D-745512EAFB73}"/>
              </a:ext>
            </a:extLst>
          </p:cNvPr>
          <p:cNvSpPr txBox="1"/>
          <p:nvPr/>
        </p:nvSpPr>
        <p:spPr>
          <a:xfrm>
            <a:off x="4979862" y="831433"/>
            <a:ext cx="2850010" cy="388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Rozmiar: </a:t>
            </a:r>
            <a:r>
              <a:rPr lang="pl-PL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1200 x 675 </a:t>
            </a:r>
            <a:r>
              <a:rPr lang="pl-PL" sz="18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px</a:t>
            </a:r>
            <a:endParaRPr lang="pl-PL" sz="18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Trójkąt równoramienny 33">
            <a:extLst>
              <a:ext uri="{FF2B5EF4-FFF2-40B4-BE49-F238E27FC236}">
                <a16:creationId xmlns:a16="http://schemas.microsoft.com/office/drawing/2014/main" id="{5516683E-78EA-47FC-8680-13496887E715}"/>
              </a:ext>
            </a:extLst>
          </p:cNvPr>
          <p:cNvSpPr/>
          <p:nvPr/>
        </p:nvSpPr>
        <p:spPr>
          <a:xfrm rot="5400000">
            <a:off x="5254211" y="970897"/>
            <a:ext cx="186644" cy="160900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5" name="Prostokąt 34">
            <a:extLst>
              <a:ext uri="{FF2B5EF4-FFF2-40B4-BE49-F238E27FC236}">
                <a16:creationId xmlns:a16="http://schemas.microsoft.com/office/drawing/2014/main" id="{94041490-40B4-482D-AE47-5E545920AEFB}"/>
              </a:ext>
            </a:extLst>
          </p:cNvPr>
          <p:cNvSpPr/>
          <p:nvPr/>
        </p:nvSpPr>
        <p:spPr>
          <a:xfrm>
            <a:off x="468052" y="1896689"/>
            <a:ext cx="3789885" cy="1983374"/>
          </a:xfrm>
          <a:prstGeom prst="rect">
            <a:avLst/>
          </a:prstGeom>
          <a:noFill/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 w="6350">
                <a:solidFill>
                  <a:schemeClr val="tx1"/>
                </a:solidFill>
              </a:ln>
            </a:endParaRPr>
          </a:p>
        </p:txBody>
      </p:sp>
      <p:grpSp>
        <p:nvGrpSpPr>
          <p:cNvPr id="19" name="Grupa 18">
            <a:extLst>
              <a:ext uri="{FF2B5EF4-FFF2-40B4-BE49-F238E27FC236}">
                <a16:creationId xmlns:a16="http://schemas.microsoft.com/office/drawing/2014/main" id="{7B232BDC-2561-4DA1-9935-49A208F73604}"/>
              </a:ext>
            </a:extLst>
          </p:cNvPr>
          <p:cNvGrpSpPr/>
          <p:nvPr/>
        </p:nvGrpSpPr>
        <p:grpSpPr>
          <a:xfrm>
            <a:off x="4424069" y="1648146"/>
            <a:ext cx="4251879" cy="2244082"/>
            <a:chOff x="4629034" y="1648146"/>
            <a:chExt cx="4251879" cy="2244082"/>
          </a:xfrm>
        </p:grpSpPr>
        <p:pic>
          <p:nvPicPr>
            <p:cNvPr id="23" name="Grafika 22">
              <a:extLst>
                <a:ext uri="{FF2B5EF4-FFF2-40B4-BE49-F238E27FC236}">
                  <a16:creationId xmlns:a16="http://schemas.microsoft.com/office/drawing/2014/main" id="{0379314B-9466-465C-990E-1ED46C712F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4860032" y="1901357"/>
              <a:ext cx="3789885" cy="1982402"/>
            </a:xfrm>
            <a:prstGeom prst="rect">
              <a:avLst/>
            </a:prstGeom>
          </p:spPr>
        </p:pic>
        <p:sp>
          <p:nvSpPr>
            <p:cNvPr id="26" name="pole tekstowe 25">
              <a:extLst>
                <a:ext uri="{FF2B5EF4-FFF2-40B4-BE49-F238E27FC236}">
                  <a16:creationId xmlns:a16="http://schemas.microsoft.com/office/drawing/2014/main" id="{F60075E6-57BB-4E21-9951-87970A486784}"/>
                </a:ext>
              </a:extLst>
            </p:cNvPr>
            <p:cNvSpPr txBox="1"/>
            <p:nvPr/>
          </p:nvSpPr>
          <p:spPr>
            <a:xfrm>
              <a:off x="6150505" y="2517006"/>
              <a:ext cx="1306488" cy="375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pl-PL" sz="1800" b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GRAFIKA</a:t>
              </a:r>
            </a:p>
          </p:txBody>
        </p:sp>
        <p:pic>
          <p:nvPicPr>
            <p:cNvPr id="3" name="Obraz 2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9034" y="1661291"/>
              <a:ext cx="4251879" cy="2225150"/>
            </a:xfrm>
            <a:prstGeom prst="rect">
              <a:avLst/>
            </a:prstGeom>
          </p:spPr>
        </p:pic>
        <p:sp>
          <p:nvSpPr>
            <p:cNvPr id="36" name="Prostokąt 35">
              <a:extLst>
                <a:ext uri="{FF2B5EF4-FFF2-40B4-BE49-F238E27FC236}">
                  <a16:creationId xmlns:a16="http://schemas.microsoft.com/office/drawing/2014/main" id="{457085A1-8879-44BB-82CF-430D3546189A}"/>
                </a:ext>
              </a:extLst>
            </p:cNvPr>
            <p:cNvSpPr/>
            <p:nvPr/>
          </p:nvSpPr>
          <p:spPr>
            <a:xfrm>
              <a:off x="4770120" y="1648146"/>
              <a:ext cx="4110793" cy="2244082"/>
            </a:xfrm>
            <a:prstGeom prst="rect">
              <a:avLst/>
            </a:prstGeom>
            <a:noFill/>
            <a:ln w="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ln w="6350">
                  <a:solidFill>
                    <a:schemeClr val="tx1"/>
                  </a:solidFill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3254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Obraz 21">
            <a:extLst>
              <a:ext uri="{FF2B5EF4-FFF2-40B4-BE49-F238E27FC236}">
                <a16:creationId xmlns:a16="http://schemas.microsoft.com/office/drawing/2014/main" id="{AAB16DE7-DD6A-4857-8CEB-1555EBD95F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37" y="1293690"/>
            <a:ext cx="7873058" cy="3048187"/>
          </a:xfrm>
          <a:prstGeom prst="rect">
            <a:avLst/>
          </a:prstGeom>
        </p:spPr>
      </p:pic>
      <p:sp>
        <p:nvSpPr>
          <p:cNvPr id="4" name="Tytuł 3">
            <a:extLst>
              <a:ext uri="{FF2B5EF4-FFF2-40B4-BE49-F238E27FC236}">
                <a16:creationId xmlns:a16="http://schemas.microsoft.com/office/drawing/2014/main" id="{63B1DC58-BA50-4FE7-9AB6-FE58C354F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242630"/>
            <a:ext cx="8856984" cy="411063"/>
          </a:xfrm>
        </p:spPr>
        <p:txBody>
          <a:bodyPr>
            <a:no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pl-PL" sz="2000" b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FACEBOOK, TWITTER</a:t>
            </a:r>
            <a:endParaRPr lang="pl-PL" sz="200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EEAD4E38-9DC3-4398-AE1C-FB00A4A3138B}"/>
              </a:ext>
            </a:extLst>
          </p:cNvPr>
          <p:cNvCxnSpPr>
            <a:cxnSpLocks/>
          </p:cNvCxnSpPr>
          <p:nvPr/>
        </p:nvCxnSpPr>
        <p:spPr>
          <a:xfrm>
            <a:off x="107504" y="653693"/>
            <a:ext cx="8856984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id="{ED2EA69D-24EB-4FD4-88FB-8098F244DF64}"/>
              </a:ext>
            </a:extLst>
          </p:cNvPr>
          <p:cNvCxnSpPr>
            <a:cxnSpLocks/>
          </p:cNvCxnSpPr>
          <p:nvPr/>
        </p:nvCxnSpPr>
        <p:spPr>
          <a:xfrm>
            <a:off x="107504" y="242630"/>
            <a:ext cx="8856984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rostokąt 6">
            <a:extLst>
              <a:ext uri="{FF2B5EF4-FFF2-40B4-BE49-F238E27FC236}">
                <a16:creationId xmlns:a16="http://schemas.microsoft.com/office/drawing/2014/main" id="{F243E113-CB2E-4EF4-B9B2-979381314110}"/>
              </a:ext>
            </a:extLst>
          </p:cNvPr>
          <p:cNvSpPr/>
          <p:nvPr/>
        </p:nvSpPr>
        <p:spPr>
          <a:xfrm>
            <a:off x="107504" y="4294821"/>
            <a:ext cx="8928992" cy="7200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Grafika 7">
            <a:extLst>
              <a:ext uri="{FF2B5EF4-FFF2-40B4-BE49-F238E27FC236}">
                <a16:creationId xmlns:a16="http://schemas.microsoft.com/office/drawing/2014/main" id="{AFFEE66F-ED18-4032-837F-FB0E2850B3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9552" y="4392964"/>
            <a:ext cx="1095375" cy="504825"/>
          </a:xfrm>
          <a:prstGeom prst="rect">
            <a:avLst/>
          </a:prstGeom>
        </p:spPr>
      </p:pic>
      <p:pic>
        <p:nvPicPr>
          <p:cNvPr id="9" name="Grafika 8">
            <a:extLst>
              <a:ext uri="{FF2B5EF4-FFF2-40B4-BE49-F238E27FC236}">
                <a16:creationId xmlns:a16="http://schemas.microsoft.com/office/drawing/2014/main" id="{7E2C3B9B-D1E0-4A5F-B483-898B38C464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32087" y="4402489"/>
            <a:ext cx="1247775" cy="495300"/>
          </a:xfrm>
          <a:prstGeom prst="rect">
            <a:avLst/>
          </a:prstGeom>
        </p:spPr>
      </p:pic>
      <p:pic>
        <p:nvPicPr>
          <p:cNvPr id="10" name="Grafika 9">
            <a:extLst>
              <a:ext uri="{FF2B5EF4-FFF2-40B4-BE49-F238E27FC236}">
                <a16:creationId xmlns:a16="http://schemas.microsoft.com/office/drawing/2014/main" id="{E257F2DF-BD68-45E3-BBE5-26648E2594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18523" y="4436501"/>
            <a:ext cx="1685925" cy="381000"/>
          </a:xfrm>
          <a:prstGeom prst="rect">
            <a:avLst/>
          </a:prstGeom>
        </p:spPr>
      </p:pic>
      <p:sp>
        <p:nvSpPr>
          <p:cNvPr id="18" name="Prostokąt 17"/>
          <p:cNvSpPr/>
          <p:nvPr/>
        </p:nvSpPr>
        <p:spPr>
          <a:xfrm>
            <a:off x="950031" y="1846661"/>
            <a:ext cx="74367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0" i="0" dirty="0">
                <a:effectLst/>
                <a:latin typeface="Segoe UI" panose="020B0502040204020203" pitchFamily="34" charset="0"/>
              </a:rPr>
              <a:t>Gmina Santok otrzyma wsparcie z</a:t>
            </a:r>
            <a:r>
              <a:rPr lang="pl-PL" sz="1400" dirty="0"/>
              <a:t> </a:t>
            </a:r>
            <a:r>
              <a:rPr lang="pl-PL" sz="1400" b="1" dirty="0">
                <a:solidFill>
                  <a:srgbClr val="0070C0"/>
                </a:solidFill>
              </a:rPr>
              <a:t>#FunduszeEuropejskie</a:t>
            </a:r>
            <a:r>
              <a:rPr lang="pl-PL" sz="1400" dirty="0"/>
              <a:t/>
            </a:r>
            <a:br>
              <a:rPr lang="pl-PL" sz="1400" dirty="0"/>
            </a:br>
            <a:r>
              <a:rPr lang="pl-PL" sz="1400" b="0" i="0" dirty="0">
                <a:effectLst/>
                <a:latin typeface="Segoe UI" panose="020B0502040204020203" pitchFamily="34" charset="0"/>
              </a:rPr>
              <a:t>w ramach programu Cyfrowa Gmina! Gratulujemy!</a:t>
            </a:r>
            <a:r>
              <a:rPr lang="pl-PL" sz="1400" dirty="0"/>
              <a:t/>
            </a:r>
            <a:br>
              <a:rPr lang="pl-PL" sz="1400" dirty="0"/>
            </a:br>
            <a:r>
              <a:rPr lang="pl-PL" sz="1400" b="0" i="0" dirty="0">
                <a:effectLst/>
                <a:latin typeface="Segoe UI" panose="020B0502040204020203" pitchFamily="34" charset="0"/>
              </a:rPr>
              <a:t>Dzięki dofinansowaniu wszystkie Gminy będą mogły w pełni wkroczyć w erę cyfrową. Sukcesywnie analizujemy Państwa wnioski i przygotowujemy umowy. Również, tak samo jak </a:t>
            </a:r>
            <a:r>
              <a:rPr lang="pl-PL" sz="1400" b="1" dirty="0">
                <a:solidFill>
                  <a:srgbClr val="0070C0"/>
                </a:solidFill>
              </a:rPr>
              <a:t>Gmina Santok</a:t>
            </a:r>
            <a:r>
              <a:rPr lang="pl-PL" sz="1400" dirty="0"/>
              <a:t>, </a:t>
            </a:r>
            <a:r>
              <a:rPr lang="pl-PL" sz="1400" b="0" i="0" dirty="0">
                <a:effectLst/>
                <a:latin typeface="Segoe UI" panose="020B0502040204020203" pitchFamily="34" charset="0"/>
              </a:rPr>
              <a:t> nie możemy doczekać się ich podpisania.</a:t>
            </a:r>
          </a:p>
          <a:p>
            <a:pPr algn="l"/>
            <a:r>
              <a:rPr lang="pl-PL" sz="1400" b="0" i="0" dirty="0">
                <a:effectLst/>
                <a:latin typeface="Segoe UI" panose="020B0502040204020203" pitchFamily="34" charset="0"/>
              </a:rPr>
              <a:t>Więcej o programie: </a:t>
            </a:r>
            <a:r>
              <a:rPr lang="pl-PL" sz="1400" b="1" dirty="0">
                <a:solidFill>
                  <a:srgbClr val="0070C0"/>
                </a:solidFill>
              </a:rPr>
              <a:t>https://www.gov.pl/web/cppc/cyfrowa-gmina</a:t>
            </a:r>
          </a:p>
          <a:p>
            <a:pPr algn="l"/>
            <a:r>
              <a:rPr lang="pl-PL" sz="1400" b="1" dirty="0">
                <a:solidFill>
                  <a:srgbClr val="0070C0"/>
                </a:solidFill>
              </a:rPr>
              <a:t>#cyfryzacja #PolskaCyfrowa</a:t>
            </a:r>
          </a:p>
          <a:p>
            <a:pPr algn="l"/>
            <a:r>
              <a:rPr lang="pl-PL" sz="1400" b="1" dirty="0">
                <a:solidFill>
                  <a:srgbClr val="0070C0"/>
                </a:solidFill>
              </a:rPr>
              <a:t>Ministerstwo Funduszy i Polityki Regionalnej</a:t>
            </a:r>
          </a:p>
          <a:p>
            <a:pPr algn="l"/>
            <a:r>
              <a:rPr lang="pl-PL" sz="1400" b="1" dirty="0">
                <a:solidFill>
                  <a:srgbClr val="0070C0"/>
                </a:solidFill>
              </a:rPr>
              <a:t>Cyfryzacja KPRM</a:t>
            </a:r>
          </a:p>
          <a:p>
            <a:pPr algn="l"/>
            <a:r>
              <a:rPr lang="pl-PL" sz="1400" b="1" dirty="0">
                <a:solidFill>
                  <a:srgbClr val="0070C0"/>
                </a:solidFill>
              </a:rPr>
              <a:t>EU REGIO Poland</a:t>
            </a:r>
            <a:endParaRPr lang="pl-PL" sz="1400" dirty="0"/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8A9F759E-0DDF-460C-A555-7F8638F215B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286" y="787075"/>
            <a:ext cx="558984" cy="558984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DAF48ECE-40D2-4919-B56F-340299AC7B5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60" y="786322"/>
            <a:ext cx="559738" cy="559738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B4DC09DD-96CB-4B94-9214-15363BE9E209}"/>
              </a:ext>
            </a:extLst>
          </p:cNvPr>
          <p:cNvSpPr txBox="1"/>
          <p:nvPr/>
        </p:nvSpPr>
        <p:spPr>
          <a:xfrm>
            <a:off x="731390" y="831433"/>
            <a:ext cx="2850010" cy="388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Rozmiar: </a:t>
            </a:r>
            <a:r>
              <a:rPr lang="pl-PL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1200 x 630 </a:t>
            </a:r>
            <a:r>
              <a:rPr lang="pl-PL" sz="18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px</a:t>
            </a:r>
            <a:endParaRPr lang="pl-PL" sz="18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rójkąt równoramienny 16">
            <a:extLst>
              <a:ext uri="{FF2B5EF4-FFF2-40B4-BE49-F238E27FC236}">
                <a16:creationId xmlns:a16="http://schemas.microsoft.com/office/drawing/2014/main" id="{3CC9C972-D126-42F2-9A09-D03C6A1CBBEB}"/>
              </a:ext>
            </a:extLst>
          </p:cNvPr>
          <p:cNvSpPr/>
          <p:nvPr/>
        </p:nvSpPr>
        <p:spPr>
          <a:xfrm rot="5400000">
            <a:off x="1005739" y="970897"/>
            <a:ext cx="186644" cy="160900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421001B0-44B6-43C0-A027-B642D8BD364C}"/>
              </a:ext>
            </a:extLst>
          </p:cNvPr>
          <p:cNvSpPr txBox="1"/>
          <p:nvPr/>
        </p:nvSpPr>
        <p:spPr>
          <a:xfrm>
            <a:off x="4979862" y="831433"/>
            <a:ext cx="2850010" cy="388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Rozmiar: </a:t>
            </a:r>
            <a:r>
              <a:rPr lang="pl-PL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1200 x 630 </a:t>
            </a:r>
            <a:r>
              <a:rPr lang="pl-PL" sz="18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px</a:t>
            </a:r>
            <a:endParaRPr lang="pl-PL" sz="18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rójkąt równoramienny 19">
            <a:extLst>
              <a:ext uri="{FF2B5EF4-FFF2-40B4-BE49-F238E27FC236}">
                <a16:creationId xmlns:a16="http://schemas.microsoft.com/office/drawing/2014/main" id="{346A4A94-3181-4A5E-84ED-85B4A752078C}"/>
              </a:ext>
            </a:extLst>
          </p:cNvPr>
          <p:cNvSpPr/>
          <p:nvPr/>
        </p:nvSpPr>
        <p:spPr>
          <a:xfrm rot="5400000">
            <a:off x="5254211" y="970897"/>
            <a:ext cx="186644" cy="160900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9422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63B1DC58-BA50-4FE7-9AB6-FE58C354F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242630"/>
            <a:ext cx="8856984" cy="411063"/>
          </a:xfrm>
        </p:spPr>
        <p:txBody>
          <a:bodyPr>
            <a:no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pl-PL" sz="2000" b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LINKEDIN</a:t>
            </a:r>
            <a:endParaRPr lang="pl-PL" sz="200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EEAD4E38-9DC3-4398-AE1C-FB00A4A3138B}"/>
              </a:ext>
            </a:extLst>
          </p:cNvPr>
          <p:cNvCxnSpPr>
            <a:cxnSpLocks/>
          </p:cNvCxnSpPr>
          <p:nvPr/>
        </p:nvCxnSpPr>
        <p:spPr>
          <a:xfrm>
            <a:off x="107504" y="653693"/>
            <a:ext cx="8856984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id="{ED2EA69D-24EB-4FD4-88FB-8098F244DF64}"/>
              </a:ext>
            </a:extLst>
          </p:cNvPr>
          <p:cNvCxnSpPr>
            <a:cxnSpLocks/>
          </p:cNvCxnSpPr>
          <p:nvPr/>
        </p:nvCxnSpPr>
        <p:spPr>
          <a:xfrm>
            <a:off x="107504" y="242630"/>
            <a:ext cx="8856984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rostokąt 6">
            <a:extLst>
              <a:ext uri="{FF2B5EF4-FFF2-40B4-BE49-F238E27FC236}">
                <a16:creationId xmlns:a16="http://schemas.microsoft.com/office/drawing/2014/main" id="{F243E113-CB2E-4EF4-B9B2-979381314110}"/>
              </a:ext>
            </a:extLst>
          </p:cNvPr>
          <p:cNvSpPr/>
          <p:nvPr/>
        </p:nvSpPr>
        <p:spPr>
          <a:xfrm>
            <a:off x="107504" y="4294821"/>
            <a:ext cx="8928992" cy="7200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Grafika 7">
            <a:extLst>
              <a:ext uri="{FF2B5EF4-FFF2-40B4-BE49-F238E27FC236}">
                <a16:creationId xmlns:a16="http://schemas.microsoft.com/office/drawing/2014/main" id="{AFFEE66F-ED18-4032-837F-FB0E2850B3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9552" y="4392964"/>
            <a:ext cx="1095375" cy="504825"/>
          </a:xfrm>
          <a:prstGeom prst="rect">
            <a:avLst/>
          </a:prstGeom>
        </p:spPr>
      </p:pic>
      <p:pic>
        <p:nvPicPr>
          <p:cNvPr id="9" name="Grafika 8">
            <a:extLst>
              <a:ext uri="{FF2B5EF4-FFF2-40B4-BE49-F238E27FC236}">
                <a16:creationId xmlns:a16="http://schemas.microsoft.com/office/drawing/2014/main" id="{7E2C3B9B-D1E0-4A5F-B483-898B38C464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32087" y="4402489"/>
            <a:ext cx="1247775" cy="495300"/>
          </a:xfrm>
          <a:prstGeom prst="rect">
            <a:avLst/>
          </a:prstGeom>
        </p:spPr>
      </p:pic>
      <p:pic>
        <p:nvPicPr>
          <p:cNvPr id="10" name="Grafika 9">
            <a:extLst>
              <a:ext uri="{FF2B5EF4-FFF2-40B4-BE49-F238E27FC236}">
                <a16:creationId xmlns:a16="http://schemas.microsoft.com/office/drawing/2014/main" id="{E257F2DF-BD68-45E3-BBE5-26648E2594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918523" y="4436501"/>
            <a:ext cx="1685925" cy="381000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5B75F529-30BC-4E96-9E22-ADD7F99AE9F5}"/>
              </a:ext>
            </a:extLst>
          </p:cNvPr>
          <p:cNvSpPr txBox="1"/>
          <p:nvPr/>
        </p:nvSpPr>
        <p:spPr>
          <a:xfrm>
            <a:off x="731390" y="831433"/>
            <a:ext cx="4248472" cy="388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Rozmiar: </a:t>
            </a:r>
            <a:r>
              <a:rPr lang="pl-PL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1200 x 627 </a:t>
            </a:r>
            <a:r>
              <a:rPr lang="pl-PL" sz="18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px</a:t>
            </a:r>
            <a:endParaRPr lang="pl-PL" sz="18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rójkąt równoramienny 15">
            <a:extLst>
              <a:ext uri="{FF2B5EF4-FFF2-40B4-BE49-F238E27FC236}">
                <a16:creationId xmlns:a16="http://schemas.microsoft.com/office/drawing/2014/main" id="{B8C412DB-85F8-4A23-81A7-3CE5A682E27F}"/>
              </a:ext>
            </a:extLst>
          </p:cNvPr>
          <p:cNvSpPr/>
          <p:nvPr/>
        </p:nvSpPr>
        <p:spPr>
          <a:xfrm rot="5400000">
            <a:off x="1005739" y="970897"/>
            <a:ext cx="186644" cy="160900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788" y="1314653"/>
            <a:ext cx="5302072" cy="2770332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C25C6988-D19B-426F-A9F5-E9B95E4EC11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60" y="782581"/>
            <a:ext cx="558984" cy="558984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7C380B68-68A1-4924-A82A-A25CF82483F5}"/>
              </a:ext>
            </a:extLst>
          </p:cNvPr>
          <p:cNvSpPr/>
          <p:nvPr/>
        </p:nvSpPr>
        <p:spPr>
          <a:xfrm>
            <a:off x="1801788" y="1314652"/>
            <a:ext cx="5302072" cy="2770332"/>
          </a:xfrm>
          <a:prstGeom prst="rect">
            <a:avLst/>
          </a:prstGeom>
          <a:noFill/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 w="6350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214068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az 16">
            <a:extLst>
              <a:ext uri="{FF2B5EF4-FFF2-40B4-BE49-F238E27FC236}">
                <a16:creationId xmlns:a16="http://schemas.microsoft.com/office/drawing/2014/main" id="{67506BDD-105B-465B-B1E5-F2DEA83DD2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37" y="1293690"/>
            <a:ext cx="7873058" cy="3048187"/>
          </a:xfrm>
          <a:prstGeom prst="rect">
            <a:avLst/>
          </a:prstGeom>
        </p:spPr>
      </p:pic>
      <p:sp>
        <p:nvSpPr>
          <p:cNvPr id="4" name="Tytuł 3">
            <a:extLst>
              <a:ext uri="{FF2B5EF4-FFF2-40B4-BE49-F238E27FC236}">
                <a16:creationId xmlns:a16="http://schemas.microsoft.com/office/drawing/2014/main" id="{63B1DC58-BA50-4FE7-9AB6-FE58C354F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242630"/>
            <a:ext cx="8856984" cy="411063"/>
          </a:xfrm>
        </p:spPr>
        <p:txBody>
          <a:bodyPr>
            <a:no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pl-PL" sz="2000" b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LINKEDIN</a:t>
            </a:r>
            <a:endParaRPr lang="pl-PL" sz="200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EEAD4E38-9DC3-4398-AE1C-FB00A4A3138B}"/>
              </a:ext>
            </a:extLst>
          </p:cNvPr>
          <p:cNvCxnSpPr>
            <a:cxnSpLocks/>
          </p:cNvCxnSpPr>
          <p:nvPr/>
        </p:nvCxnSpPr>
        <p:spPr>
          <a:xfrm>
            <a:off x="107504" y="653693"/>
            <a:ext cx="8856984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id="{ED2EA69D-24EB-4FD4-88FB-8098F244DF64}"/>
              </a:ext>
            </a:extLst>
          </p:cNvPr>
          <p:cNvCxnSpPr>
            <a:cxnSpLocks/>
          </p:cNvCxnSpPr>
          <p:nvPr/>
        </p:nvCxnSpPr>
        <p:spPr>
          <a:xfrm>
            <a:off x="107504" y="242630"/>
            <a:ext cx="8856984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rostokąt 6">
            <a:extLst>
              <a:ext uri="{FF2B5EF4-FFF2-40B4-BE49-F238E27FC236}">
                <a16:creationId xmlns:a16="http://schemas.microsoft.com/office/drawing/2014/main" id="{F243E113-CB2E-4EF4-B9B2-979381314110}"/>
              </a:ext>
            </a:extLst>
          </p:cNvPr>
          <p:cNvSpPr/>
          <p:nvPr/>
        </p:nvSpPr>
        <p:spPr>
          <a:xfrm>
            <a:off x="107504" y="4294821"/>
            <a:ext cx="8928992" cy="7200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Grafika 7">
            <a:extLst>
              <a:ext uri="{FF2B5EF4-FFF2-40B4-BE49-F238E27FC236}">
                <a16:creationId xmlns:a16="http://schemas.microsoft.com/office/drawing/2014/main" id="{AFFEE66F-ED18-4032-837F-FB0E2850B3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9552" y="4392964"/>
            <a:ext cx="1095375" cy="504825"/>
          </a:xfrm>
          <a:prstGeom prst="rect">
            <a:avLst/>
          </a:prstGeom>
        </p:spPr>
      </p:pic>
      <p:pic>
        <p:nvPicPr>
          <p:cNvPr id="9" name="Grafika 8">
            <a:extLst>
              <a:ext uri="{FF2B5EF4-FFF2-40B4-BE49-F238E27FC236}">
                <a16:creationId xmlns:a16="http://schemas.microsoft.com/office/drawing/2014/main" id="{7E2C3B9B-D1E0-4A5F-B483-898B38C464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32087" y="4402489"/>
            <a:ext cx="1247775" cy="495300"/>
          </a:xfrm>
          <a:prstGeom prst="rect">
            <a:avLst/>
          </a:prstGeom>
        </p:spPr>
      </p:pic>
      <p:pic>
        <p:nvPicPr>
          <p:cNvPr id="10" name="Grafika 9">
            <a:extLst>
              <a:ext uri="{FF2B5EF4-FFF2-40B4-BE49-F238E27FC236}">
                <a16:creationId xmlns:a16="http://schemas.microsoft.com/office/drawing/2014/main" id="{E257F2DF-BD68-45E3-BBE5-26648E2594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18523" y="4436501"/>
            <a:ext cx="1685925" cy="381000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1018611" y="1784665"/>
            <a:ext cx="756654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/>
              <a:t>😊 </a:t>
            </a:r>
            <a:r>
              <a:rPr lang="pl-PL" sz="1400" b="1" dirty="0"/>
              <a:t>Biblioteka cyfrowa? To możliwe!</a:t>
            </a:r>
          </a:p>
          <a:p>
            <a:r>
              <a:rPr lang="pl-PL" sz="1400" dirty="0"/>
              <a:t>Już dziś możesz korzystać z zasobów </a:t>
            </a:r>
            <a:r>
              <a:rPr lang="pl-PL" sz="1400" dirty="0" err="1"/>
              <a:t>Polona</a:t>
            </a:r>
            <a:r>
              <a:rPr lang="pl-PL" sz="1400" dirty="0"/>
              <a:t> stworzonej dzięki </a:t>
            </a:r>
            <a:r>
              <a:rPr lang="pl-PL" sz="1400" b="1" dirty="0">
                <a:solidFill>
                  <a:srgbClr val="0070C0"/>
                </a:solidFill>
              </a:rPr>
              <a:t>#FunduszeEuropejskie </a:t>
            </a:r>
          </a:p>
          <a:p>
            <a:endParaRPr lang="pl-PL" sz="1400" dirty="0"/>
          </a:p>
          <a:p>
            <a:r>
              <a:rPr lang="pl-PL" sz="1400" dirty="0"/>
              <a:t>Odwiedź stronę:</a:t>
            </a:r>
          </a:p>
          <a:p>
            <a:r>
              <a:rPr lang="pl-PL" sz="1400" b="1" dirty="0">
                <a:solidFill>
                  <a:srgbClr val="0070C0"/>
                </a:solidFill>
              </a:rPr>
              <a:t>https://polona.pl/</a:t>
            </a:r>
          </a:p>
          <a:p>
            <a:r>
              <a:rPr lang="pl-PL" sz="1400" dirty="0"/>
              <a:t>Dowiedz się więcej o projekcie:</a:t>
            </a:r>
          </a:p>
          <a:p>
            <a:r>
              <a:rPr lang="pl-PL" sz="1400" b="1" dirty="0">
                <a:solidFill>
                  <a:srgbClr val="0070C0"/>
                </a:solidFill>
              </a:rPr>
              <a:t>https://lnkd.in/ewitB_uW</a:t>
            </a:r>
          </a:p>
          <a:p>
            <a:r>
              <a:rPr lang="pl-PL" sz="1400" b="1" dirty="0">
                <a:solidFill>
                  <a:srgbClr val="0070C0"/>
                </a:solidFill>
              </a:rPr>
              <a:t>#cyfryzacja #PolskaCyfrowa</a:t>
            </a:r>
          </a:p>
          <a:p>
            <a:r>
              <a:rPr lang="pl-PL" sz="1400" b="1" dirty="0">
                <a:solidFill>
                  <a:srgbClr val="0070C0"/>
                </a:solidFill>
              </a:rPr>
              <a:t>Ministerstwo Funduszy i Polityki Regionalnej</a:t>
            </a:r>
          </a:p>
          <a:p>
            <a:r>
              <a:rPr lang="pl-PL" sz="1400" b="1" dirty="0">
                <a:solidFill>
                  <a:srgbClr val="0070C0"/>
                </a:solidFill>
              </a:rPr>
              <a:t>Ministerstwo Cyfryzacji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D5EA58AE-AE97-429E-A1DD-14F28E50E9EF}"/>
              </a:ext>
            </a:extLst>
          </p:cNvPr>
          <p:cNvSpPr txBox="1"/>
          <p:nvPr/>
        </p:nvSpPr>
        <p:spPr>
          <a:xfrm>
            <a:off x="731390" y="831433"/>
            <a:ext cx="4248472" cy="388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Rozmiar: </a:t>
            </a:r>
            <a:r>
              <a:rPr lang="pl-PL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1200 x 627 </a:t>
            </a:r>
            <a:r>
              <a:rPr lang="pl-PL" sz="18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px</a:t>
            </a:r>
            <a:endParaRPr lang="pl-PL" sz="18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rójkąt równoramienny 13">
            <a:extLst>
              <a:ext uri="{FF2B5EF4-FFF2-40B4-BE49-F238E27FC236}">
                <a16:creationId xmlns:a16="http://schemas.microsoft.com/office/drawing/2014/main" id="{9995D954-3572-4F95-A9A3-75DA34F1C858}"/>
              </a:ext>
            </a:extLst>
          </p:cNvPr>
          <p:cNvSpPr/>
          <p:nvPr/>
        </p:nvSpPr>
        <p:spPr>
          <a:xfrm rot="5400000">
            <a:off x="1005739" y="970897"/>
            <a:ext cx="186644" cy="160900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501F203C-5F05-4952-81E2-02FCF27A80D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60" y="782581"/>
            <a:ext cx="558984" cy="55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558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ytuł 3">
            <a:extLst>
              <a:ext uri="{FF2B5EF4-FFF2-40B4-BE49-F238E27FC236}">
                <a16:creationId xmlns:a16="http://schemas.microsoft.com/office/drawing/2014/main" id="{1F3B277F-976D-4E6F-B1D8-7DE6F28C7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242630"/>
            <a:ext cx="8856984" cy="411063"/>
          </a:xfrm>
        </p:spPr>
        <p:txBody>
          <a:bodyPr>
            <a:no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pl-PL" sz="2000" b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ELEMENTY OBOWIĄZKOWE NA SOCIAL MEDIA</a:t>
            </a:r>
            <a:endParaRPr lang="pl-PL" sz="200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9" name="Łącznik prosty 18">
            <a:extLst>
              <a:ext uri="{FF2B5EF4-FFF2-40B4-BE49-F238E27FC236}">
                <a16:creationId xmlns:a16="http://schemas.microsoft.com/office/drawing/2014/main" id="{0D0795D1-D693-42DA-BC9B-9E045BB055B8}"/>
              </a:ext>
            </a:extLst>
          </p:cNvPr>
          <p:cNvCxnSpPr>
            <a:cxnSpLocks/>
          </p:cNvCxnSpPr>
          <p:nvPr/>
        </p:nvCxnSpPr>
        <p:spPr>
          <a:xfrm>
            <a:off x="107504" y="653693"/>
            <a:ext cx="8856984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y 19">
            <a:extLst>
              <a:ext uri="{FF2B5EF4-FFF2-40B4-BE49-F238E27FC236}">
                <a16:creationId xmlns:a16="http://schemas.microsoft.com/office/drawing/2014/main" id="{826DE857-CA5B-43DE-B981-A2A86C08F347}"/>
              </a:ext>
            </a:extLst>
          </p:cNvPr>
          <p:cNvCxnSpPr>
            <a:cxnSpLocks/>
          </p:cNvCxnSpPr>
          <p:nvPr/>
        </p:nvCxnSpPr>
        <p:spPr>
          <a:xfrm>
            <a:off x="107504" y="242630"/>
            <a:ext cx="8856984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rostokąt 20">
            <a:extLst>
              <a:ext uri="{FF2B5EF4-FFF2-40B4-BE49-F238E27FC236}">
                <a16:creationId xmlns:a16="http://schemas.microsoft.com/office/drawing/2014/main" id="{F3355EB9-9FF0-4FE1-B078-BFD56C5077B3}"/>
              </a:ext>
            </a:extLst>
          </p:cNvPr>
          <p:cNvSpPr/>
          <p:nvPr/>
        </p:nvSpPr>
        <p:spPr>
          <a:xfrm>
            <a:off x="107504" y="4294821"/>
            <a:ext cx="8928992" cy="7200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2" name="Grafika 21">
            <a:extLst>
              <a:ext uri="{FF2B5EF4-FFF2-40B4-BE49-F238E27FC236}">
                <a16:creationId xmlns:a16="http://schemas.microsoft.com/office/drawing/2014/main" id="{4171A071-0432-495D-8C9F-3F77167BB1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9552" y="4392964"/>
            <a:ext cx="1095375" cy="504825"/>
          </a:xfrm>
          <a:prstGeom prst="rect">
            <a:avLst/>
          </a:prstGeom>
        </p:spPr>
      </p:pic>
      <p:pic>
        <p:nvPicPr>
          <p:cNvPr id="23" name="Grafika 22">
            <a:extLst>
              <a:ext uri="{FF2B5EF4-FFF2-40B4-BE49-F238E27FC236}">
                <a16:creationId xmlns:a16="http://schemas.microsoft.com/office/drawing/2014/main" id="{C0A7C039-6F85-478F-8FE3-FCF9DDE681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32087" y="4402489"/>
            <a:ext cx="1247775" cy="495300"/>
          </a:xfrm>
          <a:prstGeom prst="rect">
            <a:avLst/>
          </a:prstGeom>
        </p:spPr>
      </p:pic>
      <p:pic>
        <p:nvPicPr>
          <p:cNvPr id="24" name="Grafika 23">
            <a:extLst>
              <a:ext uri="{FF2B5EF4-FFF2-40B4-BE49-F238E27FC236}">
                <a16:creationId xmlns:a16="http://schemas.microsoft.com/office/drawing/2014/main" id="{53EAD128-F5F6-4235-A238-AFDC02812F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918523" y="4436501"/>
            <a:ext cx="1685925" cy="381000"/>
          </a:xfrm>
          <a:prstGeom prst="rect">
            <a:avLst/>
          </a:prstGeom>
        </p:spPr>
      </p:pic>
      <p:sp>
        <p:nvSpPr>
          <p:cNvPr id="26" name="pole tekstowe 25">
            <a:extLst>
              <a:ext uri="{FF2B5EF4-FFF2-40B4-BE49-F238E27FC236}">
                <a16:creationId xmlns:a16="http://schemas.microsoft.com/office/drawing/2014/main" id="{2B0B30BD-DD50-4F98-83EA-D19A62EB9D03}"/>
              </a:ext>
            </a:extLst>
          </p:cNvPr>
          <p:cNvSpPr txBox="1"/>
          <p:nvPr/>
        </p:nvSpPr>
        <p:spPr>
          <a:xfrm>
            <a:off x="784292" y="915762"/>
            <a:ext cx="5895590" cy="388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pl-PL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Oznakowanie graficzne zawierające komplet logotypów</a:t>
            </a:r>
            <a:endParaRPr lang="pl-PL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Trójkąt równoramienny 26">
            <a:extLst>
              <a:ext uri="{FF2B5EF4-FFF2-40B4-BE49-F238E27FC236}">
                <a16:creationId xmlns:a16="http://schemas.microsoft.com/office/drawing/2014/main" id="{F5C90F50-D696-46F6-98BD-4F4A6320600E}"/>
              </a:ext>
            </a:extLst>
          </p:cNvPr>
          <p:cNvSpPr/>
          <p:nvPr/>
        </p:nvSpPr>
        <p:spPr>
          <a:xfrm rot="5400000">
            <a:off x="393872" y="1045530"/>
            <a:ext cx="186644" cy="160900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2" name="Grupa 1">
            <a:extLst>
              <a:ext uri="{FF2B5EF4-FFF2-40B4-BE49-F238E27FC236}">
                <a16:creationId xmlns:a16="http://schemas.microsoft.com/office/drawing/2014/main" id="{7B4C7699-7EF2-416B-BF7F-C429DD1AAF50}"/>
              </a:ext>
            </a:extLst>
          </p:cNvPr>
          <p:cNvGrpSpPr/>
          <p:nvPr/>
        </p:nvGrpSpPr>
        <p:grpSpPr>
          <a:xfrm>
            <a:off x="406744" y="1683421"/>
            <a:ext cx="8330512" cy="2189045"/>
            <a:chOff x="406744" y="1683421"/>
            <a:chExt cx="8330512" cy="2189045"/>
          </a:xfrm>
        </p:grpSpPr>
        <p:pic>
          <p:nvPicPr>
            <p:cNvPr id="6" name="Obraz 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744" y="1683422"/>
              <a:ext cx="8208913" cy="2189044"/>
            </a:xfrm>
            <a:prstGeom prst="rect">
              <a:avLst/>
            </a:prstGeom>
          </p:spPr>
        </p:pic>
        <p:sp>
          <p:nvSpPr>
            <p:cNvPr id="12" name="Prostokąt 11">
              <a:extLst>
                <a:ext uri="{FF2B5EF4-FFF2-40B4-BE49-F238E27FC236}">
                  <a16:creationId xmlns:a16="http://schemas.microsoft.com/office/drawing/2014/main" id="{268D313E-8F81-4C74-9552-F44E173B5023}"/>
                </a:ext>
              </a:extLst>
            </p:cNvPr>
            <p:cNvSpPr/>
            <p:nvPr/>
          </p:nvSpPr>
          <p:spPr>
            <a:xfrm>
              <a:off x="406744" y="1683421"/>
              <a:ext cx="8330512" cy="2189044"/>
            </a:xfrm>
            <a:prstGeom prst="rect">
              <a:avLst/>
            </a:prstGeom>
            <a:noFill/>
            <a:ln w="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ln w="6350">
                  <a:solidFill>
                    <a:schemeClr val="tx1"/>
                  </a:solidFill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4762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>
            <a:extLst>
              <a:ext uri="{FF2B5EF4-FFF2-40B4-BE49-F238E27FC236}">
                <a16:creationId xmlns:a16="http://schemas.microsoft.com/office/drawing/2014/main" id="{B0E59D95-C03E-4847-9587-A0861B8B28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37" y="1293690"/>
            <a:ext cx="7873058" cy="3048187"/>
          </a:xfrm>
          <a:prstGeom prst="rect">
            <a:avLst/>
          </a:prstGeom>
        </p:spPr>
      </p:pic>
      <p:sp>
        <p:nvSpPr>
          <p:cNvPr id="18" name="Tytuł 3">
            <a:extLst>
              <a:ext uri="{FF2B5EF4-FFF2-40B4-BE49-F238E27FC236}">
                <a16:creationId xmlns:a16="http://schemas.microsoft.com/office/drawing/2014/main" id="{1F3B277F-976D-4E6F-B1D8-7DE6F28C7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242630"/>
            <a:ext cx="8856984" cy="411063"/>
          </a:xfrm>
        </p:spPr>
        <p:txBody>
          <a:bodyPr>
            <a:no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pl-PL" sz="2000" b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ELEMENTY OBOWIĄZKOWE NA SOCIAL MEDIA</a:t>
            </a:r>
            <a:endParaRPr lang="pl-PL" sz="200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9" name="Łącznik prosty 18">
            <a:extLst>
              <a:ext uri="{FF2B5EF4-FFF2-40B4-BE49-F238E27FC236}">
                <a16:creationId xmlns:a16="http://schemas.microsoft.com/office/drawing/2014/main" id="{0D0795D1-D693-42DA-BC9B-9E045BB055B8}"/>
              </a:ext>
            </a:extLst>
          </p:cNvPr>
          <p:cNvCxnSpPr>
            <a:cxnSpLocks/>
          </p:cNvCxnSpPr>
          <p:nvPr/>
        </p:nvCxnSpPr>
        <p:spPr>
          <a:xfrm>
            <a:off x="107504" y="653693"/>
            <a:ext cx="8856984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y 19">
            <a:extLst>
              <a:ext uri="{FF2B5EF4-FFF2-40B4-BE49-F238E27FC236}">
                <a16:creationId xmlns:a16="http://schemas.microsoft.com/office/drawing/2014/main" id="{826DE857-CA5B-43DE-B981-A2A86C08F347}"/>
              </a:ext>
            </a:extLst>
          </p:cNvPr>
          <p:cNvCxnSpPr>
            <a:cxnSpLocks/>
          </p:cNvCxnSpPr>
          <p:nvPr/>
        </p:nvCxnSpPr>
        <p:spPr>
          <a:xfrm>
            <a:off x="107504" y="242630"/>
            <a:ext cx="8856984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rostokąt 20">
            <a:extLst>
              <a:ext uri="{FF2B5EF4-FFF2-40B4-BE49-F238E27FC236}">
                <a16:creationId xmlns:a16="http://schemas.microsoft.com/office/drawing/2014/main" id="{F3355EB9-9FF0-4FE1-B078-BFD56C5077B3}"/>
              </a:ext>
            </a:extLst>
          </p:cNvPr>
          <p:cNvSpPr/>
          <p:nvPr/>
        </p:nvSpPr>
        <p:spPr>
          <a:xfrm>
            <a:off x="107504" y="4294821"/>
            <a:ext cx="8928992" cy="7200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2" name="Grafika 21">
            <a:extLst>
              <a:ext uri="{FF2B5EF4-FFF2-40B4-BE49-F238E27FC236}">
                <a16:creationId xmlns:a16="http://schemas.microsoft.com/office/drawing/2014/main" id="{4171A071-0432-495D-8C9F-3F77167BB1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9552" y="4392964"/>
            <a:ext cx="1095375" cy="504825"/>
          </a:xfrm>
          <a:prstGeom prst="rect">
            <a:avLst/>
          </a:prstGeom>
        </p:spPr>
      </p:pic>
      <p:pic>
        <p:nvPicPr>
          <p:cNvPr id="23" name="Grafika 22">
            <a:extLst>
              <a:ext uri="{FF2B5EF4-FFF2-40B4-BE49-F238E27FC236}">
                <a16:creationId xmlns:a16="http://schemas.microsoft.com/office/drawing/2014/main" id="{C0A7C039-6F85-478F-8FE3-FCF9DDE681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32087" y="4402489"/>
            <a:ext cx="1247775" cy="495300"/>
          </a:xfrm>
          <a:prstGeom prst="rect">
            <a:avLst/>
          </a:prstGeom>
        </p:spPr>
      </p:pic>
      <p:pic>
        <p:nvPicPr>
          <p:cNvPr id="24" name="Grafika 23">
            <a:extLst>
              <a:ext uri="{FF2B5EF4-FFF2-40B4-BE49-F238E27FC236}">
                <a16:creationId xmlns:a16="http://schemas.microsoft.com/office/drawing/2014/main" id="{53EAD128-F5F6-4235-A238-AFDC02812F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18523" y="4436501"/>
            <a:ext cx="1685925" cy="381000"/>
          </a:xfrm>
          <a:prstGeom prst="rect">
            <a:avLst/>
          </a:prstGeom>
        </p:spPr>
      </p:pic>
      <p:sp>
        <p:nvSpPr>
          <p:cNvPr id="25" name="pole tekstowe 24">
            <a:extLst>
              <a:ext uri="{FF2B5EF4-FFF2-40B4-BE49-F238E27FC236}">
                <a16:creationId xmlns:a16="http://schemas.microsoft.com/office/drawing/2014/main" id="{C9028F70-A98F-489D-80DE-289324449D23}"/>
              </a:ext>
            </a:extLst>
          </p:cNvPr>
          <p:cNvSpPr txBox="1"/>
          <p:nvPr/>
        </p:nvSpPr>
        <p:spPr>
          <a:xfrm>
            <a:off x="827583" y="900734"/>
            <a:ext cx="7967011" cy="388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Oznakowanie słowne zawierające </a:t>
            </a:r>
            <a:r>
              <a:rPr lang="pl-PL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#źródło finansowania, @nazwę programu @CPPC</a:t>
            </a:r>
          </a:p>
        </p:txBody>
      </p:sp>
      <p:sp>
        <p:nvSpPr>
          <p:cNvPr id="32" name="Trójkąt równoramienny 31">
            <a:extLst>
              <a:ext uri="{FF2B5EF4-FFF2-40B4-BE49-F238E27FC236}">
                <a16:creationId xmlns:a16="http://schemas.microsoft.com/office/drawing/2014/main" id="{522EB419-09C1-4343-B90D-5D64D8641341}"/>
              </a:ext>
            </a:extLst>
          </p:cNvPr>
          <p:cNvSpPr/>
          <p:nvPr/>
        </p:nvSpPr>
        <p:spPr>
          <a:xfrm rot="5400000">
            <a:off x="526680" y="1014632"/>
            <a:ext cx="186644" cy="160900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 1"/>
          <p:cNvSpPr/>
          <p:nvPr/>
        </p:nvSpPr>
        <p:spPr>
          <a:xfrm>
            <a:off x="1053480" y="1800096"/>
            <a:ext cx="72805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>
                <a:solidFill>
                  <a:srgbClr val="0070C0"/>
                </a:solidFill>
              </a:rPr>
              <a:t>Centrum Mistrzostwa Informatycznego </a:t>
            </a:r>
            <a:r>
              <a:rPr lang="pl-PL" sz="1400" dirty="0"/>
              <a:t>zaprasza na kurs języka programowania </a:t>
            </a:r>
            <a:r>
              <a:rPr lang="pl-PL" sz="1400" dirty="0" err="1"/>
              <a:t>Python</a:t>
            </a:r>
            <a:r>
              <a:rPr lang="pl-PL" sz="1400" dirty="0"/>
              <a:t> 💻👩‍💻 dzięki </a:t>
            </a:r>
            <a:r>
              <a:rPr lang="pl-PL" sz="1400" b="1" dirty="0">
                <a:solidFill>
                  <a:srgbClr val="0070C0"/>
                </a:solidFill>
              </a:rPr>
              <a:t>#FunduszeEuropejskie </a:t>
            </a:r>
            <a:r>
              <a:rPr lang="pl-PL" sz="1400" dirty="0"/>
              <a:t>🇪🇺 Kurs jest darmowy i przygotowany po polsku w ramach </a:t>
            </a:r>
            <a:br>
              <a:rPr lang="pl-PL" sz="1400" dirty="0"/>
            </a:br>
            <a:r>
              <a:rPr lang="pl-PL" sz="1400" b="1" dirty="0">
                <a:solidFill>
                  <a:srgbClr val="0070C0"/>
                </a:solidFill>
              </a:rPr>
              <a:t>Klub Młodego Programisty</a:t>
            </a:r>
            <a:r>
              <a:rPr lang="pl-PL" sz="1400" dirty="0"/>
              <a:t>.</a:t>
            </a:r>
          </a:p>
          <a:p>
            <a:r>
              <a:rPr lang="pl-PL" sz="1400" dirty="0"/>
              <a:t>Kurs skierowany jest do uczniów oraz nauczycieli szkół podstawowych oraz ponadpodstawowych. Do wyboru są dwa poziomy zaawansowania </a:t>
            </a:r>
            <a:br>
              <a:rPr lang="pl-PL" sz="1400" dirty="0"/>
            </a:br>
            <a:r>
              <a:rPr lang="pl-PL" sz="1400" dirty="0"/>
              <a:t>- początkujący 👶 oraz średniozaawansowany 👍</a:t>
            </a:r>
          </a:p>
          <a:p>
            <a:r>
              <a:rPr lang="pl-PL" sz="1400" b="1" dirty="0">
                <a:solidFill>
                  <a:srgbClr val="0070C0"/>
                </a:solidFill>
              </a:rPr>
              <a:t>#cyfryzacja #</a:t>
            </a:r>
            <a:r>
              <a:rPr lang="pl-PL" sz="1400" b="1" dirty="0" err="1">
                <a:solidFill>
                  <a:srgbClr val="0070C0"/>
                </a:solidFill>
              </a:rPr>
              <a:t>PolskaCyfrowa</a:t>
            </a:r>
            <a:r>
              <a:rPr lang="pl-PL" sz="1400" b="1" dirty="0">
                <a:solidFill>
                  <a:srgbClr val="0070C0"/>
                </a:solidFill>
              </a:rPr>
              <a:t> </a:t>
            </a:r>
          </a:p>
          <a:p>
            <a:r>
              <a:rPr lang="pl-PL" sz="1400" b="1" dirty="0">
                <a:solidFill>
                  <a:srgbClr val="0070C0"/>
                </a:solidFill>
              </a:rPr>
              <a:t>Ministerstwo Funduszy i Polityki Regionalnej</a:t>
            </a:r>
          </a:p>
          <a:p>
            <a:r>
              <a:rPr lang="pl-PL" sz="1400" b="1" dirty="0">
                <a:solidFill>
                  <a:srgbClr val="0070C0"/>
                </a:solidFill>
              </a:rPr>
              <a:t>Cyfryzacja KPRM</a:t>
            </a:r>
          </a:p>
          <a:p>
            <a:r>
              <a:rPr lang="pl-PL" sz="1400" b="1" dirty="0">
                <a:solidFill>
                  <a:srgbClr val="0070C0"/>
                </a:solidFill>
              </a:rPr>
              <a:t>EU REGIO Poland</a:t>
            </a:r>
          </a:p>
        </p:txBody>
      </p:sp>
    </p:spTree>
    <p:extLst>
      <p:ext uri="{BB962C8B-B14F-4D97-AF65-F5344CB8AC3E}">
        <p14:creationId xmlns:p14="http://schemas.microsoft.com/office/powerpoint/2010/main" val="2698570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ytuł 3">
            <a:extLst>
              <a:ext uri="{FF2B5EF4-FFF2-40B4-BE49-F238E27FC236}">
                <a16:creationId xmlns:a16="http://schemas.microsoft.com/office/drawing/2014/main" id="{1F3B277F-976D-4E6F-B1D8-7DE6F28C7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242630"/>
            <a:ext cx="8856984" cy="411063"/>
          </a:xfrm>
        </p:spPr>
        <p:txBody>
          <a:bodyPr>
            <a:no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pl-PL" sz="2000" b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OZNAKOWANIE NA KOLOROWYM TLE</a:t>
            </a:r>
            <a:endParaRPr lang="pl-PL" sz="200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0" name="Łącznik prosty 19">
            <a:extLst>
              <a:ext uri="{FF2B5EF4-FFF2-40B4-BE49-F238E27FC236}">
                <a16:creationId xmlns:a16="http://schemas.microsoft.com/office/drawing/2014/main" id="{826DE857-CA5B-43DE-B981-A2A86C08F347}"/>
              </a:ext>
            </a:extLst>
          </p:cNvPr>
          <p:cNvCxnSpPr>
            <a:cxnSpLocks/>
          </p:cNvCxnSpPr>
          <p:nvPr/>
        </p:nvCxnSpPr>
        <p:spPr>
          <a:xfrm>
            <a:off x="107504" y="242630"/>
            <a:ext cx="8856984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rostokąt 20">
            <a:extLst>
              <a:ext uri="{FF2B5EF4-FFF2-40B4-BE49-F238E27FC236}">
                <a16:creationId xmlns:a16="http://schemas.microsoft.com/office/drawing/2014/main" id="{F3355EB9-9FF0-4FE1-B078-BFD56C5077B3}"/>
              </a:ext>
            </a:extLst>
          </p:cNvPr>
          <p:cNvSpPr/>
          <p:nvPr/>
        </p:nvSpPr>
        <p:spPr>
          <a:xfrm>
            <a:off x="107504" y="4294821"/>
            <a:ext cx="8928992" cy="7200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2" name="Grafika 21">
            <a:extLst>
              <a:ext uri="{FF2B5EF4-FFF2-40B4-BE49-F238E27FC236}">
                <a16:creationId xmlns:a16="http://schemas.microsoft.com/office/drawing/2014/main" id="{4171A071-0432-495D-8C9F-3F77167BB1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9552" y="4392964"/>
            <a:ext cx="1095375" cy="504825"/>
          </a:xfrm>
          <a:prstGeom prst="rect">
            <a:avLst/>
          </a:prstGeom>
        </p:spPr>
      </p:pic>
      <p:pic>
        <p:nvPicPr>
          <p:cNvPr id="23" name="Grafika 22">
            <a:extLst>
              <a:ext uri="{FF2B5EF4-FFF2-40B4-BE49-F238E27FC236}">
                <a16:creationId xmlns:a16="http://schemas.microsoft.com/office/drawing/2014/main" id="{C0A7C039-6F85-478F-8FE3-FCF9DDE681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32087" y="4402489"/>
            <a:ext cx="1247775" cy="495300"/>
          </a:xfrm>
          <a:prstGeom prst="rect">
            <a:avLst/>
          </a:prstGeom>
        </p:spPr>
      </p:pic>
      <p:pic>
        <p:nvPicPr>
          <p:cNvPr id="24" name="Grafika 23">
            <a:extLst>
              <a:ext uri="{FF2B5EF4-FFF2-40B4-BE49-F238E27FC236}">
                <a16:creationId xmlns:a16="http://schemas.microsoft.com/office/drawing/2014/main" id="{53EAD128-F5F6-4235-A238-AFDC02812F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918523" y="4436501"/>
            <a:ext cx="1685925" cy="381000"/>
          </a:xfrm>
          <a:prstGeom prst="rect">
            <a:avLst/>
          </a:prstGeom>
        </p:spPr>
      </p:pic>
      <p:grpSp>
        <p:nvGrpSpPr>
          <p:cNvPr id="3" name="Grupa 2">
            <a:extLst>
              <a:ext uri="{FF2B5EF4-FFF2-40B4-BE49-F238E27FC236}">
                <a16:creationId xmlns:a16="http://schemas.microsoft.com/office/drawing/2014/main" id="{10916A52-A532-4DE0-AC00-C5DD056A7F63}"/>
              </a:ext>
            </a:extLst>
          </p:cNvPr>
          <p:cNvGrpSpPr/>
          <p:nvPr/>
        </p:nvGrpSpPr>
        <p:grpSpPr>
          <a:xfrm>
            <a:off x="1087239" y="926265"/>
            <a:ext cx="7299167" cy="3079648"/>
            <a:chOff x="1087239" y="926265"/>
            <a:chExt cx="7299167" cy="3079648"/>
          </a:xfrm>
        </p:grpSpPr>
        <p:pic>
          <p:nvPicPr>
            <p:cNvPr id="2" name="Obraz 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7239" y="926265"/>
              <a:ext cx="7299167" cy="3079648"/>
            </a:xfrm>
            <a:prstGeom prst="rect">
              <a:avLst/>
            </a:prstGeom>
          </p:spPr>
        </p:pic>
        <p:sp>
          <p:nvSpPr>
            <p:cNvPr id="11" name="Prostokąt 10">
              <a:extLst>
                <a:ext uri="{FF2B5EF4-FFF2-40B4-BE49-F238E27FC236}">
                  <a16:creationId xmlns:a16="http://schemas.microsoft.com/office/drawing/2014/main" id="{F9549A15-C86B-4FBE-ABA5-CC1EACB0C050}"/>
                </a:ext>
              </a:extLst>
            </p:cNvPr>
            <p:cNvSpPr/>
            <p:nvPr/>
          </p:nvSpPr>
          <p:spPr>
            <a:xfrm>
              <a:off x="1087239" y="934380"/>
              <a:ext cx="7299166" cy="3071533"/>
            </a:xfrm>
            <a:prstGeom prst="rect">
              <a:avLst/>
            </a:prstGeom>
            <a:noFill/>
            <a:ln w="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ln w="6350">
                  <a:solidFill>
                    <a:schemeClr val="tx1"/>
                  </a:solidFill>
                </a:ln>
              </a:endParaRPr>
            </a:p>
          </p:txBody>
        </p:sp>
      </p:grpSp>
      <p:cxnSp>
        <p:nvCxnSpPr>
          <p:cNvPr id="13" name="Łącznik prosty 12">
            <a:extLst>
              <a:ext uri="{FF2B5EF4-FFF2-40B4-BE49-F238E27FC236}">
                <a16:creationId xmlns:a16="http://schemas.microsoft.com/office/drawing/2014/main" id="{9382F4B7-22D9-441E-A527-CE4D2E4A8972}"/>
              </a:ext>
            </a:extLst>
          </p:cNvPr>
          <p:cNvCxnSpPr>
            <a:cxnSpLocks/>
          </p:cNvCxnSpPr>
          <p:nvPr/>
        </p:nvCxnSpPr>
        <p:spPr>
          <a:xfrm>
            <a:off x="107504" y="653693"/>
            <a:ext cx="8856984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571911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nstwo 2.0 2022">
      <a:dk1>
        <a:sysClr val="windowText" lastClr="000000"/>
      </a:dk1>
      <a:lt1>
        <a:sysClr val="window" lastClr="FFFFFF"/>
      </a:lt1>
      <a:dk2>
        <a:srgbClr val="1B2C40"/>
      </a:dk2>
      <a:lt2>
        <a:srgbClr val="FF0000"/>
      </a:lt2>
      <a:accent1>
        <a:srgbClr val="0070C0"/>
      </a:accent1>
      <a:accent2>
        <a:srgbClr val="FFC000"/>
      </a:accent2>
      <a:accent3>
        <a:srgbClr val="B8CCE4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iestandardowy 2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301</Words>
  <Application>Microsoft Office PowerPoint</Application>
  <PresentationFormat>Pokaz na ekranie (16:9)</PresentationFormat>
  <Paragraphs>55</Paragraphs>
  <Slides>14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9" baseType="lpstr">
      <vt:lpstr>Arial</vt:lpstr>
      <vt:lpstr>Calibri</vt:lpstr>
      <vt:lpstr>Segoe UI</vt:lpstr>
      <vt:lpstr>Times New Roman</vt:lpstr>
      <vt:lpstr>Motyw pakietu Office</vt:lpstr>
      <vt:lpstr>Prezentacja programu PowerPoint</vt:lpstr>
      <vt:lpstr>REKOMENDOWANE DZIAŁANIA PROMOCYJNE</vt:lpstr>
      <vt:lpstr>FACEBOOK, TWITTER</vt:lpstr>
      <vt:lpstr>FACEBOOK, TWITTER</vt:lpstr>
      <vt:lpstr>LINKEDIN</vt:lpstr>
      <vt:lpstr>LINKEDIN</vt:lpstr>
      <vt:lpstr>ELEMENTY OBOWIĄZKOWE NA SOCIAL MEDIA</vt:lpstr>
      <vt:lpstr>ELEMENTY OBOWIĄZKOWE NA SOCIAL MEDIA</vt:lpstr>
      <vt:lpstr>OZNAKOWANIE NA KOLOROWYM TLE</vt:lpstr>
      <vt:lpstr>OZNAKOWANIE NA BIAŁYM TLE</vt:lpstr>
      <vt:lpstr>E-MAILING</vt:lpstr>
      <vt:lpstr>E-MAILING</vt:lpstr>
      <vt:lpstr>SZKOLENIE - WEBINAR</vt:lpstr>
      <vt:lpstr>PLAKAT, ULOTKA, FOLDER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Patrycja Kuriata</dc:creator>
  <cp:lastModifiedBy>Paula Woźniak</cp:lastModifiedBy>
  <cp:revision>25</cp:revision>
  <dcterms:created xsi:type="dcterms:W3CDTF">2015-09-16T07:31:42Z</dcterms:created>
  <dcterms:modified xsi:type="dcterms:W3CDTF">2022-04-08T13:25:41Z</dcterms:modified>
</cp:coreProperties>
</file>