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84" r:id="rId6"/>
    <p:sldId id="285" r:id="rId7"/>
    <p:sldId id="287" r:id="rId8"/>
    <p:sldId id="288" r:id="rId9"/>
    <p:sldId id="286" r:id="rId10"/>
    <p:sldId id="289" r:id="rId11"/>
    <p:sldId id="290" r:id="rId12"/>
    <p:sldId id="291" r:id="rId13"/>
    <p:sldId id="293" r:id="rId14"/>
    <p:sldId id="294" r:id="rId15"/>
    <p:sldId id="292" r:id="rId16"/>
    <p:sldId id="296" r:id="rId17"/>
    <p:sldId id="295" r:id="rId18"/>
    <p:sldId id="299" r:id="rId19"/>
    <p:sldId id="298" r:id="rId20"/>
    <p:sldId id="300" r:id="rId21"/>
    <p:sldId id="301" r:id="rId22"/>
    <p:sldId id="302" r:id="rId23"/>
    <p:sldId id="303" r:id="rId24"/>
    <p:sldId id="304" r:id="rId25"/>
    <p:sldId id="283" r:id="rId26"/>
    <p:sldId id="305" r:id="rId27"/>
    <p:sldId id="306" r:id="rId28"/>
    <p:sldId id="307" r:id="rId29"/>
    <p:sldId id="308" r:id="rId30"/>
    <p:sldId id="280" r:id="rId31"/>
    <p:sldId id="281" r:id="rId32"/>
    <p:sldId id="282" r:id="rId33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hał Kłosiński | Projektowanie.online" initials="MK|P" lastIdx="1" clrIdx="0">
    <p:extLst>
      <p:ext uri="{19B8F6BF-5375-455C-9EA6-DF929625EA0E}">
        <p15:presenceInfo xmlns:p15="http://schemas.microsoft.com/office/powerpoint/2012/main" userId="Michał Kłosiński | Projektowanie.onlin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4" y="30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4074821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847256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742877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22801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417439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603309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053528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473147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 dirty="0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Edytuj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678563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700640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44250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Edytuj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E85F8-A0CC-4910-9E60-2C8B6070FBB2}" type="datetimeFigureOut">
              <a:rPr lang="pl-PL" smtClean="0"/>
              <a:t>11.03.2020</a:t>
            </a:fld>
            <a:endParaRPr lang="pl-PL" dirty="0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F89D44-7561-4EA9-B2B4-F6F08C417D2A}" type="slidenum">
              <a:rPr lang="pl-PL" smtClean="0"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472999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E6BD30A0-48D4-4D33-9E51-E67A2B4373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075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29A9EB8C-AD9F-42F6-B46E-C273702F8C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830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D5581D66-165F-4BD9-9C82-94B4BAABE6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269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6672D5A3-7AEB-43ED-8495-293F53955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56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EC473EF0-47CE-4E49-B5B3-555FCA73E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309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82AF5026-D818-4206-A05F-0EF772B7F5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996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5E221CF0-50DD-491E-84E5-3DE6FE9971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7215" y="0"/>
            <a:ext cx="12249215" cy="693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174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FCFC816D-50F7-4435-AC2D-E8CFD9B092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290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CC5DA85C-DAFD-4E57-A337-FBA1CF59B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488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063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6F08A461-9B05-4C75-BACF-9138C10429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614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90AD5C34-880F-49B9-A64A-D9D450D82E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284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C604B2C3-BEFE-47AC-8E84-4614972EE5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480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9736AF19-BC3D-4F80-8BBC-0897AE0E11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851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az 8">
            <a:extLst>
              <a:ext uri="{FF2B5EF4-FFF2-40B4-BE49-F238E27FC236}">
                <a16:creationId xmlns:a16="http://schemas.microsoft.com/office/drawing/2014/main" id="{53DF8521-41D5-4DB9-93D5-189E544A4C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3324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127DA77A-0AC7-4270-A915-61760A2205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828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E1421F79-6070-43C1-922B-BE36F80CFE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442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11CAE8F9-3D5E-4CE0-BD05-98C1F0DFFA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3171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130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28EB3CE2-13EE-41A3-B616-092DFBD18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5938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3D160143-7CB8-4718-9C2B-E74A635023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420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73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B0F00EA5-88C2-4626-A1EF-670C6B5D3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7407" y="0"/>
            <a:ext cx="122294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6294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16FE3950-11D1-4EFA-A1DC-00BA15023B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4591" y="0"/>
            <a:ext cx="122966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3722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4EA25419-2D3E-466C-96A0-3D4686FCC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894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3FE57919-9C10-4861-98AF-4C0852B3E8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1513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37448D02-7462-4C3A-B009-767824D4B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845" y="-279780"/>
            <a:ext cx="12255689" cy="739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942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 descr="Obraz zawierający wewnątrz, siedzi, szafka&#10;&#10;Opis wygenerowany automatycznie">
            <a:extLst>
              <a:ext uri="{FF2B5EF4-FFF2-40B4-BE49-F238E27FC236}">
                <a16:creationId xmlns:a16="http://schemas.microsoft.com/office/drawing/2014/main" id="{348944D9-D44E-4B0B-9B7F-B91F513AF0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67" y="0"/>
            <a:ext cx="12238567" cy="746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8613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EF355EDA-F727-4490-A191-C2F3C2AFAA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410754"/>
            <a:ext cx="12192000" cy="813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588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EF355EDA-F727-4490-A191-C2F3C2AFAA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504967"/>
            <a:ext cx="12191999" cy="832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0515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EF355EDA-F727-4490-A191-C2F3C2AFAA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395591"/>
            <a:ext cx="12192000" cy="810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5682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EF355EDA-F727-4490-A191-C2F3C2AFAA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04967"/>
            <a:ext cx="12192000" cy="832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0336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0629" y="-551543"/>
            <a:ext cx="12322629" cy="947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7728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667658"/>
            <a:ext cx="12293600" cy="9644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334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ymbol zastępczy zawartości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6114" y="-650029"/>
            <a:ext cx="12416971" cy="9104745"/>
          </a:xfrm>
        </p:spPr>
      </p:pic>
    </p:spTree>
    <p:extLst>
      <p:ext uri="{BB962C8B-B14F-4D97-AF65-F5344CB8AC3E}">
        <p14:creationId xmlns:p14="http://schemas.microsoft.com/office/powerpoint/2010/main" val="1734661781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0</Words>
  <Application>Microsoft Office PowerPoint</Application>
  <PresentationFormat>Panoramiczny</PresentationFormat>
  <Paragraphs>0</Paragraphs>
  <Slides>32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3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Michał Kłosiński</dc:creator>
  <cp:lastModifiedBy>Michał Kłosiński | Projektowanie.online</cp:lastModifiedBy>
  <cp:revision>17</cp:revision>
  <dcterms:created xsi:type="dcterms:W3CDTF">2017-03-15T23:50:27Z</dcterms:created>
  <dcterms:modified xsi:type="dcterms:W3CDTF">2020-03-11T12:38:10Z</dcterms:modified>
</cp:coreProperties>
</file>