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83E247-65E8-1F22-F915-4C1D0F3DC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EA07E9-206A-0CF5-BFAF-A854026C9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D2EB40-729A-FBA0-FB9A-534813AF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C2229-A9A6-8E98-6666-426119B7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AD8AF-EB9E-3026-D403-1041984B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69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E1867-BD09-677D-89AA-3E14086F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E06A371-B6AB-D2A5-4FBF-00F36978B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F5F23A-59A5-DF24-AA31-EFAC8ED8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AAF95-B561-4460-CDF5-3C9522F5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E8C6B9-7882-129F-AF02-7D4D130D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8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B24185-F39D-5D83-F715-1C732CEC3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D9E67D-ABD7-79CC-F732-60B896FAF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207565-F9B4-8156-56D9-70262152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095C7-06BA-8978-CEB5-F3D1A38F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EDB9AF-E37C-CB7D-FBC6-E539C3B9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46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D625D1-35A2-8595-94CB-FA418F1E3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E2E7F9D-1500-50F4-5928-5FD84282B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367970-ED71-5EB2-8447-830C8D90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0B110-A74E-C712-F08B-3603FDD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624BD9-903A-E1B3-4984-76BBDD91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5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5F94BA-CE88-427E-1867-E4A98F4F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F77D01-72F9-CEC5-34FE-48136D627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15A618-AD01-DD40-EC4F-1ECB5BA3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D958B1-02B6-C13D-C6FB-3D9BD7F4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93EBA-2DEF-4DE0-1CBC-5CB42FF6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34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E5B2D-021B-5C91-03FE-3F5DD2A4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9BFA94-E41B-65D6-BE23-58EF310F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E63614-8862-321D-2773-AE750A00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6EA9AF-5336-3242-A865-FB481F1D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BD3EE7-1883-E686-9EA4-9D364500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931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1DFA0-EB9A-A47E-CA85-81E5411F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06035-F135-A648-2F6A-D968A805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A11EEA9-4B7E-84BD-C1FA-A1643FCC3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C14612-E61A-FE5C-2E5B-4A1D6DF9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05315D4-1DC1-9AD7-303C-AEB82496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6F3CB7-CF7F-E816-2FFC-AACE28A8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88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ACB9E-0943-1DDF-ABC5-FE52113D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6B5513-015A-43FD-2AD6-D53CFB454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E240FB9-99C0-B53C-425E-EB39AD510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38B4C2-B68E-5DC5-CC3C-464CE3C80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13BB66-BB96-AB1E-AB34-EA382AC7A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B46DCDB-29FA-2025-CCFF-342E2B9A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F6549D-CB7A-C111-2DFA-37FAB784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DF97CF-EB15-1A5A-3D2E-8D587B76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7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5C742-2ACD-E106-6DDE-12374E15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CCB0242-95D6-6EFC-22B0-A05A0051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FCD0E02-5BFC-5B9C-11D1-3AF4CDB1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CA191C-5DC1-9074-EFDD-D12D9600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591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07B46EE-E465-0E7A-7661-ADD24456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544C2B6-1470-B4CF-FB11-5D490237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AB3489-BE65-9F3E-4D64-3132ACC8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888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52677-C08F-0251-86F2-C7D3BA2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A35C49-6990-B82F-CE5C-B80B48F5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D5D8669-32D7-8357-45B8-E341C89F4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AF50F6E-375B-2981-EFA1-CFD52946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15B0A3-2972-D972-E45F-8F0932B0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F35BFF-7051-1EAC-DA0D-949B493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997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8D4E55-B125-C92D-3BEE-BEF4C7F5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BC8D49-0CBA-D04F-4954-103B290B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31D903-F52C-11DC-F740-7D6EC5C3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C5DB19-24ED-1F05-D85B-59A1F570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6819D8-9382-9515-DD14-ECE168DA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90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363F3D-AE7D-1406-57D4-EAA399ED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972522-368C-6607-521D-4EDEBA100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825E38-CD3A-2639-04DC-9EEBD5495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05CC32-F5B4-1209-3135-A98FE2E0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E6C196-0BF1-C402-BD28-FAE70FDD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2D4D03-FBE4-AEBE-4878-115EE7E0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127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6BD5B-66CD-AEE1-DB23-5E30B077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A722DF5-93DF-C75D-4AB4-53CDB8700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E15881-989C-F3C8-2E92-8C5A1405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DCC4D9-2A3E-EB52-2BDC-AE0DA195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65CCEE-A53D-99DC-EDAF-DC4E66F5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819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0D154F8-6DF5-6822-DD9C-645E6FFD4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7011D89-7E45-E46A-C850-5E8E97745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3C4C73-BE56-839A-FDE7-7B26EE7E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7D4BC4-E075-C903-54A8-3890E873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45441E-038A-52F0-BD52-6B948F41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DEB8-8A23-0793-3B05-E3FB0669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2829B2-8EFC-8DF2-9785-977A9A13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5A2B31-7A62-0683-5F3A-BE6B1B61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245D86-1EE6-B8DE-6E05-36C02050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A9164B-1D6B-A5A5-256A-2884C5C9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26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A1246A-9144-4A8E-056B-01C90A0B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3D86EA-3E53-D64D-F025-1C675DCF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F3AE1A-DEF2-3DCB-2B92-27A329C3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CD6D3D-04CC-CC0D-B6B9-657D5710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9D4E28-C9B3-F241-237A-69174885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BFB9D8-A69A-0D38-C97F-C8D85B71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53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88250F-AD6B-97EF-1831-E8085B20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3805BAF-5466-F2D5-63FE-D5C87F28C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178E77-AFD4-BABF-E39C-F86C70FF0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03A261-04BD-47C3-6240-901747D43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637B35F-68FC-9D36-8A09-AF8EAD168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02C8B9C-60B0-734A-C22B-3CB6B13E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BA060E-9FA1-4419-64BD-02C7EB71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AC6053-73F9-96C6-8555-5ADC19BA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8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ADD1A-D95C-A4B4-B7F8-92EA37E2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2A5EED-A82E-EFA0-237D-9CB0AD31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95167C3-60F8-55FC-F943-2AA1E808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F84A85-8497-89E8-EEF6-481547B9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41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B77D75-EC87-0447-565D-D4A24BA2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3A2D5E1-140B-5B94-0DCE-48DB5B92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B3F98D-3998-9F5A-F067-94C79861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19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E8B57-5FCD-685A-42FF-2E908BD9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A4BC78-E168-DCC6-97E3-59EB237B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8F47367-E8D4-C048-DE78-24BCFE472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441B0B5-0DE6-9306-9E91-1B46A15D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12D017-C4C6-95D4-2A39-218E9EEAA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C11B1E-A076-130A-1A5C-638F4E89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79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20675-EA04-4ECF-8E7E-6FC4C88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8E8BE09-DE4A-A161-FD2B-BD735D1C8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6EC652-5EFA-7878-9380-F60CFC3EB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CD5C1E-96CA-3D96-353D-04A5A8D5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15E699-65DF-D903-DE59-DF30A88D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30ED4F-06A3-4B58-DA72-9102B9A4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6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CABE5E-57BD-DC07-1A12-9E4ED5BE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A2BC2D-37F1-7C9F-8B7E-152B944EB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756495-F28C-7ACA-2AC3-A4F096708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6F483-666B-442E-8234-5AF91783B41D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082844-ACD2-AD3E-377E-AE232049A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D64879-5FC9-627B-1150-4F1F2C71C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E4C4-4618-453A-8797-C28300A7A7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10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A1B18A6-1AD8-3194-F5A6-461BBB11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CB7C73-C008-1112-5A24-41B8748E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783791-75BD-EB84-106C-4AAB730CA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DB4E-DF86-4140-A954-D75AAA46E262}" type="datetimeFigureOut">
              <a:rPr lang="pl-PL" smtClean="0"/>
              <a:t>2022-08-16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601577-19D7-0F23-6AE2-975D45D66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46F340-4E9D-4945-8F79-8E4A3361F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C8C6-8F01-4302-A879-02D0B1256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6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73D89-21E6-C4DF-5049-5499746B1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66CA1D-AB01-12A8-5B93-C1BFECF60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958D1B-AF1B-F860-61C8-10719D2BCA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, osoba&#10;&#10;Opis wygenerowany automatycznie">
            <a:extLst>
              <a:ext uri="{FF2B5EF4-FFF2-40B4-BE49-F238E27FC236}">
                <a16:creationId xmlns:a16="http://schemas.microsoft.com/office/drawing/2014/main" id="{14B9BE6B-7500-A31B-C319-391BB645D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43FF807-4153-27F8-B2A6-40616399B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811" y="1212056"/>
            <a:ext cx="136398" cy="38243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22C8DE8-FDE2-6A6A-7829-C75D961C038D}"/>
              </a:ext>
            </a:extLst>
          </p:cNvPr>
          <p:cNvSpPr txBox="1"/>
          <p:nvPr/>
        </p:nvSpPr>
        <p:spPr>
          <a:xfrm>
            <a:off x="4822521" y="1105642"/>
            <a:ext cx="4094976" cy="1831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3600" b="1" dirty="0">
                <a:solidFill>
                  <a:srgbClr val="FBFBFB"/>
                </a:solidFill>
                <a:effectLst/>
                <a:latin typeface="Montserrat ExtraBold" panose="000009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Koniec </a:t>
            </a:r>
          </a:p>
          <a:p>
            <a:pPr>
              <a:lnSpc>
                <a:spcPct val="107000"/>
              </a:lnSpc>
            </a:pPr>
            <a:r>
              <a:rPr lang="pl-PL" sz="3600" b="1" dirty="0">
                <a:solidFill>
                  <a:srgbClr val="FBFBFB"/>
                </a:solidFill>
                <a:effectLst/>
                <a:latin typeface="Montserrat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 wzywaniem do urzędów </a:t>
            </a:r>
            <a:endParaRPr lang="pl-PL" sz="3600" dirty="0">
              <a:solidFill>
                <a:srgbClr val="FBFBFB"/>
              </a:solidFill>
              <a:effectLst/>
              <a:latin typeface="Montserrat Light" panose="000004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tekst, osoba&#10;&#10;Opis wygenerowany automatycznie">
            <a:extLst>
              <a:ext uri="{FF2B5EF4-FFF2-40B4-BE49-F238E27FC236}">
                <a16:creationId xmlns:a16="http://schemas.microsoft.com/office/drawing/2014/main" id="{14B9BE6B-7500-A31B-C319-391BB645D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5027EE-809D-DB62-9874-3B8BF3D3A7AF}"/>
              </a:ext>
            </a:extLst>
          </p:cNvPr>
          <p:cNvSpPr txBox="1"/>
          <p:nvPr/>
        </p:nvSpPr>
        <p:spPr>
          <a:xfrm>
            <a:off x="4335356" y="713414"/>
            <a:ext cx="3944578" cy="470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  <a:t>Chcemy oddać Polakom ich czas. Zamiast tracić go w urzędzie niech spożytkują go na rzeczy dla nich istotne.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BFBFB"/>
              </a:solidFill>
              <a:latin typeface="Montserrat Light" panose="000004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  <a:t>Dlatego kończymy z praktyką wzywania do urzędu w celu składania wyjaśnień.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>
              <a:solidFill>
                <a:srgbClr val="FBFBFB"/>
              </a:solidFill>
              <a:latin typeface="Montserrat Light" panose="00000400000000000000" pitchFamily="50" charset="-18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  <a:t>W ciągu roku na osobiste tłumaczenia w urzędach Polacy tracą co najmniej ok. 5 mln godzin!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  <a:t>W niektórych urzędach w ten sposób prowadzone jest nawet </a:t>
            </a:r>
            <a:b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</a:br>
            <a:r>
              <a:rPr lang="pl-PL" sz="1600" dirty="0">
                <a:solidFill>
                  <a:srgbClr val="FBFBFB"/>
                </a:solidFill>
                <a:latin typeface="Montserrat Light" panose="00000400000000000000" pitchFamily="50" charset="-18"/>
              </a:rPr>
              <a:t>25 proc. postępowań. </a:t>
            </a:r>
          </a:p>
          <a:p>
            <a:endParaRPr lang="pl-PL" sz="1600" dirty="0">
              <a:solidFill>
                <a:srgbClr val="FBFBFB"/>
              </a:solidFill>
              <a:latin typeface="Montserrat Light" panose="000004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2068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computer, komputer, wewnątrz&#10;&#10;Opis wygenerowany automatycznie">
            <a:extLst>
              <a:ext uri="{FF2B5EF4-FFF2-40B4-BE49-F238E27FC236}">
                <a16:creationId xmlns:a16="http://schemas.microsoft.com/office/drawing/2014/main" id="{626A5CEF-54DC-D129-292C-29CF41658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A5027EE-809D-DB62-9874-3B8BF3D3A7AF}"/>
              </a:ext>
            </a:extLst>
          </p:cNvPr>
          <p:cNvSpPr txBox="1"/>
          <p:nvPr/>
        </p:nvSpPr>
        <p:spPr>
          <a:xfrm>
            <a:off x="4385689" y="1517970"/>
            <a:ext cx="4015362" cy="22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effectLst/>
                <a:latin typeface="Montserrat Light" panose="00000400000000000000" pitchFamily="50" charset="-18"/>
                <a:ea typeface="Calibri" panose="020F0502020204030204" pitchFamily="34" charset="0"/>
                <a:cs typeface="Calibri" panose="020F0502020204030204" pitchFamily="34" charset="0"/>
              </a:rPr>
              <a:t>W przepisach będzie wprost wskazane, że pierwszeństwo ma postać pisemna (i elektroniczna).</a:t>
            </a:r>
            <a:endParaRPr lang="pl-PL" sz="1600" dirty="0">
              <a:solidFill>
                <a:srgbClr val="FBFBFB"/>
              </a:solidFill>
              <a:latin typeface="Montserrat Light" panose="00000400000000000000" pitchFamily="50" charset="-18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BFBFB"/>
                </a:solidFill>
                <a:effectLst/>
                <a:latin typeface="Montserrat Light" panose="00000400000000000000" pitchFamily="50" charset="-18"/>
                <a:ea typeface="Calibri" panose="020F0502020204030204" pitchFamily="34" charset="0"/>
                <a:cs typeface="Calibri" panose="020F0502020204030204" pitchFamily="34" charset="0"/>
              </a:rPr>
              <a:t>A w przypadku ewentualnego wezwania organ będzie szczegółowo wyjaśniał, dlaczego niezbędne jest osobiste stawiennictwo.</a:t>
            </a:r>
            <a:endParaRPr lang="pl-PL" sz="1600" dirty="0">
              <a:solidFill>
                <a:srgbClr val="FBFBFB"/>
              </a:solidFill>
              <a:effectLst/>
              <a:latin typeface="Montserrat Light" panose="000004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1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73D89-21E6-C4DF-5049-5499746B17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66CA1D-AB01-12A8-5B93-C1BFECF60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958D1B-AF1B-F860-61C8-10719D2BCA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82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MRiT_2022.08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101</Words>
  <Application>Microsoft Office PowerPoint</Application>
  <PresentationFormat>Panoramiczny</PresentationFormat>
  <Paragraphs>10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Montserrat ExtraBold</vt:lpstr>
      <vt:lpstr>Montserrat Light</vt:lpstr>
      <vt:lpstr>motyw MRiT_2022.08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Macioszek Tymoteusz</dc:creator>
  <cp:lastModifiedBy>Wójcik-Tarnowska Joanna</cp:lastModifiedBy>
  <cp:revision>9</cp:revision>
  <dcterms:created xsi:type="dcterms:W3CDTF">2022-08-12T13:27:39Z</dcterms:created>
  <dcterms:modified xsi:type="dcterms:W3CDTF">2022-08-16T10:59:08Z</dcterms:modified>
</cp:coreProperties>
</file>