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4"/>
  </p:sldMasterIdLst>
  <p:notesMasterIdLst>
    <p:notesMasterId r:id="rId13"/>
  </p:notesMasterIdLst>
  <p:handoutMasterIdLst>
    <p:handoutMasterId r:id="rId14"/>
  </p:handoutMasterIdLst>
  <p:sldIdLst>
    <p:sldId id="256" r:id="rId5"/>
    <p:sldId id="410" r:id="rId6"/>
    <p:sldId id="419" r:id="rId7"/>
    <p:sldId id="424" r:id="rId8"/>
    <p:sldId id="402" r:id="rId9"/>
    <p:sldId id="422" r:id="rId10"/>
    <p:sldId id="418" r:id="rId11"/>
    <p:sldId id="361" r:id="rId12"/>
  </p:sldIdLst>
  <p:sldSz cx="9144000" cy="5143500" type="screen16x9"/>
  <p:notesSz cx="6794500" cy="9931400"/>
  <p:defaultTextStyle>
    <a:defPPr>
      <a:defRPr lang="en-US"/>
    </a:defPPr>
    <a:lvl1pPr marL="0" algn="l" defTabSz="357896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1pPr>
    <a:lvl2pPr marL="357896" algn="l" defTabSz="357896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2pPr>
    <a:lvl3pPr marL="715792" algn="l" defTabSz="357896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3pPr>
    <a:lvl4pPr marL="1073688" algn="l" defTabSz="357896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4pPr>
    <a:lvl5pPr marL="1431585" algn="l" defTabSz="357896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5pPr>
    <a:lvl6pPr marL="1789481" algn="l" defTabSz="357896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6pPr>
    <a:lvl7pPr marL="2147377" algn="l" defTabSz="357896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7pPr>
    <a:lvl8pPr marL="2505273" algn="l" defTabSz="357896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8pPr>
    <a:lvl9pPr marL="2863169" algn="l" defTabSz="357896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kcja domyślna" id="{B302C179-C49D-44C0-ACAB-90FCA72E82EE}">
          <p14:sldIdLst>
            <p14:sldId id="256"/>
          </p14:sldIdLst>
        </p14:section>
        <p14:section name="Sekcja bez tytułu" id="{24723E0E-16BD-4E6B-8E57-771FB05A141A}">
          <p14:sldIdLst>
            <p14:sldId id="410"/>
            <p14:sldId id="419"/>
            <p14:sldId id="424"/>
            <p14:sldId id="402"/>
            <p14:sldId id="422"/>
            <p14:sldId id="418"/>
            <p14:sldId id="36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15CF848-9AC5-F589-E392-64D4048E8F5F}" name="Marta Panasiuk" initials="MP" userId="S::wojcikmarta@cppc.gov.pl::9b0a6ef9-d284-42a9-8515-d6d9fbe9c880" providerId="AD"/>
  <p188:author id="{FBE96C81-FB8E-8752-EED4-552E3F204A06}" name="Sławomir Zubiak" initials="SZ" userId="S::szubiak@cppc.gov.pl::0def3340-4e4f-460d-ba70-3720a8b38459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lenik Agnieszka" initials="PA" lastIdx="1" clrIdx="0">
    <p:extLst>
      <p:ext uri="{19B8F6BF-5375-455C-9EA6-DF929625EA0E}">
        <p15:presenceInfo xmlns:p15="http://schemas.microsoft.com/office/powerpoint/2012/main" userId="S::Agnieszka.Palenik@mfipr.gov.pl::6a0c958d-6557-4bbd-8aa6-03360055b1e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BFE"/>
    <a:srgbClr val="BE4102"/>
    <a:srgbClr val="003399"/>
    <a:srgbClr val="002073"/>
    <a:srgbClr val="3D49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0A15C55-8517-42AA-B614-E9B94910E393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 pośredni 2 — Ak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834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8131F2C1-44D2-4ED7-BA3C-B03516C6025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BCC6A2F8-6413-4BD6-9670-42A3AD914D7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A9981C-0199-4C1C-BF55-B9D1845E24AB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37BF2785-6379-4E0D-AD4C-F5805D98462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56C95A6-4C19-47FE-AA18-9E2DB5F9CD1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8645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B82100-07E7-4199-BF42-570F551AA8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2233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EEFF2B-0721-7148-92D1-1650B5B78E9F}" type="datetimeFigureOut">
              <a:rPr lang="pl-PL" smtClean="0"/>
              <a:t>21.10.2024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8645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02B4DB-5212-AD42-B2C1-BD19AC94D45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92773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715792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1pPr>
    <a:lvl2pPr marL="357896" algn="l" defTabSz="715792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2pPr>
    <a:lvl3pPr marL="715792" algn="l" defTabSz="715792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3pPr>
    <a:lvl4pPr marL="1073688" algn="l" defTabSz="715792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4pPr>
    <a:lvl5pPr marL="1431585" algn="l" defTabSz="715792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5pPr>
    <a:lvl6pPr marL="1789481" algn="l" defTabSz="715792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6pPr>
    <a:lvl7pPr marL="2147377" algn="l" defTabSz="715792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7pPr>
    <a:lvl8pPr marL="2505273" algn="l" defTabSz="715792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8pPr>
    <a:lvl9pPr marL="2863169" algn="l" defTabSz="715792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364654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20368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17" Type="http://schemas.openxmlformats.org/officeDocument/2006/relationships/image" Target="../media/image9.png"/><Relationship Id="rId2" Type="http://schemas.openxmlformats.org/officeDocument/2006/relationships/image" Target="../media/image11.png"/><Relationship Id="rId16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7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10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877995" y="1342959"/>
            <a:ext cx="7388942" cy="2943611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</a:extLst>
          </p:cNvPr>
          <p:cNvSpPr/>
          <p:nvPr userDrawn="1"/>
        </p:nvSpPr>
        <p:spPr>
          <a:xfrm>
            <a:off x="1" y="0"/>
            <a:ext cx="4264484" cy="196872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pic>
        <p:nvPicPr>
          <p:cNvPr id="14" name="Obraz 13">
            <a:extLst>
              <a:ext uri="{FF2B5EF4-FFF2-40B4-BE49-F238E27FC236}">
                <a16:creationId xmlns:a16="http://schemas.microsoft.com/office/drawing/2014/main" id="{2B41AD81-079D-B212-C8B7-9A9D3BEE51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114" y="367681"/>
            <a:ext cx="800100" cy="800100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0A433181-6EED-44B3-4822-4AF9E6BA906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941" y="367681"/>
            <a:ext cx="800100" cy="800100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276322E5-6025-7EA2-67FB-9F57E921005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0767" y="367681"/>
            <a:ext cx="800100" cy="8001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5249" y="2081379"/>
            <a:ext cx="6773550" cy="753648"/>
          </a:xfrm>
        </p:spPr>
        <p:txBody>
          <a:bodyPr anchor="t" anchorCtr="0">
            <a:normAutofit/>
          </a:bodyPr>
          <a:lstStyle>
            <a:lvl1pPr algn="l">
              <a:lnSpc>
                <a:spcPts val="2722"/>
              </a:lnSpc>
              <a:defRPr sz="2177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85259" y="3307899"/>
            <a:ext cx="6773483" cy="734817"/>
          </a:xfrm>
        </p:spPr>
        <p:txBody>
          <a:bodyPr>
            <a:normAutofit/>
          </a:bodyPr>
          <a:lstStyle>
            <a:lvl1pPr marL="0" indent="0" algn="l">
              <a:lnSpc>
                <a:spcPts val="2381"/>
              </a:lnSpc>
              <a:buNone/>
              <a:defRPr sz="1905" b="1">
                <a:solidFill>
                  <a:schemeClr val="tx2"/>
                </a:solidFill>
              </a:defRPr>
            </a:lvl1pPr>
            <a:lvl2pPr marL="342903" indent="0" algn="ctr">
              <a:buNone/>
              <a:defRPr sz="1500"/>
            </a:lvl2pPr>
            <a:lvl3pPr marL="685804" indent="0" algn="ctr">
              <a:buNone/>
              <a:defRPr sz="1350"/>
            </a:lvl3pPr>
            <a:lvl4pPr marL="1028707" indent="0" algn="ctr">
              <a:buNone/>
              <a:defRPr sz="1200"/>
            </a:lvl4pPr>
            <a:lvl5pPr marL="1371609" indent="0" algn="ctr">
              <a:buNone/>
              <a:defRPr sz="1200"/>
            </a:lvl5pPr>
            <a:lvl6pPr marL="1714511" indent="0" algn="ctr">
              <a:buNone/>
              <a:defRPr sz="1200"/>
            </a:lvl6pPr>
            <a:lvl7pPr marL="2057413" indent="0" algn="ctr">
              <a:buNone/>
              <a:defRPr sz="1200"/>
            </a:lvl7pPr>
            <a:lvl8pPr marL="2400316" indent="0" algn="ctr">
              <a:buNone/>
              <a:defRPr sz="1200"/>
            </a:lvl8pPr>
            <a:lvl9pPr marL="2743218" indent="0" algn="ctr">
              <a:buNone/>
              <a:defRPr sz="1200"/>
            </a:lvl9pPr>
          </a:lstStyle>
          <a:p>
            <a:r>
              <a:rPr lang="pl-PL"/>
              <a:t>Kliknij, aby edytować styl wzorca podtytułu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26719" y="367682"/>
            <a:ext cx="1539287" cy="237532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225"/>
              </a:lnSpc>
              <a:defRPr sz="953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pl-PL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500FFCFA-D3A4-40A4-E76C-99575547246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43" y="4334772"/>
            <a:ext cx="1402632" cy="821194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DC91A070-16DB-C0E1-0B7B-93924541A6E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9261" y="4334772"/>
            <a:ext cx="2278263" cy="821194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AB280FEF-799B-B9CA-10D2-815DA71DA23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813" y="4334316"/>
            <a:ext cx="1937739" cy="822352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D99AC2CA-7069-4A8E-9D19-13E7BFB1BE1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063" y="1342959"/>
            <a:ext cx="3387422" cy="624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7672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65" userDrawn="1">
          <p15:clr>
            <a:srgbClr val="FBAE40"/>
          </p15:clr>
        </p15:guide>
        <p15:guide id="2" orient="horz" pos="77" userDrawn="1">
          <p15:clr>
            <a:srgbClr val="FBAE40"/>
          </p15:clr>
        </p15:guide>
        <p15:guide id="3" orient="horz" pos="1620" userDrawn="1">
          <p15:clr>
            <a:srgbClr val="FBAE40"/>
          </p15:clr>
        </p15:guide>
        <p15:guide id="4" orient="horz" pos="231" userDrawn="1">
          <p15:clr>
            <a:srgbClr val="FBAE40"/>
          </p15:clr>
        </p15:guide>
        <p15:guide id="5" orient="horz" pos="386" userDrawn="1">
          <p15:clr>
            <a:srgbClr val="FBAE40"/>
          </p15:clr>
        </p15:guide>
        <p15:guide id="6" orient="horz" pos="540" userDrawn="1">
          <p15:clr>
            <a:srgbClr val="FBAE40"/>
          </p15:clr>
        </p15:guide>
        <p15:guide id="7" orient="horz" pos="694" userDrawn="1">
          <p15:clr>
            <a:srgbClr val="FBAE40"/>
          </p15:clr>
        </p15:guide>
        <p15:guide id="8" orient="horz" pos="848" userDrawn="1">
          <p15:clr>
            <a:srgbClr val="FBAE40"/>
          </p15:clr>
        </p15:guide>
        <p15:guide id="9" orient="horz" pos="1003" userDrawn="1">
          <p15:clr>
            <a:srgbClr val="FBAE40"/>
          </p15:clr>
        </p15:guide>
        <p15:guide id="10" orient="horz" pos="1157" userDrawn="1">
          <p15:clr>
            <a:srgbClr val="FBAE40"/>
          </p15:clr>
        </p15:guide>
        <p15:guide id="11" orient="horz" pos="1311" userDrawn="1">
          <p15:clr>
            <a:srgbClr val="FBAE40"/>
          </p15:clr>
        </p15:guide>
        <p15:guide id="12" orient="horz" pos="1466" userDrawn="1">
          <p15:clr>
            <a:srgbClr val="FBAE40"/>
          </p15:clr>
        </p15:guide>
        <p15:guide id="13" orient="horz" pos="1774" userDrawn="1">
          <p15:clr>
            <a:srgbClr val="FBAE40"/>
          </p15:clr>
        </p15:guide>
        <p15:guide id="14" orient="horz" pos="1929" userDrawn="1">
          <p15:clr>
            <a:srgbClr val="FBAE40"/>
          </p15:clr>
        </p15:guide>
        <p15:guide id="15" orient="horz" pos="2083" userDrawn="1">
          <p15:clr>
            <a:srgbClr val="FBAE40"/>
          </p15:clr>
        </p15:guide>
        <p15:guide id="16" orient="horz" pos="2237" userDrawn="1">
          <p15:clr>
            <a:srgbClr val="FBAE40"/>
          </p15:clr>
        </p15:guide>
        <p15:guide id="17" orient="horz" pos="2392" userDrawn="1">
          <p15:clr>
            <a:srgbClr val="FBAE40"/>
          </p15:clr>
        </p15:guide>
        <p15:guide id="18" orient="horz" pos="2546" userDrawn="1">
          <p15:clr>
            <a:srgbClr val="FBAE40"/>
          </p15:clr>
        </p15:guide>
        <p15:guide id="19" orient="horz" pos="2700" userDrawn="1">
          <p15:clr>
            <a:srgbClr val="FBAE40"/>
          </p15:clr>
        </p15:guide>
        <p15:guide id="20" orient="horz" pos="2854" userDrawn="1">
          <p15:clr>
            <a:srgbClr val="FBAE40"/>
          </p15:clr>
        </p15:guide>
        <p15:guide id="21" orient="horz" pos="3009" userDrawn="1">
          <p15:clr>
            <a:srgbClr val="FBAE40"/>
          </p15:clr>
        </p15:guide>
        <p15:guide id="22" orient="horz" pos="3163" userDrawn="1">
          <p15:clr>
            <a:srgbClr val="FBAE40"/>
          </p15:clr>
        </p15:guide>
        <p15:guide id="23" pos="358" userDrawn="1">
          <p15:clr>
            <a:srgbClr val="FBAE40"/>
          </p15:clr>
        </p15:guide>
        <p15:guide id="24" pos="552" userDrawn="1">
          <p15:clr>
            <a:srgbClr val="FBAE40"/>
          </p15:clr>
        </p15:guide>
        <p15:guide id="25" pos="747" userDrawn="1">
          <p15:clr>
            <a:srgbClr val="FBAE40"/>
          </p15:clr>
        </p15:guide>
        <p15:guide id="26" pos="941" userDrawn="1">
          <p15:clr>
            <a:srgbClr val="FBAE40"/>
          </p15:clr>
        </p15:guide>
        <p15:guide id="27" pos="1135" userDrawn="1">
          <p15:clr>
            <a:srgbClr val="FBAE40"/>
          </p15:clr>
        </p15:guide>
        <p15:guide id="28" pos="1328" userDrawn="1">
          <p15:clr>
            <a:srgbClr val="FBAE40"/>
          </p15:clr>
        </p15:guide>
        <p15:guide id="29" pos="1522" userDrawn="1">
          <p15:clr>
            <a:srgbClr val="FBAE40"/>
          </p15:clr>
        </p15:guide>
        <p15:guide id="30" pos="1716" userDrawn="1">
          <p15:clr>
            <a:srgbClr val="FBAE40"/>
          </p15:clr>
        </p15:guide>
        <p15:guide id="31" pos="1911" userDrawn="1">
          <p15:clr>
            <a:srgbClr val="FBAE40"/>
          </p15:clr>
        </p15:guide>
        <p15:guide id="32" pos="2104" userDrawn="1">
          <p15:clr>
            <a:srgbClr val="FBAE40"/>
          </p15:clr>
        </p15:guide>
        <p15:guide id="33" pos="2298" userDrawn="1">
          <p15:clr>
            <a:srgbClr val="FBAE40"/>
          </p15:clr>
        </p15:guide>
        <p15:guide id="34" pos="2492" userDrawn="1">
          <p15:clr>
            <a:srgbClr val="FBAE40"/>
          </p15:clr>
        </p15:guide>
        <p15:guide id="35" pos="2686" userDrawn="1">
          <p15:clr>
            <a:srgbClr val="FBAE40"/>
          </p15:clr>
        </p15:guide>
        <p15:guide id="36" pos="2880" userDrawn="1">
          <p15:clr>
            <a:srgbClr val="FBAE40"/>
          </p15:clr>
        </p15:guide>
        <p15:guide id="37" pos="3074" userDrawn="1">
          <p15:clr>
            <a:srgbClr val="FBAE40"/>
          </p15:clr>
        </p15:guide>
        <p15:guide id="38" pos="3268" userDrawn="1">
          <p15:clr>
            <a:srgbClr val="FBAE40"/>
          </p15:clr>
        </p15:guide>
        <p15:guide id="39" pos="3462" userDrawn="1">
          <p15:clr>
            <a:srgbClr val="FBAE40"/>
          </p15:clr>
        </p15:guide>
        <p15:guide id="40" pos="3656" userDrawn="1">
          <p15:clr>
            <a:srgbClr val="FBAE40"/>
          </p15:clr>
        </p15:guide>
        <p15:guide id="41" pos="3849" userDrawn="1">
          <p15:clr>
            <a:srgbClr val="FBAE40"/>
          </p15:clr>
        </p15:guide>
        <p15:guide id="42" pos="4044" userDrawn="1">
          <p15:clr>
            <a:srgbClr val="FBAE40"/>
          </p15:clr>
        </p15:guide>
        <p15:guide id="43" pos="4238" userDrawn="1">
          <p15:clr>
            <a:srgbClr val="FBAE40"/>
          </p15:clr>
        </p15:guide>
        <p15:guide id="44" pos="4432" userDrawn="1">
          <p15:clr>
            <a:srgbClr val="FBAE40"/>
          </p15:clr>
        </p15:guide>
        <p15:guide id="45" pos="4625" userDrawn="1">
          <p15:clr>
            <a:srgbClr val="FBAE40"/>
          </p15:clr>
        </p15:guide>
        <p15:guide id="46" pos="4819" userDrawn="1">
          <p15:clr>
            <a:srgbClr val="FBAE40"/>
          </p15:clr>
        </p15:guide>
        <p15:guide id="47" pos="5013" userDrawn="1">
          <p15:clr>
            <a:srgbClr val="FBAE40"/>
          </p15:clr>
        </p15:guide>
        <p15:guide id="48" pos="5208" userDrawn="1">
          <p15:clr>
            <a:srgbClr val="FBAE40"/>
          </p15:clr>
        </p15:guide>
        <p15:guide id="49" pos="5402" userDrawn="1">
          <p15:clr>
            <a:srgbClr val="FBAE40"/>
          </p15:clr>
        </p15:guide>
        <p15:guide id="50" pos="5595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końc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ymbol zastępczy obrazu 10">
            <a:extLst>
              <a:ext uri="{FF2B5EF4-FFF2-40B4-BE49-F238E27FC236}">
                <a16:creationId xmlns:a16="http://schemas.microsoft.com/office/drawing/2014/main" id="{A760FD32-D539-3290-0E5F-1B5EF08EB2F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67427" y="1"/>
            <a:ext cx="7399510" cy="3671963"/>
          </a:xfrm>
          <a:custGeom>
            <a:avLst/>
            <a:gdLst>
              <a:gd name="connsiteX0" fmla="*/ 0 w 8640763"/>
              <a:gd name="connsiteY0" fmla="*/ 0 h 5221288"/>
              <a:gd name="connsiteX1" fmla="*/ 8640763 w 8640763"/>
              <a:gd name="connsiteY1" fmla="*/ 0 h 5221288"/>
              <a:gd name="connsiteX2" fmla="*/ 8640763 w 8640763"/>
              <a:gd name="connsiteY2" fmla="*/ 4500563 h 5221288"/>
              <a:gd name="connsiteX3" fmla="*/ 1439863 w 8640763"/>
              <a:gd name="connsiteY3" fmla="*/ 4500563 h 5221288"/>
              <a:gd name="connsiteX4" fmla="*/ 1439863 w 8640763"/>
              <a:gd name="connsiteY4" fmla="*/ 5221288 h 5221288"/>
              <a:gd name="connsiteX5" fmla="*/ 0 w 8640763"/>
              <a:gd name="connsiteY5" fmla="*/ 5221288 h 5221288"/>
              <a:gd name="connsiteX0" fmla="*/ 0 w 8640763"/>
              <a:gd name="connsiteY0" fmla="*/ 0 h 5221288"/>
              <a:gd name="connsiteX1" fmla="*/ 8640763 w 8640763"/>
              <a:gd name="connsiteY1" fmla="*/ 0 h 5221288"/>
              <a:gd name="connsiteX2" fmla="*/ 8640763 w 8640763"/>
              <a:gd name="connsiteY2" fmla="*/ 4500563 h 5221288"/>
              <a:gd name="connsiteX3" fmla="*/ 1443576 w 8640763"/>
              <a:gd name="connsiteY3" fmla="*/ 4369045 h 5221288"/>
              <a:gd name="connsiteX4" fmla="*/ 1439863 w 8640763"/>
              <a:gd name="connsiteY4" fmla="*/ 5221288 h 5221288"/>
              <a:gd name="connsiteX5" fmla="*/ 0 w 8640763"/>
              <a:gd name="connsiteY5" fmla="*/ 5221288 h 5221288"/>
              <a:gd name="connsiteX6" fmla="*/ 0 w 8640763"/>
              <a:gd name="connsiteY6" fmla="*/ 0 h 5221288"/>
              <a:gd name="connsiteX0" fmla="*/ 0 w 8640763"/>
              <a:gd name="connsiteY0" fmla="*/ 0 h 5221288"/>
              <a:gd name="connsiteX1" fmla="*/ 8640763 w 8640763"/>
              <a:gd name="connsiteY1" fmla="*/ 0 h 5221288"/>
              <a:gd name="connsiteX2" fmla="*/ 8629626 w 8640763"/>
              <a:gd name="connsiteY2" fmla="*/ 4359975 h 5221288"/>
              <a:gd name="connsiteX3" fmla="*/ 1443576 w 8640763"/>
              <a:gd name="connsiteY3" fmla="*/ 4369045 h 5221288"/>
              <a:gd name="connsiteX4" fmla="*/ 1439863 w 8640763"/>
              <a:gd name="connsiteY4" fmla="*/ 5221288 h 5221288"/>
              <a:gd name="connsiteX5" fmla="*/ 0 w 8640763"/>
              <a:gd name="connsiteY5" fmla="*/ 5221288 h 5221288"/>
              <a:gd name="connsiteX6" fmla="*/ 0 w 8640763"/>
              <a:gd name="connsiteY6" fmla="*/ 0 h 5221288"/>
              <a:gd name="connsiteX0" fmla="*/ 0 w 8640763"/>
              <a:gd name="connsiteY0" fmla="*/ 0 h 5231492"/>
              <a:gd name="connsiteX1" fmla="*/ 8640763 w 8640763"/>
              <a:gd name="connsiteY1" fmla="*/ 0 h 5231492"/>
              <a:gd name="connsiteX2" fmla="*/ 8629626 w 8640763"/>
              <a:gd name="connsiteY2" fmla="*/ 4359975 h 5231492"/>
              <a:gd name="connsiteX3" fmla="*/ 1443576 w 8640763"/>
              <a:gd name="connsiteY3" fmla="*/ 4369045 h 5231492"/>
              <a:gd name="connsiteX4" fmla="*/ 1439863 w 8640763"/>
              <a:gd name="connsiteY4" fmla="*/ 5231492 h 5231492"/>
              <a:gd name="connsiteX5" fmla="*/ 0 w 8640763"/>
              <a:gd name="connsiteY5" fmla="*/ 5221288 h 5231492"/>
              <a:gd name="connsiteX6" fmla="*/ 0 w 8640763"/>
              <a:gd name="connsiteY6" fmla="*/ 0 h 5231492"/>
              <a:gd name="connsiteX0" fmla="*/ 0 w 8640763"/>
              <a:gd name="connsiteY0" fmla="*/ 0 h 5231492"/>
              <a:gd name="connsiteX1" fmla="*/ 8640763 w 8640763"/>
              <a:gd name="connsiteY1" fmla="*/ 0 h 5231492"/>
              <a:gd name="connsiteX2" fmla="*/ 8629626 w 8640763"/>
              <a:gd name="connsiteY2" fmla="*/ 4359975 h 5231492"/>
              <a:gd name="connsiteX3" fmla="*/ 1443576 w 8640763"/>
              <a:gd name="connsiteY3" fmla="*/ 4369045 h 5231492"/>
              <a:gd name="connsiteX4" fmla="*/ 1439863 w 8640763"/>
              <a:gd name="connsiteY4" fmla="*/ 5231492 h 5231492"/>
              <a:gd name="connsiteX5" fmla="*/ 8353 w 8640763"/>
              <a:gd name="connsiteY5" fmla="*/ 5211085 h 5231492"/>
              <a:gd name="connsiteX6" fmla="*/ 0 w 8640763"/>
              <a:gd name="connsiteY6" fmla="*/ 0 h 5231492"/>
              <a:gd name="connsiteX0" fmla="*/ 0 w 8640763"/>
              <a:gd name="connsiteY0" fmla="*/ 0 h 5240109"/>
              <a:gd name="connsiteX1" fmla="*/ 8640763 w 8640763"/>
              <a:gd name="connsiteY1" fmla="*/ 0 h 5240109"/>
              <a:gd name="connsiteX2" fmla="*/ 8629626 w 8640763"/>
              <a:gd name="connsiteY2" fmla="*/ 4359975 h 5240109"/>
              <a:gd name="connsiteX3" fmla="*/ 1443576 w 8640763"/>
              <a:gd name="connsiteY3" fmla="*/ 4369045 h 5240109"/>
              <a:gd name="connsiteX4" fmla="*/ 1439863 w 8640763"/>
              <a:gd name="connsiteY4" fmla="*/ 5231492 h 5240109"/>
              <a:gd name="connsiteX5" fmla="*/ 8353 w 8640763"/>
              <a:gd name="connsiteY5" fmla="*/ 5240109 h 5240109"/>
              <a:gd name="connsiteX6" fmla="*/ 0 w 8640763"/>
              <a:gd name="connsiteY6" fmla="*/ 0 h 5240109"/>
              <a:gd name="connsiteX0" fmla="*/ 0 w 8640763"/>
              <a:gd name="connsiteY0" fmla="*/ 0 h 5232853"/>
              <a:gd name="connsiteX1" fmla="*/ 8640763 w 8640763"/>
              <a:gd name="connsiteY1" fmla="*/ 0 h 5232853"/>
              <a:gd name="connsiteX2" fmla="*/ 8629626 w 8640763"/>
              <a:gd name="connsiteY2" fmla="*/ 4359975 h 5232853"/>
              <a:gd name="connsiteX3" fmla="*/ 1443576 w 8640763"/>
              <a:gd name="connsiteY3" fmla="*/ 4369045 h 5232853"/>
              <a:gd name="connsiteX4" fmla="*/ 1439863 w 8640763"/>
              <a:gd name="connsiteY4" fmla="*/ 5231492 h 5232853"/>
              <a:gd name="connsiteX5" fmla="*/ 8353 w 8640763"/>
              <a:gd name="connsiteY5" fmla="*/ 5232853 h 5232853"/>
              <a:gd name="connsiteX6" fmla="*/ 0 w 8640763"/>
              <a:gd name="connsiteY6" fmla="*/ 0 h 5232853"/>
              <a:gd name="connsiteX0" fmla="*/ 0 w 8640763"/>
              <a:gd name="connsiteY0" fmla="*/ 0 h 5232853"/>
              <a:gd name="connsiteX1" fmla="*/ 8640763 w 8640763"/>
              <a:gd name="connsiteY1" fmla="*/ 0 h 5232853"/>
              <a:gd name="connsiteX2" fmla="*/ 8629626 w 8640763"/>
              <a:gd name="connsiteY2" fmla="*/ 4359975 h 5232853"/>
              <a:gd name="connsiteX3" fmla="*/ 1443576 w 8640763"/>
              <a:gd name="connsiteY3" fmla="*/ 4369045 h 5232853"/>
              <a:gd name="connsiteX4" fmla="*/ 1439863 w 8640763"/>
              <a:gd name="connsiteY4" fmla="*/ 5231492 h 5232853"/>
              <a:gd name="connsiteX5" fmla="*/ 8353 w 8640763"/>
              <a:gd name="connsiteY5" fmla="*/ 5232853 h 5232853"/>
              <a:gd name="connsiteX6" fmla="*/ 0 w 8640763"/>
              <a:gd name="connsiteY6" fmla="*/ 0 h 5232853"/>
              <a:gd name="connsiteX0" fmla="*/ 0 w 8640763"/>
              <a:gd name="connsiteY0" fmla="*/ 0 h 5249632"/>
              <a:gd name="connsiteX1" fmla="*/ 8640763 w 8640763"/>
              <a:gd name="connsiteY1" fmla="*/ 0 h 5249632"/>
              <a:gd name="connsiteX2" fmla="*/ 8629626 w 8640763"/>
              <a:gd name="connsiteY2" fmla="*/ 4359975 h 5249632"/>
              <a:gd name="connsiteX3" fmla="*/ 1443576 w 8640763"/>
              <a:gd name="connsiteY3" fmla="*/ 4369045 h 5249632"/>
              <a:gd name="connsiteX4" fmla="*/ 1449764 w 8640763"/>
              <a:gd name="connsiteY4" fmla="*/ 5249632 h 5249632"/>
              <a:gd name="connsiteX5" fmla="*/ 8353 w 8640763"/>
              <a:gd name="connsiteY5" fmla="*/ 5232853 h 5249632"/>
              <a:gd name="connsiteX6" fmla="*/ 0 w 8640763"/>
              <a:gd name="connsiteY6" fmla="*/ 0 h 5249632"/>
              <a:gd name="connsiteX0" fmla="*/ 0 w 8640763"/>
              <a:gd name="connsiteY0" fmla="*/ 0 h 5250993"/>
              <a:gd name="connsiteX1" fmla="*/ 8640763 w 8640763"/>
              <a:gd name="connsiteY1" fmla="*/ 0 h 5250993"/>
              <a:gd name="connsiteX2" fmla="*/ 8629626 w 8640763"/>
              <a:gd name="connsiteY2" fmla="*/ 4359975 h 5250993"/>
              <a:gd name="connsiteX3" fmla="*/ 1443576 w 8640763"/>
              <a:gd name="connsiteY3" fmla="*/ 4369045 h 5250993"/>
              <a:gd name="connsiteX4" fmla="*/ 1449764 w 8640763"/>
              <a:gd name="connsiteY4" fmla="*/ 5249632 h 5250993"/>
              <a:gd name="connsiteX5" fmla="*/ 3404 w 8640763"/>
              <a:gd name="connsiteY5" fmla="*/ 5250993 h 5250993"/>
              <a:gd name="connsiteX6" fmla="*/ 0 w 8640763"/>
              <a:gd name="connsiteY6" fmla="*/ 0 h 5250993"/>
              <a:gd name="connsiteX0" fmla="*/ 0 w 8640763"/>
              <a:gd name="connsiteY0" fmla="*/ 0 h 5250993"/>
              <a:gd name="connsiteX1" fmla="*/ 8640763 w 8640763"/>
              <a:gd name="connsiteY1" fmla="*/ 0 h 5250993"/>
              <a:gd name="connsiteX2" fmla="*/ 8629626 w 8640763"/>
              <a:gd name="connsiteY2" fmla="*/ 4359975 h 5250993"/>
              <a:gd name="connsiteX3" fmla="*/ 1443576 w 8640763"/>
              <a:gd name="connsiteY3" fmla="*/ 4369045 h 5250993"/>
              <a:gd name="connsiteX4" fmla="*/ 1443824 w 8640763"/>
              <a:gd name="connsiteY4" fmla="*/ 5242376 h 5250993"/>
              <a:gd name="connsiteX5" fmla="*/ 3404 w 8640763"/>
              <a:gd name="connsiteY5" fmla="*/ 5250993 h 5250993"/>
              <a:gd name="connsiteX6" fmla="*/ 0 w 8640763"/>
              <a:gd name="connsiteY6" fmla="*/ 0 h 5250993"/>
              <a:gd name="connsiteX0" fmla="*/ 8843 w 8649606"/>
              <a:gd name="connsiteY0" fmla="*/ 0 h 5242376"/>
              <a:gd name="connsiteX1" fmla="*/ 8649606 w 8649606"/>
              <a:gd name="connsiteY1" fmla="*/ 0 h 5242376"/>
              <a:gd name="connsiteX2" fmla="*/ 8638469 w 8649606"/>
              <a:gd name="connsiteY2" fmla="*/ 4359975 h 5242376"/>
              <a:gd name="connsiteX3" fmla="*/ 1452419 w 8649606"/>
              <a:gd name="connsiteY3" fmla="*/ 4369045 h 5242376"/>
              <a:gd name="connsiteX4" fmla="*/ 1452667 w 8649606"/>
              <a:gd name="connsiteY4" fmla="*/ 5242376 h 5242376"/>
              <a:gd name="connsiteX5" fmla="*/ 367 w 8649606"/>
              <a:gd name="connsiteY5" fmla="*/ 5236481 h 5242376"/>
              <a:gd name="connsiteX6" fmla="*/ 8843 w 8649606"/>
              <a:gd name="connsiteY6" fmla="*/ 0 h 5242376"/>
              <a:gd name="connsiteX0" fmla="*/ 8843 w 8649606"/>
              <a:gd name="connsiteY0" fmla="*/ 0 h 5250993"/>
              <a:gd name="connsiteX1" fmla="*/ 8649606 w 8649606"/>
              <a:gd name="connsiteY1" fmla="*/ 0 h 5250993"/>
              <a:gd name="connsiteX2" fmla="*/ 8638469 w 8649606"/>
              <a:gd name="connsiteY2" fmla="*/ 4359975 h 5250993"/>
              <a:gd name="connsiteX3" fmla="*/ 1452419 w 8649606"/>
              <a:gd name="connsiteY3" fmla="*/ 4369045 h 5250993"/>
              <a:gd name="connsiteX4" fmla="*/ 1452667 w 8649606"/>
              <a:gd name="connsiteY4" fmla="*/ 5242376 h 5250993"/>
              <a:gd name="connsiteX5" fmla="*/ 367 w 8649606"/>
              <a:gd name="connsiteY5" fmla="*/ 5250993 h 5250993"/>
              <a:gd name="connsiteX6" fmla="*/ 8843 w 8649606"/>
              <a:gd name="connsiteY6" fmla="*/ 0 h 5250993"/>
              <a:gd name="connsiteX0" fmla="*/ 11268 w 8652031"/>
              <a:gd name="connsiteY0" fmla="*/ 0 h 5250993"/>
              <a:gd name="connsiteX1" fmla="*/ 8652031 w 8652031"/>
              <a:gd name="connsiteY1" fmla="*/ 0 h 5250993"/>
              <a:gd name="connsiteX2" fmla="*/ 8640894 w 8652031"/>
              <a:gd name="connsiteY2" fmla="*/ 4359975 h 5250993"/>
              <a:gd name="connsiteX3" fmla="*/ 1454844 w 8652031"/>
              <a:gd name="connsiteY3" fmla="*/ 4369045 h 5250993"/>
              <a:gd name="connsiteX4" fmla="*/ 1455092 w 8652031"/>
              <a:gd name="connsiteY4" fmla="*/ 5242376 h 5250993"/>
              <a:gd name="connsiteX5" fmla="*/ 317 w 8652031"/>
              <a:gd name="connsiteY5" fmla="*/ 5250993 h 5250993"/>
              <a:gd name="connsiteX6" fmla="*/ 11268 w 8652031"/>
              <a:gd name="connsiteY6" fmla="*/ 0 h 5250993"/>
              <a:gd name="connsiteX0" fmla="*/ 11268 w 8652031"/>
              <a:gd name="connsiteY0" fmla="*/ 0 h 5244947"/>
              <a:gd name="connsiteX1" fmla="*/ 8652031 w 8652031"/>
              <a:gd name="connsiteY1" fmla="*/ 0 h 5244947"/>
              <a:gd name="connsiteX2" fmla="*/ 8640894 w 8652031"/>
              <a:gd name="connsiteY2" fmla="*/ 4359975 h 5244947"/>
              <a:gd name="connsiteX3" fmla="*/ 1454844 w 8652031"/>
              <a:gd name="connsiteY3" fmla="*/ 4369045 h 5244947"/>
              <a:gd name="connsiteX4" fmla="*/ 1455092 w 8652031"/>
              <a:gd name="connsiteY4" fmla="*/ 5242376 h 5244947"/>
              <a:gd name="connsiteX5" fmla="*/ 317 w 8652031"/>
              <a:gd name="connsiteY5" fmla="*/ 5244947 h 5244947"/>
              <a:gd name="connsiteX6" fmla="*/ 11268 w 8652031"/>
              <a:gd name="connsiteY6" fmla="*/ 0 h 5244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52031" h="5244947">
                <a:moveTo>
                  <a:pt x="11268" y="0"/>
                </a:moveTo>
                <a:lnTo>
                  <a:pt x="8652031" y="0"/>
                </a:lnTo>
                <a:cubicBezTo>
                  <a:pt x="8648319" y="1453325"/>
                  <a:pt x="8644606" y="2906650"/>
                  <a:pt x="8640894" y="4359975"/>
                </a:cubicBezTo>
                <a:lnTo>
                  <a:pt x="1454844" y="4369045"/>
                </a:lnTo>
                <a:cubicBezTo>
                  <a:pt x="1453606" y="4653126"/>
                  <a:pt x="1456330" y="4958295"/>
                  <a:pt x="1455092" y="5242376"/>
                </a:cubicBezTo>
                <a:lnTo>
                  <a:pt x="317" y="5244947"/>
                </a:lnTo>
                <a:cubicBezTo>
                  <a:pt x="-2467" y="3507919"/>
                  <a:pt x="14052" y="1737028"/>
                  <a:pt x="11268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680"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F8E39A3A-22D6-B8ED-2F58-16F69704FFAA}"/>
              </a:ext>
            </a:extLst>
          </p:cNvPr>
          <p:cNvSpPr/>
          <p:nvPr userDrawn="1"/>
        </p:nvSpPr>
        <p:spPr>
          <a:xfrm>
            <a:off x="2108483" y="3050061"/>
            <a:ext cx="7035518" cy="123650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C3C397EF-E780-3941-A190-8FF660EE9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3768" y="3747872"/>
            <a:ext cx="6465290" cy="480062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pic>
        <p:nvPicPr>
          <p:cNvPr id="8" name="Obraz 7" descr="znak Funduszy Europejskich">
            <a:extLst>
              <a:ext uri="{FF2B5EF4-FFF2-40B4-BE49-F238E27FC236}">
                <a16:creationId xmlns:a16="http://schemas.microsoft.com/office/drawing/2014/main" id="{BFD80FA4-66E0-3049-A92A-085F431CEB0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43" y="4334772"/>
            <a:ext cx="1402632" cy="821194"/>
          </a:xfrm>
          <a:prstGeom prst="rect">
            <a:avLst/>
          </a:prstGeom>
        </p:spPr>
      </p:pic>
      <p:pic>
        <p:nvPicPr>
          <p:cNvPr id="9" name="Obraz 8" descr="flaga Unii Europejskie z dopiskiem dofinansowane przez Unię Europejską">
            <a:extLst>
              <a:ext uri="{FF2B5EF4-FFF2-40B4-BE49-F238E27FC236}">
                <a16:creationId xmlns:a16="http://schemas.microsoft.com/office/drawing/2014/main" id="{695F0183-048A-AF46-A850-8C265BFACC2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9261" y="4334772"/>
            <a:ext cx="2278263" cy="821194"/>
          </a:xfrm>
          <a:prstGeom prst="rect">
            <a:avLst/>
          </a:prstGeom>
        </p:spPr>
      </p:pic>
      <p:pic>
        <p:nvPicPr>
          <p:cNvPr id="10" name="Obraz 9" descr="barwy RP">
            <a:extLst>
              <a:ext uri="{FF2B5EF4-FFF2-40B4-BE49-F238E27FC236}">
                <a16:creationId xmlns:a16="http://schemas.microsoft.com/office/drawing/2014/main" id="{875F5C9C-57CB-134D-A405-3BC05A23D85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813" y="4334316"/>
            <a:ext cx="1937739" cy="822352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9997DB1B-7AEA-45AB-A95E-349DEBEE204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8483" y="3050061"/>
            <a:ext cx="3387422" cy="624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084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rostokąt 29">
            <a:extLst>
              <a:ext uri="{FF2B5EF4-FFF2-40B4-BE49-F238E27FC236}">
                <a16:creationId xmlns:a16="http://schemas.microsoft.com/office/drawing/2014/main" id="{C0CA1683-BBD7-49B1-A28E-B898DDE62117}"/>
              </a:ext>
            </a:extLst>
          </p:cNvPr>
          <p:cNvSpPr/>
          <p:nvPr userDrawn="1"/>
        </p:nvSpPr>
        <p:spPr>
          <a:xfrm>
            <a:off x="1" y="0"/>
            <a:ext cx="4264484" cy="196872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877064" y="1349596"/>
            <a:ext cx="7389873" cy="2936974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5249" y="2088941"/>
            <a:ext cx="6773550" cy="740100"/>
          </a:xfrm>
        </p:spPr>
        <p:txBody>
          <a:bodyPr anchor="t" anchorCtr="0">
            <a:normAutofit/>
          </a:bodyPr>
          <a:lstStyle>
            <a:lvl1pPr algn="l">
              <a:lnSpc>
                <a:spcPts val="2722"/>
              </a:lnSpc>
              <a:defRPr sz="2177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85259" y="3307899"/>
            <a:ext cx="6773483" cy="734817"/>
          </a:xfrm>
        </p:spPr>
        <p:txBody>
          <a:bodyPr>
            <a:normAutofit/>
          </a:bodyPr>
          <a:lstStyle>
            <a:lvl1pPr marL="0" indent="0" algn="l">
              <a:lnSpc>
                <a:spcPts val="2381"/>
              </a:lnSpc>
              <a:buNone/>
              <a:defRPr sz="1905" b="1">
                <a:solidFill>
                  <a:schemeClr val="tx2"/>
                </a:solidFill>
              </a:defRPr>
            </a:lvl1pPr>
            <a:lvl2pPr marL="342903" indent="0" algn="ctr">
              <a:buNone/>
              <a:defRPr sz="1500"/>
            </a:lvl2pPr>
            <a:lvl3pPr marL="685804" indent="0" algn="ctr">
              <a:buNone/>
              <a:defRPr sz="1350"/>
            </a:lvl3pPr>
            <a:lvl4pPr marL="1028707" indent="0" algn="ctr">
              <a:buNone/>
              <a:defRPr sz="1200"/>
            </a:lvl4pPr>
            <a:lvl5pPr marL="1371609" indent="0" algn="ctr">
              <a:buNone/>
              <a:defRPr sz="1200"/>
            </a:lvl5pPr>
            <a:lvl6pPr marL="1714511" indent="0" algn="ctr">
              <a:buNone/>
              <a:defRPr sz="1200"/>
            </a:lvl6pPr>
            <a:lvl7pPr marL="2057413" indent="0" algn="ctr">
              <a:buNone/>
              <a:defRPr sz="1200"/>
            </a:lvl7pPr>
            <a:lvl8pPr marL="2400316" indent="0" algn="ctr">
              <a:buNone/>
              <a:defRPr sz="1200"/>
            </a:lvl8pPr>
            <a:lvl9pPr marL="2743218" indent="0" algn="ctr">
              <a:buNone/>
              <a:defRPr sz="1200"/>
            </a:lvl9pPr>
          </a:lstStyle>
          <a:p>
            <a:r>
              <a:rPr lang="pl-PL"/>
              <a:t>Kliknij, aby edytować styl wzorca podtytułu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26719" y="367682"/>
            <a:ext cx="1539287" cy="237532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225"/>
              </a:lnSpc>
              <a:defRPr sz="953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039E0742-6ADE-F448-8437-7F591E1D07F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576" y="824802"/>
            <a:ext cx="342900" cy="342900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F60567DB-D582-D44E-A6AD-12B2B5F1FE7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924" y="349553"/>
            <a:ext cx="342900" cy="342900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39EEE39C-033E-F640-8C4C-E23D91BEA33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976" y="824802"/>
            <a:ext cx="342900" cy="342900"/>
          </a:xfrm>
          <a:prstGeom prst="rect">
            <a:avLst/>
          </a:prstGeom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C169AC8E-96EA-1048-803E-97D6CEE5E1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2560" y="344396"/>
            <a:ext cx="342900" cy="342900"/>
          </a:xfrm>
          <a:prstGeom prst="rect">
            <a:avLst/>
          </a:prstGeom>
        </p:spPr>
      </p:pic>
      <p:pic>
        <p:nvPicPr>
          <p:cNvPr id="23" name="Obraz 22">
            <a:extLst>
              <a:ext uri="{FF2B5EF4-FFF2-40B4-BE49-F238E27FC236}">
                <a16:creationId xmlns:a16="http://schemas.microsoft.com/office/drawing/2014/main" id="{D5D90F56-CFD2-1A40-B479-B556FC2D370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49552"/>
            <a:ext cx="342900" cy="342900"/>
          </a:xfrm>
          <a:prstGeom prst="rect">
            <a:avLst/>
          </a:prstGeom>
        </p:spPr>
      </p:pic>
      <p:pic>
        <p:nvPicPr>
          <p:cNvPr id="25" name="Obraz 24">
            <a:extLst>
              <a:ext uri="{FF2B5EF4-FFF2-40B4-BE49-F238E27FC236}">
                <a16:creationId xmlns:a16="http://schemas.microsoft.com/office/drawing/2014/main" id="{48E96C1A-FA5C-A24F-9872-8608B9B3BC4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3979" y="831921"/>
            <a:ext cx="342900" cy="342900"/>
          </a:xfrm>
          <a:prstGeom prst="rect">
            <a:avLst/>
          </a:prstGeom>
        </p:spPr>
      </p:pic>
      <p:pic>
        <p:nvPicPr>
          <p:cNvPr id="27" name="Obraz 26">
            <a:extLst>
              <a:ext uri="{FF2B5EF4-FFF2-40B4-BE49-F238E27FC236}">
                <a16:creationId xmlns:a16="http://schemas.microsoft.com/office/drawing/2014/main" id="{28B2440F-CBE5-784D-ADC8-E797F64F472B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1489" y="347988"/>
            <a:ext cx="342900" cy="342900"/>
          </a:xfrm>
          <a:prstGeom prst="rect">
            <a:avLst/>
          </a:prstGeom>
        </p:spPr>
      </p:pic>
      <p:pic>
        <p:nvPicPr>
          <p:cNvPr id="29" name="Obraz 28">
            <a:extLst>
              <a:ext uri="{FF2B5EF4-FFF2-40B4-BE49-F238E27FC236}">
                <a16:creationId xmlns:a16="http://schemas.microsoft.com/office/drawing/2014/main" id="{1C717A0E-10D0-FA43-BF65-49909BDCEAFA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9293" y="342342"/>
            <a:ext cx="342900" cy="342900"/>
          </a:xfrm>
          <a:prstGeom prst="rect">
            <a:avLst/>
          </a:prstGeom>
        </p:spPr>
      </p:pic>
      <p:pic>
        <p:nvPicPr>
          <p:cNvPr id="31" name="Obraz 30">
            <a:extLst>
              <a:ext uri="{FF2B5EF4-FFF2-40B4-BE49-F238E27FC236}">
                <a16:creationId xmlns:a16="http://schemas.microsoft.com/office/drawing/2014/main" id="{A2891D6F-956C-9342-B2BB-C701A5BC5154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684" y="339502"/>
            <a:ext cx="342900" cy="342900"/>
          </a:xfrm>
          <a:prstGeom prst="rect">
            <a:avLst/>
          </a:prstGeom>
        </p:spPr>
      </p:pic>
      <p:pic>
        <p:nvPicPr>
          <p:cNvPr id="33" name="Obraz 32">
            <a:extLst>
              <a:ext uri="{FF2B5EF4-FFF2-40B4-BE49-F238E27FC236}">
                <a16:creationId xmlns:a16="http://schemas.microsoft.com/office/drawing/2014/main" id="{7DE0C268-A93E-1C47-9AA3-10F1F10D0971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7398" y="829987"/>
            <a:ext cx="342900" cy="342900"/>
          </a:xfrm>
          <a:prstGeom prst="rect">
            <a:avLst/>
          </a:prstGeom>
        </p:spPr>
      </p:pic>
      <p:pic>
        <p:nvPicPr>
          <p:cNvPr id="35" name="Obraz 34">
            <a:extLst>
              <a:ext uri="{FF2B5EF4-FFF2-40B4-BE49-F238E27FC236}">
                <a16:creationId xmlns:a16="http://schemas.microsoft.com/office/drawing/2014/main" id="{45508241-FE91-D847-8686-4F72BD314220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2413" y="829009"/>
            <a:ext cx="342900" cy="342900"/>
          </a:xfrm>
          <a:prstGeom prst="rect">
            <a:avLst/>
          </a:prstGeom>
        </p:spPr>
      </p:pic>
      <p:pic>
        <p:nvPicPr>
          <p:cNvPr id="37" name="Obraz 36">
            <a:extLst>
              <a:ext uri="{FF2B5EF4-FFF2-40B4-BE49-F238E27FC236}">
                <a16:creationId xmlns:a16="http://schemas.microsoft.com/office/drawing/2014/main" id="{EB9A3203-260A-FA4A-9526-A6276A5756D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1489" y="829009"/>
            <a:ext cx="342900" cy="342900"/>
          </a:xfrm>
          <a:prstGeom prst="rect">
            <a:avLst/>
          </a:prstGeom>
        </p:spPr>
      </p:pic>
      <p:pic>
        <p:nvPicPr>
          <p:cNvPr id="32" name="Obraz 31">
            <a:extLst>
              <a:ext uri="{FF2B5EF4-FFF2-40B4-BE49-F238E27FC236}">
                <a16:creationId xmlns:a16="http://schemas.microsoft.com/office/drawing/2014/main" id="{A2E34B4B-2F98-4123-BCC4-081E05CD7DB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063" y="1342959"/>
            <a:ext cx="3387422" cy="624285"/>
          </a:xfrm>
          <a:prstGeom prst="rect">
            <a:avLst/>
          </a:prstGeom>
        </p:spPr>
      </p:pic>
      <p:pic>
        <p:nvPicPr>
          <p:cNvPr id="34" name="Obraz 33">
            <a:extLst>
              <a:ext uri="{FF2B5EF4-FFF2-40B4-BE49-F238E27FC236}">
                <a16:creationId xmlns:a16="http://schemas.microsoft.com/office/drawing/2014/main" id="{2B8C7807-531F-4621-B53E-F62BE86700D0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43" y="4334772"/>
            <a:ext cx="1402632" cy="821194"/>
          </a:xfrm>
          <a:prstGeom prst="rect">
            <a:avLst/>
          </a:prstGeom>
        </p:spPr>
      </p:pic>
      <p:pic>
        <p:nvPicPr>
          <p:cNvPr id="36" name="Obraz 35">
            <a:extLst>
              <a:ext uri="{FF2B5EF4-FFF2-40B4-BE49-F238E27FC236}">
                <a16:creationId xmlns:a16="http://schemas.microsoft.com/office/drawing/2014/main" id="{B49339D9-C6B3-4A84-9FE3-CB89355BAB46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9261" y="4334772"/>
            <a:ext cx="2278263" cy="821194"/>
          </a:xfrm>
          <a:prstGeom prst="rect">
            <a:avLst/>
          </a:prstGeom>
        </p:spPr>
      </p:pic>
      <p:pic>
        <p:nvPicPr>
          <p:cNvPr id="38" name="Obraz 37">
            <a:extLst>
              <a:ext uri="{FF2B5EF4-FFF2-40B4-BE49-F238E27FC236}">
                <a16:creationId xmlns:a16="http://schemas.microsoft.com/office/drawing/2014/main" id="{0E48CF08-3797-41AA-99F6-9E7EFBC357D5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813" y="4334316"/>
            <a:ext cx="1937739" cy="822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0260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65" userDrawn="1">
          <p15:clr>
            <a:srgbClr val="FBAE40"/>
          </p15:clr>
        </p15:guide>
        <p15:guide id="2" orient="horz" pos="77" userDrawn="1">
          <p15:clr>
            <a:srgbClr val="FBAE40"/>
          </p15:clr>
        </p15:guide>
        <p15:guide id="3" orient="horz" pos="1620" userDrawn="1">
          <p15:clr>
            <a:srgbClr val="FBAE40"/>
          </p15:clr>
        </p15:guide>
        <p15:guide id="4" orient="horz" pos="231" userDrawn="1">
          <p15:clr>
            <a:srgbClr val="FBAE40"/>
          </p15:clr>
        </p15:guide>
        <p15:guide id="5" orient="horz" pos="386" userDrawn="1">
          <p15:clr>
            <a:srgbClr val="FBAE40"/>
          </p15:clr>
        </p15:guide>
        <p15:guide id="6" orient="horz" pos="540" userDrawn="1">
          <p15:clr>
            <a:srgbClr val="FBAE40"/>
          </p15:clr>
        </p15:guide>
        <p15:guide id="7" orient="horz" pos="694" userDrawn="1">
          <p15:clr>
            <a:srgbClr val="FBAE40"/>
          </p15:clr>
        </p15:guide>
        <p15:guide id="8" orient="horz" pos="848" userDrawn="1">
          <p15:clr>
            <a:srgbClr val="FBAE40"/>
          </p15:clr>
        </p15:guide>
        <p15:guide id="9" orient="horz" pos="1003" userDrawn="1">
          <p15:clr>
            <a:srgbClr val="FBAE40"/>
          </p15:clr>
        </p15:guide>
        <p15:guide id="10" orient="horz" pos="1157" userDrawn="1">
          <p15:clr>
            <a:srgbClr val="FBAE40"/>
          </p15:clr>
        </p15:guide>
        <p15:guide id="11" orient="horz" pos="1311" userDrawn="1">
          <p15:clr>
            <a:srgbClr val="FBAE40"/>
          </p15:clr>
        </p15:guide>
        <p15:guide id="12" orient="horz" pos="1466" userDrawn="1">
          <p15:clr>
            <a:srgbClr val="FBAE40"/>
          </p15:clr>
        </p15:guide>
        <p15:guide id="13" orient="horz" pos="1774" userDrawn="1">
          <p15:clr>
            <a:srgbClr val="FBAE40"/>
          </p15:clr>
        </p15:guide>
        <p15:guide id="14" orient="horz" pos="1929" userDrawn="1">
          <p15:clr>
            <a:srgbClr val="FBAE40"/>
          </p15:clr>
        </p15:guide>
        <p15:guide id="15" orient="horz" pos="2083" userDrawn="1">
          <p15:clr>
            <a:srgbClr val="FBAE40"/>
          </p15:clr>
        </p15:guide>
        <p15:guide id="16" orient="horz" pos="2237" userDrawn="1">
          <p15:clr>
            <a:srgbClr val="FBAE40"/>
          </p15:clr>
        </p15:guide>
        <p15:guide id="17" orient="horz" pos="2392" userDrawn="1">
          <p15:clr>
            <a:srgbClr val="FBAE40"/>
          </p15:clr>
        </p15:guide>
        <p15:guide id="18" orient="horz" pos="2546" userDrawn="1">
          <p15:clr>
            <a:srgbClr val="FBAE40"/>
          </p15:clr>
        </p15:guide>
        <p15:guide id="19" orient="horz" pos="2700" userDrawn="1">
          <p15:clr>
            <a:srgbClr val="FBAE40"/>
          </p15:clr>
        </p15:guide>
        <p15:guide id="20" orient="horz" pos="2854" userDrawn="1">
          <p15:clr>
            <a:srgbClr val="FBAE40"/>
          </p15:clr>
        </p15:guide>
        <p15:guide id="21" orient="horz" pos="3009" userDrawn="1">
          <p15:clr>
            <a:srgbClr val="FBAE40"/>
          </p15:clr>
        </p15:guide>
        <p15:guide id="22" orient="horz" pos="3163" userDrawn="1">
          <p15:clr>
            <a:srgbClr val="FBAE40"/>
          </p15:clr>
        </p15:guide>
        <p15:guide id="23" pos="358" userDrawn="1">
          <p15:clr>
            <a:srgbClr val="FBAE40"/>
          </p15:clr>
        </p15:guide>
        <p15:guide id="24" pos="552" userDrawn="1">
          <p15:clr>
            <a:srgbClr val="FBAE40"/>
          </p15:clr>
        </p15:guide>
        <p15:guide id="25" pos="747" userDrawn="1">
          <p15:clr>
            <a:srgbClr val="FBAE40"/>
          </p15:clr>
        </p15:guide>
        <p15:guide id="26" pos="941" userDrawn="1">
          <p15:clr>
            <a:srgbClr val="FBAE40"/>
          </p15:clr>
        </p15:guide>
        <p15:guide id="27" pos="1135" userDrawn="1">
          <p15:clr>
            <a:srgbClr val="FBAE40"/>
          </p15:clr>
        </p15:guide>
        <p15:guide id="28" pos="1328" userDrawn="1">
          <p15:clr>
            <a:srgbClr val="FBAE40"/>
          </p15:clr>
        </p15:guide>
        <p15:guide id="29" pos="1522" userDrawn="1">
          <p15:clr>
            <a:srgbClr val="FBAE40"/>
          </p15:clr>
        </p15:guide>
        <p15:guide id="30" pos="1716" userDrawn="1">
          <p15:clr>
            <a:srgbClr val="FBAE40"/>
          </p15:clr>
        </p15:guide>
        <p15:guide id="31" pos="1911" userDrawn="1">
          <p15:clr>
            <a:srgbClr val="FBAE40"/>
          </p15:clr>
        </p15:guide>
        <p15:guide id="32" pos="2104" userDrawn="1">
          <p15:clr>
            <a:srgbClr val="FBAE40"/>
          </p15:clr>
        </p15:guide>
        <p15:guide id="33" pos="2298" userDrawn="1">
          <p15:clr>
            <a:srgbClr val="FBAE40"/>
          </p15:clr>
        </p15:guide>
        <p15:guide id="34" pos="2492" userDrawn="1">
          <p15:clr>
            <a:srgbClr val="FBAE40"/>
          </p15:clr>
        </p15:guide>
        <p15:guide id="35" pos="2686" userDrawn="1">
          <p15:clr>
            <a:srgbClr val="FBAE40"/>
          </p15:clr>
        </p15:guide>
        <p15:guide id="36" pos="2880" userDrawn="1">
          <p15:clr>
            <a:srgbClr val="FBAE40"/>
          </p15:clr>
        </p15:guide>
        <p15:guide id="37" pos="3074" userDrawn="1">
          <p15:clr>
            <a:srgbClr val="FBAE40"/>
          </p15:clr>
        </p15:guide>
        <p15:guide id="38" pos="3268" userDrawn="1">
          <p15:clr>
            <a:srgbClr val="FBAE40"/>
          </p15:clr>
        </p15:guide>
        <p15:guide id="39" pos="3462" userDrawn="1">
          <p15:clr>
            <a:srgbClr val="FBAE40"/>
          </p15:clr>
        </p15:guide>
        <p15:guide id="40" pos="3656" userDrawn="1">
          <p15:clr>
            <a:srgbClr val="FBAE40"/>
          </p15:clr>
        </p15:guide>
        <p15:guide id="41" pos="3849" userDrawn="1">
          <p15:clr>
            <a:srgbClr val="FBAE40"/>
          </p15:clr>
        </p15:guide>
        <p15:guide id="42" pos="4044" userDrawn="1">
          <p15:clr>
            <a:srgbClr val="FBAE40"/>
          </p15:clr>
        </p15:guide>
        <p15:guide id="43" pos="4238" userDrawn="1">
          <p15:clr>
            <a:srgbClr val="FBAE40"/>
          </p15:clr>
        </p15:guide>
        <p15:guide id="44" pos="4432" userDrawn="1">
          <p15:clr>
            <a:srgbClr val="FBAE40"/>
          </p15:clr>
        </p15:guide>
        <p15:guide id="45" pos="4625" userDrawn="1">
          <p15:clr>
            <a:srgbClr val="FBAE40"/>
          </p15:clr>
        </p15:guide>
        <p15:guide id="46" pos="4819" userDrawn="1">
          <p15:clr>
            <a:srgbClr val="FBAE40"/>
          </p15:clr>
        </p15:guide>
        <p15:guide id="47" pos="5013" userDrawn="1">
          <p15:clr>
            <a:srgbClr val="FBAE40"/>
          </p15:clr>
        </p15:guide>
        <p15:guide id="48" pos="5208" userDrawn="1">
          <p15:clr>
            <a:srgbClr val="FBAE40"/>
          </p15:clr>
        </p15:guide>
        <p15:guide id="49" pos="5402" userDrawn="1">
          <p15:clr>
            <a:srgbClr val="FBAE40"/>
          </p15:clr>
        </p15:guide>
        <p15:guide id="50" pos="5595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owy (krótki tytuł)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ymbol zastępczy obrazu 8">
            <a:extLst>
              <a:ext uri="{FF2B5EF4-FFF2-40B4-BE49-F238E27FC236}">
                <a16:creationId xmlns:a16="http://schemas.microsoft.com/office/drawing/2014/main" id="{5DB7025B-8E3D-400F-9C76-C0A26B30114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026" y="9407"/>
            <a:ext cx="5850822" cy="3687291"/>
          </a:xfrm>
          <a:custGeom>
            <a:avLst/>
            <a:gdLst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55824 w 6835775"/>
              <a:gd name="connsiteY3" fmla="*/ 4500563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76475 w 6835775"/>
              <a:gd name="connsiteY3" fmla="*/ 4232329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28892 w 6835775"/>
              <a:gd name="connsiteY2" fmla="*/ 4249635 h 4859338"/>
              <a:gd name="connsiteX3" fmla="*/ 2176475 w 6835775"/>
              <a:gd name="connsiteY3" fmla="*/ 4232329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28892 w 6835775"/>
              <a:gd name="connsiteY2" fmla="*/ 4249635 h 4859338"/>
              <a:gd name="connsiteX3" fmla="*/ 2162707 w 6835775"/>
              <a:gd name="connsiteY3" fmla="*/ 4111191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6438"/>
              <a:gd name="connsiteY0" fmla="*/ 0 h 4859338"/>
              <a:gd name="connsiteX1" fmla="*/ 6835775 w 6836438"/>
              <a:gd name="connsiteY1" fmla="*/ 0 h 4859338"/>
              <a:gd name="connsiteX2" fmla="*/ 6835776 w 6836438"/>
              <a:gd name="connsiteY2" fmla="*/ 4145802 h 4859338"/>
              <a:gd name="connsiteX3" fmla="*/ 2162707 w 6836438"/>
              <a:gd name="connsiteY3" fmla="*/ 4111191 h 4859338"/>
              <a:gd name="connsiteX4" fmla="*/ 2155824 w 6836438"/>
              <a:gd name="connsiteY4" fmla="*/ 4859338 h 4859338"/>
              <a:gd name="connsiteX5" fmla="*/ 0 w 6836438"/>
              <a:gd name="connsiteY5" fmla="*/ 4859338 h 4859338"/>
              <a:gd name="connsiteX6" fmla="*/ 0 w 6836438"/>
              <a:gd name="connsiteY6" fmla="*/ 0 h 4859338"/>
              <a:gd name="connsiteX0" fmla="*/ 0 w 6836438"/>
              <a:gd name="connsiteY0" fmla="*/ 0 h 4859338"/>
              <a:gd name="connsiteX1" fmla="*/ 6835775 w 6836438"/>
              <a:gd name="connsiteY1" fmla="*/ 0 h 4859338"/>
              <a:gd name="connsiteX2" fmla="*/ 6835776 w 6836438"/>
              <a:gd name="connsiteY2" fmla="*/ 4145802 h 4859338"/>
              <a:gd name="connsiteX3" fmla="*/ 2176475 w 6836438"/>
              <a:gd name="connsiteY3" fmla="*/ 4059275 h 4859338"/>
              <a:gd name="connsiteX4" fmla="*/ 2155824 w 6836438"/>
              <a:gd name="connsiteY4" fmla="*/ 4859338 h 4859338"/>
              <a:gd name="connsiteX5" fmla="*/ 0 w 6836438"/>
              <a:gd name="connsiteY5" fmla="*/ 4859338 h 4859338"/>
              <a:gd name="connsiteX6" fmla="*/ 0 w 6836438"/>
              <a:gd name="connsiteY6" fmla="*/ 0 h 4859338"/>
              <a:gd name="connsiteX0" fmla="*/ 0 w 6836438"/>
              <a:gd name="connsiteY0" fmla="*/ 0 h 4859338"/>
              <a:gd name="connsiteX1" fmla="*/ 6835775 w 6836438"/>
              <a:gd name="connsiteY1" fmla="*/ 0 h 4859338"/>
              <a:gd name="connsiteX2" fmla="*/ 6835776 w 6836438"/>
              <a:gd name="connsiteY2" fmla="*/ 4145802 h 4859338"/>
              <a:gd name="connsiteX3" fmla="*/ 2162707 w 6836438"/>
              <a:gd name="connsiteY3" fmla="*/ 4059275 h 4859338"/>
              <a:gd name="connsiteX4" fmla="*/ 2155824 w 6836438"/>
              <a:gd name="connsiteY4" fmla="*/ 4859338 h 4859338"/>
              <a:gd name="connsiteX5" fmla="*/ 0 w 6836438"/>
              <a:gd name="connsiteY5" fmla="*/ 4859338 h 4859338"/>
              <a:gd name="connsiteX6" fmla="*/ 0 w 6836438"/>
              <a:gd name="connsiteY6" fmla="*/ 0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28892 w 6835775"/>
              <a:gd name="connsiteY2" fmla="*/ 4076581 h 4859338"/>
              <a:gd name="connsiteX3" fmla="*/ 2162707 w 6835775"/>
              <a:gd name="connsiteY3" fmla="*/ 4059275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28892 w 6835775"/>
              <a:gd name="connsiteY2" fmla="*/ 4050623 h 4859338"/>
              <a:gd name="connsiteX3" fmla="*/ 2162707 w 6835775"/>
              <a:gd name="connsiteY3" fmla="*/ 4059275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28892 w 6835775"/>
              <a:gd name="connsiteY2" fmla="*/ 4050623 h 4859338"/>
              <a:gd name="connsiteX3" fmla="*/ 2168826 w 6835775"/>
              <a:gd name="connsiteY3" fmla="*/ 4120805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011 w 6835775"/>
              <a:gd name="connsiteY2" fmla="*/ 4119845 h 4859338"/>
              <a:gd name="connsiteX3" fmla="*/ 2168826 w 6835775"/>
              <a:gd name="connsiteY3" fmla="*/ 4120805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011 w 6835775"/>
              <a:gd name="connsiteY2" fmla="*/ 4119845 h 4859338"/>
              <a:gd name="connsiteX3" fmla="*/ 2168826 w 6835775"/>
              <a:gd name="connsiteY3" fmla="*/ 4120805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011 w 6835775"/>
              <a:gd name="connsiteY2" fmla="*/ 4119846 h 4859338"/>
              <a:gd name="connsiteX3" fmla="*/ 2168826 w 6835775"/>
              <a:gd name="connsiteY3" fmla="*/ 4120805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5775"/>
              <a:gd name="connsiteY0" fmla="*/ 0 h 4898126"/>
              <a:gd name="connsiteX1" fmla="*/ 6835775 w 6835775"/>
              <a:gd name="connsiteY1" fmla="*/ 0 h 4898126"/>
              <a:gd name="connsiteX2" fmla="*/ 6835011 w 6835775"/>
              <a:gd name="connsiteY2" fmla="*/ 4119846 h 4898126"/>
              <a:gd name="connsiteX3" fmla="*/ 2168826 w 6835775"/>
              <a:gd name="connsiteY3" fmla="*/ 4120805 h 4898126"/>
              <a:gd name="connsiteX4" fmla="*/ 2259079 w 6835775"/>
              <a:gd name="connsiteY4" fmla="*/ 4898126 h 4898126"/>
              <a:gd name="connsiteX5" fmla="*/ 0 w 6835775"/>
              <a:gd name="connsiteY5" fmla="*/ 4859338 h 4898126"/>
              <a:gd name="connsiteX6" fmla="*/ 0 w 6835775"/>
              <a:gd name="connsiteY6" fmla="*/ 0 h 4898126"/>
              <a:gd name="connsiteX0" fmla="*/ 0 w 6835775"/>
              <a:gd name="connsiteY0" fmla="*/ 0 h 4898126"/>
              <a:gd name="connsiteX1" fmla="*/ 6835775 w 6835775"/>
              <a:gd name="connsiteY1" fmla="*/ 0 h 4898126"/>
              <a:gd name="connsiteX2" fmla="*/ 6835011 w 6835775"/>
              <a:gd name="connsiteY2" fmla="*/ 4119846 h 4898126"/>
              <a:gd name="connsiteX3" fmla="*/ 2258314 w 6835775"/>
              <a:gd name="connsiteY3" fmla="*/ 4130502 h 4898126"/>
              <a:gd name="connsiteX4" fmla="*/ 2259079 w 6835775"/>
              <a:gd name="connsiteY4" fmla="*/ 4898126 h 4898126"/>
              <a:gd name="connsiteX5" fmla="*/ 0 w 6835775"/>
              <a:gd name="connsiteY5" fmla="*/ 4859338 h 4898126"/>
              <a:gd name="connsiteX6" fmla="*/ 0 w 6835775"/>
              <a:gd name="connsiteY6" fmla="*/ 0 h 4898126"/>
              <a:gd name="connsiteX0" fmla="*/ 0 w 6835775"/>
              <a:gd name="connsiteY0" fmla="*/ 0 h 4898126"/>
              <a:gd name="connsiteX1" fmla="*/ 6835775 w 6835775"/>
              <a:gd name="connsiteY1" fmla="*/ 0 h 4898126"/>
              <a:gd name="connsiteX2" fmla="*/ 6835011 w 6835775"/>
              <a:gd name="connsiteY2" fmla="*/ 4119846 h 4898126"/>
              <a:gd name="connsiteX3" fmla="*/ 2265198 w 6835775"/>
              <a:gd name="connsiteY3" fmla="*/ 4072319 h 4898126"/>
              <a:gd name="connsiteX4" fmla="*/ 2259079 w 6835775"/>
              <a:gd name="connsiteY4" fmla="*/ 4898126 h 4898126"/>
              <a:gd name="connsiteX5" fmla="*/ 0 w 6835775"/>
              <a:gd name="connsiteY5" fmla="*/ 4859338 h 4898126"/>
              <a:gd name="connsiteX6" fmla="*/ 0 w 6835775"/>
              <a:gd name="connsiteY6" fmla="*/ 0 h 4898126"/>
              <a:gd name="connsiteX0" fmla="*/ 0 w 6842219"/>
              <a:gd name="connsiteY0" fmla="*/ 0 h 4898126"/>
              <a:gd name="connsiteX1" fmla="*/ 6835775 w 6842219"/>
              <a:gd name="connsiteY1" fmla="*/ 0 h 4898126"/>
              <a:gd name="connsiteX2" fmla="*/ 6841895 w 6842219"/>
              <a:gd name="connsiteY2" fmla="*/ 4061663 h 4898126"/>
              <a:gd name="connsiteX3" fmla="*/ 2265198 w 6842219"/>
              <a:gd name="connsiteY3" fmla="*/ 4072319 h 4898126"/>
              <a:gd name="connsiteX4" fmla="*/ 2259079 w 6842219"/>
              <a:gd name="connsiteY4" fmla="*/ 4898126 h 4898126"/>
              <a:gd name="connsiteX5" fmla="*/ 0 w 6842219"/>
              <a:gd name="connsiteY5" fmla="*/ 4859338 h 4898126"/>
              <a:gd name="connsiteX6" fmla="*/ 0 w 6842219"/>
              <a:gd name="connsiteY6" fmla="*/ 0 h 4898126"/>
              <a:gd name="connsiteX0" fmla="*/ 0 w 6842219"/>
              <a:gd name="connsiteY0" fmla="*/ 0 h 4898126"/>
              <a:gd name="connsiteX1" fmla="*/ 6835775 w 6842219"/>
              <a:gd name="connsiteY1" fmla="*/ 0 h 4898126"/>
              <a:gd name="connsiteX2" fmla="*/ 6841895 w 6842219"/>
              <a:gd name="connsiteY2" fmla="*/ 4061663 h 4898126"/>
              <a:gd name="connsiteX3" fmla="*/ 2258314 w 6842219"/>
              <a:gd name="connsiteY3" fmla="*/ 4023835 h 4898126"/>
              <a:gd name="connsiteX4" fmla="*/ 2259079 w 6842219"/>
              <a:gd name="connsiteY4" fmla="*/ 4898126 h 4898126"/>
              <a:gd name="connsiteX5" fmla="*/ 0 w 6842219"/>
              <a:gd name="connsiteY5" fmla="*/ 4859338 h 4898126"/>
              <a:gd name="connsiteX6" fmla="*/ 0 w 6842219"/>
              <a:gd name="connsiteY6" fmla="*/ 0 h 4898126"/>
              <a:gd name="connsiteX0" fmla="*/ 0 w 6842219"/>
              <a:gd name="connsiteY0" fmla="*/ 0 h 4898126"/>
              <a:gd name="connsiteX1" fmla="*/ 6835775 w 6842219"/>
              <a:gd name="connsiteY1" fmla="*/ 0 h 4898126"/>
              <a:gd name="connsiteX2" fmla="*/ 6841895 w 6842219"/>
              <a:gd name="connsiteY2" fmla="*/ 4051966 h 4898126"/>
              <a:gd name="connsiteX3" fmla="*/ 2258314 w 6842219"/>
              <a:gd name="connsiteY3" fmla="*/ 4023835 h 4898126"/>
              <a:gd name="connsiteX4" fmla="*/ 2259079 w 6842219"/>
              <a:gd name="connsiteY4" fmla="*/ 4898126 h 4898126"/>
              <a:gd name="connsiteX5" fmla="*/ 0 w 6842219"/>
              <a:gd name="connsiteY5" fmla="*/ 4859338 h 4898126"/>
              <a:gd name="connsiteX6" fmla="*/ 0 w 6842219"/>
              <a:gd name="connsiteY6" fmla="*/ 0 h 4898126"/>
              <a:gd name="connsiteX0" fmla="*/ 0 w 6842219"/>
              <a:gd name="connsiteY0" fmla="*/ 0 h 4898126"/>
              <a:gd name="connsiteX1" fmla="*/ 6835775 w 6842219"/>
              <a:gd name="connsiteY1" fmla="*/ 0 h 4898126"/>
              <a:gd name="connsiteX2" fmla="*/ 6841895 w 6842219"/>
              <a:gd name="connsiteY2" fmla="*/ 4013178 h 4898126"/>
              <a:gd name="connsiteX3" fmla="*/ 2258314 w 6842219"/>
              <a:gd name="connsiteY3" fmla="*/ 4023835 h 4898126"/>
              <a:gd name="connsiteX4" fmla="*/ 2259079 w 6842219"/>
              <a:gd name="connsiteY4" fmla="*/ 4898126 h 4898126"/>
              <a:gd name="connsiteX5" fmla="*/ 0 w 6842219"/>
              <a:gd name="connsiteY5" fmla="*/ 4859338 h 4898126"/>
              <a:gd name="connsiteX6" fmla="*/ 0 w 6842219"/>
              <a:gd name="connsiteY6" fmla="*/ 0 h 4898126"/>
              <a:gd name="connsiteX0" fmla="*/ 0 w 6842219"/>
              <a:gd name="connsiteY0" fmla="*/ 0 h 4898126"/>
              <a:gd name="connsiteX1" fmla="*/ 6835775 w 6842219"/>
              <a:gd name="connsiteY1" fmla="*/ 0 h 4898126"/>
              <a:gd name="connsiteX2" fmla="*/ 6841895 w 6842219"/>
              <a:gd name="connsiteY2" fmla="*/ 4013178 h 4898126"/>
              <a:gd name="connsiteX3" fmla="*/ 2244548 w 6842219"/>
              <a:gd name="connsiteY3" fmla="*/ 4082018 h 4898126"/>
              <a:gd name="connsiteX4" fmla="*/ 2259079 w 6842219"/>
              <a:gd name="connsiteY4" fmla="*/ 4898126 h 4898126"/>
              <a:gd name="connsiteX5" fmla="*/ 0 w 6842219"/>
              <a:gd name="connsiteY5" fmla="*/ 4859338 h 4898126"/>
              <a:gd name="connsiteX6" fmla="*/ 0 w 6842219"/>
              <a:gd name="connsiteY6" fmla="*/ 0 h 4898126"/>
              <a:gd name="connsiteX0" fmla="*/ 0 w 6869529"/>
              <a:gd name="connsiteY0" fmla="*/ 0 h 4898126"/>
              <a:gd name="connsiteX1" fmla="*/ 6835775 w 6869529"/>
              <a:gd name="connsiteY1" fmla="*/ 0 h 4898126"/>
              <a:gd name="connsiteX2" fmla="*/ 6869430 w 6869529"/>
              <a:gd name="connsiteY2" fmla="*/ 4090754 h 4898126"/>
              <a:gd name="connsiteX3" fmla="*/ 2244548 w 6869529"/>
              <a:gd name="connsiteY3" fmla="*/ 4082018 h 4898126"/>
              <a:gd name="connsiteX4" fmla="*/ 2259079 w 6869529"/>
              <a:gd name="connsiteY4" fmla="*/ 4898126 h 4898126"/>
              <a:gd name="connsiteX5" fmla="*/ 0 w 6869529"/>
              <a:gd name="connsiteY5" fmla="*/ 4859338 h 4898126"/>
              <a:gd name="connsiteX6" fmla="*/ 0 w 6869529"/>
              <a:gd name="connsiteY6" fmla="*/ 0 h 4898126"/>
              <a:gd name="connsiteX0" fmla="*/ 0 w 6869529"/>
              <a:gd name="connsiteY0" fmla="*/ 0 h 4907822"/>
              <a:gd name="connsiteX1" fmla="*/ 6835775 w 6869529"/>
              <a:gd name="connsiteY1" fmla="*/ 0 h 4907822"/>
              <a:gd name="connsiteX2" fmla="*/ 6869430 w 6869529"/>
              <a:gd name="connsiteY2" fmla="*/ 4090754 h 4907822"/>
              <a:gd name="connsiteX3" fmla="*/ 2244548 w 6869529"/>
              <a:gd name="connsiteY3" fmla="*/ 4082018 h 4907822"/>
              <a:gd name="connsiteX4" fmla="*/ 2245312 w 6869529"/>
              <a:gd name="connsiteY4" fmla="*/ 4907822 h 4907822"/>
              <a:gd name="connsiteX5" fmla="*/ 0 w 6869529"/>
              <a:gd name="connsiteY5" fmla="*/ 4859338 h 4907822"/>
              <a:gd name="connsiteX6" fmla="*/ 0 w 6869529"/>
              <a:gd name="connsiteY6" fmla="*/ 0 h 4907822"/>
              <a:gd name="connsiteX0" fmla="*/ 0 w 6869529"/>
              <a:gd name="connsiteY0" fmla="*/ 0 h 4917518"/>
              <a:gd name="connsiteX1" fmla="*/ 6835775 w 6869529"/>
              <a:gd name="connsiteY1" fmla="*/ 0 h 4917518"/>
              <a:gd name="connsiteX2" fmla="*/ 6869430 w 6869529"/>
              <a:gd name="connsiteY2" fmla="*/ 4090754 h 4917518"/>
              <a:gd name="connsiteX3" fmla="*/ 2244548 w 6869529"/>
              <a:gd name="connsiteY3" fmla="*/ 4082018 h 4917518"/>
              <a:gd name="connsiteX4" fmla="*/ 2245312 w 6869529"/>
              <a:gd name="connsiteY4" fmla="*/ 4917518 h 4917518"/>
              <a:gd name="connsiteX5" fmla="*/ 0 w 6869529"/>
              <a:gd name="connsiteY5" fmla="*/ 4859338 h 4917518"/>
              <a:gd name="connsiteX6" fmla="*/ 0 w 6869529"/>
              <a:gd name="connsiteY6" fmla="*/ 0 h 4917518"/>
              <a:gd name="connsiteX0" fmla="*/ 0 w 6869529"/>
              <a:gd name="connsiteY0" fmla="*/ 0 h 4917518"/>
              <a:gd name="connsiteX1" fmla="*/ 6835775 w 6869529"/>
              <a:gd name="connsiteY1" fmla="*/ 0 h 4917518"/>
              <a:gd name="connsiteX2" fmla="*/ 6869430 w 6869529"/>
              <a:gd name="connsiteY2" fmla="*/ 4090754 h 4917518"/>
              <a:gd name="connsiteX3" fmla="*/ 2244548 w 6869529"/>
              <a:gd name="connsiteY3" fmla="*/ 4082018 h 4917518"/>
              <a:gd name="connsiteX4" fmla="*/ 2245312 w 6869529"/>
              <a:gd name="connsiteY4" fmla="*/ 4917518 h 4917518"/>
              <a:gd name="connsiteX5" fmla="*/ 0 w 6869529"/>
              <a:gd name="connsiteY5" fmla="*/ 4859338 h 4917518"/>
              <a:gd name="connsiteX6" fmla="*/ 0 w 6869529"/>
              <a:gd name="connsiteY6" fmla="*/ 0 h 4917518"/>
              <a:gd name="connsiteX0" fmla="*/ 0 w 6869529"/>
              <a:gd name="connsiteY0" fmla="*/ 0 h 4883040"/>
              <a:gd name="connsiteX1" fmla="*/ 6835775 w 6869529"/>
              <a:gd name="connsiteY1" fmla="*/ 0 h 4883040"/>
              <a:gd name="connsiteX2" fmla="*/ 6869430 w 6869529"/>
              <a:gd name="connsiteY2" fmla="*/ 4090754 h 4883040"/>
              <a:gd name="connsiteX3" fmla="*/ 2244548 w 6869529"/>
              <a:gd name="connsiteY3" fmla="*/ 4082018 h 4883040"/>
              <a:gd name="connsiteX4" fmla="*/ 2245312 w 6869529"/>
              <a:gd name="connsiteY4" fmla="*/ 4883040 h 4883040"/>
              <a:gd name="connsiteX5" fmla="*/ 0 w 6869529"/>
              <a:gd name="connsiteY5" fmla="*/ 4859338 h 4883040"/>
              <a:gd name="connsiteX6" fmla="*/ 0 w 6869529"/>
              <a:gd name="connsiteY6" fmla="*/ 0 h 4883040"/>
              <a:gd name="connsiteX0" fmla="*/ 0 w 6869529"/>
              <a:gd name="connsiteY0" fmla="*/ 0 h 4871547"/>
              <a:gd name="connsiteX1" fmla="*/ 6835775 w 6869529"/>
              <a:gd name="connsiteY1" fmla="*/ 0 h 4871547"/>
              <a:gd name="connsiteX2" fmla="*/ 6869430 w 6869529"/>
              <a:gd name="connsiteY2" fmla="*/ 4090754 h 4871547"/>
              <a:gd name="connsiteX3" fmla="*/ 2244548 w 6869529"/>
              <a:gd name="connsiteY3" fmla="*/ 4082018 h 4871547"/>
              <a:gd name="connsiteX4" fmla="*/ 2245312 w 6869529"/>
              <a:gd name="connsiteY4" fmla="*/ 4871547 h 4871547"/>
              <a:gd name="connsiteX5" fmla="*/ 0 w 6869529"/>
              <a:gd name="connsiteY5" fmla="*/ 4859338 h 4871547"/>
              <a:gd name="connsiteX6" fmla="*/ 0 w 6869529"/>
              <a:gd name="connsiteY6" fmla="*/ 0 h 4871547"/>
              <a:gd name="connsiteX0" fmla="*/ 0 w 6869529"/>
              <a:gd name="connsiteY0" fmla="*/ 0 h 4859338"/>
              <a:gd name="connsiteX1" fmla="*/ 6835775 w 6869529"/>
              <a:gd name="connsiteY1" fmla="*/ 0 h 4859338"/>
              <a:gd name="connsiteX2" fmla="*/ 6869430 w 6869529"/>
              <a:gd name="connsiteY2" fmla="*/ 4090754 h 4859338"/>
              <a:gd name="connsiteX3" fmla="*/ 2244548 w 6869529"/>
              <a:gd name="connsiteY3" fmla="*/ 4082018 h 4859338"/>
              <a:gd name="connsiteX4" fmla="*/ 2241233 w 6869529"/>
              <a:gd name="connsiteY4" fmla="*/ 4842815 h 4859338"/>
              <a:gd name="connsiteX5" fmla="*/ 0 w 6869529"/>
              <a:gd name="connsiteY5" fmla="*/ 4859338 h 4859338"/>
              <a:gd name="connsiteX6" fmla="*/ 0 w 6869529"/>
              <a:gd name="connsiteY6" fmla="*/ 0 h 4859338"/>
              <a:gd name="connsiteX0" fmla="*/ 0 w 6869529"/>
              <a:gd name="connsiteY0" fmla="*/ 0 h 4877294"/>
              <a:gd name="connsiteX1" fmla="*/ 6835775 w 6869529"/>
              <a:gd name="connsiteY1" fmla="*/ 0 h 4877294"/>
              <a:gd name="connsiteX2" fmla="*/ 6869430 w 6869529"/>
              <a:gd name="connsiteY2" fmla="*/ 4090754 h 4877294"/>
              <a:gd name="connsiteX3" fmla="*/ 2244548 w 6869529"/>
              <a:gd name="connsiteY3" fmla="*/ 4082018 h 4877294"/>
              <a:gd name="connsiteX4" fmla="*/ 2237154 w 6869529"/>
              <a:gd name="connsiteY4" fmla="*/ 4877294 h 4877294"/>
              <a:gd name="connsiteX5" fmla="*/ 0 w 6869529"/>
              <a:gd name="connsiteY5" fmla="*/ 4859338 h 4877294"/>
              <a:gd name="connsiteX6" fmla="*/ 0 w 6869529"/>
              <a:gd name="connsiteY6" fmla="*/ 0 h 4877294"/>
              <a:gd name="connsiteX0" fmla="*/ 0 w 6869529"/>
              <a:gd name="connsiteY0" fmla="*/ 0 h 4860055"/>
              <a:gd name="connsiteX1" fmla="*/ 6835775 w 6869529"/>
              <a:gd name="connsiteY1" fmla="*/ 0 h 4860055"/>
              <a:gd name="connsiteX2" fmla="*/ 6869430 w 6869529"/>
              <a:gd name="connsiteY2" fmla="*/ 4090754 h 4860055"/>
              <a:gd name="connsiteX3" fmla="*/ 2244548 w 6869529"/>
              <a:gd name="connsiteY3" fmla="*/ 4082018 h 4860055"/>
              <a:gd name="connsiteX4" fmla="*/ 2261629 w 6869529"/>
              <a:gd name="connsiteY4" fmla="*/ 4860055 h 4860055"/>
              <a:gd name="connsiteX5" fmla="*/ 0 w 6869529"/>
              <a:gd name="connsiteY5" fmla="*/ 4859338 h 4860055"/>
              <a:gd name="connsiteX6" fmla="*/ 0 w 6869529"/>
              <a:gd name="connsiteY6" fmla="*/ 0 h 4860055"/>
              <a:gd name="connsiteX0" fmla="*/ 0 w 6869529"/>
              <a:gd name="connsiteY0" fmla="*/ 0 h 4860055"/>
              <a:gd name="connsiteX1" fmla="*/ 6835775 w 6869529"/>
              <a:gd name="connsiteY1" fmla="*/ 0 h 4860055"/>
              <a:gd name="connsiteX2" fmla="*/ 6869430 w 6869529"/>
              <a:gd name="connsiteY2" fmla="*/ 4090754 h 4860055"/>
              <a:gd name="connsiteX3" fmla="*/ 2256786 w 6869529"/>
              <a:gd name="connsiteY3" fmla="*/ 4093510 h 4860055"/>
              <a:gd name="connsiteX4" fmla="*/ 2261629 w 6869529"/>
              <a:gd name="connsiteY4" fmla="*/ 4860055 h 4860055"/>
              <a:gd name="connsiteX5" fmla="*/ 0 w 6869529"/>
              <a:gd name="connsiteY5" fmla="*/ 4859338 h 4860055"/>
              <a:gd name="connsiteX6" fmla="*/ 0 w 6869529"/>
              <a:gd name="connsiteY6" fmla="*/ 0 h 4860055"/>
              <a:gd name="connsiteX0" fmla="*/ 0 w 6869529"/>
              <a:gd name="connsiteY0" fmla="*/ 0 h 4860055"/>
              <a:gd name="connsiteX1" fmla="*/ 6835775 w 6869529"/>
              <a:gd name="connsiteY1" fmla="*/ 0 h 4860055"/>
              <a:gd name="connsiteX2" fmla="*/ 6869430 w 6869529"/>
              <a:gd name="connsiteY2" fmla="*/ 4090754 h 4860055"/>
              <a:gd name="connsiteX3" fmla="*/ 2264944 w 6869529"/>
              <a:gd name="connsiteY3" fmla="*/ 4093510 h 4860055"/>
              <a:gd name="connsiteX4" fmla="*/ 2261629 w 6869529"/>
              <a:gd name="connsiteY4" fmla="*/ 4860055 h 4860055"/>
              <a:gd name="connsiteX5" fmla="*/ 0 w 6869529"/>
              <a:gd name="connsiteY5" fmla="*/ 4859338 h 4860055"/>
              <a:gd name="connsiteX6" fmla="*/ 0 w 6869529"/>
              <a:gd name="connsiteY6" fmla="*/ 0 h 4860055"/>
              <a:gd name="connsiteX0" fmla="*/ 0 w 6869529"/>
              <a:gd name="connsiteY0" fmla="*/ 0 h 4860055"/>
              <a:gd name="connsiteX1" fmla="*/ 6835775 w 6869529"/>
              <a:gd name="connsiteY1" fmla="*/ 0 h 4860055"/>
              <a:gd name="connsiteX2" fmla="*/ 6869430 w 6869529"/>
              <a:gd name="connsiteY2" fmla="*/ 4090754 h 4860055"/>
              <a:gd name="connsiteX3" fmla="*/ 2260865 w 6869529"/>
              <a:gd name="connsiteY3" fmla="*/ 4087764 h 4860055"/>
              <a:gd name="connsiteX4" fmla="*/ 2261629 w 6869529"/>
              <a:gd name="connsiteY4" fmla="*/ 4860055 h 4860055"/>
              <a:gd name="connsiteX5" fmla="*/ 0 w 6869529"/>
              <a:gd name="connsiteY5" fmla="*/ 4859338 h 4860055"/>
              <a:gd name="connsiteX6" fmla="*/ 0 w 6869529"/>
              <a:gd name="connsiteY6" fmla="*/ 0 h 4860055"/>
              <a:gd name="connsiteX0" fmla="*/ 0 w 6869529"/>
              <a:gd name="connsiteY0" fmla="*/ 0 h 4860055"/>
              <a:gd name="connsiteX1" fmla="*/ 6835775 w 6869529"/>
              <a:gd name="connsiteY1" fmla="*/ 0 h 4860055"/>
              <a:gd name="connsiteX2" fmla="*/ 6869430 w 6869529"/>
              <a:gd name="connsiteY2" fmla="*/ 4090754 h 4860055"/>
              <a:gd name="connsiteX3" fmla="*/ 2264944 w 6869529"/>
              <a:gd name="connsiteY3" fmla="*/ 4030301 h 4860055"/>
              <a:gd name="connsiteX4" fmla="*/ 2261629 w 6869529"/>
              <a:gd name="connsiteY4" fmla="*/ 4860055 h 4860055"/>
              <a:gd name="connsiteX5" fmla="*/ 0 w 6869529"/>
              <a:gd name="connsiteY5" fmla="*/ 4859338 h 4860055"/>
              <a:gd name="connsiteX6" fmla="*/ 0 w 6869529"/>
              <a:gd name="connsiteY6" fmla="*/ 0 h 4860055"/>
              <a:gd name="connsiteX0" fmla="*/ 0 w 6869530"/>
              <a:gd name="connsiteY0" fmla="*/ 0 h 4860055"/>
              <a:gd name="connsiteX1" fmla="*/ 6835775 w 6869530"/>
              <a:gd name="connsiteY1" fmla="*/ 0 h 4860055"/>
              <a:gd name="connsiteX2" fmla="*/ 6869431 w 6869530"/>
              <a:gd name="connsiteY2" fmla="*/ 4073515 h 4860055"/>
              <a:gd name="connsiteX3" fmla="*/ 2264944 w 6869530"/>
              <a:gd name="connsiteY3" fmla="*/ 4030301 h 4860055"/>
              <a:gd name="connsiteX4" fmla="*/ 2261629 w 6869530"/>
              <a:gd name="connsiteY4" fmla="*/ 4860055 h 4860055"/>
              <a:gd name="connsiteX5" fmla="*/ 0 w 6869530"/>
              <a:gd name="connsiteY5" fmla="*/ 4859338 h 4860055"/>
              <a:gd name="connsiteX6" fmla="*/ 0 w 6869530"/>
              <a:gd name="connsiteY6" fmla="*/ 0 h 4860055"/>
              <a:gd name="connsiteX0" fmla="*/ 0 w 6873601"/>
              <a:gd name="connsiteY0" fmla="*/ 0 h 4860055"/>
              <a:gd name="connsiteX1" fmla="*/ 6835775 w 6873601"/>
              <a:gd name="connsiteY1" fmla="*/ 0 h 4860055"/>
              <a:gd name="connsiteX2" fmla="*/ 6873511 w 6873601"/>
              <a:gd name="connsiteY2" fmla="*/ 4062022 h 4860055"/>
              <a:gd name="connsiteX3" fmla="*/ 2264944 w 6873601"/>
              <a:gd name="connsiteY3" fmla="*/ 4030301 h 4860055"/>
              <a:gd name="connsiteX4" fmla="*/ 2261629 w 6873601"/>
              <a:gd name="connsiteY4" fmla="*/ 4860055 h 4860055"/>
              <a:gd name="connsiteX5" fmla="*/ 0 w 6873601"/>
              <a:gd name="connsiteY5" fmla="*/ 4859338 h 4860055"/>
              <a:gd name="connsiteX6" fmla="*/ 0 w 6873601"/>
              <a:gd name="connsiteY6" fmla="*/ 0 h 4860055"/>
              <a:gd name="connsiteX0" fmla="*/ 0 w 6877673"/>
              <a:gd name="connsiteY0" fmla="*/ 0 h 4860055"/>
              <a:gd name="connsiteX1" fmla="*/ 6835775 w 6877673"/>
              <a:gd name="connsiteY1" fmla="*/ 0 h 4860055"/>
              <a:gd name="connsiteX2" fmla="*/ 6877591 w 6877673"/>
              <a:gd name="connsiteY2" fmla="*/ 4085007 h 4860055"/>
              <a:gd name="connsiteX3" fmla="*/ 2264944 w 6877673"/>
              <a:gd name="connsiteY3" fmla="*/ 4030301 h 4860055"/>
              <a:gd name="connsiteX4" fmla="*/ 2261629 w 6877673"/>
              <a:gd name="connsiteY4" fmla="*/ 4860055 h 4860055"/>
              <a:gd name="connsiteX5" fmla="*/ 0 w 6877673"/>
              <a:gd name="connsiteY5" fmla="*/ 4859338 h 4860055"/>
              <a:gd name="connsiteX6" fmla="*/ 0 w 6877673"/>
              <a:gd name="connsiteY6" fmla="*/ 0 h 4860055"/>
              <a:gd name="connsiteX0" fmla="*/ 0 w 6881745"/>
              <a:gd name="connsiteY0" fmla="*/ 0 h 4860055"/>
              <a:gd name="connsiteX1" fmla="*/ 6835775 w 6881745"/>
              <a:gd name="connsiteY1" fmla="*/ 0 h 4860055"/>
              <a:gd name="connsiteX2" fmla="*/ 6881670 w 6881745"/>
              <a:gd name="connsiteY2" fmla="*/ 4079260 h 4860055"/>
              <a:gd name="connsiteX3" fmla="*/ 2264944 w 6881745"/>
              <a:gd name="connsiteY3" fmla="*/ 4030301 h 4860055"/>
              <a:gd name="connsiteX4" fmla="*/ 2261629 w 6881745"/>
              <a:gd name="connsiteY4" fmla="*/ 4860055 h 4860055"/>
              <a:gd name="connsiteX5" fmla="*/ 0 w 6881745"/>
              <a:gd name="connsiteY5" fmla="*/ 4859338 h 4860055"/>
              <a:gd name="connsiteX6" fmla="*/ 0 w 6881745"/>
              <a:gd name="connsiteY6" fmla="*/ 0 h 4860055"/>
              <a:gd name="connsiteX0" fmla="*/ 0 w 6869531"/>
              <a:gd name="connsiteY0" fmla="*/ 0 h 4860055"/>
              <a:gd name="connsiteX1" fmla="*/ 6835775 w 6869531"/>
              <a:gd name="connsiteY1" fmla="*/ 0 h 4860055"/>
              <a:gd name="connsiteX2" fmla="*/ 6869432 w 6869531"/>
              <a:gd name="connsiteY2" fmla="*/ 4050527 h 4860055"/>
              <a:gd name="connsiteX3" fmla="*/ 2264944 w 6869531"/>
              <a:gd name="connsiteY3" fmla="*/ 4030301 h 4860055"/>
              <a:gd name="connsiteX4" fmla="*/ 2261629 w 6869531"/>
              <a:gd name="connsiteY4" fmla="*/ 4860055 h 4860055"/>
              <a:gd name="connsiteX5" fmla="*/ 0 w 6869531"/>
              <a:gd name="connsiteY5" fmla="*/ 4859338 h 4860055"/>
              <a:gd name="connsiteX6" fmla="*/ 0 w 6869531"/>
              <a:gd name="connsiteY6" fmla="*/ 0 h 4860055"/>
              <a:gd name="connsiteX0" fmla="*/ 0 w 6855816"/>
              <a:gd name="connsiteY0" fmla="*/ 0 h 4860055"/>
              <a:gd name="connsiteX1" fmla="*/ 6835775 w 6855816"/>
              <a:gd name="connsiteY1" fmla="*/ 0 h 4860055"/>
              <a:gd name="connsiteX2" fmla="*/ 6855665 w 6855816"/>
              <a:gd name="connsiteY2" fmla="*/ 4089315 h 4860055"/>
              <a:gd name="connsiteX3" fmla="*/ 2264944 w 6855816"/>
              <a:gd name="connsiteY3" fmla="*/ 4030301 h 4860055"/>
              <a:gd name="connsiteX4" fmla="*/ 2261629 w 6855816"/>
              <a:gd name="connsiteY4" fmla="*/ 4860055 h 4860055"/>
              <a:gd name="connsiteX5" fmla="*/ 0 w 6855816"/>
              <a:gd name="connsiteY5" fmla="*/ 4859338 h 4860055"/>
              <a:gd name="connsiteX6" fmla="*/ 0 w 6855816"/>
              <a:gd name="connsiteY6" fmla="*/ 0 h 4860055"/>
              <a:gd name="connsiteX0" fmla="*/ 0 w 6855817"/>
              <a:gd name="connsiteY0" fmla="*/ 0 h 4860055"/>
              <a:gd name="connsiteX1" fmla="*/ 6835775 w 6855817"/>
              <a:gd name="connsiteY1" fmla="*/ 0 h 4860055"/>
              <a:gd name="connsiteX2" fmla="*/ 6855666 w 6855817"/>
              <a:gd name="connsiteY2" fmla="*/ 4079618 h 4860055"/>
              <a:gd name="connsiteX3" fmla="*/ 2264944 w 6855817"/>
              <a:gd name="connsiteY3" fmla="*/ 4030301 h 4860055"/>
              <a:gd name="connsiteX4" fmla="*/ 2261629 w 6855817"/>
              <a:gd name="connsiteY4" fmla="*/ 4860055 h 4860055"/>
              <a:gd name="connsiteX5" fmla="*/ 0 w 6855817"/>
              <a:gd name="connsiteY5" fmla="*/ 4859338 h 4860055"/>
              <a:gd name="connsiteX6" fmla="*/ 0 w 6855817"/>
              <a:gd name="connsiteY6" fmla="*/ 0 h 4860055"/>
              <a:gd name="connsiteX0" fmla="*/ 0 w 6883275"/>
              <a:gd name="connsiteY0" fmla="*/ 0 h 4860055"/>
              <a:gd name="connsiteX1" fmla="*/ 6835775 w 6883275"/>
              <a:gd name="connsiteY1" fmla="*/ 0 h 4860055"/>
              <a:gd name="connsiteX2" fmla="*/ 6883202 w 6883275"/>
              <a:gd name="connsiteY2" fmla="*/ 4050527 h 4860055"/>
              <a:gd name="connsiteX3" fmla="*/ 2264944 w 6883275"/>
              <a:gd name="connsiteY3" fmla="*/ 4030301 h 4860055"/>
              <a:gd name="connsiteX4" fmla="*/ 2261629 w 6883275"/>
              <a:gd name="connsiteY4" fmla="*/ 4860055 h 4860055"/>
              <a:gd name="connsiteX5" fmla="*/ 0 w 6883275"/>
              <a:gd name="connsiteY5" fmla="*/ 4859338 h 4860055"/>
              <a:gd name="connsiteX6" fmla="*/ 0 w 6883275"/>
              <a:gd name="connsiteY6" fmla="*/ 0 h 4860055"/>
              <a:gd name="connsiteX0" fmla="*/ 0 w 6848989"/>
              <a:gd name="connsiteY0" fmla="*/ 0 h 4860055"/>
              <a:gd name="connsiteX1" fmla="*/ 6835775 w 6848989"/>
              <a:gd name="connsiteY1" fmla="*/ 0 h 4860055"/>
              <a:gd name="connsiteX2" fmla="*/ 6848783 w 6848989"/>
              <a:gd name="connsiteY2" fmla="*/ 4069921 h 4860055"/>
              <a:gd name="connsiteX3" fmla="*/ 2264944 w 6848989"/>
              <a:gd name="connsiteY3" fmla="*/ 4030301 h 4860055"/>
              <a:gd name="connsiteX4" fmla="*/ 2261629 w 6848989"/>
              <a:gd name="connsiteY4" fmla="*/ 4860055 h 4860055"/>
              <a:gd name="connsiteX5" fmla="*/ 0 w 6848989"/>
              <a:gd name="connsiteY5" fmla="*/ 4859338 h 4860055"/>
              <a:gd name="connsiteX6" fmla="*/ 0 w 6848989"/>
              <a:gd name="connsiteY6" fmla="*/ 0 h 4860055"/>
              <a:gd name="connsiteX0" fmla="*/ 0 w 6855818"/>
              <a:gd name="connsiteY0" fmla="*/ 0 h 4860055"/>
              <a:gd name="connsiteX1" fmla="*/ 6835775 w 6855818"/>
              <a:gd name="connsiteY1" fmla="*/ 0 h 4860055"/>
              <a:gd name="connsiteX2" fmla="*/ 6855667 w 6855818"/>
              <a:gd name="connsiteY2" fmla="*/ 4040830 h 4860055"/>
              <a:gd name="connsiteX3" fmla="*/ 2264944 w 6855818"/>
              <a:gd name="connsiteY3" fmla="*/ 4030301 h 4860055"/>
              <a:gd name="connsiteX4" fmla="*/ 2261629 w 6855818"/>
              <a:gd name="connsiteY4" fmla="*/ 4860055 h 4860055"/>
              <a:gd name="connsiteX5" fmla="*/ 0 w 6855818"/>
              <a:gd name="connsiteY5" fmla="*/ 4859338 h 4860055"/>
              <a:gd name="connsiteX6" fmla="*/ 0 w 6855818"/>
              <a:gd name="connsiteY6" fmla="*/ 0 h 4860055"/>
              <a:gd name="connsiteX0" fmla="*/ 0 w 6842225"/>
              <a:gd name="connsiteY0" fmla="*/ 0 h 4860055"/>
              <a:gd name="connsiteX1" fmla="*/ 6835775 w 6842225"/>
              <a:gd name="connsiteY1" fmla="*/ 0 h 4860055"/>
              <a:gd name="connsiteX2" fmla="*/ 6841901 w 6842225"/>
              <a:gd name="connsiteY2" fmla="*/ 4031133 h 4860055"/>
              <a:gd name="connsiteX3" fmla="*/ 2264944 w 6842225"/>
              <a:gd name="connsiteY3" fmla="*/ 4030301 h 4860055"/>
              <a:gd name="connsiteX4" fmla="*/ 2261629 w 6842225"/>
              <a:gd name="connsiteY4" fmla="*/ 4860055 h 4860055"/>
              <a:gd name="connsiteX5" fmla="*/ 0 w 6842225"/>
              <a:gd name="connsiteY5" fmla="*/ 4859338 h 4860055"/>
              <a:gd name="connsiteX6" fmla="*/ 0 w 6842225"/>
              <a:gd name="connsiteY6" fmla="*/ 0 h 4860055"/>
              <a:gd name="connsiteX0" fmla="*/ 0 w 6842225"/>
              <a:gd name="connsiteY0" fmla="*/ 0 h 4860055"/>
              <a:gd name="connsiteX1" fmla="*/ 6835775 w 6842225"/>
              <a:gd name="connsiteY1" fmla="*/ 0 h 4860055"/>
              <a:gd name="connsiteX2" fmla="*/ 6841901 w 6842225"/>
              <a:gd name="connsiteY2" fmla="*/ 4031133 h 4860055"/>
              <a:gd name="connsiteX3" fmla="*/ 2264944 w 6842225"/>
              <a:gd name="connsiteY3" fmla="*/ 4030301 h 4860055"/>
              <a:gd name="connsiteX4" fmla="*/ 2309814 w 6842225"/>
              <a:gd name="connsiteY4" fmla="*/ 4860055 h 4860055"/>
              <a:gd name="connsiteX5" fmla="*/ 0 w 6842225"/>
              <a:gd name="connsiteY5" fmla="*/ 4859338 h 4860055"/>
              <a:gd name="connsiteX6" fmla="*/ 0 w 6842225"/>
              <a:gd name="connsiteY6" fmla="*/ 0 h 4860055"/>
              <a:gd name="connsiteX0" fmla="*/ 0 w 6842225"/>
              <a:gd name="connsiteY0" fmla="*/ 0 h 4860055"/>
              <a:gd name="connsiteX1" fmla="*/ 6835775 w 6842225"/>
              <a:gd name="connsiteY1" fmla="*/ 0 h 4860055"/>
              <a:gd name="connsiteX2" fmla="*/ 6841901 w 6842225"/>
              <a:gd name="connsiteY2" fmla="*/ 4031133 h 4860055"/>
              <a:gd name="connsiteX3" fmla="*/ 2340666 w 6842225"/>
              <a:gd name="connsiteY3" fmla="*/ 4049279 h 4860055"/>
              <a:gd name="connsiteX4" fmla="*/ 2309814 w 6842225"/>
              <a:gd name="connsiteY4" fmla="*/ 4860055 h 4860055"/>
              <a:gd name="connsiteX5" fmla="*/ 0 w 6842225"/>
              <a:gd name="connsiteY5" fmla="*/ 4859338 h 4860055"/>
              <a:gd name="connsiteX6" fmla="*/ 0 w 6842225"/>
              <a:gd name="connsiteY6" fmla="*/ 0 h 4860055"/>
              <a:gd name="connsiteX0" fmla="*/ 0 w 6842225"/>
              <a:gd name="connsiteY0" fmla="*/ 0 h 4860055"/>
              <a:gd name="connsiteX1" fmla="*/ 6835775 w 6842225"/>
              <a:gd name="connsiteY1" fmla="*/ 0 h 4860055"/>
              <a:gd name="connsiteX2" fmla="*/ 6841901 w 6842225"/>
              <a:gd name="connsiteY2" fmla="*/ 4031133 h 4860055"/>
              <a:gd name="connsiteX3" fmla="*/ 2313131 w 6842225"/>
              <a:gd name="connsiteY3" fmla="*/ 4049279 h 4860055"/>
              <a:gd name="connsiteX4" fmla="*/ 2309814 w 6842225"/>
              <a:gd name="connsiteY4" fmla="*/ 4860055 h 4860055"/>
              <a:gd name="connsiteX5" fmla="*/ 0 w 6842225"/>
              <a:gd name="connsiteY5" fmla="*/ 4859338 h 4860055"/>
              <a:gd name="connsiteX6" fmla="*/ 0 w 6842225"/>
              <a:gd name="connsiteY6" fmla="*/ 0 h 4860055"/>
              <a:gd name="connsiteX0" fmla="*/ 0 w 6842225"/>
              <a:gd name="connsiteY0" fmla="*/ 0 h 4860055"/>
              <a:gd name="connsiteX1" fmla="*/ 6835775 w 6842225"/>
              <a:gd name="connsiteY1" fmla="*/ 0 h 4860055"/>
              <a:gd name="connsiteX2" fmla="*/ 6841901 w 6842225"/>
              <a:gd name="connsiteY2" fmla="*/ 4031133 h 4860055"/>
              <a:gd name="connsiteX3" fmla="*/ 2313131 w 6842225"/>
              <a:gd name="connsiteY3" fmla="*/ 4049279 h 4860055"/>
              <a:gd name="connsiteX4" fmla="*/ 2323582 w 6842225"/>
              <a:gd name="connsiteY4" fmla="*/ 4860055 h 4860055"/>
              <a:gd name="connsiteX5" fmla="*/ 0 w 6842225"/>
              <a:gd name="connsiteY5" fmla="*/ 4859338 h 4860055"/>
              <a:gd name="connsiteX6" fmla="*/ 0 w 6842225"/>
              <a:gd name="connsiteY6" fmla="*/ 0 h 4860055"/>
              <a:gd name="connsiteX0" fmla="*/ 0 w 6842225"/>
              <a:gd name="connsiteY0" fmla="*/ 0 h 4860055"/>
              <a:gd name="connsiteX1" fmla="*/ 6835775 w 6842225"/>
              <a:gd name="connsiteY1" fmla="*/ 0 h 4860055"/>
              <a:gd name="connsiteX2" fmla="*/ 6841901 w 6842225"/>
              <a:gd name="connsiteY2" fmla="*/ 4031133 h 4860055"/>
              <a:gd name="connsiteX3" fmla="*/ 2320015 w 6842225"/>
              <a:gd name="connsiteY3" fmla="*/ 4049279 h 4860055"/>
              <a:gd name="connsiteX4" fmla="*/ 2323582 w 6842225"/>
              <a:gd name="connsiteY4" fmla="*/ 4860055 h 4860055"/>
              <a:gd name="connsiteX5" fmla="*/ 0 w 6842225"/>
              <a:gd name="connsiteY5" fmla="*/ 4859338 h 4860055"/>
              <a:gd name="connsiteX6" fmla="*/ 0 w 6842225"/>
              <a:gd name="connsiteY6" fmla="*/ 0 h 4860055"/>
              <a:gd name="connsiteX0" fmla="*/ 0 w 6842225"/>
              <a:gd name="connsiteY0" fmla="*/ 0 h 4860055"/>
              <a:gd name="connsiteX1" fmla="*/ 6835775 w 6842225"/>
              <a:gd name="connsiteY1" fmla="*/ 0 h 4860055"/>
              <a:gd name="connsiteX2" fmla="*/ 6841901 w 6842225"/>
              <a:gd name="connsiteY2" fmla="*/ 4031133 h 4860055"/>
              <a:gd name="connsiteX3" fmla="*/ 2326134 w 6842225"/>
              <a:gd name="connsiteY3" fmla="*/ 4049279 h 4860055"/>
              <a:gd name="connsiteX4" fmla="*/ 2323582 w 6842225"/>
              <a:gd name="connsiteY4" fmla="*/ 4860055 h 4860055"/>
              <a:gd name="connsiteX5" fmla="*/ 0 w 6842225"/>
              <a:gd name="connsiteY5" fmla="*/ 4859338 h 4860055"/>
              <a:gd name="connsiteX6" fmla="*/ 0 w 6842225"/>
              <a:gd name="connsiteY6" fmla="*/ 0 h 4860055"/>
              <a:gd name="connsiteX0" fmla="*/ 0 w 6842225"/>
              <a:gd name="connsiteY0" fmla="*/ 0 h 4860055"/>
              <a:gd name="connsiteX1" fmla="*/ 6835775 w 6842225"/>
              <a:gd name="connsiteY1" fmla="*/ 0 h 4860055"/>
              <a:gd name="connsiteX2" fmla="*/ 6841901 w 6842225"/>
              <a:gd name="connsiteY2" fmla="*/ 4047874 h 4860055"/>
              <a:gd name="connsiteX3" fmla="*/ 2326134 w 6842225"/>
              <a:gd name="connsiteY3" fmla="*/ 4049279 h 4860055"/>
              <a:gd name="connsiteX4" fmla="*/ 2323582 w 6842225"/>
              <a:gd name="connsiteY4" fmla="*/ 4860055 h 4860055"/>
              <a:gd name="connsiteX5" fmla="*/ 0 w 6842225"/>
              <a:gd name="connsiteY5" fmla="*/ 4859338 h 4860055"/>
              <a:gd name="connsiteX6" fmla="*/ 0 w 6842225"/>
              <a:gd name="connsiteY6" fmla="*/ 0 h 4860055"/>
              <a:gd name="connsiteX0" fmla="*/ 0 w 6835775"/>
              <a:gd name="connsiteY0" fmla="*/ 0 h 4860055"/>
              <a:gd name="connsiteX1" fmla="*/ 6835775 w 6835775"/>
              <a:gd name="connsiteY1" fmla="*/ 0 h 4860055"/>
              <a:gd name="connsiteX2" fmla="*/ 5663990 w 6835775"/>
              <a:gd name="connsiteY2" fmla="*/ 4085937 h 4860055"/>
              <a:gd name="connsiteX3" fmla="*/ 2326134 w 6835775"/>
              <a:gd name="connsiteY3" fmla="*/ 4049279 h 4860055"/>
              <a:gd name="connsiteX4" fmla="*/ 2323582 w 6835775"/>
              <a:gd name="connsiteY4" fmla="*/ 4860055 h 4860055"/>
              <a:gd name="connsiteX5" fmla="*/ 0 w 6835775"/>
              <a:gd name="connsiteY5" fmla="*/ 4859338 h 4860055"/>
              <a:gd name="connsiteX6" fmla="*/ 0 w 6835775"/>
              <a:gd name="connsiteY6" fmla="*/ 0 h 4860055"/>
              <a:gd name="connsiteX0" fmla="*/ 0 w 5694962"/>
              <a:gd name="connsiteY0" fmla="*/ 0 h 4860055"/>
              <a:gd name="connsiteX1" fmla="*/ 5694962 w 5694962"/>
              <a:gd name="connsiteY1" fmla="*/ 0 h 4860055"/>
              <a:gd name="connsiteX2" fmla="*/ 5663990 w 5694962"/>
              <a:gd name="connsiteY2" fmla="*/ 4085937 h 4860055"/>
              <a:gd name="connsiteX3" fmla="*/ 2326134 w 5694962"/>
              <a:gd name="connsiteY3" fmla="*/ 4049279 h 4860055"/>
              <a:gd name="connsiteX4" fmla="*/ 2323582 w 5694962"/>
              <a:gd name="connsiteY4" fmla="*/ 4860055 h 4860055"/>
              <a:gd name="connsiteX5" fmla="*/ 0 w 5694962"/>
              <a:gd name="connsiteY5" fmla="*/ 4859338 h 4860055"/>
              <a:gd name="connsiteX6" fmla="*/ 0 w 5694962"/>
              <a:gd name="connsiteY6" fmla="*/ 0 h 4860055"/>
              <a:gd name="connsiteX0" fmla="*/ 0 w 5694962"/>
              <a:gd name="connsiteY0" fmla="*/ 0 h 4860055"/>
              <a:gd name="connsiteX1" fmla="*/ 5694962 w 5694962"/>
              <a:gd name="connsiteY1" fmla="*/ 0 h 4860055"/>
              <a:gd name="connsiteX2" fmla="*/ 5663990 w 5694962"/>
              <a:gd name="connsiteY2" fmla="*/ 4085937 h 4860055"/>
              <a:gd name="connsiteX3" fmla="*/ 2326134 w 5694962"/>
              <a:gd name="connsiteY3" fmla="*/ 4049279 h 4860055"/>
              <a:gd name="connsiteX4" fmla="*/ 2323582 w 5694962"/>
              <a:gd name="connsiteY4" fmla="*/ 4860055 h 4860055"/>
              <a:gd name="connsiteX5" fmla="*/ 0 w 5694962"/>
              <a:gd name="connsiteY5" fmla="*/ 4859338 h 4860055"/>
              <a:gd name="connsiteX6" fmla="*/ 0 w 5694962"/>
              <a:gd name="connsiteY6" fmla="*/ 0 h 4860055"/>
              <a:gd name="connsiteX0" fmla="*/ 0 w 5722787"/>
              <a:gd name="connsiteY0" fmla="*/ 0 h 4860055"/>
              <a:gd name="connsiteX1" fmla="*/ 5722787 w 5722787"/>
              <a:gd name="connsiteY1" fmla="*/ 0 h 4860055"/>
              <a:gd name="connsiteX2" fmla="*/ 5663990 w 5722787"/>
              <a:gd name="connsiteY2" fmla="*/ 4085937 h 4860055"/>
              <a:gd name="connsiteX3" fmla="*/ 2326134 w 5722787"/>
              <a:gd name="connsiteY3" fmla="*/ 4049279 h 4860055"/>
              <a:gd name="connsiteX4" fmla="*/ 2323582 w 5722787"/>
              <a:gd name="connsiteY4" fmla="*/ 4860055 h 4860055"/>
              <a:gd name="connsiteX5" fmla="*/ 0 w 5722787"/>
              <a:gd name="connsiteY5" fmla="*/ 4859338 h 4860055"/>
              <a:gd name="connsiteX6" fmla="*/ 0 w 5722787"/>
              <a:gd name="connsiteY6" fmla="*/ 0 h 4860055"/>
              <a:gd name="connsiteX0" fmla="*/ 0 w 5667138"/>
              <a:gd name="connsiteY0" fmla="*/ 0 h 4860055"/>
              <a:gd name="connsiteX1" fmla="*/ 5667138 w 5667138"/>
              <a:gd name="connsiteY1" fmla="*/ 0 h 4860055"/>
              <a:gd name="connsiteX2" fmla="*/ 5663990 w 5667138"/>
              <a:gd name="connsiteY2" fmla="*/ 4085937 h 4860055"/>
              <a:gd name="connsiteX3" fmla="*/ 2326134 w 5667138"/>
              <a:gd name="connsiteY3" fmla="*/ 4049279 h 4860055"/>
              <a:gd name="connsiteX4" fmla="*/ 2323582 w 5667138"/>
              <a:gd name="connsiteY4" fmla="*/ 4860055 h 4860055"/>
              <a:gd name="connsiteX5" fmla="*/ 0 w 5667138"/>
              <a:gd name="connsiteY5" fmla="*/ 4859338 h 4860055"/>
              <a:gd name="connsiteX6" fmla="*/ 0 w 5667138"/>
              <a:gd name="connsiteY6" fmla="*/ 0 h 4860055"/>
              <a:gd name="connsiteX0" fmla="*/ 0 w 5667138"/>
              <a:gd name="connsiteY0" fmla="*/ 0 h 4860055"/>
              <a:gd name="connsiteX1" fmla="*/ 5667138 w 5667138"/>
              <a:gd name="connsiteY1" fmla="*/ 0 h 4860055"/>
              <a:gd name="connsiteX2" fmla="*/ 5626890 w 5667138"/>
              <a:gd name="connsiteY2" fmla="*/ 4073249 h 4860055"/>
              <a:gd name="connsiteX3" fmla="*/ 2326134 w 5667138"/>
              <a:gd name="connsiteY3" fmla="*/ 4049279 h 4860055"/>
              <a:gd name="connsiteX4" fmla="*/ 2323582 w 5667138"/>
              <a:gd name="connsiteY4" fmla="*/ 4860055 h 4860055"/>
              <a:gd name="connsiteX5" fmla="*/ 0 w 5667138"/>
              <a:gd name="connsiteY5" fmla="*/ 4859338 h 4860055"/>
              <a:gd name="connsiteX6" fmla="*/ 0 w 5667138"/>
              <a:gd name="connsiteY6" fmla="*/ 0 h 4860055"/>
              <a:gd name="connsiteX0" fmla="*/ 0 w 5639314"/>
              <a:gd name="connsiteY0" fmla="*/ 0 h 4860055"/>
              <a:gd name="connsiteX1" fmla="*/ 5639314 w 5639314"/>
              <a:gd name="connsiteY1" fmla="*/ 0 h 4860055"/>
              <a:gd name="connsiteX2" fmla="*/ 5626890 w 5639314"/>
              <a:gd name="connsiteY2" fmla="*/ 4073249 h 4860055"/>
              <a:gd name="connsiteX3" fmla="*/ 2326134 w 5639314"/>
              <a:gd name="connsiteY3" fmla="*/ 4049279 h 4860055"/>
              <a:gd name="connsiteX4" fmla="*/ 2323582 w 5639314"/>
              <a:gd name="connsiteY4" fmla="*/ 4860055 h 4860055"/>
              <a:gd name="connsiteX5" fmla="*/ 0 w 5639314"/>
              <a:gd name="connsiteY5" fmla="*/ 4859338 h 4860055"/>
              <a:gd name="connsiteX6" fmla="*/ 0 w 5639314"/>
              <a:gd name="connsiteY6" fmla="*/ 0 h 4860055"/>
              <a:gd name="connsiteX0" fmla="*/ 0 w 5639314"/>
              <a:gd name="connsiteY0" fmla="*/ 0 h 4860055"/>
              <a:gd name="connsiteX1" fmla="*/ 5639314 w 5639314"/>
              <a:gd name="connsiteY1" fmla="*/ 0 h 4860055"/>
              <a:gd name="connsiteX2" fmla="*/ 5626890 w 5639314"/>
              <a:gd name="connsiteY2" fmla="*/ 4073249 h 4860055"/>
              <a:gd name="connsiteX3" fmla="*/ 2326134 w 5639314"/>
              <a:gd name="connsiteY3" fmla="*/ 4049279 h 4860055"/>
              <a:gd name="connsiteX4" fmla="*/ 2323582 w 5639314"/>
              <a:gd name="connsiteY4" fmla="*/ 4860055 h 4860055"/>
              <a:gd name="connsiteX5" fmla="*/ 0 w 5639314"/>
              <a:gd name="connsiteY5" fmla="*/ 4859338 h 4860055"/>
              <a:gd name="connsiteX6" fmla="*/ 0 w 5639314"/>
              <a:gd name="connsiteY6" fmla="*/ 0 h 4860055"/>
              <a:gd name="connsiteX0" fmla="*/ 0 w 5627214"/>
              <a:gd name="connsiteY0" fmla="*/ 0 h 4860055"/>
              <a:gd name="connsiteX1" fmla="*/ 5620764 w 5627214"/>
              <a:gd name="connsiteY1" fmla="*/ 0 h 4860055"/>
              <a:gd name="connsiteX2" fmla="*/ 5626890 w 5627214"/>
              <a:gd name="connsiteY2" fmla="*/ 4073249 h 4860055"/>
              <a:gd name="connsiteX3" fmla="*/ 2326134 w 5627214"/>
              <a:gd name="connsiteY3" fmla="*/ 4049279 h 4860055"/>
              <a:gd name="connsiteX4" fmla="*/ 2323582 w 5627214"/>
              <a:gd name="connsiteY4" fmla="*/ 4860055 h 4860055"/>
              <a:gd name="connsiteX5" fmla="*/ 0 w 5627214"/>
              <a:gd name="connsiteY5" fmla="*/ 4859338 h 4860055"/>
              <a:gd name="connsiteX6" fmla="*/ 0 w 5627214"/>
              <a:gd name="connsiteY6" fmla="*/ 0 h 4860055"/>
              <a:gd name="connsiteX0" fmla="*/ 0 w 5627214"/>
              <a:gd name="connsiteY0" fmla="*/ 0 h 4860055"/>
              <a:gd name="connsiteX1" fmla="*/ 5620764 w 5627214"/>
              <a:gd name="connsiteY1" fmla="*/ 0 h 4860055"/>
              <a:gd name="connsiteX2" fmla="*/ 5626890 w 5627214"/>
              <a:gd name="connsiteY2" fmla="*/ 4039768 h 4860055"/>
              <a:gd name="connsiteX3" fmla="*/ 2326134 w 5627214"/>
              <a:gd name="connsiteY3" fmla="*/ 4049279 h 4860055"/>
              <a:gd name="connsiteX4" fmla="*/ 2323582 w 5627214"/>
              <a:gd name="connsiteY4" fmla="*/ 4860055 h 4860055"/>
              <a:gd name="connsiteX5" fmla="*/ 0 w 5627214"/>
              <a:gd name="connsiteY5" fmla="*/ 4859338 h 4860055"/>
              <a:gd name="connsiteX6" fmla="*/ 0 w 5627214"/>
              <a:gd name="connsiteY6" fmla="*/ 0 h 4860055"/>
              <a:gd name="connsiteX0" fmla="*/ 0 w 5627214"/>
              <a:gd name="connsiteY0" fmla="*/ 0 h 4860055"/>
              <a:gd name="connsiteX1" fmla="*/ 5620764 w 5627214"/>
              <a:gd name="connsiteY1" fmla="*/ 0 h 4860055"/>
              <a:gd name="connsiteX2" fmla="*/ 5626890 w 5627214"/>
              <a:gd name="connsiteY2" fmla="*/ 4039768 h 4860055"/>
              <a:gd name="connsiteX3" fmla="*/ 2332253 w 5627214"/>
              <a:gd name="connsiteY3" fmla="*/ 4049279 h 4860055"/>
              <a:gd name="connsiteX4" fmla="*/ 2323582 w 5627214"/>
              <a:gd name="connsiteY4" fmla="*/ 4860055 h 4860055"/>
              <a:gd name="connsiteX5" fmla="*/ 0 w 5627214"/>
              <a:gd name="connsiteY5" fmla="*/ 4859338 h 4860055"/>
              <a:gd name="connsiteX6" fmla="*/ 0 w 5627214"/>
              <a:gd name="connsiteY6" fmla="*/ 0 h 4860055"/>
              <a:gd name="connsiteX0" fmla="*/ 0 w 5639289"/>
              <a:gd name="connsiteY0" fmla="*/ 0 h 4860055"/>
              <a:gd name="connsiteX1" fmla="*/ 5620764 w 5639289"/>
              <a:gd name="connsiteY1" fmla="*/ 0 h 4860055"/>
              <a:gd name="connsiteX2" fmla="*/ 5639128 w 5639289"/>
              <a:gd name="connsiteY2" fmla="*/ 4056509 h 4860055"/>
              <a:gd name="connsiteX3" fmla="*/ 2332253 w 5639289"/>
              <a:gd name="connsiteY3" fmla="*/ 4049279 h 4860055"/>
              <a:gd name="connsiteX4" fmla="*/ 2323582 w 5639289"/>
              <a:gd name="connsiteY4" fmla="*/ 4860055 h 4860055"/>
              <a:gd name="connsiteX5" fmla="*/ 0 w 5639289"/>
              <a:gd name="connsiteY5" fmla="*/ 4859338 h 4860055"/>
              <a:gd name="connsiteX6" fmla="*/ 0 w 5639289"/>
              <a:gd name="connsiteY6" fmla="*/ 0 h 4860055"/>
              <a:gd name="connsiteX0" fmla="*/ 0 w 5639289"/>
              <a:gd name="connsiteY0" fmla="*/ 0 h 4860055"/>
              <a:gd name="connsiteX1" fmla="*/ 5620764 w 5639289"/>
              <a:gd name="connsiteY1" fmla="*/ 0 h 4860055"/>
              <a:gd name="connsiteX2" fmla="*/ 5639128 w 5639289"/>
              <a:gd name="connsiteY2" fmla="*/ 4056509 h 4860055"/>
              <a:gd name="connsiteX3" fmla="*/ 2326134 w 5639289"/>
              <a:gd name="connsiteY3" fmla="*/ 4032538 h 4860055"/>
              <a:gd name="connsiteX4" fmla="*/ 2323582 w 5639289"/>
              <a:gd name="connsiteY4" fmla="*/ 4860055 h 4860055"/>
              <a:gd name="connsiteX5" fmla="*/ 0 w 5639289"/>
              <a:gd name="connsiteY5" fmla="*/ 4859338 h 4860055"/>
              <a:gd name="connsiteX6" fmla="*/ 0 w 5639289"/>
              <a:gd name="connsiteY6" fmla="*/ 0 h 4860055"/>
              <a:gd name="connsiteX0" fmla="*/ 0 w 5651473"/>
              <a:gd name="connsiteY0" fmla="*/ 0 h 4860055"/>
              <a:gd name="connsiteX1" fmla="*/ 5620764 w 5651473"/>
              <a:gd name="connsiteY1" fmla="*/ 0 h 4860055"/>
              <a:gd name="connsiteX2" fmla="*/ 5651366 w 5651473"/>
              <a:gd name="connsiteY2" fmla="*/ 4048139 h 4860055"/>
              <a:gd name="connsiteX3" fmla="*/ 2326134 w 5651473"/>
              <a:gd name="connsiteY3" fmla="*/ 4032538 h 4860055"/>
              <a:gd name="connsiteX4" fmla="*/ 2323582 w 5651473"/>
              <a:gd name="connsiteY4" fmla="*/ 4860055 h 4860055"/>
              <a:gd name="connsiteX5" fmla="*/ 0 w 5651473"/>
              <a:gd name="connsiteY5" fmla="*/ 4859338 h 4860055"/>
              <a:gd name="connsiteX6" fmla="*/ 0 w 5651473"/>
              <a:gd name="connsiteY6" fmla="*/ 0 h 4860055"/>
              <a:gd name="connsiteX0" fmla="*/ 0 w 5627215"/>
              <a:gd name="connsiteY0" fmla="*/ 0 h 4860055"/>
              <a:gd name="connsiteX1" fmla="*/ 5620764 w 5627215"/>
              <a:gd name="connsiteY1" fmla="*/ 0 h 4860055"/>
              <a:gd name="connsiteX2" fmla="*/ 5626891 w 5627215"/>
              <a:gd name="connsiteY2" fmla="*/ 4048139 h 4860055"/>
              <a:gd name="connsiteX3" fmla="*/ 2326134 w 5627215"/>
              <a:gd name="connsiteY3" fmla="*/ 4032538 h 4860055"/>
              <a:gd name="connsiteX4" fmla="*/ 2323582 w 5627215"/>
              <a:gd name="connsiteY4" fmla="*/ 4860055 h 4860055"/>
              <a:gd name="connsiteX5" fmla="*/ 0 w 5627215"/>
              <a:gd name="connsiteY5" fmla="*/ 4859338 h 4860055"/>
              <a:gd name="connsiteX6" fmla="*/ 0 w 5627215"/>
              <a:gd name="connsiteY6" fmla="*/ 0 h 4860055"/>
              <a:gd name="connsiteX0" fmla="*/ 0 w 5627552"/>
              <a:gd name="connsiteY0" fmla="*/ 0 h 4860055"/>
              <a:gd name="connsiteX1" fmla="*/ 5626884 w 5627552"/>
              <a:gd name="connsiteY1" fmla="*/ 16741 h 4860055"/>
              <a:gd name="connsiteX2" fmla="*/ 5626891 w 5627552"/>
              <a:gd name="connsiteY2" fmla="*/ 4048139 h 4860055"/>
              <a:gd name="connsiteX3" fmla="*/ 2326134 w 5627552"/>
              <a:gd name="connsiteY3" fmla="*/ 4032538 h 4860055"/>
              <a:gd name="connsiteX4" fmla="*/ 2323582 w 5627552"/>
              <a:gd name="connsiteY4" fmla="*/ 4860055 h 4860055"/>
              <a:gd name="connsiteX5" fmla="*/ 0 w 5627552"/>
              <a:gd name="connsiteY5" fmla="*/ 4859338 h 4860055"/>
              <a:gd name="connsiteX6" fmla="*/ 0 w 5627552"/>
              <a:gd name="connsiteY6" fmla="*/ 0 h 4860055"/>
              <a:gd name="connsiteX0" fmla="*/ 0 w 5627552"/>
              <a:gd name="connsiteY0" fmla="*/ 0 h 4860055"/>
              <a:gd name="connsiteX1" fmla="*/ 5626884 w 5627552"/>
              <a:gd name="connsiteY1" fmla="*/ 16741 h 4860055"/>
              <a:gd name="connsiteX2" fmla="*/ 5626891 w 5627552"/>
              <a:gd name="connsiteY2" fmla="*/ 4048139 h 4860055"/>
              <a:gd name="connsiteX3" fmla="*/ 2333018 w 5627552"/>
              <a:gd name="connsiteY3" fmla="*/ 4041955 h 4860055"/>
              <a:gd name="connsiteX4" fmla="*/ 2323582 w 5627552"/>
              <a:gd name="connsiteY4" fmla="*/ 4860055 h 4860055"/>
              <a:gd name="connsiteX5" fmla="*/ 0 w 5627552"/>
              <a:gd name="connsiteY5" fmla="*/ 4859338 h 4860055"/>
              <a:gd name="connsiteX6" fmla="*/ 0 w 5627552"/>
              <a:gd name="connsiteY6" fmla="*/ 0 h 4860055"/>
              <a:gd name="connsiteX0" fmla="*/ 0 w 5627552"/>
              <a:gd name="connsiteY0" fmla="*/ 0 h 4860055"/>
              <a:gd name="connsiteX1" fmla="*/ 5626884 w 5627552"/>
              <a:gd name="connsiteY1" fmla="*/ 16741 h 4860055"/>
              <a:gd name="connsiteX2" fmla="*/ 5626891 w 5627552"/>
              <a:gd name="connsiteY2" fmla="*/ 4048139 h 4860055"/>
              <a:gd name="connsiteX3" fmla="*/ 2326135 w 5627552"/>
              <a:gd name="connsiteY3" fmla="*/ 4041955 h 4860055"/>
              <a:gd name="connsiteX4" fmla="*/ 2323582 w 5627552"/>
              <a:gd name="connsiteY4" fmla="*/ 4860055 h 4860055"/>
              <a:gd name="connsiteX5" fmla="*/ 0 w 5627552"/>
              <a:gd name="connsiteY5" fmla="*/ 4859338 h 4860055"/>
              <a:gd name="connsiteX6" fmla="*/ 0 w 5627552"/>
              <a:gd name="connsiteY6" fmla="*/ 0 h 4860055"/>
              <a:gd name="connsiteX0" fmla="*/ 0 w 5634079"/>
              <a:gd name="connsiteY0" fmla="*/ 0 h 4860055"/>
              <a:gd name="connsiteX1" fmla="*/ 5626884 w 5634079"/>
              <a:gd name="connsiteY1" fmla="*/ 16741 h 4860055"/>
              <a:gd name="connsiteX2" fmla="*/ 5633775 w 5634079"/>
              <a:gd name="connsiteY2" fmla="*/ 4048139 h 4860055"/>
              <a:gd name="connsiteX3" fmla="*/ 2326135 w 5634079"/>
              <a:gd name="connsiteY3" fmla="*/ 4041955 h 4860055"/>
              <a:gd name="connsiteX4" fmla="*/ 2323582 w 5634079"/>
              <a:gd name="connsiteY4" fmla="*/ 4860055 h 4860055"/>
              <a:gd name="connsiteX5" fmla="*/ 0 w 5634079"/>
              <a:gd name="connsiteY5" fmla="*/ 4859338 h 4860055"/>
              <a:gd name="connsiteX6" fmla="*/ 0 w 5634079"/>
              <a:gd name="connsiteY6" fmla="*/ 0 h 4860055"/>
              <a:gd name="connsiteX0" fmla="*/ 0 w 5634436"/>
              <a:gd name="connsiteY0" fmla="*/ 2093 h 4862148"/>
              <a:gd name="connsiteX1" fmla="*/ 5633768 w 5634436"/>
              <a:gd name="connsiteY1" fmla="*/ 0 h 4862148"/>
              <a:gd name="connsiteX2" fmla="*/ 5633775 w 5634436"/>
              <a:gd name="connsiteY2" fmla="*/ 4050232 h 4862148"/>
              <a:gd name="connsiteX3" fmla="*/ 2326135 w 5634436"/>
              <a:gd name="connsiteY3" fmla="*/ 4044048 h 4862148"/>
              <a:gd name="connsiteX4" fmla="*/ 2323582 w 5634436"/>
              <a:gd name="connsiteY4" fmla="*/ 4862148 h 4862148"/>
              <a:gd name="connsiteX5" fmla="*/ 0 w 5634436"/>
              <a:gd name="connsiteY5" fmla="*/ 4861431 h 4862148"/>
              <a:gd name="connsiteX6" fmla="*/ 0 w 5634436"/>
              <a:gd name="connsiteY6" fmla="*/ 2093 h 4862148"/>
              <a:gd name="connsiteX0" fmla="*/ 0 w 5647740"/>
              <a:gd name="connsiteY0" fmla="*/ 2093 h 4862148"/>
              <a:gd name="connsiteX1" fmla="*/ 5633768 w 5647740"/>
              <a:gd name="connsiteY1" fmla="*/ 0 h 4862148"/>
              <a:gd name="connsiteX2" fmla="*/ 5647542 w 5647740"/>
              <a:gd name="connsiteY2" fmla="*/ 4050232 h 4862148"/>
              <a:gd name="connsiteX3" fmla="*/ 2326135 w 5647740"/>
              <a:gd name="connsiteY3" fmla="*/ 4044048 h 4862148"/>
              <a:gd name="connsiteX4" fmla="*/ 2323582 w 5647740"/>
              <a:gd name="connsiteY4" fmla="*/ 4862148 h 4862148"/>
              <a:gd name="connsiteX5" fmla="*/ 0 w 5647740"/>
              <a:gd name="connsiteY5" fmla="*/ 4861431 h 4862148"/>
              <a:gd name="connsiteX6" fmla="*/ 0 w 5647740"/>
              <a:gd name="connsiteY6" fmla="*/ 2093 h 4862148"/>
              <a:gd name="connsiteX0" fmla="*/ 0 w 5661303"/>
              <a:gd name="connsiteY0" fmla="*/ 2093 h 4862148"/>
              <a:gd name="connsiteX1" fmla="*/ 5661303 w 5661303"/>
              <a:gd name="connsiteY1" fmla="*/ 0 h 4862148"/>
              <a:gd name="connsiteX2" fmla="*/ 5647542 w 5661303"/>
              <a:gd name="connsiteY2" fmla="*/ 4050232 h 4862148"/>
              <a:gd name="connsiteX3" fmla="*/ 2326135 w 5661303"/>
              <a:gd name="connsiteY3" fmla="*/ 4044048 h 4862148"/>
              <a:gd name="connsiteX4" fmla="*/ 2323582 w 5661303"/>
              <a:gd name="connsiteY4" fmla="*/ 4862148 h 4862148"/>
              <a:gd name="connsiteX5" fmla="*/ 0 w 5661303"/>
              <a:gd name="connsiteY5" fmla="*/ 4861431 h 4862148"/>
              <a:gd name="connsiteX6" fmla="*/ 0 w 5661303"/>
              <a:gd name="connsiteY6" fmla="*/ 2093 h 4862148"/>
              <a:gd name="connsiteX0" fmla="*/ 0 w 5661303"/>
              <a:gd name="connsiteY0" fmla="*/ 2093 h 4862148"/>
              <a:gd name="connsiteX1" fmla="*/ 5661303 w 5661303"/>
              <a:gd name="connsiteY1" fmla="*/ 0 h 4862148"/>
              <a:gd name="connsiteX2" fmla="*/ 5647542 w 5661303"/>
              <a:gd name="connsiteY2" fmla="*/ 4050232 h 4862148"/>
              <a:gd name="connsiteX3" fmla="*/ 2326135 w 5661303"/>
              <a:gd name="connsiteY3" fmla="*/ 4044048 h 4862148"/>
              <a:gd name="connsiteX4" fmla="*/ 2323582 w 5661303"/>
              <a:gd name="connsiteY4" fmla="*/ 4862148 h 4862148"/>
              <a:gd name="connsiteX5" fmla="*/ 0 w 5661303"/>
              <a:gd name="connsiteY5" fmla="*/ 4861431 h 4862148"/>
              <a:gd name="connsiteX6" fmla="*/ 0 w 5661303"/>
              <a:gd name="connsiteY6" fmla="*/ 2093 h 4862148"/>
              <a:gd name="connsiteX0" fmla="*/ 0 w 5654419"/>
              <a:gd name="connsiteY0" fmla="*/ 2093 h 4862148"/>
              <a:gd name="connsiteX1" fmla="*/ 5654419 w 5654419"/>
              <a:gd name="connsiteY1" fmla="*/ 0 h 4862148"/>
              <a:gd name="connsiteX2" fmla="*/ 5647542 w 5654419"/>
              <a:gd name="connsiteY2" fmla="*/ 4050232 h 4862148"/>
              <a:gd name="connsiteX3" fmla="*/ 2326135 w 5654419"/>
              <a:gd name="connsiteY3" fmla="*/ 4044048 h 4862148"/>
              <a:gd name="connsiteX4" fmla="*/ 2323582 w 5654419"/>
              <a:gd name="connsiteY4" fmla="*/ 4862148 h 4862148"/>
              <a:gd name="connsiteX5" fmla="*/ 0 w 5654419"/>
              <a:gd name="connsiteY5" fmla="*/ 4861431 h 4862148"/>
              <a:gd name="connsiteX6" fmla="*/ 0 w 5654419"/>
              <a:gd name="connsiteY6" fmla="*/ 2093 h 4862148"/>
              <a:gd name="connsiteX0" fmla="*/ 0 w 5647846"/>
              <a:gd name="connsiteY0" fmla="*/ 0 h 4860055"/>
              <a:gd name="connsiteX1" fmla="*/ 5640652 w 5647846"/>
              <a:gd name="connsiteY1" fmla="*/ 7323 h 4860055"/>
              <a:gd name="connsiteX2" fmla="*/ 5647542 w 5647846"/>
              <a:gd name="connsiteY2" fmla="*/ 4048139 h 4860055"/>
              <a:gd name="connsiteX3" fmla="*/ 2326135 w 5647846"/>
              <a:gd name="connsiteY3" fmla="*/ 4041955 h 4860055"/>
              <a:gd name="connsiteX4" fmla="*/ 2323582 w 5647846"/>
              <a:gd name="connsiteY4" fmla="*/ 4860055 h 4860055"/>
              <a:gd name="connsiteX5" fmla="*/ 0 w 5647846"/>
              <a:gd name="connsiteY5" fmla="*/ 4859338 h 4860055"/>
              <a:gd name="connsiteX6" fmla="*/ 0 w 5647846"/>
              <a:gd name="connsiteY6" fmla="*/ 0 h 4860055"/>
              <a:gd name="connsiteX0" fmla="*/ 0 w 5654419"/>
              <a:gd name="connsiteY0" fmla="*/ 11510 h 4871565"/>
              <a:gd name="connsiteX1" fmla="*/ 5654419 w 5654419"/>
              <a:gd name="connsiteY1" fmla="*/ 0 h 4871565"/>
              <a:gd name="connsiteX2" fmla="*/ 5647542 w 5654419"/>
              <a:gd name="connsiteY2" fmla="*/ 4059649 h 4871565"/>
              <a:gd name="connsiteX3" fmla="*/ 2326135 w 5654419"/>
              <a:gd name="connsiteY3" fmla="*/ 4053465 h 4871565"/>
              <a:gd name="connsiteX4" fmla="*/ 2323582 w 5654419"/>
              <a:gd name="connsiteY4" fmla="*/ 4871565 h 4871565"/>
              <a:gd name="connsiteX5" fmla="*/ 0 w 5654419"/>
              <a:gd name="connsiteY5" fmla="*/ 4870848 h 4871565"/>
              <a:gd name="connsiteX6" fmla="*/ 0 w 5654419"/>
              <a:gd name="connsiteY6" fmla="*/ 11510 h 4871565"/>
              <a:gd name="connsiteX0" fmla="*/ 0 w 5654419"/>
              <a:gd name="connsiteY0" fmla="*/ 11510 h 4871565"/>
              <a:gd name="connsiteX1" fmla="*/ 5654419 w 5654419"/>
              <a:gd name="connsiteY1" fmla="*/ 0 h 4871565"/>
              <a:gd name="connsiteX2" fmla="*/ 5633774 w 5654419"/>
              <a:gd name="connsiteY2" fmla="*/ 4050232 h 4871565"/>
              <a:gd name="connsiteX3" fmla="*/ 2326135 w 5654419"/>
              <a:gd name="connsiteY3" fmla="*/ 4053465 h 4871565"/>
              <a:gd name="connsiteX4" fmla="*/ 2323582 w 5654419"/>
              <a:gd name="connsiteY4" fmla="*/ 4871565 h 4871565"/>
              <a:gd name="connsiteX5" fmla="*/ 0 w 5654419"/>
              <a:gd name="connsiteY5" fmla="*/ 4870848 h 4871565"/>
              <a:gd name="connsiteX6" fmla="*/ 0 w 5654419"/>
              <a:gd name="connsiteY6" fmla="*/ 11510 h 4871565"/>
              <a:gd name="connsiteX0" fmla="*/ 0 w 5640651"/>
              <a:gd name="connsiteY0" fmla="*/ 11510 h 4871565"/>
              <a:gd name="connsiteX1" fmla="*/ 5640651 w 5640651"/>
              <a:gd name="connsiteY1" fmla="*/ 0 h 4871565"/>
              <a:gd name="connsiteX2" fmla="*/ 5633774 w 5640651"/>
              <a:gd name="connsiteY2" fmla="*/ 4050232 h 4871565"/>
              <a:gd name="connsiteX3" fmla="*/ 2326135 w 5640651"/>
              <a:gd name="connsiteY3" fmla="*/ 4053465 h 4871565"/>
              <a:gd name="connsiteX4" fmla="*/ 2323582 w 5640651"/>
              <a:gd name="connsiteY4" fmla="*/ 4871565 h 4871565"/>
              <a:gd name="connsiteX5" fmla="*/ 0 w 5640651"/>
              <a:gd name="connsiteY5" fmla="*/ 4870848 h 4871565"/>
              <a:gd name="connsiteX6" fmla="*/ 0 w 5640651"/>
              <a:gd name="connsiteY6" fmla="*/ 11510 h 4871565"/>
              <a:gd name="connsiteX0" fmla="*/ 0 w 5640651"/>
              <a:gd name="connsiteY0" fmla="*/ 11510 h 4871565"/>
              <a:gd name="connsiteX1" fmla="*/ 5640651 w 5640651"/>
              <a:gd name="connsiteY1" fmla="*/ 0 h 4871565"/>
              <a:gd name="connsiteX2" fmla="*/ 5626890 w 5640651"/>
              <a:gd name="connsiteY2" fmla="*/ 4031398 h 4871565"/>
              <a:gd name="connsiteX3" fmla="*/ 2326135 w 5640651"/>
              <a:gd name="connsiteY3" fmla="*/ 4053465 h 4871565"/>
              <a:gd name="connsiteX4" fmla="*/ 2323582 w 5640651"/>
              <a:gd name="connsiteY4" fmla="*/ 4871565 h 4871565"/>
              <a:gd name="connsiteX5" fmla="*/ 0 w 5640651"/>
              <a:gd name="connsiteY5" fmla="*/ 4870848 h 4871565"/>
              <a:gd name="connsiteX6" fmla="*/ 0 w 5640651"/>
              <a:gd name="connsiteY6" fmla="*/ 11510 h 4871565"/>
              <a:gd name="connsiteX0" fmla="*/ 0 w 5633768"/>
              <a:gd name="connsiteY0" fmla="*/ 11510 h 4871565"/>
              <a:gd name="connsiteX1" fmla="*/ 5633768 w 5633768"/>
              <a:gd name="connsiteY1" fmla="*/ 0 h 4871565"/>
              <a:gd name="connsiteX2" fmla="*/ 5626890 w 5633768"/>
              <a:gd name="connsiteY2" fmla="*/ 4031398 h 4871565"/>
              <a:gd name="connsiteX3" fmla="*/ 2326135 w 5633768"/>
              <a:gd name="connsiteY3" fmla="*/ 4053465 h 4871565"/>
              <a:gd name="connsiteX4" fmla="*/ 2323582 w 5633768"/>
              <a:gd name="connsiteY4" fmla="*/ 4871565 h 4871565"/>
              <a:gd name="connsiteX5" fmla="*/ 0 w 5633768"/>
              <a:gd name="connsiteY5" fmla="*/ 4870848 h 4871565"/>
              <a:gd name="connsiteX6" fmla="*/ 0 w 5633768"/>
              <a:gd name="connsiteY6" fmla="*/ 11510 h 4871565"/>
              <a:gd name="connsiteX0" fmla="*/ 0 w 5627194"/>
              <a:gd name="connsiteY0" fmla="*/ 11510 h 4871565"/>
              <a:gd name="connsiteX1" fmla="*/ 5620001 w 5627194"/>
              <a:gd name="connsiteY1" fmla="*/ 0 h 4871565"/>
              <a:gd name="connsiteX2" fmla="*/ 5626890 w 5627194"/>
              <a:gd name="connsiteY2" fmla="*/ 4031398 h 4871565"/>
              <a:gd name="connsiteX3" fmla="*/ 2326135 w 5627194"/>
              <a:gd name="connsiteY3" fmla="*/ 4053465 h 4871565"/>
              <a:gd name="connsiteX4" fmla="*/ 2323582 w 5627194"/>
              <a:gd name="connsiteY4" fmla="*/ 4871565 h 4871565"/>
              <a:gd name="connsiteX5" fmla="*/ 0 w 5627194"/>
              <a:gd name="connsiteY5" fmla="*/ 4870848 h 4871565"/>
              <a:gd name="connsiteX6" fmla="*/ 0 w 5627194"/>
              <a:gd name="connsiteY6" fmla="*/ 11510 h 4871565"/>
              <a:gd name="connsiteX0" fmla="*/ 0 w 5620001"/>
              <a:gd name="connsiteY0" fmla="*/ 11510 h 4871565"/>
              <a:gd name="connsiteX1" fmla="*/ 5620001 w 5620001"/>
              <a:gd name="connsiteY1" fmla="*/ 0 h 4871565"/>
              <a:gd name="connsiteX2" fmla="*/ 5606240 w 5620001"/>
              <a:gd name="connsiteY2" fmla="*/ 4031398 h 4871565"/>
              <a:gd name="connsiteX3" fmla="*/ 2326135 w 5620001"/>
              <a:gd name="connsiteY3" fmla="*/ 4053465 h 4871565"/>
              <a:gd name="connsiteX4" fmla="*/ 2323582 w 5620001"/>
              <a:gd name="connsiteY4" fmla="*/ 4871565 h 4871565"/>
              <a:gd name="connsiteX5" fmla="*/ 0 w 5620001"/>
              <a:gd name="connsiteY5" fmla="*/ 4870848 h 4871565"/>
              <a:gd name="connsiteX6" fmla="*/ 0 w 5620001"/>
              <a:gd name="connsiteY6" fmla="*/ 11510 h 4871565"/>
              <a:gd name="connsiteX0" fmla="*/ 0 w 5620001"/>
              <a:gd name="connsiteY0" fmla="*/ 11510 h 4871565"/>
              <a:gd name="connsiteX1" fmla="*/ 5620001 w 5620001"/>
              <a:gd name="connsiteY1" fmla="*/ 0 h 4871565"/>
              <a:gd name="connsiteX2" fmla="*/ 5613124 w 5620001"/>
              <a:gd name="connsiteY2" fmla="*/ 4050232 h 4871565"/>
              <a:gd name="connsiteX3" fmla="*/ 2326135 w 5620001"/>
              <a:gd name="connsiteY3" fmla="*/ 4053465 h 4871565"/>
              <a:gd name="connsiteX4" fmla="*/ 2323582 w 5620001"/>
              <a:gd name="connsiteY4" fmla="*/ 4871565 h 4871565"/>
              <a:gd name="connsiteX5" fmla="*/ 0 w 5620001"/>
              <a:gd name="connsiteY5" fmla="*/ 4870848 h 4871565"/>
              <a:gd name="connsiteX6" fmla="*/ 0 w 5620001"/>
              <a:gd name="connsiteY6" fmla="*/ 11510 h 4871565"/>
              <a:gd name="connsiteX0" fmla="*/ 0 w 5620001"/>
              <a:gd name="connsiteY0" fmla="*/ 11510 h 4871565"/>
              <a:gd name="connsiteX1" fmla="*/ 5620001 w 5620001"/>
              <a:gd name="connsiteY1" fmla="*/ 0 h 4871565"/>
              <a:gd name="connsiteX2" fmla="*/ 5606240 w 5620001"/>
              <a:gd name="connsiteY2" fmla="*/ 4050232 h 4871565"/>
              <a:gd name="connsiteX3" fmla="*/ 2326135 w 5620001"/>
              <a:gd name="connsiteY3" fmla="*/ 4053465 h 4871565"/>
              <a:gd name="connsiteX4" fmla="*/ 2323582 w 5620001"/>
              <a:gd name="connsiteY4" fmla="*/ 4871565 h 4871565"/>
              <a:gd name="connsiteX5" fmla="*/ 0 w 5620001"/>
              <a:gd name="connsiteY5" fmla="*/ 4870848 h 4871565"/>
              <a:gd name="connsiteX6" fmla="*/ 0 w 5620001"/>
              <a:gd name="connsiteY6" fmla="*/ 11510 h 4871565"/>
              <a:gd name="connsiteX0" fmla="*/ 0 w 5620668"/>
              <a:gd name="connsiteY0" fmla="*/ 11510 h 4871565"/>
              <a:gd name="connsiteX1" fmla="*/ 5620001 w 5620668"/>
              <a:gd name="connsiteY1" fmla="*/ 0 h 4871565"/>
              <a:gd name="connsiteX2" fmla="*/ 5620007 w 5620668"/>
              <a:gd name="connsiteY2" fmla="*/ 4050232 h 4871565"/>
              <a:gd name="connsiteX3" fmla="*/ 2326135 w 5620668"/>
              <a:gd name="connsiteY3" fmla="*/ 4053465 h 4871565"/>
              <a:gd name="connsiteX4" fmla="*/ 2323582 w 5620668"/>
              <a:gd name="connsiteY4" fmla="*/ 4871565 h 4871565"/>
              <a:gd name="connsiteX5" fmla="*/ 0 w 5620668"/>
              <a:gd name="connsiteY5" fmla="*/ 4870848 h 4871565"/>
              <a:gd name="connsiteX6" fmla="*/ 0 w 5620668"/>
              <a:gd name="connsiteY6" fmla="*/ 11510 h 4871565"/>
              <a:gd name="connsiteX0" fmla="*/ 0 w 5620668"/>
              <a:gd name="connsiteY0" fmla="*/ 11510 h 4871565"/>
              <a:gd name="connsiteX1" fmla="*/ 5620001 w 5620668"/>
              <a:gd name="connsiteY1" fmla="*/ 0 h 4871565"/>
              <a:gd name="connsiteX2" fmla="*/ 5620007 w 5620668"/>
              <a:gd name="connsiteY2" fmla="*/ 4050232 h 4871565"/>
              <a:gd name="connsiteX3" fmla="*/ 2326135 w 5620668"/>
              <a:gd name="connsiteY3" fmla="*/ 4053465 h 4871565"/>
              <a:gd name="connsiteX4" fmla="*/ 2323582 w 5620668"/>
              <a:gd name="connsiteY4" fmla="*/ 4871565 h 4871565"/>
              <a:gd name="connsiteX5" fmla="*/ 0 w 5620668"/>
              <a:gd name="connsiteY5" fmla="*/ 4870848 h 4871565"/>
              <a:gd name="connsiteX6" fmla="*/ 0 w 5620668"/>
              <a:gd name="connsiteY6" fmla="*/ 11510 h 4871565"/>
              <a:gd name="connsiteX0" fmla="*/ 0 w 5620668"/>
              <a:gd name="connsiteY0" fmla="*/ 11510 h 4871565"/>
              <a:gd name="connsiteX1" fmla="*/ 5620001 w 5620668"/>
              <a:gd name="connsiteY1" fmla="*/ 0 h 4871565"/>
              <a:gd name="connsiteX2" fmla="*/ 5620007 w 5620668"/>
              <a:gd name="connsiteY2" fmla="*/ 4050232 h 4871565"/>
              <a:gd name="connsiteX3" fmla="*/ 2326135 w 5620668"/>
              <a:gd name="connsiteY3" fmla="*/ 4053465 h 4871565"/>
              <a:gd name="connsiteX4" fmla="*/ 2323582 w 5620668"/>
              <a:gd name="connsiteY4" fmla="*/ 4871565 h 4871565"/>
              <a:gd name="connsiteX5" fmla="*/ 0 w 5620668"/>
              <a:gd name="connsiteY5" fmla="*/ 4870848 h 4871565"/>
              <a:gd name="connsiteX6" fmla="*/ 0 w 5620668"/>
              <a:gd name="connsiteY6" fmla="*/ 11510 h 4871565"/>
              <a:gd name="connsiteX0" fmla="*/ 0 w 5627194"/>
              <a:gd name="connsiteY0" fmla="*/ 11510 h 4871565"/>
              <a:gd name="connsiteX1" fmla="*/ 5620001 w 5627194"/>
              <a:gd name="connsiteY1" fmla="*/ 0 h 4871565"/>
              <a:gd name="connsiteX2" fmla="*/ 5626890 w 5627194"/>
              <a:gd name="connsiteY2" fmla="*/ 4050232 h 4871565"/>
              <a:gd name="connsiteX3" fmla="*/ 2326135 w 5627194"/>
              <a:gd name="connsiteY3" fmla="*/ 4053465 h 4871565"/>
              <a:gd name="connsiteX4" fmla="*/ 2323582 w 5627194"/>
              <a:gd name="connsiteY4" fmla="*/ 4871565 h 4871565"/>
              <a:gd name="connsiteX5" fmla="*/ 0 w 5627194"/>
              <a:gd name="connsiteY5" fmla="*/ 4870848 h 4871565"/>
              <a:gd name="connsiteX6" fmla="*/ 0 w 5627194"/>
              <a:gd name="connsiteY6" fmla="*/ 11510 h 4871565"/>
              <a:gd name="connsiteX0" fmla="*/ 0 w 5633770"/>
              <a:gd name="connsiteY0" fmla="*/ 11510 h 4871565"/>
              <a:gd name="connsiteX1" fmla="*/ 5633770 w 5633770"/>
              <a:gd name="connsiteY1" fmla="*/ 0 h 4871565"/>
              <a:gd name="connsiteX2" fmla="*/ 5626890 w 5633770"/>
              <a:gd name="connsiteY2" fmla="*/ 4050232 h 4871565"/>
              <a:gd name="connsiteX3" fmla="*/ 2326135 w 5633770"/>
              <a:gd name="connsiteY3" fmla="*/ 4053465 h 4871565"/>
              <a:gd name="connsiteX4" fmla="*/ 2323582 w 5633770"/>
              <a:gd name="connsiteY4" fmla="*/ 4871565 h 4871565"/>
              <a:gd name="connsiteX5" fmla="*/ 0 w 5633770"/>
              <a:gd name="connsiteY5" fmla="*/ 4870848 h 4871565"/>
              <a:gd name="connsiteX6" fmla="*/ 0 w 5633770"/>
              <a:gd name="connsiteY6" fmla="*/ 11510 h 4871565"/>
              <a:gd name="connsiteX0" fmla="*/ 0 w 5633770"/>
              <a:gd name="connsiteY0" fmla="*/ 11510 h 4871565"/>
              <a:gd name="connsiteX1" fmla="*/ 5633770 w 5633770"/>
              <a:gd name="connsiteY1" fmla="*/ 0 h 4871565"/>
              <a:gd name="connsiteX2" fmla="*/ 5626890 w 5633770"/>
              <a:gd name="connsiteY2" fmla="*/ 4050232 h 4871565"/>
              <a:gd name="connsiteX3" fmla="*/ 2326135 w 5633770"/>
              <a:gd name="connsiteY3" fmla="*/ 4053465 h 4871565"/>
              <a:gd name="connsiteX4" fmla="*/ 2323582 w 5633770"/>
              <a:gd name="connsiteY4" fmla="*/ 4871565 h 4871565"/>
              <a:gd name="connsiteX5" fmla="*/ 0 w 5633770"/>
              <a:gd name="connsiteY5" fmla="*/ 4870848 h 4871565"/>
              <a:gd name="connsiteX6" fmla="*/ 0 w 5633770"/>
              <a:gd name="connsiteY6" fmla="*/ 11510 h 4871565"/>
              <a:gd name="connsiteX0" fmla="*/ 0 w 5646008"/>
              <a:gd name="connsiteY0" fmla="*/ 11510 h 4871565"/>
              <a:gd name="connsiteX1" fmla="*/ 5646008 w 5646008"/>
              <a:gd name="connsiteY1" fmla="*/ 0 h 4871565"/>
              <a:gd name="connsiteX2" fmla="*/ 5626890 w 5646008"/>
              <a:gd name="connsiteY2" fmla="*/ 4050232 h 4871565"/>
              <a:gd name="connsiteX3" fmla="*/ 2326135 w 5646008"/>
              <a:gd name="connsiteY3" fmla="*/ 4053465 h 4871565"/>
              <a:gd name="connsiteX4" fmla="*/ 2323582 w 5646008"/>
              <a:gd name="connsiteY4" fmla="*/ 4871565 h 4871565"/>
              <a:gd name="connsiteX5" fmla="*/ 0 w 5646008"/>
              <a:gd name="connsiteY5" fmla="*/ 4870848 h 4871565"/>
              <a:gd name="connsiteX6" fmla="*/ 0 w 5646008"/>
              <a:gd name="connsiteY6" fmla="*/ 11510 h 4871565"/>
              <a:gd name="connsiteX0" fmla="*/ 0 w 5646008"/>
              <a:gd name="connsiteY0" fmla="*/ 11510 h 4871565"/>
              <a:gd name="connsiteX1" fmla="*/ 5646008 w 5646008"/>
              <a:gd name="connsiteY1" fmla="*/ 0 h 4871565"/>
              <a:gd name="connsiteX2" fmla="*/ 5626890 w 5646008"/>
              <a:gd name="connsiteY2" fmla="*/ 4050232 h 4871565"/>
              <a:gd name="connsiteX3" fmla="*/ 2326135 w 5646008"/>
              <a:gd name="connsiteY3" fmla="*/ 4053465 h 4871565"/>
              <a:gd name="connsiteX4" fmla="*/ 2323582 w 5646008"/>
              <a:gd name="connsiteY4" fmla="*/ 4871565 h 4871565"/>
              <a:gd name="connsiteX5" fmla="*/ 0 w 5646008"/>
              <a:gd name="connsiteY5" fmla="*/ 4870848 h 4871565"/>
              <a:gd name="connsiteX6" fmla="*/ 0 w 5646008"/>
              <a:gd name="connsiteY6" fmla="*/ 11510 h 4871565"/>
              <a:gd name="connsiteX0" fmla="*/ 0 w 5646008"/>
              <a:gd name="connsiteY0" fmla="*/ 11510 h 4871565"/>
              <a:gd name="connsiteX1" fmla="*/ 5646008 w 5646008"/>
              <a:gd name="connsiteY1" fmla="*/ 0 h 4871565"/>
              <a:gd name="connsiteX2" fmla="*/ 5635048 w 5646008"/>
              <a:gd name="connsiteY2" fmla="*/ 4050232 h 4871565"/>
              <a:gd name="connsiteX3" fmla="*/ 2326135 w 5646008"/>
              <a:gd name="connsiteY3" fmla="*/ 4053465 h 4871565"/>
              <a:gd name="connsiteX4" fmla="*/ 2323582 w 5646008"/>
              <a:gd name="connsiteY4" fmla="*/ 4871565 h 4871565"/>
              <a:gd name="connsiteX5" fmla="*/ 0 w 5646008"/>
              <a:gd name="connsiteY5" fmla="*/ 4870848 h 4871565"/>
              <a:gd name="connsiteX6" fmla="*/ 0 w 5646008"/>
              <a:gd name="connsiteY6" fmla="*/ 11510 h 4871565"/>
              <a:gd name="connsiteX0" fmla="*/ 0 w 5662325"/>
              <a:gd name="connsiteY0" fmla="*/ 11510 h 4871565"/>
              <a:gd name="connsiteX1" fmla="*/ 5662325 w 5662325"/>
              <a:gd name="connsiteY1" fmla="*/ 0 h 4871565"/>
              <a:gd name="connsiteX2" fmla="*/ 5635048 w 5662325"/>
              <a:gd name="connsiteY2" fmla="*/ 4050232 h 4871565"/>
              <a:gd name="connsiteX3" fmla="*/ 2326135 w 5662325"/>
              <a:gd name="connsiteY3" fmla="*/ 4053465 h 4871565"/>
              <a:gd name="connsiteX4" fmla="*/ 2323582 w 5662325"/>
              <a:gd name="connsiteY4" fmla="*/ 4871565 h 4871565"/>
              <a:gd name="connsiteX5" fmla="*/ 0 w 5662325"/>
              <a:gd name="connsiteY5" fmla="*/ 4870848 h 4871565"/>
              <a:gd name="connsiteX6" fmla="*/ 0 w 5662325"/>
              <a:gd name="connsiteY6" fmla="*/ 11510 h 4871565"/>
              <a:gd name="connsiteX0" fmla="*/ 0 w 5637850"/>
              <a:gd name="connsiteY0" fmla="*/ 351 h 4860406"/>
              <a:gd name="connsiteX1" fmla="*/ 5637850 w 5637850"/>
              <a:gd name="connsiteY1" fmla="*/ 0 h 4860406"/>
              <a:gd name="connsiteX2" fmla="*/ 5635048 w 5637850"/>
              <a:gd name="connsiteY2" fmla="*/ 4039073 h 4860406"/>
              <a:gd name="connsiteX3" fmla="*/ 2326135 w 5637850"/>
              <a:gd name="connsiteY3" fmla="*/ 4042306 h 4860406"/>
              <a:gd name="connsiteX4" fmla="*/ 2323582 w 5637850"/>
              <a:gd name="connsiteY4" fmla="*/ 4860406 h 4860406"/>
              <a:gd name="connsiteX5" fmla="*/ 0 w 5637850"/>
              <a:gd name="connsiteY5" fmla="*/ 4859689 h 4860406"/>
              <a:gd name="connsiteX6" fmla="*/ 0 w 5637850"/>
              <a:gd name="connsiteY6" fmla="*/ 351 h 4860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37850" h="4860406">
                <a:moveTo>
                  <a:pt x="0" y="351"/>
                </a:moveTo>
                <a:lnTo>
                  <a:pt x="5637850" y="0"/>
                </a:lnTo>
                <a:cubicBezTo>
                  <a:pt x="5635556" y="1416545"/>
                  <a:pt x="5637342" y="2622528"/>
                  <a:pt x="5635048" y="4039073"/>
                </a:cubicBezTo>
                <a:lnTo>
                  <a:pt x="2326135" y="4042306"/>
                </a:lnTo>
                <a:cubicBezTo>
                  <a:pt x="2323841" y="4291688"/>
                  <a:pt x="2325876" y="4611024"/>
                  <a:pt x="2323582" y="4860406"/>
                </a:cubicBezTo>
                <a:lnTo>
                  <a:pt x="0" y="4859689"/>
                </a:lnTo>
                <a:lnTo>
                  <a:pt x="0" y="35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680"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27649" y="367239"/>
            <a:ext cx="1539287" cy="249515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225"/>
              </a:lnSpc>
              <a:defRPr sz="953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pl-PL"/>
          </a:p>
        </p:txBody>
      </p:sp>
      <p:pic>
        <p:nvPicPr>
          <p:cNvPr id="8" name="Obraz 7" descr="logo Funduszy Europejskich">
            <a:extLst>
              <a:ext uri="{FF2B5EF4-FFF2-40B4-BE49-F238E27FC236}">
                <a16:creationId xmlns:a16="http://schemas.microsoft.com/office/drawing/2014/main" id="{70B23A41-17AB-76D8-3EFE-38FC22C5B5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42" y="4334772"/>
            <a:ext cx="1402632" cy="821194"/>
          </a:xfrm>
          <a:prstGeom prst="rect">
            <a:avLst/>
          </a:prstGeom>
        </p:spPr>
      </p:pic>
      <p:pic>
        <p:nvPicPr>
          <p:cNvPr id="10" name="Obraz 9" descr="flaga Unii Europejskie z dopiskiem dofinansowane przez Unię Europejską">
            <a:extLst>
              <a:ext uri="{FF2B5EF4-FFF2-40B4-BE49-F238E27FC236}">
                <a16:creationId xmlns:a16="http://schemas.microsoft.com/office/drawing/2014/main" id="{E8AB2AB5-3131-C310-7606-68997985114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9261" y="4334773"/>
            <a:ext cx="2278263" cy="821194"/>
          </a:xfrm>
          <a:prstGeom prst="rect">
            <a:avLst/>
          </a:prstGeom>
        </p:spPr>
      </p:pic>
      <p:pic>
        <p:nvPicPr>
          <p:cNvPr id="12" name="Obraz 11" descr="barwy RP">
            <a:extLst>
              <a:ext uri="{FF2B5EF4-FFF2-40B4-BE49-F238E27FC236}">
                <a16:creationId xmlns:a16="http://schemas.microsoft.com/office/drawing/2014/main" id="{7C93677B-A16E-82CA-7FC4-B6B51516070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812" y="4334315"/>
            <a:ext cx="1937739" cy="822352"/>
          </a:xfrm>
          <a:prstGeom prst="rect">
            <a:avLst/>
          </a:prstGeom>
        </p:spPr>
      </p:pic>
      <p:sp>
        <p:nvSpPr>
          <p:cNvPr id="13" name="Prostokąt 12">
            <a:extLst>
              <a:ext uri="{FF2B5EF4-FFF2-40B4-BE49-F238E27FC236}">
                <a16:creationId xmlns:a16="http://schemas.microsoft.com/office/drawing/2014/main" id="{38965D1A-9BC8-2AB7-6B73-C2BBDA5D66AA}"/>
              </a:ext>
            </a:extLst>
          </p:cNvPr>
          <p:cNvSpPr/>
          <p:nvPr userDrawn="1"/>
        </p:nvSpPr>
        <p:spPr>
          <a:xfrm>
            <a:off x="2411760" y="3062122"/>
            <a:ext cx="5976664" cy="127219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70934" y="3790039"/>
            <a:ext cx="5245249" cy="441262"/>
          </a:xfrm>
        </p:spPr>
        <p:txBody>
          <a:bodyPr anchor="t" anchorCtr="0">
            <a:normAutofit/>
          </a:bodyPr>
          <a:lstStyle>
            <a:lvl1pPr algn="l">
              <a:lnSpc>
                <a:spcPts val="2381"/>
              </a:lnSpc>
              <a:defRPr sz="1905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00077315-1D70-4F03-A08B-B97A5ED5F43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3062122"/>
            <a:ext cx="3444545" cy="634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935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64" userDrawn="1">
          <p15:clr>
            <a:srgbClr val="FBAE40"/>
          </p15:clr>
        </p15:guide>
        <p15:guide id="2" orient="horz" pos="77" userDrawn="1">
          <p15:clr>
            <a:srgbClr val="FBAE40"/>
          </p15:clr>
        </p15:guide>
        <p15:guide id="3" orient="horz" pos="1620" userDrawn="1">
          <p15:clr>
            <a:srgbClr val="FBAE40"/>
          </p15:clr>
        </p15:guide>
        <p15:guide id="4" orient="horz" pos="231" userDrawn="1">
          <p15:clr>
            <a:srgbClr val="FBAE40"/>
          </p15:clr>
        </p15:guide>
        <p15:guide id="5" orient="horz" pos="386" userDrawn="1">
          <p15:clr>
            <a:srgbClr val="FBAE40"/>
          </p15:clr>
        </p15:guide>
        <p15:guide id="6" orient="horz" pos="540" userDrawn="1">
          <p15:clr>
            <a:srgbClr val="FBAE40"/>
          </p15:clr>
        </p15:guide>
        <p15:guide id="7" orient="horz" pos="694" userDrawn="1">
          <p15:clr>
            <a:srgbClr val="FBAE40"/>
          </p15:clr>
        </p15:guide>
        <p15:guide id="8" orient="horz" pos="848" userDrawn="1">
          <p15:clr>
            <a:srgbClr val="FBAE40"/>
          </p15:clr>
        </p15:guide>
        <p15:guide id="9" orient="horz" pos="1003" userDrawn="1">
          <p15:clr>
            <a:srgbClr val="FBAE40"/>
          </p15:clr>
        </p15:guide>
        <p15:guide id="10" orient="horz" pos="1157" userDrawn="1">
          <p15:clr>
            <a:srgbClr val="FBAE40"/>
          </p15:clr>
        </p15:guide>
        <p15:guide id="11" orient="horz" pos="1311" userDrawn="1">
          <p15:clr>
            <a:srgbClr val="FBAE40"/>
          </p15:clr>
        </p15:guide>
        <p15:guide id="12" orient="horz" pos="1466" userDrawn="1">
          <p15:clr>
            <a:srgbClr val="FBAE40"/>
          </p15:clr>
        </p15:guide>
        <p15:guide id="13" orient="horz" pos="1774" userDrawn="1">
          <p15:clr>
            <a:srgbClr val="FBAE40"/>
          </p15:clr>
        </p15:guide>
        <p15:guide id="14" orient="horz" pos="1929" userDrawn="1">
          <p15:clr>
            <a:srgbClr val="FBAE40"/>
          </p15:clr>
        </p15:guide>
        <p15:guide id="15" orient="horz" pos="2083" userDrawn="1">
          <p15:clr>
            <a:srgbClr val="FBAE40"/>
          </p15:clr>
        </p15:guide>
        <p15:guide id="16" orient="horz" pos="2237" userDrawn="1">
          <p15:clr>
            <a:srgbClr val="FBAE40"/>
          </p15:clr>
        </p15:guide>
        <p15:guide id="17" orient="horz" pos="2392" userDrawn="1">
          <p15:clr>
            <a:srgbClr val="FBAE40"/>
          </p15:clr>
        </p15:guide>
        <p15:guide id="18" orient="horz" pos="2546" userDrawn="1">
          <p15:clr>
            <a:srgbClr val="FBAE40"/>
          </p15:clr>
        </p15:guide>
        <p15:guide id="19" orient="horz" pos="2700" userDrawn="1">
          <p15:clr>
            <a:srgbClr val="FBAE40"/>
          </p15:clr>
        </p15:guide>
        <p15:guide id="20" orient="horz" pos="2854" userDrawn="1">
          <p15:clr>
            <a:srgbClr val="FBAE40"/>
          </p15:clr>
        </p15:guide>
        <p15:guide id="21" orient="horz" pos="3009" userDrawn="1">
          <p15:clr>
            <a:srgbClr val="FBAE40"/>
          </p15:clr>
        </p15:guide>
        <p15:guide id="22" orient="horz" pos="3163" userDrawn="1">
          <p15:clr>
            <a:srgbClr val="FBAE40"/>
          </p15:clr>
        </p15:guide>
        <p15:guide id="23" pos="358" userDrawn="1">
          <p15:clr>
            <a:srgbClr val="FBAE40"/>
          </p15:clr>
        </p15:guide>
        <p15:guide id="24" pos="552" userDrawn="1">
          <p15:clr>
            <a:srgbClr val="FBAE40"/>
          </p15:clr>
        </p15:guide>
        <p15:guide id="25" pos="747" userDrawn="1">
          <p15:clr>
            <a:srgbClr val="FBAE40"/>
          </p15:clr>
        </p15:guide>
        <p15:guide id="26" pos="941" userDrawn="1">
          <p15:clr>
            <a:srgbClr val="FBAE40"/>
          </p15:clr>
        </p15:guide>
        <p15:guide id="27" pos="1135" userDrawn="1">
          <p15:clr>
            <a:srgbClr val="FBAE40"/>
          </p15:clr>
        </p15:guide>
        <p15:guide id="28" pos="1328" userDrawn="1">
          <p15:clr>
            <a:srgbClr val="FBAE40"/>
          </p15:clr>
        </p15:guide>
        <p15:guide id="29" pos="1522" userDrawn="1">
          <p15:clr>
            <a:srgbClr val="FBAE40"/>
          </p15:clr>
        </p15:guide>
        <p15:guide id="30" pos="1716" userDrawn="1">
          <p15:clr>
            <a:srgbClr val="FBAE40"/>
          </p15:clr>
        </p15:guide>
        <p15:guide id="31" pos="1911" userDrawn="1">
          <p15:clr>
            <a:srgbClr val="FBAE40"/>
          </p15:clr>
        </p15:guide>
        <p15:guide id="32" pos="2104" userDrawn="1">
          <p15:clr>
            <a:srgbClr val="FBAE40"/>
          </p15:clr>
        </p15:guide>
        <p15:guide id="33" pos="2298" userDrawn="1">
          <p15:clr>
            <a:srgbClr val="FBAE40"/>
          </p15:clr>
        </p15:guide>
        <p15:guide id="34" pos="2492" userDrawn="1">
          <p15:clr>
            <a:srgbClr val="FBAE40"/>
          </p15:clr>
        </p15:guide>
        <p15:guide id="35" pos="2686" userDrawn="1">
          <p15:clr>
            <a:srgbClr val="FBAE40"/>
          </p15:clr>
        </p15:guide>
        <p15:guide id="36" pos="2880" userDrawn="1">
          <p15:clr>
            <a:srgbClr val="FBAE40"/>
          </p15:clr>
        </p15:guide>
        <p15:guide id="37" pos="3074" userDrawn="1">
          <p15:clr>
            <a:srgbClr val="FBAE40"/>
          </p15:clr>
        </p15:guide>
        <p15:guide id="38" pos="3268" userDrawn="1">
          <p15:clr>
            <a:srgbClr val="FBAE40"/>
          </p15:clr>
        </p15:guide>
        <p15:guide id="39" pos="3462" userDrawn="1">
          <p15:clr>
            <a:srgbClr val="FBAE40"/>
          </p15:clr>
        </p15:guide>
        <p15:guide id="40" pos="3656" userDrawn="1">
          <p15:clr>
            <a:srgbClr val="FBAE40"/>
          </p15:clr>
        </p15:guide>
        <p15:guide id="41" pos="3849" userDrawn="1">
          <p15:clr>
            <a:srgbClr val="FBAE40"/>
          </p15:clr>
        </p15:guide>
        <p15:guide id="42" pos="4044" userDrawn="1">
          <p15:clr>
            <a:srgbClr val="FBAE40"/>
          </p15:clr>
        </p15:guide>
        <p15:guide id="43" pos="4238" userDrawn="1">
          <p15:clr>
            <a:srgbClr val="FBAE40"/>
          </p15:clr>
        </p15:guide>
        <p15:guide id="44" pos="4432" userDrawn="1">
          <p15:clr>
            <a:srgbClr val="FBAE40"/>
          </p15:clr>
        </p15:guide>
        <p15:guide id="45" pos="4625" userDrawn="1">
          <p15:clr>
            <a:srgbClr val="FBAE40"/>
          </p15:clr>
        </p15:guide>
        <p15:guide id="46" pos="4819" userDrawn="1">
          <p15:clr>
            <a:srgbClr val="FBAE40"/>
          </p15:clr>
        </p15:guide>
        <p15:guide id="47" pos="5013" userDrawn="1">
          <p15:clr>
            <a:srgbClr val="FBAE40"/>
          </p15:clr>
        </p15:guide>
        <p15:guide id="48" pos="5208" userDrawn="1">
          <p15:clr>
            <a:srgbClr val="FBAE40"/>
          </p15:clr>
        </p15:guide>
        <p15:guide id="49" pos="5402" userDrawn="1">
          <p15:clr>
            <a:srgbClr val="FBAE40"/>
          </p15:clr>
        </p15:guide>
        <p15:guide id="50" pos="5595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0D1F565A-4734-6B49-4F72-233C397DE031}"/>
              </a:ext>
            </a:extLst>
          </p:cNvPr>
          <p:cNvSpPr/>
          <p:nvPr userDrawn="1"/>
        </p:nvSpPr>
        <p:spPr>
          <a:xfrm>
            <a:off x="2416677" y="3062122"/>
            <a:ext cx="6154381" cy="146935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12E8330A-FFD8-2BBA-E745-7200C0738BE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72943" y="0"/>
            <a:ext cx="5850420" cy="3306227"/>
          </a:xfrm>
          <a:custGeom>
            <a:avLst/>
            <a:gdLst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55824 w 6835775"/>
              <a:gd name="connsiteY3" fmla="*/ 4500563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45924 w 6835775"/>
              <a:gd name="connsiteY3" fmla="*/ 4519230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40726"/>
              <a:gd name="connsiteY0" fmla="*/ 0 h 4859338"/>
              <a:gd name="connsiteX1" fmla="*/ 6835775 w 6840726"/>
              <a:gd name="connsiteY1" fmla="*/ 0 h 4859338"/>
              <a:gd name="connsiteX2" fmla="*/ 6840726 w 6840726"/>
              <a:gd name="connsiteY2" fmla="*/ 4513008 h 4859338"/>
              <a:gd name="connsiteX3" fmla="*/ 2145924 w 6840726"/>
              <a:gd name="connsiteY3" fmla="*/ 4519230 h 4859338"/>
              <a:gd name="connsiteX4" fmla="*/ 2155824 w 6840726"/>
              <a:gd name="connsiteY4" fmla="*/ 4859338 h 4859338"/>
              <a:gd name="connsiteX5" fmla="*/ 0 w 6840726"/>
              <a:gd name="connsiteY5" fmla="*/ 4859338 h 4859338"/>
              <a:gd name="connsiteX6" fmla="*/ 0 w 6840726"/>
              <a:gd name="connsiteY6" fmla="*/ 0 h 4859338"/>
              <a:gd name="connsiteX0" fmla="*/ 0 w 6840726"/>
              <a:gd name="connsiteY0" fmla="*/ 0 h 4859338"/>
              <a:gd name="connsiteX1" fmla="*/ 6835775 w 6840726"/>
              <a:gd name="connsiteY1" fmla="*/ 0 h 4859338"/>
              <a:gd name="connsiteX2" fmla="*/ 6840726 w 6840726"/>
              <a:gd name="connsiteY2" fmla="*/ 4513008 h 4859338"/>
              <a:gd name="connsiteX3" fmla="*/ 2155825 w 6840726"/>
              <a:gd name="connsiteY3" fmla="*/ 4519230 h 4859338"/>
              <a:gd name="connsiteX4" fmla="*/ 2155824 w 6840726"/>
              <a:gd name="connsiteY4" fmla="*/ 4859338 h 4859338"/>
              <a:gd name="connsiteX5" fmla="*/ 0 w 6840726"/>
              <a:gd name="connsiteY5" fmla="*/ 4859338 h 4859338"/>
              <a:gd name="connsiteX6" fmla="*/ 0 w 6840726"/>
              <a:gd name="connsiteY6" fmla="*/ 0 h 4859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40726" h="4859338">
                <a:moveTo>
                  <a:pt x="0" y="0"/>
                </a:moveTo>
                <a:lnTo>
                  <a:pt x="6835775" y="0"/>
                </a:lnTo>
                <a:cubicBezTo>
                  <a:pt x="6837425" y="1504336"/>
                  <a:pt x="6839076" y="3008672"/>
                  <a:pt x="6840726" y="4513008"/>
                </a:cubicBezTo>
                <a:lnTo>
                  <a:pt x="2155825" y="4519230"/>
                </a:lnTo>
                <a:cubicBezTo>
                  <a:pt x="2155825" y="4632599"/>
                  <a:pt x="2155824" y="4745969"/>
                  <a:pt x="2155824" y="4859338"/>
                </a:cubicBezTo>
                <a:lnTo>
                  <a:pt x="0" y="4859338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680"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7BF7E1EF-0AB1-F3B1-F5CD-6A2AA3056193}"/>
              </a:ext>
            </a:extLst>
          </p:cNvPr>
          <p:cNvSpPr/>
          <p:nvPr userDrawn="1"/>
        </p:nvSpPr>
        <p:spPr>
          <a:xfrm>
            <a:off x="3339901" y="3062122"/>
            <a:ext cx="3079227" cy="244527"/>
          </a:xfrm>
          <a:prstGeom prst="rect">
            <a:avLst/>
          </a:prstGeom>
          <a:solidFill>
            <a:srgbClr val="005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03E2C530-5988-0861-50D8-1C7FE1662A60}"/>
              </a:ext>
            </a:extLst>
          </p:cNvPr>
          <p:cNvSpPr/>
          <p:nvPr userDrawn="1"/>
        </p:nvSpPr>
        <p:spPr>
          <a:xfrm>
            <a:off x="2416678" y="3062122"/>
            <a:ext cx="923225" cy="2441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24871" y="3535097"/>
            <a:ext cx="5542066" cy="898396"/>
          </a:xfrm>
        </p:spPr>
        <p:txBody>
          <a:bodyPr anchor="t" anchorCtr="0">
            <a:normAutofit/>
          </a:bodyPr>
          <a:lstStyle>
            <a:lvl1pPr algn="l">
              <a:lnSpc>
                <a:spcPts val="2381"/>
              </a:lnSpc>
              <a:defRPr sz="1905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9016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65" userDrawn="1">
          <p15:clr>
            <a:srgbClr val="FBAE40"/>
          </p15:clr>
        </p15:guide>
        <p15:guide id="2" orient="horz" pos="77" userDrawn="1">
          <p15:clr>
            <a:srgbClr val="FBAE40"/>
          </p15:clr>
        </p15:guide>
        <p15:guide id="3" orient="horz" pos="1620" userDrawn="1">
          <p15:clr>
            <a:srgbClr val="FBAE40"/>
          </p15:clr>
        </p15:guide>
        <p15:guide id="4" orient="horz" pos="231" userDrawn="1">
          <p15:clr>
            <a:srgbClr val="FBAE40"/>
          </p15:clr>
        </p15:guide>
        <p15:guide id="5" orient="horz" pos="386" userDrawn="1">
          <p15:clr>
            <a:srgbClr val="FBAE40"/>
          </p15:clr>
        </p15:guide>
        <p15:guide id="6" orient="horz" pos="540" userDrawn="1">
          <p15:clr>
            <a:srgbClr val="FBAE40"/>
          </p15:clr>
        </p15:guide>
        <p15:guide id="7" orient="horz" pos="694" userDrawn="1">
          <p15:clr>
            <a:srgbClr val="FBAE40"/>
          </p15:clr>
        </p15:guide>
        <p15:guide id="8" orient="horz" pos="848" userDrawn="1">
          <p15:clr>
            <a:srgbClr val="FBAE40"/>
          </p15:clr>
        </p15:guide>
        <p15:guide id="9" orient="horz" pos="1003" userDrawn="1">
          <p15:clr>
            <a:srgbClr val="FBAE40"/>
          </p15:clr>
        </p15:guide>
        <p15:guide id="10" orient="horz" pos="1157" userDrawn="1">
          <p15:clr>
            <a:srgbClr val="FBAE40"/>
          </p15:clr>
        </p15:guide>
        <p15:guide id="11" orient="horz" pos="1311" userDrawn="1">
          <p15:clr>
            <a:srgbClr val="FBAE40"/>
          </p15:clr>
        </p15:guide>
        <p15:guide id="12" orient="horz" pos="1466" userDrawn="1">
          <p15:clr>
            <a:srgbClr val="FBAE40"/>
          </p15:clr>
        </p15:guide>
        <p15:guide id="13" orient="horz" pos="1774" userDrawn="1">
          <p15:clr>
            <a:srgbClr val="FBAE40"/>
          </p15:clr>
        </p15:guide>
        <p15:guide id="14" orient="horz" pos="1929" userDrawn="1">
          <p15:clr>
            <a:srgbClr val="FBAE40"/>
          </p15:clr>
        </p15:guide>
        <p15:guide id="15" orient="horz" pos="2083" userDrawn="1">
          <p15:clr>
            <a:srgbClr val="FBAE40"/>
          </p15:clr>
        </p15:guide>
        <p15:guide id="16" orient="horz" pos="2237" userDrawn="1">
          <p15:clr>
            <a:srgbClr val="FBAE40"/>
          </p15:clr>
        </p15:guide>
        <p15:guide id="17" orient="horz" pos="2392" userDrawn="1">
          <p15:clr>
            <a:srgbClr val="FBAE40"/>
          </p15:clr>
        </p15:guide>
        <p15:guide id="18" orient="horz" pos="2546" userDrawn="1">
          <p15:clr>
            <a:srgbClr val="FBAE40"/>
          </p15:clr>
        </p15:guide>
        <p15:guide id="19" orient="horz" pos="2700" userDrawn="1">
          <p15:clr>
            <a:srgbClr val="FBAE40"/>
          </p15:clr>
        </p15:guide>
        <p15:guide id="20" orient="horz" pos="2854" userDrawn="1">
          <p15:clr>
            <a:srgbClr val="FBAE40"/>
          </p15:clr>
        </p15:guide>
        <p15:guide id="21" orient="horz" pos="3009" userDrawn="1">
          <p15:clr>
            <a:srgbClr val="FBAE40"/>
          </p15:clr>
        </p15:guide>
        <p15:guide id="22" orient="horz" pos="3163" userDrawn="1">
          <p15:clr>
            <a:srgbClr val="FBAE40"/>
          </p15:clr>
        </p15:guide>
        <p15:guide id="23" pos="358" userDrawn="1">
          <p15:clr>
            <a:srgbClr val="FBAE40"/>
          </p15:clr>
        </p15:guide>
        <p15:guide id="24" pos="552" userDrawn="1">
          <p15:clr>
            <a:srgbClr val="FBAE40"/>
          </p15:clr>
        </p15:guide>
        <p15:guide id="25" pos="747" userDrawn="1">
          <p15:clr>
            <a:srgbClr val="FBAE40"/>
          </p15:clr>
        </p15:guide>
        <p15:guide id="26" pos="941" userDrawn="1">
          <p15:clr>
            <a:srgbClr val="FBAE40"/>
          </p15:clr>
        </p15:guide>
        <p15:guide id="27" pos="1135" userDrawn="1">
          <p15:clr>
            <a:srgbClr val="FBAE40"/>
          </p15:clr>
        </p15:guide>
        <p15:guide id="28" pos="1328" userDrawn="1">
          <p15:clr>
            <a:srgbClr val="FBAE40"/>
          </p15:clr>
        </p15:guide>
        <p15:guide id="29" pos="1522" userDrawn="1">
          <p15:clr>
            <a:srgbClr val="FBAE40"/>
          </p15:clr>
        </p15:guide>
        <p15:guide id="30" pos="1716" userDrawn="1">
          <p15:clr>
            <a:srgbClr val="FBAE40"/>
          </p15:clr>
        </p15:guide>
        <p15:guide id="31" pos="1911" userDrawn="1">
          <p15:clr>
            <a:srgbClr val="FBAE40"/>
          </p15:clr>
        </p15:guide>
        <p15:guide id="32" pos="2104" userDrawn="1">
          <p15:clr>
            <a:srgbClr val="FBAE40"/>
          </p15:clr>
        </p15:guide>
        <p15:guide id="33" pos="2298" userDrawn="1">
          <p15:clr>
            <a:srgbClr val="FBAE40"/>
          </p15:clr>
        </p15:guide>
        <p15:guide id="34" pos="2492" userDrawn="1">
          <p15:clr>
            <a:srgbClr val="FBAE40"/>
          </p15:clr>
        </p15:guide>
        <p15:guide id="35" pos="2686" userDrawn="1">
          <p15:clr>
            <a:srgbClr val="FBAE40"/>
          </p15:clr>
        </p15:guide>
        <p15:guide id="36" pos="2880" userDrawn="1">
          <p15:clr>
            <a:srgbClr val="FBAE40"/>
          </p15:clr>
        </p15:guide>
        <p15:guide id="37" pos="3074" userDrawn="1">
          <p15:clr>
            <a:srgbClr val="FBAE40"/>
          </p15:clr>
        </p15:guide>
        <p15:guide id="38" pos="3268" userDrawn="1">
          <p15:clr>
            <a:srgbClr val="FBAE40"/>
          </p15:clr>
        </p15:guide>
        <p15:guide id="39" pos="3462" userDrawn="1">
          <p15:clr>
            <a:srgbClr val="FBAE40"/>
          </p15:clr>
        </p15:guide>
        <p15:guide id="40" pos="3656" userDrawn="1">
          <p15:clr>
            <a:srgbClr val="FBAE40"/>
          </p15:clr>
        </p15:guide>
        <p15:guide id="41" pos="3849" userDrawn="1">
          <p15:clr>
            <a:srgbClr val="FBAE40"/>
          </p15:clr>
        </p15:guide>
        <p15:guide id="42" pos="4044" userDrawn="1">
          <p15:clr>
            <a:srgbClr val="FBAE40"/>
          </p15:clr>
        </p15:guide>
        <p15:guide id="43" pos="4238" userDrawn="1">
          <p15:clr>
            <a:srgbClr val="FBAE40"/>
          </p15:clr>
        </p15:guide>
        <p15:guide id="44" pos="4432" userDrawn="1">
          <p15:clr>
            <a:srgbClr val="FBAE40"/>
          </p15:clr>
        </p15:guide>
        <p15:guide id="45" pos="4625" userDrawn="1">
          <p15:clr>
            <a:srgbClr val="FBAE40"/>
          </p15:clr>
        </p15:guide>
        <p15:guide id="46" pos="4819" userDrawn="1">
          <p15:clr>
            <a:srgbClr val="FBAE40"/>
          </p15:clr>
        </p15:guide>
        <p15:guide id="47" pos="5013" userDrawn="1">
          <p15:clr>
            <a:srgbClr val="FBAE40"/>
          </p15:clr>
        </p15:guide>
        <p15:guide id="48" pos="5208" userDrawn="1">
          <p15:clr>
            <a:srgbClr val="FBAE40"/>
          </p15:clr>
        </p15:guide>
        <p15:guide id="49" pos="5402" userDrawn="1">
          <p15:clr>
            <a:srgbClr val="FBAE40"/>
          </p15:clr>
        </p15:guide>
        <p15:guide id="50" pos="5595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lajd - tytuł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6BE561E-99B3-4335-3AEE-43699306B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05279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lajd - tytuł + 2 elementy zawartości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77389" y="1347054"/>
            <a:ext cx="3540668" cy="3184221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5942" y="1346902"/>
            <a:ext cx="3540668" cy="318436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34000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- tytuł + zdjęcie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0" y="612237"/>
            <a:ext cx="3694610" cy="734818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1999" y="1347054"/>
            <a:ext cx="3694937" cy="318421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Symbol zastępczy obrazu 6">
            <a:extLst>
              <a:ext uri="{FF2B5EF4-FFF2-40B4-BE49-F238E27FC236}">
                <a16:creationId xmlns:a16="http://schemas.microsoft.com/office/drawing/2014/main" id="{E681B9F9-7BA5-2D43-A1BD-8AF5D025063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612425"/>
            <a:ext cx="4264485" cy="3918839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algn="ctr">
              <a:buFont typeface="Arial" panose="020B0604020202020204" pitchFamily="34" charset="0"/>
              <a:buNone/>
              <a:defRPr sz="680"/>
            </a:lvl1pPr>
          </a:lstStyle>
          <a:p>
            <a:r>
              <a:rPr lang="pl-PL"/>
              <a:t>Kliknij ikonę, aby dodać</a:t>
            </a:r>
          </a:p>
        </p:txBody>
      </p:sp>
    </p:spTree>
    <p:extLst>
      <p:ext uri="{BB962C8B-B14F-4D97-AF65-F5344CB8AC3E}">
        <p14:creationId xmlns:p14="http://schemas.microsoft.com/office/powerpoint/2010/main" val="1453987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Slajd - tytuł + zawartość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6BE561E-99B3-4335-3AEE-43699306B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630E28BA-19A4-6182-CE10-65107EDF6B75}"/>
              </a:ext>
            </a:extLst>
          </p:cNvPr>
          <p:cNvSpPr/>
          <p:nvPr userDrawn="1"/>
        </p:nvSpPr>
        <p:spPr>
          <a:xfrm>
            <a:off x="7342649" y="5021448"/>
            <a:ext cx="924287" cy="12205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</p:spTree>
    <p:extLst>
      <p:ext uri="{BB962C8B-B14F-4D97-AF65-F5344CB8AC3E}">
        <p14:creationId xmlns:p14="http://schemas.microsoft.com/office/powerpoint/2010/main" val="3169991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Slajd - tytuł + 2 elementy zawartości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77389" y="1347054"/>
            <a:ext cx="3540668" cy="3184221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5942" y="1346902"/>
            <a:ext cx="3540668" cy="318436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A72189C-757E-47DF-313E-E0F36399C0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E363107C-97A9-9A5D-A2A2-E6ABB7ED4C62}"/>
              </a:ext>
            </a:extLst>
          </p:cNvPr>
          <p:cNvSpPr/>
          <p:nvPr userDrawn="1"/>
        </p:nvSpPr>
        <p:spPr>
          <a:xfrm>
            <a:off x="7342649" y="5021448"/>
            <a:ext cx="924287" cy="12205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</p:spTree>
    <p:extLst>
      <p:ext uri="{BB962C8B-B14F-4D97-AF65-F5344CB8AC3E}">
        <p14:creationId xmlns:p14="http://schemas.microsoft.com/office/powerpoint/2010/main" val="2895970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77064" y="612237"/>
            <a:ext cx="7389546" cy="73481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7390" y="1347054"/>
            <a:ext cx="7389547" cy="31842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  <a:endParaRPr lang="en-US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617E16B8-2BD0-D12E-978E-94E428DF9717}"/>
              </a:ext>
            </a:extLst>
          </p:cNvPr>
          <p:cNvSpPr/>
          <p:nvPr userDrawn="1"/>
        </p:nvSpPr>
        <p:spPr>
          <a:xfrm>
            <a:off x="877359" y="0"/>
            <a:ext cx="924287" cy="1220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662915FD-1FF3-5CF3-5C57-034114B5E6A2}"/>
              </a:ext>
            </a:extLst>
          </p:cNvPr>
          <p:cNvSpPr/>
          <p:nvPr userDrawn="1"/>
        </p:nvSpPr>
        <p:spPr>
          <a:xfrm>
            <a:off x="1801646" y="0"/>
            <a:ext cx="6464963" cy="12205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026AD61-FC69-65FC-05E3-06AA14C893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42353" y="4776201"/>
            <a:ext cx="923653" cy="122470"/>
          </a:xfrm>
          <a:prstGeom prst="rect">
            <a:avLst/>
          </a:prstGeom>
          <a:noFill/>
        </p:spPr>
        <p:txBody>
          <a:bodyPr vert="horz" lIns="0" tIns="72000" rIns="0" bIns="72000" rtlCol="0" anchor="ctr" anchorCtr="0"/>
          <a:lstStyle>
            <a:lvl1pPr algn="r">
              <a:defRPr sz="68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EB4015AA-59F6-416B-87A6-8E3D940284E2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4C2A84FB-402E-BB6C-632B-D1ADD49B7D8C}"/>
              </a:ext>
            </a:extLst>
          </p:cNvPr>
          <p:cNvSpPr/>
          <p:nvPr userDrawn="1"/>
        </p:nvSpPr>
        <p:spPr>
          <a:xfrm>
            <a:off x="7342649" y="5021448"/>
            <a:ext cx="924287" cy="12205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</p:spTree>
    <p:extLst>
      <p:ext uri="{BB962C8B-B14F-4D97-AF65-F5344CB8AC3E}">
        <p14:creationId xmlns:p14="http://schemas.microsoft.com/office/powerpoint/2010/main" val="3286163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25" r:id="rId2"/>
    <p:sldLayoutId id="2147483720" r:id="rId3"/>
    <p:sldLayoutId id="2147483721" r:id="rId4"/>
    <p:sldLayoutId id="2147483710" r:id="rId5"/>
    <p:sldLayoutId id="2147483712" r:id="rId6"/>
    <p:sldLayoutId id="2147483726" r:id="rId7"/>
    <p:sldLayoutId id="2147483740" r:id="rId8"/>
    <p:sldLayoutId id="2147483723" r:id="rId9"/>
    <p:sldLayoutId id="2147483728" r:id="rId10"/>
  </p:sldLayoutIdLst>
  <p:hf sldNum="0" hdr="0" ftr="0" dt="0"/>
  <p:txStyles>
    <p:titleStyle>
      <a:lvl1pPr algn="l" defTabSz="685804" rtl="0" eaLnBrk="1" latinLnBrk="0" hangingPunct="1">
        <a:lnSpc>
          <a:spcPts val="2449"/>
        </a:lnSpc>
        <a:spcBef>
          <a:spcPct val="0"/>
        </a:spcBef>
        <a:buNone/>
        <a:defRPr sz="1905" b="1" kern="1200">
          <a:solidFill>
            <a:schemeClr val="tx2"/>
          </a:solidFill>
          <a:latin typeface="Open Sans" pitchFamily="2" charset="0"/>
          <a:ea typeface="Open Sans" pitchFamily="2" charset="0"/>
          <a:cs typeface="Open Sans" pitchFamily="2" charset="0"/>
        </a:defRPr>
      </a:lvl1pPr>
    </p:titleStyle>
    <p:bodyStyle>
      <a:lvl1pPr marL="171451" indent="-171451" algn="l" defTabSz="685804" rtl="0" eaLnBrk="1" latinLnBrk="0" hangingPunct="1">
        <a:lnSpc>
          <a:spcPts val="1633"/>
        </a:lnSpc>
        <a:spcBef>
          <a:spcPts val="750"/>
        </a:spcBef>
        <a:buClr>
          <a:schemeClr val="accent1"/>
        </a:buClr>
        <a:buFontTx/>
        <a:buBlip>
          <a:blip r:embed="rId12"/>
        </a:buBlip>
        <a:defRPr sz="1225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1pPr>
      <a:lvl2pPr marL="514353" indent="-171451" algn="l" defTabSz="685804" rtl="0" eaLnBrk="1" latinLnBrk="0" hangingPunct="1">
        <a:lnSpc>
          <a:spcPts val="1633"/>
        </a:lnSpc>
        <a:spcBef>
          <a:spcPts val="375"/>
        </a:spcBef>
        <a:buFontTx/>
        <a:buBlip>
          <a:blip r:embed="rId13"/>
        </a:buBlip>
        <a:defRPr sz="1225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2pPr>
      <a:lvl3pPr marL="857256" indent="-171451" algn="l" defTabSz="685804" rtl="0" eaLnBrk="1" latinLnBrk="0" hangingPunct="1">
        <a:lnSpc>
          <a:spcPts val="1633"/>
        </a:lnSpc>
        <a:spcBef>
          <a:spcPts val="375"/>
        </a:spcBef>
        <a:buFontTx/>
        <a:buBlip>
          <a:blip r:embed="rId14"/>
        </a:buBlip>
        <a:defRPr sz="1225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3pPr>
      <a:lvl4pPr marL="1200158" indent="-171451" algn="l" defTabSz="685804" rtl="0" eaLnBrk="1" latinLnBrk="0" hangingPunct="1">
        <a:lnSpc>
          <a:spcPts val="1633"/>
        </a:lnSpc>
        <a:spcBef>
          <a:spcPts val="375"/>
        </a:spcBef>
        <a:buFont typeface="Arial" panose="020B0604020202020204" pitchFamily="34" charset="0"/>
        <a:buChar char="•"/>
        <a:defRPr sz="1225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4pPr>
      <a:lvl5pPr marL="1543060" indent="-171451" algn="l" defTabSz="685804" rtl="0" eaLnBrk="1" latinLnBrk="0" hangingPunct="1">
        <a:lnSpc>
          <a:spcPts val="1633"/>
        </a:lnSpc>
        <a:spcBef>
          <a:spcPts val="375"/>
        </a:spcBef>
        <a:buFont typeface="Arial" panose="020B0604020202020204" pitchFamily="34" charset="0"/>
        <a:buChar char="•"/>
        <a:defRPr sz="1225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5pPr>
      <a:lvl6pPr marL="1885963" indent="-171451" algn="l" defTabSz="68580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65" indent="-171451" algn="l" defTabSz="68580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67" indent="-171451" algn="l" defTabSz="68580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69" indent="-171451" algn="l" defTabSz="68580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3" algn="l" defTabSz="68580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4" algn="l" defTabSz="68580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7" algn="l" defTabSz="68580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9" algn="l" defTabSz="68580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11" algn="l" defTabSz="68580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13" algn="l" defTabSz="68580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16" algn="l" defTabSz="68580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18" algn="l" defTabSz="68580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65" userDrawn="1">
          <p15:clr>
            <a:srgbClr val="F26B43"/>
          </p15:clr>
        </p15:guide>
        <p15:guide id="2" pos="358" userDrawn="1">
          <p15:clr>
            <a:srgbClr val="F26B43"/>
          </p15:clr>
        </p15:guide>
        <p15:guide id="3" pos="552" userDrawn="1">
          <p15:clr>
            <a:srgbClr val="F26B43"/>
          </p15:clr>
        </p15:guide>
        <p15:guide id="4" pos="747" userDrawn="1">
          <p15:clr>
            <a:srgbClr val="F26B43"/>
          </p15:clr>
        </p15:guide>
        <p15:guide id="5" pos="941" userDrawn="1">
          <p15:clr>
            <a:srgbClr val="F26B43"/>
          </p15:clr>
        </p15:guide>
        <p15:guide id="6" pos="1135" userDrawn="1">
          <p15:clr>
            <a:srgbClr val="F26B43"/>
          </p15:clr>
        </p15:guide>
        <p15:guide id="7" pos="1328" userDrawn="1">
          <p15:clr>
            <a:srgbClr val="F26B43"/>
          </p15:clr>
        </p15:guide>
        <p15:guide id="8" pos="1522" userDrawn="1">
          <p15:clr>
            <a:srgbClr val="F26B43"/>
          </p15:clr>
        </p15:guide>
        <p15:guide id="9" pos="1716" userDrawn="1">
          <p15:clr>
            <a:srgbClr val="F26B43"/>
          </p15:clr>
        </p15:guide>
        <p15:guide id="10" pos="1911" userDrawn="1">
          <p15:clr>
            <a:srgbClr val="F26B43"/>
          </p15:clr>
        </p15:guide>
        <p15:guide id="11" pos="2104" userDrawn="1">
          <p15:clr>
            <a:srgbClr val="F26B43"/>
          </p15:clr>
        </p15:guide>
        <p15:guide id="12" pos="2298" userDrawn="1">
          <p15:clr>
            <a:srgbClr val="F26B43"/>
          </p15:clr>
        </p15:guide>
        <p15:guide id="13" pos="2492" userDrawn="1">
          <p15:clr>
            <a:srgbClr val="F26B43"/>
          </p15:clr>
        </p15:guide>
        <p15:guide id="14" pos="2686" userDrawn="1">
          <p15:clr>
            <a:srgbClr val="F26B43"/>
          </p15:clr>
        </p15:guide>
        <p15:guide id="15" pos="2880" userDrawn="1">
          <p15:clr>
            <a:srgbClr val="F26B43"/>
          </p15:clr>
        </p15:guide>
        <p15:guide id="16" pos="3074" userDrawn="1">
          <p15:clr>
            <a:srgbClr val="F26B43"/>
          </p15:clr>
        </p15:guide>
        <p15:guide id="17" pos="3268" userDrawn="1">
          <p15:clr>
            <a:srgbClr val="F26B43"/>
          </p15:clr>
        </p15:guide>
        <p15:guide id="18" pos="3462" userDrawn="1">
          <p15:clr>
            <a:srgbClr val="F26B43"/>
          </p15:clr>
        </p15:guide>
        <p15:guide id="19" pos="3656" userDrawn="1">
          <p15:clr>
            <a:srgbClr val="F26B43"/>
          </p15:clr>
        </p15:guide>
        <p15:guide id="20" pos="3849" userDrawn="1">
          <p15:clr>
            <a:srgbClr val="F26B43"/>
          </p15:clr>
        </p15:guide>
        <p15:guide id="21" pos="4044" userDrawn="1">
          <p15:clr>
            <a:srgbClr val="F26B43"/>
          </p15:clr>
        </p15:guide>
        <p15:guide id="22" pos="4238" userDrawn="1">
          <p15:clr>
            <a:srgbClr val="F26B43"/>
          </p15:clr>
        </p15:guide>
        <p15:guide id="23" pos="4432" userDrawn="1">
          <p15:clr>
            <a:srgbClr val="F26B43"/>
          </p15:clr>
        </p15:guide>
        <p15:guide id="24" pos="4625" userDrawn="1">
          <p15:clr>
            <a:srgbClr val="F26B43"/>
          </p15:clr>
        </p15:guide>
        <p15:guide id="25" pos="4819" userDrawn="1">
          <p15:clr>
            <a:srgbClr val="F26B43"/>
          </p15:clr>
        </p15:guide>
        <p15:guide id="26" pos="5013" userDrawn="1">
          <p15:clr>
            <a:srgbClr val="F26B43"/>
          </p15:clr>
        </p15:guide>
        <p15:guide id="27" pos="5208" userDrawn="1">
          <p15:clr>
            <a:srgbClr val="F26B43"/>
          </p15:clr>
        </p15:guide>
        <p15:guide id="28" pos="5402" userDrawn="1">
          <p15:clr>
            <a:srgbClr val="F26B43"/>
          </p15:clr>
        </p15:guide>
        <p15:guide id="29" pos="5595" userDrawn="1">
          <p15:clr>
            <a:srgbClr val="F26B43"/>
          </p15:clr>
        </p15:guide>
        <p15:guide id="30" orient="horz" pos="77" userDrawn="1">
          <p15:clr>
            <a:srgbClr val="F26B43"/>
          </p15:clr>
        </p15:guide>
        <p15:guide id="31" orient="horz" pos="231" userDrawn="1">
          <p15:clr>
            <a:srgbClr val="F26B43"/>
          </p15:clr>
        </p15:guide>
        <p15:guide id="32" orient="horz" pos="386" userDrawn="1">
          <p15:clr>
            <a:srgbClr val="F26B43"/>
          </p15:clr>
        </p15:guide>
        <p15:guide id="33" orient="horz" pos="540" userDrawn="1">
          <p15:clr>
            <a:srgbClr val="F26B43"/>
          </p15:clr>
        </p15:guide>
        <p15:guide id="34" orient="horz" pos="694" userDrawn="1">
          <p15:clr>
            <a:srgbClr val="F26B43"/>
          </p15:clr>
        </p15:guide>
        <p15:guide id="35" orient="horz" pos="848" userDrawn="1">
          <p15:clr>
            <a:srgbClr val="F26B43"/>
          </p15:clr>
        </p15:guide>
        <p15:guide id="36" orient="horz" pos="1003" userDrawn="1">
          <p15:clr>
            <a:srgbClr val="F26B43"/>
          </p15:clr>
        </p15:guide>
        <p15:guide id="37" orient="horz" pos="1157" userDrawn="1">
          <p15:clr>
            <a:srgbClr val="F26B43"/>
          </p15:clr>
        </p15:guide>
        <p15:guide id="38" orient="horz" pos="1311" userDrawn="1">
          <p15:clr>
            <a:srgbClr val="F26B43"/>
          </p15:clr>
        </p15:guide>
        <p15:guide id="39" orient="horz" pos="1466" userDrawn="1">
          <p15:clr>
            <a:srgbClr val="F26B43"/>
          </p15:clr>
        </p15:guide>
        <p15:guide id="40" orient="horz" pos="1620" userDrawn="1">
          <p15:clr>
            <a:srgbClr val="F26B43"/>
          </p15:clr>
        </p15:guide>
        <p15:guide id="41" orient="horz" pos="1774" userDrawn="1">
          <p15:clr>
            <a:srgbClr val="F26B43"/>
          </p15:clr>
        </p15:guide>
        <p15:guide id="42" orient="horz" pos="1929" userDrawn="1">
          <p15:clr>
            <a:srgbClr val="F26B43"/>
          </p15:clr>
        </p15:guide>
        <p15:guide id="43" orient="horz" pos="2083" userDrawn="1">
          <p15:clr>
            <a:srgbClr val="F26B43"/>
          </p15:clr>
        </p15:guide>
        <p15:guide id="44" orient="horz" pos="2237" userDrawn="1">
          <p15:clr>
            <a:srgbClr val="F26B43"/>
          </p15:clr>
        </p15:guide>
        <p15:guide id="45" orient="horz" pos="2392" userDrawn="1">
          <p15:clr>
            <a:srgbClr val="F26B43"/>
          </p15:clr>
        </p15:guide>
        <p15:guide id="46" orient="horz" pos="2546" userDrawn="1">
          <p15:clr>
            <a:srgbClr val="F26B43"/>
          </p15:clr>
        </p15:guide>
        <p15:guide id="47" orient="horz" pos="2700" userDrawn="1">
          <p15:clr>
            <a:srgbClr val="F26B43"/>
          </p15:clr>
        </p15:guide>
        <p15:guide id="48" orient="horz" pos="2854" userDrawn="1">
          <p15:clr>
            <a:srgbClr val="F26B43"/>
          </p15:clr>
        </p15:guide>
        <p15:guide id="49" orient="horz" pos="3009" userDrawn="1">
          <p15:clr>
            <a:srgbClr val="F26B43"/>
          </p15:clr>
        </p15:guide>
        <p15:guide id="50" orient="horz" pos="316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3F33F18E-394A-4875-831B-31657E1ED1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85201" y="1796988"/>
            <a:ext cx="6773550" cy="774762"/>
          </a:xfrm>
        </p:spPr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</a:pPr>
            <a:br>
              <a:rPr lang="pl-PL" sz="2000"/>
            </a:br>
            <a:r>
              <a:rPr lang="pl-PL" sz="2700"/>
              <a:t>KPO i FERC </a:t>
            </a:r>
            <a:br>
              <a:rPr lang="pl-PL" sz="2700"/>
            </a:br>
            <a:br>
              <a:rPr lang="pl-PL" sz="2700"/>
            </a:br>
            <a:endParaRPr lang="pl-PL" sz="2700"/>
          </a:p>
        </p:txBody>
      </p:sp>
      <p:sp>
        <p:nvSpPr>
          <p:cNvPr id="6" name="Podtytuł 5">
            <a:extLst>
              <a:ext uri="{FF2B5EF4-FFF2-40B4-BE49-F238E27FC236}">
                <a16:creationId xmlns:a16="http://schemas.microsoft.com/office/drawing/2014/main" id="{98442F97-59AD-4C59-AFE5-5C69181711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85268" y="2452568"/>
            <a:ext cx="6773483" cy="894903"/>
          </a:xfrm>
        </p:spPr>
        <p:txBody>
          <a:bodyPr>
            <a:normAutofit/>
          </a:bodyPr>
          <a:lstStyle/>
          <a:p>
            <a:pPr algn="ctr">
              <a:spcAft>
                <a:spcPts val="1200"/>
              </a:spcAft>
            </a:pPr>
            <a:r>
              <a:rPr lang="pl-PL" sz="1100" dirty="0"/>
              <a:t>Zapewnienie dostępu do bardzo szybkiego </a:t>
            </a:r>
            <a:r>
              <a:rPr lang="pl-PL" sz="1100" dirty="0" err="1"/>
              <a:t>internetu</a:t>
            </a:r>
            <a:r>
              <a:rPr lang="pl-PL" sz="1100" dirty="0"/>
              <a:t> oraz ultra-szybkiego </a:t>
            </a:r>
            <a:r>
              <a:rPr lang="pl-PL" sz="1100" dirty="0" err="1"/>
              <a:t>internetu</a:t>
            </a:r>
            <a:br>
              <a:rPr lang="pl-PL" sz="1100" dirty="0"/>
            </a:br>
            <a:r>
              <a:rPr lang="pl-PL" sz="1100" dirty="0"/>
              <a:t>szerokopasmowego na obszarach białych plam</a:t>
            </a:r>
            <a:endParaRPr lang="pl-PL" sz="1400" dirty="0"/>
          </a:p>
        </p:txBody>
      </p:sp>
      <p:sp>
        <p:nvSpPr>
          <p:cNvPr id="4" name="Tytuł 2">
            <a:extLst>
              <a:ext uri="{FF2B5EF4-FFF2-40B4-BE49-F238E27FC236}">
                <a16:creationId xmlns:a16="http://schemas.microsoft.com/office/drawing/2014/main" id="{2062FB7D-FD15-91B7-0A98-E32C41F851E7}"/>
              </a:ext>
            </a:extLst>
          </p:cNvPr>
          <p:cNvSpPr txBox="1">
            <a:spLocks/>
          </p:cNvSpPr>
          <p:nvPr/>
        </p:nvSpPr>
        <p:spPr>
          <a:xfrm>
            <a:off x="1185201" y="3175676"/>
            <a:ext cx="6773550" cy="774762"/>
          </a:xfrm>
          <a:prstGeom prst="rect">
            <a:avLst/>
          </a:prstGeom>
        </p:spPr>
        <p:txBody>
          <a:bodyPr vert="horz" lIns="0" tIns="0" rIns="0" bIns="0" rtlCol="0" anchor="t" anchorCtr="0">
            <a:normAutofit fontScale="45000" lnSpcReduction="20000"/>
          </a:bodyPr>
          <a:lstStyle>
            <a:lvl1pPr algn="l" defTabSz="685804" rtl="0" eaLnBrk="1" latinLnBrk="0" hangingPunct="1">
              <a:lnSpc>
                <a:spcPts val="2722"/>
              </a:lnSpc>
              <a:spcBef>
                <a:spcPct val="0"/>
              </a:spcBef>
              <a:buNone/>
              <a:defRPr sz="2177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br>
              <a:rPr lang="pl-PL" sz="2000" dirty="0"/>
            </a:br>
            <a:r>
              <a:rPr lang="pl-PL" sz="2000" dirty="0"/>
              <a:t>Z</a:t>
            </a:r>
            <a:r>
              <a:rPr lang="pl-PL" sz="2000" dirty="0">
                <a:effectLst/>
              </a:rPr>
              <a:t>agadnienia dotyczące kamieni milowych oraz planów naprawczych.</a:t>
            </a:r>
          </a:p>
          <a:p>
            <a:pPr algn="ctr">
              <a:lnSpc>
                <a:spcPct val="100000"/>
              </a:lnSpc>
            </a:pPr>
            <a:endParaRPr lang="pl-PL" sz="2300" dirty="0"/>
          </a:p>
          <a:p>
            <a:pPr algn="ctr">
              <a:lnSpc>
                <a:spcPct val="100000"/>
              </a:lnSpc>
            </a:pPr>
            <a:r>
              <a:rPr lang="pl-PL" sz="2300" dirty="0"/>
              <a:t>Spotkanie z ostatecznymi odbiorcami wsparcia i beneficjentami 18.10.2024 r.</a:t>
            </a:r>
            <a:br>
              <a:rPr lang="pl-PL" sz="2700" dirty="0"/>
            </a:br>
            <a:br>
              <a:rPr lang="pl-PL" sz="2700" dirty="0"/>
            </a:br>
            <a:endParaRPr lang="pl-PL" sz="2700" dirty="0"/>
          </a:p>
        </p:txBody>
      </p:sp>
      <p:grpSp>
        <p:nvGrpSpPr>
          <p:cNvPr id="5" name="Grupa 4">
            <a:extLst>
              <a:ext uri="{FF2B5EF4-FFF2-40B4-BE49-F238E27FC236}">
                <a16:creationId xmlns:a16="http://schemas.microsoft.com/office/drawing/2014/main" id="{8CE2C8E1-55CA-2DCA-C85A-22A81BA3F68D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4409437"/>
            <a:ext cx="9144000" cy="734063"/>
            <a:chOff x="0" y="4409437"/>
            <a:chExt cx="9144000" cy="734063"/>
          </a:xfrm>
        </p:grpSpPr>
        <p:sp>
          <p:nvSpPr>
            <p:cNvPr id="7" name="Prostokąt 6">
              <a:extLst>
                <a:ext uri="{FF2B5EF4-FFF2-40B4-BE49-F238E27FC236}">
                  <a16:creationId xmlns:a16="http://schemas.microsoft.com/office/drawing/2014/main" id="{78C9FA1F-974E-840C-B4ED-CDE40F8F10D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4409437"/>
              <a:ext cx="9144000" cy="7340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8" name="Obraz 7" descr="Obraz zawierający tekst, zrzut ekranu, Czcionka">
              <a:extLst>
                <a:ext uri="{FF2B5EF4-FFF2-40B4-BE49-F238E27FC236}">
                  <a16:creationId xmlns:a16="http://schemas.microsoft.com/office/drawing/2014/main" id="{35C11934-72DC-B46B-0B42-C79B4BC180D6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46217" y="4409437"/>
              <a:ext cx="4251518" cy="59939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616822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FC01A5A8-1DE8-4F2F-9F76-A398C21971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85225" y="2507121"/>
            <a:ext cx="6773550" cy="547967"/>
          </a:xfrm>
        </p:spPr>
        <p:txBody>
          <a:bodyPr>
            <a:normAutofit/>
          </a:bodyPr>
          <a:lstStyle/>
          <a:p>
            <a:pPr algn="ctr"/>
            <a:r>
              <a:rPr lang="pl-PL" sz="2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Kamienie milowe i plan naprawczy</a:t>
            </a:r>
            <a:endParaRPr lang="pl-PL" sz="18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3" name="Grupa 2">
            <a:extLst>
              <a:ext uri="{FF2B5EF4-FFF2-40B4-BE49-F238E27FC236}">
                <a16:creationId xmlns:a16="http://schemas.microsoft.com/office/drawing/2014/main" id="{D2626772-05D4-E715-4E5C-6EB81DE72B9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4409437"/>
            <a:ext cx="9144000" cy="734063"/>
            <a:chOff x="0" y="4409437"/>
            <a:chExt cx="9144000" cy="734063"/>
          </a:xfrm>
        </p:grpSpPr>
        <p:sp>
          <p:nvSpPr>
            <p:cNvPr id="5" name="Prostokąt 4">
              <a:extLst>
                <a:ext uri="{FF2B5EF4-FFF2-40B4-BE49-F238E27FC236}">
                  <a16:creationId xmlns:a16="http://schemas.microsoft.com/office/drawing/2014/main" id="{025C555A-920F-CF9A-9E79-2A8B3BF4E04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4409437"/>
              <a:ext cx="9144000" cy="7340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6" name="Obraz 5" descr="Obraz zawierający tekst, zrzut ekranu, Czcionka">
              <a:extLst>
                <a:ext uri="{FF2B5EF4-FFF2-40B4-BE49-F238E27FC236}">
                  <a16:creationId xmlns:a16="http://schemas.microsoft.com/office/drawing/2014/main" id="{542F894B-B607-EBEE-54C2-AF9E2DD711A4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46217" y="4409437"/>
              <a:ext cx="4251518" cy="59939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8553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08B6FAE-E029-4A9B-2030-3DA0CEB0D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1450" y="612237"/>
            <a:ext cx="6365160" cy="713252"/>
          </a:xfrm>
        </p:spPr>
        <p:txBody>
          <a:bodyPr anchor="t">
            <a:normAutofit/>
          </a:bodyPr>
          <a:lstStyle/>
          <a:p>
            <a:r>
              <a:rPr lang="pl-PL" i="0" u="none" strike="noStrike" baseline="0"/>
              <a:t>Kamienie milowe – ważne informacje </a:t>
            </a:r>
            <a:endParaRPr lang="pl-PL"/>
          </a:p>
        </p:txBody>
      </p:sp>
      <p:pic>
        <p:nvPicPr>
          <p:cNvPr id="6" name="Obraz 5" descr="Obraz zawierający czarne, ciemność&#10;&#10;Opis wygenerowany automatycznie">
            <a:extLst>
              <a:ext uri="{FF2B5EF4-FFF2-40B4-BE49-F238E27FC236}">
                <a16:creationId xmlns:a16="http://schemas.microsoft.com/office/drawing/2014/main" id="{5CDE320D-5821-9B4B-5295-5EA5D614AE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631" y="1461629"/>
            <a:ext cx="1566769" cy="1631467"/>
          </a:xfrm>
          <a:prstGeom prst="rect">
            <a:avLst/>
          </a:prstGeom>
          <a:noFill/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5241822-654A-1204-2FA6-A82AD53013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890009" y="1325336"/>
            <a:ext cx="6376601" cy="3205928"/>
          </a:xfrm>
        </p:spPr>
        <p:txBody>
          <a:bodyPr vert="horz" lIns="0" tIns="0" rIns="0" bIns="0" rtlCol="0" anchor="t">
            <a:normAutofit/>
          </a:bodyPr>
          <a:lstStyle/>
          <a:p>
            <a:pPr marL="171450" indent="-171450">
              <a:buFont typeface="Wingdings"/>
              <a:buChar char="ü"/>
            </a:pPr>
            <a:r>
              <a:rPr lang="pl-PL" sz="1600" b="0" i="0">
                <a:effectLst/>
                <a:latin typeface="Calibri"/>
                <a:ea typeface="Open Sans"/>
                <a:cs typeface="Open Sans"/>
              </a:rPr>
              <a:t>W ramach KPO1 </a:t>
            </a:r>
            <a:r>
              <a:rPr lang="pl-PL" sz="1600" b="1" i="0">
                <a:effectLst/>
                <a:latin typeface="Calibri"/>
                <a:ea typeface="Open Sans"/>
                <a:cs typeface="Open Sans"/>
              </a:rPr>
              <a:t>warunkiem otrzymania waloryzacji </a:t>
            </a:r>
            <a:r>
              <a:rPr lang="pl-PL" sz="1600" b="0" i="0">
                <a:effectLst/>
                <a:latin typeface="Calibri"/>
                <a:ea typeface="Open Sans"/>
                <a:cs typeface="Open Sans"/>
              </a:rPr>
              <a:t>jest </a:t>
            </a:r>
            <a:r>
              <a:rPr lang="pl-PL" sz="1600" b="1" i="0">
                <a:effectLst/>
                <a:latin typeface="Calibri"/>
                <a:ea typeface="Open Sans"/>
                <a:cs typeface="Open Sans"/>
              </a:rPr>
              <a:t>terminowe </a:t>
            </a:r>
            <a:r>
              <a:rPr lang="pl-PL" sz="1600" b="0" i="0">
                <a:effectLst/>
                <a:latin typeface="Calibri"/>
                <a:ea typeface="Open Sans"/>
                <a:cs typeface="Open Sans"/>
              </a:rPr>
              <a:t>osiągnięcie </a:t>
            </a:r>
            <a:r>
              <a:rPr lang="pl-PL" sz="1600" b="1" i="0">
                <a:effectLst/>
                <a:latin typeface="Calibri"/>
                <a:ea typeface="Open Sans"/>
                <a:cs typeface="Open Sans"/>
              </a:rPr>
              <a:t>kamieni milowych</a:t>
            </a:r>
            <a:r>
              <a:rPr lang="pl-PL" sz="1600" b="0" i="0">
                <a:effectLst/>
                <a:latin typeface="Calibri"/>
                <a:ea typeface="Open Sans"/>
                <a:cs typeface="Open Sans"/>
              </a:rPr>
              <a:t> oraz złożenie wniosku o aneks.</a:t>
            </a:r>
          </a:p>
          <a:p>
            <a:pPr marL="171450" indent="-171450">
              <a:buFont typeface="Wingdings"/>
              <a:buChar char="ü"/>
            </a:pPr>
            <a:r>
              <a:rPr lang="pl-PL" sz="1600">
                <a:latin typeface="Calibri"/>
                <a:ea typeface="Open Sans"/>
                <a:cs typeface="Open Sans"/>
              </a:rPr>
              <a:t>W</a:t>
            </a:r>
            <a:r>
              <a:rPr lang="pl-PL" sz="1600" i="0">
                <a:effectLst/>
                <a:latin typeface="Calibri"/>
                <a:ea typeface="Open Sans"/>
                <a:cs typeface="Open Sans"/>
              </a:rPr>
              <a:t> ramach KPO2 oraz FERC </a:t>
            </a:r>
            <a:r>
              <a:rPr lang="pl-PL" sz="1600" b="1" i="0">
                <a:effectLst/>
                <a:latin typeface="Calibri"/>
                <a:ea typeface="Open Sans"/>
                <a:cs typeface="Open Sans"/>
              </a:rPr>
              <a:t>waloryzacja nie jest uzależniona od terminowej realizacji kamieni </a:t>
            </a:r>
            <a:r>
              <a:rPr lang="pl-PL" sz="1600" b="0" i="0">
                <a:effectLst/>
                <a:latin typeface="Calibri"/>
                <a:ea typeface="Open Sans"/>
                <a:cs typeface="Open Sans"/>
              </a:rPr>
              <a:t>milowych oraz dotyczy wszystkich OOW/Beneficjentów, którzy przystąpią do podpisania aneksu.</a:t>
            </a:r>
            <a:endParaRPr lang="pl-PL" sz="1600">
              <a:latin typeface="Calibri"/>
              <a:ea typeface="Open Sans"/>
              <a:cs typeface="Open Sans"/>
            </a:endParaRPr>
          </a:p>
          <a:p>
            <a:pPr marL="171450" indent="-171450">
              <a:buFont typeface="Wingdings"/>
              <a:buChar char="ü"/>
            </a:pPr>
            <a:r>
              <a:rPr lang="pl-PL" sz="1600">
                <a:latin typeface="Calibri"/>
                <a:ea typeface="Open Sans"/>
                <a:cs typeface="Open Sans"/>
              </a:rPr>
              <a:t>OOW/Beneficjenci mają obowiązek realizacji kamieni milowych zaplanowanych w zadaniu 2 (jeśli dotyczy) </a:t>
            </a:r>
            <a:r>
              <a:rPr lang="pl-PL" sz="1600" b="1">
                <a:latin typeface="Calibri"/>
                <a:ea typeface="Open Sans"/>
                <a:cs typeface="Open Sans"/>
              </a:rPr>
              <a:t>równolegle i proporcjonalnie</a:t>
            </a:r>
            <a:r>
              <a:rPr lang="pl-PL" sz="1600">
                <a:latin typeface="Calibri"/>
                <a:ea typeface="Open Sans"/>
                <a:cs typeface="Open Sans"/>
              </a:rPr>
              <a:t> do realizacji kamieni milowych zaplanowanych w zadaniu 1</a:t>
            </a:r>
            <a:r>
              <a:rPr lang="pl-PL" sz="1200">
                <a:latin typeface="Open Sans"/>
                <a:ea typeface="Open Sans"/>
                <a:cs typeface="Open Sans"/>
              </a:rPr>
              <a:t>.</a:t>
            </a:r>
          </a:p>
          <a:p>
            <a:pPr marL="0" indent="0">
              <a:buNone/>
            </a:pP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379661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E037BAD-489F-0963-9684-469DE673E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064" y="612237"/>
            <a:ext cx="7378763" cy="443676"/>
          </a:xfrm>
        </p:spPr>
        <p:txBody>
          <a:bodyPr>
            <a:normAutofit/>
          </a:bodyPr>
          <a:lstStyle/>
          <a:p>
            <a:pPr algn="ctr"/>
            <a:r>
              <a:rPr lang="pl-PL" i="0" u="none" strike="noStrike" baseline="0"/>
              <a:t>Kamienie milowe – terminy osiągnięcia w podziale na KPO/FERC</a:t>
            </a:r>
            <a:endParaRPr lang="pl-PL"/>
          </a:p>
        </p:txBody>
      </p:sp>
      <p:graphicFrame>
        <p:nvGraphicFramePr>
          <p:cNvPr id="12" name="Symbol zastępczy zawartości 11">
            <a:extLst>
              <a:ext uri="{FF2B5EF4-FFF2-40B4-BE49-F238E27FC236}">
                <a16:creationId xmlns:a16="http://schemas.microsoft.com/office/drawing/2014/main" id="{7BD4BA78-77FD-A0B5-DAD1-E4DE1B7A4EF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61604881"/>
              </p:ext>
            </p:extLst>
          </p:nvPr>
        </p:nvGraphicFramePr>
        <p:xfrm>
          <a:off x="877888" y="1347788"/>
          <a:ext cx="7456453" cy="3105304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002820">
                  <a:extLst>
                    <a:ext uri="{9D8B030D-6E8A-4147-A177-3AD203B41FA5}">
                      <a16:colId xmlns:a16="http://schemas.microsoft.com/office/drawing/2014/main" val="3802253788"/>
                    </a:ext>
                  </a:extLst>
                </a:gridCol>
                <a:gridCol w="1471880">
                  <a:extLst>
                    <a:ext uri="{9D8B030D-6E8A-4147-A177-3AD203B41FA5}">
                      <a16:colId xmlns:a16="http://schemas.microsoft.com/office/drawing/2014/main" val="133368268"/>
                    </a:ext>
                  </a:extLst>
                </a:gridCol>
                <a:gridCol w="1471881">
                  <a:extLst>
                    <a:ext uri="{9D8B030D-6E8A-4147-A177-3AD203B41FA5}">
                      <a16:colId xmlns:a16="http://schemas.microsoft.com/office/drawing/2014/main" val="3013854688"/>
                    </a:ext>
                  </a:extLst>
                </a:gridCol>
                <a:gridCol w="3509872">
                  <a:extLst>
                    <a:ext uri="{9D8B030D-6E8A-4147-A177-3AD203B41FA5}">
                      <a16:colId xmlns:a16="http://schemas.microsoft.com/office/drawing/2014/main" val="1271272340"/>
                    </a:ext>
                  </a:extLst>
                </a:gridCol>
              </a:tblGrid>
              <a:tr h="376944"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/>
                        <a:t>KPO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/>
                        <a:t>KPO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/>
                        <a:t>FERC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3443827"/>
                  </a:ext>
                </a:extLst>
              </a:tr>
              <a:tr h="825688">
                <a:tc>
                  <a:txBody>
                    <a:bodyPr/>
                    <a:lstStyle/>
                    <a:p>
                      <a:pPr algn="ctr"/>
                      <a:r>
                        <a:rPr lang="pl-PL" sz="1000" b="1"/>
                        <a:t>Kamień milowy 1</a:t>
                      </a: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1000" b="1" i="0" u="none" strike="noStrike" noProof="0">
                          <a:latin typeface="Calibri"/>
                        </a:rPr>
                        <a:t>12 miesięcy </a:t>
                      </a:r>
                      <a:r>
                        <a:rPr lang="pl-PL" sz="1000" b="0" i="0" u="none" strike="noStrike" noProof="0">
                          <a:latin typeface="Calibri"/>
                        </a:rPr>
                        <a:t>od podpisania umowy lub rozpoczęcia realizacji przedsięwzięcia/projektu (w zależności, które zdarzenie nastąpi wcześniej);</a:t>
                      </a:r>
                      <a:endParaRPr lang="pl-PL" sz="1000"/>
                    </a:p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1000" b="1" i="0" u="none" strike="noStrike" noProof="0">
                          <a:latin typeface="Calibri"/>
                        </a:rPr>
                        <a:t>wartość docelowa to: 15%</a:t>
                      </a:r>
                      <a:r>
                        <a:rPr lang="pl-PL" sz="1000" b="0" i="0" u="none" strike="noStrike" noProof="0">
                          <a:latin typeface="Calibri"/>
                        </a:rPr>
                        <a:t> ze 100% liczby punktów adresowych do objęcia zasięgiem dla Zadania 1 / realizacji wartości Inwestycji własnych dla Zadania 2</a:t>
                      </a:r>
                      <a:endParaRPr lang="pl-PL" sz="10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2611482"/>
                  </a:ext>
                </a:extLst>
              </a:tr>
              <a:tr h="825688">
                <a:tc>
                  <a:txBody>
                    <a:bodyPr/>
                    <a:lstStyle/>
                    <a:p>
                      <a:pPr algn="ctr"/>
                      <a:r>
                        <a:rPr lang="pl-PL" sz="1000" b="1"/>
                        <a:t>Kamień milowy 2</a:t>
                      </a: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1000" b="1" i="0" u="none" strike="noStrike" noProof="0" dirty="0">
                          <a:latin typeface="Calibri"/>
                        </a:rPr>
                        <a:t>24 miesiące </a:t>
                      </a:r>
                      <a:r>
                        <a:rPr lang="pl-PL" sz="1000" b="0" i="0" u="none" strike="noStrike" noProof="0" dirty="0">
                          <a:latin typeface="Calibri"/>
                        </a:rPr>
                        <a:t>od podpisania umowy lub rozpoczęcia realizacji przedsięwzięcia/projektu (w zależności, które zdarzenie nastąpi wcześniej);</a:t>
                      </a:r>
                      <a:endParaRPr lang="pl-PL" sz="1000" dirty="0"/>
                    </a:p>
                    <a:p>
                      <a:pPr lvl="0" algn="ctr">
                        <a:buNone/>
                      </a:pPr>
                      <a:r>
                        <a:rPr lang="pl-PL" sz="1000" b="1" i="0" u="none" strike="noStrike" noProof="0" dirty="0">
                          <a:latin typeface="Calibri"/>
                        </a:rPr>
                        <a:t>wartość docelowa to: 35% </a:t>
                      </a:r>
                      <a:r>
                        <a:rPr lang="pl-PL" sz="1000" b="0" i="0" u="none" strike="noStrike" noProof="0" dirty="0">
                          <a:latin typeface="Calibri"/>
                        </a:rPr>
                        <a:t>ze 100% liczby punktów adresowych do objęcia zasięgiem dla Zadania 1/ realizacji wartości Inwestycji własnych dla Zadania 2</a:t>
                      </a:r>
                      <a:endParaRPr lang="pl-PL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0735248"/>
                  </a:ext>
                </a:extLst>
              </a:tr>
              <a:tr h="1076984">
                <a:tc>
                  <a:txBody>
                    <a:bodyPr/>
                    <a:lstStyle/>
                    <a:p>
                      <a:pPr algn="ctr"/>
                      <a:r>
                        <a:rPr lang="pl-PL" sz="1000" b="1"/>
                        <a:t>Kamień milowy 3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1000" b="1" i="0" u="none" strike="noStrike" noProof="0" dirty="0">
                          <a:latin typeface="Calibri"/>
                        </a:rPr>
                        <a:t>do 30.06.2026 r.</a:t>
                      </a:r>
                      <a:r>
                        <a:rPr lang="pl-PL" sz="1000" b="0" i="0" u="none" strike="noStrike" noProof="0" dirty="0">
                          <a:latin typeface="Calibri"/>
                        </a:rPr>
                        <a:t> </a:t>
                      </a:r>
                      <a:endParaRPr lang="pl-PL" sz="1000" dirty="0"/>
                    </a:p>
                    <a:p>
                      <a:pPr lvl="0" algn="ctr">
                        <a:buNone/>
                      </a:pPr>
                      <a:r>
                        <a:rPr lang="pl-PL" sz="1000" b="0" i="0" u="none" strike="noStrike" noProof="0" dirty="0">
                          <a:latin typeface="Calibri"/>
                        </a:rPr>
                        <a:t>wartość docelowa to: 100% liczby punktów adresowych do objęcia zasięgiem dla Zadania 1/ realizacji wartości Inwestycji własnych dla Zadania 2</a:t>
                      </a:r>
                      <a:endParaRPr lang="pl-PL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l-PL" sz="1000" b="1" i="0" u="none" strike="noStrike" noProof="0" dirty="0">
                          <a:latin typeface="Calibri"/>
                        </a:rPr>
                        <a:t>36 miesięcy</a:t>
                      </a:r>
                      <a:r>
                        <a:rPr lang="pl-PL" sz="1000" b="0" i="0" u="none" strike="noStrike" noProof="0" dirty="0">
                          <a:latin typeface="Calibri"/>
                        </a:rPr>
                        <a:t> od podpisania </a:t>
                      </a:r>
                      <a:r>
                        <a:rPr lang="pl-PL" sz="1000" b="0" i="0" u="none" strike="noStrike" noProof="0" dirty="0" err="1">
                          <a:latin typeface="Calibri"/>
                        </a:rPr>
                        <a:t>UoD</a:t>
                      </a:r>
                      <a:r>
                        <a:rPr lang="pl-PL" sz="1000" b="0" i="0" u="none" strike="noStrike" noProof="0" dirty="0">
                          <a:latin typeface="Calibri"/>
                        </a:rPr>
                        <a:t> lub rozpoczęcia realizacji Projektu (w zależności, które zdarzenie nastąpi wcześniej), </a:t>
                      </a:r>
                      <a:endParaRPr lang="pl-PL" sz="1000" dirty="0"/>
                    </a:p>
                    <a:p>
                      <a:pPr lvl="0" algn="ctr">
                        <a:buNone/>
                      </a:pPr>
                      <a:r>
                        <a:rPr lang="pl-PL" sz="1000" b="0" i="0" u="none" strike="noStrike" noProof="0" dirty="0">
                          <a:latin typeface="Calibri"/>
                        </a:rPr>
                        <a:t>wartość docelowa to: 100% liczby punktów adresowych do objęcia zasięgiem dla Zadania 1 / realizacji wartości Inwestycji własnych dla Zadania 2</a:t>
                      </a:r>
                      <a:endParaRPr lang="pl-PL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1435504"/>
                  </a:ext>
                </a:extLst>
              </a:tr>
            </a:tbl>
          </a:graphicData>
        </a:graphic>
      </p:graphicFrame>
      <p:pic>
        <p:nvPicPr>
          <p:cNvPr id="18" name="Grafika 17" descr="Włączone światła z wypełnieniem pełnym">
            <a:extLst>
              <a:ext uri="{FF2B5EF4-FFF2-40B4-BE49-F238E27FC236}">
                <a16:creationId xmlns:a16="http://schemas.microsoft.com/office/drawing/2014/main" id="{16837E26-F37F-06EA-3E57-E341A1A94E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339436"/>
            <a:ext cx="935182" cy="935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9680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9" y="432943"/>
            <a:ext cx="3694610" cy="734818"/>
          </a:xfrm>
        </p:spPr>
        <p:txBody>
          <a:bodyPr anchor="t">
            <a:normAutofit/>
          </a:bodyPr>
          <a:lstStyle/>
          <a:p>
            <a:r>
              <a:rPr lang="pl-PL" sz="1400" i="0" u="none" strike="noStrike" baseline="0">
                <a:solidFill>
                  <a:schemeClr val="accent1">
                    <a:lumMod val="76000"/>
                  </a:schemeClr>
                </a:solidFill>
                <a:latin typeface="Open Sans"/>
                <a:ea typeface="Open Sans"/>
                <a:cs typeface="Open Sans"/>
              </a:rPr>
              <a:t>Kamienie milowe – informowanie o wykonaniu</a:t>
            </a:r>
            <a:endParaRPr lang="pl-PL" sz="1400" u="sng">
              <a:solidFill>
                <a:schemeClr val="accent1">
                  <a:lumMod val="76000"/>
                </a:schemeClr>
              </a:solidFill>
              <a:latin typeface="Open Sans"/>
              <a:ea typeface="Open Sans"/>
              <a:cs typeface="Open Sans"/>
            </a:endParaRP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55458" y="1077524"/>
            <a:ext cx="4572001" cy="3453740"/>
          </a:xfrm>
        </p:spPr>
        <p:txBody>
          <a:bodyPr vert="horz" lIns="0" tIns="0" rIns="0" bIns="0" rtlCol="0" anchor="t">
            <a:noAutofit/>
          </a:bodyPr>
          <a:lstStyle/>
          <a:p>
            <a:pPr marL="171450" indent="-171450">
              <a:lnSpc>
                <a:spcPct val="150000"/>
              </a:lnSpc>
              <a:buFont typeface="Wingdings"/>
              <a:buChar char="ü"/>
            </a:pPr>
            <a:r>
              <a:rPr lang="pl-PL" sz="1300">
                <a:latin typeface="Calibri"/>
                <a:ea typeface="Open Sans"/>
                <a:cs typeface="Open Sans"/>
              </a:rPr>
              <a:t>Najpóźniej w ostatnim dniu na osiągnięcie kamienia milowego, należy złożyć do CPPC oświadczenie potwierdzające z określeniem wartości osiągniętego wskaźnika</a:t>
            </a:r>
            <a:endParaRPr lang="pl-PL"/>
          </a:p>
          <a:p>
            <a:pPr marL="171450" indent="-171450">
              <a:lnSpc>
                <a:spcPct val="150000"/>
              </a:lnSpc>
              <a:buFont typeface="Wingdings"/>
              <a:buChar char="ü"/>
            </a:pPr>
            <a:r>
              <a:rPr lang="pl-PL" sz="1300">
                <a:latin typeface="Calibri"/>
                <a:ea typeface="Open Sans"/>
                <a:cs typeface="Open Sans"/>
              </a:rPr>
              <a:t>Należy złożyć raport w systemie SIMBA obrazujący, które punkty adresowe zostały wykonane – raport składany zgodnie z przyjętym harmonogramem, tj. do 10 dnia miesiąca</a:t>
            </a:r>
          </a:p>
          <a:p>
            <a:pPr marL="171450" indent="-171450">
              <a:lnSpc>
                <a:spcPct val="150000"/>
              </a:lnSpc>
              <a:buFont typeface="Wingdings"/>
              <a:buChar char="ü"/>
            </a:pPr>
            <a:r>
              <a:rPr lang="pl-PL" sz="1300">
                <a:latin typeface="Calibri"/>
                <a:ea typeface="Open Sans"/>
                <a:cs typeface="Open Sans"/>
              </a:rPr>
              <a:t>Wniosek o płatność, w którym rozliczone będą punkty adresowe osiągnięte w danym kamieniu należy złożyć najpóźniej w terminie miesiąca od dnia osiągnięcia kamienia milowego</a:t>
            </a:r>
          </a:p>
        </p:txBody>
      </p:sp>
      <p:pic>
        <p:nvPicPr>
          <p:cNvPr id="7" name="Obraz 6" descr="Dokumenty i tablet na biurku">
            <a:extLst>
              <a:ext uri="{FF2B5EF4-FFF2-40B4-BE49-F238E27FC236}">
                <a16:creationId xmlns:a16="http://schemas.microsoft.com/office/drawing/2014/main" id="{B44C4428-6EAB-6136-6136-4DA6F468834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22" r="939" b="-2"/>
          <a:stretch/>
        </p:blipFill>
        <p:spPr>
          <a:xfrm>
            <a:off x="584947" y="896537"/>
            <a:ext cx="3645920" cy="33504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997625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C671F9-4B5A-79A5-806E-2B75E4C6C3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1900">
                <a:solidFill>
                  <a:schemeClr val="accent2">
                    <a:lumMod val="25000"/>
                  </a:schemeClr>
                </a:solidFill>
                <a:latin typeface="Open Sans"/>
                <a:ea typeface="Open Sans"/>
                <a:cs typeface="Open Sans"/>
              </a:rPr>
              <a:t>Plan naprawczy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E0AA2E9-EC78-6B46-72B3-27106440C6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8858" y="1347053"/>
            <a:ext cx="4633876" cy="301181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pl-PL" sz="1600">
                <a:latin typeface="Calibri"/>
                <a:ea typeface="Open Sans"/>
                <a:cs typeface="Open Sans"/>
              </a:rPr>
              <a:t>W przypadku, gdy OOW/Beneficjent nie realizuje kamieni milowych w terminach określonych w umowie, zobowiązany jest do przedstawienia </a:t>
            </a:r>
            <a:r>
              <a:rPr lang="pl-PL" sz="1600" b="1">
                <a:latin typeface="Calibri"/>
                <a:ea typeface="Open Sans"/>
                <a:cs typeface="Open Sans"/>
              </a:rPr>
              <a:t>planu naprawczego</a:t>
            </a:r>
            <a:r>
              <a:rPr lang="pl-PL" sz="1600">
                <a:latin typeface="Calibri"/>
                <a:ea typeface="Open Sans"/>
                <a:cs typeface="Open Sans"/>
              </a:rPr>
              <a:t>.</a:t>
            </a:r>
            <a:endParaRPr lang="pl-PL" sz="1600" b="0" i="0" u="none" strike="noStrike" baseline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pl-PL" sz="1600">
                <a:latin typeface="Calibri"/>
                <a:ea typeface="Open Sans"/>
                <a:cs typeface="Open Sans"/>
              </a:rPr>
              <a:t>Jeśli pomimo wdrożenia planu naprawczego OOW/Beneficjent nie osiągnie kamienia milowego w terminie do 6 miesięcy od wyznaczonego terminu jego osiągnięcia, CPPC podda pod ponowną analizę wykonalność przedsięwzięcia/projektu oraz przyczyny nierealizowania kamienia milowego. </a:t>
            </a:r>
          </a:p>
        </p:txBody>
      </p:sp>
      <p:pic>
        <p:nvPicPr>
          <p:cNvPr id="5" name="Obraz 4" descr="Obraz zawierający kreskówka, obuwie, zrzut ekranu, tekst&#10;&#10;Opis wygenerowany automatycznie">
            <a:extLst>
              <a:ext uri="{FF2B5EF4-FFF2-40B4-BE49-F238E27FC236}">
                <a16:creationId xmlns:a16="http://schemas.microsoft.com/office/drawing/2014/main" id="{AD667660-BA12-D12C-6B2E-1BA5AAAC2B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693" y="1247219"/>
            <a:ext cx="3166310" cy="1832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6053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8D10ABB-ECD4-A690-AE81-3D93E9E8A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3798" y="208430"/>
            <a:ext cx="5756556" cy="323314"/>
          </a:xfrm>
        </p:spPr>
        <p:txBody>
          <a:bodyPr anchor="t">
            <a:noAutofit/>
          </a:bodyPr>
          <a:lstStyle/>
          <a:p>
            <a:pPr algn="ctr"/>
            <a:r>
              <a:rPr lang="pl-PL" sz="1400"/>
              <a:t>Przykładowy wzór planu naprawczego*</a:t>
            </a:r>
          </a:p>
        </p:txBody>
      </p:sp>
      <p:pic>
        <p:nvPicPr>
          <p:cNvPr id="5" name="Symbol zastępczy zawartości 4" descr="Obraz zawierający tekst, zrzut ekranu, dokument, Czcionka&#10;&#10;Opis wygenerowany automatycznie">
            <a:extLst>
              <a:ext uri="{FF2B5EF4-FFF2-40B4-BE49-F238E27FC236}">
                <a16:creationId xmlns:a16="http://schemas.microsoft.com/office/drawing/2014/main" id="{983A68F1-875B-6999-35FA-5A6107F234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/>
        </p:blipFill>
        <p:spPr>
          <a:xfrm>
            <a:off x="1203158" y="476876"/>
            <a:ext cx="6407675" cy="4368586"/>
          </a:xfrm>
          <a:noFill/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AE8419AF-A53C-8CDB-1775-CB2EC12DB9A7}"/>
              </a:ext>
            </a:extLst>
          </p:cNvPr>
          <p:cNvSpPr txBox="1"/>
          <p:nvPr/>
        </p:nvSpPr>
        <p:spPr>
          <a:xfrm>
            <a:off x="1251285" y="4845462"/>
            <a:ext cx="515639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/>
              <a:t>*wzór dla KPO zawierający nazewnictwo i oznaczenia dotyczące KPO</a:t>
            </a:r>
          </a:p>
        </p:txBody>
      </p:sp>
    </p:spTree>
    <p:extLst>
      <p:ext uri="{BB962C8B-B14F-4D97-AF65-F5344CB8AC3E}">
        <p14:creationId xmlns:p14="http://schemas.microsoft.com/office/powerpoint/2010/main" val="3874505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FC01A5A8-1DE8-4F2F-9F76-A398C21971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85225" y="2507121"/>
            <a:ext cx="6773550" cy="547967"/>
          </a:xfrm>
        </p:spPr>
        <p:txBody>
          <a:bodyPr>
            <a:normAutofit fontScale="90000"/>
          </a:bodyPr>
          <a:lstStyle/>
          <a:p>
            <a:pPr algn="ctr"/>
            <a:r>
              <a:rPr lang="pl-PL" sz="2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Dziękujemy za uwagę</a:t>
            </a:r>
            <a:br>
              <a:rPr lang="pl-PL"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pl-PL" sz="18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3" name="Grupa 2">
            <a:extLst>
              <a:ext uri="{FF2B5EF4-FFF2-40B4-BE49-F238E27FC236}">
                <a16:creationId xmlns:a16="http://schemas.microsoft.com/office/drawing/2014/main" id="{48519CA0-B36F-3C47-195D-9464E64F40FF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4409437"/>
            <a:ext cx="9144000" cy="734063"/>
            <a:chOff x="0" y="4409437"/>
            <a:chExt cx="9144000" cy="734063"/>
          </a:xfrm>
        </p:grpSpPr>
        <p:sp>
          <p:nvSpPr>
            <p:cNvPr id="5" name="Prostokąt 4">
              <a:extLst>
                <a:ext uri="{FF2B5EF4-FFF2-40B4-BE49-F238E27FC236}">
                  <a16:creationId xmlns:a16="http://schemas.microsoft.com/office/drawing/2014/main" id="{CB7B85B8-AB31-3E28-6251-740225930C4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4409437"/>
              <a:ext cx="9144000" cy="7340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6" name="Obraz 5" descr="Obraz zawierający tekst, zrzut ekranu, Czcionka">
              <a:extLst>
                <a:ext uri="{FF2B5EF4-FFF2-40B4-BE49-F238E27FC236}">
                  <a16:creationId xmlns:a16="http://schemas.microsoft.com/office/drawing/2014/main" id="{E92D2F30-9B81-74FB-304A-E022A5B44AD6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46217" y="4409437"/>
              <a:ext cx="4251518" cy="59939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03594810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Niestandardowy 8">
      <a:dk1>
        <a:srgbClr val="000000"/>
      </a:dk1>
      <a:lt1>
        <a:srgbClr val="FFFFFF"/>
      </a:lt1>
      <a:dk2>
        <a:srgbClr val="002073"/>
      </a:dk2>
      <a:lt2>
        <a:srgbClr val="FFFFFF"/>
      </a:lt2>
      <a:accent1>
        <a:srgbClr val="003399"/>
      </a:accent1>
      <a:accent2>
        <a:srgbClr val="A6D3FF"/>
      </a:accent2>
      <a:accent3>
        <a:srgbClr val="FFD618"/>
      </a:accent3>
      <a:accent4>
        <a:srgbClr val="0051B0"/>
      </a:accent4>
      <a:accent5>
        <a:srgbClr val="6BB1E2"/>
      </a:accent5>
      <a:accent6>
        <a:srgbClr val="FFE60B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1" id="{436F5452-C95B-4D43-A1C6-1CA5BE69C951}" vid="{ABE25C27-1E66-47F3-AA86-B88226738C33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0799D898E1E6F040BD442E0C7616D4F7" ma:contentTypeVersion="11" ma:contentTypeDescription="Utwórz nowy dokument." ma:contentTypeScope="" ma:versionID="cb9f8fb12ecb176181ffad622d4f7ab2">
  <xsd:schema xmlns:xsd="http://www.w3.org/2001/XMLSchema" xmlns:xs="http://www.w3.org/2001/XMLSchema" xmlns:p="http://schemas.microsoft.com/office/2006/metadata/properties" xmlns:ns2="83783693-ef60-425a-b273-585e3fe453e9" xmlns:ns3="3361ad4d-7ab5-4428-8e8f-a55a688db929" targetNamespace="http://schemas.microsoft.com/office/2006/metadata/properties" ma:root="true" ma:fieldsID="2d233c887c4737f822d2eda039c83450" ns2:_="" ns3:_="">
    <xsd:import namespace="83783693-ef60-425a-b273-585e3fe453e9"/>
    <xsd:import namespace="3361ad4d-7ab5-4428-8e8f-a55a688db929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783693-ef60-425a-b273-585e3fe453e9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Tagi obrazów" ma:readOnly="false" ma:fieldId="{5cf76f15-5ced-4ddc-b409-7134ff3c332f}" ma:taxonomyMulti="true" ma:sspId="cc6f6cad-d038-4c8c-a53d-3cb4c28787a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361ad4d-7ab5-4428-8e8f-a55a688db929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a372394b-1633-40ed-88d1-f992bef83b33}" ma:internalName="TaxCatchAll" ma:showField="CatchAllData" ma:web="3361ad4d-7ab5-4428-8e8f-a55a688db92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361ad4d-7ab5-4428-8e8f-a55a688db929" xsi:nil="true"/>
    <lcf76f155ced4ddcb4097134ff3c332f xmlns="83783693-ef60-425a-b273-585e3fe453e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2519063-2441-4738-8881-9E18583171E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A9D17E4-20AD-4E6B-B623-D94F36DEE2E0}">
  <ds:schemaRefs>
    <ds:schemaRef ds:uri="3361ad4d-7ab5-4428-8e8f-a55a688db929"/>
    <ds:schemaRef ds:uri="83783693-ef60-425a-b273-585e3fe453e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0B3CBCB4-F2C6-4E87-B3D9-F82C82D8AAD7}">
  <ds:schemaRefs>
    <ds:schemaRef ds:uri="3361ad4d-7ab5-4428-8e8f-a55a688db929"/>
    <ds:schemaRef ds:uri="83783693-ef60-425a-b273-585e3fe453e9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</TotalTime>
  <Words>472</Words>
  <Application>Microsoft Office PowerPoint</Application>
  <PresentationFormat>Pokaz na ekranie (16:9)</PresentationFormat>
  <Paragraphs>37</Paragraphs>
  <Slides>8</Slides>
  <Notes>2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8</vt:i4>
      </vt:variant>
    </vt:vector>
  </HeadingPairs>
  <TitlesOfParts>
    <vt:vector size="13" baseType="lpstr">
      <vt:lpstr>Arial</vt:lpstr>
      <vt:lpstr>Calibri</vt:lpstr>
      <vt:lpstr>Open Sans</vt:lpstr>
      <vt:lpstr>Wingdings</vt:lpstr>
      <vt:lpstr>Motyw pakietu Office</vt:lpstr>
      <vt:lpstr> KPO i FERC   </vt:lpstr>
      <vt:lpstr>Kamienie milowe i plan naprawczy</vt:lpstr>
      <vt:lpstr>Kamienie milowe – ważne informacje </vt:lpstr>
      <vt:lpstr>Kamienie milowe – terminy osiągnięcia w podziale na KPO/FERC</vt:lpstr>
      <vt:lpstr>Kamienie milowe – informowanie o wykonaniu</vt:lpstr>
      <vt:lpstr>Plan naprawczy</vt:lpstr>
      <vt:lpstr>Przykładowy wzór planu naprawczego*</vt:lpstr>
      <vt:lpstr>Dziękujemy za uwagę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</dc:title>
  <dc:creator>Sowiński Piotr</dc:creator>
  <cp:lastModifiedBy>Agnieszka Węglińska</cp:lastModifiedBy>
  <cp:revision>7</cp:revision>
  <cp:lastPrinted>2024-05-08T07:47:21Z</cp:lastPrinted>
  <dcterms:created xsi:type="dcterms:W3CDTF">2022-06-22T09:40:44Z</dcterms:created>
  <dcterms:modified xsi:type="dcterms:W3CDTF">2024-10-21T11:02:39Z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0x0101000799D898E1E6F040BD442E0C7616D4F7</vt:lpwstr>
  </property>
</Properties>
</file>