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913" r:id="rId2"/>
  </p:sldMasterIdLst>
  <p:notesMasterIdLst>
    <p:notesMasterId r:id="rId17"/>
  </p:notesMasterIdLst>
  <p:handoutMasterIdLst>
    <p:handoutMasterId r:id="rId18"/>
  </p:handoutMasterIdLst>
  <p:sldIdLst>
    <p:sldId id="789" r:id="rId3"/>
    <p:sldId id="797" r:id="rId4"/>
    <p:sldId id="796" r:id="rId5"/>
    <p:sldId id="794" r:id="rId6"/>
    <p:sldId id="787" r:id="rId7"/>
    <p:sldId id="784" r:id="rId8"/>
    <p:sldId id="786" r:id="rId9"/>
    <p:sldId id="788" r:id="rId10"/>
    <p:sldId id="792" r:id="rId11"/>
    <p:sldId id="795" r:id="rId12"/>
    <p:sldId id="337" r:id="rId13"/>
    <p:sldId id="798" r:id="rId14"/>
    <p:sldId id="334" r:id="rId15"/>
    <p:sldId id="79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Pączek" initials="EP" lastIdx="1" clrIdx="0">
    <p:extLst>
      <p:ext uri="{19B8F6BF-5375-455C-9EA6-DF929625EA0E}">
        <p15:presenceInfo xmlns:p15="http://schemas.microsoft.com/office/powerpoint/2012/main" userId="fd3ffab81de9f4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6" autoAdjust="0"/>
    <p:restoredTop sz="94660"/>
  </p:normalViewPr>
  <p:slideViewPr>
    <p:cSldViewPr>
      <p:cViewPr varScale="1">
        <p:scale>
          <a:sx n="65" d="100"/>
          <a:sy n="65" d="100"/>
        </p:scale>
        <p:origin x="4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B2880-4372-4EBA-87CE-5F8EBFD6DF94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0941-494B-40D1-A027-D21BF947AF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4957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990A9-E1E0-4A2C-A20A-FE0837B32BCE}" type="datetimeFigureOut">
              <a:rPr lang="pl-PL" smtClean="0"/>
              <a:t>2019-11-07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610A-D330-4757-8EA3-7747A6994E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1879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0D1C-340A-4BFF-A1D2-EF2989C2D2F2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74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F1FB-22F7-45FB-B6E8-A5FC73524DAF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16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C903-87C3-4AB6-B794-9DD343978B96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99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4F0D1C-340A-4BFF-A1D2-EF2989C2D2F2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7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2C95-685F-40D2-87AD-9F412374ED11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7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C211-E711-4E6B-8CC8-10094A88C4AC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2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E27D-479C-4477-BD0C-F4B14A6792FF}" type="datetime1">
              <a:rPr lang="pl-PL" smtClean="0"/>
              <a:t>2019-11-07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27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033A-56FC-4DE5-B3CF-285E37E070E6}" type="datetime1">
              <a:rPr lang="pl-PL" smtClean="0"/>
              <a:t>2019-11-07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76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5128-D7A9-466A-B2C5-FD1A203B9953}" type="datetime1">
              <a:rPr lang="pl-PL" smtClean="0"/>
              <a:t>2019-11-07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89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4539-8BA0-4E09-B7A4-7847F23DCA46}" type="datetime1">
              <a:rPr lang="pl-PL" smtClean="0"/>
              <a:t>2019-11-07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802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F66C-BF05-4138-8995-82D81BFC07A2}" type="datetime1">
              <a:rPr lang="pl-PL" smtClean="0"/>
              <a:t>2019-11-07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80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2C95-685F-40D2-87AD-9F412374ED11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910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7C90-2094-45E9-BEE7-13234AD3A3D7}" type="datetime1">
              <a:rPr lang="pl-PL" smtClean="0"/>
              <a:t>2019-11-07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389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F1FB-22F7-45FB-B6E8-A5FC73524DAF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30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4C903-87C3-4AB6-B794-9DD343978B96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41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C211-E711-4E6B-8CC8-10094A88C4AC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3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E27D-479C-4477-BD0C-F4B14A6792FF}" type="datetime1">
              <a:rPr lang="pl-PL" smtClean="0"/>
              <a:t>2019-11-07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63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033A-56FC-4DE5-B3CF-285E37E070E6}" type="datetime1">
              <a:rPr lang="pl-PL" smtClean="0"/>
              <a:t>2019-11-07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2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5128-D7A9-466A-B2C5-FD1A203B9953}" type="datetime1">
              <a:rPr lang="pl-PL" smtClean="0"/>
              <a:t>2019-11-07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F4539-8BA0-4E09-B7A4-7847F23DCA46}" type="datetime1">
              <a:rPr lang="pl-PL" smtClean="0"/>
              <a:t>2019-11-07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7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F66C-BF05-4138-8995-82D81BFC07A2}" type="datetime1">
              <a:rPr lang="pl-PL" smtClean="0"/>
              <a:t>2019-11-07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80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7C90-2094-45E9-BEE7-13234AD3A3D7}" type="datetime1">
              <a:rPr lang="pl-PL" smtClean="0"/>
              <a:t>2019-11-07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52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A11DDF-EFE0-4DDE-BC5D-DE80BFC13286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2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9A11DDF-EFE0-4DDE-BC5D-DE80BFC13286}" type="datetime1">
              <a:rPr lang="pl-PL" smtClean="0"/>
              <a:t>2019-11-07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2D4D039-24EC-4475-B87D-5BEBA1953E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52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A99D76-2990-4087-B5D3-BF964403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200" dirty="0"/>
              <a:t>11.oo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5A15F2-CA44-4A61-93C3-FF3A50517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marL="45720" indent="0">
              <a:buNone/>
            </a:pPr>
            <a:r>
              <a:rPr lang="pl-PL" dirty="0"/>
              <a:t>                                                     TELEMEDYCYNA 2019</a:t>
            </a:r>
          </a:p>
          <a:p>
            <a:endParaRPr lang="pl-PL" dirty="0"/>
          </a:p>
          <a:p>
            <a:endParaRPr lang="pl-PL" dirty="0"/>
          </a:p>
          <a:p>
            <a:pPr marL="45720" indent="0">
              <a:buNone/>
            </a:pPr>
            <a:r>
              <a:rPr lang="pl-PL" dirty="0"/>
              <a:t>                            7 listopada 2019, Rada Nauki przy Ministrze Zdrowia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5BF7E5D-F492-43F4-BB0D-924CBA07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</p:spTree>
    <p:extLst>
      <p:ext uri="{BB962C8B-B14F-4D97-AF65-F5344CB8AC3E}">
        <p14:creationId xmlns:p14="http://schemas.microsoft.com/office/powerpoint/2010/main" val="13278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246FC0-6716-4BC3-AC7A-F8B080E1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EWOLUCJA</a:t>
            </a:r>
            <a:r>
              <a:rPr lang="pl-PL" dirty="0"/>
              <a:t> TELEMEDYCYNY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F1BC2B8-D46B-41B2-B563-124B4C2A4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MEDYCYNA                                PLATFORMA </a:t>
            </a:r>
            <a:r>
              <a:rPr lang="pl-PL"/>
              <a:t>IT  </a:t>
            </a:r>
            <a:r>
              <a:rPr lang="pl-PL">
                <a:sym typeface="Wingdings" panose="05000000000000000000" pitchFamily="2" charset="2"/>
              </a:rPr>
              <a:t></a:t>
            </a:r>
            <a:r>
              <a:rPr lang="pl-PL"/>
              <a:t> </a:t>
            </a:r>
            <a:r>
              <a:rPr lang="pl-PL" dirty="0"/>
              <a:t>przysyłanie danych, analiza                        						danych+ </a:t>
            </a:r>
            <a:r>
              <a:rPr lang="pl-PL" dirty="0">
                <a:highlight>
                  <a:srgbClr val="FFFF00"/>
                </a:highlight>
              </a:rPr>
              <a:t>sztuczna inteligencja     </a:t>
            </a:r>
            <a:r>
              <a:rPr lang="pl-PL" dirty="0"/>
              <a:t>		PRAWO + ETYKA</a:t>
            </a:r>
          </a:p>
          <a:p>
            <a:pPr marL="45720" indent="0">
              <a:buNone/>
            </a:pPr>
            <a:r>
              <a:rPr lang="pl-PL" dirty="0"/>
              <a:t>                                ZARZĄDZANIE</a:t>
            </a:r>
          </a:p>
          <a:p>
            <a:endParaRPr lang="pl-PL" dirty="0"/>
          </a:p>
          <a:p>
            <a:pPr marL="45720" indent="0">
              <a:buNone/>
            </a:pPr>
            <a:r>
              <a:rPr lang="pl-PL" dirty="0"/>
              <a:t>                              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E71FB32-1800-4869-80B0-C5A42F61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3359C93B-0E6E-4482-A77E-962A976CE18B}"/>
              </a:ext>
            </a:extLst>
          </p:cNvPr>
          <p:cNvSpPr/>
          <p:nvPr/>
        </p:nvSpPr>
        <p:spPr>
          <a:xfrm>
            <a:off x="2639616" y="2420888"/>
            <a:ext cx="3168352" cy="11521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88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0656" y="787775"/>
            <a:ext cx="9580452" cy="5089497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</p:spTree>
    <p:extLst>
      <p:ext uri="{BB962C8B-B14F-4D97-AF65-F5344CB8AC3E}">
        <p14:creationId xmlns:p14="http://schemas.microsoft.com/office/powerpoint/2010/main" val="174402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6B6C7465-DE4F-4D74-A9F9-74E22067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180CAF5-3C0D-4E42-8408-A554BB5B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803574"/>
            <a:ext cx="7407839" cy="50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3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628431"/>
            <a:ext cx="8985447" cy="5107847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</p:spTree>
    <p:extLst>
      <p:ext uri="{BB962C8B-B14F-4D97-AF65-F5344CB8AC3E}">
        <p14:creationId xmlns:p14="http://schemas.microsoft.com/office/powerpoint/2010/main" val="405801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CD6B0C-6CF1-445B-A2A8-CC3819B0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DROGI prowadzące do rozwiązania problemu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711FBA-3044-4780-BE97-C54582271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Zwiększyć liczbę lekarzy i pielęgniarek . </a:t>
            </a:r>
            <a:r>
              <a:rPr lang="pl-PL" dirty="0">
                <a:sym typeface="Wingdings" panose="05000000000000000000" pitchFamily="2" charset="2"/>
              </a:rPr>
              <a:t> MZ konsekwentnie realizuje </a:t>
            </a:r>
            <a:endParaRPr lang="pl-PL" dirty="0"/>
          </a:p>
          <a:p>
            <a:r>
              <a:rPr lang="pl-PL" dirty="0"/>
              <a:t>Poprawić organizację pracy . </a:t>
            </a:r>
            <a:r>
              <a:rPr lang="pl-PL" dirty="0">
                <a:sym typeface="Wingdings" panose="05000000000000000000" pitchFamily="2" charset="2"/>
              </a:rPr>
              <a:t>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BBC4E45-0958-40C2-AAE8-71FB516B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</p:spTree>
    <p:extLst>
      <p:ext uri="{BB962C8B-B14F-4D97-AF65-F5344CB8AC3E}">
        <p14:creationId xmlns:p14="http://schemas.microsoft.com/office/powerpoint/2010/main" val="22705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FBDF83F3-98B5-4AD5-9896-4546AE90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15ED9C4-79E8-4AAF-BE78-3B8020F0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90" y="0"/>
            <a:ext cx="9614019" cy="685800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xmlns="" id="{E66CFB30-4092-41BC-95D5-5E0218C67DB5}"/>
              </a:ext>
            </a:extLst>
          </p:cNvPr>
          <p:cNvSpPr/>
          <p:nvPr/>
        </p:nvSpPr>
        <p:spPr>
          <a:xfrm>
            <a:off x="1343472" y="5229200"/>
            <a:ext cx="2695128" cy="16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94818229-939B-43C7-9508-B52B6620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62BD534-F222-4473-AE48-DE8FA95D1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0"/>
            <a:ext cx="6315172" cy="6858000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xmlns="" id="{2F640CBB-5AD2-4B44-B22F-4E49121BC184}"/>
              </a:ext>
            </a:extLst>
          </p:cNvPr>
          <p:cNvSpPr/>
          <p:nvPr/>
        </p:nvSpPr>
        <p:spPr>
          <a:xfrm>
            <a:off x="5591944" y="4725144"/>
            <a:ext cx="2232248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EAEB5385-E00B-4622-AD8B-B4096445B853}"/>
              </a:ext>
            </a:extLst>
          </p:cNvPr>
          <p:cNvSpPr txBox="1"/>
          <p:nvPr/>
        </p:nvSpPr>
        <p:spPr>
          <a:xfrm>
            <a:off x="263352" y="4766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RZECZPOSPOLITA</a:t>
            </a:r>
          </a:p>
          <a:p>
            <a:r>
              <a:rPr lang="pl-PL" dirty="0"/>
              <a:t>4 listopada 2019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694C4345-2EC9-4F3A-B735-5046A636F9D6}"/>
              </a:ext>
            </a:extLst>
          </p:cNvPr>
          <p:cNvCxnSpPr/>
          <p:nvPr/>
        </p:nvCxnSpPr>
        <p:spPr>
          <a:xfrm flipH="1">
            <a:off x="5591944" y="1844824"/>
            <a:ext cx="72008" cy="4464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1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EA8CBB-2CF7-429F-8559-8F6AF144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TELEMEDYCYNA</a:t>
            </a:r>
            <a:br>
              <a:rPr lang="pl-PL" dirty="0"/>
            </a:br>
            <a:r>
              <a:rPr lang="pl-PL" sz="1600" dirty="0"/>
              <a:t>( okulistyka od 2002 stosowana w klinice , dermatologia, ….)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19DE15E-09B0-42FB-863C-214DC9DC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                        PACJENT </a:t>
            </a:r>
            <a:r>
              <a:rPr lang="pl-PL" dirty="0">
                <a:sym typeface="Wingdings" panose="05000000000000000000" pitchFamily="2" charset="2"/>
              </a:rPr>
              <a:t>lekarz rodzinny  </a:t>
            </a:r>
            <a:r>
              <a:rPr lang="pl-PL" dirty="0">
                <a:solidFill>
                  <a:srgbClr val="FF0000"/>
                </a:solidFill>
                <a:sym typeface="Wingdings" panose="05000000000000000000" pitchFamily="2" charset="2"/>
              </a:rPr>
              <a:t>PROBLEM</a:t>
            </a:r>
            <a:r>
              <a:rPr lang="pl-PL" dirty="0">
                <a:sym typeface="Wingdings" panose="05000000000000000000" pitchFamily="2" charset="2"/>
              </a:rPr>
              <a:t> : </a:t>
            </a:r>
          </a:p>
          <a:p>
            <a:r>
              <a:rPr lang="pl-PL" dirty="0">
                <a:sym typeface="Wingdings" panose="05000000000000000000" pitchFamily="2" charset="2"/>
              </a:rPr>
              <a:t>1) Lekarz rodzinny  </a:t>
            </a:r>
            <a:r>
              <a:rPr lang="pl-PL" dirty="0" err="1">
                <a:highlight>
                  <a:srgbClr val="00FF00"/>
                </a:highlight>
                <a:sym typeface="Wingdings" panose="05000000000000000000" pitchFamily="2" charset="2"/>
              </a:rPr>
              <a:t>telemedycyna</a:t>
            </a:r>
            <a:r>
              <a:rPr lang="pl-PL" dirty="0">
                <a:sym typeface="Wingdings" panose="05000000000000000000" pitchFamily="2" charset="2"/>
              </a:rPr>
              <a:t>  pacjent</a:t>
            </a:r>
          </a:p>
          <a:p>
            <a:pPr marL="4572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r>
              <a:rPr lang="pl-PL" dirty="0">
                <a:sym typeface="Wingdings" panose="05000000000000000000" pitchFamily="2" charset="2"/>
              </a:rPr>
              <a:t>2) Lekarz rodzinny </a:t>
            </a:r>
            <a:r>
              <a:rPr lang="pl-PL" dirty="0" err="1">
                <a:highlight>
                  <a:srgbClr val="FFFF00"/>
                </a:highlight>
                <a:sym typeface="Wingdings" panose="05000000000000000000" pitchFamily="2" charset="2"/>
              </a:rPr>
              <a:t>telemedycyna</a:t>
            </a:r>
            <a:r>
              <a:rPr lang="pl-PL" dirty="0" err="1">
                <a:sym typeface="Wingdings" panose="05000000000000000000" pitchFamily="2" charset="2"/>
              </a:rPr>
              <a:t>spcjalista</a:t>
            </a:r>
            <a:r>
              <a:rPr lang="pl-PL" dirty="0">
                <a:sym typeface="Wingdings" panose="05000000000000000000" pitchFamily="2" charset="2"/>
              </a:rPr>
              <a:t> : i) czas , bez opóźnienia leczenia</a:t>
            </a:r>
          </a:p>
          <a:p>
            <a:pPr marL="45720" indent="0">
              <a:buNone/>
            </a:pPr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ii) bez zbędnych wizyt,     							          konsultacja on-line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A1908D8-5CAB-4726-9C4A-0353B72F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</p:spTree>
    <p:extLst>
      <p:ext uri="{BB962C8B-B14F-4D97-AF65-F5344CB8AC3E}">
        <p14:creationId xmlns:p14="http://schemas.microsoft.com/office/powerpoint/2010/main" val="32149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CD6B0C-6CF1-445B-A2A8-CC3819B0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9048"/>
            <a:ext cx="9875520" cy="927703"/>
          </a:xfrm>
        </p:spPr>
        <p:txBody>
          <a:bodyPr/>
          <a:lstStyle/>
          <a:p>
            <a:r>
              <a:rPr lang="pl-PL" sz="1600" dirty="0"/>
              <a:t>DROGI prowadzące do rozwiązania problemu: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711FBA-3044-4780-BE97-C5458227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5"/>
            <a:ext cx="11521280" cy="546420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Zwiększyć liczbę lekarzy i pielęgniarek</a:t>
            </a:r>
          </a:p>
          <a:p>
            <a:r>
              <a:rPr lang="pl-PL" b="1" dirty="0">
                <a:solidFill>
                  <a:schemeClr val="tx1"/>
                </a:solidFill>
              </a:rPr>
              <a:t>Poprawić organizację pracy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45720" indent="0">
              <a:buNone/>
            </a:pP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Czy </a:t>
            </a:r>
            <a:r>
              <a:rPr lang="pl-PL" b="1" dirty="0" err="1">
                <a:solidFill>
                  <a:schemeClr val="accent2">
                    <a:lumMod val="50000"/>
                  </a:schemeClr>
                </a:solidFill>
              </a:rPr>
              <a:t>telemedycyna</a:t>
            </a:r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 prowadzi do poprawy sytuacji i czy należy przyspieszyć działania w tym kierunku ?</a:t>
            </a:r>
          </a:p>
          <a:p>
            <a:pPr marL="45720" indent="0">
              <a:buNone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TELE-MEDYCYNA =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highlight>
                  <a:srgbClr val="00FF00"/>
                </a:highlight>
              </a:rPr>
              <a:t>informatyka + medycyna </a:t>
            </a:r>
            <a:r>
              <a:rPr lang="pl-PL" sz="1100" b="1" dirty="0">
                <a:solidFill>
                  <a:schemeClr val="accent2">
                    <a:lumMod val="50000"/>
                  </a:schemeClr>
                </a:solidFill>
              </a:rPr>
              <a:t>STAŁY POSTĘP</a:t>
            </a:r>
            <a:r>
              <a:rPr lang="pl-PL" sz="11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 modyfikacja systemu</a:t>
            </a:r>
            <a:r>
              <a:rPr lang="pl-PL" sz="1100" b="1" dirty="0">
                <a:solidFill>
                  <a:schemeClr val="accent2">
                    <a:lumMod val="50000"/>
                  </a:schemeClr>
                </a:solidFill>
              </a:rPr>
              <a:t> w czasie rzeczywistym, postęp nauki i techniki</a:t>
            </a:r>
          </a:p>
          <a:p>
            <a:pPr marL="45720" indent="0">
              <a:buNone/>
            </a:pPr>
            <a:r>
              <a:rPr lang="pl-PL" b="1" dirty="0">
                <a:solidFill>
                  <a:srgbClr val="C00000"/>
                </a:solidFill>
              </a:rPr>
              <a:t>                                         + zarządzanie </a:t>
            </a:r>
            <a:r>
              <a:rPr lang="pl-PL" b="1" dirty="0">
                <a:solidFill>
                  <a:schemeClr val="tx1"/>
                </a:solidFill>
              </a:rPr>
              <a:t>( Dr Michał Florczak  i dr inż. Łukasz Burski )</a:t>
            </a:r>
          </a:p>
          <a:p>
            <a:pPr marL="45720" indent="0">
              <a:buNone/>
            </a:pPr>
            <a:r>
              <a:rPr lang="pl-PL" b="1" dirty="0">
                <a:solidFill>
                  <a:srgbClr val="C00000"/>
                </a:solidFill>
              </a:rPr>
              <a:t>                                        + problemy prawne </a:t>
            </a:r>
            <a:r>
              <a:rPr lang="pl-PL" b="1" dirty="0">
                <a:solidFill>
                  <a:schemeClr val="tx1"/>
                </a:solidFill>
              </a:rPr>
              <a:t>( Prof. Irena Lipowicz i dr Sebastian Sikorski )</a:t>
            </a:r>
          </a:p>
          <a:p>
            <a:pPr marL="45720" indent="0">
              <a:buNone/>
            </a:pPr>
            <a:r>
              <a:rPr lang="pl-PL" b="1" dirty="0">
                <a:solidFill>
                  <a:srgbClr val="C00000"/>
                </a:solidFill>
              </a:rPr>
              <a:t>                                        + zagadnienia etyczne </a:t>
            </a:r>
            <a:r>
              <a:rPr lang="pl-PL" b="1" dirty="0">
                <a:solidFill>
                  <a:schemeClr val="tx1"/>
                </a:solidFill>
              </a:rPr>
              <a:t>( dr Łukasz Jankowski )</a:t>
            </a:r>
          </a:p>
          <a:p>
            <a:pPr marL="45720" indent="0">
              <a:buNone/>
            </a:pPr>
            <a:r>
              <a:rPr lang="pl-PL" b="1" dirty="0">
                <a:solidFill>
                  <a:srgbClr val="C00000"/>
                </a:solidFill>
              </a:rPr>
              <a:t>                                        +    </a:t>
            </a:r>
            <a:r>
              <a:rPr lang="pl-PL" b="1" i="1" dirty="0">
                <a:solidFill>
                  <a:srgbClr val="FFC000"/>
                </a:solidFill>
              </a:rPr>
              <a:t>zagadnienia ekonomiczne….</a:t>
            </a:r>
          </a:p>
          <a:p>
            <a:pPr marL="45720" indent="0">
              <a:buNone/>
            </a:pP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3A8FC344-AEC3-42AF-AB18-87A5CB66C35E}"/>
              </a:ext>
            </a:extLst>
          </p:cNvPr>
          <p:cNvSpPr/>
          <p:nvPr/>
        </p:nvSpPr>
        <p:spPr>
          <a:xfrm>
            <a:off x="2279576" y="3284984"/>
            <a:ext cx="8928992" cy="28719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C3F8557D-F7A3-46DB-A358-43885B1B778F}"/>
              </a:ext>
            </a:extLst>
          </p:cNvPr>
          <p:cNvCxnSpPr/>
          <p:nvPr/>
        </p:nvCxnSpPr>
        <p:spPr>
          <a:xfrm>
            <a:off x="1199456" y="3212976"/>
            <a:ext cx="1080120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86128645-84AF-474C-AB76-C14FF768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9D533EC-0F06-470F-865B-EFC9B799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449" y="404664"/>
            <a:ext cx="6619875" cy="13811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82730CC-159F-4B7A-9669-1912DAA9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2060848"/>
            <a:ext cx="5314950" cy="32385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9AE1131-61AB-49EF-9AF9-0A8A7B9F4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76672"/>
            <a:ext cx="3429000" cy="942975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xmlns="" id="{3FD062A3-E738-496D-BD9B-D97A5364F59D}"/>
              </a:ext>
            </a:extLst>
          </p:cNvPr>
          <p:cNvSpPr/>
          <p:nvPr/>
        </p:nvSpPr>
        <p:spPr>
          <a:xfrm>
            <a:off x="5663952" y="620688"/>
            <a:ext cx="72008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F2EC4A58-0DEA-4600-B8AC-37C79811D568}"/>
              </a:ext>
            </a:extLst>
          </p:cNvPr>
          <p:cNvSpPr/>
          <p:nvPr/>
        </p:nvSpPr>
        <p:spPr>
          <a:xfrm>
            <a:off x="2279576" y="4077072"/>
            <a:ext cx="6619875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D19CB0A-1DF2-4BBC-B950-77A31905AB20}"/>
              </a:ext>
            </a:extLst>
          </p:cNvPr>
          <p:cNvSpPr txBox="1"/>
          <p:nvPr/>
        </p:nvSpPr>
        <p:spPr>
          <a:xfrm>
            <a:off x="920676" y="1743259"/>
            <a:ext cx="155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26 lat historii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xmlns="" id="{2227E500-8025-4DDB-BE7E-063F93A3E709}"/>
              </a:ext>
            </a:extLst>
          </p:cNvPr>
          <p:cNvSpPr/>
          <p:nvPr/>
        </p:nvSpPr>
        <p:spPr>
          <a:xfrm>
            <a:off x="5735960" y="116632"/>
            <a:ext cx="57606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663EBC5C-E7EF-45A8-B795-14D4826D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4954090-A964-458B-A0E3-9FF0D064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73" y="1419225"/>
            <a:ext cx="6915150" cy="401955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xmlns="" id="{04A4D79D-DABD-451A-AAB1-396D071A1294}"/>
              </a:ext>
            </a:extLst>
          </p:cNvPr>
          <p:cNvSpPr/>
          <p:nvPr/>
        </p:nvSpPr>
        <p:spPr>
          <a:xfrm>
            <a:off x="1775520" y="4797152"/>
            <a:ext cx="864096" cy="641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88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0AC390F0-DF39-4C4C-AA2B-4B0541ED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A52DCD0-9CFA-4373-85CF-9ADE4E9F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5" y="372637"/>
            <a:ext cx="5373393" cy="107614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96AA396-9B0E-4D7E-910A-04B900C0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92634"/>
            <a:ext cx="5733306" cy="13905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C63BD70-261B-45F2-B487-77D15610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67" y="1825213"/>
            <a:ext cx="4317057" cy="123344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15EC5FA-3193-4582-9BEF-13FBFBE75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5106765"/>
            <a:ext cx="5311586" cy="169711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87DAA5E-ADDB-4D55-BB0F-EE8C8C3F3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922" y="5455540"/>
            <a:ext cx="5893144" cy="121950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541E860-0361-4104-900D-3062AC681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482" y="3181791"/>
            <a:ext cx="6406158" cy="198785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4DD2DA15-F53E-42C9-8C5C-3203448DDE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67" y="1998800"/>
            <a:ext cx="5882430" cy="1076143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1A18F7D-C505-4A81-A8C6-4E6D2B1AD1B3}"/>
              </a:ext>
            </a:extLst>
          </p:cNvPr>
          <p:cNvSpPr/>
          <p:nvPr/>
        </p:nvSpPr>
        <p:spPr>
          <a:xfrm>
            <a:off x="3863752" y="476672"/>
            <a:ext cx="1567170" cy="302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CC3F66F5-7C9F-4B72-AD7F-2C33DEF1D087}"/>
              </a:ext>
            </a:extLst>
          </p:cNvPr>
          <p:cNvSpPr/>
          <p:nvPr/>
        </p:nvSpPr>
        <p:spPr>
          <a:xfrm>
            <a:off x="8904312" y="332656"/>
            <a:ext cx="93610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31636D9D-6D35-4EC6-AD44-FD0D67353278}"/>
              </a:ext>
            </a:extLst>
          </p:cNvPr>
          <p:cNvSpPr/>
          <p:nvPr/>
        </p:nvSpPr>
        <p:spPr>
          <a:xfrm>
            <a:off x="5993297" y="2037632"/>
            <a:ext cx="2118927" cy="239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1FBA2954-4A7A-4836-9305-7173BD3D2088}"/>
              </a:ext>
            </a:extLst>
          </p:cNvPr>
          <p:cNvSpPr/>
          <p:nvPr/>
        </p:nvSpPr>
        <p:spPr>
          <a:xfrm>
            <a:off x="2855640" y="2132856"/>
            <a:ext cx="109350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D76199F5-9503-4C92-BE6B-F624409AE0DC}"/>
              </a:ext>
            </a:extLst>
          </p:cNvPr>
          <p:cNvSpPr/>
          <p:nvPr/>
        </p:nvSpPr>
        <p:spPr>
          <a:xfrm>
            <a:off x="7437519" y="5603306"/>
            <a:ext cx="93610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D33B0FD4-6907-4CE9-86FB-ACED6CB89150}"/>
              </a:ext>
            </a:extLst>
          </p:cNvPr>
          <p:cNvSpPr/>
          <p:nvPr/>
        </p:nvSpPr>
        <p:spPr>
          <a:xfrm>
            <a:off x="4401802" y="3310490"/>
            <a:ext cx="1512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xmlns="" id="{C7ACB157-BBF0-4CD9-8688-EAB99054FBAD}"/>
              </a:ext>
            </a:extLst>
          </p:cNvPr>
          <p:cNvSpPr/>
          <p:nvPr/>
        </p:nvSpPr>
        <p:spPr>
          <a:xfrm>
            <a:off x="3940829" y="5209894"/>
            <a:ext cx="1728192" cy="248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71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30CDE8FE-28CD-4EF7-A3BA-B0FC55A5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Prof. dr hab. n. med. Leszek Pączek I Warszawski Uniwersytet Medyczny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7C670CA-024C-499E-A977-216F0375C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377330"/>
            <a:ext cx="4305300" cy="9715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D86CAE4-7313-4415-8CE7-58BD0EF4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720899"/>
            <a:ext cx="8382000" cy="5715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6B02D51-4E86-4D3C-A61E-5EFFFA0A1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779719"/>
            <a:ext cx="9172575" cy="28670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E4969F6-4B46-4B57-A67B-28057CFE1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25" y="6053965"/>
            <a:ext cx="58483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333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ałowierza" id="{D9663F73-0F68-472B-A51F-6EA636B43090}" vid="{E851348E-D37C-4E30-BF62-1A26648026BE}"/>
    </a:ext>
  </a:extLst>
</a:theme>
</file>

<file path=ppt/theme/theme2.xml><?xml version="1.0" encoding="utf-8"?>
<a:theme xmlns:a="http://schemas.openxmlformats.org/drawingml/2006/main" name="Podstaw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ałowierza" id="{D9663F73-0F68-472B-A51F-6EA636B43090}" vid="{4505E15D-57C3-42ED-9D7B-62104DFE3E30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leszekpaczek</Template>
  <TotalTime>503</TotalTime>
  <Words>377</Words>
  <Application>Microsoft Office PowerPoint</Application>
  <PresentationFormat>Panoramiczny</PresentationFormat>
  <Paragraphs>45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Corbel</vt:lpstr>
      <vt:lpstr>Wingdings</vt:lpstr>
      <vt:lpstr>Wingdings 2</vt:lpstr>
      <vt:lpstr>HDOfficeLightV0</vt:lpstr>
      <vt:lpstr>Podstawa</vt:lpstr>
      <vt:lpstr>11.oo</vt:lpstr>
      <vt:lpstr>Prezentacja programu PowerPoint</vt:lpstr>
      <vt:lpstr>Prezentacja programu PowerPoint</vt:lpstr>
      <vt:lpstr>TELEMEDYCYNA ( okulistyka od 2002 stosowana w klinice , dermatologia, ….)</vt:lpstr>
      <vt:lpstr>DROGI prowadzące do rozwiązania problemu:</vt:lpstr>
      <vt:lpstr>Prezentacja programu PowerPoint</vt:lpstr>
      <vt:lpstr>Prezentacja programu PowerPoint</vt:lpstr>
      <vt:lpstr>Prezentacja programu PowerPoint</vt:lpstr>
      <vt:lpstr>Prezentacja programu PowerPoint</vt:lpstr>
      <vt:lpstr>EWOLUCJA TELEMEDYCYNY</vt:lpstr>
      <vt:lpstr>Prezentacja programu PowerPoint</vt:lpstr>
      <vt:lpstr>Prezentacja programu PowerPoint</vt:lpstr>
      <vt:lpstr>Prezentacja programu PowerPoint</vt:lpstr>
      <vt:lpstr>DROGI prowadzące do rozwiązania problemu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Pączek</dc:creator>
  <cp:lastModifiedBy>pokaz</cp:lastModifiedBy>
  <cp:revision>87</cp:revision>
  <dcterms:created xsi:type="dcterms:W3CDTF">2017-08-30T17:36:29Z</dcterms:created>
  <dcterms:modified xsi:type="dcterms:W3CDTF">2019-11-07T09:34:56Z</dcterms:modified>
</cp:coreProperties>
</file>