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8" r:id="rId2"/>
    <p:sldId id="319" r:id="rId3"/>
    <p:sldId id="324" r:id="rId4"/>
    <p:sldId id="325" r:id="rId5"/>
    <p:sldId id="323" r:id="rId6"/>
    <p:sldId id="326" r:id="rId7"/>
    <p:sldId id="327" r:id="rId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E4CA7-2AFD-3883-29BE-B8EB484BA648}" name="Wojtysiak Paweł" initials="" userId="S::pawel.wojtysiak@cyfra.gov.pl::09e827ff-1cc0-4926-8477-6420047c1ab9" providerId="AD"/>
  <p188:author id="{F5D80FD1-2208-B8D7-9130-EEC52EB9BE2A}" name="Chorążykiewicz Elwira" initials="CE" userId="S::elwira.chorazykiewicz@cyfra.gov.pl::a6374856-e63e-4002-8c99-1336d5e37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DEE"/>
    <a:srgbClr val="01105D"/>
    <a:srgbClr val="3F5FBC"/>
    <a:srgbClr val="68A5FF"/>
    <a:srgbClr val="7AAFE3"/>
    <a:srgbClr val="BF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5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4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7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7DE600EC-8133-F6CA-A997-0344E6AD82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3A46710-1A80-0F3B-A707-8EEC64E7D99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A362A2E4-0903-E400-51F9-5C26489C53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30B1528D-9730-9880-FAF4-7119BA536234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EC3C765C-814A-8651-D38E-B03B1AF89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E1A4CFC7-297A-DFFA-7523-374370D351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4D721BE-5B9B-CE2E-91F4-710B2DB667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4283858E-3CE7-AFBB-9CD4-AED19CA043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14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7488A40D-0490-F171-C554-D156953F55B7}"/>
              </a:ext>
            </a:extLst>
          </p:cNvPr>
          <p:cNvSpPr txBox="1">
            <a:spLocks/>
          </p:cNvSpPr>
          <p:nvPr/>
        </p:nvSpPr>
        <p:spPr>
          <a:xfrm>
            <a:off x="943797" y="5747332"/>
            <a:ext cx="5035898" cy="437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 Telekomunikacji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6" y="4305325"/>
            <a:ext cx="5966670" cy="1085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Łączność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DF445C5A-E3C0-9F07-DC5D-F79B068F1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7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8" y="652424"/>
            <a:ext cx="8440046" cy="1534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się ostatnio działo</a:t>
            </a:r>
            <a:b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obszarze telekomunikacji</a:t>
            </a: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6" name="Podtytuł 2">
            <a:extLst>
              <a:ext uri="{FF2B5EF4-FFF2-40B4-BE49-F238E27FC236}">
                <a16:creationId xmlns:a16="http://schemas.microsoft.com/office/drawing/2014/main" id="{539335A4-D022-585B-9A73-D427E42D1434}"/>
              </a:ext>
            </a:extLst>
          </p:cNvPr>
          <p:cNvSpPr txBox="1">
            <a:spLocks/>
          </p:cNvSpPr>
          <p:nvPr/>
        </p:nvSpPr>
        <p:spPr>
          <a:xfrm>
            <a:off x="962424" y="2811405"/>
            <a:ext cx="10627064" cy="5388306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Wdrażanie Europejskiego Kodeksu Łączności Elektronicznej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Konkursy na dofinansowanie budowy sieci szerokopasmowych w ramach KPO i FERC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Konsultacje Gigabit Infrastructure Act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Przygotowania do wdrożenia Advanced Mobile Location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Rozwiązania na rzecz bezpiecznego korzystania z internetu przez małoletnich</a:t>
            </a:r>
          </a:p>
        </p:txBody>
      </p:sp>
      <p:pic>
        <p:nvPicPr>
          <p:cNvPr id="3" name="Obraz 2" descr="Obraz zawierający w pomieszczeniu, osoba, komputer, Biurowiec&#10;&#10;Opis wygenerowany automatycznie">
            <a:extLst>
              <a:ext uri="{FF2B5EF4-FFF2-40B4-BE49-F238E27FC236}">
                <a16:creationId xmlns:a16="http://schemas.microsoft.com/office/drawing/2014/main" id="{61102A38-A80A-20AF-6580-2F4A5D0E45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4"/>
          <a:stretch/>
        </p:blipFill>
        <p:spPr>
          <a:xfrm>
            <a:off x="12347542" y="0"/>
            <a:ext cx="5931857" cy="88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5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3A6EE71F-44E4-2F31-E063-500DBF2AB658}"/>
              </a:ext>
            </a:extLst>
          </p:cNvPr>
          <p:cNvSpPr txBox="1">
            <a:spLocks/>
          </p:cNvSpPr>
          <p:nvPr/>
        </p:nvSpPr>
        <p:spPr>
          <a:xfrm>
            <a:off x="2098829" y="3511894"/>
            <a:ext cx="4022649" cy="106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Uchwalenie Prawa Komunikacji Elektronicznej z aktami wykonawczymi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7774EA-D74C-CEBA-8AD2-D2418918F0FE}"/>
              </a:ext>
            </a:extLst>
          </p:cNvPr>
          <p:cNvSpPr txBox="1">
            <a:spLocks/>
          </p:cNvSpPr>
          <p:nvPr/>
        </p:nvSpPr>
        <p:spPr>
          <a:xfrm>
            <a:off x="2304401" y="2517814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AE975BB-8FD0-4E54-A922-F0B08053D14D}"/>
              </a:ext>
            </a:extLst>
          </p:cNvPr>
          <p:cNvSpPr/>
          <p:nvPr/>
        </p:nvSpPr>
        <p:spPr>
          <a:xfrm>
            <a:off x="2098828" y="2441321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planujemy?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pic>
        <p:nvPicPr>
          <p:cNvPr id="4" name="Obraz 3" descr="Obraz zawierający symbol, design&#10;&#10;Opis wygenerowany automatycznie">
            <a:extLst>
              <a:ext uri="{FF2B5EF4-FFF2-40B4-BE49-F238E27FC236}">
                <a16:creationId xmlns:a16="http://schemas.microsoft.com/office/drawing/2014/main" id="{AB278252-0AE0-8906-820A-C06B6B564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377F244B-B769-BE13-3E05-D91ACFB8233C}"/>
              </a:ext>
            </a:extLst>
          </p:cNvPr>
          <p:cNvSpPr txBox="1">
            <a:spLocks/>
          </p:cNvSpPr>
          <p:nvPr/>
        </p:nvSpPr>
        <p:spPr>
          <a:xfrm>
            <a:off x="6797279" y="3511894"/>
            <a:ext cx="3245078" cy="1322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Ułatwienia w procesie inwestycyjnym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(GIA i megaustawa)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FA54B7F1-9690-C06B-8C10-EA04651284DC}"/>
              </a:ext>
            </a:extLst>
          </p:cNvPr>
          <p:cNvSpPr txBox="1">
            <a:spLocks/>
          </p:cNvSpPr>
          <p:nvPr/>
        </p:nvSpPr>
        <p:spPr>
          <a:xfrm>
            <a:off x="7002850" y="2517814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7CC69EC8-6FFD-80F4-F075-C676B59243D9}"/>
              </a:ext>
            </a:extLst>
          </p:cNvPr>
          <p:cNvSpPr/>
          <p:nvPr/>
        </p:nvSpPr>
        <p:spPr>
          <a:xfrm>
            <a:off x="6797277" y="2441321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46304AE4-545A-CC1D-6B66-862ABA5D2673}"/>
              </a:ext>
            </a:extLst>
          </p:cNvPr>
          <p:cNvSpPr txBox="1">
            <a:spLocks/>
          </p:cNvSpPr>
          <p:nvPr/>
        </p:nvSpPr>
        <p:spPr>
          <a:xfrm>
            <a:off x="10469037" y="3511894"/>
            <a:ext cx="3514963" cy="1092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Kolejne wsparcie dla budowy sieci szerokopasmowych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białych plamach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4784D945-A6F2-FA07-7A1C-70ABC109BAE0}"/>
              </a:ext>
            </a:extLst>
          </p:cNvPr>
          <p:cNvSpPr txBox="1">
            <a:spLocks/>
          </p:cNvSpPr>
          <p:nvPr/>
        </p:nvSpPr>
        <p:spPr>
          <a:xfrm>
            <a:off x="10674608" y="2517814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50C91239-1C58-0A5D-7011-0FC8B5AFE7CC}"/>
              </a:ext>
            </a:extLst>
          </p:cNvPr>
          <p:cNvSpPr/>
          <p:nvPr/>
        </p:nvSpPr>
        <p:spPr>
          <a:xfrm>
            <a:off x="10469035" y="2441321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id="{85688840-0386-B808-1D92-43B39C2968C0}"/>
              </a:ext>
            </a:extLst>
          </p:cNvPr>
          <p:cNvSpPr txBox="1">
            <a:spLocks/>
          </p:cNvSpPr>
          <p:nvPr/>
        </p:nvSpPr>
        <p:spPr>
          <a:xfrm>
            <a:off x="14798670" y="3511894"/>
            <a:ext cx="2193848" cy="486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Bony łączności</a:t>
            </a:r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D5353428-0F33-AF5A-8CBC-58EA4F610644}"/>
              </a:ext>
            </a:extLst>
          </p:cNvPr>
          <p:cNvSpPr txBox="1">
            <a:spLocks/>
          </p:cNvSpPr>
          <p:nvPr/>
        </p:nvSpPr>
        <p:spPr>
          <a:xfrm>
            <a:off x="15004241" y="2517814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79926154-6F48-581E-DB32-1E7B94147752}"/>
              </a:ext>
            </a:extLst>
          </p:cNvPr>
          <p:cNvSpPr/>
          <p:nvPr/>
        </p:nvSpPr>
        <p:spPr>
          <a:xfrm>
            <a:off x="14798668" y="2441321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A046AEAF-A55C-0FAF-E793-F1430FC3A2D9}"/>
              </a:ext>
            </a:extLst>
          </p:cNvPr>
          <p:cNvSpPr txBox="1">
            <a:spLocks/>
          </p:cNvSpPr>
          <p:nvPr/>
        </p:nvSpPr>
        <p:spPr>
          <a:xfrm>
            <a:off x="2098829" y="6378716"/>
            <a:ext cx="2857237" cy="84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Wdrożenie Advanced Mobile Location</a:t>
            </a:r>
          </a:p>
        </p:txBody>
      </p:sp>
      <p:sp>
        <p:nvSpPr>
          <p:cNvPr id="23" name="Podtytuł 2">
            <a:extLst>
              <a:ext uri="{FF2B5EF4-FFF2-40B4-BE49-F238E27FC236}">
                <a16:creationId xmlns:a16="http://schemas.microsoft.com/office/drawing/2014/main" id="{5B1A2B77-A962-B249-9B67-AA9E0C1B178E}"/>
              </a:ext>
            </a:extLst>
          </p:cNvPr>
          <p:cNvSpPr txBox="1">
            <a:spLocks/>
          </p:cNvSpPr>
          <p:nvPr/>
        </p:nvSpPr>
        <p:spPr>
          <a:xfrm>
            <a:off x="2304401" y="5384636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22654690-8118-F186-A880-5CF3DCAB08B8}"/>
              </a:ext>
            </a:extLst>
          </p:cNvPr>
          <p:cNvSpPr/>
          <p:nvPr/>
        </p:nvSpPr>
        <p:spPr>
          <a:xfrm>
            <a:off x="2098828" y="5308143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4ADB404F-7580-B3E8-F71B-E8DF25AED6E8}"/>
              </a:ext>
            </a:extLst>
          </p:cNvPr>
          <p:cNvSpPr txBox="1">
            <a:spLocks/>
          </p:cNvSpPr>
          <p:nvPr/>
        </p:nvSpPr>
        <p:spPr>
          <a:xfrm>
            <a:off x="6797280" y="6378715"/>
            <a:ext cx="2857237" cy="1347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Ograniczenie dostępu do treści nieodpowiednich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internecie przez osoby małoletnie</a:t>
            </a:r>
          </a:p>
        </p:txBody>
      </p:sp>
      <p:sp>
        <p:nvSpPr>
          <p:cNvPr id="26" name="Podtytuł 2">
            <a:extLst>
              <a:ext uri="{FF2B5EF4-FFF2-40B4-BE49-F238E27FC236}">
                <a16:creationId xmlns:a16="http://schemas.microsoft.com/office/drawing/2014/main" id="{B201E5F8-8BEC-6D98-3714-DBD5805B80E1}"/>
              </a:ext>
            </a:extLst>
          </p:cNvPr>
          <p:cNvSpPr txBox="1">
            <a:spLocks/>
          </p:cNvSpPr>
          <p:nvPr/>
        </p:nvSpPr>
        <p:spPr>
          <a:xfrm>
            <a:off x="7002851" y="5384636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CCBA8BA4-2A50-130D-A898-26E97E29DF59}"/>
              </a:ext>
            </a:extLst>
          </p:cNvPr>
          <p:cNvSpPr/>
          <p:nvPr/>
        </p:nvSpPr>
        <p:spPr>
          <a:xfrm>
            <a:off x="6797278" y="5308143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Podtytuł 2">
            <a:extLst>
              <a:ext uri="{FF2B5EF4-FFF2-40B4-BE49-F238E27FC236}">
                <a16:creationId xmlns:a16="http://schemas.microsoft.com/office/drawing/2014/main" id="{1055E5E0-59B3-CBDE-D3E8-232F846F1B72}"/>
              </a:ext>
            </a:extLst>
          </p:cNvPr>
          <p:cNvSpPr txBox="1">
            <a:spLocks/>
          </p:cNvSpPr>
          <p:nvPr/>
        </p:nvSpPr>
        <p:spPr>
          <a:xfrm>
            <a:off x="10469035" y="6381336"/>
            <a:ext cx="4329633" cy="10898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Przyszłość komunikacji elektronicznej i polska Prezydencja</a:t>
            </a: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id="{DC757265-A7EF-30B3-AE55-4F19B5E7D509}"/>
              </a:ext>
            </a:extLst>
          </p:cNvPr>
          <p:cNvSpPr txBox="1">
            <a:spLocks/>
          </p:cNvSpPr>
          <p:nvPr/>
        </p:nvSpPr>
        <p:spPr>
          <a:xfrm>
            <a:off x="10700006" y="5387256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B7B93394-6B96-2FC3-65D1-568024FD935E}"/>
              </a:ext>
            </a:extLst>
          </p:cNvPr>
          <p:cNvSpPr/>
          <p:nvPr/>
        </p:nvSpPr>
        <p:spPr>
          <a:xfrm>
            <a:off x="10469033" y="5310763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55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BE0F3A5F-E981-3EA2-34F0-5E35DE4041AB}"/>
              </a:ext>
            </a:extLst>
          </p:cNvPr>
          <p:cNvSpPr txBox="1">
            <a:spLocks/>
          </p:cNvSpPr>
          <p:nvPr/>
        </p:nvSpPr>
        <p:spPr>
          <a:xfrm>
            <a:off x="2718811" y="4721299"/>
            <a:ext cx="3915073" cy="84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Zmiany w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Krajowej Tablicy Przeznaczeń Częstotliwości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1DFC48-C20F-D90D-CDD4-9A4C05F3DDAC}"/>
              </a:ext>
            </a:extLst>
          </p:cNvPr>
          <p:cNvSpPr txBox="1">
            <a:spLocks/>
          </p:cNvSpPr>
          <p:nvPr/>
        </p:nvSpPr>
        <p:spPr>
          <a:xfrm>
            <a:off x="8245169" y="4721298"/>
            <a:ext cx="3355164" cy="84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Nowa formuła eliminacji białych plam w dostępie do internetu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D7B8677-1EFF-F52E-30F9-BADE960855D8}"/>
              </a:ext>
            </a:extLst>
          </p:cNvPr>
          <p:cNvSpPr txBox="1">
            <a:spLocks/>
          </p:cNvSpPr>
          <p:nvPr/>
        </p:nvSpPr>
        <p:spPr>
          <a:xfrm>
            <a:off x="13258973" y="4721299"/>
            <a:ext cx="2841640" cy="844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Dalsze usprawnienie procesu inwestycyjnego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C367277-E9D2-0ABA-68B6-88A2157F0A64}"/>
              </a:ext>
            </a:extLst>
          </p:cNvPr>
          <p:cNvSpPr txBox="1">
            <a:spLocks/>
          </p:cNvSpPr>
          <p:nvPr/>
        </p:nvSpPr>
        <p:spPr>
          <a:xfrm>
            <a:off x="2924383" y="3727219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8319544D-9584-2AFB-4964-3E4B25CA5609}"/>
              </a:ext>
            </a:extLst>
          </p:cNvPr>
          <p:cNvSpPr/>
          <p:nvPr/>
        </p:nvSpPr>
        <p:spPr>
          <a:xfrm>
            <a:off x="2718810" y="3650726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7FC07874-063E-C40D-9DF0-F367B2596C3B}"/>
              </a:ext>
            </a:extLst>
          </p:cNvPr>
          <p:cNvSpPr txBox="1">
            <a:spLocks/>
          </p:cNvSpPr>
          <p:nvPr/>
        </p:nvSpPr>
        <p:spPr>
          <a:xfrm>
            <a:off x="8456511" y="3727219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0E6AB754-334B-DD41-39D6-6BAD4CDBAE83}"/>
              </a:ext>
            </a:extLst>
          </p:cNvPr>
          <p:cNvSpPr/>
          <p:nvPr/>
        </p:nvSpPr>
        <p:spPr>
          <a:xfrm>
            <a:off x="8245168" y="3650726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9314F72F-E67E-1D86-C6B2-05445AE34F72}"/>
              </a:ext>
            </a:extLst>
          </p:cNvPr>
          <p:cNvSpPr txBox="1">
            <a:spLocks/>
          </p:cNvSpPr>
          <p:nvPr/>
        </p:nvSpPr>
        <p:spPr>
          <a:xfrm>
            <a:off x="13448381" y="3727219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63851BB-C504-107D-9BAC-694121BE7C73}"/>
              </a:ext>
            </a:extLst>
          </p:cNvPr>
          <p:cNvSpPr/>
          <p:nvPr/>
        </p:nvSpPr>
        <p:spPr>
          <a:xfrm>
            <a:off x="13242808" y="3650726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Obraz 11" descr="Obraz zawierający symbol, design&#10;&#10;Opis wygenerowany automatycznie">
            <a:extLst>
              <a:ext uri="{FF2B5EF4-FFF2-40B4-BE49-F238E27FC236}">
                <a16:creationId xmlns:a16="http://schemas.microsoft.com/office/drawing/2014/main" id="{FE4C7F04-7A1D-DC9F-32E7-A6E750F329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B486C53E-0E93-2A4B-A221-1779DACB6DDF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dalej?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9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7DAC9C43-30A7-769F-A21F-34A772E3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 t="7539" r="11614" b="2812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476FA75-A9D7-3C4F-4138-287212F502E0}"/>
              </a:ext>
            </a:extLst>
          </p:cNvPr>
          <p:cNvSpPr txBox="1">
            <a:spLocks/>
          </p:cNvSpPr>
          <p:nvPr/>
        </p:nvSpPr>
        <p:spPr>
          <a:xfrm>
            <a:off x="962424" y="2337763"/>
            <a:ext cx="10627064" cy="5388306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Skuteczne mechanizmy ochrony małoletnich przed treściami nieodpowiednimi – system oparty o rejestr domen, weryfikacja wieku czy inne mechanizmy? Czy DSA jest wystarczające w zakresie ochrony małoletnich w internecie?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powinny wyglądać dalsze interwencje publiczne nakierowane na zapewnienie dostępu do szybkiego internetu dla tzw. ostatniego odsetka najtrudniejszych białych plam?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Czy i w jaki sposób należy zachęcać użytkowników końcowych do korzystania z szybkiego internetu (pobudzenie popytu)?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długofalowo finansować rosnące koszty budowy infrastruktury telekomunikacyjnej?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pogodzić oczekiwania rynku telekomunikacyjnego, związane z usprawnieniami procesu inwestycyjnego w telekomunikacji, z koniecznością zapewnienia odpowiedniego stopnia publicznego nadzoru nad tymi inwestycjami?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Jaka jest Państwa opinia nt. ewentualnych ryzyk i korzyści związanych z koncepcją funkcjonowaniu na rynku tylko kilku paneuropejskich operatorów?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Porozmawiajmy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87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7DE600EC-8133-F6CA-A997-0344E6AD82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3A46710-1A80-0F3B-A707-8EEC64E7D99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A362A2E4-0903-E400-51F9-5C26489C53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30B1528D-9730-9880-FAF4-7119BA536234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EC3C765C-814A-8651-D38E-B03B1AF89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E1A4CFC7-297A-DFFA-7523-374370D351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4D721BE-5B9B-CE2E-91F4-710B2DB667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4283858E-3CE7-AFBB-9CD4-AED19CA043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31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287</Words>
  <Application>Microsoft Office PowerPoint</Application>
  <PresentationFormat>Niestandardowy</PresentationFormat>
  <Paragraphs>51</Paragraphs>
  <Slides>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Sadło Katarzyna</cp:lastModifiedBy>
  <cp:revision>347</cp:revision>
  <dcterms:created xsi:type="dcterms:W3CDTF">2024-05-01T18:44:37Z</dcterms:created>
  <dcterms:modified xsi:type="dcterms:W3CDTF">2024-06-19T08:09:17Z</dcterms:modified>
</cp:coreProperties>
</file>