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2381250" cx="2857500"/>
  <p:notesSz cx="6858000" cy="9144000"/>
  <p:embeddedFontLst>
    <p:embeddedFont>
      <p:font typeface="Play"/>
      <p:regular r:id="rId6"/>
      <p:bold r:id="rId7"/>
    </p:embeddedFont>
    <p:embeddedFont>
      <p:font typeface="Roboto Medium"/>
      <p:regular r:id="rId8"/>
      <p:bold r:id="rId9"/>
      <p:italic r:id="rId10"/>
      <p:boldItalic r:id="rId11"/>
    </p:embeddedFont>
    <p:embeddedFont>
      <p:font typeface="Robo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6" roundtripDataSignature="AMtx7miTE5qR1YyIDrf9oS4m9/FuG3lQ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Roboto-bold.fntdata"/><Relationship Id="rId8" Type="http://schemas.openxmlformats.org/officeDocument/2006/relationships/font" Target="fonts/RobotoMedium-regular.fntdata"/><Relationship Id="rId18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12" Type="http://schemas.openxmlformats.org/officeDocument/2006/relationships/font" Target="fonts/Roboto-regular.fntdata"/><Relationship Id="rId7" Type="http://schemas.openxmlformats.org/officeDocument/2006/relationships/font" Target="fonts/Play-bold.fntdata"/><Relationship Id="rId17" Type="http://schemas.openxmlformats.org/officeDocument/2006/relationships/customXml" Target="../customXml/item1.xml"/><Relationship Id="rId2" Type="http://schemas.openxmlformats.org/officeDocument/2006/relationships/presProps" Target="presProps.xml"/><Relationship Id="rId16" Type="http://customschemas.google.com/relationships/presentationmetadata" Target="metadata"/><Relationship Id="rId11" Type="http://schemas.openxmlformats.org/officeDocument/2006/relationships/font" Target="fonts/RobotoMedium-boldItalic.fntdata"/><Relationship Id="rId1" Type="http://schemas.openxmlformats.org/officeDocument/2006/relationships/theme" Target="theme/theme1.xml"/><Relationship Id="rId6" Type="http://schemas.openxmlformats.org/officeDocument/2006/relationships/font" Target="fonts/Play-regular.fntdata"/><Relationship Id="rId15" Type="http://schemas.openxmlformats.org/officeDocument/2006/relationships/font" Target="fonts/Roboto-boldItalic.fntdata"/><Relationship Id="rId5" Type="http://schemas.openxmlformats.org/officeDocument/2006/relationships/slide" Target="slides/slide1.xml"/><Relationship Id="rId10" Type="http://schemas.openxmlformats.org/officeDocument/2006/relationships/font" Target="fonts/RobotoMedium-italic.fntdata"/><Relationship Id="rId19" Type="http://schemas.openxmlformats.org/officeDocument/2006/relationships/customXml" Target="../customXml/item3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Medium-bold.fntdata"/><Relationship Id="rId14" Type="http://schemas.openxmlformats.org/officeDocument/2006/relationships/font" Target="fonts/Robot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14313" y="389709"/>
            <a:ext cx="2428875" cy="8290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75"/>
              <a:buFont typeface="Play"/>
              <a:buNone/>
              <a:defRPr sz="1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357188" y="1250708"/>
            <a:ext cx="2143125" cy="5749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1pPr>
            <a:lvl2pPr lvl="1" algn="ctr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None/>
              <a:defRPr sz="625"/>
            </a:lvl2pPr>
            <a:lvl3pPr lvl="2" algn="ctr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63"/>
              <a:buNone/>
              <a:defRPr sz="563"/>
            </a:lvl3pPr>
            <a:lvl4pPr lvl="3" algn="ctr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lvl="4" algn="ctr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lvl="5" algn="ctr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lvl="6" algn="ctr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lvl="7" algn="ctr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lvl="8" algn="ctr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196453" y="126780"/>
            <a:ext cx="2464594" cy="460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673309" y="157041"/>
            <a:ext cx="1510881" cy="24645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343974" y="827706"/>
            <a:ext cx="2017999" cy="6161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93817" y="229416"/>
            <a:ext cx="2017999" cy="18127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196453" y="126780"/>
            <a:ext cx="2464594" cy="460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196453" y="633898"/>
            <a:ext cx="2464594" cy="15108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94965" y="593659"/>
            <a:ext cx="2464594" cy="9905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75"/>
              <a:buFont typeface="Play"/>
              <a:buNone/>
              <a:defRPr sz="1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194965" y="1593564"/>
            <a:ext cx="2464594" cy="5208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rgbClr val="757575"/>
              </a:buClr>
              <a:buSzPts val="750"/>
              <a:buNone/>
              <a:defRPr sz="75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rgbClr val="757575"/>
              </a:buClr>
              <a:buSzPts val="625"/>
              <a:buNone/>
              <a:defRPr sz="625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rgbClr val="757575"/>
              </a:buClr>
              <a:buSzPts val="563"/>
              <a:buNone/>
              <a:defRPr sz="563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rgbClr val="757575"/>
              </a:buClr>
              <a:buSzPts val="500"/>
              <a:buNone/>
              <a:defRPr sz="5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rgbClr val="757575"/>
              </a:buClr>
              <a:buSzPts val="500"/>
              <a:buNone/>
              <a:defRPr sz="5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rgbClr val="757575"/>
              </a:buClr>
              <a:buSzPts val="500"/>
              <a:buNone/>
              <a:defRPr sz="5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rgbClr val="757575"/>
              </a:buClr>
              <a:buSzPts val="500"/>
              <a:buNone/>
              <a:defRPr sz="5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rgbClr val="757575"/>
              </a:buClr>
              <a:buSzPts val="500"/>
              <a:buNone/>
              <a:defRPr sz="5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rgbClr val="757575"/>
              </a:buClr>
              <a:buSzPts val="500"/>
              <a:buNone/>
              <a:defRPr sz="5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196453" y="126780"/>
            <a:ext cx="2464594" cy="460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196453" y="633898"/>
            <a:ext cx="1214438" cy="15108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1446609" y="633898"/>
            <a:ext cx="1214438" cy="15108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196825" y="126780"/>
            <a:ext cx="2464594" cy="460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196826" y="583737"/>
            <a:ext cx="1208856" cy="2860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b="1" sz="750"/>
            </a:lvl1pPr>
            <a:lvl2pPr indent="-2286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None/>
              <a:defRPr b="1" sz="625"/>
            </a:lvl2pPr>
            <a:lvl3pPr indent="-2286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63"/>
              <a:buNone/>
              <a:defRPr b="1" sz="563"/>
            </a:lvl3pPr>
            <a:lvl4pPr indent="-2286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4pPr>
            <a:lvl5pPr indent="-2286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5pPr>
            <a:lvl6pPr indent="-2286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6pPr>
            <a:lvl7pPr indent="-2286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7pPr>
            <a:lvl8pPr indent="-2286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8pPr>
            <a:lvl9pPr indent="-2286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196826" y="869818"/>
            <a:ext cx="1208856" cy="1279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446609" y="583737"/>
            <a:ext cx="1214810" cy="2860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b="1" sz="750"/>
            </a:lvl1pPr>
            <a:lvl2pPr indent="-2286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None/>
              <a:defRPr b="1" sz="625"/>
            </a:lvl2pPr>
            <a:lvl3pPr indent="-2286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63"/>
              <a:buNone/>
              <a:defRPr b="1" sz="563"/>
            </a:lvl3pPr>
            <a:lvl4pPr indent="-2286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4pPr>
            <a:lvl5pPr indent="-2286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5pPr>
            <a:lvl6pPr indent="-2286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6pPr>
            <a:lvl7pPr indent="-2286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7pPr>
            <a:lvl8pPr indent="-2286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8pPr>
            <a:lvl9pPr indent="-2286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b="1" sz="5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446609" y="869818"/>
            <a:ext cx="1214810" cy="1279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96453" y="126780"/>
            <a:ext cx="2464594" cy="460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196825" y="158750"/>
            <a:ext cx="921618" cy="5556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Play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214810" y="342856"/>
            <a:ext cx="1446609" cy="16922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921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1pPr>
            <a:lvl2pPr indent="-284162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875"/>
              <a:buChar char="•"/>
              <a:defRPr sz="875"/>
            </a:lvl2pPr>
            <a:lvl3pPr indent="-276225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750"/>
              <a:buChar char="•"/>
              <a:defRPr sz="750"/>
            </a:lvl3pPr>
            <a:lvl4pPr indent="-268287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Char char="•"/>
              <a:defRPr sz="625"/>
            </a:lvl4pPr>
            <a:lvl5pPr indent="-268287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Char char="•"/>
              <a:defRPr sz="625"/>
            </a:lvl5pPr>
            <a:lvl6pPr indent="-268287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Char char="•"/>
              <a:defRPr sz="625"/>
            </a:lvl6pPr>
            <a:lvl7pPr indent="-268287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Char char="•"/>
              <a:defRPr sz="625"/>
            </a:lvl7pPr>
            <a:lvl8pPr indent="-268287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Char char="•"/>
              <a:defRPr sz="625"/>
            </a:lvl8pPr>
            <a:lvl9pPr indent="-268287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Char char="•"/>
              <a:defRPr sz="625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196825" y="714375"/>
            <a:ext cx="921618" cy="13234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1pPr>
            <a:lvl2pPr indent="-2286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38"/>
              <a:buNone/>
              <a:defRPr sz="438"/>
            </a:lvl2pPr>
            <a:lvl3pPr indent="-2286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75"/>
              <a:buNone/>
              <a:defRPr sz="375"/>
            </a:lvl3pPr>
            <a:lvl4pPr indent="-2286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4pPr>
            <a:lvl5pPr indent="-2286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5pPr>
            <a:lvl6pPr indent="-2286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6pPr>
            <a:lvl7pPr indent="-2286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7pPr>
            <a:lvl8pPr indent="-2286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8pPr>
            <a:lvl9pPr indent="-2286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96825" y="158750"/>
            <a:ext cx="921618" cy="5556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Play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214810" y="342856"/>
            <a:ext cx="1446609" cy="169223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96825" y="714375"/>
            <a:ext cx="921618" cy="13234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1pPr>
            <a:lvl2pPr indent="-228600" lvl="1" marL="914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438"/>
              <a:buNone/>
              <a:defRPr sz="438"/>
            </a:lvl2pPr>
            <a:lvl3pPr indent="-228600" lvl="2" marL="1371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75"/>
              <a:buNone/>
              <a:defRPr sz="375"/>
            </a:lvl3pPr>
            <a:lvl4pPr indent="-228600" lvl="3" marL="1828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4pPr>
            <a:lvl5pPr indent="-228600" lvl="4" marL="22860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5pPr>
            <a:lvl6pPr indent="-228600" lvl="5" marL="27432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6pPr>
            <a:lvl7pPr indent="-228600" lvl="6" marL="32004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7pPr>
            <a:lvl8pPr indent="-228600" lvl="7" marL="36576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8pPr>
            <a:lvl9pPr indent="-228600" lvl="8" marL="411480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313"/>
              <a:buNone/>
              <a:defRPr sz="313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96453" y="126780"/>
            <a:ext cx="2464594" cy="460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5"/>
              <a:buFont typeface="Play"/>
              <a:buNone/>
              <a:defRPr b="0" i="0" sz="1375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96453" y="633898"/>
            <a:ext cx="2464594" cy="15108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84162" lvl="0" marL="457200" marR="0" rtl="0" algn="l">
              <a:lnSpc>
                <a:spcPct val="90000"/>
              </a:lnSpc>
              <a:spcBef>
                <a:spcPts val="313"/>
              </a:spcBef>
              <a:spcAft>
                <a:spcPts val="0"/>
              </a:spcAft>
              <a:buClr>
                <a:schemeClr val="dk1"/>
              </a:buClr>
              <a:buSzPts val="875"/>
              <a:buFont typeface="Arial"/>
              <a:buChar char="•"/>
              <a:defRPr b="0" i="0" sz="87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76225" lvl="1" marL="914400" marR="0" rtl="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Char char="•"/>
              <a:defRPr b="0" i="0" sz="7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68287" lvl="2" marL="1371600" marR="0" rtl="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625"/>
              <a:buFont typeface="Arial"/>
              <a:buChar char="•"/>
              <a:defRPr b="0" i="0" sz="6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64350" lvl="3" marL="1828800" marR="0" rtl="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64350" lvl="4" marL="2286000" marR="0" rtl="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64350" lvl="5" marL="2743200" marR="0" rtl="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64350" lvl="6" marL="3200400" marR="0" rtl="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64350" lvl="7" marL="3657600" marR="0" rtl="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64350" lvl="8" marL="4114800" marR="0" rtl="0" algn="l">
              <a:lnSpc>
                <a:spcPct val="90000"/>
              </a:lnSpc>
              <a:spcBef>
                <a:spcPts val="156"/>
              </a:spcBef>
              <a:spcAft>
                <a:spcPts val="0"/>
              </a:spcAft>
              <a:buClr>
                <a:schemeClr val="dk1"/>
              </a:buClr>
              <a:buSzPts val="563"/>
              <a:buFont typeface="Arial"/>
              <a:buChar char="•"/>
              <a:defRPr b="0" i="0" sz="563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96453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946547" y="2207066"/>
            <a:ext cx="964406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018109" y="2207066"/>
            <a:ext cx="642938" cy="12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375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n que contiene interior, tabla, pequeño, juguete&#10;&#10;El contenido generado por IA puede ser incorrecto.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857500" cy="2381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 dibujo de una persona&#10;&#10;El contenido generado por IA puede ser incorrecto."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4800" y="1921236"/>
            <a:ext cx="273600" cy="1993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o&#10;&#10;El contenido generado por IA puede ser incorrecto." id="86" name="Google Shape;8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863" y="-17728"/>
            <a:ext cx="1129832" cy="513028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42863" y="1649695"/>
            <a:ext cx="1405082" cy="286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0000" lnSpcReduction="20000"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#PlantHealth4Life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153680" y="483873"/>
            <a:ext cx="1486431" cy="12395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91425" wrap="square" tIns="45700">
            <a:normAutofit fontScale="70000" lnSpcReduction="2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Roboto"/>
              <a:buNone/>
            </a:pPr>
            <a:r>
              <a:rPr b="1" i="0" lang="en-GB" sz="24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DBAJ </a:t>
            </a:r>
            <a:endParaRPr b="1" i="0" sz="24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Roboto"/>
              <a:buNone/>
            </a:pPr>
            <a:r>
              <a:rPr b="1" i="0" lang="en-GB" sz="24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O ZDROWIE </a:t>
            </a:r>
            <a:r>
              <a:rPr b="1" lang="en-GB" sz="2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ROŚLIN</a:t>
            </a:r>
            <a:r>
              <a:rPr b="1" i="0" lang="en-GB" sz="24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,</a:t>
            </a:r>
            <a:br>
              <a:rPr b="1" i="0" lang="en-GB" sz="24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-GB" sz="24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nie przywoź </a:t>
            </a:r>
            <a:r>
              <a:rPr lang="en-GB" sz="2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ich</a:t>
            </a:r>
            <a:r>
              <a:rPr b="0" i="0" lang="en-GB" sz="24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do domu</a:t>
            </a:r>
            <a:endParaRPr b="1" i="0" sz="30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62C9A67B5C214291B4884C02BDFC87" ma:contentTypeVersion="16" ma:contentTypeDescription="Create a new document." ma:contentTypeScope="" ma:versionID="c5b2407e2382f80c6820033c975cf46d">
  <xsd:schema xmlns:xsd="http://www.w3.org/2001/XMLSchema" xmlns:xs="http://www.w3.org/2001/XMLSchema" xmlns:p="http://schemas.microsoft.com/office/2006/metadata/properties" xmlns:ns2="7111a519-8876-491d-8de4-efb46eaf868d" xmlns:ns3="85a1b0b8-d8f3-4231-9410-7b54b719e9e5" targetNamespace="http://schemas.microsoft.com/office/2006/metadata/properties" ma:root="true" ma:fieldsID="9d03239c7c86f5a2f9ba396bd9d5b2c0" ns2:_="" ns3:_="">
    <xsd:import namespace="7111a519-8876-491d-8de4-efb46eaf868d"/>
    <xsd:import namespace="85a1b0b8-d8f3-4231-9410-7b54b719e9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11a519-8876-491d-8de4-efb46eaf86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d3d8e85-2482-46d5-b3d8-06dc7993f3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1b0b8-d8f3-4231-9410-7b54b719e9e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d20d6a6-88ea-4949-b169-74d801234906}" ma:internalName="TaxCatchAll" ma:showField="CatchAllData" ma:web="85a1b0b8-d8f3-4231-9410-7b54b719e9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a1b0b8-d8f3-4231-9410-7b54b719e9e5" xsi:nil="true"/>
    <lcf76f155ced4ddcb4097134ff3c332f xmlns="7111a519-8876-491d-8de4-efb46eaf868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5257512-FCB2-40AD-8CB3-373E02AD45C9}"/>
</file>

<file path=customXml/itemProps2.xml><?xml version="1.0" encoding="utf-8"?>
<ds:datastoreItem xmlns:ds="http://schemas.openxmlformats.org/officeDocument/2006/customXml" ds:itemID="{98F51EAF-0AED-46EE-BAF5-383AD0674A9E}"/>
</file>

<file path=customXml/itemProps3.xml><?xml version="1.0" encoding="utf-8"?>
<ds:datastoreItem xmlns:ds="http://schemas.openxmlformats.org/officeDocument/2006/customXml" ds:itemID="{3281E27F-7619-44CC-AC89-C1B9278F7FC6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Malillos, Pablo</dc:creator>
  <dcterms:created xsi:type="dcterms:W3CDTF">2025-04-21T09:33:56Z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0x010100CF62C9A67B5C214291B4884C02BDFC87</vt:lpwstr>
  </property>
  <property fmtid="{D5CDD505-2E9C-101B-9397-08002B2CF9AE}" pid="3" name="MediaServiceImageTags">
    <vt:lpwstr/>
  </property>
</Properties>
</file>