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52"/>
  </p:notesMasterIdLst>
  <p:handoutMasterIdLst>
    <p:handoutMasterId r:id="rId53"/>
  </p:handoutMasterIdLst>
  <p:sldIdLst>
    <p:sldId id="256" r:id="rId5"/>
    <p:sldId id="274" r:id="rId6"/>
    <p:sldId id="314" r:id="rId7"/>
    <p:sldId id="282" r:id="rId8"/>
    <p:sldId id="277" r:id="rId9"/>
    <p:sldId id="272" r:id="rId10"/>
    <p:sldId id="321" r:id="rId11"/>
    <p:sldId id="322" r:id="rId12"/>
    <p:sldId id="324" r:id="rId13"/>
    <p:sldId id="334" r:id="rId14"/>
    <p:sldId id="341" r:id="rId15"/>
    <p:sldId id="340" r:id="rId16"/>
    <p:sldId id="342" r:id="rId17"/>
    <p:sldId id="343" r:id="rId18"/>
    <p:sldId id="344" r:id="rId19"/>
    <p:sldId id="355" r:id="rId20"/>
    <p:sldId id="276" r:id="rId21"/>
    <p:sldId id="325" r:id="rId22"/>
    <p:sldId id="346" r:id="rId23"/>
    <p:sldId id="335" r:id="rId24"/>
    <p:sldId id="352" r:id="rId25"/>
    <p:sldId id="353" r:id="rId26"/>
    <p:sldId id="327" r:id="rId27"/>
    <p:sldId id="326" r:id="rId28"/>
    <p:sldId id="347" r:id="rId29"/>
    <p:sldId id="348" r:id="rId30"/>
    <p:sldId id="349" r:id="rId31"/>
    <p:sldId id="350" r:id="rId32"/>
    <p:sldId id="351" r:id="rId33"/>
    <p:sldId id="356" r:id="rId34"/>
    <p:sldId id="357" r:id="rId35"/>
    <p:sldId id="328" r:id="rId36"/>
    <p:sldId id="329" r:id="rId37"/>
    <p:sldId id="354" r:id="rId38"/>
    <p:sldId id="337" r:id="rId39"/>
    <p:sldId id="330" r:id="rId40"/>
    <p:sldId id="331" r:id="rId41"/>
    <p:sldId id="338" r:id="rId42"/>
    <p:sldId id="358" r:id="rId43"/>
    <p:sldId id="360" r:id="rId44"/>
    <p:sldId id="361" r:id="rId45"/>
    <p:sldId id="363" r:id="rId46"/>
    <p:sldId id="364" r:id="rId47"/>
    <p:sldId id="365" r:id="rId48"/>
    <p:sldId id="366" r:id="rId49"/>
    <p:sldId id="367" r:id="rId50"/>
    <p:sldId id="258" r:id="rId51"/>
  </p:sldIdLst>
  <p:sldSz cx="9144000" cy="5143500" type="screen16x9"/>
  <p:notesSz cx="6858000" cy="9144000"/>
  <p:defaultTextStyle>
    <a:defPPr>
      <a:defRPr lang="en-US"/>
    </a:defPPr>
    <a:lvl1pPr marL="0" algn="l" defTabSz="357896" rtl="0" eaLnBrk="1" latinLnBrk="0" hangingPunct="1">
      <a:defRPr sz="1409" kern="1200">
        <a:solidFill>
          <a:schemeClr val="tx1"/>
        </a:solidFill>
        <a:latin typeface="+mn-lt"/>
        <a:ea typeface="+mn-ea"/>
        <a:cs typeface="+mn-cs"/>
      </a:defRPr>
    </a:lvl1pPr>
    <a:lvl2pPr marL="357896" algn="l" defTabSz="357896" rtl="0" eaLnBrk="1" latinLnBrk="0" hangingPunct="1">
      <a:defRPr sz="1409" kern="1200">
        <a:solidFill>
          <a:schemeClr val="tx1"/>
        </a:solidFill>
        <a:latin typeface="+mn-lt"/>
        <a:ea typeface="+mn-ea"/>
        <a:cs typeface="+mn-cs"/>
      </a:defRPr>
    </a:lvl2pPr>
    <a:lvl3pPr marL="715792" algn="l" defTabSz="357896" rtl="0" eaLnBrk="1" latinLnBrk="0" hangingPunct="1">
      <a:defRPr sz="1409" kern="1200">
        <a:solidFill>
          <a:schemeClr val="tx1"/>
        </a:solidFill>
        <a:latin typeface="+mn-lt"/>
        <a:ea typeface="+mn-ea"/>
        <a:cs typeface="+mn-cs"/>
      </a:defRPr>
    </a:lvl3pPr>
    <a:lvl4pPr marL="1073688" algn="l" defTabSz="357896" rtl="0" eaLnBrk="1" latinLnBrk="0" hangingPunct="1">
      <a:defRPr sz="1409" kern="1200">
        <a:solidFill>
          <a:schemeClr val="tx1"/>
        </a:solidFill>
        <a:latin typeface="+mn-lt"/>
        <a:ea typeface="+mn-ea"/>
        <a:cs typeface="+mn-cs"/>
      </a:defRPr>
    </a:lvl4pPr>
    <a:lvl5pPr marL="1431585" algn="l" defTabSz="357896" rtl="0" eaLnBrk="1" latinLnBrk="0" hangingPunct="1">
      <a:defRPr sz="1409" kern="1200">
        <a:solidFill>
          <a:schemeClr val="tx1"/>
        </a:solidFill>
        <a:latin typeface="+mn-lt"/>
        <a:ea typeface="+mn-ea"/>
        <a:cs typeface="+mn-cs"/>
      </a:defRPr>
    </a:lvl5pPr>
    <a:lvl6pPr marL="1789481" algn="l" defTabSz="357896" rtl="0" eaLnBrk="1" latinLnBrk="0" hangingPunct="1">
      <a:defRPr sz="1409" kern="1200">
        <a:solidFill>
          <a:schemeClr val="tx1"/>
        </a:solidFill>
        <a:latin typeface="+mn-lt"/>
        <a:ea typeface="+mn-ea"/>
        <a:cs typeface="+mn-cs"/>
      </a:defRPr>
    </a:lvl6pPr>
    <a:lvl7pPr marL="2147377" algn="l" defTabSz="357896" rtl="0" eaLnBrk="1" latinLnBrk="0" hangingPunct="1">
      <a:defRPr sz="1409" kern="1200">
        <a:solidFill>
          <a:schemeClr val="tx1"/>
        </a:solidFill>
        <a:latin typeface="+mn-lt"/>
        <a:ea typeface="+mn-ea"/>
        <a:cs typeface="+mn-cs"/>
      </a:defRPr>
    </a:lvl7pPr>
    <a:lvl8pPr marL="2505273" algn="l" defTabSz="357896" rtl="0" eaLnBrk="1" latinLnBrk="0" hangingPunct="1">
      <a:defRPr sz="1409" kern="1200">
        <a:solidFill>
          <a:schemeClr val="tx1"/>
        </a:solidFill>
        <a:latin typeface="+mn-lt"/>
        <a:ea typeface="+mn-ea"/>
        <a:cs typeface="+mn-cs"/>
      </a:defRPr>
    </a:lvl8pPr>
    <a:lvl9pPr marL="2863169" algn="l" defTabSz="357896" rtl="0" eaLnBrk="1" latinLnBrk="0" hangingPunct="1">
      <a:defRPr sz="140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lenik Agnieszka" initials="PA" lastIdx="1" clrIdx="0">
    <p:extLst>
      <p:ext uri="{19B8F6BF-5375-455C-9EA6-DF929625EA0E}">
        <p15:presenceInfo xmlns:p15="http://schemas.microsoft.com/office/powerpoint/2012/main" userId="S::Agnieszka.Palenik@mfipr.gov.pl::6a0c958d-6557-4bbd-8aa6-03360055b1e8" providerId="AD"/>
      </p:ext>
    </p:extLst>
  </p:cmAuthor>
  <p:cmAuthor id="2" name="Marcin Pełka" initials="MP" lastIdx="1" clrIdx="1">
    <p:extLst>
      <p:ext uri="{19B8F6BF-5375-455C-9EA6-DF929625EA0E}">
        <p15:presenceInfo xmlns:p15="http://schemas.microsoft.com/office/powerpoint/2012/main" userId="06fdf5b7339e2a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590573-E0ED-4008-8848-A65F7E4FD9CD}" v="94" dt="2025-10-22T11:47:00.754"/>
  </p1510:revLst>
</p1510:revInfo>
</file>

<file path=ppt/tableStyles.xml><?xml version="1.0" encoding="utf-8"?>
<a:tblStyleLst xmlns:a="http://schemas.openxmlformats.org/drawingml/2006/main" def="{00A15C55-8517-42AA-B614-E9B94910E393}">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27F97BB-C833-4FB7-BDE5-3F7075034690}" styleName="Styl z motywem 2 — Ak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DBED569-4797-4DF1-A0F4-6AAB3CD982D8}" styleName="Styl jasny 3 — Ak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Styl jasny 1 — Ak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Styl jasny 1 — Ak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Styl jasny 1 — Ak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DF18680-E054-41AD-8BC1-D1AEF772440D}" styleName="Styl pośredni 2 — Ak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799B23B-EC83-4686-B30A-512413B5E67A}" styleName="Styl jasny 3 — Ak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84E427A-3D55-4303-BF80-6455036E1DE7}" styleName="Styl z motywem 1 — Ak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Styl z motywem 1 — Ak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Styl z motywem 1 — Ak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Styl z motywem 1 — Ak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D083AE6-46FA-4A59-8FB0-9F97EB10719F}" styleName="Styl jasny 3 — Ak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84715" autoAdjust="0"/>
  </p:normalViewPr>
  <p:slideViewPr>
    <p:cSldViewPr showGuides="1">
      <p:cViewPr varScale="1">
        <p:scale>
          <a:sx n="71" d="100"/>
          <a:sy n="71" d="100"/>
        </p:scale>
        <p:origin x="1136" y="44"/>
      </p:cViewPr>
      <p:guideLst>
        <p:guide orient="horz" pos="1620"/>
        <p:guide pos="2880"/>
      </p:guideLst>
    </p:cSldViewPr>
  </p:slideViewPr>
  <p:notesTextViewPr>
    <p:cViewPr>
      <p:scale>
        <a:sx n="3" d="2"/>
        <a:sy n="3" d="2"/>
      </p:scale>
      <p:origin x="0" y="0"/>
    </p:cViewPr>
  </p:notesTextViewPr>
  <p:notesViewPr>
    <p:cSldViewPr>
      <p:cViewPr varScale="1">
        <p:scale>
          <a:sx n="50" d="100"/>
          <a:sy n="50" d="100"/>
        </p:scale>
        <p:origin x="2700"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gnieszka Bilska" userId="8020a1e9-6ccc-4dc7-89b2-fc0c337cf694" providerId="ADAL" clId="{8197C9AC-C8D8-4ABB-BABD-A23DC3333360}"/>
    <pc:docChg chg="undo custSel addSld delSld modSld sldOrd">
      <pc:chgData name="Agnieszka Bilska" userId="8020a1e9-6ccc-4dc7-89b2-fc0c337cf694" providerId="ADAL" clId="{8197C9AC-C8D8-4ABB-BABD-A23DC3333360}" dt="2025-10-22T11:47:46.396" v="722" actId="478"/>
      <pc:docMkLst>
        <pc:docMk/>
      </pc:docMkLst>
      <pc:sldChg chg="add">
        <pc:chgData name="Agnieszka Bilska" userId="8020a1e9-6ccc-4dc7-89b2-fc0c337cf694" providerId="ADAL" clId="{8197C9AC-C8D8-4ABB-BABD-A23DC3333360}" dt="2025-10-22T09:03:32.780" v="372"/>
        <pc:sldMkLst>
          <pc:docMk/>
          <pc:sldMk cId="112892285" sldId="272"/>
        </pc:sldMkLst>
      </pc:sldChg>
      <pc:sldChg chg="addSp modSp mod ord">
        <pc:chgData name="Agnieszka Bilska" userId="8020a1e9-6ccc-4dc7-89b2-fc0c337cf694" providerId="ADAL" clId="{8197C9AC-C8D8-4ABB-BABD-A23DC3333360}" dt="2025-10-22T09:11:59.910" v="456" actId="207"/>
        <pc:sldMkLst>
          <pc:docMk/>
          <pc:sldMk cId="3852992799" sldId="274"/>
        </pc:sldMkLst>
        <pc:spChg chg="mod">
          <ac:chgData name="Agnieszka Bilska" userId="8020a1e9-6ccc-4dc7-89b2-fc0c337cf694" providerId="ADAL" clId="{8197C9AC-C8D8-4ABB-BABD-A23DC3333360}" dt="2025-10-22T09:11:51.850" v="455" actId="207"/>
          <ac:spMkLst>
            <pc:docMk/>
            <pc:sldMk cId="3852992799" sldId="274"/>
            <ac:spMk id="3" creationId="{8AC205E6-AA1E-8390-6081-165386CF11A9}"/>
          </ac:spMkLst>
        </pc:spChg>
        <pc:spChg chg="mod">
          <ac:chgData name="Agnieszka Bilska" userId="8020a1e9-6ccc-4dc7-89b2-fc0c337cf694" providerId="ADAL" clId="{8197C9AC-C8D8-4ABB-BABD-A23DC3333360}" dt="2025-10-22T09:11:59.910" v="456" actId="207"/>
          <ac:spMkLst>
            <pc:docMk/>
            <pc:sldMk cId="3852992799" sldId="274"/>
            <ac:spMk id="5" creationId="{12118C9C-56A6-4451-8007-C4E5EE3584FA}"/>
          </ac:spMkLst>
        </pc:spChg>
        <pc:picChg chg="add mod">
          <ac:chgData name="Agnieszka Bilska" userId="8020a1e9-6ccc-4dc7-89b2-fc0c337cf694" providerId="ADAL" clId="{8197C9AC-C8D8-4ABB-BABD-A23DC3333360}" dt="2025-10-22T09:11:27.194" v="454"/>
          <ac:picMkLst>
            <pc:docMk/>
            <pc:sldMk cId="3852992799" sldId="274"/>
            <ac:picMk id="4" creationId="{8F4F6AA4-705D-1734-484C-1ABA75525097}"/>
          </ac:picMkLst>
        </pc:picChg>
      </pc:sldChg>
      <pc:sldChg chg="add del">
        <pc:chgData name="Agnieszka Bilska" userId="8020a1e9-6ccc-4dc7-89b2-fc0c337cf694" providerId="ADAL" clId="{8197C9AC-C8D8-4ABB-BABD-A23DC3333360}" dt="2025-10-22T09:03:32.780" v="372"/>
        <pc:sldMkLst>
          <pc:docMk/>
          <pc:sldMk cId="669800203" sldId="276"/>
        </pc:sldMkLst>
      </pc:sldChg>
      <pc:sldChg chg="modSp add del mod">
        <pc:chgData name="Agnieszka Bilska" userId="8020a1e9-6ccc-4dc7-89b2-fc0c337cf694" providerId="ADAL" clId="{8197C9AC-C8D8-4ABB-BABD-A23DC3333360}" dt="2025-10-22T09:03:56.340" v="404" actId="113"/>
        <pc:sldMkLst>
          <pc:docMk/>
          <pc:sldMk cId="2155604597" sldId="277"/>
        </pc:sldMkLst>
        <pc:spChg chg="mod">
          <ac:chgData name="Agnieszka Bilska" userId="8020a1e9-6ccc-4dc7-89b2-fc0c337cf694" providerId="ADAL" clId="{8197C9AC-C8D8-4ABB-BABD-A23DC3333360}" dt="2025-10-22T09:03:56.340" v="404" actId="113"/>
          <ac:spMkLst>
            <pc:docMk/>
            <pc:sldMk cId="2155604597" sldId="277"/>
            <ac:spMk id="8" creationId="{1071C8E6-AEF5-5F69-4B6A-284EC6ECB637}"/>
          </ac:spMkLst>
        </pc:spChg>
      </pc:sldChg>
      <pc:sldChg chg="modSp add mod">
        <pc:chgData name="Agnieszka Bilska" userId="8020a1e9-6ccc-4dc7-89b2-fc0c337cf694" providerId="ADAL" clId="{8197C9AC-C8D8-4ABB-BABD-A23DC3333360}" dt="2025-10-22T09:05:21.340" v="414" actId="113"/>
        <pc:sldMkLst>
          <pc:docMk/>
          <pc:sldMk cId="1408053818" sldId="278"/>
        </pc:sldMkLst>
        <pc:spChg chg="mod">
          <ac:chgData name="Agnieszka Bilska" userId="8020a1e9-6ccc-4dc7-89b2-fc0c337cf694" providerId="ADAL" clId="{8197C9AC-C8D8-4ABB-BABD-A23DC3333360}" dt="2025-10-22T09:05:21.340" v="414" actId="113"/>
          <ac:spMkLst>
            <pc:docMk/>
            <pc:sldMk cId="1408053818" sldId="278"/>
            <ac:spMk id="4" creationId="{07F8E94E-0325-5B4E-9A0D-727B5157BF94}"/>
          </ac:spMkLst>
        </pc:spChg>
      </pc:sldChg>
      <pc:sldChg chg="add">
        <pc:chgData name="Agnieszka Bilska" userId="8020a1e9-6ccc-4dc7-89b2-fc0c337cf694" providerId="ADAL" clId="{8197C9AC-C8D8-4ABB-BABD-A23DC3333360}" dt="2025-10-22T09:01:52.430" v="371"/>
        <pc:sldMkLst>
          <pc:docMk/>
          <pc:sldMk cId="2422156504" sldId="279"/>
        </pc:sldMkLst>
      </pc:sldChg>
      <pc:sldChg chg="modSp add mod">
        <pc:chgData name="Agnieszka Bilska" userId="8020a1e9-6ccc-4dc7-89b2-fc0c337cf694" providerId="ADAL" clId="{8197C9AC-C8D8-4ABB-BABD-A23DC3333360}" dt="2025-10-22T09:08:47.950" v="445" actId="20577"/>
        <pc:sldMkLst>
          <pc:docMk/>
          <pc:sldMk cId="4052198838" sldId="281"/>
        </pc:sldMkLst>
        <pc:spChg chg="mod">
          <ac:chgData name="Agnieszka Bilska" userId="8020a1e9-6ccc-4dc7-89b2-fc0c337cf694" providerId="ADAL" clId="{8197C9AC-C8D8-4ABB-BABD-A23DC3333360}" dt="2025-10-22T09:08:47.950" v="445" actId="20577"/>
          <ac:spMkLst>
            <pc:docMk/>
            <pc:sldMk cId="4052198838" sldId="281"/>
            <ac:spMk id="5" creationId="{166A5A3E-0007-BE65-67C4-47DE0A3B3259}"/>
          </ac:spMkLst>
        </pc:spChg>
      </pc:sldChg>
      <pc:sldChg chg="modSp add mod">
        <pc:chgData name="Agnieszka Bilska" userId="8020a1e9-6ccc-4dc7-89b2-fc0c337cf694" providerId="ADAL" clId="{8197C9AC-C8D8-4ABB-BABD-A23DC3333360}" dt="2025-10-22T09:15:28.010" v="465" actId="113"/>
        <pc:sldMkLst>
          <pc:docMk/>
          <pc:sldMk cId="3994560268" sldId="282"/>
        </pc:sldMkLst>
        <pc:spChg chg="mod">
          <ac:chgData name="Agnieszka Bilska" userId="8020a1e9-6ccc-4dc7-89b2-fc0c337cf694" providerId="ADAL" clId="{8197C9AC-C8D8-4ABB-BABD-A23DC3333360}" dt="2025-10-22T09:15:28.010" v="465" actId="113"/>
          <ac:spMkLst>
            <pc:docMk/>
            <pc:sldMk cId="3994560268" sldId="282"/>
            <ac:spMk id="4" creationId="{8432BBFF-1953-B4D4-9301-9A240B6BFD2C}"/>
          </ac:spMkLst>
        </pc:spChg>
      </pc:sldChg>
      <pc:sldChg chg="modSp add mod">
        <pc:chgData name="Agnieszka Bilska" userId="8020a1e9-6ccc-4dc7-89b2-fc0c337cf694" providerId="ADAL" clId="{8197C9AC-C8D8-4ABB-BABD-A23DC3333360}" dt="2025-10-22T09:14:50.060" v="464" actId="113"/>
        <pc:sldMkLst>
          <pc:docMk/>
          <pc:sldMk cId="1946915565" sldId="283"/>
        </pc:sldMkLst>
        <pc:spChg chg="mod">
          <ac:chgData name="Agnieszka Bilska" userId="8020a1e9-6ccc-4dc7-89b2-fc0c337cf694" providerId="ADAL" clId="{8197C9AC-C8D8-4ABB-BABD-A23DC3333360}" dt="2025-10-22T09:14:50.060" v="464" actId="113"/>
          <ac:spMkLst>
            <pc:docMk/>
            <pc:sldMk cId="1946915565" sldId="283"/>
            <ac:spMk id="4" creationId="{8432BBFF-1953-B4D4-9301-9A240B6BFD2C}"/>
          </ac:spMkLst>
        </pc:spChg>
      </pc:sldChg>
      <pc:sldChg chg="del">
        <pc:chgData name="Agnieszka Bilska" userId="8020a1e9-6ccc-4dc7-89b2-fc0c337cf694" providerId="ADAL" clId="{8197C9AC-C8D8-4ABB-BABD-A23DC3333360}" dt="2025-10-22T08:07:03.102" v="1" actId="47"/>
        <pc:sldMkLst>
          <pc:docMk/>
          <pc:sldMk cId="2490161933" sldId="284"/>
        </pc:sldMkLst>
      </pc:sldChg>
      <pc:sldChg chg="del">
        <pc:chgData name="Agnieszka Bilska" userId="8020a1e9-6ccc-4dc7-89b2-fc0c337cf694" providerId="ADAL" clId="{8197C9AC-C8D8-4ABB-BABD-A23DC3333360}" dt="2025-10-22T08:07:06.026" v="3" actId="47"/>
        <pc:sldMkLst>
          <pc:docMk/>
          <pc:sldMk cId="0" sldId="308"/>
        </pc:sldMkLst>
      </pc:sldChg>
      <pc:sldChg chg="del">
        <pc:chgData name="Agnieszka Bilska" userId="8020a1e9-6ccc-4dc7-89b2-fc0c337cf694" providerId="ADAL" clId="{8197C9AC-C8D8-4ABB-BABD-A23DC3333360}" dt="2025-10-22T08:07:06.742" v="4" actId="47"/>
        <pc:sldMkLst>
          <pc:docMk/>
          <pc:sldMk cId="1308269875" sldId="309"/>
        </pc:sldMkLst>
      </pc:sldChg>
      <pc:sldChg chg="del">
        <pc:chgData name="Agnieszka Bilska" userId="8020a1e9-6ccc-4dc7-89b2-fc0c337cf694" providerId="ADAL" clId="{8197C9AC-C8D8-4ABB-BABD-A23DC3333360}" dt="2025-10-22T08:07:07.440" v="5" actId="47"/>
        <pc:sldMkLst>
          <pc:docMk/>
          <pc:sldMk cId="4198017546" sldId="310"/>
        </pc:sldMkLst>
      </pc:sldChg>
      <pc:sldChg chg="modSp mod">
        <pc:chgData name="Agnieszka Bilska" userId="8020a1e9-6ccc-4dc7-89b2-fc0c337cf694" providerId="ADAL" clId="{8197C9AC-C8D8-4ABB-BABD-A23DC3333360}" dt="2025-10-22T11:38:07.348" v="712" actId="5793"/>
        <pc:sldMkLst>
          <pc:docMk/>
          <pc:sldMk cId="1077421802" sldId="311"/>
        </pc:sldMkLst>
        <pc:spChg chg="mod">
          <ac:chgData name="Agnieszka Bilska" userId="8020a1e9-6ccc-4dc7-89b2-fc0c337cf694" providerId="ADAL" clId="{8197C9AC-C8D8-4ABB-BABD-A23DC3333360}" dt="2025-10-22T11:38:07.348" v="712" actId="5793"/>
          <ac:spMkLst>
            <pc:docMk/>
            <pc:sldMk cId="1077421802" sldId="311"/>
            <ac:spMk id="9" creationId="{1C3BEAAC-0FD2-FB9C-3F9F-A3FD603F5A1E}"/>
          </ac:spMkLst>
        </pc:spChg>
        <pc:graphicFrameChg chg="mod modGraphic">
          <ac:chgData name="Agnieszka Bilska" userId="8020a1e9-6ccc-4dc7-89b2-fc0c337cf694" providerId="ADAL" clId="{8197C9AC-C8D8-4ABB-BABD-A23DC3333360}" dt="2025-10-22T11:20:58.541" v="707" actId="1076"/>
          <ac:graphicFrameMkLst>
            <pc:docMk/>
            <pc:sldMk cId="1077421802" sldId="311"/>
            <ac:graphicFrameMk id="3" creationId="{00000000-0000-0000-0000-000000000000}"/>
          </ac:graphicFrameMkLst>
        </pc:graphicFrameChg>
      </pc:sldChg>
      <pc:sldChg chg="modSp mod">
        <pc:chgData name="Agnieszka Bilska" userId="8020a1e9-6ccc-4dc7-89b2-fc0c337cf694" providerId="ADAL" clId="{8197C9AC-C8D8-4ABB-BABD-A23DC3333360}" dt="2025-10-22T09:19:00.479" v="506" actId="20577"/>
        <pc:sldMkLst>
          <pc:docMk/>
          <pc:sldMk cId="1858219541" sldId="313"/>
        </pc:sldMkLst>
        <pc:spChg chg="mod">
          <ac:chgData name="Agnieszka Bilska" userId="8020a1e9-6ccc-4dc7-89b2-fc0c337cf694" providerId="ADAL" clId="{8197C9AC-C8D8-4ABB-BABD-A23DC3333360}" dt="2025-10-22T09:19:00.479" v="506" actId="20577"/>
          <ac:spMkLst>
            <pc:docMk/>
            <pc:sldMk cId="1858219541" sldId="313"/>
            <ac:spMk id="8" creationId="{04B4FE6D-5EBF-41F9-904C-410AB6EECA6B}"/>
          </ac:spMkLst>
        </pc:spChg>
      </pc:sldChg>
      <pc:sldChg chg="addSp delSp modSp new mod">
        <pc:chgData name="Agnieszka Bilska" userId="8020a1e9-6ccc-4dc7-89b2-fc0c337cf694" providerId="ADAL" clId="{8197C9AC-C8D8-4ABB-BABD-A23DC3333360}" dt="2025-10-22T11:07:22.798" v="553" actId="27636"/>
        <pc:sldMkLst>
          <pc:docMk/>
          <pc:sldMk cId="824402218" sldId="314"/>
        </pc:sldMkLst>
        <pc:spChg chg="mod">
          <ac:chgData name="Agnieszka Bilska" userId="8020a1e9-6ccc-4dc7-89b2-fc0c337cf694" providerId="ADAL" clId="{8197C9AC-C8D8-4ABB-BABD-A23DC3333360}" dt="2025-10-22T08:14:38.792" v="67" actId="20577"/>
          <ac:spMkLst>
            <pc:docMk/>
            <pc:sldMk cId="824402218" sldId="314"/>
            <ac:spMk id="2" creationId="{D907A096-24AC-E7C2-9837-5D7C6B840218}"/>
          </ac:spMkLst>
        </pc:spChg>
        <pc:spChg chg="mod">
          <ac:chgData name="Agnieszka Bilska" userId="8020a1e9-6ccc-4dc7-89b2-fc0c337cf694" providerId="ADAL" clId="{8197C9AC-C8D8-4ABB-BABD-A23DC3333360}" dt="2025-10-22T11:07:22.798" v="553" actId="27636"/>
          <ac:spMkLst>
            <pc:docMk/>
            <pc:sldMk cId="824402218" sldId="314"/>
            <ac:spMk id="3" creationId="{38117280-E3C5-FD95-0708-E6CA24E31FE9}"/>
          </ac:spMkLst>
        </pc:spChg>
        <pc:spChg chg="add del mod">
          <ac:chgData name="Agnieszka Bilska" userId="8020a1e9-6ccc-4dc7-89b2-fc0c337cf694" providerId="ADAL" clId="{8197C9AC-C8D8-4ABB-BABD-A23DC3333360}" dt="2025-10-22T08:30:58.601" v="346"/>
          <ac:spMkLst>
            <pc:docMk/>
            <pc:sldMk cId="824402218" sldId="314"/>
            <ac:spMk id="6" creationId="{5460A51F-2B4B-F985-B366-0B3400BBD56A}"/>
          </ac:spMkLst>
        </pc:spChg>
        <pc:spChg chg="add del mod ord">
          <ac:chgData name="Agnieszka Bilska" userId="8020a1e9-6ccc-4dc7-89b2-fc0c337cf694" providerId="ADAL" clId="{8197C9AC-C8D8-4ABB-BABD-A23DC3333360}" dt="2025-10-22T08:32:25.490" v="367" actId="478"/>
          <ac:spMkLst>
            <pc:docMk/>
            <pc:sldMk cId="824402218" sldId="314"/>
            <ac:spMk id="7" creationId="{8A814604-084F-BF25-869D-D28F43938E16}"/>
          </ac:spMkLst>
        </pc:spChg>
        <pc:picChg chg="add mod">
          <ac:chgData name="Agnieszka Bilska" userId="8020a1e9-6ccc-4dc7-89b2-fc0c337cf694" providerId="ADAL" clId="{8197C9AC-C8D8-4ABB-BABD-A23DC3333360}" dt="2025-10-22T09:10:52.830" v="452"/>
          <ac:picMkLst>
            <pc:docMk/>
            <pc:sldMk cId="824402218" sldId="314"/>
            <ac:picMk id="5" creationId="{32FC6D73-FE3B-D983-FCAA-53F253CADFD3}"/>
          </ac:picMkLst>
        </pc:picChg>
      </pc:sldChg>
      <pc:sldChg chg="del">
        <pc:chgData name="Agnieszka Bilska" userId="8020a1e9-6ccc-4dc7-89b2-fc0c337cf694" providerId="ADAL" clId="{8197C9AC-C8D8-4ABB-BABD-A23DC3333360}" dt="2025-10-22T08:07:18.642" v="6" actId="47"/>
        <pc:sldMkLst>
          <pc:docMk/>
          <pc:sldMk cId="2994001742" sldId="314"/>
        </pc:sldMkLst>
      </pc:sldChg>
      <pc:sldChg chg="del">
        <pc:chgData name="Agnieszka Bilska" userId="8020a1e9-6ccc-4dc7-89b2-fc0c337cf694" providerId="ADAL" clId="{8197C9AC-C8D8-4ABB-BABD-A23DC3333360}" dt="2025-10-22T08:07:21.006" v="8" actId="47"/>
        <pc:sldMkLst>
          <pc:docMk/>
          <pc:sldMk cId="2915560207" sldId="315"/>
        </pc:sldMkLst>
      </pc:sldChg>
      <pc:sldChg chg="modSp add del mod ord">
        <pc:chgData name="Agnieszka Bilska" userId="8020a1e9-6ccc-4dc7-89b2-fc0c337cf694" providerId="ADAL" clId="{8197C9AC-C8D8-4ABB-BABD-A23DC3333360}" dt="2025-10-22T09:08:11.190" v="436" actId="47"/>
        <pc:sldMkLst>
          <pc:docMk/>
          <pc:sldMk cId="3510644404" sldId="315"/>
        </pc:sldMkLst>
        <pc:spChg chg="mod">
          <ac:chgData name="Agnieszka Bilska" userId="8020a1e9-6ccc-4dc7-89b2-fc0c337cf694" providerId="ADAL" clId="{8197C9AC-C8D8-4ABB-BABD-A23DC3333360}" dt="2025-10-22T08:30:48.001" v="343" actId="20577"/>
          <ac:spMkLst>
            <pc:docMk/>
            <pc:sldMk cId="3510644404" sldId="315"/>
            <ac:spMk id="3" creationId="{7077D783-7597-5414-C58F-A91CAC1EFA0A}"/>
          </ac:spMkLst>
        </pc:spChg>
        <pc:spChg chg="mod">
          <ac:chgData name="Agnieszka Bilska" userId="8020a1e9-6ccc-4dc7-89b2-fc0c337cf694" providerId="ADAL" clId="{8197C9AC-C8D8-4ABB-BABD-A23DC3333360}" dt="2025-10-22T09:06:53.200" v="430" actId="21"/>
          <ac:spMkLst>
            <pc:docMk/>
            <pc:sldMk cId="3510644404" sldId="315"/>
            <ac:spMk id="5" creationId="{F3168F1E-9AC7-BDF5-F50E-DD4EAF1BC361}"/>
          </ac:spMkLst>
        </pc:spChg>
      </pc:sldChg>
      <pc:sldChg chg="modSp new del mod ord">
        <pc:chgData name="Agnieszka Bilska" userId="8020a1e9-6ccc-4dc7-89b2-fc0c337cf694" providerId="ADAL" clId="{8197C9AC-C8D8-4ABB-BABD-A23DC3333360}" dt="2025-10-22T08:19:19.715" v="168" actId="47"/>
        <pc:sldMkLst>
          <pc:docMk/>
          <pc:sldMk cId="4122335862" sldId="315"/>
        </pc:sldMkLst>
        <pc:spChg chg="mod">
          <ac:chgData name="Agnieszka Bilska" userId="8020a1e9-6ccc-4dc7-89b2-fc0c337cf694" providerId="ADAL" clId="{8197C9AC-C8D8-4ABB-BABD-A23DC3333360}" dt="2025-10-22T08:19:16.602" v="167" actId="21"/>
          <ac:spMkLst>
            <pc:docMk/>
            <pc:sldMk cId="4122335862" sldId="315"/>
            <ac:spMk id="2" creationId="{C8C4E875-835B-0A9A-46AD-2F042344FF18}"/>
          </ac:spMkLst>
        </pc:spChg>
      </pc:sldChg>
      <pc:sldChg chg="del">
        <pc:chgData name="Agnieszka Bilska" userId="8020a1e9-6ccc-4dc7-89b2-fc0c337cf694" providerId="ADAL" clId="{8197C9AC-C8D8-4ABB-BABD-A23DC3333360}" dt="2025-10-22T08:07:28.128" v="10" actId="47"/>
        <pc:sldMkLst>
          <pc:docMk/>
          <pc:sldMk cId="1636238426" sldId="316"/>
        </pc:sldMkLst>
      </pc:sldChg>
      <pc:sldChg chg="modSp add mod">
        <pc:chgData name="Agnieszka Bilska" userId="8020a1e9-6ccc-4dc7-89b2-fc0c337cf694" providerId="ADAL" clId="{8197C9AC-C8D8-4ABB-BABD-A23DC3333360}" dt="2025-10-22T11:07:43.104" v="561" actId="207"/>
        <pc:sldMkLst>
          <pc:docMk/>
          <pc:sldMk cId="3719918618" sldId="316"/>
        </pc:sldMkLst>
        <pc:spChg chg="mod">
          <ac:chgData name="Agnieszka Bilska" userId="8020a1e9-6ccc-4dc7-89b2-fc0c337cf694" providerId="ADAL" clId="{8197C9AC-C8D8-4ABB-BABD-A23DC3333360}" dt="2025-10-22T09:06:44.662" v="429" actId="14100"/>
          <ac:spMkLst>
            <pc:docMk/>
            <pc:sldMk cId="3719918618" sldId="316"/>
            <ac:spMk id="3" creationId="{1440DC37-5594-2AF6-A838-DD1C3C9F711F}"/>
          </ac:spMkLst>
        </pc:spChg>
        <pc:spChg chg="mod">
          <ac:chgData name="Agnieszka Bilska" userId="8020a1e9-6ccc-4dc7-89b2-fc0c337cf694" providerId="ADAL" clId="{8197C9AC-C8D8-4ABB-BABD-A23DC3333360}" dt="2025-10-22T11:07:43.104" v="561" actId="207"/>
          <ac:spMkLst>
            <pc:docMk/>
            <pc:sldMk cId="3719918618" sldId="316"/>
            <ac:spMk id="8" creationId="{6E44E12A-2B41-3ABB-6F35-24004B166F35}"/>
          </ac:spMkLst>
        </pc:spChg>
      </pc:sldChg>
      <pc:sldChg chg="addSp delSp modSp new mod modClrScheme chgLayout">
        <pc:chgData name="Agnieszka Bilska" userId="8020a1e9-6ccc-4dc7-89b2-fc0c337cf694" providerId="ADAL" clId="{8197C9AC-C8D8-4ABB-BABD-A23DC3333360}" dt="2025-10-22T11:47:46.396" v="722" actId="478"/>
        <pc:sldMkLst>
          <pc:docMk/>
          <pc:sldMk cId="94716716" sldId="317"/>
        </pc:sldMkLst>
        <pc:spChg chg="del">
          <ac:chgData name="Agnieszka Bilska" userId="8020a1e9-6ccc-4dc7-89b2-fc0c337cf694" providerId="ADAL" clId="{8197C9AC-C8D8-4ABB-BABD-A23DC3333360}" dt="2025-10-22T11:46:18.288" v="713"/>
          <ac:spMkLst>
            <pc:docMk/>
            <pc:sldMk cId="94716716" sldId="317"/>
            <ac:spMk id="2" creationId="{59BE0D46-0068-D04C-0A85-E5A15819196C}"/>
          </ac:spMkLst>
        </pc:spChg>
        <pc:spChg chg="mod ord">
          <ac:chgData name="Agnieszka Bilska" userId="8020a1e9-6ccc-4dc7-89b2-fc0c337cf694" providerId="ADAL" clId="{8197C9AC-C8D8-4ABB-BABD-A23DC3333360}" dt="2025-10-22T11:46:28.462" v="714" actId="26606"/>
          <ac:spMkLst>
            <pc:docMk/>
            <pc:sldMk cId="94716716" sldId="317"/>
            <ac:spMk id="3" creationId="{B5D97E22-3E3F-C8C6-028B-8BAFDFA267D1}"/>
          </ac:spMkLst>
        </pc:spChg>
        <pc:picChg chg="add mod">
          <ac:chgData name="Agnieszka Bilska" userId="8020a1e9-6ccc-4dc7-89b2-fc0c337cf694" providerId="ADAL" clId="{8197C9AC-C8D8-4ABB-BABD-A23DC3333360}" dt="2025-10-22T11:46:28.462" v="714" actId="26606"/>
          <ac:picMkLst>
            <pc:docMk/>
            <pc:sldMk cId="94716716" sldId="317"/>
            <ac:picMk id="4" creationId="{057E9982-CC7F-90D0-B811-C3AE2B2347BD}"/>
          </ac:picMkLst>
        </pc:picChg>
        <pc:picChg chg="add del mod modCrop">
          <ac:chgData name="Agnieszka Bilska" userId="8020a1e9-6ccc-4dc7-89b2-fc0c337cf694" providerId="ADAL" clId="{8197C9AC-C8D8-4ABB-BABD-A23DC3333360}" dt="2025-10-22T11:47:46.396" v="722" actId="478"/>
          <ac:picMkLst>
            <pc:docMk/>
            <pc:sldMk cId="94716716" sldId="317"/>
            <ac:picMk id="5" creationId="{DC2B308C-BEAF-5285-FE32-55BC966F5033}"/>
          </ac:picMkLst>
        </pc:picChg>
      </pc:sldChg>
      <pc:sldChg chg="del">
        <pc:chgData name="Agnieszka Bilska" userId="8020a1e9-6ccc-4dc7-89b2-fc0c337cf694" providerId="ADAL" clId="{8197C9AC-C8D8-4ABB-BABD-A23DC3333360}" dt="2025-10-22T08:07:30.037" v="12" actId="47"/>
        <pc:sldMkLst>
          <pc:docMk/>
          <pc:sldMk cId="695418466" sldId="317"/>
        </pc:sldMkLst>
      </pc:sldChg>
      <pc:sldChg chg="del">
        <pc:chgData name="Agnieszka Bilska" userId="8020a1e9-6ccc-4dc7-89b2-fc0c337cf694" providerId="ADAL" clId="{8197C9AC-C8D8-4ABB-BABD-A23DC3333360}" dt="2025-10-22T08:07:31.432" v="14" actId="47"/>
        <pc:sldMkLst>
          <pc:docMk/>
          <pc:sldMk cId="3845181407" sldId="318"/>
        </pc:sldMkLst>
      </pc:sldChg>
      <pc:sldChg chg="del">
        <pc:chgData name="Agnieszka Bilska" userId="8020a1e9-6ccc-4dc7-89b2-fc0c337cf694" providerId="ADAL" clId="{8197C9AC-C8D8-4ABB-BABD-A23DC3333360}" dt="2025-10-22T08:07:32.810" v="16" actId="47"/>
        <pc:sldMkLst>
          <pc:docMk/>
          <pc:sldMk cId="3781315643" sldId="319"/>
        </pc:sldMkLst>
      </pc:sldChg>
      <pc:sldChg chg="del">
        <pc:chgData name="Agnieszka Bilska" userId="8020a1e9-6ccc-4dc7-89b2-fc0c337cf694" providerId="ADAL" clId="{8197C9AC-C8D8-4ABB-BABD-A23DC3333360}" dt="2025-10-22T08:07:19.412" v="7" actId="47"/>
        <pc:sldMkLst>
          <pc:docMk/>
          <pc:sldMk cId="3246247794" sldId="320"/>
        </pc:sldMkLst>
      </pc:sldChg>
      <pc:sldChg chg="del">
        <pc:chgData name="Agnieszka Bilska" userId="8020a1e9-6ccc-4dc7-89b2-fc0c337cf694" providerId="ADAL" clId="{8197C9AC-C8D8-4ABB-BABD-A23DC3333360}" dt="2025-10-22T08:07:21.606" v="9" actId="47"/>
        <pc:sldMkLst>
          <pc:docMk/>
          <pc:sldMk cId="543232730" sldId="321"/>
        </pc:sldMkLst>
      </pc:sldChg>
      <pc:sldChg chg="del">
        <pc:chgData name="Agnieszka Bilska" userId="8020a1e9-6ccc-4dc7-89b2-fc0c337cf694" providerId="ADAL" clId="{8197C9AC-C8D8-4ABB-BABD-A23DC3333360}" dt="2025-10-22T08:07:29.198" v="11" actId="47"/>
        <pc:sldMkLst>
          <pc:docMk/>
          <pc:sldMk cId="1238120801" sldId="322"/>
        </pc:sldMkLst>
      </pc:sldChg>
      <pc:sldChg chg="del">
        <pc:chgData name="Agnieszka Bilska" userId="8020a1e9-6ccc-4dc7-89b2-fc0c337cf694" providerId="ADAL" clId="{8197C9AC-C8D8-4ABB-BABD-A23DC3333360}" dt="2025-10-22T08:07:30.930" v="13" actId="47"/>
        <pc:sldMkLst>
          <pc:docMk/>
          <pc:sldMk cId="2835217583" sldId="323"/>
        </pc:sldMkLst>
      </pc:sldChg>
      <pc:sldChg chg="del">
        <pc:chgData name="Agnieszka Bilska" userId="8020a1e9-6ccc-4dc7-89b2-fc0c337cf694" providerId="ADAL" clId="{8197C9AC-C8D8-4ABB-BABD-A23DC3333360}" dt="2025-10-22T08:07:32.105" v="15" actId="47"/>
        <pc:sldMkLst>
          <pc:docMk/>
          <pc:sldMk cId="843195668" sldId="325"/>
        </pc:sldMkLst>
      </pc:sldChg>
      <pc:sldChg chg="del">
        <pc:chgData name="Agnieszka Bilska" userId="8020a1e9-6ccc-4dc7-89b2-fc0c337cf694" providerId="ADAL" clId="{8197C9AC-C8D8-4ABB-BABD-A23DC3333360}" dt="2025-10-22T08:07:33.622" v="17" actId="47"/>
        <pc:sldMkLst>
          <pc:docMk/>
          <pc:sldMk cId="4224393961" sldId="32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8131F2C1-44D2-4ED7-BA3C-B03516C602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ymbol zastępczy daty 2">
            <a:extLst>
              <a:ext uri="{FF2B5EF4-FFF2-40B4-BE49-F238E27FC236}">
                <a16:creationId xmlns:a16="http://schemas.microsoft.com/office/drawing/2014/main" id="{BCC6A2F8-6413-4BD6-9670-42A3AD914D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A9981C-0199-4C1C-BF55-B9D1845E24AB}" type="datetimeFigureOut">
              <a:rPr lang="en-US" smtClean="0"/>
              <a:t>12/2/2025</a:t>
            </a:fld>
            <a:endParaRPr lang="en-US"/>
          </a:p>
        </p:txBody>
      </p:sp>
      <p:sp>
        <p:nvSpPr>
          <p:cNvPr id="4" name="Symbol zastępczy stopki 3">
            <a:extLst>
              <a:ext uri="{FF2B5EF4-FFF2-40B4-BE49-F238E27FC236}">
                <a16:creationId xmlns:a16="http://schemas.microsoft.com/office/drawing/2014/main" id="{37BF2785-6379-4E0D-AD4C-F5805D9846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ymbol zastępczy numeru slajdu 4">
            <a:extLst>
              <a:ext uri="{FF2B5EF4-FFF2-40B4-BE49-F238E27FC236}">
                <a16:creationId xmlns:a16="http://schemas.microsoft.com/office/drawing/2014/main" id="{656C95A6-4C19-47FE-AA18-9E2DB5F9CD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B82100-07E7-4199-BF42-570F551AA8C6}" type="slidenum">
              <a:rPr lang="en-US" smtClean="0"/>
              <a:t>‹#›</a:t>
            </a:fld>
            <a:endParaRPr lang="en-US"/>
          </a:p>
        </p:txBody>
      </p:sp>
    </p:spTree>
    <p:extLst>
      <p:ext uri="{BB962C8B-B14F-4D97-AF65-F5344CB8AC3E}">
        <p14:creationId xmlns:p14="http://schemas.microsoft.com/office/powerpoint/2010/main" val="2292223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EFF2B-0721-7148-92D1-1650B5B78E9F}" type="datetimeFigureOut">
              <a:rPr lang="pl-PL" smtClean="0"/>
              <a:t>2.12.2025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2B4DB-5212-AD42-B2C1-BD19AC94D45E}" type="slidenum">
              <a:rPr lang="pl-PL" smtClean="0"/>
              <a:t>‹#›</a:t>
            </a:fld>
            <a:endParaRPr lang="pl-PL"/>
          </a:p>
        </p:txBody>
      </p:sp>
    </p:spTree>
    <p:extLst>
      <p:ext uri="{BB962C8B-B14F-4D97-AF65-F5344CB8AC3E}">
        <p14:creationId xmlns:p14="http://schemas.microsoft.com/office/powerpoint/2010/main" val="1192773959"/>
      </p:ext>
    </p:extLst>
  </p:cSld>
  <p:clrMap bg1="lt1" tx1="dk1" bg2="lt2" tx2="dk2" accent1="accent1" accent2="accent2" accent3="accent3" accent4="accent4" accent5="accent5" accent6="accent6" hlink="hlink" folHlink="folHlink"/>
  <p:notesStyle>
    <a:lvl1pPr marL="0" algn="l" defTabSz="715792" rtl="0" eaLnBrk="1" latinLnBrk="0" hangingPunct="1">
      <a:defRPr sz="939" kern="1200">
        <a:solidFill>
          <a:schemeClr val="tx1"/>
        </a:solidFill>
        <a:latin typeface="+mn-lt"/>
        <a:ea typeface="+mn-ea"/>
        <a:cs typeface="+mn-cs"/>
      </a:defRPr>
    </a:lvl1pPr>
    <a:lvl2pPr marL="357896" algn="l" defTabSz="715792" rtl="0" eaLnBrk="1" latinLnBrk="0" hangingPunct="1">
      <a:defRPr sz="939" kern="1200">
        <a:solidFill>
          <a:schemeClr val="tx1"/>
        </a:solidFill>
        <a:latin typeface="+mn-lt"/>
        <a:ea typeface="+mn-ea"/>
        <a:cs typeface="+mn-cs"/>
      </a:defRPr>
    </a:lvl2pPr>
    <a:lvl3pPr marL="715792" algn="l" defTabSz="715792" rtl="0" eaLnBrk="1" latinLnBrk="0" hangingPunct="1">
      <a:defRPr sz="939" kern="1200">
        <a:solidFill>
          <a:schemeClr val="tx1"/>
        </a:solidFill>
        <a:latin typeface="+mn-lt"/>
        <a:ea typeface="+mn-ea"/>
        <a:cs typeface="+mn-cs"/>
      </a:defRPr>
    </a:lvl3pPr>
    <a:lvl4pPr marL="1073688" algn="l" defTabSz="715792" rtl="0" eaLnBrk="1" latinLnBrk="0" hangingPunct="1">
      <a:defRPr sz="939" kern="1200">
        <a:solidFill>
          <a:schemeClr val="tx1"/>
        </a:solidFill>
        <a:latin typeface="+mn-lt"/>
        <a:ea typeface="+mn-ea"/>
        <a:cs typeface="+mn-cs"/>
      </a:defRPr>
    </a:lvl4pPr>
    <a:lvl5pPr marL="1431585" algn="l" defTabSz="715792" rtl="0" eaLnBrk="1" latinLnBrk="0" hangingPunct="1">
      <a:defRPr sz="939" kern="1200">
        <a:solidFill>
          <a:schemeClr val="tx1"/>
        </a:solidFill>
        <a:latin typeface="+mn-lt"/>
        <a:ea typeface="+mn-ea"/>
        <a:cs typeface="+mn-cs"/>
      </a:defRPr>
    </a:lvl5pPr>
    <a:lvl6pPr marL="1789481" algn="l" defTabSz="715792" rtl="0" eaLnBrk="1" latinLnBrk="0" hangingPunct="1">
      <a:defRPr sz="939" kern="1200">
        <a:solidFill>
          <a:schemeClr val="tx1"/>
        </a:solidFill>
        <a:latin typeface="+mn-lt"/>
        <a:ea typeface="+mn-ea"/>
        <a:cs typeface="+mn-cs"/>
      </a:defRPr>
    </a:lvl6pPr>
    <a:lvl7pPr marL="2147377" algn="l" defTabSz="715792" rtl="0" eaLnBrk="1" latinLnBrk="0" hangingPunct="1">
      <a:defRPr sz="939" kern="1200">
        <a:solidFill>
          <a:schemeClr val="tx1"/>
        </a:solidFill>
        <a:latin typeface="+mn-lt"/>
        <a:ea typeface="+mn-ea"/>
        <a:cs typeface="+mn-cs"/>
      </a:defRPr>
    </a:lvl7pPr>
    <a:lvl8pPr marL="2505273" algn="l" defTabSz="715792" rtl="0" eaLnBrk="1" latinLnBrk="0" hangingPunct="1">
      <a:defRPr sz="939" kern="1200">
        <a:solidFill>
          <a:schemeClr val="tx1"/>
        </a:solidFill>
        <a:latin typeface="+mn-lt"/>
        <a:ea typeface="+mn-ea"/>
        <a:cs typeface="+mn-cs"/>
      </a:defRPr>
    </a:lvl8pPr>
    <a:lvl9pPr marL="2863169" algn="l" defTabSz="715792" rtl="0" eaLnBrk="1" latinLnBrk="0" hangingPunct="1">
      <a:defRPr sz="93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5</a:t>
            </a:fld>
            <a:endParaRPr lang="pl-PL"/>
          </a:p>
        </p:txBody>
      </p:sp>
    </p:spTree>
    <p:extLst>
      <p:ext uri="{BB962C8B-B14F-4D97-AF65-F5344CB8AC3E}">
        <p14:creationId xmlns:p14="http://schemas.microsoft.com/office/powerpoint/2010/main" val="1487094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939" b="1" kern="1200" dirty="0">
                <a:solidFill>
                  <a:schemeClr val="tx1"/>
                </a:solidFill>
                <a:effectLst/>
                <a:latin typeface="+mn-lt"/>
                <a:ea typeface="+mn-ea"/>
                <a:cs typeface="+mn-cs"/>
              </a:rPr>
              <a:t>Nie powinno być listą stanowisk i dat.</a:t>
            </a:r>
            <a:br>
              <a:rPr lang="pl-PL" sz="939" kern="1200" dirty="0">
                <a:solidFill>
                  <a:schemeClr val="tx1"/>
                </a:solidFill>
                <a:effectLst/>
                <a:latin typeface="+mn-lt"/>
                <a:ea typeface="+mn-ea"/>
                <a:cs typeface="+mn-cs"/>
              </a:rPr>
            </a:br>
            <a:r>
              <a:rPr lang="pl-PL" sz="939" kern="1200" dirty="0" err="1">
                <a:solidFill>
                  <a:schemeClr val="tx1"/>
                </a:solidFill>
                <a:effectLst/>
                <a:latin typeface="+mn-lt"/>
                <a:ea typeface="+mn-ea"/>
                <a:cs typeface="+mn-cs"/>
              </a:rPr>
              <a:t>Bio</a:t>
            </a:r>
            <a:r>
              <a:rPr lang="pl-PL" sz="939" kern="1200" dirty="0">
                <a:solidFill>
                  <a:schemeClr val="tx1"/>
                </a:solidFill>
                <a:effectLst/>
                <a:latin typeface="+mn-lt"/>
                <a:ea typeface="+mn-ea"/>
                <a:cs typeface="+mn-cs"/>
              </a:rPr>
              <a:t> to nie CV — zamiast chronologii, skup się na historii, pasji i wartościach.</a:t>
            </a:r>
          </a:p>
          <a:p>
            <a:r>
              <a:rPr lang="pl-PL" sz="939" b="1" kern="1200" dirty="0">
                <a:solidFill>
                  <a:schemeClr val="tx1"/>
                </a:solidFill>
                <a:effectLst/>
                <a:latin typeface="+mn-lt"/>
                <a:ea typeface="+mn-ea"/>
                <a:cs typeface="+mn-cs"/>
              </a:rPr>
              <a:t>Nie powinno być nadmiernie formalne.</a:t>
            </a:r>
            <a:br>
              <a:rPr lang="pl-PL" sz="939" kern="1200" dirty="0">
                <a:solidFill>
                  <a:schemeClr val="tx1"/>
                </a:solidFill>
                <a:effectLst/>
                <a:latin typeface="+mn-lt"/>
                <a:ea typeface="+mn-ea"/>
                <a:cs typeface="+mn-cs"/>
              </a:rPr>
            </a:br>
            <a:r>
              <a:rPr lang="pl-PL" sz="939" kern="1200" dirty="0">
                <a:solidFill>
                  <a:schemeClr val="tx1"/>
                </a:solidFill>
                <a:effectLst/>
                <a:latin typeface="+mn-lt"/>
                <a:ea typeface="+mn-ea"/>
                <a:cs typeface="+mn-cs"/>
              </a:rPr>
              <a:t>Unikaj stylu „urzędowego raportu” lub „języka grantowego” — brzmi to sucho i odstrasza czytelnika.</a:t>
            </a:r>
          </a:p>
          <a:p>
            <a:r>
              <a:rPr lang="pl-PL" sz="939" b="1" kern="1200" dirty="0">
                <a:solidFill>
                  <a:schemeClr val="tx1"/>
                </a:solidFill>
                <a:effectLst/>
                <a:latin typeface="+mn-lt"/>
                <a:ea typeface="+mn-ea"/>
                <a:cs typeface="+mn-cs"/>
              </a:rPr>
              <a:t>Nie powinno być zbyt długie.</a:t>
            </a:r>
            <a:br>
              <a:rPr lang="pl-PL" sz="939" kern="1200" dirty="0">
                <a:solidFill>
                  <a:schemeClr val="tx1"/>
                </a:solidFill>
                <a:effectLst/>
                <a:latin typeface="+mn-lt"/>
                <a:ea typeface="+mn-ea"/>
                <a:cs typeface="+mn-cs"/>
              </a:rPr>
            </a:br>
            <a:r>
              <a:rPr lang="pl-PL" sz="939" kern="1200" dirty="0">
                <a:solidFill>
                  <a:schemeClr val="tx1"/>
                </a:solidFill>
                <a:effectLst/>
                <a:latin typeface="+mn-lt"/>
                <a:ea typeface="+mn-ea"/>
                <a:cs typeface="+mn-cs"/>
              </a:rPr>
              <a:t>Dwie średniej długości akapity to optimum. Za długie teksty tracą uwagę odbiorcy (szczególnie online).</a:t>
            </a:r>
          </a:p>
          <a:p>
            <a:r>
              <a:rPr lang="pl-PL" sz="939" b="1" kern="1200" dirty="0">
                <a:solidFill>
                  <a:schemeClr val="tx1"/>
                </a:solidFill>
                <a:effectLst/>
                <a:latin typeface="+mn-lt"/>
                <a:ea typeface="+mn-ea"/>
                <a:cs typeface="+mn-cs"/>
              </a:rPr>
              <a:t>Nie powinno być przechwałką.</a:t>
            </a:r>
            <a:br>
              <a:rPr lang="pl-PL" sz="939" kern="1200" dirty="0">
                <a:solidFill>
                  <a:schemeClr val="tx1"/>
                </a:solidFill>
                <a:effectLst/>
                <a:latin typeface="+mn-lt"/>
                <a:ea typeface="+mn-ea"/>
                <a:cs typeface="+mn-cs"/>
              </a:rPr>
            </a:br>
            <a:r>
              <a:rPr lang="pl-PL" sz="939" kern="1200" dirty="0">
                <a:solidFill>
                  <a:schemeClr val="tx1"/>
                </a:solidFill>
                <a:effectLst/>
                <a:latin typeface="+mn-lt"/>
                <a:ea typeface="+mn-ea"/>
                <a:cs typeface="+mn-cs"/>
              </a:rPr>
              <a:t>Lepiej pokazać, co ktoś robi </a:t>
            </a:r>
            <a:r>
              <a:rPr lang="pl-PL" sz="939" i="1" kern="1200" dirty="0">
                <a:solidFill>
                  <a:schemeClr val="tx1"/>
                </a:solidFill>
                <a:effectLst/>
                <a:latin typeface="+mn-lt"/>
                <a:ea typeface="+mn-ea"/>
                <a:cs typeface="+mn-cs"/>
              </a:rPr>
              <a:t>dla innych</a:t>
            </a:r>
            <a:r>
              <a:rPr lang="pl-PL" sz="939" kern="1200" dirty="0">
                <a:solidFill>
                  <a:schemeClr val="tx1"/>
                </a:solidFill>
                <a:effectLst/>
                <a:latin typeface="+mn-lt"/>
                <a:ea typeface="+mn-ea"/>
                <a:cs typeface="+mn-cs"/>
              </a:rPr>
              <a:t>, niż podkreślać jego „osiągnięcia” w sensie osobistym.</a:t>
            </a:r>
          </a:p>
          <a:p>
            <a:r>
              <a:rPr lang="pl-PL" sz="939" b="1" kern="1200" dirty="0">
                <a:solidFill>
                  <a:schemeClr val="tx1"/>
                </a:solidFill>
                <a:effectLst/>
                <a:latin typeface="+mn-lt"/>
                <a:ea typeface="+mn-ea"/>
                <a:cs typeface="+mn-cs"/>
              </a:rPr>
              <a:t>Nie powinno być oderwane od kontekstu.</a:t>
            </a:r>
            <a:br>
              <a:rPr lang="pl-PL" sz="939" kern="1200" dirty="0">
                <a:solidFill>
                  <a:schemeClr val="tx1"/>
                </a:solidFill>
                <a:effectLst/>
                <a:latin typeface="+mn-lt"/>
                <a:ea typeface="+mn-ea"/>
                <a:cs typeface="+mn-cs"/>
              </a:rPr>
            </a:br>
            <a:r>
              <a:rPr lang="pl-PL" sz="939" kern="1200" dirty="0">
                <a:solidFill>
                  <a:schemeClr val="tx1"/>
                </a:solidFill>
                <a:effectLst/>
                <a:latin typeface="+mn-lt"/>
                <a:ea typeface="+mn-ea"/>
                <a:cs typeface="+mn-cs"/>
              </a:rPr>
              <a:t>Jeśli </a:t>
            </a:r>
            <a:r>
              <a:rPr lang="pl-PL" sz="939" kern="1200" dirty="0" err="1">
                <a:solidFill>
                  <a:schemeClr val="tx1"/>
                </a:solidFill>
                <a:effectLst/>
                <a:latin typeface="+mn-lt"/>
                <a:ea typeface="+mn-ea"/>
                <a:cs typeface="+mn-cs"/>
              </a:rPr>
              <a:t>bio</a:t>
            </a:r>
            <a:r>
              <a:rPr lang="pl-PL" sz="939" kern="1200" dirty="0">
                <a:solidFill>
                  <a:schemeClr val="tx1"/>
                </a:solidFill>
                <a:effectLst/>
                <a:latin typeface="+mn-lt"/>
                <a:ea typeface="+mn-ea"/>
                <a:cs typeface="+mn-cs"/>
              </a:rPr>
              <a:t> jest dla KRC — niech nawiązuje do misji Klubu, społeczności, edukacji, współpracy.</a:t>
            </a:r>
          </a:p>
          <a:p>
            <a:r>
              <a:rPr lang="pl-PL" sz="939" b="1" kern="1200" dirty="0">
                <a:solidFill>
                  <a:schemeClr val="tx1"/>
                </a:solidFill>
                <a:effectLst/>
                <a:latin typeface="+mn-lt"/>
                <a:ea typeface="+mn-ea"/>
                <a:cs typeface="+mn-cs"/>
              </a:rPr>
              <a:t>Nie powinno być zbyt ogólne.</a:t>
            </a:r>
            <a:br>
              <a:rPr lang="pl-PL" sz="939" kern="1200" dirty="0">
                <a:solidFill>
                  <a:schemeClr val="tx1"/>
                </a:solidFill>
                <a:effectLst/>
                <a:latin typeface="+mn-lt"/>
                <a:ea typeface="+mn-ea"/>
                <a:cs typeface="+mn-cs"/>
              </a:rPr>
            </a:br>
            <a:r>
              <a:rPr lang="pl-PL" sz="939" kern="1200" dirty="0">
                <a:solidFill>
                  <a:schemeClr val="tx1"/>
                </a:solidFill>
                <a:effectLst/>
                <a:latin typeface="+mn-lt"/>
                <a:ea typeface="+mn-ea"/>
                <a:cs typeface="+mn-cs"/>
              </a:rPr>
              <a:t>Frazy typu „angażuje się w działania lokalne” czy „pomaga mieszkańcom” nic nie mówią. Dodaj konkret.</a:t>
            </a:r>
          </a:p>
          <a:p>
            <a:r>
              <a:rPr lang="pl-PL" sz="939" b="1" kern="1200" dirty="0">
                <a:solidFill>
                  <a:schemeClr val="tx1"/>
                </a:solidFill>
                <a:effectLst/>
                <a:latin typeface="+mn-lt"/>
                <a:ea typeface="+mn-ea"/>
                <a:cs typeface="+mn-cs"/>
              </a:rPr>
              <a:t>Nie powinno być bez emocji.</a:t>
            </a:r>
            <a:br>
              <a:rPr lang="pl-PL" sz="939" kern="1200" dirty="0">
                <a:solidFill>
                  <a:schemeClr val="tx1"/>
                </a:solidFill>
                <a:effectLst/>
                <a:latin typeface="+mn-lt"/>
                <a:ea typeface="+mn-ea"/>
                <a:cs typeface="+mn-cs"/>
              </a:rPr>
            </a:br>
            <a:r>
              <a:rPr lang="pl-PL" sz="939" kern="1200" dirty="0">
                <a:solidFill>
                  <a:schemeClr val="tx1"/>
                </a:solidFill>
                <a:effectLst/>
                <a:latin typeface="+mn-lt"/>
                <a:ea typeface="+mn-ea"/>
                <a:cs typeface="+mn-cs"/>
              </a:rPr>
              <a:t>Jeśli </a:t>
            </a:r>
            <a:r>
              <a:rPr lang="pl-PL" sz="939" kern="1200" dirty="0" err="1">
                <a:solidFill>
                  <a:schemeClr val="tx1"/>
                </a:solidFill>
                <a:effectLst/>
                <a:latin typeface="+mn-lt"/>
                <a:ea typeface="+mn-ea"/>
                <a:cs typeface="+mn-cs"/>
              </a:rPr>
              <a:t>bio</a:t>
            </a:r>
            <a:r>
              <a:rPr lang="pl-PL" sz="939" kern="1200" dirty="0">
                <a:solidFill>
                  <a:schemeClr val="tx1"/>
                </a:solidFill>
                <a:effectLst/>
                <a:latin typeface="+mn-lt"/>
                <a:ea typeface="+mn-ea"/>
                <a:cs typeface="+mn-cs"/>
              </a:rPr>
              <a:t> nie wywołuje żadnego uczucia (sympatii, ciekawości, szacunku), to znaczy, że brakuje mu duszy.</a:t>
            </a:r>
          </a:p>
          <a:p>
            <a:r>
              <a:rPr lang="pl-PL" sz="939" b="1" kern="1200" dirty="0">
                <a:solidFill>
                  <a:schemeClr val="tx1"/>
                </a:solidFill>
                <a:effectLst/>
                <a:latin typeface="+mn-lt"/>
                <a:ea typeface="+mn-ea"/>
                <a:cs typeface="+mn-cs"/>
              </a:rPr>
              <a:t>Nie powinno być nieaktualne.</a:t>
            </a:r>
            <a:br>
              <a:rPr lang="pl-PL" sz="939" kern="1200" dirty="0">
                <a:solidFill>
                  <a:schemeClr val="tx1"/>
                </a:solidFill>
                <a:effectLst/>
                <a:latin typeface="+mn-lt"/>
                <a:ea typeface="+mn-ea"/>
                <a:cs typeface="+mn-cs"/>
              </a:rPr>
            </a:br>
            <a:r>
              <a:rPr lang="pl-PL" sz="939" kern="1200" dirty="0" err="1">
                <a:solidFill>
                  <a:schemeClr val="tx1"/>
                </a:solidFill>
                <a:effectLst/>
                <a:latin typeface="+mn-lt"/>
                <a:ea typeface="+mn-ea"/>
                <a:cs typeface="+mn-cs"/>
              </a:rPr>
              <a:t>Bio</a:t>
            </a:r>
            <a:r>
              <a:rPr lang="pl-PL" sz="939" kern="1200" dirty="0">
                <a:solidFill>
                  <a:schemeClr val="tx1"/>
                </a:solidFill>
                <a:effectLst/>
                <a:latin typeface="+mn-lt"/>
                <a:ea typeface="+mn-ea"/>
                <a:cs typeface="+mn-cs"/>
              </a:rPr>
              <a:t> warto odświeżać co jakiś czas — zwłaszcza gdy ktoś zmienił rolę, projekt czy kierunek działań.</a:t>
            </a:r>
          </a:p>
        </p:txBody>
      </p:sp>
      <p:sp>
        <p:nvSpPr>
          <p:cNvPr id="4" name="Symbol zastępczy numeru slajdu 3"/>
          <p:cNvSpPr>
            <a:spLocks noGrp="1"/>
          </p:cNvSpPr>
          <p:nvPr>
            <p:ph type="sldNum" sz="quarter" idx="5"/>
          </p:nvPr>
        </p:nvSpPr>
        <p:spPr/>
        <p:txBody>
          <a:bodyPr/>
          <a:lstStyle/>
          <a:p>
            <a:fld id="{2C02B4DB-5212-AD42-B2C1-BD19AC94D45E}" type="slidenum">
              <a:rPr lang="pl-PL" smtClean="0"/>
              <a:t>22</a:t>
            </a:fld>
            <a:endParaRPr lang="pl-PL"/>
          </a:p>
        </p:txBody>
      </p:sp>
    </p:spTree>
    <p:extLst>
      <p:ext uri="{BB962C8B-B14F-4D97-AF65-F5344CB8AC3E}">
        <p14:creationId xmlns:p14="http://schemas.microsoft.com/office/powerpoint/2010/main" val="1824630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34</a:t>
            </a:fld>
            <a:endParaRPr lang="pl-PL"/>
          </a:p>
        </p:txBody>
      </p:sp>
    </p:spTree>
    <p:extLst>
      <p:ext uri="{BB962C8B-B14F-4D97-AF65-F5344CB8AC3E}">
        <p14:creationId xmlns:p14="http://schemas.microsoft.com/office/powerpoint/2010/main" val="787474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38</a:t>
            </a:fld>
            <a:endParaRPr lang="pl-PL"/>
          </a:p>
        </p:txBody>
      </p:sp>
    </p:spTree>
    <p:extLst>
      <p:ext uri="{BB962C8B-B14F-4D97-AF65-F5344CB8AC3E}">
        <p14:creationId xmlns:p14="http://schemas.microsoft.com/office/powerpoint/2010/main" val="2259127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45</a:t>
            </a:fld>
            <a:endParaRPr lang="pl-PL"/>
          </a:p>
        </p:txBody>
      </p:sp>
    </p:spTree>
    <p:extLst>
      <p:ext uri="{BB962C8B-B14F-4D97-AF65-F5344CB8AC3E}">
        <p14:creationId xmlns:p14="http://schemas.microsoft.com/office/powerpoint/2010/main" val="2803728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46</a:t>
            </a:fld>
            <a:endParaRPr lang="pl-PL"/>
          </a:p>
        </p:txBody>
      </p:sp>
    </p:spTree>
    <p:extLst>
      <p:ext uri="{BB962C8B-B14F-4D97-AF65-F5344CB8AC3E}">
        <p14:creationId xmlns:p14="http://schemas.microsoft.com/office/powerpoint/2010/main" val="966106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715792" rtl="0" eaLnBrk="1" fontAlgn="auto" latinLnBrk="0" hangingPunct="1">
              <a:lnSpc>
                <a:spcPct val="100000"/>
              </a:lnSpc>
              <a:spcBef>
                <a:spcPts val="0"/>
              </a:spcBef>
              <a:spcAft>
                <a:spcPts val="0"/>
              </a:spcAft>
              <a:buClrTx/>
              <a:buSzTx/>
              <a:buFontTx/>
              <a:buNone/>
              <a:tabLst/>
              <a:defRPr/>
            </a:pPr>
            <a:r>
              <a:rPr lang="pl-PL" sz="900" b="0" dirty="0">
                <a:solidFill>
                  <a:schemeClr val="tx1"/>
                </a:solidFill>
              </a:rPr>
              <a:t>Uczestnicy panelu mogą po kolei, przy każdym województwie, powiedzieć, kto skąd jest. Będziemy wiedzieli, czy jest ktoś z omawianych KRC. </a:t>
            </a:r>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6</a:t>
            </a:fld>
            <a:endParaRPr lang="pl-PL"/>
          </a:p>
        </p:txBody>
      </p:sp>
    </p:spTree>
    <p:extLst>
      <p:ext uri="{BB962C8B-B14F-4D97-AF65-F5344CB8AC3E}">
        <p14:creationId xmlns:p14="http://schemas.microsoft.com/office/powerpoint/2010/main" val="2391512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C02B4DB-5212-AD42-B2C1-BD19AC94D45E}" type="slidenum">
              <a:rPr lang="pl-PL" smtClean="0"/>
              <a:t>8</a:t>
            </a:fld>
            <a:endParaRPr lang="pl-PL"/>
          </a:p>
        </p:txBody>
      </p:sp>
    </p:spTree>
    <p:extLst>
      <p:ext uri="{BB962C8B-B14F-4D97-AF65-F5344CB8AC3E}">
        <p14:creationId xmlns:p14="http://schemas.microsoft.com/office/powerpoint/2010/main" val="1668525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939" kern="1200" dirty="0">
                <a:solidFill>
                  <a:schemeClr val="tx1"/>
                </a:solidFill>
                <a:effectLst/>
                <a:latin typeface="+mn-lt"/>
                <a:ea typeface="+mn-ea"/>
                <a:cs typeface="+mn-cs"/>
              </a:rPr>
              <a:t>Taki zabieg: </a:t>
            </a:r>
          </a:p>
          <a:p>
            <a:r>
              <a:rPr lang="pl-PL" sz="939" b="1" kern="1200" dirty="0">
                <a:solidFill>
                  <a:schemeClr val="tx1"/>
                </a:solidFill>
                <a:effectLst/>
                <a:latin typeface="+mn-lt"/>
                <a:ea typeface="+mn-ea"/>
                <a:cs typeface="+mn-cs"/>
              </a:rPr>
              <a:t>Buduje lokalną tożsamość i dumę.</a:t>
            </a:r>
            <a:r>
              <a:rPr lang="pl-PL" sz="939" kern="1200" dirty="0">
                <a:solidFill>
                  <a:schemeClr val="tx1"/>
                </a:solidFill>
                <a:effectLst/>
                <a:latin typeface="+mn-lt"/>
                <a:ea typeface="+mn-ea"/>
                <a:cs typeface="+mn-cs"/>
              </a:rPr>
              <a:t> Mieszkańcy od razu widzą, że KRC to </a:t>
            </a:r>
            <a:r>
              <a:rPr lang="pl-PL" sz="939" i="1" kern="1200" dirty="0">
                <a:solidFill>
                  <a:schemeClr val="tx1"/>
                </a:solidFill>
                <a:effectLst/>
                <a:latin typeface="+mn-lt"/>
                <a:ea typeface="+mn-ea"/>
                <a:cs typeface="+mn-cs"/>
              </a:rPr>
              <a:t>ich</a:t>
            </a:r>
            <a:r>
              <a:rPr lang="pl-PL" sz="939" kern="1200" dirty="0">
                <a:solidFill>
                  <a:schemeClr val="tx1"/>
                </a:solidFill>
                <a:effectLst/>
                <a:latin typeface="+mn-lt"/>
                <a:ea typeface="+mn-ea"/>
                <a:cs typeface="+mn-cs"/>
              </a:rPr>
              <a:t> miejsce – zakorzenione w historii i wspólnocie. </a:t>
            </a:r>
            <a:r>
              <a:rPr lang="pl-PL" sz="939" b="1" kern="1200" dirty="0">
                <a:solidFill>
                  <a:schemeClr val="tx1"/>
                </a:solidFill>
                <a:effectLst/>
                <a:latin typeface="+mn-lt"/>
                <a:ea typeface="+mn-ea"/>
                <a:cs typeface="+mn-cs"/>
              </a:rPr>
              <a:t>Zwiększa rozpoznawalność i zaufanie.</a:t>
            </a:r>
            <a:r>
              <a:rPr lang="pl-PL" sz="939" kern="1200" dirty="0">
                <a:solidFill>
                  <a:schemeClr val="tx1"/>
                </a:solidFill>
                <a:effectLst/>
                <a:latin typeface="+mn-lt"/>
                <a:ea typeface="+mn-ea"/>
                <a:cs typeface="+mn-cs"/>
              </a:rPr>
              <a:t> Znany symbol z herbu przyciąga uwagę i wzmacnia wiarygodność inicjatywy w oczach lokalnej społeczności. </a:t>
            </a:r>
            <a:r>
              <a:rPr lang="pl-PL" sz="939" b="1" kern="1200" dirty="0">
                <a:solidFill>
                  <a:schemeClr val="tx1"/>
                </a:solidFill>
                <a:effectLst/>
                <a:latin typeface="+mn-lt"/>
                <a:ea typeface="+mn-ea"/>
                <a:cs typeface="+mn-cs"/>
              </a:rPr>
              <a:t>Łączy tradycję z nowoczesnością.</a:t>
            </a:r>
            <a:r>
              <a:rPr lang="pl-PL" sz="939" kern="1200" dirty="0">
                <a:solidFill>
                  <a:schemeClr val="tx1"/>
                </a:solidFill>
                <a:effectLst/>
                <a:latin typeface="+mn-lt"/>
                <a:ea typeface="+mn-ea"/>
                <a:cs typeface="+mn-cs"/>
              </a:rPr>
              <a:t> Pokazuje, że miasto rozwija się i idzie z duchem czasu, nie tracąc swoich korzeni. </a:t>
            </a:r>
            <a:r>
              <a:rPr lang="pl-PL" sz="939" b="1" kern="1200" dirty="0">
                <a:solidFill>
                  <a:schemeClr val="tx1"/>
                </a:solidFill>
                <a:effectLst/>
                <a:latin typeface="+mn-lt"/>
                <a:ea typeface="+mn-ea"/>
                <a:cs typeface="+mn-cs"/>
              </a:rPr>
              <a:t>Tworzy spójny i emocjonalny wizerunek.</a:t>
            </a:r>
            <a:r>
              <a:rPr lang="pl-PL" sz="939" kern="1200" dirty="0">
                <a:solidFill>
                  <a:schemeClr val="tx1"/>
                </a:solidFill>
                <a:effectLst/>
                <a:latin typeface="+mn-lt"/>
                <a:ea typeface="+mn-ea"/>
                <a:cs typeface="+mn-cs"/>
              </a:rPr>
              <a:t> Motyw z herbu nadaje komunikacji KRC charakter, emocje i wizualną ciągłość z tożsamością gminy.</a:t>
            </a:r>
          </a:p>
        </p:txBody>
      </p:sp>
      <p:sp>
        <p:nvSpPr>
          <p:cNvPr id="4" name="Symbol zastępczy numeru slajdu 3"/>
          <p:cNvSpPr>
            <a:spLocks noGrp="1"/>
          </p:cNvSpPr>
          <p:nvPr>
            <p:ph type="sldNum" sz="quarter" idx="5"/>
          </p:nvPr>
        </p:nvSpPr>
        <p:spPr/>
        <p:txBody>
          <a:bodyPr/>
          <a:lstStyle/>
          <a:p>
            <a:fld id="{2C02B4DB-5212-AD42-B2C1-BD19AC94D45E}" type="slidenum">
              <a:rPr lang="pl-PL" smtClean="0"/>
              <a:t>11</a:t>
            </a:fld>
            <a:endParaRPr lang="pl-PL"/>
          </a:p>
        </p:txBody>
      </p:sp>
    </p:spTree>
    <p:extLst>
      <p:ext uri="{BB962C8B-B14F-4D97-AF65-F5344CB8AC3E}">
        <p14:creationId xmlns:p14="http://schemas.microsoft.com/office/powerpoint/2010/main" val="1601444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Zapis, który widzisz pod logo KRC, to charakterystyczny zapis graficzny nazwy „Łódź” – to element oficjalnego systemu identyfikacji wizualnej miasta Łodzi. Ten zapis (z uproszczonymi, geometrycznymi znakami zamiast liter) powstał w ramach projektu „Łódź kreuje”.</a:t>
            </a:r>
          </a:p>
        </p:txBody>
      </p:sp>
      <p:sp>
        <p:nvSpPr>
          <p:cNvPr id="4" name="Symbol zastępczy numeru slajdu 3"/>
          <p:cNvSpPr>
            <a:spLocks noGrp="1"/>
          </p:cNvSpPr>
          <p:nvPr>
            <p:ph type="sldNum" sz="quarter" idx="5"/>
          </p:nvPr>
        </p:nvSpPr>
        <p:spPr/>
        <p:txBody>
          <a:bodyPr/>
          <a:lstStyle/>
          <a:p>
            <a:fld id="{2C02B4DB-5212-AD42-B2C1-BD19AC94D45E}" type="slidenum">
              <a:rPr lang="pl-PL" smtClean="0"/>
              <a:t>13</a:t>
            </a:fld>
            <a:endParaRPr lang="pl-PL"/>
          </a:p>
        </p:txBody>
      </p:sp>
    </p:spTree>
    <p:extLst>
      <p:ext uri="{BB962C8B-B14F-4D97-AF65-F5344CB8AC3E}">
        <p14:creationId xmlns:p14="http://schemas.microsoft.com/office/powerpoint/2010/main" val="135553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solidFill>
                  <a:srgbClr val="FF0000"/>
                </a:solidFill>
              </a:rPr>
              <a:t>Nie wiemy, co macie zakontraktowane w umowach, nie znamy tytułów specyficznych projektów w gminach, ale każdy z tych projektów realizuje działanie na rzecz wdrażania i promowania Klubów Rozwoju Cyfrowego. W sytuacji, w której znak zawiera inną nazwę, KRC nie jest widoczny. Warto o tym pamiętać. Kluby Rozwoju Cyfrowego to ogólnopolska idea i model, nie bez powodu funkcjonują pod jedną nazwą.</a:t>
            </a:r>
          </a:p>
        </p:txBody>
      </p:sp>
      <p:sp>
        <p:nvSpPr>
          <p:cNvPr id="4" name="Symbol zastępczy numeru slajdu 3"/>
          <p:cNvSpPr>
            <a:spLocks noGrp="1"/>
          </p:cNvSpPr>
          <p:nvPr>
            <p:ph type="sldNum" sz="quarter" idx="5"/>
          </p:nvPr>
        </p:nvSpPr>
        <p:spPr/>
        <p:txBody>
          <a:bodyPr/>
          <a:lstStyle/>
          <a:p>
            <a:fld id="{2C02B4DB-5212-AD42-B2C1-BD19AC94D45E}" type="slidenum">
              <a:rPr lang="pl-PL" smtClean="0"/>
              <a:t>15</a:t>
            </a:fld>
            <a:endParaRPr lang="pl-PL"/>
          </a:p>
        </p:txBody>
      </p:sp>
    </p:spTree>
    <p:extLst>
      <p:ext uri="{BB962C8B-B14F-4D97-AF65-F5344CB8AC3E}">
        <p14:creationId xmlns:p14="http://schemas.microsoft.com/office/powerpoint/2010/main" val="495188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939" b="1" kern="1200" dirty="0">
                <a:solidFill>
                  <a:schemeClr val="tx1"/>
                </a:solidFill>
                <a:effectLst/>
                <a:latin typeface="+mn-lt"/>
                <a:ea typeface="+mn-ea"/>
                <a:cs typeface="+mn-cs"/>
              </a:rPr>
              <a:t>Transkrypcja audio:</a:t>
            </a:r>
            <a:endParaRPr lang="pl-PL" sz="939" kern="1200" dirty="0">
              <a:solidFill>
                <a:schemeClr val="tx1"/>
              </a:solidFill>
              <a:effectLst/>
              <a:latin typeface="+mn-lt"/>
              <a:ea typeface="+mn-ea"/>
              <a:cs typeface="+mn-cs"/>
            </a:endParaRPr>
          </a:p>
          <a:p>
            <a:r>
              <a:rPr lang="pl-PL" sz="939" kern="1200" dirty="0">
                <a:solidFill>
                  <a:schemeClr val="tx1"/>
                </a:solidFill>
                <a:effectLst/>
                <a:latin typeface="+mn-lt"/>
                <a:ea typeface="+mn-ea"/>
                <a:cs typeface="+mn-cs"/>
              </a:rPr>
              <a:t>W tle gwizd czajnika i klikanie w klawiaturę komputera i mysz komputerową.</a:t>
            </a:r>
          </a:p>
          <a:p>
            <a:r>
              <a:rPr lang="pl-PL" sz="939" kern="1200" dirty="0">
                <a:solidFill>
                  <a:schemeClr val="tx1"/>
                </a:solidFill>
                <a:effectLst/>
                <a:latin typeface="+mn-lt"/>
                <a:ea typeface="+mn-ea"/>
                <a:cs typeface="+mn-cs"/>
              </a:rPr>
              <a:t>Starsza Pani: Wiesz, Janku, właśnie założyłam Profil Zaufany!</a:t>
            </a:r>
          </a:p>
          <a:p>
            <a:r>
              <a:rPr lang="pl-PL" sz="939" kern="1200" dirty="0">
                <a:solidFill>
                  <a:schemeClr val="tx1"/>
                </a:solidFill>
                <a:effectLst/>
                <a:latin typeface="+mn-lt"/>
                <a:ea typeface="+mn-ea"/>
                <a:cs typeface="+mn-cs"/>
              </a:rPr>
              <a:t>Starszy Pan: Samodzielnie?</a:t>
            </a:r>
          </a:p>
          <a:p>
            <a:r>
              <a:rPr lang="pl-PL" sz="939" kern="1200" dirty="0">
                <a:solidFill>
                  <a:schemeClr val="tx1"/>
                </a:solidFill>
                <a:effectLst/>
                <a:latin typeface="+mn-lt"/>
                <a:ea typeface="+mn-ea"/>
                <a:cs typeface="+mn-cs"/>
              </a:rPr>
              <a:t>Starsza Pani: Samodzielnie. W Klubie Rozwoju Cyfrowego nauczyłam się korzystać z </a:t>
            </a:r>
            <a:r>
              <a:rPr lang="pl-PL" sz="939" kern="1200" dirty="0" err="1">
                <a:solidFill>
                  <a:schemeClr val="tx1"/>
                </a:solidFill>
                <a:effectLst/>
                <a:latin typeface="+mn-lt"/>
                <a:ea typeface="+mn-ea"/>
                <a:cs typeface="+mn-cs"/>
              </a:rPr>
              <a:t>internetu</a:t>
            </a:r>
            <a:r>
              <a:rPr lang="pl-PL" sz="939" kern="1200" dirty="0">
                <a:solidFill>
                  <a:schemeClr val="tx1"/>
                </a:solidFill>
                <a:effectLst/>
                <a:latin typeface="+mn-lt"/>
                <a:ea typeface="+mn-ea"/>
                <a:cs typeface="+mn-cs"/>
              </a:rPr>
              <a:t> i e-usług i jak płacić rachunki on-line. Uczą spokojnie i w twoim tempie, a zajęcia są za darmo.</a:t>
            </a:r>
          </a:p>
          <a:p>
            <a:r>
              <a:rPr lang="pl-PL" sz="939" kern="1200" dirty="0">
                <a:solidFill>
                  <a:schemeClr val="tx1"/>
                </a:solidFill>
                <a:effectLst/>
                <a:latin typeface="+mn-lt"/>
                <a:ea typeface="+mn-ea"/>
                <a:cs typeface="+mn-cs"/>
              </a:rPr>
              <a:t>Starszy Pan (radośnie): To ja się zapisuję! Samodzielnie!</a:t>
            </a:r>
          </a:p>
          <a:p>
            <a:r>
              <a:rPr lang="pl-PL" sz="939" kern="1200" dirty="0">
                <a:solidFill>
                  <a:schemeClr val="tx1"/>
                </a:solidFill>
                <a:effectLst/>
                <a:latin typeface="+mn-lt"/>
                <a:ea typeface="+mn-ea"/>
                <a:cs typeface="+mn-cs"/>
              </a:rPr>
              <a:t>Lektor: Kluby Rozwoju Cyfrowego. Kompetencje cyfrowe dla każdego. Więcej na stronie Centrum Projektów Polska Cyfrowa i kompetencjecyfrowe.gov.pl</a:t>
            </a:r>
          </a:p>
        </p:txBody>
      </p:sp>
      <p:sp>
        <p:nvSpPr>
          <p:cNvPr id="4" name="Symbol zastępczy numeru slajdu 3"/>
          <p:cNvSpPr>
            <a:spLocks noGrp="1"/>
          </p:cNvSpPr>
          <p:nvPr>
            <p:ph type="sldNum" sz="quarter" idx="5"/>
          </p:nvPr>
        </p:nvSpPr>
        <p:spPr/>
        <p:txBody>
          <a:bodyPr/>
          <a:lstStyle/>
          <a:p>
            <a:fld id="{2C02B4DB-5212-AD42-B2C1-BD19AC94D45E}" type="slidenum">
              <a:rPr lang="pl-PL" smtClean="0"/>
              <a:t>16</a:t>
            </a:fld>
            <a:endParaRPr lang="pl-PL"/>
          </a:p>
        </p:txBody>
      </p:sp>
    </p:spTree>
    <p:extLst>
      <p:ext uri="{BB962C8B-B14F-4D97-AF65-F5344CB8AC3E}">
        <p14:creationId xmlns:p14="http://schemas.microsoft.com/office/powerpoint/2010/main" val="3117177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Aldona Jurkiewicz i Cezary </a:t>
            </a:r>
            <a:r>
              <a:rPr lang="pl-PL" dirty="0" err="1"/>
              <a:t>Oracki</a:t>
            </a:r>
            <a:r>
              <a:rPr lang="pl-PL" dirty="0"/>
              <a:t> z KRC Susz. Twarze i notki </a:t>
            </a:r>
            <a:r>
              <a:rPr lang="pl-PL" dirty="0" err="1"/>
              <a:t>bio</a:t>
            </a:r>
            <a:r>
              <a:rPr lang="pl-PL" dirty="0"/>
              <a:t>, które od razu wzbudzają zaufanie. Warto też spojrzeć na ich stronę i FB, gdyż są prowadzone wręcz wzorcowo. </a:t>
            </a:r>
          </a:p>
        </p:txBody>
      </p:sp>
      <p:sp>
        <p:nvSpPr>
          <p:cNvPr id="4" name="Symbol zastępczy numeru slajdu 3"/>
          <p:cNvSpPr>
            <a:spLocks noGrp="1"/>
          </p:cNvSpPr>
          <p:nvPr>
            <p:ph type="sldNum" sz="quarter" idx="5"/>
          </p:nvPr>
        </p:nvSpPr>
        <p:spPr/>
        <p:txBody>
          <a:bodyPr/>
          <a:lstStyle/>
          <a:p>
            <a:fld id="{2C02B4DB-5212-AD42-B2C1-BD19AC94D45E}" type="slidenum">
              <a:rPr lang="pl-PL" smtClean="0"/>
              <a:t>19</a:t>
            </a:fld>
            <a:endParaRPr lang="pl-PL"/>
          </a:p>
        </p:txBody>
      </p:sp>
    </p:spTree>
    <p:extLst>
      <p:ext uri="{BB962C8B-B14F-4D97-AF65-F5344CB8AC3E}">
        <p14:creationId xmlns:p14="http://schemas.microsoft.com/office/powerpoint/2010/main" val="3963239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000" b="1" dirty="0"/>
              <a:t>Pisz ciepło i naturalnie. </a:t>
            </a:r>
            <a:r>
              <a:rPr lang="pl-PL" sz="1000" dirty="0"/>
              <a:t>Unikaj urzędowego tonu, pisz jak o dobrej, znajomej osobie</a:t>
            </a:r>
          </a:p>
          <a:p>
            <a:r>
              <a:rPr lang="pl-PL" sz="1000" dirty="0"/>
              <a:t> </a:t>
            </a:r>
            <a:r>
              <a:rPr lang="pl-PL" sz="1000" b="1" dirty="0"/>
              <a:t>Pokaż człowieka, nie tylko funkcję. </a:t>
            </a:r>
            <a:r>
              <a:rPr lang="pl-PL" sz="1000" dirty="0"/>
              <a:t>Bez listy stanowisk - powiedz, co ta osoba </a:t>
            </a:r>
            <a:r>
              <a:rPr lang="pl-PL" sz="1000" i="1" dirty="0"/>
              <a:t>wnosi</a:t>
            </a:r>
            <a:r>
              <a:rPr lang="pl-PL" sz="1000" dirty="0"/>
              <a:t> do swojej pracy, jaką ma energię, jak wpływa na innych.</a:t>
            </a:r>
          </a:p>
          <a:p>
            <a:r>
              <a:rPr lang="pl-PL" sz="1000" b="1" dirty="0"/>
              <a:t>Dodaj trochę życia i pasji. </a:t>
            </a:r>
            <a:r>
              <a:rPr lang="pl-PL" sz="1000" dirty="0"/>
              <a:t>Krótkie wzmianki o zainteresowaniach, hobby, czy zaangażowaniu społecznym czynią </a:t>
            </a:r>
            <a:r>
              <a:rPr lang="pl-PL" sz="1000" dirty="0" err="1"/>
              <a:t>bio</a:t>
            </a:r>
            <a:r>
              <a:rPr lang="pl-PL" sz="1000" dirty="0"/>
              <a:t> bardziej wiarygodnym i ludzkim.</a:t>
            </a:r>
          </a:p>
          <a:p>
            <a:r>
              <a:rPr lang="pl-PL" sz="1000" b="1" dirty="0"/>
              <a:t>Zachowaj równowagę między profesjonalizmem a autentycznością. </a:t>
            </a:r>
            <a:r>
              <a:rPr lang="pl-PL" sz="1000" dirty="0"/>
              <a:t>Niech brzmi poważnie, ale nie sztywno — dobrze, jeśli czytelnik pomyśli: „to ktoś, kogo chciałbym poznać”.</a:t>
            </a:r>
          </a:p>
          <a:p>
            <a:r>
              <a:rPr lang="pl-PL" sz="1000" b="1" dirty="0"/>
              <a:t>Używaj języka bliskiego odbiorcy. </a:t>
            </a:r>
            <a:r>
              <a:rPr lang="pl-PL" sz="1000" dirty="0"/>
              <a:t>Unikaj specjalistycznego żargonu; </a:t>
            </a:r>
            <a:r>
              <a:rPr lang="pl-PL" sz="1000" dirty="0" err="1"/>
              <a:t>bio</a:t>
            </a:r>
            <a:r>
              <a:rPr lang="pl-PL" sz="1000" dirty="0"/>
              <a:t> ma być zrozumiałe dla mieszkańców, nie tylko dla ekspertów.</a:t>
            </a:r>
          </a:p>
          <a:p>
            <a:r>
              <a:rPr lang="pl-PL" sz="1000" b="1" dirty="0"/>
              <a:t>Zadbaj o czytelny rytm. </a:t>
            </a:r>
            <a:r>
              <a:rPr lang="pl-PL" sz="1000" dirty="0"/>
              <a:t>Krótkie akapity, pełne zdania, z naturalnym przepływem — wtedy tekst się „czyta sam”.</a:t>
            </a:r>
          </a:p>
          <a:p>
            <a:r>
              <a:rPr lang="pl-PL" sz="1000" b="1" dirty="0"/>
              <a:t>Dodaj pozytywne emocje. </a:t>
            </a:r>
            <a:r>
              <a:rPr lang="pl-PL" sz="1000" dirty="0"/>
              <a:t>Słowa takie jak </a:t>
            </a:r>
            <a:r>
              <a:rPr lang="pl-PL" sz="1000" i="1" dirty="0"/>
              <a:t>pomaga, wspiera, inspiruje, rozwija, łączy</a:t>
            </a:r>
            <a:r>
              <a:rPr lang="pl-PL" sz="1000" dirty="0"/>
              <a:t> budują ciepły ton i od razu pokazują misję.</a:t>
            </a:r>
          </a:p>
          <a:p>
            <a:r>
              <a:rPr lang="pl-PL" sz="1000" b="1" dirty="0"/>
              <a:t>Nie bój się konkretnych przykładów. </a:t>
            </a:r>
            <a:r>
              <a:rPr lang="pl-PL" sz="1000" dirty="0"/>
              <a:t>Zamiast „angażuje się w działania lokalne”, lepiej napisać: „organizuje biegi rodzinne i akcje charytatywne”.</a:t>
            </a:r>
          </a:p>
        </p:txBody>
      </p:sp>
      <p:sp>
        <p:nvSpPr>
          <p:cNvPr id="4" name="Symbol zastępczy numeru slajdu 3"/>
          <p:cNvSpPr>
            <a:spLocks noGrp="1"/>
          </p:cNvSpPr>
          <p:nvPr>
            <p:ph type="sldNum" sz="quarter" idx="5"/>
          </p:nvPr>
        </p:nvSpPr>
        <p:spPr/>
        <p:txBody>
          <a:bodyPr/>
          <a:lstStyle/>
          <a:p>
            <a:fld id="{2C02B4DB-5212-AD42-B2C1-BD19AC94D45E}" type="slidenum">
              <a:rPr lang="pl-PL" smtClean="0"/>
              <a:t>21</a:t>
            </a:fld>
            <a:endParaRPr lang="pl-PL"/>
          </a:p>
        </p:txBody>
      </p:sp>
    </p:spTree>
    <p:extLst>
      <p:ext uri="{BB962C8B-B14F-4D97-AF65-F5344CB8AC3E}">
        <p14:creationId xmlns:p14="http://schemas.microsoft.com/office/powerpoint/2010/main" val="57450436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9.png"/><Relationship Id="rId2" Type="http://schemas.openxmlformats.org/officeDocument/2006/relationships/image" Target="../media/image11.png"/><Relationship Id="rId16"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877995" y="1342959"/>
            <a:ext cx="7388942" cy="2943611"/>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59"/>
          </a:p>
        </p:txBody>
      </p:sp>
      <p:sp>
        <p:nvSpPr>
          <p:cNvPr id="11" name="Prostokąt 10">
            <a:extLst>
              <a:ext uri="{FF2B5EF4-FFF2-40B4-BE49-F238E27FC236}">
                <a16:creationId xmlns:a16="http://schemas.microsoft.com/office/drawing/2014/main" id="{48CDFE25-4437-7188-EA7B-7D9DAD502275}"/>
              </a:ext>
            </a:extLst>
          </p:cNvPr>
          <p:cNvSpPr/>
          <p:nvPr userDrawn="1"/>
        </p:nvSpPr>
        <p:spPr>
          <a:xfrm>
            <a:off x="1" y="0"/>
            <a:ext cx="4264484" cy="19687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59"/>
          </a:p>
        </p:txBody>
      </p:sp>
      <p:pic>
        <p:nvPicPr>
          <p:cNvPr id="14" name="Obraz 13">
            <a:extLst>
              <a:ext uri="{FF2B5EF4-FFF2-40B4-BE49-F238E27FC236}">
                <a16:creationId xmlns:a16="http://schemas.microsoft.com/office/drawing/2014/main" id="{2B41AD81-079D-B212-C8B7-9A9D3BEE5179}"/>
              </a:ext>
            </a:extLst>
          </p:cNvPr>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a:off x="511114" y="367681"/>
            <a:ext cx="800100" cy="800100"/>
          </a:xfrm>
          <a:prstGeom prst="rect">
            <a:avLst/>
          </a:prstGeom>
        </p:spPr>
      </p:pic>
      <p:pic>
        <p:nvPicPr>
          <p:cNvPr id="15" name="Obraz 14">
            <a:extLst>
              <a:ext uri="{FF2B5EF4-FFF2-40B4-BE49-F238E27FC236}">
                <a16:creationId xmlns:a16="http://schemas.microsoft.com/office/drawing/2014/main" id="{0A433181-6EED-44B3-4822-4AF9E6BA906A}"/>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1800941" y="367681"/>
            <a:ext cx="800100" cy="800100"/>
          </a:xfrm>
          <a:prstGeom prst="rect">
            <a:avLst/>
          </a:prstGeom>
        </p:spPr>
      </p:pic>
      <p:pic>
        <p:nvPicPr>
          <p:cNvPr id="16" name="Obraz 15">
            <a:extLst>
              <a:ext uri="{FF2B5EF4-FFF2-40B4-BE49-F238E27FC236}">
                <a16:creationId xmlns:a16="http://schemas.microsoft.com/office/drawing/2014/main" id="{276322E5-6025-7EA2-67FB-9F57E9210052}"/>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3090767" y="367681"/>
            <a:ext cx="800100" cy="800100"/>
          </a:xfrm>
          <a:prstGeom prst="rect">
            <a:avLst/>
          </a:prstGeom>
        </p:spPr>
      </p:pic>
      <p:sp>
        <p:nvSpPr>
          <p:cNvPr id="2" name="Title 1"/>
          <p:cNvSpPr>
            <a:spLocks noGrp="1"/>
          </p:cNvSpPr>
          <p:nvPr>
            <p:ph type="ctrTitle"/>
          </p:nvPr>
        </p:nvSpPr>
        <p:spPr>
          <a:xfrm>
            <a:off x="1185249" y="2081379"/>
            <a:ext cx="6773550" cy="753648"/>
          </a:xfrm>
        </p:spPr>
        <p:txBody>
          <a:bodyPr anchor="t" anchorCtr="0">
            <a:normAutofit/>
          </a:bodyPr>
          <a:lstStyle>
            <a:lvl1pPr algn="l">
              <a:lnSpc>
                <a:spcPts val="2722"/>
              </a:lnSpc>
              <a:defRPr sz="2177"/>
            </a:lvl1pPr>
          </a:lstStyle>
          <a:p>
            <a:r>
              <a:rPr lang="pl-PL" dirty="0"/>
              <a:t>Kliknij, aby edytować styl</a:t>
            </a:r>
            <a:endParaRPr lang="en-US" dirty="0"/>
          </a:p>
        </p:txBody>
      </p:sp>
      <p:sp>
        <p:nvSpPr>
          <p:cNvPr id="3" name="Subtitle 2"/>
          <p:cNvSpPr>
            <a:spLocks noGrp="1"/>
          </p:cNvSpPr>
          <p:nvPr>
            <p:ph type="subTitle" idx="1"/>
          </p:nvPr>
        </p:nvSpPr>
        <p:spPr>
          <a:xfrm>
            <a:off x="1185259" y="3307899"/>
            <a:ext cx="6773483" cy="734817"/>
          </a:xfrm>
        </p:spPr>
        <p:txBody>
          <a:bodyPr>
            <a:normAutofit/>
          </a:bodyPr>
          <a:lstStyle>
            <a:lvl1pPr marL="0" indent="0" algn="l">
              <a:lnSpc>
                <a:spcPts val="2381"/>
              </a:lnSpc>
              <a:buNone/>
              <a:defRPr sz="1905" b="1">
                <a:solidFill>
                  <a:schemeClr val="tx2"/>
                </a:solidFill>
              </a:defRPr>
            </a:lvl1pPr>
            <a:lvl2pPr marL="342903" indent="0" algn="ctr">
              <a:buNone/>
              <a:defRPr sz="1500"/>
            </a:lvl2pPr>
            <a:lvl3pPr marL="685804" indent="0" algn="ctr">
              <a:buNone/>
              <a:defRPr sz="1350"/>
            </a:lvl3pPr>
            <a:lvl4pPr marL="1028707" indent="0" algn="ctr">
              <a:buNone/>
              <a:defRPr sz="1200"/>
            </a:lvl4pPr>
            <a:lvl5pPr marL="1371609" indent="0" algn="ctr">
              <a:buNone/>
              <a:defRPr sz="1200"/>
            </a:lvl5pPr>
            <a:lvl6pPr marL="1714511" indent="0" algn="ctr">
              <a:buNone/>
              <a:defRPr sz="1200"/>
            </a:lvl6pPr>
            <a:lvl7pPr marL="2057413" indent="0" algn="ctr">
              <a:buNone/>
              <a:defRPr sz="1200"/>
            </a:lvl7pPr>
            <a:lvl8pPr marL="2400316" indent="0" algn="ctr">
              <a:buNone/>
              <a:defRPr sz="1200"/>
            </a:lvl8pPr>
            <a:lvl9pPr marL="2743218" indent="0" algn="ctr">
              <a:buNone/>
              <a:defRPr sz="1200"/>
            </a:lvl9pPr>
          </a:lstStyle>
          <a:p>
            <a:r>
              <a:rPr lang="pl-PL"/>
              <a:t>Kliknij, aby edytować styl wzorca podtytułu</a:t>
            </a:r>
            <a:endParaRPr lang="en-US" dirty="0"/>
          </a:p>
        </p:txBody>
      </p:sp>
      <p:sp>
        <p:nvSpPr>
          <p:cNvPr id="4" name="Date Placeholder 3"/>
          <p:cNvSpPr>
            <a:spLocks noGrp="1"/>
          </p:cNvSpPr>
          <p:nvPr>
            <p:ph type="dt" sz="half" idx="10"/>
          </p:nvPr>
        </p:nvSpPr>
        <p:spPr>
          <a:xfrm>
            <a:off x="6726719" y="367682"/>
            <a:ext cx="1539287" cy="237532"/>
          </a:xfrm>
          <a:prstGeom prst="rect">
            <a:avLst/>
          </a:prstGeom>
        </p:spPr>
        <p:txBody>
          <a:bodyPr lIns="0" tIns="0" rIns="0" bIns="0"/>
          <a:lstStyle>
            <a:lvl1pPr algn="r">
              <a:lnSpc>
                <a:spcPts val="1225"/>
              </a:lnSpc>
              <a:defRPr sz="953">
                <a:solidFill>
                  <a:schemeClr val="tx2"/>
                </a:solidFill>
                <a:latin typeface="Open Sans" pitchFamily="2" charset="0"/>
                <a:ea typeface="Open Sans" pitchFamily="2" charset="0"/>
                <a:cs typeface="Open Sans" pitchFamily="2" charset="0"/>
              </a:defRPr>
            </a:lvl1pPr>
          </a:lstStyle>
          <a:p>
            <a:fld id="{D2A3D249-6366-4532-95C2-9DDC07D17B44}" type="datetime1">
              <a:rPr lang="pl-PL" smtClean="0"/>
              <a:t>2.12.2025</a:t>
            </a:fld>
            <a:endParaRPr lang="pl-PL" dirty="0"/>
          </a:p>
        </p:txBody>
      </p:sp>
      <p:pic>
        <p:nvPicPr>
          <p:cNvPr id="8" name="Obraz 7">
            <a:extLst>
              <a:ext uri="{FF2B5EF4-FFF2-40B4-BE49-F238E27FC236}">
                <a16:creationId xmlns:a16="http://schemas.microsoft.com/office/drawing/2014/main" id="{500FFCFA-D3A4-40A4-E76C-9957554724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7343" y="4334772"/>
            <a:ext cx="1402632" cy="821194"/>
          </a:xfrm>
          <a:prstGeom prst="rect">
            <a:avLst/>
          </a:prstGeom>
        </p:spPr>
      </p:pic>
      <p:pic>
        <p:nvPicPr>
          <p:cNvPr id="10" name="Obraz 9">
            <a:extLst>
              <a:ext uri="{FF2B5EF4-FFF2-40B4-BE49-F238E27FC236}">
                <a16:creationId xmlns:a16="http://schemas.microsoft.com/office/drawing/2014/main" id="{DC91A070-16DB-C0E1-0B7B-93924541A6E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19261" y="4334772"/>
            <a:ext cx="2278263" cy="821194"/>
          </a:xfrm>
          <a:prstGeom prst="rect">
            <a:avLst/>
          </a:prstGeom>
        </p:spPr>
      </p:pic>
      <p:pic>
        <p:nvPicPr>
          <p:cNvPr id="12" name="Obraz 11">
            <a:extLst>
              <a:ext uri="{FF2B5EF4-FFF2-40B4-BE49-F238E27FC236}">
                <a16:creationId xmlns:a16="http://schemas.microsoft.com/office/drawing/2014/main" id="{AB280FEF-799B-B9CA-10D2-815DA71DA2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183813" y="4334316"/>
            <a:ext cx="1937739" cy="822352"/>
          </a:xfrm>
          <a:prstGeom prst="rect">
            <a:avLst/>
          </a:prstGeom>
        </p:spPr>
      </p:pic>
      <p:pic>
        <p:nvPicPr>
          <p:cNvPr id="7" name="Obraz 6">
            <a:extLst>
              <a:ext uri="{FF2B5EF4-FFF2-40B4-BE49-F238E27FC236}">
                <a16:creationId xmlns:a16="http://schemas.microsoft.com/office/drawing/2014/main" id="{D99AC2CA-7069-4A8E-9D19-13E7BFB1BE1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77063" y="1342959"/>
            <a:ext cx="3387422" cy="624285"/>
          </a:xfrm>
          <a:prstGeom prst="rect">
            <a:avLst/>
          </a:prstGeom>
        </p:spPr>
      </p:pic>
    </p:spTree>
    <p:extLst>
      <p:ext uri="{BB962C8B-B14F-4D97-AF65-F5344CB8AC3E}">
        <p14:creationId xmlns:p14="http://schemas.microsoft.com/office/powerpoint/2010/main" val="4255767286"/>
      </p:ext>
    </p:extLst>
  </p:cSld>
  <p:clrMapOvr>
    <a:masterClrMapping/>
  </p:clrMapOvr>
  <p:extLst>
    <p:ext uri="{DCECCB84-F9BA-43D5-87BE-67443E8EF086}">
      <p15:sldGuideLst xmlns:p15="http://schemas.microsoft.com/office/powerpoint/2012/main">
        <p15:guide id="1" pos="165" userDrawn="1">
          <p15:clr>
            <a:srgbClr val="FBAE40"/>
          </p15:clr>
        </p15:guide>
        <p15:guide id="2" orient="horz" pos="77" userDrawn="1">
          <p15:clr>
            <a:srgbClr val="FBAE40"/>
          </p15:clr>
        </p15:guide>
        <p15:guide id="3" orient="horz" pos="1620" userDrawn="1">
          <p15:clr>
            <a:srgbClr val="FBAE40"/>
          </p15:clr>
        </p15:guide>
        <p15:guide id="4" orient="horz" pos="231" userDrawn="1">
          <p15:clr>
            <a:srgbClr val="FBAE40"/>
          </p15:clr>
        </p15:guide>
        <p15:guide id="5" orient="horz" pos="386" userDrawn="1">
          <p15:clr>
            <a:srgbClr val="FBAE40"/>
          </p15:clr>
        </p15:guide>
        <p15:guide id="6" orient="horz" pos="540" userDrawn="1">
          <p15:clr>
            <a:srgbClr val="FBAE40"/>
          </p15:clr>
        </p15:guide>
        <p15:guide id="7" orient="horz" pos="694" userDrawn="1">
          <p15:clr>
            <a:srgbClr val="FBAE40"/>
          </p15:clr>
        </p15:guide>
        <p15:guide id="8" orient="horz" pos="848" userDrawn="1">
          <p15:clr>
            <a:srgbClr val="FBAE40"/>
          </p15:clr>
        </p15:guide>
        <p15:guide id="9" orient="horz" pos="1003" userDrawn="1">
          <p15:clr>
            <a:srgbClr val="FBAE40"/>
          </p15:clr>
        </p15:guide>
        <p15:guide id="10" orient="horz" pos="1157" userDrawn="1">
          <p15:clr>
            <a:srgbClr val="FBAE40"/>
          </p15:clr>
        </p15:guide>
        <p15:guide id="11" orient="horz" pos="1311" userDrawn="1">
          <p15:clr>
            <a:srgbClr val="FBAE40"/>
          </p15:clr>
        </p15:guide>
        <p15:guide id="12" orient="horz" pos="1466" userDrawn="1">
          <p15:clr>
            <a:srgbClr val="FBAE40"/>
          </p15:clr>
        </p15:guide>
        <p15:guide id="13" orient="horz" pos="1774" userDrawn="1">
          <p15:clr>
            <a:srgbClr val="FBAE40"/>
          </p15:clr>
        </p15:guide>
        <p15:guide id="14" orient="horz" pos="1929" userDrawn="1">
          <p15:clr>
            <a:srgbClr val="FBAE40"/>
          </p15:clr>
        </p15:guide>
        <p15:guide id="15" orient="horz" pos="2083" userDrawn="1">
          <p15:clr>
            <a:srgbClr val="FBAE40"/>
          </p15:clr>
        </p15:guide>
        <p15:guide id="16" orient="horz" pos="2237" userDrawn="1">
          <p15:clr>
            <a:srgbClr val="FBAE40"/>
          </p15:clr>
        </p15:guide>
        <p15:guide id="17" orient="horz" pos="2392" userDrawn="1">
          <p15:clr>
            <a:srgbClr val="FBAE40"/>
          </p15:clr>
        </p15:guide>
        <p15:guide id="18" orient="horz" pos="2546" userDrawn="1">
          <p15:clr>
            <a:srgbClr val="FBAE40"/>
          </p15:clr>
        </p15:guide>
        <p15:guide id="19" orient="horz" pos="2700" userDrawn="1">
          <p15:clr>
            <a:srgbClr val="FBAE40"/>
          </p15:clr>
        </p15:guide>
        <p15:guide id="20" orient="horz" pos="2854" userDrawn="1">
          <p15:clr>
            <a:srgbClr val="FBAE40"/>
          </p15:clr>
        </p15:guide>
        <p15:guide id="21" orient="horz" pos="3009" userDrawn="1">
          <p15:clr>
            <a:srgbClr val="FBAE40"/>
          </p15:clr>
        </p15:guide>
        <p15:guide id="22" orient="horz" pos="3163" userDrawn="1">
          <p15:clr>
            <a:srgbClr val="FBAE40"/>
          </p15:clr>
        </p15:guide>
        <p15:guide id="23" pos="358" userDrawn="1">
          <p15:clr>
            <a:srgbClr val="FBAE40"/>
          </p15:clr>
        </p15:guide>
        <p15:guide id="24" pos="552" userDrawn="1">
          <p15:clr>
            <a:srgbClr val="FBAE40"/>
          </p15:clr>
        </p15:guide>
        <p15:guide id="25" pos="747" userDrawn="1">
          <p15:clr>
            <a:srgbClr val="FBAE40"/>
          </p15:clr>
        </p15:guide>
        <p15:guide id="26" pos="941" userDrawn="1">
          <p15:clr>
            <a:srgbClr val="FBAE40"/>
          </p15:clr>
        </p15:guide>
        <p15:guide id="27" pos="1135" userDrawn="1">
          <p15:clr>
            <a:srgbClr val="FBAE40"/>
          </p15:clr>
        </p15:guide>
        <p15:guide id="28" pos="1328" userDrawn="1">
          <p15:clr>
            <a:srgbClr val="FBAE40"/>
          </p15:clr>
        </p15:guide>
        <p15:guide id="29" pos="1522" userDrawn="1">
          <p15:clr>
            <a:srgbClr val="FBAE40"/>
          </p15:clr>
        </p15:guide>
        <p15:guide id="30" pos="1716" userDrawn="1">
          <p15:clr>
            <a:srgbClr val="FBAE40"/>
          </p15:clr>
        </p15:guide>
        <p15:guide id="31" pos="1911" userDrawn="1">
          <p15:clr>
            <a:srgbClr val="FBAE40"/>
          </p15:clr>
        </p15:guide>
        <p15:guide id="32" pos="2104" userDrawn="1">
          <p15:clr>
            <a:srgbClr val="FBAE40"/>
          </p15:clr>
        </p15:guide>
        <p15:guide id="33" pos="2298" userDrawn="1">
          <p15:clr>
            <a:srgbClr val="FBAE40"/>
          </p15:clr>
        </p15:guide>
        <p15:guide id="34" pos="2492" userDrawn="1">
          <p15:clr>
            <a:srgbClr val="FBAE40"/>
          </p15:clr>
        </p15:guide>
        <p15:guide id="35" pos="2686" userDrawn="1">
          <p15:clr>
            <a:srgbClr val="FBAE40"/>
          </p15:clr>
        </p15:guide>
        <p15:guide id="36" pos="2880" userDrawn="1">
          <p15:clr>
            <a:srgbClr val="FBAE40"/>
          </p15:clr>
        </p15:guide>
        <p15:guide id="37" pos="3074" userDrawn="1">
          <p15:clr>
            <a:srgbClr val="FBAE40"/>
          </p15:clr>
        </p15:guide>
        <p15:guide id="38" pos="3268" userDrawn="1">
          <p15:clr>
            <a:srgbClr val="FBAE40"/>
          </p15:clr>
        </p15:guide>
        <p15:guide id="39" pos="3462" userDrawn="1">
          <p15:clr>
            <a:srgbClr val="FBAE40"/>
          </p15:clr>
        </p15:guide>
        <p15:guide id="40" pos="3656" userDrawn="1">
          <p15:clr>
            <a:srgbClr val="FBAE40"/>
          </p15:clr>
        </p15:guide>
        <p15:guide id="41" pos="3849" userDrawn="1">
          <p15:clr>
            <a:srgbClr val="FBAE40"/>
          </p15:clr>
        </p15:guide>
        <p15:guide id="42" pos="4044" userDrawn="1">
          <p15:clr>
            <a:srgbClr val="FBAE40"/>
          </p15:clr>
        </p15:guide>
        <p15:guide id="43" pos="4238" userDrawn="1">
          <p15:clr>
            <a:srgbClr val="FBAE40"/>
          </p15:clr>
        </p15:guide>
        <p15:guide id="44" pos="4432" userDrawn="1">
          <p15:clr>
            <a:srgbClr val="FBAE40"/>
          </p15:clr>
        </p15:guide>
        <p15:guide id="45" pos="4625" userDrawn="1">
          <p15:clr>
            <a:srgbClr val="FBAE40"/>
          </p15:clr>
        </p15:guide>
        <p15:guide id="46" pos="4819" userDrawn="1">
          <p15:clr>
            <a:srgbClr val="FBAE40"/>
          </p15:clr>
        </p15:guide>
        <p15:guide id="47" pos="5013" userDrawn="1">
          <p15:clr>
            <a:srgbClr val="FBAE40"/>
          </p15:clr>
        </p15:guide>
        <p15:guide id="48" pos="5208" userDrawn="1">
          <p15:clr>
            <a:srgbClr val="FBAE40"/>
          </p15:clr>
        </p15:guide>
        <p15:guide id="49" pos="5402" userDrawn="1">
          <p15:clr>
            <a:srgbClr val="FBAE40"/>
          </p15:clr>
        </p15:guide>
        <p15:guide id="50" pos="559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lajd końcowy">
    <p:spTree>
      <p:nvGrpSpPr>
        <p:cNvPr id="1" name=""/>
        <p:cNvGrpSpPr/>
        <p:nvPr/>
      </p:nvGrpSpPr>
      <p:grpSpPr>
        <a:xfrm>
          <a:off x="0" y="0"/>
          <a:ext cx="0" cy="0"/>
          <a:chOff x="0" y="0"/>
          <a:chExt cx="0" cy="0"/>
        </a:xfrm>
      </p:grpSpPr>
      <p:sp>
        <p:nvSpPr>
          <p:cNvPr id="11" name="Symbol zastępczy obrazu 10">
            <a:extLst>
              <a:ext uri="{FF2B5EF4-FFF2-40B4-BE49-F238E27FC236}">
                <a16:creationId xmlns:a16="http://schemas.microsoft.com/office/drawing/2014/main" id="{A760FD32-D539-3290-0E5F-1B5EF08EB2F0}"/>
              </a:ext>
            </a:extLst>
          </p:cNvPr>
          <p:cNvSpPr>
            <a:spLocks noGrp="1"/>
          </p:cNvSpPr>
          <p:nvPr>
            <p:ph type="pic" sz="quarter" idx="10"/>
          </p:nvPr>
        </p:nvSpPr>
        <p:spPr>
          <a:xfrm>
            <a:off x="867427" y="1"/>
            <a:ext cx="7399510" cy="3671963"/>
          </a:xfrm>
          <a:custGeom>
            <a:avLst/>
            <a:gdLst>
              <a:gd name="connsiteX0" fmla="*/ 0 w 8640763"/>
              <a:gd name="connsiteY0" fmla="*/ 0 h 5221288"/>
              <a:gd name="connsiteX1" fmla="*/ 8640763 w 8640763"/>
              <a:gd name="connsiteY1" fmla="*/ 0 h 5221288"/>
              <a:gd name="connsiteX2" fmla="*/ 8640763 w 8640763"/>
              <a:gd name="connsiteY2" fmla="*/ 4500563 h 5221288"/>
              <a:gd name="connsiteX3" fmla="*/ 1439863 w 8640763"/>
              <a:gd name="connsiteY3" fmla="*/ 4500563 h 5221288"/>
              <a:gd name="connsiteX4" fmla="*/ 1439863 w 8640763"/>
              <a:gd name="connsiteY4" fmla="*/ 5221288 h 5221288"/>
              <a:gd name="connsiteX5" fmla="*/ 0 w 8640763"/>
              <a:gd name="connsiteY5" fmla="*/ 5221288 h 5221288"/>
              <a:gd name="connsiteX0" fmla="*/ 0 w 8640763"/>
              <a:gd name="connsiteY0" fmla="*/ 0 h 5221288"/>
              <a:gd name="connsiteX1" fmla="*/ 8640763 w 8640763"/>
              <a:gd name="connsiteY1" fmla="*/ 0 h 5221288"/>
              <a:gd name="connsiteX2" fmla="*/ 8640763 w 8640763"/>
              <a:gd name="connsiteY2" fmla="*/ 4500563 h 5221288"/>
              <a:gd name="connsiteX3" fmla="*/ 1443576 w 8640763"/>
              <a:gd name="connsiteY3" fmla="*/ 4369045 h 5221288"/>
              <a:gd name="connsiteX4" fmla="*/ 1439863 w 8640763"/>
              <a:gd name="connsiteY4" fmla="*/ 5221288 h 5221288"/>
              <a:gd name="connsiteX5" fmla="*/ 0 w 8640763"/>
              <a:gd name="connsiteY5" fmla="*/ 5221288 h 5221288"/>
              <a:gd name="connsiteX6" fmla="*/ 0 w 8640763"/>
              <a:gd name="connsiteY6" fmla="*/ 0 h 5221288"/>
              <a:gd name="connsiteX0" fmla="*/ 0 w 8640763"/>
              <a:gd name="connsiteY0" fmla="*/ 0 h 5221288"/>
              <a:gd name="connsiteX1" fmla="*/ 8640763 w 8640763"/>
              <a:gd name="connsiteY1" fmla="*/ 0 h 5221288"/>
              <a:gd name="connsiteX2" fmla="*/ 8629626 w 8640763"/>
              <a:gd name="connsiteY2" fmla="*/ 4359975 h 5221288"/>
              <a:gd name="connsiteX3" fmla="*/ 1443576 w 8640763"/>
              <a:gd name="connsiteY3" fmla="*/ 4369045 h 5221288"/>
              <a:gd name="connsiteX4" fmla="*/ 1439863 w 8640763"/>
              <a:gd name="connsiteY4" fmla="*/ 5221288 h 5221288"/>
              <a:gd name="connsiteX5" fmla="*/ 0 w 8640763"/>
              <a:gd name="connsiteY5" fmla="*/ 5221288 h 5221288"/>
              <a:gd name="connsiteX6" fmla="*/ 0 w 8640763"/>
              <a:gd name="connsiteY6" fmla="*/ 0 h 5221288"/>
              <a:gd name="connsiteX0" fmla="*/ 0 w 8640763"/>
              <a:gd name="connsiteY0" fmla="*/ 0 h 5231492"/>
              <a:gd name="connsiteX1" fmla="*/ 8640763 w 8640763"/>
              <a:gd name="connsiteY1" fmla="*/ 0 h 5231492"/>
              <a:gd name="connsiteX2" fmla="*/ 8629626 w 8640763"/>
              <a:gd name="connsiteY2" fmla="*/ 4359975 h 5231492"/>
              <a:gd name="connsiteX3" fmla="*/ 1443576 w 8640763"/>
              <a:gd name="connsiteY3" fmla="*/ 4369045 h 5231492"/>
              <a:gd name="connsiteX4" fmla="*/ 1439863 w 8640763"/>
              <a:gd name="connsiteY4" fmla="*/ 5231492 h 5231492"/>
              <a:gd name="connsiteX5" fmla="*/ 0 w 8640763"/>
              <a:gd name="connsiteY5" fmla="*/ 5221288 h 5231492"/>
              <a:gd name="connsiteX6" fmla="*/ 0 w 8640763"/>
              <a:gd name="connsiteY6" fmla="*/ 0 h 5231492"/>
              <a:gd name="connsiteX0" fmla="*/ 0 w 8640763"/>
              <a:gd name="connsiteY0" fmla="*/ 0 h 5231492"/>
              <a:gd name="connsiteX1" fmla="*/ 8640763 w 8640763"/>
              <a:gd name="connsiteY1" fmla="*/ 0 h 5231492"/>
              <a:gd name="connsiteX2" fmla="*/ 8629626 w 8640763"/>
              <a:gd name="connsiteY2" fmla="*/ 4359975 h 5231492"/>
              <a:gd name="connsiteX3" fmla="*/ 1443576 w 8640763"/>
              <a:gd name="connsiteY3" fmla="*/ 4369045 h 5231492"/>
              <a:gd name="connsiteX4" fmla="*/ 1439863 w 8640763"/>
              <a:gd name="connsiteY4" fmla="*/ 5231492 h 5231492"/>
              <a:gd name="connsiteX5" fmla="*/ 8353 w 8640763"/>
              <a:gd name="connsiteY5" fmla="*/ 5211085 h 5231492"/>
              <a:gd name="connsiteX6" fmla="*/ 0 w 8640763"/>
              <a:gd name="connsiteY6" fmla="*/ 0 h 5231492"/>
              <a:gd name="connsiteX0" fmla="*/ 0 w 8640763"/>
              <a:gd name="connsiteY0" fmla="*/ 0 h 5240109"/>
              <a:gd name="connsiteX1" fmla="*/ 8640763 w 8640763"/>
              <a:gd name="connsiteY1" fmla="*/ 0 h 5240109"/>
              <a:gd name="connsiteX2" fmla="*/ 8629626 w 8640763"/>
              <a:gd name="connsiteY2" fmla="*/ 4359975 h 5240109"/>
              <a:gd name="connsiteX3" fmla="*/ 1443576 w 8640763"/>
              <a:gd name="connsiteY3" fmla="*/ 4369045 h 5240109"/>
              <a:gd name="connsiteX4" fmla="*/ 1439863 w 8640763"/>
              <a:gd name="connsiteY4" fmla="*/ 5231492 h 5240109"/>
              <a:gd name="connsiteX5" fmla="*/ 8353 w 8640763"/>
              <a:gd name="connsiteY5" fmla="*/ 5240109 h 5240109"/>
              <a:gd name="connsiteX6" fmla="*/ 0 w 8640763"/>
              <a:gd name="connsiteY6" fmla="*/ 0 h 5240109"/>
              <a:gd name="connsiteX0" fmla="*/ 0 w 8640763"/>
              <a:gd name="connsiteY0" fmla="*/ 0 h 5232853"/>
              <a:gd name="connsiteX1" fmla="*/ 8640763 w 8640763"/>
              <a:gd name="connsiteY1" fmla="*/ 0 h 5232853"/>
              <a:gd name="connsiteX2" fmla="*/ 8629626 w 8640763"/>
              <a:gd name="connsiteY2" fmla="*/ 4359975 h 5232853"/>
              <a:gd name="connsiteX3" fmla="*/ 1443576 w 8640763"/>
              <a:gd name="connsiteY3" fmla="*/ 4369045 h 5232853"/>
              <a:gd name="connsiteX4" fmla="*/ 1439863 w 8640763"/>
              <a:gd name="connsiteY4" fmla="*/ 5231492 h 5232853"/>
              <a:gd name="connsiteX5" fmla="*/ 8353 w 8640763"/>
              <a:gd name="connsiteY5" fmla="*/ 5232853 h 5232853"/>
              <a:gd name="connsiteX6" fmla="*/ 0 w 8640763"/>
              <a:gd name="connsiteY6" fmla="*/ 0 h 5232853"/>
              <a:gd name="connsiteX0" fmla="*/ 0 w 8640763"/>
              <a:gd name="connsiteY0" fmla="*/ 0 h 5232853"/>
              <a:gd name="connsiteX1" fmla="*/ 8640763 w 8640763"/>
              <a:gd name="connsiteY1" fmla="*/ 0 h 5232853"/>
              <a:gd name="connsiteX2" fmla="*/ 8629626 w 8640763"/>
              <a:gd name="connsiteY2" fmla="*/ 4359975 h 5232853"/>
              <a:gd name="connsiteX3" fmla="*/ 1443576 w 8640763"/>
              <a:gd name="connsiteY3" fmla="*/ 4369045 h 5232853"/>
              <a:gd name="connsiteX4" fmla="*/ 1439863 w 8640763"/>
              <a:gd name="connsiteY4" fmla="*/ 5231492 h 5232853"/>
              <a:gd name="connsiteX5" fmla="*/ 8353 w 8640763"/>
              <a:gd name="connsiteY5" fmla="*/ 5232853 h 5232853"/>
              <a:gd name="connsiteX6" fmla="*/ 0 w 8640763"/>
              <a:gd name="connsiteY6" fmla="*/ 0 h 5232853"/>
              <a:gd name="connsiteX0" fmla="*/ 0 w 8640763"/>
              <a:gd name="connsiteY0" fmla="*/ 0 h 5249632"/>
              <a:gd name="connsiteX1" fmla="*/ 8640763 w 8640763"/>
              <a:gd name="connsiteY1" fmla="*/ 0 h 5249632"/>
              <a:gd name="connsiteX2" fmla="*/ 8629626 w 8640763"/>
              <a:gd name="connsiteY2" fmla="*/ 4359975 h 5249632"/>
              <a:gd name="connsiteX3" fmla="*/ 1443576 w 8640763"/>
              <a:gd name="connsiteY3" fmla="*/ 4369045 h 5249632"/>
              <a:gd name="connsiteX4" fmla="*/ 1449764 w 8640763"/>
              <a:gd name="connsiteY4" fmla="*/ 5249632 h 5249632"/>
              <a:gd name="connsiteX5" fmla="*/ 8353 w 8640763"/>
              <a:gd name="connsiteY5" fmla="*/ 5232853 h 5249632"/>
              <a:gd name="connsiteX6" fmla="*/ 0 w 8640763"/>
              <a:gd name="connsiteY6" fmla="*/ 0 h 5249632"/>
              <a:gd name="connsiteX0" fmla="*/ 0 w 8640763"/>
              <a:gd name="connsiteY0" fmla="*/ 0 h 5250993"/>
              <a:gd name="connsiteX1" fmla="*/ 8640763 w 8640763"/>
              <a:gd name="connsiteY1" fmla="*/ 0 h 5250993"/>
              <a:gd name="connsiteX2" fmla="*/ 8629626 w 8640763"/>
              <a:gd name="connsiteY2" fmla="*/ 4359975 h 5250993"/>
              <a:gd name="connsiteX3" fmla="*/ 1443576 w 8640763"/>
              <a:gd name="connsiteY3" fmla="*/ 4369045 h 5250993"/>
              <a:gd name="connsiteX4" fmla="*/ 1449764 w 8640763"/>
              <a:gd name="connsiteY4" fmla="*/ 5249632 h 5250993"/>
              <a:gd name="connsiteX5" fmla="*/ 3404 w 8640763"/>
              <a:gd name="connsiteY5" fmla="*/ 5250993 h 5250993"/>
              <a:gd name="connsiteX6" fmla="*/ 0 w 8640763"/>
              <a:gd name="connsiteY6" fmla="*/ 0 h 5250993"/>
              <a:gd name="connsiteX0" fmla="*/ 0 w 8640763"/>
              <a:gd name="connsiteY0" fmla="*/ 0 h 5250993"/>
              <a:gd name="connsiteX1" fmla="*/ 8640763 w 8640763"/>
              <a:gd name="connsiteY1" fmla="*/ 0 h 5250993"/>
              <a:gd name="connsiteX2" fmla="*/ 8629626 w 8640763"/>
              <a:gd name="connsiteY2" fmla="*/ 4359975 h 5250993"/>
              <a:gd name="connsiteX3" fmla="*/ 1443576 w 8640763"/>
              <a:gd name="connsiteY3" fmla="*/ 4369045 h 5250993"/>
              <a:gd name="connsiteX4" fmla="*/ 1443824 w 8640763"/>
              <a:gd name="connsiteY4" fmla="*/ 5242376 h 5250993"/>
              <a:gd name="connsiteX5" fmla="*/ 3404 w 8640763"/>
              <a:gd name="connsiteY5" fmla="*/ 5250993 h 5250993"/>
              <a:gd name="connsiteX6" fmla="*/ 0 w 8640763"/>
              <a:gd name="connsiteY6" fmla="*/ 0 h 5250993"/>
              <a:gd name="connsiteX0" fmla="*/ 8843 w 8649606"/>
              <a:gd name="connsiteY0" fmla="*/ 0 h 5242376"/>
              <a:gd name="connsiteX1" fmla="*/ 8649606 w 8649606"/>
              <a:gd name="connsiteY1" fmla="*/ 0 h 5242376"/>
              <a:gd name="connsiteX2" fmla="*/ 8638469 w 8649606"/>
              <a:gd name="connsiteY2" fmla="*/ 4359975 h 5242376"/>
              <a:gd name="connsiteX3" fmla="*/ 1452419 w 8649606"/>
              <a:gd name="connsiteY3" fmla="*/ 4369045 h 5242376"/>
              <a:gd name="connsiteX4" fmla="*/ 1452667 w 8649606"/>
              <a:gd name="connsiteY4" fmla="*/ 5242376 h 5242376"/>
              <a:gd name="connsiteX5" fmla="*/ 367 w 8649606"/>
              <a:gd name="connsiteY5" fmla="*/ 5236481 h 5242376"/>
              <a:gd name="connsiteX6" fmla="*/ 8843 w 8649606"/>
              <a:gd name="connsiteY6" fmla="*/ 0 h 5242376"/>
              <a:gd name="connsiteX0" fmla="*/ 8843 w 8649606"/>
              <a:gd name="connsiteY0" fmla="*/ 0 h 5250993"/>
              <a:gd name="connsiteX1" fmla="*/ 8649606 w 8649606"/>
              <a:gd name="connsiteY1" fmla="*/ 0 h 5250993"/>
              <a:gd name="connsiteX2" fmla="*/ 8638469 w 8649606"/>
              <a:gd name="connsiteY2" fmla="*/ 4359975 h 5250993"/>
              <a:gd name="connsiteX3" fmla="*/ 1452419 w 8649606"/>
              <a:gd name="connsiteY3" fmla="*/ 4369045 h 5250993"/>
              <a:gd name="connsiteX4" fmla="*/ 1452667 w 8649606"/>
              <a:gd name="connsiteY4" fmla="*/ 5242376 h 5250993"/>
              <a:gd name="connsiteX5" fmla="*/ 367 w 8649606"/>
              <a:gd name="connsiteY5" fmla="*/ 5250993 h 5250993"/>
              <a:gd name="connsiteX6" fmla="*/ 8843 w 8649606"/>
              <a:gd name="connsiteY6" fmla="*/ 0 h 5250993"/>
              <a:gd name="connsiteX0" fmla="*/ 11268 w 8652031"/>
              <a:gd name="connsiteY0" fmla="*/ 0 h 5250993"/>
              <a:gd name="connsiteX1" fmla="*/ 8652031 w 8652031"/>
              <a:gd name="connsiteY1" fmla="*/ 0 h 5250993"/>
              <a:gd name="connsiteX2" fmla="*/ 8640894 w 8652031"/>
              <a:gd name="connsiteY2" fmla="*/ 4359975 h 5250993"/>
              <a:gd name="connsiteX3" fmla="*/ 1454844 w 8652031"/>
              <a:gd name="connsiteY3" fmla="*/ 4369045 h 5250993"/>
              <a:gd name="connsiteX4" fmla="*/ 1455092 w 8652031"/>
              <a:gd name="connsiteY4" fmla="*/ 5242376 h 5250993"/>
              <a:gd name="connsiteX5" fmla="*/ 317 w 8652031"/>
              <a:gd name="connsiteY5" fmla="*/ 5250993 h 5250993"/>
              <a:gd name="connsiteX6" fmla="*/ 11268 w 8652031"/>
              <a:gd name="connsiteY6" fmla="*/ 0 h 5250993"/>
              <a:gd name="connsiteX0" fmla="*/ 11268 w 8652031"/>
              <a:gd name="connsiteY0" fmla="*/ 0 h 5244947"/>
              <a:gd name="connsiteX1" fmla="*/ 8652031 w 8652031"/>
              <a:gd name="connsiteY1" fmla="*/ 0 h 5244947"/>
              <a:gd name="connsiteX2" fmla="*/ 8640894 w 8652031"/>
              <a:gd name="connsiteY2" fmla="*/ 4359975 h 5244947"/>
              <a:gd name="connsiteX3" fmla="*/ 1454844 w 8652031"/>
              <a:gd name="connsiteY3" fmla="*/ 4369045 h 5244947"/>
              <a:gd name="connsiteX4" fmla="*/ 1455092 w 8652031"/>
              <a:gd name="connsiteY4" fmla="*/ 5242376 h 5244947"/>
              <a:gd name="connsiteX5" fmla="*/ 317 w 8652031"/>
              <a:gd name="connsiteY5" fmla="*/ 5244947 h 5244947"/>
              <a:gd name="connsiteX6" fmla="*/ 11268 w 8652031"/>
              <a:gd name="connsiteY6" fmla="*/ 0 h 524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52031" h="5244947">
                <a:moveTo>
                  <a:pt x="11268" y="0"/>
                </a:moveTo>
                <a:lnTo>
                  <a:pt x="8652031" y="0"/>
                </a:lnTo>
                <a:cubicBezTo>
                  <a:pt x="8648319" y="1453325"/>
                  <a:pt x="8644606" y="2906650"/>
                  <a:pt x="8640894" y="4359975"/>
                </a:cubicBezTo>
                <a:lnTo>
                  <a:pt x="1454844" y="4369045"/>
                </a:lnTo>
                <a:cubicBezTo>
                  <a:pt x="1453606" y="4653126"/>
                  <a:pt x="1456330" y="4958295"/>
                  <a:pt x="1455092" y="5242376"/>
                </a:cubicBezTo>
                <a:lnTo>
                  <a:pt x="317" y="5244947"/>
                </a:lnTo>
                <a:cubicBezTo>
                  <a:pt x="-2467" y="3507919"/>
                  <a:pt x="14052" y="1737028"/>
                  <a:pt x="11268" y="0"/>
                </a:cubicBez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680"/>
            </a:lvl1pPr>
          </a:lstStyle>
          <a:p>
            <a:r>
              <a:rPr lang="pl-PL"/>
              <a:t>Kliknij ikonę, aby dodać obraz</a:t>
            </a:r>
            <a:endParaRPr lang="pl-PL" dirty="0"/>
          </a:p>
        </p:txBody>
      </p:sp>
      <p:sp>
        <p:nvSpPr>
          <p:cNvPr id="12" name="Prostokąt 11">
            <a:extLst>
              <a:ext uri="{FF2B5EF4-FFF2-40B4-BE49-F238E27FC236}">
                <a16:creationId xmlns:a16="http://schemas.microsoft.com/office/drawing/2014/main" id="{F8E39A3A-22D6-B8ED-2F58-16F69704FFAA}"/>
              </a:ext>
            </a:extLst>
          </p:cNvPr>
          <p:cNvSpPr/>
          <p:nvPr userDrawn="1"/>
        </p:nvSpPr>
        <p:spPr>
          <a:xfrm>
            <a:off x="2108483" y="3050061"/>
            <a:ext cx="7035518" cy="12365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59"/>
          </a:p>
        </p:txBody>
      </p:sp>
      <p:sp>
        <p:nvSpPr>
          <p:cNvPr id="2" name="Tytuł 1">
            <a:extLst>
              <a:ext uri="{FF2B5EF4-FFF2-40B4-BE49-F238E27FC236}">
                <a16:creationId xmlns:a16="http://schemas.microsoft.com/office/drawing/2014/main" id="{C3C397EF-E780-3941-A190-8FF660EE9016}"/>
              </a:ext>
            </a:extLst>
          </p:cNvPr>
          <p:cNvSpPr>
            <a:spLocks noGrp="1"/>
          </p:cNvSpPr>
          <p:nvPr>
            <p:ph type="title"/>
          </p:nvPr>
        </p:nvSpPr>
        <p:spPr>
          <a:xfrm>
            <a:off x="2483768" y="3747872"/>
            <a:ext cx="6465290" cy="480062"/>
          </a:xfrm>
        </p:spPr>
        <p:txBody>
          <a:bodyPr/>
          <a:lstStyle/>
          <a:p>
            <a:r>
              <a:rPr lang="pl-PL" dirty="0"/>
              <a:t>Kliknij, aby edytować styl</a:t>
            </a:r>
          </a:p>
        </p:txBody>
      </p:sp>
      <p:pic>
        <p:nvPicPr>
          <p:cNvPr id="8" name="Obraz 7" descr="znak Funduszy Europejskich">
            <a:extLst>
              <a:ext uri="{FF2B5EF4-FFF2-40B4-BE49-F238E27FC236}">
                <a16:creationId xmlns:a16="http://schemas.microsoft.com/office/drawing/2014/main" id="{BFD80FA4-66E0-3049-A92A-085F431CEB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343" y="4334772"/>
            <a:ext cx="1402632" cy="821194"/>
          </a:xfrm>
          <a:prstGeom prst="rect">
            <a:avLst/>
          </a:prstGeom>
        </p:spPr>
      </p:pic>
      <p:pic>
        <p:nvPicPr>
          <p:cNvPr id="9" name="Obraz 8" descr="flaga Unii Europejskie z dopiskiem dofinansowane przez Unię Europejską">
            <a:extLst>
              <a:ext uri="{FF2B5EF4-FFF2-40B4-BE49-F238E27FC236}">
                <a16:creationId xmlns:a16="http://schemas.microsoft.com/office/drawing/2014/main" id="{695F0183-048A-AF46-A850-8C265BFACC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19261" y="4334772"/>
            <a:ext cx="2278263" cy="821194"/>
          </a:xfrm>
          <a:prstGeom prst="rect">
            <a:avLst/>
          </a:prstGeom>
        </p:spPr>
      </p:pic>
      <p:pic>
        <p:nvPicPr>
          <p:cNvPr id="10" name="Obraz 9" descr="barwy RP">
            <a:extLst>
              <a:ext uri="{FF2B5EF4-FFF2-40B4-BE49-F238E27FC236}">
                <a16:creationId xmlns:a16="http://schemas.microsoft.com/office/drawing/2014/main" id="{875F5C9C-57CB-134D-A405-3BC05A23D8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83813" y="4334316"/>
            <a:ext cx="1937739" cy="822352"/>
          </a:xfrm>
          <a:prstGeom prst="rect">
            <a:avLst/>
          </a:prstGeom>
        </p:spPr>
      </p:pic>
      <p:pic>
        <p:nvPicPr>
          <p:cNvPr id="13" name="Obraz 12">
            <a:extLst>
              <a:ext uri="{FF2B5EF4-FFF2-40B4-BE49-F238E27FC236}">
                <a16:creationId xmlns:a16="http://schemas.microsoft.com/office/drawing/2014/main" id="{9997DB1B-7AEA-45AB-A95E-349DEBEE204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8483" y="3050061"/>
            <a:ext cx="3387422" cy="624285"/>
          </a:xfrm>
          <a:prstGeom prst="rect">
            <a:avLst/>
          </a:prstGeom>
        </p:spPr>
      </p:pic>
    </p:spTree>
    <p:extLst>
      <p:ext uri="{BB962C8B-B14F-4D97-AF65-F5344CB8AC3E}">
        <p14:creationId xmlns:p14="http://schemas.microsoft.com/office/powerpoint/2010/main" val="2785084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Slajd tytułowy (długi tytuł)">
    <p:spTree>
      <p:nvGrpSpPr>
        <p:cNvPr id="1" name=""/>
        <p:cNvGrpSpPr/>
        <p:nvPr/>
      </p:nvGrpSpPr>
      <p:grpSpPr>
        <a:xfrm>
          <a:off x="0" y="0"/>
          <a:ext cx="0" cy="0"/>
          <a:chOff x="0" y="0"/>
          <a:chExt cx="0" cy="0"/>
        </a:xfrm>
      </p:grpSpPr>
      <p:sp>
        <p:nvSpPr>
          <p:cNvPr id="30" name="Prostokąt 29">
            <a:extLst>
              <a:ext uri="{FF2B5EF4-FFF2-40B4-BE49-F238E27FC236}">
                <a16:creationId xmlns:a16="http://schemas.microsoft.com/office/drawing/2014/main" id="{C0CA1683-BBD7-49B1-A28E-B898DDE62117}"/>
              </a:ext>
            </a:extLst>
          </p:cNvPr>
          <p:cNvSpPr/>
          <p:nvPr userDrawn="1"/>
        </p:nvSpPr>
        <p:spPr>
          <a:xfrm>
            <a:off x="1" y="0"/>
            <a:ext cx="4264484" cy="19687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59"/>
          </a:p>
        </p:txBody>
      </p:sp>
      <p:sp>
        <p:nvSpPr>
          <p:cNvPr id="9" name="Prostokąt 8">
            <a:extLst>
              <a:ext uri="{FF2B5EF4-FFF2-40B4-BE49-F238E27FC236}">
                <a16:creationId xmlns:a16="http://schemas.microsoft.com/office/drawing/2014/main" id="{A63EBD56-4A88-4F5C-BEAF-A33740721C44}"/>
              </a:ext>
            </a:extLst>
          </p:cNvPr>
          <p:cNvSpPr/>
          <p:nvPr userDrawn="1"/>
        </p:nvSpPr>
        <p:spPr>
          <a:xfrm>
            <a:off x="877064" y="1349596"/>
            <a:ext cx="7389873" cy="2936974"/>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59"/>
          </a:p>
        </p:txBody>
      </p:sp>
      <p:sp>
        <p:nvSpPr>
          <p:cNvPr id="2" name="Title 1"/>
          <p:cNvSpPr>
            <a:spLocks noGrp="1"/>
          </p:cNvSpPr>
          <p:nvPr>
            <p:ph type="ctrTitle"/>
          </p:nvPr>
        </p:nvSpPr>
        <p:spPr>
          <a:xfrm>
            <a:off x="1185249" y="2088941"/>
            <a:ext cx="6773550" cy="740100"/>
          </a:xfrm>
        </p:spPr>
        <p:txBody>
          <a:bodyPr anchor="t" anchorCtr="0">
            <a:normAutofit/>
          </a:bodyPr>
          <a:lstStyle>
            <a:lvl1pPr algn="l">
              <a:lnSpc>
                <a:spcPts val="2722"/>
              </a:lnSpc>
              <a:defRPr sz="2177"/>
            </a:lvl1pPr>
          </a:lstStyle>
          <a:p>
            <a:r>
              <a:rPr lang="pl-PL" dirty="0"/>
              <a:t>Kliknij, aby edytować styl</a:t>
            </a:r>
            <a:endParaRPr lang="en-US" dirty="0"/>
          </a:p>
        </p:txBody>
      </p:sp>
      <p:sp>
        <p:nvSpPr>
          <p:cNvPr id="3" name="Subtitle 2"/>
          <p:cNvSpPr>
            <a:spLocks noGrp="1"/>
          </p:cNvSpPr>
          <p:nvPr>
            <p:ph type="subTitle" idx="1"/>
          </p:nvPr>
        </p:nvSpPr>
        <p:spPr>
          <a:xfrm>
            <a:off x="1185259" y="3307899"/>
            <a:ext cx="6773483" cy="734817"/>
          </a:xfrm>
        </p:spPr>
        <p:txBody>
          <a:bodyPr>
            <a:normAutofit/>
          </a:bodyPr>
          <a:lstStyle>
            <a:lvl1pPr marL="0" indent="0" algn="l">
              <a:lnSpc>
                <a:spcPts val="2381"/>
              </a:lnSpc>
              <a:buNone/>
              <a:defRPr sz="1905" b="1">
                <a:solidFill>
                  <a:schemeClr val="tx2"/>
                </a:solidFill>
              </a:defRPr>
            </a:lvl1pPr>
            <a:lvl2pPr marL="342903" indent="0" algn="ctr">
              <a:buNone/>
              <a:defRPr sz="1500"/>
            </a:lvl2pPr>
            <a:lvl3pPr marL="685804" indent="0" algn="ctr">
              <a:buNone/>
              <a:defRPr sz="1350"/>
            </a:lvl3pPr>
            <a:lvl4pPr marL="1028707" indent="0" algn="ctr">
              <a:buNone/>
              <a:defRPr sz="1200"/>
            </a:lvl4pPr>
            <a:lvl5pPr marL="1371609" indent="0" algn="ctr">
              <a:buNone/>
              <a:defRPr sz="1200"/>
            </a:lvl5pPr>
            <a:lvl6pPr marL="1714511" indent="0" algn="ctr">
              <a:buNone/>
              <a:defRPr sz="1200"/>
            </a:lvl6pPr>
            <a:lvl7pPr marL="2057413" indent="0" algn="ctr">
              <a:buNone/>
              <a:defRPr sz="1200"/>
            </a:lvl7pPr>
            <a:lvl8pPr marL="2400316" indent="0" algn="ctr">
              <a:buNone/>
              <a:defRPr sz="1200"/>
            </a:lvl8pPr>
            <a:lvl9pPr marL="2743218" indent="0" algn="ctr">
              <a:buNone/>
              <a:defRPr sz="1200"/>
            </a:lvl9pPr>
          </a:lstStyle>
          <a:p>
            <a:r>
              <a:rPr lang="pl-PL"/>
              <a:t>Kliknij, aby edytować styl wzorca podtytułu</a:t>
            </a:r>
            <a:endParaRPr lang="en-US" dirty="0"/>
          </a:p>
        </p:txBody>
      </p:sp>
      <p:sp>
        <p:nvSpPr>
          <p:cNvPr id="4" name="Date Placeholder 3"/>
          <p:cNvSpPr>
            <a:spLocks noGrp="1"/>
          </p:cNvSpPr>
          <p:nvPr>
            <p:ph type="dt" sz="half" idx="10"/>
          </p:nvPr>
        </p:nvSpPr>
        <p:spPr>
          <a:xfrm>
            <a:off x="6726719" y="367682"/>
            <a:ext cx="1539287" cy="237532"/>
          </a:xfrm>
          <a:prstGeom prst="rect">
            <a:avLst/>
          </a:prstGeom>
        </p:spPr>
        <p:txBody>
          <a:bodyPr lIns="0" tIns="0" rIns="0" bIns="0"/>
          <a:lstStyle>
            <a:lvl1pPr algn="r">
              <a:lnSpc>
                <a:spcPts val="1225"/>
              </a:lnSpc>
              <a:defRPr sz="953">
                <a:solidFill>
                  <a:schemeClr val="tx2"/>
                </a:solidFill>
                <a:latin typeface="Open Sans" pitchFamily="2" charset="0"/>
                <a:ea typeface="Open Sans" pitchFamily="2" charset="0"/>
                <a:cs typeface="Open Sans" pitchFamily="2" charset="0"/>
              </a:defRPr>
            </a:lvl1pPr>
          </a:lstStyle>
          <a:p>
            <a:fld id="{68EEE8EE-D7CF-4F1D-849B-3E54D1DD80B0}" type="datetime1">
              <a:rPr lang="pl-PL" smtClean="0"/>
              <a:t>2.12.2025</a:t>
            </a:fld>
            <a:endParaRPr lang="pl-PL" dirty="0"/>
          </a:p>
        </p:txBody>
      </p:sp>
      <p:pic>
        <p:nvPicPr>
          <p:cNvPr id="6" name="Obraz 5">
            <a:extLst>
              <a:ext uri="{FF2B5EF4-FFF2-40B4-BE49-F238E27FC236}">
                <a16:creationId xmlns:a16="http://schemas.microsoft.com/office/drawing/2014/main" id="{039E0742-6ADE-F448-8437-7F591E1D07FA}"/>
              </a:ext>
            </a:extLst>
          </p:cNvPr>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a:off x="402576" y="824802"/>
            <a:ext cx="342900" cy="342900"/>
          </a:xfrm>
          <a:prstGeom prst="rect">
            <a:avLst/>
          </a:prstGeom>
        </p:spPr>
      </p:pic>
      <p:pic>
        <p:nvPicPr>
          <p:cNvPr id="17" name="Obraz 16">
            <a:extLst>
              <a:ext uri="{FF2B5EF4-FFF2-40B4-BE49-F238E27FC236}">
                <a16:creationId xmlns:a16="http://schemas.microsoft.com/office/drawing/2014/main" id="{F60567DB-D582-D44E-A6AD-12B2B5F1FE7B}"/>
              </a:ext>
            </a:extLst>
          </p:cNvPr>
          <p:cNvPicPr>
            <a:picLocks noChangeAspect="1"/>
          </p:cNvPicPr>
          <p:nvPr userDrawn="1"/>
        </p:nvPicPr>
        <p:blipFill>
          <a:blip r:embed="rId3">
            <a:alphaModFix amt="55000"/>
            <a:extLst>
              <a:ext uri="{28A0092B-C50C-407E-A947-70E740481C1C}">
                <a14:useLocalDpi xmlns:a14="http://schemas.microsoft.com/office/drawing/2010/main" val="0"/>
              </a:ext>
            </a:extLst>
          </a:blip>
          <a:stretch>
            <a:fillRect/>
          </a:stretch>
        </p:blipFill>
        <p:spPr>
          <a:xfrm>
            <a:off x="1011924" y="349553"/>
            <a:ext cx="342900" cy="342900"/>
          </a:xfrm>
          <a:prstGeom prst="rect">
            <a:avLst/>
          </a:prstGeom>
        </p:spPr>
      </p:pic>
      <p:pic>
        <p:nvPicPr>
          <p:cNvPr id="19" name="Obraz 18">
            <a:extLst>
              <a:ext uri="{FF2B5EF4-FFF2-40B4-BE49-F238E27FC236}">
                <a16:creationId xmlns:a16="http://schemas.microsoft.com/office/drawing/2014/main" id="{39EEE39C-033E-F640-8C4C-E23D91BEA336}"/>
              </a:ext>
            </a:extLst>
          </p:cNvPr>
          <p:cNvPicPr>
            <a:picLocks noChangeAspect="1"/>
          </p:cNvPicPr>
          <p:nvPr userDrawn="1"/>
        </p:nvPicPr>
        <p:blipFill>
          <a:blip r:embed="rId4">
            <a:alphaModFix amt="55000"/>
            <a:extLst>
              <a:ext uri="{28A0092B-C50C-407E-A947-70E740481C1C}">
                <a14:useLocalDpi xmlns:a14="http://schemas.microsoft.com/office/drawing/2010/main" val="0"/>
              </a:ext>
            </a:extLst>
          </a:blip>
          <a:stretch>
            <a:fillRect/>
          </a:stretch>
        </p:blipFill>
        <p:spPr>
          <a:xfrm>
            <a:off x="1024976" y="824802"/>
            <a:ext cx="342900" cy="342900"/>
          </a:xfrm>
          <a:prstGeom prst="rect">
            <a:avLst/>
          </a:prstGeom>
        </p:spPr>
      </p:pic>
      <p:pic>
        <p:nvPicPr>
          <p:cNvPr id="21" name="Obraz 20">
            <a:extLst>
              <a:ext uri="{FF2B5EF4-FFF2-40B4-BE49-F238E27FC236}">
                <a16:creationId xmlns:a16="http://schemas.microsoft.com/office/drawing/2014/main" id="{C169AC8E-96EA-1048-803E-97D6CEE5E102}"/>
              </a:ext>
            </a:extLst>
          </p:cNvPr>
          <p:cNvPicPr>
            <a:picLocks noChangeAspect="1"/>
          </p:cNvPicPr>
          <p:nvPr userDrawn="1"/>
        </p:nvPicPr>
        <p:blipFill>
          <a:blip r:embed="rId5">
            <a:alphaModFix amt="55000"/>
            <a:extLst>
              <a:ext uri="{28A0092B-C50C-407E-A947-70E740481C1C}">
                <a14:useLocalDpi xmlns:a14="http://schemas.microsoft.com/office/drawing/2010/main" val="0"/>
              </a:ext>
            </a:extLst>
          </a:blip>
          <a:stretch>
            <a:fillRect/>
          </a:stretch>
        </p:blipFill>
        <p:spPr>
          <a:xfrm>
            <a:off x="3492560" y="344396"/>
            <a:ext cx="342900" cy="342900"/>
          </a:xfrm>
          <a:prstGeom prst="rect">
            <a:avLst/>
          </a:prstGeom>
        </p:spPr>
      </p:pic>
      <p:pic>
        <p:nvPicPr>
          <p:cNvPr id="23" name="Obraz 22">
            <a:extLst>
              <a:ext uri="{FF2B5EF4-FFF2-40B4-BE49-F238E27FC236}">
                <a16:creationId xmlns:a16="http://schemas.microsoft.com/office/drawing/2014/main" id="{D5D90F56-CFD2-1A40-B479-B556FC2D370D}"/>
              </a:ext>
            </a:extLst>
          </p:cNvPr>
          <p:cNvPicPr>
            <a:picLocks noChangeAspect="1"/>
          </p:cNvPicPr>
          <p:nvPr userDrawn="1"/>
        </p:nvPicPr>
        <p:blipFill>
          <a:blip r:embed="rId6">
            <a:alphaModFix amt="55000"/>
            <a:extLst>
              <a:ext uri="{28A0092B-C50C-407E-A947-70E740481C1C}">
                <a14:useLocalDpi xmlns:a14="http://schemas.microsoft.com/office/drawing/2010/main" val="0"/>
              </a:ext>
            </a:extLst>
          </a:blip>
          <a:stretch>
            <a:fillRect/>
          </a:stretch>
        </p:blipFill>
        <p:spPr>
          <a:xfrm>
            <a:off x="395536" y="349552"/>
            <a:ext cx="342900" cy="342900"/>
          </a:xfrm>
          <a:prstGeom prst="rect">
            <a:avLst/>
          </a:prstGeom>
        </p:spPr>
      </p:pic>
      <p:pic>
        <p:nvPicPr>
          <p:cNvPr id="25" name="Obraz 24">
            <a:extLst>
              <a:ext uri="{FF2B5EF4-FFF2-40B4-BE49-F238E27FC236}">
                <a16:creationId xmlns:a16="http://schemas.microsoft.com/office/drawing/2014/main" id="{48E96C1A-FA5C-A24F-9872-8608B9B3BC4F}"/>
              </a:ext>
            </a:extLst>
          </p:cNvPr>
          <p:cNvPicPr>
            <a:picLocks noChangeAspect="1"/>
          </p:cNvPicPr>
          <p:nvPr userDrawn="1"/>
        </p:nvPicPr>
        <p:blipFill>
          <a:blip r:embed="rId7">
            <a:alphaModFix amt="55000"/>
            <a:extLst>
              <a:ext uri="{28A0092B-C50C-407E-A947-70E740481C1C}">
                <a14:useLocalDpi xmlns:a14="http://schemas.microsoft.com/office/drawing/2010/main" val="0"/>
              </a:ext>
            </a:extLst>
          </a:blip>
          <a:stretch>
            <a:fillRect/>
          </a:stretch>
        </p:blipFill>
        <p:spPr>
          <a:xfrm>
            <a:off x="1643979" y="831921"/>
            <a:ext cx="342900" cy="342900"/>
          </a:xfrm>
          <a:prstGeom prst="rect">
            <a:avLst/>
          </a:prstGeom>
        </p:spPr>
      </p:pic>
      <p:pic>
        <p:nvPicPr>
          <p:cNvPr id="27" name="Obraz 26">
            <a:extLst>
              <a:ext uri="{FF2B5EF4-FFF2-40B4-BE49-F238E27FC236}">
                <a16:creationId xmlns:a16="http://schemas.microsoft.com/office/drawing/2014/main" id="{28B2440F-CBE5-784D-ADC8-E797F64F472B}"/>
              </a:ext>
            </a:extLst>
          </p:cNvPr>
          <p:cNvPicPr>
            <a:picLocks noChangeAspect="1"/>
          </p:cNvPicPr>
          <p:nvPr userDrawn="1"/>
        </p:nvPicPr>
        <p:blipFill>
          <a:blip r:embed="rId8">
            <a:alphaModFix amt="55000"/>
            <a:extLst>
              <a:ext uri="{28A0092B-C50C-407E-A947-70E740481C1C}">
                <a14:useLocalDpi xmlns:a14="http://schemas.microsoft.com/office/drawing/2010/main" val="0"/>
              </a:ext>
            </a:extLst>
          </a:blip>
          <a:stretch>
            <a:fillRect/>
          </a:stretch>
        </p:blipFill>
        <p:spPr>
          <a:xfrm>
            <a:off x="2251489" y="347988"/>
            <a:ext cx="342900" cy="342900"/>
          </a:xfrm>
          <a:prstGeom prst="rect">
            <a:avLst/>
          </a:prstGeom>
        </p:spPr>
      </p:pic>
      <p:pic>
        <p:nvPicPr>
          <p:cNvPr id="29" name="Obraz 28">
            <a:extLst>
              <a:ext uri="{FF2B5EF4-FFF2-40B4-BE49-F238E27FC236}">
                <a16:creationId xmlns:a16="http://schemas.microsoft.com/office/drawing/2014/main" id="{1C717A0E-10D0-FA43-BF65-49909BDCEAFA}"/>
              </a:ext>
            </a:extLst>
          </p:cNvPr>
          <p:cNvPicPr>
            <a:picLocks noChangeAspect="1"/>
          </p:cNvPicPr>
          <p:nvPr userDrawn="1"/>
        </p:nvPicPr>
        <p:blipFill>
          <a:blip r:embed="rId9">
            <a:alphaModFix amt="55000"/>
            <a:extLst>
              <a:ext uri="{28A0092B-C50C-407E-A947-70E740481C1C}">
                <a14:useLocalDpi xmlns:a14="http://schemas.microsoft.com/office/drawing/2010/main" val="0"/>
              </a:ext>
            </a:extLst>
          </a:blip>
          <a:stretch>
            <a:fillRect/>
          </a:stretch>
        </p:blipFill>
        <p:spPr>
          <a:xfrm>
            <a:off x="2869293" y="342342"/>
            <a:ext cx="342900" cy="342900"/>
          </a:xfrm>
          <a:prstGeom prst="rect">
            <a:avLst/>
          </a:prstGeom>
        </p:spPr>
      </p:pic>
      <p:pic>
        <p:nvPicPr>
          <p:cNvPr id="31" name="Obraz 30">
            <a:extLst>
              <a:ext uri="{FF2B5EF4-FFF2-40B4-BE49-F238E27FC236}">
                <a16:creationId xmlns:a16="http://schemas.microsoft.com/office/drawing/2014/main" id="{A2891D6F-956C-9342-B2BB-C701A5BC5154}"/>
              </a:ext>
            </a:extLst>
          </p:cNvPr>
          <p:cNvPicPr>
            <a:picLocks noChangeAspect="1"/>
          </p:cNvPicPr>
          <p:nvPr userDrawn="1"/>
        </p:nvPicPr>
        <p:blipFill>
          <a:blip r:embed="rId10">
            <a:alphaModFix amt="55000"/>
            <a:extLst>
              <a:ext uri="{28A0092B-C50C-407E-A947-70E740481C1C}">
                <a14:useLocalDpi xmlns:a14="http://schemas.microsoft.com/office/drawing/2010/main" val="0"/>
              </a:ext>
            </a:extLst>
          </a:blip>
          <a:stretch>
            <a:fillRect/>
          </a:stretch>
        </p:blipFill>
        <p:spPr>
          <a:xfrm>
            <a:off x="1633684" y="339502"/>
            <a:ext cx="342900" cy="342900"/>
          </a:xfrm>
          <a:prstGeom prst="rect">
            <a:avLst/>
          </a:prstGeom>
        </p:spPr>
      </p:pic>
      <p:pic>
        <p:nvPicPr>
          <p:cNvPr id="33" name="Obraz 32">
            <a:extLst>
              <a:ext uri="{FF2B5EF4-FFF2-40B4-BE49-F238E27FC236}">
                <a16:creationId xmlns:a16="http://schemas.microsoft.com/office/drawing/2014/main" id="{7DE0C268-A93E-1C47-9AA3-10F1F10D0971}"/>
              </a:ext>
            </a:extLst>
          </p:cNvPr>
          <p:cNvPicPr>
            <a:picLocks noChangeAspect="1"/>
          </p:cNvPicPr>
          <p:nvPr userDrawn="1"/>
        </p:nvPicPr>
        <p:blipFill>
          <a:blip r:embed="rId11">
            <a:alphaModFix amt="55000"/>
            <a:extLst>
              <a:ext uri="{28A0092B-C50C-407E-A947-70E740481C1C}">
                <a14:useLocalDpi xmlns:a14="http://schemas.microsoft.com/office/drawing/2010/main" val="0"/>
              </a:ext>
            </a:extLst>
          </a:blip>
          <a:stretch>
            <a:fillRect/>
          </a:stretch>
        </p:blipFill>
        <p:spPr>
          <a:xfrm>
            <a:off x="2867398" y="829987"/>
            <a:ext cx="342900" cy="342900"/>
          </a:xfrm>
          <a:prstGeom prst="rect">
            <a:avLst/>
          </a:prstGeom>
        </p:spPr>
      </p:pic>
      <p:pic>
        <p:nvPicPr>
          <p:cNvPr id="35" name="Obraz 34">
            <a:extLst>
              <a:ext uri="{FF2B5EF4-FFF2-40B4-BE49-F238E27FC236}">
                <a16:creationId xmlns:a16="http://schemas.microsoft.com/office/drawing/2014/main" id="{45508241-FE91-D847-8686-4F72BD314220}"/>
              </a:ext>
            </a:extLst>
          </p:cNvPr>
          <p:cNvPicPr>
            <a:picLocks noChangeAspect="1"/>
          </p:cNvPicPr>
          <p:nvPr userDrawn="1"/>
        </p:nvPicPr>
        <p:blipFill>
          <a:blip r:embed="rId12">
            <a:alphaModFix amt="55000"/>
            <a:extLst>
              <a:ext uri="{28A0092B-C50C-407E-A947-70E740481C1C}">
                <a14:useLocalDpi xmlns:a14="http://schemas.microsoft.com/office/drawing/2010/main" val="0"/>
              </a:ext>
            </a:extLst>
          </a:blip>
          <a:stretch>
            <a:fillRect/>
          </a:stretch>
        </p:blipFill>
        <p:spPr>
          <a:xfrm>
            <a:off x="3492413" y="829009"/>
            <a:ext cx="342900" cy="342900"/>
          </a:xfrm>
          <a:prstGeom prst="rect">
            <a:avLst/>
          </a:prstGeom>
        </p:spPr>
      </p:pic>
      <p:pic>
        <p:nvPicPr>
          <p:cNvPr id="37" name="Obraz 36">
            <a:extLst>
              <a:ext uri="{FF2B5EF4-FFF2-40B4-BE49-F238E27FC236}">
                <a16:creationId xmlns:a16="http://schemas.microsoft.com/office/drawing/2014/main" id="{EB9A3203-260A-FA4A-9526-A6276A5756DA}"/>
              </a:ext>
            </a:extLst>
          </p:cNvPr>
          <p:cNvPicPr>
            <a:picLocks noChangeAspect="1"/>
          </p:cNvPicPr>
          <p:nvPr userDrawn="1"/>
        </p:nvPicPr>
        <p:blipFill>
          <a:blip r:embed="rId13">
            <a:alphaModFix amt="55000"/>
            <a:extLst>
              <a:ext uri="{28A0092B-C50C-407E-A947-70E740481C1C}">
                <a14:useLocalDpi xmlns:a14="http://schemas.microsoft.com/office/drawing/2010/main" val="0"/>
              </a:ext>
            </a:extLst>
          </a:blip>
          <a:stretch>
            <a:fillRect/>
          </a:stretch>
        </p:blipFill>
        <p:spPr>
          <a:xfrm>
            <a:off x="2251489" y="829009"/>
            <a:ext cx="342900" cy="342900"/>
          </a:xfrm>
          <a:prstGeom prst="rect">
            <a:avLst/>
          </a:prstGeom>
        </p:spPr>
      </p:pic>
      <p:pic>
        <p:nvPicPr>
          <p:cNvPr id="32" name="Obraz 31">
            <a:extLst>
              <a:ext uri="{FF2B5EF4-FFF2-40B4-BE49-F238E27FC236}">
                <a16:creationId xmlns:a16="http://schemas.microsoft.com/office/drawing/2014/main" id="{A2E34B4B-2F98-4123-BCC4-081E05CD7DB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77063" y="1342959"/>
            <a:ext cx="3387422" cy="624285"/>
          </a:xfrm>
          <a:prstGeom prst="rect">
            <a:avLst/>
          </a:prstGeom>
        </p:spPr>
      </p:pic>
      <p:pic>
        <p:nvPicPr>
          <p:cNvPr id="34" name="Obraz 33">
            <a:extLst>
              <a:ext uri="{FF2B5EF4-FFF2-40B4-BE49-F238E27FC236}">
                <a16:creationId xmlns:a16="http://schemas.microsoft.com/office/drawing/2014/main" id="{2B8C7807-531F-4621-B53E-F62BE86700D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77343" y="4334772"/>
            <a:ext cx="1402632" cy="821194"/>
          </a:xfrm>
          <a:prstGeom prst="rect">
            <a:avLst/>
          </a:prstGeom>
        </p:spPr>
      </p:pic>
      <p:pic>
        <p:nvPicPr>
          <p:cNvPr id="36" name="Obraz 35">
            <a:extLst>
              <a:ext uri="{FF2B5EF4-FFF2-40B4-BE49-F238E27FC236}">
                <a16:creationId xmlns:a16="http://schemas.microsoft.com/office/drawing/2014/main" id="{B49339D9-C6B3-4A84-9FE3-CB89355BAB4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219261" y="4334772"/>
            <a:ext cx="2278263" cy="821194"/>
          </a:xfrm>
          <a:prstGeom prst="rect">
            <a:avLst/>
          </a:prstGeom>
        </p:spPr>
      </p:pic>
      <p:pic>
        <p:nvPicPr>
          <p:cNvPr id="38" name="Obraz 37">
            <a:extLst>
              <a:ext uri="{FF2B5EF4-FFF2-40B4-BE49-F238E27FC236}">
                <a16:creationId xmlns:a16="http://schemas.microsoft.com/office/drawing/2014/main" id="{0E48CF08-3797-41AA-99F6-9E7EFBC357D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183813" y="4334316"/>
            <a:ext cx="1937739" cy="822352"/>
          </a:xfrm>
          <a:prstGeom prst="rect">
            <a:avLst/>
          </a:prstGeom>
        </p:spPr>
      </p:pic>
    </p:spTree>
    <p:extLst>
      <p:ext uri="{BB962C8B-B14F-4D97-AF65-F5344CB8AC3E}">
        <p14:creationId xmlns:p14="http://schemas.microsoft.com/office/powerpoint/2010/main" val="3586026018"/>
      </p:ext>
    </p:extLst>
  </p:cSld>
  <p:clrMapOvr>
    <a:masterClrMapping/>
  </p:clrMapOvr>
  <p:extLst>
    <p:ext uri="{DCECCB84-F9BA-43D5-87BE-67443E8EF086}">
      <p15:sldGuideLst xmlns:p15="http://schemas.microsoft.com/office/powerpoint/2012/main">
        <p15:guide id="1" pos="165" userDrawn="1">
          <p15:clr>
            <a:srgbClr val="FBAE40"/>
          </p15:clr>
        </p15:guide>
        <p15:guide id="2" orient="horz" pos="77" userDrawn="1">
          <p15:clr>
            <a:srgbClr val="FBAE40"/>
          </p15:clr>
        </p15:guide>
        <p15:guide id="3" orient="horz" pos="1620" userDrawn="1">
          <p15:clr>
            <a:srgbClr val="FBAE40"/>
          </p15:clr>
        </p15:guide>
        <p15:guide id="4" orient="horz" pos="231" userDrawn="1">
          <p15:clr>
            <a:srgbClr val="FBAE40"/>
          </p15:clr>
        </p15:guide>
        <p15:guide id="5" orient="horz" pos="386" userDrawn="1">
          <p15:clr>
            <a:srgbClr val="FBAE40"/>
          </p15:clr>
        </p15:guide>
        <p15:guide id="6" orient="horz" pos="540" userDrawn="1">
          <p15:clr>
            <a:srgbClr val="FBAE40"/>
          </p15:clr>
        </p15:guide>
        <p15:guide id="7" orient="horz" pos="694" userDrawn="1">
          <p15:clr>
            <a:srgbClr val="FBAE40"/>
          </p15:clr>
        </p15:guide>
        <p15:guide id="8" orient="horz" pos="848" userDrawn="1">
          <p15:clr>
            <a:srgbClr val="FBAE40"/>
          </p15:clr>
        </p15:guide>
        <p15:guide id="9" orient="horz" pos="1003" userDrawn="1">
          <p15:clr>
            <a:srgbClr val="FBAE40"/>
          </p15:clr>
        </p15:guide>
        <p15:guide id="10" orient="horz" pos="1157" userDrawn="1">
          <p15:clr>
            <a:srgbClr val="FBAE40"/>
          </p15:clr>
        </p15:guide>
        <p15:guide id="11" orient="horz" pos="1311" userDrawn="1">
          <p15:clr>
            <a:srgbClr val="FBAE40"/>
          </p15:clr>
        </p15:guide>
        <p15:guide id="12" orient="horz" pos="1466" userDrawn="1">
          <p15:clr>
            <a:srgbClr val="FBAE40"/>
          </p15:clr>
        </p15:guide>
        <p15:guide id="13" orient="horz" pos="1774" userDrawn="1">
          <p15:clr>
            <a:srgbClr val="FBAE40"/>
          </p15:clr>
        </p15:guide>
        <p15:guide id="14" orient="horz" pos="1929" userDrawn="1">
          <p15:clr>
            <a:srgbClr val="FBAE40"/>
          </p15:clr>
        </p15:guide>
        <p15:guide id="15" orient="horz" pos="2083" userDrawn="1">
          <p15:clr>
            <a:srgbClr val="FBAE40"/>
          </p15:clr>
        </p15:guide>
        <p15:guide id="16" orient="horz" pos="2237" userDrawn="1">
          <p15:clr>
            <a:srgbClr val="FBAE40"/>
          </p15:clr>
        </p15:guide>
        <p15:guide id="17" orient="horz" pos="2392" userDrawn="1">
          <p15:clr>
            <a:srgbClr val="FBAE40"/>
          </p15:clr>
        </p15:guide>
        <p15:guide id="18" orient="horz" pos="2546" userDrawn="1">
          <p15:clr>
            <a:srgbClr val="FBAE40"/>
          </p15:clr>
        </p15:guide>
        <p15:guide id="19" orient="horz" pos="2700" userDrawn="1">
          <p15:clr>
            <a:srgbClr val="FBAE40"/>
          </p15:clr>
        </p15:guide>
        <p15:guide id="20" orient="horz" pos="2854" userDrawn="1">
          <p15:clr>
            <a:srgbClr val="FBAE40"/>
          </p15:clr>
        </p15:guide>
        <p15:guide id="21" orient="horz" pos="3009" userDrawn="1">
          <p15:clr>
            <a:srgbClr val="FBAE40"/>
          </p15:clr>
        </p15:guide>
        <p15:guide id="22" orient="horz" pos="3163" userDrawn="1">
          <p15:clr>
            <a:srgbClr val="FBAE40"/>
          </p15:clr>
        </p15:guide>
        <p15:guide id="23" pos="358" userDrawn="1">
          <p15:clr>
            <a:srgbClr val="FBAE40"/>
          </p15:clr>
        </p15:guide>
        <p15:guide id="24" pos="552" userDrawn="1">
          <p15:clr>
            <a:srgbClr val="FBAE40"/>
          </p15:clr>
        </p15:guide>
        <p15:guide id="25" pos="747" userDrawn="1">
          <p15:clr>
            <a:srgbClr val="FBAE40"/>
          </p15:clr>
        </p15:guide>
        <p15:guide id="26" pos="941" userDrawn="1">
          <p15:clr>
            <a:srgbClr val="FBAE40"/>
          </p15:clr>
        </p15:guide>
        <p15:guide id="27" pos="1135" userDrawn="1">
          <p15:clr>
            <a:srgbClr val="FBAE40"/>
          </p15:clr>
        </p15:guide>
        <p15:guide id="28" pos="1328" userDrawn="1">
          <p15:clr>
            <a:srgbClr val="FBAE40"/>
          </p15:clr>
        </p15:guide>
        <p15:guide id="29" pos="1522" userDrawn="1">
          <p15:clr>
            <a:srgbClr val="FBAE40"/>
          </p15:clr>
        </p15:guide>
        <p15:guide id="30" pos="1716" userDrawn="1">
          <p15:clr>
            <a:srgbClr val="FBAE40"/>
          </p15:clr>
        </p15:guide>
        <p15:guide id="31" pos="1911" userDrawn="1">
          <p15:clr>
            <a:srgbClr val="FBAE40"/>
          </p15:clr>
        </p15:guide>
        <p15:guide id="32" pos="2104" userDrawn="1">
          <p15:clr>
            <a:srgbClr val="FBAE40"/>
          </p15:clr>
        </p15:guide>
        <p15:guide id="33" pos="2298" userDrawn="1">
          <p15:clr>
            <a:srgbClr val="FBAE40"/>
          </p15:clr>
        </p15:guide>
        <p15:guide id="34" pos="2492" userDrawn="1">
          <p15:clr>
            <a:srgbClr val="FBAE40"/>
          </p15:clr>
        </p15:guide>
        <p15:guide id="35" pos="2686" userDrawn="1">
          <p15:clr>
            <a:srgbClr val="FBAE40"/>
          </p15:clr>
        </p15:guide>
        <p15:guide id="36" pos="2880" userDrawn="1">
          <p15:clr>
            <a:srgbClr val="FBAE40"/>
          </p15:clr>
        </p15:guide>
        <p15:guide id="37" pos="3074" userDrawn="1">
          <p15:clr>
            <a:srgbClr val="FBAE40"/>
          </p15:clr>
        </p15:guide>
        <p15:guide id="38" pos="3268" userDrawn="1">
          <p15:clr>
            <a:srgbClr val="FBAE40"/>
          </p15:clr>
        </p15:guide>
        <p15:guide id="39" pos="3462" userDrawn="1">
          <p15:clr>
            <a:srgbClr val="FBAE40"/>
          </p15:clr>
        </p15:guide>
        <p15:guide id="40" pos="3656" userDrawn="1">
          <p15:clr>
            <a:srgbClr val="FBAE40"/>
          </p15:clr>
        </p15:guide>
        <p15:guide id="41" pos="3849" userDrawn="1">
          <p15:clr>
            <a:srgbClr val="FBAE40"/>
          </p15:clr>
        </p15:guide>
        <p15:guide id="42" pos="4044" userDrawn="1">
          <p15:clr>
            <a:srgbClr val="FBAE40"/>
          </p15:clr>
        </p15:guide>
        <p15:guide id="43" pos="4238" userDrawn="1">
          <p15:clr>
            <a:srgbClr val="FBAE40"/>
          </p15:clr>
        </p15:guide>
        <p15:guide id="44" pos="4432" userDrawn="1">
          <p15:clr>
            <a:srgbClr val="FBAE40"/>
          </p15:clr>
        </p15:guide>
        <p15:guide id="45" pos="4625" userDrawn="1">
          <p15:clr>
            <a:srgbClr val="FBAE40"/>
          </p15:clr>
        </p15:guide>
        <p15:guide id="46" pos="4819" userDrawn="1">
          <p15:clr>
            <a:srgbClr val="FBAE40"/>
          </p15:clr>
        </p15:guide>
        <p15:guide id="47" pos="5013" userDrawn="1">
          <p15:clr>
            <a:srgbClr val="FBAE40"/>
          </p15:clr>
        </p15:guide>
        <p15:guide id="48" pos="5208" userDrawn="1">
          <p15:clr>
            <a:srgbClr val="FBAE40"/>
          </p15:clr>
        </p15:guide>
        <p15:guide id="49" pos="5402" userDrawn="1">
          <p15:clr>
            <a:srgbClr val="FBAE40"/>
          </p15:clr>
        </p15:guide>
        <p15:guide id="50" pos="55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lajd tytułowy (krótki tytuł)">
    <p:bg>
      <p:bgRef idx="1001">
        <a:schemeClr val="bg1"/>
      </p:bgRef>
    </p:bg>
    <p:spTree>
      <p:nvGrpSpPr>
        <p:cNvPr id="1" name=""/>
        <p:cNvGrpSpPr/>
        <p:nvPr/>
      </p:nvGrpSpPr>
      <p:grpSpPr>
        <a:xfrm>
          <a:off x="0" y="0"/>
          <a:ext cx="0" cy="0"/>
          <a:chOff x="0" y="0"/>
          <a:chExt cx="0" cy="0"/>
        </a:xfrm>
      </p:grpSpPr>
      <p:sp>
        <p:nvSpPr>
          <p:cNvPr id="17" name="Symbol zastępczy obrazu 8">
            <a:extLst>
              <a:ext uri="{FF2B5EF4-FFF2-40B4-BE49-F238E27FC236}">
                <a16:creationId xmlns:a16="http://schemas.microsoft.com/office/drawing/2014/main" id="{5DB7025B-8E3D-400F-9C76-C0A26B301144}"/>
              </a:ext>
            </a:extLst>
          </p:cNvPr>
          <p:cNvSpPr>
            <a:spLocks noGrp="1"/>
          </p:cNvSpPr>
          <p:nvPr>
            <p:ph type="pic" sz="quarter" idx="11"/>
          </p:nvPr>
        </p:nvSpPr>
        <p:spPr>
          <a:xfrm>
            <a:off x="9026" y="9407"/>
            <a:ext cx="5850822" cy="3687291"/>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 name="connsiteX0" fmla="*/ 0 w 6835775"/>
              <a:gd name="connsiteY0" fmla="*/ 0 h 4859338"/>
              <a:gd name="connsiteX1" fmla="*/ 6835775 w 6835775"/>
              <a:gd name="connsiteY1" fmla="*/ 0 h 4859338"/>
              <a:gd name="connsiteX2" fmla="*/ 6835775 w 6835775"/>
              <a:gd name="connsiteY2" fmla="*/ 4500563 h 4859338"/>
              <a:gd name="connsiteX3" fmla="*/ 2176475 w 6835775"/>
              <a:gd name="connsiteY3" fmla="*/ 4232329 h 4859338"/>
              <a:gd name="connsiteX4" fmla="*/ 2155824 w 6835775"/>
              <a:gd name="connsiteY4" fmla="*/ 4859338 h 4859338"/>
              <a:gd name="connsiteX5" fmla="*/ 0 w 6835775"/>
              <a:gd name="connsiteY5" fmla="*/ 4859338 h 4859338"/>
              <a:gd name="connsiteX6" fmla="*/ 0 w 6835775"/>
              <a:gd name="connsiteY6" fmla="*/ 0 h 4859338"/>
              <a:gd name="connsiteX0" fmla="*/ 0 w 6835775"/>
              <a:gd name="connsiteY0" fmla="*/ 0 h 4859338"/>
              <a:gd name="connsiteX1" fmla="*/ 6835775 w 6835775"/>
              <a:gd name="connsiteY1" fmla="*/ 0 h 4859338"/>
              <a:gd name="connsiteX2" fmla="*/ 6828892 w 6835775"/>
              <a:gd name="connsiteY2" fmla="*/ 4249635 h 4859338"/>
              <a:gd name="connsiteX3" fmla="*/ 2176475 w 6835775"/>
              <a:gd name="connsiteY3" fmla="*/ 4232329 h 4859338"/>
              <a:gd name="connsiteX4" fmla="*/ 2155824 w 6835775"/>
              <a:gd name="connsiteY4" fmla="*/ 4859338 h 4859338"/>
              <a:gd name="connsiteX5" fmla="*/ 0 w 6835775"/>
              <a:gd name="connsiteY5" fmla="*/ 4859338 h 4859338"/>
              <a:gd name="connsiteX6" fmla="*/ 0 w 6835775"/>
              <a:gd name="connsiteY6" fmla="*/ 0 h 4859338"/>
              <a:gd name="connsiteX0" fmla="*/ 0 w 6835775"/>
              <a:gd name="connsiteY0" fmla="*/ 0 h 4859338"/>
              <a:gd name="connsiteX1" fmla="*/ 6835775 w 6835775"/>
              <a:gd name="connsiteY1" fmla="*/ 0 h 4859338"/>
              <a:gd name="connsiteX2" fmla="*/ 6828892 w 6835775"/>
              <a:gd name="connsiteY2" fmla="*/ 4249635 h 4859338"/>
              <a:gd name="connsiteX3" fmla="*/ 2162707 w 6835775"/>
              <a:gd name="connsiteY3" fmla="*/ 4111191 h 4859338"/>
              <a:gd name="connsiteX4" fmla="*/ 2155824 w 6835775"/>
              <a:gd name="connsiteY4" fmla="*/ 4859338 h 4859338"/>
              <a:gd name="connsiteX5" fmla="*/ 0 w 6835775"/>
              <a:gd name="connsiteY5" fmla="*/ 4859338 h 4859338"/>
              <a:gd name="connsiteX6" fmla="*/ 0 w 6835775"/>
              <a:gd name="connsiteY6" fmla="*/ 0 h 4859338"/>
              <a:gd name="connsiteX0" fmla="*/ 0 w 6836438"/>
              <a:gd name="connsiteY0" fmla="*/ 0 h 4859338"/>
              <a:gd name="connsiteX1" fmla="*/ 6835775 w 6836438"/>
              <a:gd name="connsiteY1" fmla="*/ 0 h 4859338"/>
              <a:gd name="connsiteX2" fmla="*/ 6835776 w 6836438"/>
              <a:gd name="connsiteY2" fmla="*/ 4145802 h 4859338"/>
              <a:gd name="connsiteX3" fmla="*/ 2162707 w 6836438"/>
              <a:gd name="connsiteY3" fmla="*/ 4111191 h 4859338"/>
              <a:gd name="connsiteX4" fmla="*/ 2155824 w 6836438"/>
              <a:gd name="connsiteY4" fmla="*/ 4859338 h 4859338"/>
              <a:gd name="connsiteX5" fmla="*/ 0 w 6836438"/>
              <a:gd name="connsiteY5" fmla="*/ 4859338 h 4859338"/>
              <a:gd name="connsiteX6" fmla="*/ 0 w 6836438"/>
              <a:gd name="connsiteY6" fmla="*/ 0 h 4859338"/>
              <a:gd name="connsiteX0" fmla="*/ 0 w 6836438"/>
              <a:gd name="connsiteY0" fmla="*/ 0 h 4859338"/>
              <a:gd name="connsiteX1" fmla="*/ 6835775 w 6836438"/>
              <a:gd name="connsiteY1" fmla="*/ 0 h 4859338"/>
              <a:gd name="connsiteX2" fmla="*/ 6835776 w 6836438"/>
              <a:gd name="connsiteY2" fmla="*/ 4145802 h 4859338"/>
              <a:gd name="connsiteX3" fmla="*/ 2176475 w 6836438"/>
              <a:gd name="connsiteY3" fmla="*/ 4059275 h 4859338"/>
              <a:gd name="connsiteX4" fmla="*/ 2155824 w 6836438"/>
              <a:gd name="connsiteY4" fmla="*/ 4859338 h 4859338"/>
              <a:gd name="connsiteX5" fmla="*/ 0 w 6836438"/>
              <a:gd name="connsiteY5" fmla="*/ 4859338 h 4859338"/>
              <a:gd name="connsiteX6" fmla="*/ 0 w 6836438"/>
              <a:gd name="connsiteY6" fmla="*/ 0 h 4859338"/>
              <a:gd name="connsiteX0" fmla="*/ 0 w 6836438"/>
              <a:gd name="connsiteY0" fmla="*/ 0 h 4859338"/>
              <a:gd name="connsiteX1" fmla="*/ 6835775 w 6836438"/>
              <a:gd name="connsiteY1" fmla="*/ 0 h 4859338"/>
              <a:gd name="connsiteX2" fmla="*/ 6835776 w 6836438"/>
              <a:gd name="connsiteY2" fmla="*/ 4145802 h 4859338"/>
              <a:gd name="connsiteX3" fmla="*/ 2162707 w 6836438"/>
              <a:gd name="connsiteY3" fmla="*/ 4059275 h 4859338"/>
              <a:gd name="connsiteX4" fmla="*/ 2155824 w 6836438"/>
              <a:gd name="connsiteY4" fmla="*/ 4859338 h 4859338"/>
              <a:gd name="connsiteX5" fmla="*/ 0 w 6836438"/>
              <a:gd name="connsiteY5" fmla="*/ 4859338 h 4859338"/>
              <a:gd name="connsiteX6" fmla="*/ 0 w 6836438"/>
              <a:gd name="connsiteY6" fmla="*/ 0 h 4859338"/>
              <a:gd name="connsiteX0" fmla="*/ 0 w 6835775"/>
              <a:gd name="connsiteY0" fmla="*/ 0 h 4859338"/>
              <a:gd name="connsiteX1" fmla="*/ 6835775 w 6835775"/>
              <a:gd name="connsiteY1" fmla="*/ 0 h 4859338"/>
              <a:gd name="connsiteX2" fmla="*/ 6828892 w 6835775"/>
              <a:gd name="connsiteY2" fmla="*/ 4076581 h 4859338"/>
              <a:gd name="connsiteX3" fmla="*/ 2162707 w 6835775"/>
              <a:gd name="connsiteY3" fmla="*/ 4059275 h 4859338"/>
              <a:gd name="connsiteX4" fmla="*/ 2155824 w 6835775"/>
              <a:gd name="connsiteY4" fmla="*/ 4859338 h 4859338"/>
              <a:gd name="connsiteX5" fmla="*/ 0 w 6835775"/>
              <a:gd name="connsiteY5" fmla="*/ 4859338 h 4859338"/>
              <a:gd name="connsiteX6" fmla="*/ 0 w 6835775"/>
              <a:gd name="connsiteY6" fmla="*/ 0 h 4859338"/>
              <a:gd name="connsiteX0" fmla="*/ 0 w 6835775"/>
              <a:gd name="connsiteY0" fmla="*/ 0 h 4859338"/>
              <a:gd name="connsiteX1" fmla="*/ 6835775 w 6835775"/>
              <a:gd name="connsiteY1" fmla="*/ 0 h 4859338"/>
              <a:gd name="connsiteX2" fmla="*/ 6828892 w 6835775"/>
              <a:gd name="connsiteY2" fmla="*/ 4050623 h 4859338"/>
              <a:gd name="connsiteX3" fmla="*/ 2162707 w 6835775"/>
              <a:gd name="connsiteY3" fmla="*/ 4059275 h 4859338"/>
              <a:gd name="connsiteX4" fmla="*/ 2155824 w 6835775"/>
              <a:gd name="connsiteY4" fmla="*/ 4859338 h 4859338"/>
              <a:gd name="connsiteX5" fmla="*/ 0 w 6835775"/>
              <a:gd name="connsiteY5" fmla="*/ 4859338 h 4859338"/>
              <a:gd name="connsiteX6" fmla="*/ 0 w 6835775"/>
              <a:gd name="connsiteY6" fmla="*/ 0 h 4859338"/>
              <a:gd name="connsiteX0" fmla="*/ 0 w 6835775"/>
              <a:gd name="connsiteY0" fmla="*/ 0 h 4859338"/>
              <a:gd name="connsiteX1" fmla="*/ 6835775 w 6835775"/>
              <a:gd name="connsiteY1" fmla="*/ 0 h 4859338"/>
              <a:gd name="connsiteX2" fmla="*/ 6828892 w 6835775"/>
              <a:gd name="connsiteY2" fmla="*/ 4050623 h 4859338"/>
              <a:gd name="connsiteX3" fmla="*/ 2168826 w 6835775"/>
              <a:gd name="connsiteY3" fmla="*/ 4120805 h 4859338"/>
              <a:gd name="connsiteX4" fmla="*/ 2155824 w 6835775"/>
              <a:gd name="connsiteY4" fmla="*/ 4859338 h 4859338"/>
              <a:gd name="connsiteX5" fmla="*/ 0 w 6835775"/>
              <a:gd name="connsiteY5" fmla="*/ 4859338 h 4859338"/>
              <a:gd name="connsiteX6" fmla="*/ 0 w 6835775"/>
              <a:gd name="connsiteY6" fmla="*/ 0 h 4859338"/>
              <a:gd name="connsiteX0" fmla="*/ 0 w 6835775"/>
              <a:gd name="connsiteY0" fmla="*/ 0 h 4859338"/>
              <a:gd name="connsiteX1" fmla="*/ 6835775 w 6835775"/>
              <a:gd name="connsiteY1" fmla="*/ 0 h 4859338"/>
              <a:gd name="connsiteX2" fmla="*/ 6835011 w 6835775"/>
              <a:gd name="connsiteY2" fmla="*/ 4119845 h 4859338"/>
              <a:gd name="connsiteX3" fmla="*/ 2168826 w 6835775"/>
              <a:gd name="connsiteY3" fmla="*/ 4120805 h 4859338"/>
              <a:gd name="connsiteX4" fmla="*/ 2155824 w 6835775"/>
              <a:gd name="connsiteY4" fmla="*/ 4859338 h 4859338"/>
              <a:gd name="connsiteX5" fmla="*/ 0 w 6835775"/>
              <a:gd name="connsiteY5" fmla="*/ 4859338 h 4859338"/>
              <a:gd name="connsiteX6" fmla="*/ 0 w 6835775"/>
              <a:gd name="connsiteY6" fmla="*/ 0 h 4859338"/>
              <a:gd name="connsiteX0" fmla="*/ 0 w 6835775"/>
              <a:gd name="connsiteY0" fmla="*/ 0 h 4859338"/>
              <a:gd name="connsiteX1" fmla="*/ 6835775 w 6835775"/>
              <a:gd name="connsiteY1" fmla="*/ 0 h 4859338"/>
              <a:gd name="connsiteX2" fmla="*/ 6835011 w 6835775"/>
              <a:gd name="connsiteY2" fmla="*/ 4119845 h 4859338"/>
              <a:gd name="connsiteX3" fmla="*/ 2168826 w 6835775"/>
              <a:gd name="connsiteY3" fmla="*/ 4120805 h 4859338"/>
              <a:gd name="connsiteX4" fmla="*/ 2155824 w 6835775"/>
              <a:gd name="connsiteY4" fmla="*/ 4859338 h 4859338"/>
              <a:gd name="connsiteX5" fmla="*/ 0 w 6835775"/>
              <a:gd name="connsiteY5" fmla="*/ 4859338 h 4859338"/>
              <a:gd name="connsiteX6" fmla="*/ 0 w 6835775"/>
              <a:gd name="connsiteY6" fmla="*/ 0 h 4859338"/>
              <a:gd name="connsiteX0" fmla="*/ 0 w 6835775"/>
              <a:gd name="connsiteY0" fmla="*/ 0 h 4859338"/>
              <a:gd name="connsiteX1" fmla="*/ 6835775 w 6835775"/>
              <a:gd name="connsiteY1" fmla="*/ 0 h 4859338"/>
              <a:gd name="connsiteX2" fmla="*/ 6835011 w 6835775"/>
              <a:gd name="connsiteY2" fmla="*/ 4119846 h 4859338"/>
              <a:gd name="connsiteX3" fmla="*/ 2168826 w 6835775"/>
              <a:gd name="connsiteY3" fmla="*/ 4120805 h 4859338"/>
              <a:gd name="connsiteX4" fmla="*/ 2155824 w 6835775"/>
              <a:gd name="connsiteY4" fmla="*/ 4859338 h 4859338"/>
              <a:gd name="connsiteX5" fmla="*/ 0 w 6835775"/>
              <a:gd name="connsiteY5" fmla="*/ 4859338 h 4859338"/>
              <a:gd name="connsiteX6" fmla="*/ 0 w 6835775"/>
              <a:gd name="connsiteY6" fmla="*/ 0 h 4859338"/>
              <a:gd name="connsiteX0" fmla="*/ 0 w 6835775"/>
              <a:gd name="connsiteY0" fmla="*/ 0 h 4898126"/>
              <a:gd name="connsiteX1" fmla="*/ 6835775 w 6835775"/>
              <a:gd name="connsiteY1" fmla="*/ 0 h 4898126"/>
              <a:gd name="connsiteX2" fmla="*/ 6835011 w 6835775"/>
              <a:gd name="connsiteY2" fmla="*/ 4119846 h 4898126"/>
              <a:gd name="connsiteX3" fmla="*/ 2168826 w 6835775"/>
              <a:gd name="connsiteY3" fmla="*/ 4120805 h 4898126"/>
              <a:gd name="connsiteX4" fmla="*/ 2259079 w 6835775"/>
              <a:gd name="connsiteY4" fmla="*/ 4898126 h 4898126"/>
              <a:gd name="connsiteX5" fmla="*/ 0 w 6835775"/>
              <a:gd name="connsiteY5" fmla="*/ 4859338 h 4898126"/>
              <a:gd name="connsiteX6" fmla="*/ 0 w 6835775"/>
              <a:gd name="connsiteY6" fmla="*/ 0 h 4898126"/>
              <a:gd name="connsiteX0" fmla="*/ 0 w 6835775"/>
              <a:gd name="connsiteY0" fmla="*/ 0 h 4898126"/>
              <a:gd name="connsiteX1" fmla="*/ 6835775 w 6835775"/>
              <a:gd name="connsiteY1" fmla="*/ 0 h 4898126"/>
              <a:gd name="connsiteX2" fmla="*/ 6835011 w 6835775"/>
              <a:gd name="connsiteY2" fmla="*/ 4119846 h 4898126"/>
              <a:gd name="connsiteX3" fmla="*/ 2258314 w 6835775"/>
              <a:gd name="connsiteY3" fmla="*/ 4130502 h 4898126"/>
              <a:gd name="connsiteX4" fmla="*/ 2259079 w 6835775"/>
              <a:gd name="connsiteY4" fmla="*/ 4898126 h 4898126"/>
              <a:gd name="connsiteX5" fmla="*/ 0 w 6835775"/>
              <a:gd name="connsiteY5" fmla="*/ 4859338 h 4898126"/>
              <a:gd name="connsiteX6" fmla="*/ 0 w 6835775"/>
              <a:gd name="connsiteY6" fmla="*/ 0 h 4898126"/>
              <a:gd name="connsiteX0" fmla="*/ 0 w 6835775"/>
              <a:gd name="connsiteY0" fmla="*/ 0 h 4898126"/>
              <a:gd name="connsiteX1" fmla="*/ 6835775 w 6835775"/>
              <a:gd name="connsiteY1" fmla="*/ 0 h 4898126"/>
              <a:gd name="connsiteX2" fmla="*/ 6835011 w 6835775"/>
              <a:gd name="connsiteY2" fmla="*/ 4119846 h 4898126"/>
              <a:gd name="connsiteX3" fmla="*/ 2265198 w 6835775"/>
              <a:gd name="connsiteY3" fmla="*/ 4072319 h 4898126"/>
              <a:gd name="connsiteX4" fmla="*/ 2259079 w 6835775"/>
              <a:gd name="connsiteY4" fmla="*/ 4898126 h 4898126"/>
              <a:gd name="connsiteX5" fmla="*/ 0 w 6835775"/>
              <a:gd name="connsiteY5" fmla="*/ 4859338 h 4898126"/>
              <a:gd name="connsiteX6" fmla="*/ 0 w 6835775"/>
              <a:gd name="connsiteY6" fmla="*/ 0 h 4898126"/>
              <a:gd name="connsiteX0" fmla="*/ 0 w 6842219"/>
              <a:gd name="connsiteY0" fmla="*/ 0 h 4898126"/>
              <a:gd name="connsiteX1" fmla="*/ 6835775 w 6842219"/>
              <a:gd name="connsiteY1" fmla="*/ 0 h 4898126"/>
              <a:gd name="connsiteX2" fmla="*/ 6841895 w 6842219"/>
              <a:gd name="connsiteY2" fmla="*/ 4061663 h 4898126"/>
              <a:gd name="connsiteX3" fmla="*/ 2265198 w 6842219"/>
              <a:gd name="connsiteY3" fmla="*/ 4072319 h 4898126"/>
              <a:gd name="connsiteX4" fmla="*/ 2259079 w 6842219"/>
              <a:gd name="connsiteY4" fmla="*/ 4898126 h 4898126"/>
              <a:gd name="connsiteX5" fmla="*/ 0 w 6842219"/>
              <a:gd name="connsiteY5" fmla="*/ 4859338 h 4898126"/>
              <a:gd name="connsiteX6" fmla="*/ 0 w 6842219"/>
              <a:gd name="connsiteY6" fmla="*/ 0 h 4898126"/>
              <a:gd name="connsiteX0" fmla="*/ 0 w 6842219"/>
              <a:gd name="connsiteY0" fmla="*/ 0 h 4898126"/>
              <a:gd name="connsiteX1" fmla="*/ 6835775 w 6842219"/>
              <a:gd name="connsiteY1" fmla="*/ 0 h 4898126"/>
              <a:gd name="connsiteX2" fmla="*/ 6841895 w 6842219"/>
              <a:gd name="connsiteY2" fmla="*/ 4061663 h 4898126"/>
              <a:gd name="connsiteX3" fmla="*/ 2258314 w 6842219"/>
              <a:gd name="connsiteY3" fmla="*/ 4023835 h 4898126"/>
              <a:gd name="connsiteX4" fmla="*/ 2259079 w 6842219"/>
              <a:gd name="connsiteY4" fmla="*/ 4898126 h 4898126"/>
              <a:gd name="connsiteX5" fmla="*/ 0 w 6842219"/>
              <a:gd name="connsiteY5" fmla="*/ 4859338 h 4898126"/>
              <a:gd name="connsiteX6" fmla="*/ 0 w 6842219"/>
              <a:gd name="connsiteY6" fmla="*/ 0 h 4898126"/>
              <a:gd name="connsiteX0" fmla="*/ 0 w 6842219"/>
              <a:gd name="connsiteY0" fmla="*/ 0 h 4898126"/>
              <a:gd name="connsiteX1" fmla="*/ 6835775 w 6842219"/>
              <a:gd name="connsiteY1" fmla="*/ 0 h 4898126"/>
              <a:gd name="connsiteX2" fmla="*/ 6841895 w 6842219"/>
              <a:gd name="connsiteY2" fmla="*/ 4051966 h 4898126"/>
              <a:gd name="connsiteX3" fmla="*/ 2258314 w 6842219"/>
              <a:gd name="connsiteY3" fmla="*/ 4023835 h 4898126"/>
              <a:gd name="connsiteX4" fmla="*/ 2259079 w 6842219"/>
              <a:gd name="connsiteY4" fmla="*/ 4898126 h 4898126"/>
              <a:gd name="connsiteX5" fmla="*/ 0 w 6842219"/>
              <a:gd name="connsiteY5" fmla="*/ 4859338 h 4898126"/>
              <a:gd name="connsiteX6" fmla="*/ 0 w 6842219"/>
              <a:gd name="connsiteY6" fmla="*/ 0 h 4898126"/>
              <a:gd name="connsiteX0" fmla="*/ 0 w 6842219"/>
              <a:gd name="connsiteY0" fmla="*/ 0 h 4898126"/>
              <a:gd name="connsiteX1" fmla="*/ 6835775 w 6842219"/>
              <a:gd name="connsiteY1" fmla="*/ 0 h 4898126"/>
              <a:gd name="connsiteX2" fmla="*/ 6841895 w 6842219"/>
              <a:gd name="connsiteY2" fmla="*/ 4013178 h 4898126"/>
              <a:gd name="connsiteX3" fmla="*/ 2258314 w 6842219"/>
              <a:gd name="connsiteY3" fmla="*/ 4023835 h 4898126"/>
              <a:gd name="connsiteX4" fmla="*/ 2259079 w 6842219"/>
              <a:gd name="connsiteY4" fmla="*/ 4898126 h 4898126"/>
              <a:gd name="connsiteX5" fmla="*/ 0 w 6842219"/>
              <a:gd name="connsiteY5" fmla="*/ 4859338 h 4898126"/>
              <a:gd name="connsiteX6" fmla="*/ 0 w 6842219"/>
              <a:gd name="connsiteY6" fmla="*/ 0 h 4898126"/>
              <a:gd name="connsiteX0" fmla="*/ 0 w 6842219"/>
              <a:gd name="connsiteY0" fmla="*/ 0 h 4898126"/>
              <a:gd name="connsiteX1" fmla="*/ 6835775 w 6842219"/>
              <a:gd name="connsiteY1" fmla="*/ 0 h 4898126"/>
              <a:gd name="connsiteX2" fmla="*/ 6841895 w 6842219"/>
              <a:gd name="connsiteY2" fmla="*/ 4013178 h 4898126"/>
              <a:gd name="connsiteX3" fmla="*/ 2244548 w 6842219"/>
              <a:gd name="connsiteY3" fmla="*/ 4082018 h 4898126"/>
              <a:gd name="connsiteX4" fmla="*/ 2259079 w 6842219"/>
              <a:gd name="connsiteY4" fmla="*/ 4898126 h 4898126"/>
              <a:gd name="connsiteX5" fmla="*/ 0 w 6842219"/>
              <a:gd name="connsiteY5" fmla="*/ 4859338 h 4898126"/>
              <a:gd name="connsiteX6" fmla="*/ 0 w 6842219"/>
              <a:gd name="connsiteY6" fmla="*/ 0 h 4898126"/>
              <a:gd name="connsiteX0" fmla="*/ 0 w 6869529"/>
              <a:gd name="connsiteY0" fmla="*/ 0 h 4898126"/>
              <a:gd name="connsiteX1" fmla="*/ 6835775 w 6869529"/>
              <a:gd name="connsiteY1" fmla="*/ 0 h 4898126"/>
              <a:gd name="connsiteX2" fmla="*/ 6869430 w 6869529"/>
              <a:gd name="connsiteY2" fmla="*/ 4090754 h 4898126"/>
              <a:gd name="connsiteX3" fmla="*/ 2244548 w 6869529"/>
              <a:gd name="connsiteY3" fmla="*/ 4082018 h 4898126"/>
              <a:gd name="connsiteX4" fmla="*/ 2259079 w 6869529"/>
              <a:gd name="connsiteY4" fmla="*/ 4898126 h 4898126"/>
              <a:gd name="connsiteX5" fmla="*/ 0 w 6869529"/>
              <a:gd name="connsiteY5" fmla="*/ 4859338 h 4898126"/>
              <a:gd name="connsiteX6" fmla="*/ 0 w 6869529"/>
              <a:gd name="connsiteY6" fmla="*/ 0 h 4898126"/>
              <a:gd name="connsiteX0" fmla="*/ 0 w 6869529"/>
              <a:gd name="connsiteY0" fmla="*/ 0 h 4907822"/>
              <a:gd name="connsiteX1" fmla="*/ 6835775 w 6869529"/>
              <a:gd name="connsiteY1" fmla="*/ 0 h 4907822"/>
              <a:gd name="connsiteX2" fmla="*/ 6869430 w 6869529"/>
              <a:gd name="connsiteY2" fmla="*/ 4090754 h 4907822"/>
              <a:gd name="connsiteX3" fmla="*/ 2244548 w 6869529"/>
              <a:gd name="connsiteY3" fmla="*/ 4082018 h 4907822"/>
              <a:gd name="connsiteX4" fmla="*/ 2245312 w 6869529"/>
              <a:gd name="connsiteY4" fmla="*/ 4907822 h 4907822"/>
              <a:gd name="connsiteX5" fmla="*/ 0 w 6869529"/>
              <a:gd name="connsiteY5" fmla="*/ 4859338 h 4907822"/>
              <a:gd name="connsiteX6" fmla="*/ 0 w 6869529"/>
              <a:gd name="connsiteY6" fmla="*/ 0 h 4907822"/>
              <a:gd name="connsiteX0" fmla="*/ 0 w 6869529"/>
              <a:gd name="connsiteY0" fmla="*/ 0 h 4917518"/>
              <a:gd name="connsiteX1" fmla="*/ 6835775 w 6869529"/>
              <a:gd name="connsiteY1" fmla="*/ 0 h 4917518"/>
              <a:gd name="connsiteX2" fmla="*/ 6869430 w 6869529"/>
              <a:gd name="connsiteY2" fmla="*/ 4090754 h 4917518"/>
              <a:gd name="connsiteX3" fmla="*/ 2244548 w 6869529"/>
              <a:gd name="connsiteY3" fmla="*/ 4082018 h 4917518"/>
              <a:gd name="connsiteX4" fmla="*/ 2245312 w 6869529"/>
              <a:gd name="connsiteY4" fmla="*/ 4917518 h 4917518"/>
              <a:gd name="connsiteX5" fmla="*/ 0 w 6869529"/>
              <a:gd name="connsiteY5" fmla="*/ 4859338 h 4917518"/>
              <a:gd name="connsiteX6" fmla="*/ 0 w 6869529"/>
              <a:gd name="connsiteY6" fmla="*/ 0 h 4917518"/>
              <a:gd name="connsiteX0" fmla="*/ 0 w 6869529"/>
              <a:gd name="connsiteY0" fmla="*/ 0 h 4917518"/>
              <a:gd name="connsiteX1" fmla="*/ 6835775 w 6869529"/>
              <a:gd name="connsiteY1" fmla="*/ 0 h 4917518"/>
              <a:gd name="connsiteX2" fmla="*/ 6869430 w 6869529"/>
              <a:gd name="connsiteY2" fmla="*/ 4090754 h 4917518"/>
              <a:gd name="connsiteX3" fmla="*/ 2244548 w 6869529"/>
              <a:gd name="connsiteY3" fmla="*/ 4082018 h 4917518"/>
              <a:gd name="connsiteX4" fmla="*/ 2245312 w 6869529"/>
              <a:gd name="connsiteY4" fmla="*/ 4917518 h 4917518"/>
              <a:gd name="connsiteX5" fmla="*/ 0 w 6869529"/>
              <a:gd name="connsiteY5" fmla="*/ 4859338 h 4917518"/>
              <a:gd name="connsiteX6" fmla="*/ 0 w 6869529"/>
              <a:gd name="connsiteY6" fmla="*/ 0 h 4917518"/>
              <a:gd name="connsiteX0" fmla="*/ 0 w 6869529"/>
              <a:gd name="connsiteY0" fmla="*/ 0 h 4883040"/>
              <a:gd name="connsiteX1" fmla="*/ 6835775 w 6869529"/>
              <a:gd name="connsiteY1" fmla="*/ 0 h 4883040"/>
              <a:gd name="connsiteX2" fmla="*/ 6869430 w 6869529"/>
              <a:gd name="connsiteY2" fmla="*/ 4090754 h 4883040"/>
              <a:gd name="connsiteX3" fmla="*/ 2244548 w 6869529"/>
              <a:gd name="connsiteY3" fmla="*/ 4082018 h 4883040"/>
              <a:gd name="connsiteX4" fmla="*/ 2245312 w 6869529"/>
              <a:gd name="connsiteY4" fmla="*/ 4883040 h 4883040"/>
              <a:gd name="connsiteX5" fmla="*/ 0 w 6869529"/>
              <a:gd name="connsiteY5" fmla="*/ 4859338 h 4883040"/>
              <a:gd name="connsiteX6" fmla="*/ 0 w 6869529"/>
              <a:gd name="connsiteY6" fmla="*/ 0 h 4883040"/>
              <a:gd name="connsiteX0" fmla="*/ 0 w 6869529"/>
              <a:gd name="connsiteY0" fmla="*/ 0 h 4871547"/>
              <a:gd name="connsiteX1" fmla="*/ 6835775 w 6869529"/>
              <a:gd name="connsiteY1" fmla="*/ 0 h 4871547"/>
              <a:gd name="connsiteX2" fmla="*/ 6869430 w 6869529"/>
              <a:gd name="connsiteY2" fmla="*/ 4090754 h 4871547"/>
              <a:gd name="connsiteX3" fmla="*/ 2244548 w 6869529"/>
              <a:gd name="connsiteY3" fmla="*/ 4082018 h 4871547"/>
              <a:gd name="connsiteX4" fmla="*/ 2245312 w 6869529"/>
              <a:gd name="connsiteY4" fmla="*/ 4871547 h 4871547"/>
              <a:gd name="connsiteX5" fmla="*/ 0 w 6869529"/>
              <a:gd name="connsiteY5" fmla="*/ 4859338 h 4871547"/>
              <a:gd name="connsiteX6" fmla="*/ 0 w 6869529"/>
              <a:gd name="connsiteY6" fmla="*/ 0 h 4871547"/>
              <a:gd name="connsiteX0" fmla="*/ 0 w 6869529"/>
              <a:gd name="connsiteY0" fmla="*/ 0 h 4859338"/>
              <a:gd name="connsiteX1" fmla="*/ 6835775 w 6869529"/>
              <a:gd name="connsiteY1" fmla="*/ 0 h 4859338"/>
              <a:gd name="connsiteX2" fmla="*/ 6869430 w 6869529"/>
              <a:gd name="connsiteY2" fmla="*/ 4090754 h 4859338"/>
              <a:gd name="connsiteX3" fmla="*/ 2244548 w 6869529"/>
              <a:gd name="connsiteY3" fmla="*/ 4082018 h 4859338"/>
              <a:gd name="connsiteX4" fmla="*/ 2241233 w 6869529"/>
              <a:gd name="connsiteY4" fmla="*/ 4842815 h 4859338"/>
              <a:gd name="connsiteX5" fmla="*/ 0 w 6869529"/>
              <a:gd name="connsiteY5" fmla="*/ 4859338 h 4859338"/>
              <a:gd name="connsiteX6" fmla="*/ 0 w 6869529"/>
              <a:gd name="connsiteY6" fmla="*/ 0 h 4859338"/>
              <a:gd name="connsiteX0" fmla="*/ 0 w 6869529"/>
              <a:gd name="connsiteY0" fmla="*/ 0 h 4877294"/>
              <a:gd name="connsiteX1" fmla="*/ 6835775 w 6869529"/>
              <a:gd name="connsiteY1" fmla="*/ 0 h 4877294"/>
              <a:gd name="connsiteX2" fmla="*/ 6869430 w 6869529"/>
              <a:gd name="connsiteY2" fmla="*/ 4090754 h 4877294"/>
              <a:gd name="connsiteX3" fmla="*/ 2244548 w 6869529"/>
              <a:gd name="connsiteY3" fmla="*/ 4082018 h 4877294"/>
              <a:gd name="connsiteX4" fmla="*/ 2237154 w 6869529"/>
              <a:gd name="connsiteY4" fmla="*/ 4877294 h 4877294"/>
              <a:gd name="connsiteX5" fmla="*/ 0 w 6869529"/>
              <a:gd name="connsiteY5" fmla="*/ 4859338 h 4877294"/>
              <a:gd name="connsiteX6" fmla="*/ 0 w 6869529"/>
              <a:gd name="connsiteY6" fmla="*/ 0 h 4877294"/>
              <a:gd name="connsiteX0" fmla="*/ 0 w 6869529"/>
              <a:gd name="connsiteY0" fmla="*/ 0 h 4860055"/>
              <a:gd name="connsiteX1" fmla="*/ 6835775 w 6869529"/>
              <a:gd name="connsiteY1" fmla="*/ 0 h 4860055"/>
              <a:gd name="connsiteX2" fmla="*/ 6869430 w 6869529"/>
              <a:gd name="connsiteY2" fmla="*/ 4090754 h 4860055"/>
              <a:gd name="connsiteX3" fmla="*/ 2244548 w 6869529"/>
              <a:gd name="connsiteY3" fmla="*/ 4082018 h 4860055"/>
              <a:gd name="connsiteX4" fmla="*/ 2261629 w 6869529"/>
              <a:gd name="connsiteY4" fmla="*/ 4860055 h 4860055"/>
              <a:gd name="connsiteX5" fmla="*/ 0 w 6869529"/>
              <a:gd name="connsiteY5" fmla="*/ 4859338 h 4860055"/>
              <a:gd name="connsiteX6" fmla="*/ 0 w 6869529"/>
              <a:gd name="connsiteY6" fmla="*/ 0 h 4860055"/>
              <a:gd name="connsiteX0" fmla="*/ 0 w 6869529"/>
              <a:gd name="connsiteY0" fmla="*/ 0 h 4860055"/>
              <a:gd name="connsiteX1" fmla="*/ 6835775 w 6869529"/>
              <a:gd name="connsiteY1" fmla="*/ 0 h 4860055"/>
              <a:gd name="connsiteX2" fmla="*/ 6869430 w 6869529"/>
              <a:gd name="connsiteY2" fmla="*/ 4090754 h 4860055"/>
              <a:gd name="connsiteX3" fmla="*/ 2256786 w 6869529"/>
              <a:gd name="connsiteY3" fmla="*/ 4093510 h 4860055"/>
              <a:gd name="connsiteX4" fmla="*/ 2261629 w 6869529"/>
              <a:gd name="connsiteY4" fmla="*/ 4860055 h 4860055"/>
              <a:gd name="connsiteX5" fmla="*/ 0 w 6869529"/>
              <a:gd name="connsiteY5" fmla="*/ 4859338 h 4860055"/>
              <a:gd name="connsiteX6" fmla="*/ 0 w 6869529"/>
              <a:gd name="connsiteY6" fmla="*/ 0 h 4860055"/>
              <a:gd name="connsiteX0" fmla="*/ 0 w 6869529"/>
              <a:gd name="connsiteY0" fmla="*/ 0 h 4860055"/>
              <a:gd name="connsiteX1" fmla="*/ 6835775 w 6869529"/>
              <a:gd name="connsiteY1" fmla="*/ 0 h 4860055"/>
              <a:gd name="connsiteX2" fmla="*/ 6869430 w 6869529"/>
              <a:gd name="connsiteY2" fmla="*/ 4090754 h 4860055"/>
              <a:gd name="connsiteX3" fmla="*/ 2264944 w 6869529"/>
              <a:gd name="connsiteY3" fmla="*/ 4093510 h 4860055"/>
              <a:gd name="connsiteX4" fmla="*/ 2261629 w 6869529"/>
              <a:gd name="connsiteY4" fmla="*/ 4860055 h 4860055"/>
              <a:gd name="connsiteX5" fmla="*/ 0 w 6869529"/>
              <a:gd name="connsiteY5" fmla="*/ 4859338 h 4860055"/>
              <a:gd name="connsiteX6" fmla="*/ 0 w 6869529"/>
              <a:gd name="connsiteY6" fmla="*/ 0 h 4860055"/>
              <a:gd name="connsiteX0" fmla="*/ 0 w 6869529"/>
              <a:gd name="connsiteY0" fmla="*/ 0 h 4860055"/>
              <a:gd name="connsiteX1" fmla="*/ 6835775 w 6869529"/>
              <a:gd name="connsiteY1" fmla="*/ 0 h 4860055"/>
              <a:gd name="connsiteX2" fmla="*/ 6869430 w 6869529"/>
              <a:gd name="connsiteY2" fmla="*/ 4090754 h 4860055"/>
              <a:gd name="connsiteX3" fmla="*/ 2260865 w 6869529"/>
              <a:gd name="connsiteY3" fmla="*/ 4087764 h 4860055"/>
              <a:gd name="connsiteX4" fmla="*/ 2261629 w 6869529"/>
              <a:gd name="connsiteY4" fmla="*/ 4860055 h 4860055"/>
              <a:gd name="connsiteX5" fmla="*/ 0 w 6869529"/>
              <a:gd name="connsiteY5" fmla="*/ 4859338 h 4860055"/>
              <a:gd name="connsiteX6" fmla="*/ 0 w 6869529"/>
              <a:gd name="connsiteY6" fmla="*/ 0 h 4860055"/>
              <a:gd name="connsiteX0" fmla="*/ 0 w 6869529"/>
              <a:gd name="connsiteY0" fmla="*/ 0 h 4860055"/>
              <a:gd name="connsiteX1" fmla="*/ 6835775 w 6869529"/>
              <a:gd name="connsiteY1" fmla="*/ 0 h 4860055"/>
              <a:gd name="connsiteX2" fmla="*/ 6869430 w 6869529"/>
              <a:gd name="connsiteY2" fmla="*/ 4090754 h 4860055"/>
              <a:gd name="connsiteX3" fmla="*/ 2264944 w 6869529"/>
              <a:gd name="connsiteY3" fmla="*/ 4030301 h 4860055"/>
              <a:gd name="connsiteX4" fmla="*/ 2261629 w 6869529"/>
              <a:gd name="connsiteY4" fmla="*/ 4860055 h 4860055"/>
              <a:gd name="connsiteX5" fmla="*/ 0 w 6869529"/>
              <a:gd name="connsiteY5" fmla="*/ 4859338 h 4860055"/>
              <a:gd name="connsiteX6" fmla="*/ 0 w 6869529"/>
              <a:gd name="connsiteY6" fmla="*/ 0 h 4860055"/>
              <a:gd name="connsiteX0" fmla="*/ 0 w 6869530"/>
              <a:gd name="connsiteY0" fmla="*/ 0 h 4860055"/>
              <a:gd name="connsiteX1" fmla="*/ 6835775 w 6869530"/>
              <a:gd name="connsiteY1" fmla="*/ 0 h 4860055"/>
              <a:gd name="connsiteX2" fmla="*/ 6869431 w 6869530"/>
              <a:gd name="connsiteY2" fmla="*/ 4073515 h 4860055"/>
              <a:gd name="connsiteX3" fmla="*/ 2264944 w 6869530"/>
              <a:gd name="connsiteY3" fmla="*/ 4030301 h 4860055"/>
              <a:gd name="connsiteX4" fmla="*/ 2261629 w 6869530"/>
              <a:gd name="connsiteY4" fmla="*/ 4860055 h 4860055"/>
              <a:gd name="connsiteX5" fmla="*/ 0 w 6869530"/>
              <a:gd name="connsiteY5" fmla="*/ 4859338 h 4860055"/>
              <a:gd name="connsiteX6" fmla="*/ 0 w 6869530"/>
              <a:gd name="connsiteY6" fmla="*/ 0 h 4860055"/>
              <a:gd name="connsiteX0" fmla="*/ 0 w 6873601"/>
              <a:gd name="connsiteY0" fmla="*/ 0 h 4860055"/>
              <a:gd name="connsiteX1" fmla="*/ 6835775 w 6873601"/>
              <a:gd name="connsiteY1" fmla="*/ 0 h 4860055"/>
              <a:gd name="connsiteX2" fmla="*/ 6873511 w 6873601"/>
              <a:gd name="connsiteY2" fmla="*/ 4062022 h 4860055"/>
              <a:gd name="connsiteX3" fmla="*/ 2264944 w 6873601"/>
              <a:gd name="connsiteY3" fmla="*/ 4030301 h 4860055"/>
              <a:gd name="connsiteX4" fmla="*/ 2261629 w 6873601"/>
              <a:gd name="connsiteY4" fmla="*/ 4860055 h 4860055"/>
              <a:gd name="connsiteX5" fmla="*/ 0 w 6873601"/>
              <a:gd name="connsiteY5" fmla="*/ 4859338 h 4860055"/>
              <a:gd name="connsiteX6" fmla="*/ 0 w 6873601"/>
              <a:gd name="connsiteY6" fmla="*/ 0 h 4860055"/>
              <a:gd name="connsiteX0" fmla="*/ 0 w 6877673"/>
              <a:gd name="connsiteY0" fmla="*/ 0 h 4860055"/>
              <a:gd name="connsiteX1" fmla="*/ 6835775 w 6877673"/>
              <a:gd name="connsiteY1" fmla="*/ 0 h 4860055"/>
              <a:gd name="connsiteX2" fmla="*/ 6877591 w 6877673"/>
              <a:gd name="connsiteY2" fmla="*/ 4085007 h 4860055"/>
              <a:gd name="connsiteX3" fmla="*/ 2264944 w 6877673"/>
              <a:gd name="connsiteY3" fmla="*/ 4030301 h 4860055"/>
              <a:gd name="connsiteX4" fmla="*/ 2261629 w 6877673"/>
              <a:gd name="connsiteY4" fmla="*/ 4860055 h 4860055"/>
              <a:gd name="connsiteX5" fmla="*/ 0 w 6877673"/>
              <a:gd name="connsiteY5" fmla="*/ 4859338 h 4860055"/>
              <a:gd name="connsiteX6" fmla="*/ 0 w 6877673"/>
              <a:gd name="connsiteY6" fmla="*/ 0 h 4860055"/>
              <a:gd name="connsiteX0" fmla="*/ 0 w 6881745"/>
              <a:gd name="connsiteY0" fmla="*/ 0 h 4860055"/>
              <a:gd name="connsiteX1" fmla="*/ 6835775 w 6881745"/>
              <a:gd name="connsiteY1" fmla="*/ 0 h 4860055"/>
              <a:gd name="connsiteX2" fmla="*/ 6881670 w 6881745"/>
              <a:gd name="connsiteY2" fmla="*/ 4079260 h 4860055"/>
              <a:gd name="connsiteX3" fmla="*/ 2264944 w 6881745"/>
              <a:gd name="connsiteY3" fmla="*/ 4030301 h 4860055"/>
              <a:gd name="connsiteX4" fmla="*/ 2261629 w 6881745"/>
              <a:gd name="connsiteY4" fmla="*/ 4860055 h 4860055"/>
              <a:gd name="connsiteX5" fmla="*/ 0 w 6881745"/>
              <a:gd name="connsiteY5" fmla="*/ 4859338 h 4860055"/>
              <a:gd name="connsiteX6" fmla="*/ 0 w 6881745"/>
              <a:gd name="connsiteY6" fmla="*/ 0 h 4860055"/>
              <a:gd name="connsiteX0" fmla="*/ 0 w 6869531"/>
              <a:gd name="connsiteY0" fmla="*/ 0 h 4860055"/>
              <a:gd name="connsiteX1" fmla="*/ 6835775 w 6869531"/>
              <a:gd name="connsiteY1" fmla="*/ 0 h 4860055"/>
              <a:gd name="connsiteX2" fmla="*/ 6869432 w 6869531"/>
              <a:gd name="connsiteY2" fmla="*/ 4050527 h 4860055"/>
              <a:gd name="connsiteX3" fmla="*/ 2264944 w 6869531"/>
              <a:gd name="connsiteY3" fmla="*/ 4030301 h 4860055"/>
              <a:gd name="connsiteX4" fmla="*/ 2261629 w 6869531"/>
              <a:gd name="connsiteY4" fmla="*/ 4860055 h 4860055"/>
              <a:gd name="connsiteX5" fmla="*/ 0 w 6869531"/>
              <a:gd name="connsiteY5" fmla="*/ 4859338 h 4860055"/>
              <a:gd name="connsiteX6" fmla="*/ 0 w 6869531"/>
              <a:gd name="connsiteY6" fmla="*/ 0 h 4860055"/>
              <a:gd name="connsiteX0" fmla="*/ 0 w 6855816"/>
              <a:gd name="connsiteY0" fmla="*/ 0 h 4860055"/>
              <a:gd name="connsiteX1" fmla="*/ 6835775 w 6855816"/>
              <a:gd name="connsiteY1" fmla="*/ 0 h 4860055"/>
              <a:gd name="connsiteX2" fmla="*/ 6855665 w 6855816"/>
              <a:gd name="connsiteY2" fmla="*/ 4089315 h 4860055"/>
              <a:gd name="connsiteX3" fmla="*/ 2264944 w 6855816"/>
              <a:gd name="connsiteY3" fmla="*/ 4030301 h 4860055"/>
              <a:gd name="connsiteX4" fmla="*/ 2261629 w 6855816"/>
              <a:gd name="connsiteY4" fmla="*/ 4860055 h 4860055"/>
              <a:gd name="connsiteX5" fmla="*/ 0 w 6855816"/>
              <a:gd name="connsiteY5" fmla="*/ 4859338 h 4860055"/>
              <a:gd name="connsiteX6" fmla="*/ 0 w 6855816"/>
              <a:gd name="connsiteY6" fmla="*/ 0 h 4860055"/>
              <a:gd name="connsiteX0" fmla="*/ 0 w 6855817"/>
              <a:gd name="connsiteY0" fmla="*/ 0 h 4860055"/>
              <a:gd name="connsiteX1" fmla="*/ 6835775 w 6855817"/>
              <a:gd name="connsiteY1" fmla="*/ 0 h 4860055"/>
              <a:gd name="connsiteX2" fmla="*/ 6855666 w 6855817"/>
              <a:gd name="connsiteY2" fmla="*/ 4079618 h 4860055"/>
              <a:gd name="connsiteX3" fmla="*/ 2264944 w 6855817"/>
              <a:gd name="connsiteY3" fmla="*/ 4030301 h 4860055"/>
              <a:gd name="connsiteX4" fmla="*/ 2261629 w 6855817"/>
              <a:gd name="connsiteY4" fmla="*/ 4860055 h 4860055"/>
              <a:gd name="connsiteX5" fmla="*/ 0 w 6855817"/>
              <a:gd name="connsiteY5" fmla="*/ 4859338 h 4860055"/>
              <a:gd name="connsiteX6" fmla="*/ 0 w 6855817"/>
              <a:gd name="connsiteY6" fmla="*/ 0 h 4860055"/>
              <a:gd name="connsiteX0" fmla="*/ 0 w 6883275"/>
              <a:gd name="connsiteY0" fmla="*/ 0 h 4860055"/>
              <a:gd name="connsiteX1" fmla="*/ 6835775 w 6883275"/>
              <a:gd name="connsiteY1" fmla="*/ 0 h 4860055"/>
              <a:gd name="connsiteX2" fmla="*/ 6883202 w 6883275"/>
              <a:gd name="connsiteY2" fmla="*/ 4050527 h 4860055"/>
              <a:gd name="connsiteX3" fmla="*/ 2264944 w 6883275"/>
              <a:gd name="connsiteY3" fmla="*/ 4030301 h 4860055"/>
              <a:gd name="connsiteX4" fmla="*/ 2261629 w 6883275"/>
              <a:gd name="connsiteY4" fmla="*/ 4860055 h 4860055"/>
              <a:gd name="connsiteX5" fmla="*/ 0 w 6883275"/>
              <a:gd name="connsiteY5" fmla="*/ 4859338 h 4860055"/>
              <a:gd name="connsiteX6" fmla="*/ 0 w 6883275"/>
              <a:gd name="connsiteY6" fmla="*/ 0 h 4860055"/>
              <a:gd name="connsiteX0" fmla="*/ 0 w 6848989"/>
              <a:gd name="connsiteY0" fmla="*/ 0 h 4860055"/>
              <a:gd name="connsiteX1" fmla="*/ 6835775 w 6848989"/>
              <a:gd name="connsiteY1" fmla="*/ 0 h 4860055"/>
              <a:gd name="connsiteX2" fmla="*/ 6848783 w 6848989"/>
              <a:gd name="connsiteY2" fmla="*/ 4069921 h 4860055"/>
              <a:gd name="connsiteX3" fmla="*/ 2264944 w 6848989"/>
              <a:gd name="connsiteY3" fmla="*/ 4030301 h 4860055"/>
              <a:gd name="connsiteX4" fmla="*/ 2261629 w 6848989"/>
              <a:gd name="connsiteY4" fmla="*/ 4860055 h 4860055"/>
              <a:gd name="connsiteX5" fmla="*/ 0 w 6848989"/>
              <a:gd name="connsiteY5" fmla="*/ 4859338 h 4860055"/>
              <a:gd name="connsiteX6" fmla="*/ 0 w 6848989"/>
              <a:gd name="connsiteY6" fmla="*/ 0 h 4860055"/>
              <a:gd name="connsiteX0" fmla="*/ 0 w 6855818"/>
              <a:gd name="connsiteY0" fmla="*/ 0 h 4860055"/>
              <a:gd name="connsiteX1" fmla="*/ 6835775 w 6855818"/>
              <a:gd name="connsiteY1" fmla="*/ 0 h 4860055"/>
              <a:gd name="connsiteX2" fmla="*/ 6855667 w 6855818"/>
              <a:gd name="connsiteY2" fmla="*/ 4040830 h 4860055"/>
              <a:gd name="connsiteX3" fmla="*/ 2264944 w 6855818"/>
              <a:gd name="connsiteY3" fmla="*/ 4030301 h 4860055"/>
              <a:gd name="connsiteX4" fmla="*/ 2261629 w 6855818"/>
              <a:gd name="connsiteY4" fmla="*/ 4860055 h 4860055"/>
              <a:gd name="connsiteX5" fmla="*/ 0 w 6855818"/>
              <a:gd name="connsiteY5" fmla="*/ 4859338 h 4860055"/>
              <a:gd name="connsiteX6" fmla="*/ 0 w 6855818"/>
              <a:gd name="connsiteY6" fmla="*/ 0 h 4860055"/>
              <a:gd name="connsiteX0" fmla="*/ 0 w 6842225"/>
              <a:gd name="connsiteY0" fmla="*/ 0 h 4860055"/>
              <a:gd name="connsiteX1" fmla="*/ 6835775 w 6842225"/>
              <a:gd name="connsiteY1" fmla="*/ 0 h 4860055"/>
              <a:gd name="connsiteX2" fmla="*/ 6841901 w 6842225"/>
              <a:gd name="connsiteY2" fmla="*/ 4031133 h 4860055"/>
              <a:gd name="connsiteX3" fmla="*/ 2264944 w 6842225"/>
              <a:gd name="connsiteY3" fmla="*/ 4030301 h 4860055"/>
              <a:gd name="connsiteX4" fmla="*/ 2261629 w 6842225"/>
              <a:gd name="connsiteY4" fmla="*/ 4860055 h 4860055"/>
              <a:gd name="connsiteX5" fmla="*/ 0 w 6842225"/>
              <a:gd name="connsiteY5" fmla="*/ 4859338 h 4860055"/>
              <a:gd name="connsiteX6" fmla="*/ 0 w 6842225"/>
              <a:gd name="connsiteY6" fmla="*/ 0 h 4860055"/>
              <a:gd name="connsiteX0" fmla="*/ 0 w 6842225"/>
              <a:gd name="connsiteY0" fmla="*/ 0 h 4860055"/>
              <a:gd name="connsiteX1" fmla="*/ 6835775 w 6842225"/>
              <a:gd name="connsiteY1" fmla="*/ 0 h 4860055"/>
              <a:gd name="connsiteX2" fmla="*/ 6841901 w 6842225"/>
              <a:gd name="connsiteY2" fmla="*/ 4031133 h 4860055"/>
              <a:gd name="connsiteX3" fmla="*/ 2264944 w 6842225"/>
              <a:gd name="connsiteY3" fmla="*/ 4030301 h 4860055"/>
              <a:gd name="connsiteX4" fmla="*/ 2309814 w 6842225"/>
              <a:gd name="connsiteY4" fmla="*/ 4860055 h 4860055"/>
              <a:gd name="connsiteX5" fmla="*/ 0 w 6842225"/>
              <a:gd name="connsiteY5" fmla="*/ 4859338 h 4860055"/>
              <a:gd name="connsiteX6" fmla="*/ 0 w 6842225"/>
              <a:gd name="connsiteY6" fmla="*/ 0 h 4860055"/>
              <a:gd name="connsiteX0" fmla="*/ 0 w 6842225"/>
              <a:gd name="connsiteY0" fmla="*/ 0 h 4860055"/>
              <a:gd name="connsiteX1" fmla="*/ 6835775 w 6842225"/>
              <a:gd name="connsiteY1" fmla="*/ 0 h 4860055"/>
              <a:gd name="connsiteX2" fmla="*/ 6841901 w 6842225"/>
              <a:gd name="connsiteY2" fmla="*/ 4031133 h 4860055"/>
              <a:gd name="connsiteX3" fmla="*/ 2340666 w 6842225"/>
              <a:gd name="connsiteY3" fmla="*/ 4049279 h 4860055"/>
              <a:gd name="connsiteX4" fmla="*/ 2309814 w 6842225"/>
              <a:gd name="connsiteY4" fmla="*/ 4860055 h 4860055"/>
              <a:gd name="connsiteX5" fmla="*/ 0 w 6842225"/>
              <a:gd name="connsiteY5" fmla="*/ 4859338 h 4860055"/>
              <a:gd name="connsiteX6" fmla="*/ 0 w 6842225"/>
              <a:gd name="connsiteY6" fmla="*/ 0 h 4860055"/>
              <a:gd name="connsiteX0" fmla="*/ 0 w 6842225"/>
              <a:gd name="connsiteY0" fmla="*/ 0 h 4860055"/>
              <a:gd name="connsiteX1" fmla="*/ 6835775 w 6842225"/>
              <a:gd name="connsiteY1" fmla="*/ 0 h 4860055"/>
              <a:gd name="connsiteX2" fmla="*/ 6841901 w 6842225"/>
              <a:gd name="connsiteY2" fmla="*/ 4031133 h 4860055"/>
              <a:gd name="connsiteX3" fmla="*/ 2313131 w 6842225"/>
              <a:gd name="connsiteY3" fmla="*/ 4049279 h 4860055"/>
              <a:gd name="connsiteX4" fmla="*/ 2309814 w 6842225"/>
              <a:gd name="connsiteY4" fmla="*/ 4860055 h 4860055"/>
              <a:gd name="connsiteX5" fmla="*/ 0 w 6842225"/>
              <a:gd name="connsiteY5" fmla="*/ 4859338 h 4860055"/>
              <a:gd name="connsiteX6" fmla="*/ 0 w 6842225"/>
              <a:gd name="connsiteY6" fmla="*/ 0 h 4860055"/>
              <a:gd name="connsiteX0" fmla="*/ 0 w 6842225"/>
              <a:gd name="connsiteY0" fmla="*/ 0 h 4860055"/>
              <a:gd name="connsiteX1" fmla="*/ 6835775 w 6842225"/>
              <a:gd name="connsiteY1" fmla="*/ 0 h 4860055"/>
              <a:gd name="connsiteX2" fmla="*/ 6841901 w 6842225"/>
              <a:gd name="connsiteY2" fmla="*/ 4031133 h 4860055"/>
              <a:gd name="connsiteX3" fmla="*/ 2313131 w 6842225"/>
              <a:gd name="connsiteY3" fmla="*/ 4049279 h 4860055"/>
              <a:gd name="connsiteX4" fmla="*/ 2323582 w 6842225"/>
              <a:gd name="connsiteY4" fmla="*/ 4860055 h 4860055"/>
              <a:gd name="connsiteX5" fmla="*/ 0 w 6842225"/>
              <a:gd name="connsiteY5" fmla="*/ 4859338 h 4860055"/>
              <a:gd name="connsiteX6" fmla="*/ 0 w 6842225"/>
              <a:gd name="connsiteY6" fmla="*/ 0 h 4860055"/>
              <a:gd name="connsiteX0" fmla="*/ 0 w 6842225"/>
              <a:gd name="connsiteY0" fmla="*/ 0 h 4860055"/>
              <a:gd name="connsiteX1" fmla="*/ 6835775 w 6842225"/>
              <a:gd name="connsiteY1" fmla="*/ 0 h 4860055"/>
              <a:gd name="connsiteX2" fmla="*/ 6841901 w 6842225"/>
              <a:gd name="connsiteY2" fmla="*/ 4031133 h 4860055"/>
              <a:gd name="connsiteX3" fmla="*/ 2320015 w 6842225"/>
              <a:gd name="connsiteY3" fmla="*/ 4049279 h 4860055"/>
              <a:gd name="connsiteX4" fmla="*/ 2323582 w 6842225"/>
              <a:gd name="connsiteY4" fmla="*/ 4860055 h 4860055"/>
              <a:gd name="connsiteX5" fmla="*/ 0 w 6842225"/>
              <a:gd name="connsiteY5" fmla="*/ 4859338 h 4860055"/>
              <a:gd name="connsiteX6" fmla="*/ 0 w 6842225"/>
              <a:gd name="connsiteY6" fmla="*/ 0 h 4860055"/>
              <a:gd name="connsiteX0" fmla="*/ 0 w 6842225"/>
              <a:gd name="connsiteY0" fmla="*/ 0 h 4860055"/>
              <a:gd name="connsiteX1" fmla="*/ 6835775 w 6842225"/>
              <a:gd name="connsiteY1" fmla="*/ 0 h 4860055"/>
              <a:gd name="connsiteX2" fmla="*/ 6841901 w 6842225"/>
              <a:gd name="connsiteY2" fmla="*/ 4031133 h 4860055"/>
              <a:gd name="connsiteX3" fmla="*/ 2326134 w 6842225"/>
              <a:gd name="connsiteY3" fmla="*/ 4049279 h 4860055"/>
              <a:gd name="connsiteX4" fmla="*/ 2323582 w 6842225"/>
              <a:gd name="connsiteY4" fmla="*/ 4860055 h 4860055"/>
              <a:gd name="connsiteX5" fmla="*/ 0 w 6842225"/>
              <a:gd name="connsiteY5" fmla="*/ 4859338 h 4860055"/>
              <a:gd name="connsiteX6" fmla="*/ 0 w 6842225"/>
              <a:gd name="connsiteY6" fmla="*/ 0 h 4860055"/>
              <a:gd name="connsiteX0" fmla="*/ 0 w 6842225"/>
              <a:gd name="connsiteY0" fmla="*/ 0 h 4860055"/>
              <a:gd name="connsiteX1" fmla="*/ 6835775 w 6842225"/>
              <a:gd name="connsiteY1" fmla="*/ 0 h 4860055"/>
              <a:gd name="connsiteX2" fmla="*/ 6841901 w 6842225"/>
              <a:gd name="connsiteY2" fmla="*/ 4047874 h 4860055"/>
              <a:gd name="connsiteX3" fmla="*/ 2326134 w 6842225"/>
              <a:gd name="connsiteY3" fmla="*/ 4049279 h 4860055"/>
              <a:gd name="connsiteX4" fmla="*/ 2323582 w 6842225"/>
              <a:gd name="connsiteY4" fmla="*/ 4860055 h 4860055"/>
              <a:gd name="connsiteX5" fmla="*/ 0 w 6842225"/>
              <a:gd name="connsiteY5" fmla="*/ 4859338 h 4860055"/>
              <a:gd name="connsiteX6" fmla="*/ 0 w 6842225"/>
              <a:gd name="connsiteY6" fmla="*/ 0 h 4860055"/>
              <a:gd name="connsiteX0" fmla="*/ 0 w 6835775"/>
              <a:gd name="connsiteY0" fmla="*/ 0 h 4860055"/>
              <a:gd name="connsiteX1" fmla="*/ 6835775 w 6835775"/>
              <a:gd name="connsiteY1" fmla="*/ 0 h 4860055"/>
              <a:gd name="connsiteX2" fmla="*/ 5663990 w 6835775"/>
              <a:gd name="connsiteY2" fmla="*/ 4085937 h 4860055"/>
              <a:gd name="connsiteX3" fmla="*/ 2326134 w 6835775"/>
              <a:gd name="connsiteY3" fmla="*/ 4049279 h 4860055"/>
              <a:gd name="connsiteX4" fmla="*/ 2323582 w 6835775"/>
              <a:gd name="connsiteY4" fmla="*/ 4860055 h 4860055"/>
              <a:gd name="connsiteX5" fmla="*/ 0 w 6835775"/>
              <a:gd name="connsiteY5" fmla="*/ 4859338 h 4860055"/>
              <a:gd name="connsiteX6" fmla="*/ 0 w 6835775"/>
              <a:gd name="connsiteY6" fmla="*/ 0 h 4860055"/>
              <a:gd name="connsiteX0" fmla="*/ 0 w 5694962"/>
              <a:gd name="connsiteY0" fmla="*/ 0 h 4860055"/>
              <a:gd name="connsiteX1" fmla="*/ 5694962 w 5694962"/>
              <a:gd name="connsiteY1" fmla="*/ 0 h 4860055"/>
              <a:gd name="connsiteX2" fmla="*/ 5663990 w 5694962"/>
              <a:gd name="connsiteY2" fmla="*/ 4085937 h 4860055"/>
              <a:gd name="connsiteX3" fmla="*/ 2326134 w 5694962"/>
              <a:gd name="connsiteY3" fmla="*/ 4049279 h 4860055"/>
              <a:gd name="connsiteX4" fmla="*/ 2323582 w 5694962"/>
              <a:gd name="connsiteY4" fmla="*/ 4860055 h 4860055"/>
              <a:gd name="connsiteX5" fmla="*/ 0 w 5694962"/>
              <a:gd name="connsiteY5" fmla="*/ 4859338 h 4860055"/>
              <a:gd name="connsiteX6" fmla="*/ 0 w 5694962"/>
              <a:gd name="connsiteY6" fmla="*/ 0 h 4860055"/>
              <a:gd name="connsiteX0" fmla="*/ 0 w 5694962"/>
              <a:gd name="connsiteY0" fmla="*/ 0 h 4860055"/>
              <a:gd name="connsiteX1" fmla="*/ 5694962 w 5694962"/>
              <a:gd name="connsiteY1" fmla="*/ 0 h 4860055"/>
              <a:gd name="connsiteX2" fmla="*/ 5663990 w 5694962"/>
              <a:gd name="connsiteY2" fmla="*/ 4085937 h 4860055"/>
              <a:gd name="connsiteX3" fmla="*/ 2326134 w 5694962"/>
              <a:gd name="connsiteY3" fmla="*/ 4049279 h 4860055"/>
              <a:gd name="connsiteX4" fmla="*/ 2323582 w 5694962"/>
              <a:gd name="connsiteY4" fmla="*/ 4860055 h 4860055"/>
              <a:gd name="connsiteX5" fmla="*/ 0 w 5694962"/>
              <a:gd name="connsiteY5" fmla="*/ 4859338 h 4860055"/>
              <a:gd name="connsiteX6" fmla="*/ 0 w 5694962"/>
              <a:gd name="connsiteY6" fmla="*/ 0 h 4860055"/>
              <a:gd name="connsiteX0" fmla="*/ 0 w 5722787"/>
              <a:gd name="connsiteY0" fmla="*/ 0 h 4860055"/>
              <a:gd name="connsiteX1" fmla="*/ 5722787 w 5722787"/>
              <a:gd name="connsiteY1" fmla="*/ 0 h 4860055"/>
              <a:gd name="connsiteX2" fmla="*/ 5663990 w 5722787"/>
              <a:gd name="connsiteY2" fmla="*/ 4085937 h 4860055"/>
              <a:gd name="connsiteX3" fmla="*/ 2326134 w 5722787"/>
              <a:gd name="connsiteY3" fmla="*/ 4049279 h 4860055"/>
              <a:gd name="connsiteX4" fmla="*/ 2323582 w 5722787"/>
              <a:gd name="connsiteY4" fmla="*/ 4860055 h 4860055"/>
              <a:gd name="connsiteX5" fmla="*/ 0 w 5722787"/>
              <a:gd name="connsiteY5" fmla="*/ 4859338 h 4860055"/>
              <a:gd name="connsiteX6" fmla="*/ 0 w 5722787"/>
              <a:gd name="connsiteY6" fmla="*/ 0 h 4860055"/>
              <a:gd name="connsiteX0" fmla="*/ 0 w 5667138"/>
              <a:gd name="connsiteY0" fmla="*/ 0 h 4860055"/>
              <a:gd name="connsiteX1" fmla="*/ 5667138 w 5667138"/>
              <a:gd name="connsiteY1" fmla="*/ 0 h 4860055"/>
              <a:gd name="connsiteX2" fmla="*/ 5663990 w 5667138"/>
              <a:gd name="connsiteY2" fmla="*/ 4085937 h 4860055"/>
              <a:gd name="connsiteX3" fmla="*/ 2326134 w 5667138"/>
              <a:gd name="connsiteY3" fmla="*/ 4049279 h 4860055"/>
              <a:gd name="connsiteX4" fmla="*/ 2323582 w 5667138"/>
              <a:gd name="connsiteY4" fmla="*/ 4860055 h 4860055"/>
              <a:gd name="connsiteX5" fmla="*/ 0 w 5667138"/>
              <a:gd name="connsiteY5" fmla="*/ 4859338 h 4860055"/>
              <a:gd name="connsiteX6" fmla="*/ 0 w 5667138"/>
              <a:gd name="connsiteY6" fmla="*/ 0 h 4860055"/>
              <a:gd name="connsiteX0" fmla="*/ 0 w 5667138"/>
              <a:gd name="connsiteY0" fmla="*/ 0 h 4860055"/>
              <a:gd name="connsiteX1" fmla="*/ 5667138 w 5667138"/>
              <a:gd name="connsiteY1" fmla="*/ 0 h 4860055"/>
              <a:gd name="connsiteX2" fmla="*/ 5626890 w 5667138"/>
              <a:gd name="connsiteY2" fmla="*/ 4073249 h 4860055"/>
              <a:gd name="connsiteX3" fmla="*/ 2326134 w 5667138"/>
              <a:gd name="connsiteY3" fmla="*/ 4049279 h 4860055"/>
              <a:gd name="connsiteX4" fmla="*/ 2323582 w 5667138"/>
              <a:gd name="connsiteY4" fmla="*/ 4860055 h 4860055"/>
              <a:gd name="connsiteX5" fmla="*/ 0 w 5667138"/>
              <a:gd name="connsiteY5" fmla="*/ 4859338 h 4860055"/>
              <a:gd name="connsiteX6" fmla="*/ 0 w 5667138"/>
              <a:gd name="connsiteY6" fmla="*/ 0 h 4860055"/>
              <a:gd name="connsiteX0" fmla="*/ 0 w 5639314"/>
              <a:gd name="connsiteY0" fmla="*/ 0 h 4860055"/>
              <a:gd name="connsiteX1" fmla="*/ 5639314 w 5639314"/>
              <a:gd name="connsiteY1" fmla="*/ 0 h 4860055"/>
              <a:gd name="connsiteX2" fmla="*/ 5626890 w 5639314"/>
              <a:gd name="connsiteY2" fmla="*/ 4073249 h 4860055"/>
              <a:gd name="connsiteX3" fmla="*/ 2326134 w 5639314"/>
              <a:gd name="connsiteY3" fmla="*/ 4049279 h 4860055"/>
              <a:gd name="connsiteX4" fmla="*/ 2323582 w 5639314"/>
              <a:gd name="connsiteY4" fmla="*/ 4860055 h 4860055"/>
              <a:gd name="connsiteX5" fmla="*/ 0 w 5639314"/>
              <a:gd name="connsiteY5" fmla="*/ 4859338 h 4860055"/>
              <a:gd name="connsiteX6" fmla="*/ 0 w 5639314"/>
              <a:gd name="connsiteY6" fmla="*/ 0 h 4860055"/>
              <a:gd name="connsiteX0" fmla="*/ 0 w 5639314"/>
              <a:gd name="connsiteY0" fmla="*/ 0 h 4860055"/>
              <a:gd name="connsiteX1" fmla="*/ 5639314 w 5639314"/>
              <a:gd name="connsiteY1" fmla="*/ 0 h 4860055"/>
              <a:gd name="connsiteX2" fmla="*/ 5626890 w 5639314"/>
              <a:gd name="connsiteY2" fmla="*/ 4073249 h 4860055"/>
              <a:gd name="connsiteX3" fmla="*/ 2326134 w 5639314"/>
              <a:gd name="connsiteY3" fmla="*/ 4049279 h 4860055"/>
              <a:gd name="connsiteX4" fmla="*/ 2323582 w 5639314"/>
              <a:gd name="connsiteY4" fmla="*/ 4860055 h 4860055"/>
              <a:gd name="connsiteX5" fmla="*/ 0 w 5639314"/>
              <a:gd name="connsiteY5" fmla="*/ 4859338 h 4860055"/>
              <a:gd name="connsiteX6" fmla="*/ 0 w 5639314"/>
              <a:gd name="connsiteY6" fmla="*/ 0 h 4860055"/>
              <a:gd name="connsiteX0" fmla="*/ 0 w 5627214"/>
              <a:gd name="connsiteY0" fmla="*/ 0 h 4860055"/>
              <a:gd name="connsiteX1" fmla="*/ 5620764 w 5627214"/>
              <a:gd name="connsiteY1" fmla="*/ 0 h 4860055"/>
              <a:gd name="connsiteX2" fmla="*/ 5626890 w 5627214"/>
              <a:gd name="connsiteY2" fmla="*/ 4073249 h 4860055"/>
              <a:gd name="connsiteX3" fmla="*/ 2326134 w 5627214"/>
              <a:gd name="connsiteY3" fmla="*/ 4049279 h 4860055"/>
              <a:gd name="connsiteX4" fmla="*/ 2323582 w 5627214"/>
              <a:gd name="connsiteY4" fmla="*/ 4860055 h 4860055"/>
              <a:gd name="connsiteX5" fmla="*/ 0 w 5627214"/>
              <a:gd name="connsiteY5" fmla="*/ 4859338 h 4860055"/>
              <a:gd name="connsiteX6" fmla="*/ 0 w 5627214"/>
              <a:gd name="connsiteY6" fmla="*/ 0 h 4860055"/>
              <a:gd name="connsiteX0" fmla="*/ 0 w 5627214"/>
              <a:gd name="connsiteY0" fmla="*/ 0 h 4860055"/>
              <a:gd name="connsiteX1" fmla="*/ 5620764 w 5627214"/>
              <a:gd name="connsiteY1" fmla="*/ 0 h 4860055"/>
              <a:gd name="connsiteX2" fmla="*/ 5626890 w 5627214"/>
              <a:gd name="connsiteY2" fmla="*/ 4039768 h 4860055"/>
              <a:gd name="connsiteX3" fmla="*/ 2326134 w 5627214"/>
              <a:gd name="connsiteY3" fmla="*/ 4049279 h 4860055"/>
              <a:gd name="connsiteX4" fmla="*/ 2323582 w 5627214"/>
              <a:gd name="connsiteY4" fmla="*/ 4860055 h 4860055"/>
              <a:gd name="connsiteX5" fmla="*/ 0 w 5627214"/>
              <a:gd name="connsiteY5" fmla="*/ 4859338 h 4860055"/>
              <a:gd name="connsiteX6" fmla="*/ 0 w 5627214"/>
              <a:gd name="connsiteY6" fmla="*/ 0 h 4860055"/>
              <a:gd name="connsiteX0" fmla="*/ 0 w 5627214"/>
              <a:gd name="connsiteY0" fmla="*/ 0 h 4860055"/>
              <a:gd name="connsiteX1" fmla="*/ 5620764 w 5627214"/>
              <a:gd name="connsiteY1" fmla="*/ 0 h 4860055"/>
              <a:gd name="connsiteX2" fmla="*/ 5626890 w 5627214"/>
              <a:gd name="connsiteY2" fmla="*/ 4039768 h 4860055"/>
              <a:gd name="connsiteX3" fmla="*/ 2332253 w 5627214"/>
              <a:gd name="connsiteY3" fmla="*/ 4049279 h 4860055"/>
              <a:gd name="connsiteX4" fmla="*/ 2323582 w 5627214"/>
              <a:gd name="connsiteY4" fmla="*/ 4860055 h 4860055"/>
              <a:gd name="connsiteX5" fmla="*/ 0 w 5627214"/>
              <a:gd name="connsiteY5" fmla="*/ 4859338 h 4860055"/>
              <a:gd name="connsiteX6" fmla="*/ 0 w 5627214"/>
              <a:gd name="connsiteY6" fmla="*/ 0 h 4860055"/>
              <a:gd name="connsiteX0" fmla="*/ 0 w 5639289"/>
              <a:gd name="connsiteY0" fmla="*/ 0 h 4860055"/>
              <a:gd name="connsiteX1" fmla="*/ 5620764 w 5639289"/>
              <a:gd name="connsiteY1" fmla="*/ 0 h 4860055"/>
              <a:gd name="connsiteX2" fmla="*/ 5639128 w 5639289"/>
              <a:gd name="connsiteY2" fmla="*/ 4056509 h 4860055"/>
              <a:gd name="connsiteX3" fmla="*/ 2332253 w 5639289"/>
              <a:gd name="connsiteY3" fmla="*/ 4049279 h 4860055"/>
              <a:gd name="connsiteX4" fmla="*/ 2323582 w 5639289"/>
              <a:gd name="connsiteY4" fmla="*/ 4860055 h 4860055"/>
              <a:gd name="connsiteX5" fmla="*/ 0 w 5639289"/>
              <a:gd name="connsiteY5" fmla="*/ 4859338 h 4860055"/>
              <a:gd name="connsiteX6" fmla="*/ 0 w 5639289"/>
              <a:gd name="connsiteY6" fmla="*/ 0 h 4860055"/>
              <a:gd name="connsiteX0" fmla="*/ 0 w 5639289"/>
              <a:gd name="connsiteY0" fmla="*/ 0 h 4860055"/>
              <a:gd name="connsiteX1" fmla="*/ 5620764 w 5639289"/>
              <a:gd name="connsiteY1" fmla="*/ 0 h 4860055"/>
              <a:gd name="connsiteX2" fmla="*/ 5639128 w 5639289"/>
              <a:gd name="connsiteY2" fmla="*/ 4056509 h 4860055"/>
              <a:gd name="connsiteX3" fmla="*/ 2326134 w 5639289"/>
              <a:gd name="connsiteY3" fmla="*/ 4032538 h 4860055"/>
              <a:gd name="connsiteX4" fmla="*/ 2323582 w 5639289"/>
              <a:gd name="connsiteY4" fmla="*/ 4860055 h 4860055"/>
              <a:gd name="connsiteX5" fmla="*/ 0 w 5639289"/>
              <a:gd name="connsiteY5" fmla="*/ 4859338 h 4860055"/>
              <a:gd name="connsiteX6" fmla="*/ 0 w 5639289"/>
              <a:gd name="connsiteY6" fmla="*/ 0 h 4860055"/>
              <a:gd name="connsiteX0" fmla="*/ 0 w 5651473"/>
              <a:gd name="connsiteY0" fmla="*/ 0 h 4860055"/>
              <a:gd name="connsiteX1" fmla="*/ 5620764 w 5651473"/>
              <a:gd name="connsiteY1" fmla="*/ 0 h 4860055"/>
              <a:gd name="connsiteX2" fmla="*/ 5651366 w 5651473"/>
              <a:gd name="connsiteY2" fmla="*/ 4048139 h 4860055"/>
              <a:gd name="connsiteX3" fmla="*/ 2326134 w 5651473"/>
              <a:gd name="connsiteY3" fmla="*/ 4032538 h 4860055"/>
              <a:gd name="connsiteX4" fmla="*/ 2323582 w 5651473"/>
              <a:gd name="connsiteY4" fmla="*/ 4860055 h 4860055"/>
              <a:gd name="connsiteX5" fmla="*/ 0 w 5651473"/>
              <a:gd name="connsiteY5" fmla="*/ 4859338 h 4860055"/>
              <a:gd name="connsiteX6" fmla="*/ 0 w 5651473"/>
              <a:gd name="connsiteY6" fmla="*/ 0 h 4860055"/>
              <a:gd name="connsiteX0" fmla="*/ 0 w 5627215"/>
              <a:gd name="connsiteY0" fmla="*/ 0 h 4860055"/>
              <a:gd name="connsiteX1" fmla="*/ 5620764 w 5627215"/>
              <a:gd name="connsiteY1" fmla="*/ 0 h 4860055"/>
              <a:gd name="connsiteX2" fmla="*/ 5626891 w 5627215"/>
              <a:gd name="connsiteY2" fmla="*/ 4048139 h 4860055"/>
              <a:gd name="connsiteX3" fmla="*/ 2326134 w 5627215"/>
              <a:gd name="connsiteY3" fmla="*/ 4032538 h 4860055"/>
              <a:gd name="connsiteX4" fmla="*/ 2323582 w 5627215"/>
              <a:gd name="connsiteY4" fmla="*/ 4860055 h 4860055"/>
              <a:gd name="connsiteX5" fmla="*/ 0 w 5627215"/>
              <a:gd name="connsiteY5" fmla="*/ 4859338 h 4860055"/>
              <a:gd name="connsiteX6" fmla="*/ 0 w 5627215"/>
              <a:gd name="connsiteY6" fmla="*/ 0 h 4860055"/>
              <a:gd name="connsiteX0" fmla="*/ 0 w 5627552"/>
              <a:gd name="connsiteY0" fmla="*/ 0 h 4860055"/>
              <a:gd name="connsiteX1" fmla="*/ 5626884 w 5627552"/>
              <a:gd name="connsiteY1" fmla="*/ 16741 h 4860055"/>
              <a:gd name="connsiteX2" fmla="*/ 5626891 w 5627552"/>
              <a:gd name="connsiteY2" fmla="*/ 4048139 h 4860055"/>
              <a:gd name="connsiteX3" fmla="*/ 2326134 w 5627552"/>
              <a:gd name="connsiteY3" fmla="*/ 4032538 h 4860055"/>
              <a:gd name="connsiteX4" fmla="*/ 2323582 w 5627552"/>
              <a:gd name="connsiteY4" fmla="*/ 4860055 h 4860055"/>
              <a:gd name="connsiteX5" fmla="*/ 0 w 5627552"/>
              <a:gd name="connsiteY5" fmla="*/ 4859338 h 4860055"/>
              <a:gd name="connsiteX6" fmla="*/ 0 w 5627552"/>
              <a:gd name="connsiteY6" fmla="*/ 0 h 4860055"/>
              <a:gd name="connsiteX0" fmla="*/ 0 w 5627552"/>
              <a:gd name="connsiteY0" fmla="*/ 0 h 4860055"/>
              <a:gd name="connsiteX1" fmla="*/ 5626884 w 5627552"/>
              <a:gd name="connsiteY1" fmla="*/ 16741 h 4860055"/>
              <a:gd name="connsiteX2" fmla="*/ 5626891 w 5627552"/>
              <a:gd name="connsiteY2" fmla="*/ 4048139 h 4860055"/>
              <a:gd name="connsiteX3" fmla="*/ 2333018 w 5627552"/>
              <a:gd name="connsiteY3" fmla="*/ 4041955 h 4860055"/>
              <a:gd name="connsiteX4" fmla="*/ 2323582 w 5627552"/>
              <a:gd name="connsiteY4" fmla="*/ 4860055 h 4860055"/>
              <a:gd name="connsiteX5" fmla="*/ 0 w 5627552"/>
              <a:gd name="connsiteY5" fmla="*/ 4859338 h 4860055"/>
              <a:gd name="connsiteX6" fmla="*/ 0 w 5627552"/>
              <a:gd name="connsiteY6" fmla="*/ 0 h 4860055"/>
              <a:gd name="connsiteX0" fmla="*/ 0 w 5627552"/>
              <a:gd name="connsiteY0" fmla="*/ 0 h 4860055"/>
              <a:gd name="connsiteX1" fmla="*/ 5626884 w 5627552"/>
              <a:gd name="connsiteY1" fmla="*/ 16741 h 4860055"/>
              <a:gd name="connsiteX2" fmla="*/ 5626891 w 5627552"/>
              <a:gd name="connsiteY2" fmla="*/ 4048139 h 4860055"/>
              <a:gd name="connsiteX3" fmla="*/ 2326135 w 5627552"/>
              <a:gd name="connsiteY3" fmla="*/ 4041955 h 4860055"/>
              <a:gd name="connsiteX4" fmla="*/ 2323582 w 5627552"/>
              <a:gd name="connsiteY4" fmla="*/ 4860055 h 4860055"/>
              <a:gd name="connsiteX5" fmla="*/ 0 w 5627552"/>
              <a:gd name="connsiteY5" fmla="*/ 4859338 h 4860055"/>
              <a:gd name="connsiteX6" fmla="*/ 0 w 5627552"/>
              <a:gd name="connsiteY6" fmla="*/ 0 h 4860055"/>
              <a:gd name="connsiteX0" fmla="*/ 0 w 5634079"/>
              <a:gd name="connsiteY0" fmla="*/ 0 h 4860055"/>
              <a:gd name="connsiteX1" fmla="*/ 5626884 w 5634079"/>
              <a:gd name="connsiteY1" fmla="*/ 16741 h 4860055"/>
              <a:gd name="connsiteX2" fmla="*/ 5633775 w 5634079"/>
              <a:gd name="connsiteY2" fmla="*/ 4048139 h 4860055"/>
              <a:gd name="connsiteX3" fmla="*/ 2326135 w 5634079"/>
              <a:gd name="connsiteY3" fmla="*/ 4041955 h 4860055"/>
              <a:gd name="connsiteX4" fmla="*/ 2323582 w 5634079"/>
              <a:gd name="connsiteY4" fmla="*/ 4860055 h 4860055"/>
              <a:gd name="connsiteX5" fmla="*/ 0 w 5634079"/>
              <a:gd name="connsiteY5" fmla="*/ 4859338 h 4860055"/>
              <a:gd name="connsiteX6" fmla="*/ 0 w 5634079"/>
              <a:gd name="connsiteY6" fmla="*/ 0 h 4860055"/>
              <a:gd name="connsiteX0" fmla="*/ 0 w 5634436"/>
              <a:gd name="connsiteY0" fmla="*/ 2093 h 4862148"/>
              <a:gd name="connsiteX1" fmla="*/ 5633768 w 5634436"/>
              <a:gd name="connsiteY1" fmla="*/ 0 h 4862148"/>
              <a:gd name="connsiteX2" fmla="*/ 5633775 w 5634436"/>
              <a:gd name="connsiteY2" fmla="*/ 4050232 h 4862148"/>
              <a:gd name="connsiteX3" fmla="*/ 2326135 w 5634436"/>
              <a:gd name="connsiteY3" fmla="*/ 4044048 h 4862148"/>
              <a:gd name="connsiteX4" fmla="*/ 2323582 w 5634436"/>
              <a:gd name="connsiteY4" fmla="*/ 4862148 h 4862148"/>
              <a:gd name="connsiteX5" fmla="*/ 0 w 5634436"/>
              <a:gd name="connsiteY5" fmla="*/ 4861431 h 4862148"/>
              <a:gd name="connsiteX6" fmla="*/ 0 w 5634436"/>
              <a:gd name="connsiteY6" fmla="*/ 2093 h 4862148"/>
              <a:gd name="connsiteX0" fmla="*/ 0 w 5647740"/>
              <a:gd name="connsiteY0" fmla="*/ 2093 h 4862148"/>
              <a:gd name="connsiteX1" fmla="*/ 5633768 w 5647740"/>
              <a:gd name="connsiteY1" fmla="*/ 0 h 4862148"/>
              <a:gd name="connsiteX2" fmla="*/ 5647542 w 5647740"/>
              <a:gd name="connsiteY2" fmla="*/ 4050232 h 4862148"/>
              <a:gd name="connsiteX3" fmla="*/ 2326135 w 5647740"/>
              <a:gd name="connsiteY3" fmla="*/ 4044048 h 4862148"/>
              <a:gd name="connsiteX4" fmla="*/ 2323582 w 5647740"/>
              <a:gd name="connsiteY4" fmla="*/ 4862148 h 4862148"/>
              <a:gd name="connsiteX5" fmla="*/ 0 w 5647740"/>
              <a:gd name="connsiteY5" fmla="*/ 4861431 h 4862148"/>
              <a:gd name="connsiteX6" fmla="*/ 0 w 5647740"/>
              <a:gd name="connsiteY6" fmla="*/ 2093 h 4862148"/>
              <a:gd name="connsiteX0" fmla="*/ 0 w 5661303"/>
              <a:gd name="connsiteY0" fmla="*/ 2093 h 4862148"/>
              <a:gd name="connsiteX1" fmla="*/ 5661303 w 5661303"/>
              <a:gd name="connsiteY1" fmla="*/ 0 h 4862148"/>
              <a:gd name="connsiteX2" fmla="*/ 5647542 w 5661303"/>
              <a:gd name="connsiteY2" fmla="*/ 4050232 h 4862148"/>
              <a:gd name="connsiteX3" fmla="*/ 2326135 w 5661303"/>
              <a:gd name="connsiteY3" fmla="*/ 4044048 h 4862148"/>
              <a:gd name="connsiteX4" fmla="*/ 2323582 w 5661303"/>
              <a:gd name="connsiteY4" fmla="*/ 4862148 h 4862148"/>
              <a:gd name="connsiteX5" fmla="*/ 0 w 5661303"/>
              <a:gd name="connsiteY5" fmla="*/ 4861431 h 4862148"/>
              <a:gd name="connsiteX6" fmla="*/ 0 w 5661303"/>
              <a:gd name="connsiteY6" fmla="*/ 2093 h 4862148"/>
              <a:gd name="connsiteX0" fmla="*/ 0 w 5661303"/>
              <a:gd name="connsiteY0" fmla="*/ 2093 h 4862148"/>
              <a:gd name="connsiteX1" fmla="*/ 5661303 w 5661303"/>
              <a:gd name="connsiteY1" fmla="*/ 0 h 4862148"/>
              <a:gd name="connsiteX2" fmla="*/ 5647542 w 5661303"/>
              <a:gd name="connsiteY2" fmla="*/ 4050232 h 4862148"/>
              <a:gd name="connsiteX3" fmla="*/ 2326135 w 5661303"/>
              <a:gd name="connsiteY3" fmla="*/ 4044048 h 4862148"/>
              <a:gd name="connsiteX4" fmla="*/ 2323582 w 5661303"/>
              <a:gd name="connsiteY4" fmla="*/ 4862148 h 4862148"/>
              <a:gd name="connsiteX5" fmla="*/ 0 w 5661303"/>
              <a:gd name="connsiteY5" fmla="*/ 4861431 h 4862148"/>
              <a:gd name="connsiteX6" fmla="*/ 0 w 5661303"/>
              <a:gd name="connsiteY6" fmla="*/ 2093 h 4862148"/>
              <a:gd name="connsiteX0" fmla="*/ 0 w 5654419"/>
              <a:gd name="connsiteY0" fmla="*/ 2093 h 4862148"/>
              <a:gd name="connsiteX1" fmla="*/ 5654419 w 5654419"/>
              <a:gd name="connsiteY1" fmla="*/ 0 h 4862148"/>
              <a:gd name="connsiteX2" fmla="*/ 5647542 w 5654419"/>
              <a:gd name="connsiteY2" fmla="*/ 4050232 h 4862148"/>
              <a:gd name="connsiteX3" fmla="*/ 2326135 w 5654419"/>
              <a:gd name="connsiteY3" fmla="*/ 4044048 h 4862148"/>
              <a:gd name="connsiteX4" fmla="*/ 2323582 w 5654419"/>
              <a:gd name="connsiteY4" fmla="*/ 4862148 h 4862148"/>
              <a:gd name="connsiteX5" fmla="*/ 0 w 5654419"/>
              <a:gd name="connsiteY5" fmla="*/ 4861431 h 4862148"/>
              <a:gd name="connsiteX6" fmla="*/ 0 w 5654419"/>
              <a:gd name="connsiteY6" fmla="*/ 2093 h 4862148"/>
              <a:gd name="connsiteX0" fmla="*/ 0 w 5647846"/>
              <a:gd name="connsiteY0" fmla="*/ 0 h 4860055"/>
              <a:gd name="connsiteX1" fmla="*/ 5640652 w 5647846"/>
              <a:gd name="connsiteY1" fmla="*/ 7323 h 4860055"/>
              <a:gd name="connsiteX2" fmla="*/ 5647542 w 5647846"/>
              <a:gd name="connsiteY2" fmla="*/ 4048139 h 4860055"/>
              <a:gd name="connsiteX3" fmla="*/ 2326135 w 5647846"/>
              <a:gd name="connsiteY3" fmla="*/ 4041955 h 4860055"/>
              <a:gd name="connsiteX4" fmla="*/ 2323582 w 5647846"/>
              <a:gd name="connsiteY4" fmla="*/ 4860055 h 4860055"/>
              <a:gd name="connsiteX5" fmla="*/ 0 w 5647846"/>
              <a:gd name="connsiteY5" fmla="*/ 4859338 h 4860055"/>
              <a:gd name="connsiteX6" fmla="*/ 0 w 5647846"/>
              <a:gd name="connsiteY6" fmla="*/ 0 h 4860055"/>
              <a:gd name="connsiteX0" fmla="*/ 0 w 5654419"/>
              <a:gd name="connsiteY0" fmla="*/ 11510 h 4871565"/>
              <a:gd name="connsiteX1" fmla="*/ 5654419 w 5654419"/>
              <a:gd name="connsiteY1" fmla="*/ 0 h 4871565"/>
              <a:gd name="connsiteX2" fmla="*/ 5647542 w 5654419"/>
              <a:gd name="connsiteY2" fmla="*/ 4059649 h 4871565"/>
              <a:gd name="connsiteX3" fmla="*/ 2326135 w 5654419"/>
              <a:gd name="connsiteY3" fmla="*/ 4053465 h 4871565"/>
              <a:gd name="connsiteX4" fmla="*/ 2323582 w 5654419"/>
              <a:gd name="connsiteY4" fmla="*/ 4871565 h 4871565"/>
              <a:gd name="connsiteX5" fmla="*/ 0 w 5654419"/>
              <a:gd name="connsiteY5" fmla="*/ 4870848 h 4871565"/>
              <a:gd name="connsiteX6" fmla="*/ 0 w 5654419"/>
              <a:gd name="connsiteY6" fmla="*/ 11510 h 4871565"/>
              <a:gd name="connsiteX0" fmla="*/ 0 w 5654419"/>
              <a:gd name="connsiteY0" fmla="*/ 11510 h 4871565"/>
              <a:gd name="connsiteX1" fmla="*/ 5654419 w 5654419"/>
              <a:gd name="connsiteY1" fmla="*/ 0 h 4871565"/>
              <a:gd name="connsiteX2" fmla="*/ 5633774 w 5654419"/>
              <a:gd name="connsiteY2" fmla="*/ 4050232 h 4871565"/>
              <a:gd name="connsiteX3" fmla="*/ 2326135 w 5654419"/>
              <a:gd name="connsiteY3" fmla="*/ 4053465 h 4871565"/>
              <a:gd name="connsiteX4" fmla="*/ 2323582 w 5654419"/>
              <a:gd name="connsiteY4" fmla="*/ 4871565 h 4871565"/>
              <a:gd name="connsiteX5" fmla="*/ 0 w 5654419"/>
              <a:gd name="connsiteY5" fmla="*/ 4870848 h 4871565"/>
              <a:gd name="connsiteX6" fmla="*/ 0 w 5654419"/>
              <a:gd name="connsiteY6" fmla="*/ 11510 h 4871565"/>
              <a:gd name="connsiteX0" fmla="*/ 0 w 5640651"/>
              <a:gd name="connsiteY0" fmla="*/ 11510 h 4871565"/>
              <a:gd name="connsiteX1" fmla="*/ 5640651 w 5640651"/>
              <a:gd name="connsiteY1" fmla="*/ 0 h 4871565"/>
              <a:gd name="connsiteX2" fmla="*/ 5633774 w 5640651"/>
              <a:gd name="connsiteY2" fmla="*/ 4050232 h 4871565"/>
              <a:gd name="connsiteX3" fmla="*/ 2326135 w 5640651"/>
              <a:gd name="connsiteY3" fmla="*/ 4053465 h 4871565"/>
              <a:gd name="connsiteX4" fmla="*/ 2323582 w 5640651"/>
              <a:gd name="connsiteY4" fmla="*/ 4871565 h 4871565"/>
              <a:gd name="connsiteX5" fmla="*/ 0 w 5640651"/>
              <a:gd name="connsiteY5" fmla="*/ 4870848 h 4871565"/>
              <a:gd name="connsiteX6" fmla="*/ 0 w 5640651"/>
              <a:gd name="connsiteY6" fmla="*/ 11510 h 4871565"/>
              <a:gd name="connsiteX0" fmla="*/ 0 w 5640651"/>
              <a:gd name="connsiteY0" fmla="*/ 11510 h 4871565"/>
              <a:gd name="connsiteX1" fmla="*/ 5640651 w 5640651"/>
              <a:gd name="connsiteY1" fmla="*/ 0 h 4871565"/>
              <a:gd name="connsiteX2" fmla="*/ 5626890 w 5640651"/>
              <a:gd name="connsiteY2" fmla="*/ 4031398 h 4871565"/>
              <a:gd name="connsiteX3" fmla="*/ 2326135 w 5640651"/>
              <a:gd name="connsiteY3" fmla="*/ 4053465 h 4871565"/>
              <a:gd name="connsiteX4" fmla="*/ 2323582 w 5640651"/>
              <a:gd name="connsiteY4" fmla="*/ 4871565 h 4871565"/>
              <a:gd name="connsiteX5" fmla="*/ 0 w 5640651"/>
              <a:gd name="connsiteY5" fmla="*/ 4870848 h 4871565"/>
              <a:gd name="connsiteX6" fmla="*/ 0 w 5640651"/>
              <a:gd name="connsiteY6" fmla="*/ 11510 h 4871565"/>
              <a:gd name="connsiteX0" fmla="*/ 0 w 5633768"/>
              <a:gd name="connsiteY0" fmla="*/ 11510 h 4871565"/>
              <a:gd name="connsiteX1" fmla="*/ 5633768 w 5633768"/>
              <a:gd name="connsiteY1" fmla="*/ 0 h 4871565"/>
              <a:gd name="connsiteX2" fmla="*/ 5626890 w 5633768"/>
              <a:gd name="connsiteY2" fmla="*/ 4031398 h 4871565"/>
              <a:gd name="connsiteX3" fmla="*/ 2326135 w 5633768"/>
              <a:gd name="connsiteY3" fmla="*/ 4053465 h 4871565"/>
              <a:gd name="connsiteX4" fmla="*/ 2323582 w 5633768"/>
              <a:gd name="connsiteY4" fmla="*/ 4871565 h 4871565"/>
              <a:gd name="connsiteX5" fmla="*/ 0 w 5633768"/>
              <a:gd name="connsiteY5" fmla="*/ 4870848 h 4871565"/>
              <a:gd name="connsiteX6" fmla="*/ 0 w 5633768"/>
              <a:gd name="connsiteY6" fmla="*/ 11510 h 4871565"/>
              <a:gd name="connsiteX0" fmla="*/ 0 w 5627194"/>
              <a:gd name="connsiteY0" fmla="*/ 11510 h 4871565"/>
              <a:gd name="connsiteX1" fmla="*/ 5620001 w 5627194"/>
              <a:gd name="connsiteY1" fmla="*/ 0 h 4871565"/>
              <a:gd name="connsiteX2" fmla="*/ 5626890 w 5627194"/>
              <a:gd name="connsiteY2" fmla="*/ 4031398 h 4871565"/>
              <a:gd name="connsiteX3" fmla="*/ 2326135 w 5627194"/>
              <a:gd name="connsiteY3" fmla="*/ 4053465 h 4871565"/>
              <a:gd name="connsiteX4" fmla="*/ 2323582 w 5627194"/>
              <a:gd name="connsiteY4" fmla="*/ 4871565 h 4871565"/>
              <a:gd name="connsiteX5" fmla="*/ 0 w 5627194"/>
              <a:gd name="connsiteY5" fmla="*/ 4870848 h 4871565"/>
              <a:gd name="connsiteX6" fmla="*/ 0 w 5627194"/>
              <a:gd name="connsiteY6" fmla="*/ 11510 h 4871565"/>
              <a:gd name="connsiteX0" fmla="*/ 0 w 5620001"/>
              <a:gd name="connsiteY0" fmla="*/ 11510 h 4871565"/>
              <a:gd name="connsiteX1" fmla="*/ 5620001 w 5620001"/>
              <a:gd name="connsiteY1" fmla="*/ 0 h 4871565"/>
              <a:gd name="connsiteX2" fmla="*/ 5606240 w 5620001"/>
              <a:gd name="connsiteY2" fmla="*/ 4031398 h 4871565"/>
              <a:gd name="connsiteX3" fmla="*/ 2326135 w 5620001"/>
              <a:gd name="connsiteY3" fmla="*/ 4053465 h 4871565"/>
              <a:gd name="connsiteX4" fmla="*/ 2323582 w 5620001"/>
              <a:gd name="connsiteY4" fmla="*/ 4871565 h 4871565"/>
              <a:gd name="connsiteX5" fmla="*/ 0 w 5620001"/>
              <a:gd name="connsiteY5" fmla="*/ 4870848 h 4871565"/>
              <a:gd name="connsiteX6" fmla="*/ 0 w 5620001"/>
              <a:gd name="connsiteY6" fmla="*/ 11510 h 4871565"/>
              <a:gd name="connsiteX0" fmla="*/ 0 w 5620001"/>
              <a:gd name="connsiteY0" fmla="*/ 11510 h 4871565"/>
              <a:gd name="connsiteX1" fmla="*/ 5620001 w 5620001"/>
              <a:gd name="connsiteY1" fmla="*/ 0 h 4871565"/>
              <a:gd name="connsiteX2" fmla="*/ 5613124 w 5620001"/>
              <a:gd name="connsiteY2" fmla="*/ 4050232 h 4871565"/>
              <a:gd name="connsiteX3" fmla="*/ 2326135 w 5620001"/>
              <a:gd name="connsiteY3" fmla="*/ 4053465 h 4871565"/>
              <a:gd name="connsiteX4" fmla="*/ 2323582 w 5620001"/>
              <a:gd name="connsiteY4" fmla="*/ 4871565 h 4871565"/>
              <a:gd name="connsiteX5" fmla="*/ 0 w 5620001"/>
              <a:gd name="connsiteY5" fmla="*/ 4870848 h 4871565"/>
              <a:gd name="connsiteX6" fmla="*/ 0 w 5620001"/>
              <a:gd name="connsiteY6" fmla="*/ 11510 h 4871565"/>
              <a:gd name="connsiteX0" fmla="*/ 0 w 5620001"/>
              <a:gd name="connsiteY0" fmla="*/ 11510 h 4871565"/>
              <a:gd name="connsiteX1" fmla="*/ 5620001 w 5620001"/>
              <a:gd name="connsiteY1" fmla="*/ 0 h 4871565"/>
              <a:gd name="connsiteX2" fmla="*/ 5606240 w 5620001"/>
              <a:gd name="connsiteY2" fmla="*/ 4050232 h 4871565"/>
              <a:gd name="connsiteX3" fmla="*/ 2326135 w 5620001"/>
              <a:gd name="connsiteY3" fmla="*/ 4053465 h 4871565"/>
              <a:gd name="connsiteX4" fmla="*/ 2323582 w 5620001"/>
              <a:gd name="connsiteY4" fmla="*/ 4871565 h 4871565"/>
              <a:gd name="connsiteX5" fmla="*/ 0 w 5620001"/>
              <a:gd name="connsiteY5" fmla="*/ 4870848 h 4871565"/>
              <a:gd name="connsiteX6" fmla="*/ 0 w 5620001"/>
              <a:gd name="connsiteY6" fmla="*/ 11510 h 4871565"/>
              <a:gd name="connsiteX0" fmla="*/ 0 w 5620668"/>
              <a:gd name="connsiteY0" fmla="*/ 11510 h 4871565"/>
              <a:gd name="connsiteX1" fmla="*/ 5620001 w 5620668"/>
              <a:gd name="connsiteY1" fmla="*/ 0 h 4871565"/>
              <a:gd name="connsiteX2" fmla="*/ 5620007 w 5620668"/>
              <a:gd name="connsiteY2" fmla="*/ 4050232 h 4871565"/>
              <a:gd name="connsiteX3" fmla="*/ 2326135 w 5620668"/>
              <a:gd name="connsiteY3" fmla="*/ 4053465 h 4871565"/>
              <a:gd name="connsiteX4" fmla="*/ 2323582 w 5620668"/>
              <a:gd name="connsiteY4" fmla="*/ 4871565 h 4871565"/>
              <a:gd name="connsiteX5" fmla="*/ 0 w 5620668"/>
              <a:gd name="connsiteY5" fmla="*/ 4870848 h 4871565"/>
              <a:gd name="connsiteX6" fmla="*/ 0 w 5620668"/>
              <a:gd name="connsiteY6" fmla="*/ 11510 h 4871565"/>
              <a:gd name="connsiteX0" fmla="*/ 0 w 5620668"/>
              <a:gd name="connsiteY0" fmla="*/ 11510 h 4871565"/>
              <a:gd name="connsiteX1" fmla="*/ 5620001 w 5620668"/>
              <a:gd name="connsiteY1" fmla="*/ 0 h 4871565"/>
              <a:gd name="connsiteX2" fmla="*/ 5620007 w 5620668"/>
              <a:gd name="connsiteY2" fmla="*/ 4050232 h 4871565"/>
              <a:gd name="connsiteX3" fmla="*/ 2326135 w 5620668"/>
              <a:gd name="connsiteY3" fmla="*/ 4053465 h 4871565"/>
              <a:gd name="connsiteX4" fmla="*/ 2323582 w 5620668"/>
              <a:gd name="connsiteY4" fmla="*/ 4871565 h 4871565"/>
              <a:gd name="connsiteX5" fmla="*/ 0 w 5620668"/>
              <a:gd name="connsiteY5" fmla="*/ 4870848 h 4871565"/>
              <a:gd name="connsiteX6" fmla="*/ 0 w 5620668"/>
              <a:gd name="connsiteY6" fmla="*/ 11510 h 4871565"/>
              <a:gd name="connsiteX0" fmla="*/ 0 w 5620668"/>
              <a:gd name="connsiteY0" fmla="*/ 11510 h 4871565"/>
              <a:gd name="connsiteX1" fmla="*/ 5620001 w 5620668"/>
              <a:gd name="connsiteY1" fmla="*/ 0 h 4871565"/>
              <a:gd name="connsiteX2" fmla="*/ 5620007 w 5620668"/>
              <a:gd name="connsiteY2" fmla="*/ 4050232 h 4871565"/>
              <a:gd name="connsiteX3" fmla="*/ 2326135 w 5620668"/>
              <a:gd name="connsiteY3" fmla="*/ 4053465 h 4871565"/>
              <a:gd name="connsiteX4" fmla="*/ 2323582 w 5620668"/>
              <a:gd name="connsiteY4" fmla="*/ 4871565 h 4871565"/>
              <a:gd name="connsiteX5" fmla="*/ 0 w 5620668"/>
              <a:gd name="connsiteY5" fmla="*/ 4870848 h 4871565"/>
              <a:gd name="connsiteX6" fmla="*/ 0 w 5620668"/>
              <a:gd name="connsiteY6" fmla="*/ 11510 h 4871565"/>
              <a:gd name="connsiteX0" fmla="*/ 0 w 5627194"/>
              <a:gd name="connsiteY0" fmla="*/ 11510 h 4871565"/>
              <a:gd name="connsiteX1" fmla="*/ 5620001 w 5627194"/>
              <a:gd name="connsiteY1" fmla="*/ 0 h 4871565"/>
              <a:gd name="connsiteX2" fmla="*/ 5626890 w 5627194"/>
              <a:gd name="connsiteY2" fmla="*/ 4050232 h 4871565"/>
              <a:gd name="connsiteX3" fmla="*/ 2326135 w 5627194"/>
              <a:gd name="connsiteY3" fmla="*/ 4053465 h 4871565"/>
              <a:gd name="connsiteX4" fmla="*/ 2323582 w 5627194"/>
              <a:gd name="connsiteY4" fmla="*/ 4871565 h 4871565"/>
              <a:gd name="connsiteX5" fmla="*/ 0 w 5627194"/>
              <a:gd name="connsiteY5" fmla="*/ 4870848 h 4871565"/>
              <a:gd name="connsiteX6" fmla="*/ 0 w 5627194"/>
              <a:gd name="connsiteY6" fmla="*/ 11510 h 4871565"/>
              <a:gd name="connsiteX0" fmla="*/ 0 w 5633770"/>
              <a:gd name="connsiteY0" fmla="*/ 11510 h 4871565"/>
              <a:gd name="connsiteX1" fmla="*/ 5633770 w 5633770"/>
              <a:gd name="connsiteY1" fmla="*/ 0 h 4871565"/>
              <a:gd name="connsiteX2" fmla="*/ 5626890 w 5633770"/>
              <a:gd name="connsiteY2" fmla="*/ 4050232 h 4871565"/>
              <a:gd name="connsiteX3" fmla="*/ 2326135 w 5633770"/>
              <a:gd name="connsiteY3" fmla="*/ 4053465 h 4871565"/>
              <a:gd name="connsiteX4" fmla="*/ 2323582 w 5633770"/>
              <a:gd name="connsiteY4" fmla="*/ 4871565 h 4871565"/>
              <a:gd name="connsiteX5" fmla="*/ 0 w 5633770"/>
              <a:gd name="connsiteY5" fmla="*/ 4870848 h 4871565"/>
              <a:gd name="connsiteX6" fmla="*/ 0 w 5633770"/>
              <a:gd name="connsiteY6" fmla="*/ 11510 h 4871565"/>
              <a:gd name="connsiteX0" fmla="*/ 0 w 5633770"/>
              <a:gd name="connsiteY0" fmla="*/ 11510 h 4871565"/>
              <a:gd name="connsiteX1" fmla="*/ 5633770 w 5633770"/>
              <a:gd name="connsiteY1" fmla="*/ 0 h 4871565"/>
              <a:gd name="connsiteX2" fmla="*/ 5626890 w 5633770"/>
              <a:gd name="connsiteY2" fmla="*/ 4050232 h 4871565"/>
              <a:gd name="connsiteX3" fmla="*/ 2326135 w 5633770"/>
              <a:gd name="connsiteY3" fmla="*/ 4053465 h 4871565"/>
              <a:gd name="connsiteX4" fmla="*/ 2323582 w 5633770"/>
              <a:gd name="connsiteY4" fmla="*/ 4871565 h 4871565"/>
              <a:gd name="connsiteX5" fmla="*/ 0 w 5633770"/>
              <a:gd name="connsiteY5" fmla="*/ 4870848 h 4871565"/>
              <a:gd name="connsiteX6" fmla="*/ 0 w 5633770"/>
              <a:gd name="connsiteY6" fmla="*/ 11510 h 4871565"/>
              <a:gd name="connsiteX0" fmla="*/ 0 w 5646008"/>
              <a:gd name="connsiteY0" fmla="*/ 11510 h 4871565"/>
              <a:gd name="connsiteX1" fmla="*/ 5646008 w 5646008"/>
              <a:gd name="connsiteY1" fmla="*/ 0 h 4871565"/>
              <a:gd name="connsiteX2" fmla="*/ 5626890 w 5646008"/>
              <a:gd name="connsiteY2" fmla="*/ 4050232 h 4871565"/>
              <a:gd name="connsiteX3" fmla="*/ 2326135 w 5646008"/>
              <a:gd name="connsiteY3" fmla="*/ 4053465 h 4871565"/>
              <a:gd name="connsiteX4" fmla="*/ 2323582 w 5646008"/>
              <a:gd name="connsiteY4" fmla="*/ 4871565 h 4871565"/>
              <a:gd name="connsiteX5" fmla="*/ 0 w 5646008"/>
              <a:gd name="connsiteY5" fmla="*/ 4870848 h 4871565"/>
              <a:gd name="connsiteX6" fmla="*/ 0 w 5646008"/>
              <a:gd name="connsiteY6" fmla="*/ 11510 h 4871565"/>
              <a:gd name="connsiteX0" fmla="*/ 0 w 5646008"/>
              <a:gd name="connsiteY0" fmla="*/ 11510 h 4871565"/>
              <a:gd name="connsiteX1" fmla="*/ 5646008 w 5646008"/>
              <a:gd name="connsiteY1" fmla="*/ 0 h 4871565"/>
              <a:gd name="connsiteX2" fmla="*/ 5626890 w 5646008"/>
              <a:gd name="connsiteY2" fmla="*/ 4050232 h 4871565"/>
              <a:gd name="connsiteX3" fmla="*/ 2326135 w 5646008"/>
              <a:gd name="connsiteY3" fmla="*/ 4053465 h 4871565"/>
              <a:gd name="connsiteX4" fmla="*/ 2323582 w 5646008"/>
              <a:gd name="connsiteY4" fmla="*/ 4871565 h 4871565"/>
              <a:gd name="connsiteX5" fmla="*/ 0 w 5646008"/>
              <a:gd name="connsiteY5" fmla="*/ 4870848 h 4871565"/>
              <a:gd name="connsiteX6" fmla="*/ 0 w 5646008"/>
              <a:gd name="connsiteY6" fmla="*/ 11510 h 4871565"/>
              <a:gd name="connsiteX0" fmla="*/ 0 w 5646008"/>
              <a:gd name="connsiteY0" fmla="*/ 11510 h 4871565"/>
              <a:gd name="connsiteX1" fmla="*/ 5646008 w 5646008"/>
              <a:gd name="connsiteY1" fmla="*/ 0 h 4871565"/>
              <a:gd name="connsiteX2" fmla="*/ 5635048 w 5646008"/>
              <a:gd name="connsiteY2" fmla="*/ 4050232 h 4871565"/>
              <a:gd name="connsiteX3" fmla="*/ 2326135 w 5646008"/>
              <a:gd name="connsiteY3" fmla="*/ 4053465 h 4871565"/>
              <a:gd name="connsiteX4" fmla="*/ 2323582 w 5646008"/>
              <a:gd name="connsiteY4" fmla="*/ 4871565 h 4871565"/>
              <a:gd name="connsiteX5" fmla="*/ 0 w 5646008"/>
              <a:gd name="connsiteY5" fmla="*/ 4870848 h 4871565"/>
              <a:gd name="connsiteX6" fmla="*/ 0 w 5646008"/>
              <a:gd name="connsiteY6" fmla="*/ 11510 h 4871565"/>
              <a:gd name="connsiteX0" fmla="*/ 0 w 5662325"/>
              <a:gd name="connsiteY0" fmla="*/ 11510 h 4871565"/>
              <a:gd name="connsiteX1" fmla="*/ 5662325 w 5662325"/>
              <a:gd name="connsiteY1" fmla="*/ 0 h 4871565"/>
              <a:gd name="connsiteX2" fmla="*/ 5635048 w 5662325"/>
              <a:gd name="connsiteY2" fmla="*/ 4050232 h 4871565"/>
              <a:gd name="connsiteX3" fmla="*/ 2326135 w 5662325"/>
              <a:gd name="connsiteY3" fmla="*/ 4053465 h 4871565"/>
              <a:gd name="connsiteX4" fmla="*/ 2323582 w 5662325"/>
              <a:gd name="connsiteY4" fmla="*/ 4871565 h 4871565"/>
              <a:gd name="connsiteX5" fmla="*/ 0 w 5662325"/>
              <a:gd name="connsiteY5" fmla="*/ 4870848 h 4871565"/>
              <a:gd name="connsiteX6" fmla="*/ 0 w 5662325"/>
              <a:gd name="connsiteY6" fmla="*/ 11510 h 4871565"/>
              <a:gd name="connsiteX0" fmla="*/ 0 w 5637850"/>
              <a:gd name="connsiteY0" fmla="*/ 351 h 4860406"/>
              <a:gd name="connsiteX1" fmla="*/ 5637850 w 5637850"/>
              <a:gd name="connsiteY1" fmla="*/ 0 h 4860406"/>
              <a:gd name="connsiteX2" fmla="*/ 5635048 w 5637850"/>
              <a:gd name="connsiteY2" fmla="*/ 4039073 h 4860406"/>
              <a:gd name="connsiteX3" fmla="*/ 2326135 w 5637850"/>
              <a:gd name="connsiteY3" fmla="*/ 4042306 h 4860406"/>
              <a:gd name="connsiteX4" fmla="*/ 2323582 w 5637850"/>
              <a:gd name="connsiteY4" fmla="*/ 4860406 h 4860406"/>
              <a:gd name="connsiteX5" fmla="*/ 0 w 5637850"/>
              <a:gd name="connsiteY5" fmla="*/ 4859689 h 4860406"/>
              <a:gd name="connsiteX6" fmla="*/ 0 w 5637850"/>
              <a:gd name="connsiteY6" fmla="*/ 351 h 486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7850" h="4860406">
                <a:moveTo>
                  <a:pt x="0" y="351"/>
                </a:moveTo>
                <a:lnTo>
                  <a:pt x="5637850" y="0"/>
                </a:lnTo>
                <a:cubicBezTo>
                  <a:pt x="5635556" y="1416545"/>
                  <a:pt x="5637342" y="2622528"/>
                  <a:pt x="5635048" y="4039073"/>
                </a:cubicBezTo>
                <a:lnTo>
                  <a:pt x="2326135" y="4042306"/>
                </a:lnTo>
                <a:cubicBezTo>
                  <a:pt x="2323841" y="4291688"/>
                  <a:pt x="2325876" y="4611024"/>
                  <a:pt x="2323582" y="4860406"/>
                </a:cubicBezTo>
                <a:lnTo>
                  <a:pt x="0" y="4859689"/>
                </a:lnTo>
                <a:lnTo>
                  <a:pt x="0" y="351"/>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680"/>
            </a:lvl1pPr>
          </a:lstStyle>
          <a:p>
            <a:r>
              <a:rPr lang="pl-PL" dirty="0"/>
              <a:t>Kliknij ikonę, aby dodać obraz</a:t>
            </a:r>
          </a:p>
        </p:txBody>
      </p:sp>
      <p:sp>
        <p:nvSpPr>
          <p:cNvPr id="4" name="Date Placeholder 3"/>
          <p:cNvSpPr>
            <a:spLocks noGrp="1"/>
          </p:cNvSpPr>
          <p:nvPr>
            <p:ph type="dt" sz="half" idx="10"/>
          </p:nvPr>
        </p:nvSpPr>
        <p:spPr>
          <a:xfrm>
            <a:off x="6727649" y="367239"/>
            <a:ext cx="1539287" cy="249515"/>
          </a:xfrm>
          <a:prstGeom prst="rect">
            <a:avLst/>
          </a:prstGeom>
        </p:spPr>
        <p:txBody>
          <a:bodyPr lIns="0" tIns="0" rIns="0" bIns="0"/>
          <a:lstStyle>
            <a:lvl1pPr algn="r">
              <a:lnSpc>
                <a:spcPts val="1225"/>
              </a:lnSpc>
              <a:defRPr sz="953">
                <a:solidFill>
                  <a:schemeClr val="tx2"/>
                </a:solidFill>
                <a:latin typeface="Open Sans" pitchFamily="2" charset="0"/>
                <a:ea typeface="Open Sans" pitchFamily="2" charset="0"/>
                <a:cs typeface="Open Sans" pitchFamily="2" charset="0"/>
              </a:defRPr>
            </a:lvl1pPr>
          </a:lstStyle>
          <a:p>
            <a:fld id="{D857886D-A165-4D54-8DB0-CE6586ECA8EC}" type="datetime1">
              <a:rPr lang="pl-PL" smtClean="0"/>
              <a:t>2.12.2025</a:t>
            </a:fld>
            <a:endParaRPr lang="pl-PL" dirty="0"/>
          </a:p>
        </p:txBody>
      </p:sp>
      <p:pic>
        <p:nvPicPr>
          <p:cNvPr id="8" name="Obraz 7" descr="logo Funduszy Europejskich">
            <a:extLst>
              <a:ext uri="{FF2B5EF4-FFF2-40B4-BE49-F238E27FC236}">
                <a16:creationId xmlns:a16="http://schemas.microsoft.com/office/drawing/2014/main" id="{70B23A41-17AB-76D8-3EFE-38FC22C5B5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342" y="4334772"/>
            <a:ext cx="1402632" cy="821194"/>
          </a:xfrm>
          <a:prstGeom prst="rect">
            <a:avLst/>
          </a:prstGeom>
        </p:spPr>
      </p:pic>
      <p:pic>
        <p:nvPicPr>
          <p:cNvPr id="10" name="Obraz 9" descr="flaga Unii Europejskie z dopiskiem dofinansowane przez Unię Europejską">
            <a:extLst>
              <a:ext uri="{FF2B5EF4-FFF2-40B4-BE49-F238E27FC236}">
                <a16:creationId xmlns:a16="http://schemas.microsoft.com/office/drawing/2014/main" id="{E8AB2AB5-3131-C310-7606-6899798511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19261" y="4334773"/>
            <a:ext cx="2278263" cy="821194"/>
          </a:xfrm>
          <a:prstGeom prst="rect">
            <a:avLst/>
          </a:prstGeom>
        </p:spPr>
      </p:pic>
      <p:pic>
        <p:nvPicPr>
          <p:cNvPr id="12" name="Obraz 11" descr="barwy RP">
            <a:extLst>
              <a:ext uri="{FF2B5EF4-FFF2-40B4-BE49-F238E27FC236}">
                <a16:creationId xmlns:a16="http://schemas.microsoft.com/office/drawing/2014/main" id="{7C93677B-A16E-82CA-7FC4-B6B5151607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83812" y="4334315"/>
            <a:ext cx="1937739" cy="822352"/>
          </a:xfrm>
          <a:prstGeom prst="rect">
            <a:avLst/>
          </a:prstGeom>
        </p:spPr>
      </p:pic>
      <p:sp>
        <p:nvSpPr>
          <p:cNvPr id="13" name="Prostokąt 12">
            <a:extLst>
              <a:ext uri="{FF2B5EF4-FFF2-40B4-BE49-F238E27FC236}">
                <a16:creationId xmlns:a16="http://schemas.microsoft.com/office/drawing/2014/main" id="{38965D1A-9BC8-2AB7-6B73-C2BBDA5D66AA}"/>
              </a:ext>
            </a:extLst>
          </p:cNvPr>
          <p:cNvSpPr/>
          <p:nvPr userDrawn="1"/>
        </p:nvSpPr>
        <p:spPr>
          <a:xfrm>
            <a:off x="2411760" y="3062122"/>
            <a:ext cx="5976664" cy="12721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59"/>
          </a:p>
        </p:txBody>
      </p:sp>
      <p:sp>
        <p:nvSpPr>
          <p:cNvPr id="2" name="Title 1"/>
          <p:cNvSpPr>
            <a:spLocks noGrp="1"/>
          </p:cNvSpPr>
          <p:nvPr>
            <p:ph type="ctrTitle"/>
          </p:nvPr>
        </p:nvSpPr>
        <p:spPr>
          <a:xfrm>
            <a:off x="2570934" y="3790039"/>
            <a:ext cx="5245249" cy="441262"/>
          </a:xfrm>
        </p:spPr>
        <p:txBody>
          <a:bodyPr anchor="t" anchorCtr="0">
            <a:normAutofit/>
          </a:bodyPr>
          <a:lstStyle>
            <a:lvl1pPr algn="l">
              <a:lnSpc>
                <a:spcPts val="2381"/>
              </a:lnSpc>
              <a:defRPr sz="1905"/>
            </a:lvl1pPr>
          </a:lstStyle>
          <a:p>
            <a:r>
              <a:rPr lang="pl-PL" dirty="0"/>
              <a:t>Kliknij, aby edytować styl</a:t>
            </a:r>
            <a:endParaRPr lang="en-US" dirty="0"/>
          </a:p>
        </p:txBody>
      </p:sp>
      <p:pic>
        <p:nvPicPr>
          <p:cNvPr id="11" name="Obraz 10">
            <a:extLst>
              <a:ext uri="{FF2B5EF4-FFF2-40B4-BE49-F238E27FC236}">
                <a16:creationId xmlns:a16="http://schemas.microsoft.com/office/drawing/2014/main" id="{00077315-1D70-4F03-A08B-B97A5ED5F4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11760" y="3062122"/>
            <a:ext cx="3444545" cy="634812"/>
          </a:xfrm>
          <a:prstGeom prst="rect">
            <a:avLst/>
          </a:prstGeom>
        </p:spPr>
      </p:pic>
    </p:spTree>
    <p:extLst>
      <p:ext uri="{BB962C8B-B14F-4D97-AF65-F5344CB8AC3E}">
        <p14:creationId xmlns:p14="http://schemas.microsoft.com/office/powerpoint/2010/main" val="1633935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64" userDrawn="1">
          <p15:clr>
            <a:srgbClr val="FBAE40"/>
          </p15:clr>
        </p15:guide>
        <p15:guide id="2" orient="horz" pos="77" userDrawn="1">
          <p15:clr>
            <a:srgbClr val="FBAE40"/>
          </p15:clr>
        </p15:guide>
        <p15:guide id="3" orient="horz" pos="1620" userDrawn="1">
          <p15:clr>
            <a:srgbClr val="FBAE40"/>
          </p15:clr>
        </p15:guide>
        <p15:guide id="4" orient="horz" pos="231" userDrawn="1">
          <p15:clr>
            <a:srgbClr val="FBAE40"/>
          </p15:clr>
        </p15:guide>
        <p15:guide id="5" orient="horz" pos="386" userDrawn="1">
          <p15:clr>
            <a:srgbClr val="FBAE40"/>
          </p15:clr>
        </p15:guide>
        <p15:guide id="6" orient="horz" pos="540" userDrawn="1">
          <p15:clr>
            <a:srgbClr val="FBAE40"/>
          </p15:clr>
        </p15:guide>
        <p15:guide id="7" orient="horz" pos="694" userDrawn="1">
          <p15:clr>
            <a:srgbClr val="FBAE40"/>
          </p15:clr>
        </p15:guide>
        <p15:guide id="8" orient="horz" pos="848" userDrawn="1">
          <p15:clr>
            <a:srgbClr val="FBAE40"/>
          </p15:clr>
        </p15:guide>
        <p15:guide id="9" orient="horz" pos="1003" userDrawn="1">
          <p15:clr>
            <a:srgbClr val="FBAE40"/>
          </p15:clr>
        </p15:guide>
        <p15:guide id="10" orient="horz" pos="1157" userDrawn="1">
          <p15:clr>
            <a:srgbClr val="FBAE40"/>
          </p15:clr>
        </p15:guide>
        <p15:guide id="11" orient="horz" pos="1311" userDrawn="1">
          <p15:clr>
            <a:srgbClr val="FBAE40"/>
          </p15:clr>
        </p15:guide>
        <p15:guide id="12" orient="horz" pos="1466" userDrawn="1">
          <p15:clr>
            <a:srgbClr val="FBAE40"/>
          </p15:clr>
        </p15:guide>
        <p15:guide id="13" orient="horz" pos="1774" userDrawn="1">
          <p15:clr>
            <a:srgbClr val="FBAE40"/>
          </p15:clr>
        </p15:guide>
        <p15:guide id="14" orient="horz" pos="1929" userDrawn="1">
          <p15:clr>
            <a:srgbClr val="FBAE40"/>
          </p15:clr>
        </p15:guide>
        <p15:guide id="15" orient="horz" pos="2083" userDrawn="1">
          <p15:clr>
            <a:srgbClr val="FBAE40"/>
          </p15:clr>
        </p15:guide>
        <p15:guide id="16" orient="horz" pos="2237" userDrawn="1">
          <p15:clr>
            <a:srgbClr val="FBAE40"/>
          </p15:clr>
        </p15:guide>
        <p15:guide id="17" orient="horz" pos="2392" userDrawn="1">
          <p15:clr>
            <a:srgbClr val="FBAE40"/>
          </p15:clr>
        </p15:guide>
        <p15:guide id="18" orient="horz" pos="2546" userDrawn="1">
          <p15:clr>
            <a:srgbClr val="FBAE40"/>
          </p15:clr>
        </p15:guide>
        <p15:guide id="19" orient="horz" pos="2700" userDrawn="1">
          <p15:clr>
            <a:srgbClr val="FBAE40"/>
          </p15:clr>
        </p15:guide>
        <p15:guide id="20" orient="horz" pos="2854" userDrawn="1">
          <p15:clr>
            <a:srgbClr val="FBAE40"/>
          </p15:clr>
        </p15:guide>
        <p15:guide id="21" orient="horz" pos="3009" userDrawn="1">
          <p15:clr>
            <a:srgbClr val="FBAE40"/>
          </p15:clr>
        </p15:guide>
        <p15:guide id="22" orient="horz" pos="3163" userDrawn="1">
          <p15:clr>
            <a:srgbClr val="FBAE40"/>
          </p15:clr>
        </p15:guide>
        <p15:guide id="23" pos="358" userDrawn="1">
          <p15:clr>
            <a:srgbClr val="FBAE40"/>
          </p15:clr>
        </p15:guide>
        <p15:guide id="24" pos="552" userDrawn="1">
          <p15:clr>
            <a:srgbClr val="FBAE40"/>
          </p15:clr>
        </p15:guide>
        <p15:guide id="25" pos="747" userDrawn="1">
          <p15:clr>
            <a:srgbClr val="FBAE40"/>
          </p15:clr>
        </p15:guide>
        <p15:guide id="26" pos="941" userDrawn="1">
          <p15:clr>
            <a:srgbClr val="FBAE40"/>
          </p15:clr>
        </p15:guide>
        <p15:guide id="27" pos="1135" userDrawn="1">
          <p15:clr>
            <a:srgbClr val="FBAE40"/>
          </p15:clr>
        </p15:guide>
        <p15:guide id="28" pos="1328" userDrawn="1">
          <p15:clr>
            <a:srgbClr val="FBAE40"/>
          </p15:clr>
        </p15:guide>
        <p15:guide id="29" pos="1522" userDrawn="1">
          <p15:clr>
            <a:srgbClr val="FBAE40"/>
          </p15:clr>
        </p15:guide>
        <p15:guide id="30" pos="1716" userDrawn="1">
          <p15:clr>
            <a:srgbClr val="FBAE40"/>
          </p15:clr>
        </p15:guide>
        <p15:guide id="31" pos="1911" userDrawn="1">
          <p15:clr>
            <a:srgbClr val="FBAE40"/>
          </p15:clr>
        </p15:guide>
        <p15:guide id="32" pos="2104" userDrawn="1">
          <p15:clr>
            <a:srgbClr val="FBAE40"/>
          </p15:clr>
        </p15:guide>
        <p15:guide id="33" pos="2298" userDrawn="1">
          <p15:clr>
            <a:srgbClr val="FBAE40"/>
          </p15:clr>
        </p15:guide>
        <p15:guide id="34" pos="2492" userDrawn="1">
          <p15:clr>
            <a:srgbClr val="FBAE40"/>
          </p15:clr>
        </p15:guide>
        <p15:guide id="35" pos="2686" userDrawn="1">
          <p15:clr>
            <a:srgbClr val="FBAE40"/>
          </p15:clr>
        </p15:guide>
        <p15:guide id="36" pos="2880" userDrawn="1">
          <p15:clr>
            <a:srgbClr val="FBAE40"/>
          </p15:clr>
        </p15:guide>
        <p15:guide id="37" pos="3074" userDrawn="1">
          <p15:clr>
            <a:srgbClr val="FBAE40"/>
          </p15:clr>
        </p15:guide>
        <p15:guide id="38" pos="3268" userDrawn="1">
          <p15:clr>
            <a:srgbClr val="FBAE40"/>
          </p15:clr>
        </p15:guide>
        <p15:guide id="39" pos="3462" userDrawn="1">
          <p15:clr>
            <a:srgbClr val="FBAE40"/>
          </p15:clr>
        </p15:guide>
        <p15:guide id="40" pos="3656" userDrawn="1">
          <p15:clr>
            <a:srgbClr val="FBAE40"/>
          </p15:clr>
        </p15:guide>
        <p15:guide id="41" pos="3849" userDrawn="1">
          <p15:clr>
            <a:srgbClr val="FBAE40"/>
          </p15:clr>
        </p15:guide>
        <p15:guide id="42" pos="4044" userDrawn="1">
          <p15:clr>
            <a:srgbClr val="FBAE40"/>
          </p15:clr>
        </p15:guide>
        <p15:guide id="43" pos="4238" userDrawn="1">
          <p15:clr>
            <a:srgbClr val="FBAE40"/>
          </p15:clr>
        </p15:guide>
        <p15:guide id="44" pos="4432" userDrawn="1">
          <p15:clr>
            <a:srgbClr val="FBAE40"/>
          </p15:clr>
        </p15:guide>
        <p15:guide id="45" pos="4625" userDrawn="1">
          <p15:clr>
            <a:srgbClr val="FBAE40"/>
          </p15:clr>
        </p15:guide>
        <p15:guide id="46" pos="4819" userDrawn="1">
          <p15:clr>
            <a:srgbClr val="FBAE40"/>
          </p15:clr>
        </p15:guide>
        <p15:guide id="47" pos="5013" userDrawn="1">
          <p15:clr>
            <a:srgbClr val="FBAE40"/>
          </p15:clr>
        </p15:guide>
        <p15:guide id="48" pos="5208" userDrawn="1">
          <p15:clr>
            <a:srgbClr val="FBAE40"/>
          </p15:clr>
        </p15:guide>
        <p15:guide id="49" pos="5402" userDrawn="1">
          <p15:clr>
            <a:srgbClr val="FBAE40"/>
          </p15:clr>
        </p15:guide>
        <p15:guide id="50" pos="559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ajd tytuł sekcji">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0D1F565A-4734-6B49-4F72-233C397DE031}"/>
              </a:ext>
            </a:extLst>
          </p:cNvPr>
          <p:cNvSpPr/>
          <p:nvPr userDrawn="1"/>
        </p:nvSpPr>
        <p:spPr>
          <a:xfrm>
            <a:off x="2416677" y="3062122"/>
            <a:ext cx="6154381" cy="14693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59"/>
          </a:p>
        </p:txBody>
      </p:sp>
      <p:sp>
        <p:nvSpPr>
          <p:cNvPr id="9" name="Symbol zastępczy obrazu 8">
            <a:extLst>
              <a:ext uri="{FF2B5EF4-FFF2-40B4-BE49-F238E27FC236}">
                <a16:creationId xmlns:a16="http://schemas.microsoft.com/office/drawing/2014/main" id="{12E8330A-FFD8-2BBA-E745-7200C0738BE5}"/>
              </a:ext>
            </a:extLst>
          </p:cNvPr>
          <p:cNvSpPr>
            <a:spLocks noGrp="1"/>
          </p:cNvSpPr>
          <p:nvPr>
            <p:ph type="pic" sz="quarter" idx="10"/>
          </p:nvPr>
        </p:nvSpPr>
        <p:spPr>
          <a:xfrm>
            <a:off x="572943" y="0"/>
            <a:ext cx="5850420" cy="3306227"/>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 name="connsiteX0" fmla="*/ 0 w 6835775"/>
              <a:gd name="connsiteY0" fmla="*/ 0 h 4859338"/>
              <a:gd name="connsiteX1" fmla="*/ 6835775 w 6835775"/>
              <a:gd name="connsiteY1" fmla="*/ 0 h 4859338"/>
              <a:gd name="connsiteX2" fmla="*/ 6835775 w 6835775"/>
              <a:gd name="connsiteY2" fmla="*/ 4500563 h 4859338"/>
              <a:gd name="connsiteX3" fmla="*/ 2145924 w 6835775"/>
              <a:gd name="connsiteY3" fmla="*/ 4519230 h 4859338"/>
              <a:gd name="connsiteX4" fmla="*/ 2155824 w 6835775"/>
              <a:gd name="connsiteY4" fmla="*/ 4859338 h 4859338"/>
              <a:gd name="connsiteX5" fmla="*/ 0 w 6835775"/>
              <a:gd name="connsiteY5" fmla="*/ 4859338 h 4859338"/>
              <a:gd name="connsiteX6" fmla="*/ 0 w 6835775"/>
              <a:gd name="connsiteY6" fmla="*/ 0 h 4859338"/>
              <a:gd name="connsiteX0" fmla="*/ 0 w 6840726"/>
              <a:gd name="connsiteY0" fmla="*/ 0 h 4859338"/>
              <a:gd name="connsiteX1" fmla="*/ 6835775 w 6840726"/>
              <a:gd name="connsiteY1" fmla="*/ 0 h 4859338"/>
              <a:gd name="connsiteX2" fmla="*/ 6840726 w 6840726"/>
              <a:gd name="connsiteY2" fmla="*/ 4513008 h 4859338"/>
              <a:gd name="connsiteX3" fmla="*/ 2145924 w 6840726"/>
              <a:gd name="connsiteY3" fmla="*/ 4519230 h 4859338"/>
              <a:gd name="connsiteX4" fmla="*/ 2155824 w 6840726"/>
              <a:gd name="connsiteY4" fmla="*/ 4859338 h 4859338"/>
              <a:gd name="connsiteX5" fmla="*/ 0 w 6840726"/>
              <a:gd name="connsiteY5" fmla="*/ 4859338 h 4859338"/>
              <a:gd name="connsiteX6" fmla="*/ 0 w 6840726"/>
              <a:gd name="connsiteY6" fmla="*/ 0 h 4859338"/>
              <a:gd name="connsiteX0" fmla="*/ 0 w 6840726"/>
              <a:gd name="connsiteY0" fmla="*/ 0 h 4859338"/>
              <a:gd name="connsiteX1" fmla="*/ 6835775 w 6840726"/>
              <a:gd name="connsiteY1" fmla="*/ 0 h 4859338"/>
              <a:gd name="connsiteX2" fmla="*/ 6840726 w 6840726"/>
              <a:gd name="connsiteY2" fmla="*/ 4513008 h 4859338"/>
              <a:gd name="connsiteX3" fmla="*/ 2155825 w 6840726"/>
              <a:gd name="connsiteY3" fmla="*/ 4519230 h 4859338"/>
              <a:gd name="connsiteX4" fmla="*/ 2155824 w 6840726"/>
              <a:gd name="connsiteY4" fmla="*/ 4859338 h 4859338"/>
              <a:gd name="connsiteX5" fmla="*/ 0 w 6840726"/>
              <a:gd name="connsiteY5" fmla="*/ 4859338 h 4859338"/>
              <a:gd name="connsiteX6" fmla="*/ 0 w 6840726"/>
              <a:gd name="connsiteY6" fmla="*/ 0 h 48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0726" h="4859338">
                <a:moveTo>
                  <a:pt x="0" y="0"/>
                </a:moveTo>
                <a:lnTo>
                  <a:pt x="6835775" y="0"/>
                </a:lnTo>
                <a:cubicBezTo>
                  <a:pt x="6837425" y="1504336"/>
                  <a:pt x="6839076" y="3008672"/>
                  <a:pt x="6840726" y="4513008"/>
                </a:cubicBezTo>
                <a:lnTo>
                  <a:pt x="2155825" y="4519230"/>
                </a:lnTo>
                <a:cubicBezTo>
                  <a:pt x="2155825" y="4632599"/>
                  <a:pt x="2155824" y="4745969"/>
                  <a:pt x="2155824" y="4859338"/>
                </a:cubicBezTo>
                <a:lnTo>
                  <a:pt x="0" y="4859338"/>
                </a:lnTo>
                <a:lnTo>
                  <a:pt x="0" y="0"/>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680"/>
            </a:lvl1pPr>
          </a:lstStyle>
          <a:p>
            <a:r>
              <a:rPr lang="pl-PL"/>
              <a:t>Kliknij ikonę, aby dodać obraz</a:t>
            </a:r>
            <a:endParaRPr lang="pl-PL" dirty="0"/>
          </a:p>
        </p:txBody>
      </p:sp>
      <p:sp>
        <p:nvSpPr>
          <p:cNvPr id="5" name="Prostokąt 4">
            <a:extLst>
              <a:ext uri="{FF2B5EF4-FFF2-40B4-BE49-F238E27FC236}">
                <a16:creationId xmlns:a16="http://schemas.microsoft.com/office/drawing/2014/main" id="{7BF7E1EF-0AB1-F3B1-F5CD-6A2AA3056193}"/>
              </a:ext>
            </a:extLst>
          </p:cNvPr>
          <p:cNvSpPr/>
          <p:nvPr userDrawn="1"/>
        </p:nvSpPr>
        <p:spPr>
          <a:xfrm>
            <a:off x="3339901" y="3062122"/>
            <a:ext cx="3079227" cy="244527"/>
          </a:xfrm>
          <a:prstGeom prst="rect">
            <a:avLst/>
          </a:prstGeom>
          <a:solidFill>
            <a:srgbClr val="005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59"/>
          </a:p>
        </p:txBody>
      </p:sp>
      <p:sp>
        <p:nvSpPr>
          <p:cNvPr id="6" name="Prostokąt 5">
            <a:extLst>
              <a:ext uri="{FF2B5EF4-FFF2-40B4-BE49-F238E27FC236}">
                <a16:creationId xmlns:a16="http://schemas.microsoft.com/office/drawing/2014/main" id="{03E2C530-5988-0861-50D8-1C7FE1662A60}"/>
              </a:ext>
            </a:extLst>
          </p:cNvPr>
          <p:cNvSpPr/>
          <p:nvPr userDrawn="1"/>
        </p:nvSpPr>
        <p:spPr>
          <a:xfrm>
            <a:off x="2416678" y="3062122"/>
            <a:ext cx="923225" cy="244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59"/>
          </a:p>
        </p:txBody>
      </p:sp>
      <p:sp>
        <p:nvSpPr>
          <p:cNvPr id="2" name="Title 1"/>
          <p:cNvSpPr>
            <a:spLocks noGrp="1"/>
          </p:cNvSpPr>
          <p:nvPr>
            <p:ph type="ctrTitle"/>
          </p:nvPr>
        </p:nvSpPr>
        <p:spPr>
          <a:xfrm>
            <a:off x="2724871" y="3535097"/>
            <a:ext cx="5542066" cy="898396"/>
          </a:xfrm>
        </p:spPr>
        <p:txBody>
          <a:bodyPr anchor="t" anchorCtr="0">
            <a:normAutofit/>
          </a:bodyPr>
          <a:lstStyle>
            <a:lvl1pPr algn="l">
              <a:lnSpc>
                <a:spcPts val="2381"/>
              </a:lnSpc>
              <a:defRPr sz="1905"/>
            </a:lvl1pPr>
          </a:lstStyle>
          <a:p>
            <a:r>
              <a:rPr lang="pl-PL"/>
              <a:t>Kliknij, aby edytować styl</a:t>
            </a:r>
            <a:endParaRPr lang="en-US" dirty="0"/>
          </a:p>
        </p:txBody>
      </p:sp>
    </p:spTree>
    <p:extLst>
      <p:ext uri="{BB962C8B-B14F-4D97-AF65-F5344CB8AC3E}">
        <p14:creationId xmlns:p14="http://schemas.microsoft.com/office/powerpoint/2010/main" val="1007901643"/>
      </p:ext>
    </p:extLst>
  </p:cSld>
  <p:clrMapOvr>
    <a:masterClrMapping/>
  </p:clrMapOvr>
  <p:extLst>
    <p:ext uri="{DCECCB84-F9BA-43D5-87BE-67443E8EF086}">
      <p15:sldGuideLst xmlns:p15="http://schemas.microsoft.com/office/powerpoint/2012/main">
        <p15:guide id="1" pos="165" userDrawn="1">
          <p15:clr>
            <a:srgbClr val="FBAE40"/>
          </p15:clr>
        </p15:guide>
        <p15:guide id="2" orient="horz" pos="77" userDrawn="1">
          <p15:clr>
            <a:srgbClr val="FBAE40"/>
          </p15:clr>
        </p15:guide>
        <p15:guide id="3" orient="horz" pos="1620" userDrawn="1">
          <p15:clr>
            <a:srgbClr val="FBAE40"/>
          </p15:clr>
        </p15:guide>
        <p15:guide id="4" orient="horz" pos="231" userDrawn="1">
          <p15:clr>
            <a:srgbClr val="FBAE40"/>
          </p15:clr>
        </p15:guide>
        <p15:guide id="5" orient="horz" pos="386" userDrawn="1">
          <p15:clr>
            <a:srgbClr val="FBAE40"/>
          </p15:clr>
        </p15:guide>
        <p15:guide id="6" orient="horz" pos="540" userDrawn="1">
          <p15:clr>
            <a:srgbClr val="FBAE40"/>
          </p15:clr>
        </p15:guide>
        <p15:guide id="7" orient="horz" pos="694" userDrawn="1">
          <p15:clr>
            <a:srgbClr val="FBAE40"/>
          </p15:clr>
        </p15:guide>
        <p15:guide id="8" orient="horz" pos="848" userDrawn="1">
          <p15:clr>
            <a:srgbClr val="FBAE40"/>
          </p15:clr>
        </p15:guide>
        <p15:guide id="9" orient="horz" pos="1003" userDrawn="1">
          <p15:clr>
            <a:srgbClr val="FBAE40"/>
          </p15:clr>
        </p15:guide>
        <p15:guide id="10" orient="horz" pos="1157" userDrawn="1">
          <p15:clr>
            <a:srgbClr val="FBAE40"/>
          </p15:clr>
        </p15:guide>
        <p15:guide id="11" orient="horz" pos="1311" userDrawn="1">
          <p15:clr>
            <a:srgbClr val="FBAE40"/>
          </p15:clr>
        </p15:guide>
        <p15:guide id="12" orient="horz" pos="1466" userDrawn="1">
          <p15:clr>
            <a:srgbClr val="FBAE40"/>
          </p15:clr>
        </p15:guide>
        <p15:guide id="13" orient="horz" pos="1774" userDrawn="1">
          <p15:clr>
            <a:srgbClr val="FBAE40"/>
          </p15:clr>
        </p15:guide>
        <p15:guide id="14" orient="horz" pos="1929" userDrawn="1">
          <p15:clr>
            <a:srgbClr val="FBAE40"/>
          </p15:clr>
        </p15:guide>
        <p15:guide id="15" orient="horz" pos="2083" userDrawn="1">
          <p15:clr>
            <a:srgbClr val="FBAE40"/>
          </p15:clr>
        </p15:guide>
        <p15:guide id="16" orient="horz" pos="2237" userDrawn="1">
          <p15:clr>
            <a:srgbClr val="FBAE40"/>
          </p15:clr>
        </p15:guide>
        <p15:guide id="17" orient="horz" pos="2392" userDrawn="1">
          <p15:clr>
            <a:srgbClr val="FBAE40"/>
          </p15:clr>
        </p15:guide>
        <p15:guide id="18" orient="horz" pos="2546" userDrawn="1">
          <p15:clr>
            <a:srgbClr val="FBAE40"/>
          </p15:clr>
        </p15:guide>
        <p15:guide id="19" orient="horz" pos="2700" userDrawn="1">
          <p15:clr>
            <a:srgbClr val="FBAE40"/>
          </p15:clr>
        </p15:guide>
        <p15:guide id="20" orient="horz" pos="2854" userDrawn="1">
          <p15:clr>
            <a:srgbClr val="FBAE40"/>
          </p15:clr>
        </p15:guide>
        <p15:guide id="21" orient="horz" pos="3009" userDrawn="1">
          <p15:clr>
            <a:srgbClr val="FBAE40"/>
          </p15:clr>
        </p15:guide>
        <p15:guide id="22" orient="horz" pos="3163" userDrawn="1">
          <p15:clr>
            <a:srgbClr val="FBAE40"/>
          </p15:clr>
        </p15:guide>
        <p15:guide id="23" pos="358" userDrawn="1">
          <p15:clr>
            <a:srgbClr val="FBAE40"/>
          </p15:clr>
        </p15:guide>
        <p15:guide id="24" pos="552" userDrawn="1">
          <p15:clr>
            <a:srgbClr val="FBAE40"/>
          </p15:clr>
        </p15:guide>
        <p15:guide id="25" pos="747" userDrawn="1">
          <p15:clr>
            <a:srgbClr val="FBAE40"/>
          </p15:clr>
        </p15:guide>
        <p15:guide id="26" pos="941" userDrawn="1">
          <p15:clr>
            <a:srgbClr val="FBAE40"/>
          </p15:clr>
        </p15:guide>
        <p15:guide id="27" pos="1135" userDrawn="1">
          <p15:clr>
            <a:srgbClr val="FBAE40"/>
          </p15:clr>
        </p15:guide>
        <p15:guide id="28" pos="1328" userDrawn="1">
          <p15:clr>
            <a:srgbClr val="FBAE40"/>
          </p15:clr>
        </p15:guide>
        <p15:guide id="29" pos="1522" userDrawn="1">
          <p15:clr>
            <a:srgbClr val="FBAE40"/>
          </p15:clr>
        </p15:guide>
        <p15:guide id="30" pos="1716" userDrawn="1">
          <p15:clr>
            <a:srgbClr val="FBAE40"/>
          </p15:clr>
        </p15:guide>
        <p15:guide id="31" pos="1911" userDrawn="1">
          <p15:clr>
            <a:srgbClr val="FBAE40"/>
          </p15:clr>
        </p15:guide>
        <p15:guide id="32" pos="2104" userDrawn="1">
          <p15:clr>
            <a:srgbClr val="FBAE40"/>
          </p15:clr>
        </p15:guide>
        <p15:guide id="33" pos="2298" userDrawn="1">
          <p15:clr>
            <a:srgbClr val="FBAE40"/>
          </p15:clr>
        </p15:guide>
        <p15:guide id="34" pos="2492" userDrawn="1">
          <p15:clr>
            <a:srgbClr val="FBAE40"/>
          </p15:clr>
        </p15:guide>
        <p15:guide id="35" pos="2686" userDrawn="1">
          <p15:clr>
            <a:srgbClr val="FBAE40"/>
          </p15:clr>
        </p15:guide>
        <p15:guide id="36" pos="2880" userDrawn="1">
          <p15:clr>
            <a:srgbClr val="FBAE40"/>
          </p15:clr>
        </p15:guide>
        <p15:guide id="37" pos="3074" userDrawn="1">
          <p15:clr>
            <a:srgbClr val="FBAE40"/>
          </p15:clr>
        </p15:guide>
        <p15:guide id="38" pos="3268" userDrawn="1">
          <p15:clr>
            <a:srgbClr val="FBAE40"/>
          </p15:clr>
        </p15:guide>
        <p15:guide id="39" pos="3462" userDrawn="1">
          <p15:clr>
            <a:srgbClr val="FBAE40"/>
          </p15:clr>
        </p15:guide>
        <p15:guide id="40" pos="3656" userDrawn="1">
          <p15:clr>
            <a:srgbClr val="FBAE40"/>
          </p15:clr>
        </p15:guide>
        <p15:guide id="41" pos="3849" userDrawn="1">
          <p15:clr>
            <a:srgbClr val="FBAE40"/>
          </p15:clr>
        </p15:guide>
        <p15:guide id="42" pos="4044" userDrawn="1">
          <p15:clr>
            <a:srgbClr val="FBAE40"/>
          </p15:clr>
        </p15:guide>
        <p15:guide id="43" pos="4238" userDrawn="1">
          <p15:clr>
            <a:srgbClr val="FBAE40"/>
          </p15:clr>
        </p15:guide>
        <p15:guide id="44" pos="4432" userDrawn="1">
          <p15:clr>
            <a:srgbClr val="FBAE40"/>
          </p15:clr>
        </p15:guide>
        <p15:guide id="45" pos="4625" userDrawn="1">
          <p15:clr>
            <a:srgbClr val="FBAE40"/>
          </p15:clr>
        </p15:guide>
        <p15:guide id="46" pos="4819" userDrawn="1">
          <p15:clr>
            <a:srgbClr val="FBAE40"/>
          </p15:clr>
        </p15:guide>
        <p15:guide id="47" pos="5013" userDrawn="1">
          <p15:clr>
            <a:srgbClr val="FBAE40"/>
          </p15:clr>
        </p15:guide>
        <p15:guide id="48" pos="5208" userDrawn="1">
          <p15:clr>
            <a:srgbClr val="FBAE40"/>
          </p15:clr>
        </p15:guide>
        <p15:guide id="49" pos="5402" userDrawn="1">
          <p15:clr>
            <a:srgbClr val="FBAE40"/>
          </p15:clr>
        </p15:guide>
        <p15:guide id="50" pos="559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lajd - tytuł + zawartość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dirty="0"/>
              <a:t>Kliknij, aby edytować style wzorca tekstu</a:t>
            </a:r>
          </a:p>
          <a:p>
            <a:pPr lvl="1"/>
            <a:r>
              <a:rPr lang="pl-PL" dirty="0"/>
              <a:t>Drugi poziom</a:t>
            </a:r>
          </a:p>
          <a:p>
            <a:pPr lvl="2"/>
            <a:r>
              <a:rPr lang="pl-PL" dirty="0"/>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90527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lajd - tytuł + 2 elementy zawartości z paski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877389" y="1347054"/>
            <a:ext cx="3540668" cy="3184221"/>
          </a:xfrm>
        </p:spPr>
        <p:txBody>
          <a:bodyPr/>
          <a:lstStyle/>
          <a:p>
            <a:pPr lvl="0"/>
            <a:r>
              <a:rPr lang="pl-PL"/>
              <a:t>Kliknij, aby edytować style wzorca tekstu</a:t>
            </a:r>
          </a:p>
          <a:p>
            <a:pPr lvl="1"/>
            <a:r>
              <a:rPr lang="pl-PL"/>
              <a:t>Drugi poziom</a:t>
            </a:r>
          </a:p>
          <a:p>
            <a:pPr lvl="2"/>
            <a:r>
              <a:rPr lang="pl-PL"/>
              <a:t>Trzeci poziom</a:t>
            </a:r>
          </a:p>
        </p:txBody>
      </p:sp>
      <p:sp>
        <p:nvSpPr>
          <p:cNvPr id="4" name="Content Placeholder 3"/>
          <p:cNvSpPr>
            <a:spLocks noGrp="1"/>
          </p:cNvSpPr>
          <p:nvPr>
            <p:ph sz="half" idx="2"/>
          </p:nvPr>
        </p:nvSpPr>
        <p:spPr>
          <a:xfrm>
            <a:off x="4725942" y="1346902"/>
            <a:ext cx="3540668" cy="3184362"/>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3134000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ajd - tytuł + zdjęcie + zawartość z paskiem">
    <p:spTree>
      <p:nvGrpSpPr>
        <p:cNvPr id="1" name=""/>
        <p:cNvGrpSpPr/>
        <p:nvPr/>
      </p:nvGrpSpPr>
      <p:grpSpPr>
        <a:xfrm>
          <a:off x="0" y="0"/>
          <a:ext cx="0" cy="0"/>
          <a:chOff x="0" y="0"/>
          <a:chExt cx="0" cy="0"/>
        </a:xfrm>
      </p:grpSpPr>
      <p:sp>
        <p:nvSpPr>
          <p:cNvPr id="2" name="Title 1"/>
          <p:cNvSpPr>
            <a:spLocks noGrp="1"/>
          </p:cNvSpPr>
          <p:nvPr>
            <p:ph type="title"/>
          </p:nvPr>
        </p:nvSpPr>
        <p:spPr>
          <a:xfrm>
            <a:off x="4572000" y="612237"/>
            <a:ext cx="3694610" cy="734818"/>
          </a:xfrm>
        </p:spPr>
        <p:txBody>
          <a:bodyPr/>
          <a:lstStyle/>
          <a:p>
            <a:r>
              <a:rPr lang="pl-PL"/>
              <a:t>Kliknij, aby edytować styl</a:t>
            </a:r>
            <a:endParaRPr lang="en-US" dirty="0"/>
          </a:p>
        </p:txBody>
      </p:sp>
      <p:sp>
        <p:nvSpPr>
          <p:cNvPr id="3" name="Content Placeholder 2"/>
          <p:cNvSpPr>
            <a:spLocks noGrp="1"/>
          </p:cNvSpPr>
          <p:nvPr>
            <p:ph sz="half" idx="1"/>
          </p:nvPr>
        </p:nvSpPr>
        <p:spPr>
          <a:xfrm>
            <a:off x="4571999" y="1347054"/>
            <a:ext cx="3694937" cy="3184210"/>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7" name="Symbol zastępczy obrazu 6">
            <a:extLst>
              <a:ext uri="{FF2B5EF4-FFF2-40B4-BE49-F238E27FC236}">
                <a16:creationId xmlns:a16="http://schemas.microsoft.com/office/drawing/2014/main" id="{E681B9F9-7BA5-2D43-A1BD-8AF5D0250636}"/>
              </a:ext>
            </a:extLst>
          </p:cNvPr>
          <p:cNvSpPr>
            <a:spLocks noGrp="1"/>
          </p:cNvSpPr>
          <p:nvPr>
            <p:ph type="pic" sz="quarter" idx="11"/>
          </p:nvPr>
        </p:nvSpPr>
        <p:spPr>
          <a:xfrm>
            <a:off x="0" y="612425"/>
            <a:ext cx="4264485" cy="3918839"/>
          </a:xfrm>
          <a:solidFill>
            <a:schemeClr val="bg1">
              <a:lumMod val="95000"/>
            </a:schemeClr>
          </a:solidFill>
        </p:spPr>
        <p:txBody>
          <a:bodyPr anchor="ctr" anchorCtr="0"/>
          <a:lstStyle>
            <a:lvl1pPr algn="ctr">
              <a:buFont typeface="Arial" panose="020B0604020202020204" pitchFamily="34" charset="0"/>
              <a:buNone/>
              <a:defRPr sz="680"/>
            </a:lvl1pPr>
          </a:lstStyle>
          <a:p>
            <a:r>
              <a:rPr lang="pl-PL" dirty="0"/>
              <a:t>Kliknij ikonę, aby dodać</a:t>
            </a:r>
          </a:p>
        </p:txBody>
      </p:sp>
    </p:spTree>
    <p:extLst>
      <p:ext uri="{BB962C8B-B14F-4D97-AF65-F5344CB8AC3E}">
        <p14:creationId xmlns:p14="http://schemas.microsoft.com/office/powerpoint/2010/main" val="145398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1_Slajd - tytuł + zawartość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630E28BA-19A4-6182-CE10-65107EDF6B75}"/>
              </a:ext>
            </a:extLst>
          </p:cNvPr>
          <p:cNvSpPr/>
          <p:nvPr userDrawn="1"/>
        </p:nvSpPr>
        <p:spPr>
          <a:xfrm>
            <a:off x="7342649" y="5021448"/>
            <a:ext cx="924287" cy="1220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59"/>
          </a:p>
        </p:txBody>
      </p:sp>
    </p:spTree>
    <p:extLst>
      <p:ext uri="{BB962C8B-B14F-4D97-AF65-F5344CB8AC3E}">
        <p14:creationId xmlns:p14="http://schemas.microsoft.com/office/powerpoint/2010/main" val="3169991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1_Slajd - tytuł + 2 elementy zawartości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877389" y="1347054"/>
            <a:ext cx="3540668" cy="3184221"/>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4" name="Content Placeholder 3"/>
          <p:cNvSpPr>
            <a:spLocks noGrp="1"/>
          </p:cNvSpPr>
          <p:nvPr>
            <p:ph sz="half" idx="2"/>
          </p:nvPr>
        </p:nvSpPr>
        <p:spPr>
          <a:xfrm>
            <a:off x="4725942" y="1346902"/>
            <a:ext cx="3540668" cy="3184362"/>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A72189C-757E-47DF-313E-E0F36399C09C}"/>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E363107C-97A9-9A5D-A2A2-E6ABB7ED4C62}"/>
              </a:ext>
            </a:extLst>
          </p:cNvPr>
          <p:cNvSpPr/>
          <p:nvPr userDrawn="1"/>
        </p:nvSpPr>
        <p:spPr>
          <a:xfrm>
            <a:off x="7342649" y="5021448"/>
            <a:ext cx="924287" cy="1220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59"/>
          </a:p>
        </p:txBody>
      </p:sp>
    </p:spTree>
    <p:extLst>
      <p:ext uri="{BB962C8B-B14F-4D97-AF65-F5344CB8AC3E}">
        <p14:creationId xmlns:p14="http://schemas.microsoft.com/office/powerpoint/2010/main" val="289597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064" y="612237"/>
            <a:ext cx="7389546" cy="734818"/>
          </a:xfrm>
          <a:prstGeom prst="rect">
            <a:avLst/>
          </a:prstGeom>
        </p:spPr>
        <p:txBody>
          <a:bodyPr vert="horz" lIns="0" tIns="0" rIns="0" bIns="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877390" y="1347054"/>
            <a:ext cx="7389547" cy="3184210"/>
          </a:xfrm>
          <a:prstGeom prst="rect">
            <a:avLst/>
          </a:prstGeom>
        </p:spPr>
        <p:txBody>
          <a:bodyPr vert="horz" lIns="0" tIns="0" rIns="0" bIns="0" rtlCol="0">
            <a:normAutofit/>
          </a:bodyPr>
          <a:lstStyle/>
          <a:p>
            <a:pPr lvl="0"/>
            <a:r>
              <a:rPr lang="pl-PL" dirty="0"/>
              <a:t>Kliknij, aby edytować style wzorca tekstu</a:t>
            </a:r>
          </a:p>
          <a:p>
            <a:pPr lvl="1"/>
            <a:r>
              <a:rPr lang="pl-PL" dirty="0"/>
              <a:t>Drugi poziom</a:t>
            </a:r>
          </a:p>
          <a:p>
            <a:pPr lvl="2"/>
            <a:r>
              <a:rPr lang="pl-PL" dirty="0"/>
              <a:t>Trzeci poziom</a:t>
            </a:r>
            <a:endParaRPr lang="en-US" dirty="0"/>
          </a:p>
        </p:txBody>
      </p:sp>
      <p:sp>
        <p:nvSpPr>
          <p:cNvPr id="10" name="Prostokąt 9">
            <a:extLst>
              <a:ext uri="{FF2B5EF4-FFF2-40B4-BE49-F238E27FC236}">
                <a16:creationId xmlns:a16="http://schemas.microsoft.com/office/drawing/2014/main" id="{617E16B8-2BD0-D12E-978E-94E428DF9717}"/>
              </a:ext>
            </a:extLst>
          </p:cNvPr>
          <p:cNvSpPr/>
          <p:nvPr userDrawn="1"/>
        </p:nvSpPr>
        <p:spPr>
          <a:xfrm>
            <a:off x="877359" y="0"/>
            <a:ext cx="924287" cy="1220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59"/>
          </a:p>
        </p:txBody>
      </p:sp>
      <p:sp>
        <p:nvSpPr>
          <p:cNvPr id="12" name="Prostokąt 11">
            <a:extLst>
              <a:ext uri="{FF2B5EF4-FFF2-40B4-BE49-F238E27FC236}">
                <a16:creationId xmlns:a16="http://schemas.microsoft.com/office/drawing/2014/main" id="{662915FD-1FF3-5CF3-5C57-034114B5E6A2}"/>
              </a:ext>
            </a:extLst>
          </p:cNvPr>
          <p:cNvSpPr/>
          <p:nvPr userDrawn="1"/>
        </p:nvSpPr>
        <p:spPr>
          <a:xfrm>
            <a:off x="1801646" y="0"/>
            <a:ext cx="6464963" cy="1220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59"/>
          </a:p>
        </p:txBody>
      </p:sp>
      <p:sp>
        <p:nvSpPr>
          <p:cNvPr id="4" name="Symbol zastępczy numeru slajdu 3">
            <a:extLst>
              <a:ext uri="{FF2B5EF4-FFF2-40B4-BE49-F238E27FC236}">
                <a16:creationId xmlns:a16="http://schemas.microsoft.com/office/drawing/2014/main" id="{5026AD61-FC69-65FC-05E3-06AA14C89304}"/>
              </a:ext>
            </a:extLst>
          </p:cNvPr>
          <p:cNvSpPr>
            <a:spLocks noGrp="1"/>
          </p:cNvSpPr>
          <p:nvPr>
            <p:ph type="sldNum" sz="quarter" idx="4"/>
          </p:nvPr>
        </p:nvSpPr>
        <p:spPr>
          <a:xfrm>
            <a:off x="7342353" y="4776201"/>
            <a:ext cx="923653" cy="122470"/>
          </a:xfrm>
          <a:prstGeom prst="rect">
            <a:avLst/>
          </a:prstGeom>
          <a:noFill/>
        </p:spPr>
        <p:txBody>
          <a:bodyPr vert="horz" lIns="0" tIns="72000" rIns="0" bIns="72000" rtlCol="0" anchor="ctr" anchorCtr="0"/>
          <a:lstStyle>
            <a:lvl1pPr algn="r">
              <a:defRPr sz="680">
                <a:solidFill>
                  <a:schemeClr val="tx2"/>
                </a:solidFill>
                <a:latin typeface="Open Sans" pitchFamily="2" charset="0"/>
                <a:ea typeface="Open Sans" pitchFamily="2" charset="0"/>
                <a:cs typeface="Open Sans" pitchFamily="2" charset="0"/>
              </a:defRPr>
            </a:lvl1pPr>
          </a:lstStyle>
          <a:p>
            <a:fld id="{EB4015AA-59F6-416B-87A6-8E3D940284E2}" type="slidenum">
              <a:rPr lang="pl-PL" smtClean="0"/>
              <a:pPr/>
              <a:t>‹#›</a:t>
            </a:fld>
            <a:endParaRPr lang="pl-PL" dirty="0"/>
          </a:p>
        </p:txBody>
      </p:sp>
      <p:sp>
        <p:nvSpPr>
          <p:cNvPr id="7" name="Prostokąt 6">
            <a:extLst>
              <a:ext uri="{FF2B5EF4-FFF2-40B4-BE49-F238E27FC236}">
                <a16:creationId xmlns:a16="http://schemas.microsoft.com/office/drawing/2014/main" id="{4C2A84FB-402E-BB6C-632B-D1ADD49B7D8C}"/>
              </a:ext>
            </a:extLst>
          </p:cNvPr>
          <p:cNvSpPr/>
          <p:nvPr userDrawn="1"/>
        </p:nvSpPr>
        <p:spPr>
          <a:xfrm>
            <a:off x="7342649" y="5021448"/>
            <a:ext cx="924287" cy="1220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59"/>
          </a:p>
        </p:txBody>
      </p:sp>
    </p:spTree>
    <p:extLst>
      <p:ext uri="{BB962C8B-B14F-4D97-AF65-F5344CB8AC3E}">
        <p14:creationId xmlns:p14="http://schemas.microsoft.com/office/powerpoint/2010/main" val="3286163953"/>
      </p:ext>
    </p:extLst>
  </p:cSld>
  <p:clrMap bg1="lt1" tx1="dk1" bg2="lt2" tx2="dk2" accent1="accent1" accent2="accent2" accent3="accent3" accent4="accent4" accent5="accent5" accent6="accent6" hlink="hlink" folHlink="folHlink"/>
  <p:sldLayoutIdLst>
    <p:sldLayoutId id="2147483709" r:id="rId1"/>
    <p:sldLayoutId id="2147483725" r:id="rId2"/>
    <p:sldLayoutId id="2147483720" r:id="rId3"/>
    <p:sldLayoutId id="2147483721" r:id="rId4"/>
    <p:sldLayoutId id="2147483710" r:id="rId5"/>
    <p:sldLayoutId id="2147483712" r:id="rId6"/>
    <p:sldLayoutId id="2147483726" r:id="rId7"/>
    <p:sldLayoutId id="2147483740" r:id="rId8"/>
    <p:sldLayoutId id="2147483723" r:id="rId9"/>
    <p:sldLayoutId id="2147483728" r:id="rId10"/>
  </p:sldLayoutIdLst>
  <p:hf hdr="0" ftr="0"/>
  <p:txStyles>
    <p:titleStyle>
      <a:lvl1pPr algn="l" defTabSz="685804" rtl="0" eaLnBrk="1" latinLnBrk="0" hangingPunct="1">
        <a:lnSpc>
          <a:spcPts val="2449"/>
        </a:lnSpc>
        <a:spcBef>
          <a:spcPct val="0"/>
        </a:spcBef>
        <a:buNone/>
        <a:defRPr sz="1905" b="1" kern="1200">
          <a:solidFill>
            <a:schemeClr val="tx2"/>
          </a:solidFill>
          <a:latin typeface="Open Sans" pitchFamily="2" charset="0"/>
          <a:ea typeface="Open Sans" pitchFamily="2" charset="0"/>
          <a:cs typeface="Open Sans" pitchFamily="2" charset="0"/>
        </a:defRPr>
      </a:lvl1pPr>
    </p:titleStyle>
    <p:bodyStyle>
      <a:lvl1pPr marL="171451" indent="-171451" algn="l" defTabSz="685804" rtl="0" eaLnBrk="1" latinLnBrk="0" hangingPunct="1">
        <a:lnSpc>
          <a:spcPts val="1633"/>
        </a:lnSpc>
        <a:spcBef>
          <a:spcPts val="750"/>
        </a:spcBef>
        <a:buClr>
          <a:schemeClr val="accent1"/>
        </a:buClr>
        <a:buFontTx/>
        <a:buBlip>
          <a:blip r:embed="rId12"/>
        </a:buBlip>
        <a:defRPr sz="1225" kern="1200">
          <a:solidFill>
            <a:schemeClr val="tx1"/>
          </a:solidFill>
          <a:latin typeface="Open Sans" pitchFamily="2" charset="0"/>
          <a:ea typeface="Open Sans" pitchFamily="2" charset="0"/>
          <a:cs typeface="Open Sans" pitchFamily="2" charset="0"/>
        </a:defRPr>
      </a:lvl1pPr>
      <a:lvl2pPr marL="514353" indent="-171451" algn="l" defTabSz="685804" rtl="0" eaLnBrk="1" latinLnBrk="0" hangingPunct="1">
        <a:lnSpc>
          <a:spcPts val="1633"/>
        </a:lnSpc>
        <a:spcBef>
          <a:spcPts val="375"/>
        </a:spcBef>
        <a:buFontTx/>
        <a:buBlip>
          <a:blip r:embed="rId13"/>
        </a:buBlip>
        <a:defRPr sz="1225" kern="1200">
          <a:solidFill>
            <a:schemeClr val="tx1"/>
          </a:solidFill>
          <a:latin typeface="Open Sans" pitchFamily="2" charset="0"/>
          <a:ea typeface="Open Sans" pitchFamily="2" charset="0"/>
          <a:cs typeface="Open Sans" pitchFamily="2" charset="0"/>
        </a:defRPr>
      </a:lvl2pPr>
      <a:lvl3pPr marL="857256" indent="-171451" algn="l" defTabSz="685804" rtl="0" eaLnBrk="1" latinLnBrk="0" hangingPunct="1">
        <a:lnSpc>
          <a:spcPts val="1633"/>
        </a:lnSpc>
        <a:spcBef>
          <a:spcPts val="375"/>
        </a:spcBef>
        <a:buFontTx/>
        <a:buBlip>
          <a:blip r:embed="rId14"/>
        </a:buBlip>
        <a:defRPr sz="1225" kern="1200">
          <a:solidFill>
            <a:schemeClr val="tx1"/>
          </a:solidFill>
          <a:latin typeface="Open Sans" pitchFamily="2" charset="0"/>
          <a:ea typeface="Open Sans" pitchFamily="2" charset="0"/>
          <a:cs typeface="Open Sans" pitchFamily="2" charset="0"/>
        </a:defRPr>
      </a:lvl3pPr>
      <a:lvl4pPr marL="1200158" indent="-171451" algn="l" defTabSz="685804" rtl="0" eaLnBrk="1" latinLnBrk="0" hangingPunct="1">
        <a:lnSpc>
          <a:spcPts val="1633"/>
        </a:lnSpc>
        <a:spcBef>
          <a:spcPts val="375"/>
        </a:spcBef>
        <a:buFont typeface="Arial" panose="020B0604020202020204" pitchFamily="34" charset="0"/>
        <a:buChar char="•"/>
        <a:defRPr sz="1225" kern="1200">
          <a:solidFill>
            <a:schemeClr val="tx1"/>
          </a:solidFill>
          <a:latin typeface="Open Sans" pitchFamily="2" charset="0"/>
          <a:ea typeface="Open Sans" pitchFamily="2" charset="0"/>
          <a:cs typeface="Open Sans" pitchFamily="2" charset="0"/>
        </a:defRPr>
      </a:lvl4pPr>
      <a:lvl5pPr marL="1543060" indent="-171451" algn="l" defTabSz="685804" rtl="0" eaLnBrk="1" latinLnBrk="0" hangingPunct="1">
        <a:lnSpc>
          <a:spcPts val="1633"/>
        </a:lnSpc>
        <a:spcBef>
          <a:spcPts val="375"/>
        </a:spcBef>
        <a:buFont typeface="Arial" panose="020B0604020202020204" pitchFamily="34" charset="0"/>
        <a:buChar char="•"/>
        <a:defRPr sz="1225" kern="1200">
          <a:solidFill>
            <a:schemeClr val="tx1"/>
          </a:solidFill>
          <a:latin typeface="Open Sans" pitchFamily="2" charset="0"/>
          <a:ea typeface="Open Sans" pitchFamily="2" charset="0"/>
          <a:cs typeface="Open Sans" pitchFamily="2" charset="0"/>
        </a:defRPr>
      </a:lvl5pPr>
      <a:lvl6pPr marL="1885963"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65"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67"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69"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4" rtl="0" eaLnBrk="1" latinLnBrk="0" hangingPunct="1">
        <a:defRPr sz="1350" kern="1200">
          <a:solidFill>
            <a:schemeClr val="tx1"/>
          </a:solidFill>
          <a:latin typeface="+mn-lt"/>
          <a:ea typeface="+mn-ea"/>
          <a:cs typeface="+mn-cs"/>
        </a:defRPr>
      </a:lvl1pPr>
      <a:lvl2pPr marL="342903" algn="l" defTabSz="685804" rtl="0" eaLnBrk="1" latinLnBrk="0" hangingPunct="1">
        <a:defRPr sz="1350" kern="1200">
          <a:solidFill>
            <a:schemeClr val="tx1"/>
          </a:solidFill>
          <a:latin typeface="+mn-lt"/>
          <a:ea typeface="+mn-ea"/>
          <a:cs typeface="+mn-cs"/>
        </a:defRPr>
      </a:lvl2pPr>
      <a:lvl3pPr marL="685804" algn="l" defTabSz="685804" rtl="0" eaLnBrk="1" latinLnBrk="0" hangingPunct="1">
        <a:defRPr sz="1350" kern="1200">
          <a:solidFill>
            <a:schemeClr val="tx1"/>
          </a:solidFill>
          <a:latin typeface="+mn-lt"/>
          <a:ea typeface="+mn-ea"/>
          <a:cs typeface="+mn-cs"/>
        </a:defRPr>
      </a:lvl3pPr>
      <a:lvl4pPr marL="1028707" algn="l" defTabSz="685804" rtl="0" eaLnBrk="1" latinLnBrk="0" hangingPunct="1">
        <a:defRPr sz="1350" kern="1200">
          <a:solidFill>
            <a:schemeClr val="tx1"/>
          </a:solidFill>
          <a:latin typeface="+mn-lt"/>
          <a:ea typeface="+mn-ea"/>
          <a:cs typeface="+mn-cs"/>
        </a:defRPr>
      </a:lvl4pPr>
      <a:lvl5pPr marL="1371609" algn="l" defTabSz="685804" rtl="0" eaLnBrk="1" latinLnBrk="0" hangingPunct="1">
        <a:defRPr sz="1350" kern="1200">
          <a:solidFill>
            <a:schemeClr val="tx1"/>
          </a:solidFill>
          <a:latin typeface="+mn-lt"/>
          <a:ea typeface="+mn-ea"/>
          <a:cs typeface="+mn-cs"/>
        </a:defRPr>
      </a:lvl5pPr>
      <a:lvl6pPr marL="1714511" algn="l" defTabSz="685804" rtl="0" eaLnBrk="1" latinLnBrk="0" hangingPunct="1">
        <a:defRPr sz="1350" kern="1200">
          <a:solidFill>
            <a:schemeClr val="tx1"/>
          </a:solidFill>
          <a:latin typeface="+mn-lt"/>
          <a:ea typeface="+mn-ea"/>
          <a:cs typeface="+mn-cs"/>
        </a:defRPr>
      </a:lvl6pPr>
      <a:lvl7pPr marL="2057413" algn="l" defTabSz="685804" rtl="0" eaLnBrk="1" latinLnBrk="0" hangingPunct="1">
        <a:defRPr sz="1350" kern="1200">
          <a:solidFill>
            <a:schemeClr val="tx1"/>
          </a:solidFill>
          <a:latin typeface="+mn-lt"/>
          <a:ea typeface="+mn-ea"/>
          <a:cs typeface="+mn-cs"/>
        </a:defRPr>
      </a:lvl7pPr>
      <a:lvl8pPr marL="2400316" algn="l" defTabSz="685804" rtl="0" eaLnBrk="1" latinLnBrk="0" hangingPunct="1">
        <a:defRPr sz="1350" kern="1200">
          <a:solidFill>
            <a:schemeClr val="tx1"/>
          </a:solidFill>
          <a:latin typeface="+mn-lt"/>
          <a:ea typeface="+mn-ea"/>
          <a:cs typeface="+mn-cs"/>
        </a:defRPr>
      </a:lvl8pPr>
      <a:lvl9pPr marL="2743218" algn="l" defTabSz="685804"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5" userDrawn="1">
          <p15:clr>
            <a:srgbClr val="F26B43"/>
          </p15:clr>
        </p15:guide>
        <p15:guide id="2" pos="358" userDrawn="1">
          <p15:clr>
            <a:srgbClr val="F26B43"/>
          </p15:clr>
        </p15:guide>
        <p15:guide id="3" pos="552" userDrawn="1">
          <p15:clr>
            <a:srgbClr val="F26B43"/>
          </p15:clr>
        </p15:guide>
        <p15:guide id="4" pos="747" userDrawn="1">
          <p15:clr>
            <a:srgbClr val="F26B43"/>
          </p15:clr>
        </p15:guide>
        <p15:guide id="5" pos="941" userDrawn="1">
          <p15:clr>
            <a:srgbClr val="F26B43"/>
          </p15:clr>
        </p15:guide>
        <p15:guide id="6" pos="1135" userDrawn="1">
          <p15:clr>
            <a:srgbClr val="F26B43"/>
          </p15:clr>
        </p15:guide>
        <p15:guide id="7" pos="1328" userDrawn="1">
          <p15:clr>
            <a:srgbClr val="F26B43"/>
          </p15:clr>
        </p15:guide>
        <p15:guide id="8" pos="1522" userDrawn="1">
          <p15:clr>
            <a:srgbClr val="F26B43"/>
          </p15:clr>
        </p15:guide>
        <p15:guide id="9" pos="1716" userDrawn="1">
          <p15:clr>
            <a:srgbClr val="F26B43"/>
          </p15:clr>
        </p15:guide>
        <p15:guide id="10" pos="1911" userDrawn="1">
          <p15:clr>
            <a:srgbClr val="F26B43"/>
          </p15:clr>
        </p15:guide>
        <p15:guide id="11" pos="2104" userDrawn="1">
          <p15:clr>
            <a:srgbClr val="F26B43"/>
          </p15:clr>
        </p15:guide>
        <p15:guide id="12" pos="2298" userDrawn="1">
          <p15:clr>
            <a:srgbClr val="F26B43"/>
          </p15:clr>
        </p15:guide>
        <p15:guide id="13" pos="2492" userDrawn="1">
          <p15:clr>
            <a:srgbClr val="F26B43"/>
          </p15:clr>
        </p15:guide>
        <p15:guide id="14" pos="2686" userDrawn="1">
          <p15:clr>
            <a:srgbClr val="F26B43"/>
          </p15:clr>
        </p15:guide>
        <p15:guide id="15" pos="2880" userDrawn="1">
          <p15:clr>
            <a:srgbClr val="F26B43"/>
          </p15:clr>
        </p15:guide>
        <p15:guide id="16" pos="3074" userDrawn="1">
          <p15:clr>
            <a:srgbClr val="F26B43"/>
          </p15:clr>
        </p15:guide>
        <p15:guide id="17" pos="3268" userDrawn="1">
          <p15:clr>
            <a:srgbClr val="F26B43"/>
          </p15:clr>
        </p15:guide>
        <p15:guide id="18" pos="3462" userDrawn="1">
          <p15:clr>
            <a:srgbClr val="F26B43"/>
          </p15:clr>
        </p15:guide>
        <p15:guide id="19" pos="3656" userDrawn="1">
          <p15:clr>
            <a:srgbClr val="F26B43"/>
          </p15:clr>
        </p15:guide>
        <p15:guide id="20" pos="3849" userDrawn="1">
          <p15:clr>
            <a:srgbClr val="F26B43"/>
          </p15:clr>
        </p15:guide>
        <p15:guide id="21" pos="4044" userDrawn="1">
          <p15:clr>
            <a:srgbClr val="F26B43"/>
          </p15:clr>
        </p15:guide>
        <p15:guide id="22" pos="4238" userDrawn="1">
          <p15:clr>
            <a:srgbClr val="F26B43"/>
          </p15:clr>
        </p15:guide>
        <p15:guide id="23" pos="4432" userDrawn="1">
          <p15:clr>
            <a:srgbClr val="F26B43"/>
          </p15:clr>
        </p15:guide>
        <p15:guide id="24" pos="4625" userDrawn="1">
          <p15:clr>
            <a:srgbClr val="F26B43"/>
          </p15:clr>
        </p15:guide>
        <p15:guide id="25" pos="4819" userDrawn="1">
          <p15:clr>
            <a:srgbClr val="F26B43"/>
          </p15:clr>
        </p15:guide>
        <p15:guide id="26" pos="5013" userDrawn="1">
          <p15:clr>
            <a:srgbClr val="F26B43"/>
          </p15:clr>
        </p15:guide>
        <p15:guide id="27" pos="5208" userDrawn="1">
          <p15:clr>
            <a:srgbClr val="F26B43"/>
          </p15:clr>
        </p15:guide>
        <p15:guide id="28" pos="5402" userDrawn="1">
          <p15:clr>
            <a:srgbClr val="F26B43"/>
          </p15:clr>
        </p15:guide>
        <p15:guide id="29" pos="5595" userDrawn="1">
          <p15:clr>
            <a:srgbClr val="F26B43"/>
          </p15:clr>
        </p15:guide>
        <p15:guide id="30" orient="horz" pos="77" userDrawn="1">
          <p15:clr>
            <a:srgbClr val="F26B43"/>
          </p15:clr>
        </p15:guide>
        <p15:guide id="31" orient="horz" pos="231" userDrawn="1">
          <p15:clr>
            <a:srgbClr val="F26B43"/>
          </p15:clr>
        </p15:guide>
        <p15:guide id="32" orient="horz" pos="386" userDrawn="1">
          <p15:clr>
            <a:srgbClr val="F26B43"/>
          </p15:clr>
        </p15:guide>
        <p15:guide id="33" orient="horz" pos="540" userDrawn="1">
          <p15:clr>
            <a:srgbClr val="F26B43"/>
          </p15:clr>
        </p15:guide>
        <p15:guide id="34" orient="horz" pos="694" userDrawn="1">
          <p15:clr>
            <a:srgbClr val="F26B43"/>
          </p15:clr>
        </p15:guide>
        <p15:guide id="35" orient="horz" pos="848" userDrawn="1">
          <p15:clr>
            <a:srgbClr val="F26B43"/>
          </p15:clr>
        </p15:guide>
        <p15:guide id="36" orient="horz" pos="1003" userDrawn="1">
          <p15:clr>
            <a:srgbClr val="F26B43"/>
          </p15:clr>
        </p15:guide>
        <p15:guide id="37" orient="horz" pos="1157" userDrawn="1">
          <p15:clr>
            <a:srgbClr val="F26B43"/>
          </p15:clr>
        </p15:guide>
        <p15:guide id="38" orient="horz" pos="1311" userDrawn="1">
          <p15:clr>
            <a:srgbClr val="F26B43"/>
          </p15:clr>
        </p15:guide>
        <p15:guide id="39" orient="horz" pos="1466" userDrawn="1">
          <p15:clr>
            <a:srgbClr val="F26B43"/>
          </p15:clr>
        </p15:guide>
        <p15:guide id="40" orient="horz" pos="1620" userDrawn="1">
          <p15:clr>
            <a:srgbClr val="F26B43"/>
          </p15:clr>
        </p15:guide>
        <p15:guide id="41" orient="horz" pos="1774" userDrawn="1">
          <p15:clr>
            <a:srgbClr val="F26B43"/>
          </p15:clr>
        </p15:guide>
        <p15:guide id="42" orient="horz" pos="1929" userDrawn="1">
          <p15:clr>
            <a:srgbClr val="F26B43"/>
          </p15:clr>
        </p15:guide>
        <p15:guide id="43" orient="horz" pos="2083" userDrawn="1">
          <p15:clr>
            <a:srgbClr val="F26B43"/>
          </p15:clr>
        </p15:guide>
        <p15:guide id="44" orient="horz" pos="2237" userDrawn="1">
          <p15:clr>
            <a:srgbClr val="F26B43"/>
          </p15:clr>
        </p15:guide>
        <p15:guide id="45" orient="horz" pos="2392" userDrawn="1">
          <p15:clr>
            <a:srgbClr val="F26B43"/>
          </p15:clr>
        </p15:guide>
        <p15:guide id="46" orient="horz" pos="2546" userDrawn="1">
          <p15:clr>
            <a:srgbClr val="F26B43"/>
          </p15:clr>
        </p15:guide>
        <p15:guide id="47" orient="horz" pos="2700" userDrawn="1">
          <p15:clr>
            <a:srgbClr val="F26B43"/>
          </p15:clr>
        </p15:guide>
        <p15:guide id="48" orient="horz" pos="2854" userDrawn="1">
          <p15:clr>
            <a:srgbClr val="F26B43"/>
          </p15:clr>
        </p15:guide>
        <p15:guide id="49" orient="horz" pos="3009" userDrawn="1">
          <p15:clr>
            <a:srgbClr val="F26B43"/>
          </p15:clr>
        </p15:guide>
        <p15:guide id="50" orient="horz" pos="316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facebook.com/people/Che%C5%82mski-Klub-Rozwoju-Cyfrowego/61579423677204/" TargetMode="External"/><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pl.wikipedia.org/wiki/Che%C5%82m#/media/Plik:Herb_Che%C5%82ma.png" TargetMode="External"/><Relationship Id="rId5" Type="http://schemas.openxmlformats.org/officeDocument/2006/relationships/hyperlink" Target="https://www.facebook.com/people/Che%C5%82mski-Klub-Rozwoju-Cyfrowego/61579423677204/" TargetMode="External"/><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hyperlink" Target="https://www.facebook.com/people/Klub-Rozwoju-Cyfrowego-Dzierzkowice/61577121346977/" TargetMode="External"/><Relationship Id="rId2" Type="http://schemas.openxmlformats.org/officeDocument/2006/relationships/image" Target="../media/image29.jpg"/><Relationship Id="rId1" Type="http://schemas.openxmlformats.org/officeDocument/2006/relationships/slideLayout" Target="../slideLayouts/slideLayout5.xml"/><Relationship Id="rId5" Type="http://schemas.openxmlformats.org/officeDocument/2006/relationships/hyperlink" Target="https://www.facebook.com/krcCzemierniki" TargetMode="Externa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www.facebook.com/KlubRozwojuCyfrowegowCKZiU/" TargetMode="External"/><Relationship Id="rId5" Type="http://schemas.openxmlformats.org/officeDocument/2006/relationships/image" Target="../media/image32.jpg"/><Relationship Id="rId4" Type="http://schemas.openxmlformats.org/officeDocument/2006/relationships/hyperlink" Target="https://www.facebook.com/klubrc.rzeszow/"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acebook.com/people/Klub-Rozwoju-Cyfrowego-w-Cieszanowie/61580625990855/" TargetMode="External"/><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hyperlink" Target="https://www.facebook.com/krc.plock/" TargetMode="External"/><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www.facebook.com/crcbukowina/" TargetMode="External"/><Relationship Id="rId5" Type="http://schemas.openxmlformats.org/officeDocument/2006/relationships/image" Target="../media/image36.jpg"/><Relationship Id="rId4" Type="http://schemas.openxmlformats.org/officeDocument/2006/relationships/hyperlink" Target="https://wolamyslowska.com.pl/category/aktualnosci-krc/"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susz.pl/3793/edukatorzy-krc-w-suszu-poznajmy-ich-blizej.html?searchKey=KRC"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mbp.chrzanow.pl/krc/"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cyfrowytomasz&#243;w.pl/"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krcmielec.pl/" TargetMode="Externa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facebook.com/p/Klub-Rozwoju-Cyfrowego-w-Czemiernikach-61577053341637/"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facebook.com/KlubRozwojuCyfrowegowCKZiU/"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zabrze.com.pl/i,klub-rozwoju-cyfrowego-w-zabrzu--nowe-mozliwosci-dla-mieszkancow,200274,965313.html"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0.png"/><Relationship Id="rId5" Type="http://schemas.microsoft.com/office/2017/04/relationships/track" Target="../media/track1.vtt"/><Relationship Id="rId4"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3" Type="http://schemas.openxmlformats.org/officeDocument/2006/relationships/hyperlink" Target="https://www.facebook.com/reel/" TargetMode="External"/><Relationship Id="rId7" Type="http://schemas.openxmlformats.org/officeDocument/2006/relationships/hyperlink" Target="https://www.youtube.com/watch?v=5x5xveKihvg&amp;t=18s" TargetMode="External"/><Relationship Id="rId2" Type="http://schemas.openxmlformats.org/officeDocument/2006/relationships/hyperlink" Target="https://www.facebook.com/profile.php?id=61578380420995&amp;sk=reels_tab" TargetMode="External"/><Relationship Id="rId1" Type="http://schemas.openxmlformats.org/officeDocument/2006/relationships/slideLayout" Target="../slideLayouts/slideLayout5.xml"/><Relationship Id="rId6" Type="http://schemas.openxmlformats.org/officeDocument/2006/relationships/hyperlink" Target="https://tvzabrze.pl/klub-rozwoju-cyfrowego" TargetMode="External"/><Relationship Id="rId5" Type="http://schemas.openxmlformats.org/officeDocument/2006/relationships/hyperlink" Target="https://www.facebook.com/reel/1027647432820415" TargetMode="External"/><Relationship Id="rId4" Type="http://schemas.openxmlformats.org/officeDocument/2006/relationships/hyperlink" Target="https://www.facebook.com/profile.php?id=61576561243647&amp;sk=reels_tab"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62.jpg"/><Relationship Id="rId4" Type="http://schemas.openxmlformats.org/officeDocument/2006/relationships/image" Target="../media/image61.jpg"/></Relationships>
</file>

<file path=ppt/slides/_rels/slide4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hyperlink" Target="https://www.gov.pl/web/cppc/projekt-kluby-rozwoju-cyfrowego-projekt-wspierajacy-krc-wsparci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3F33F18E-394A-4875-831B-31657E1ED194}"/>
              </a:ext>
            </a:extLst>
          </p:cNvPr>
          <p:cNvSpPr>
            <a:spLocks noGrp="1"/>
          </p:cNvSpPr>
          <p:nvPr>
            <p:ph type="ctrTitle"/>
          </p:nvPr>
        </p:nvSpPr>
        <p:spPr>
          <a:xfrm>
            <a:off x="1619672" y="2427734"/>
            <a:ext cx="6989574" cy="1080120"/>
          </a:xfrm>
        </p:spPr>
        <p:txBody>
          <a:bodyPr>
            <a:normAutofit fontScale="90000"/>
          </a:bodyPr>
          <a:lstStyle/>
          <a:p>
            <a:pPr>
              <a:lnSpc>
                <a:spcPct val="150000"/>
              </a:lnSpc>
            </a:pPr>
            <a:r>
              <a:rPr lang="pl-PL" dirty="0"/>
              <a:t>Dobre praktyki funkcjonowania lokalnych KRC</a:t>
            </a:r>
            <a:br>
              <a:rPr lang="pl-PL" dirty="0"/>
            </a:br>
            <a:r>
              <a:rPr lang="pl-PL" sz="2000" dirty="0">
                <a:solidFill>
                  <a:schemeClr val="bg1"/>
                </a:solidFill>
              </a:rPr>
              <a:t>Czyli dlaczego jesteście świetni</a:t>
            </a:r>
            <a:br>
              <a:rPr lang="pl-PL" dirty="0"/>
            </a:br>
            <a:br>
              <a:rPr lang="pl-PL" dirty="0"/>
            </a:br>
            <a:endParaRPr lang="pl-PL" dirty="0"/>
          </a:p>
        </p:txBody>
      </p:sp>
      <p:pic>
        <p:nvPicPr>
          <p:cNvPr id="5" name="Obraz 4">
            <a:extLst>
              <a:ext uri="{FF2B5EF4-FFF2-40B4-BE49-F238E27FC236}">
                <a16:creationId xmlns:a16="http://schemas.microsoft.com/office/drawing/2014/main" id="{A393FBBA-EA67-F557-3592-F1499A94742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4371950"/>
            <a:ext cx="7488832" cy="699675"/>
          </a:xfrm>
          <a:prstGeom prst="rect">
            <a:avLst/>
          </a:prstGeom>
        </p:spPr>
      </p:pic>
    </p:spTree>
    <p:extLst>
      <p:ext uri="{BB962C8B-B14F-4D97-AF65-F5344CB8AC3E}">
        <p14:creationId xmlns:p14="http://schemas.microsoft.com/office/powerpoint/2010/main" val="1061682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5F0A8A1-3802-0023-C14E-32DF0ED83C17}"/>
              </a:ext>
            </a:extLst>
          </p:cNvPr>
          <p:cNvSpPr>
            <a:spLocks noGrp="1"/>
          </p:cNvSpPr>
          <p:nvPr>
            <p:ph type="title"/>
          </p:nvPr>
        </p:nvSpPr>
        <p:spPr>
          <a:xfrm>
            <a:off x="877064" y="612237"/>
            <a:ext cx="7389546" cy="489880"/>
          </a:xfrm>
        </p:spPr>
        <p:txBody>
          <a:bodyPr/>
          <a:lstStyle/>
          <a:p>
            <a:r>
              <a:rPr lang="pl-PL" dirty="0"/>
              <a:t>Przykłady fascynujące: Chełmski KRC</a:t>
            </a:r>
          </a:p>
        </p:txBody>
      </p:sp>
      <p:pic>
        <p:nvPicPr>
          <p:cNvPr id="6" name="Symbol zastępczy zawartości 5" descr="Na ilustracji znajduje się biały, cybernetyczny robot z uśmiechniętą głową misia polarnego. Po lewej stronie znajduje się napis: Klub Rozwoju Cyfrowego w Chełmie, a pod nim logotypy Funduszy Europejskich, Rzeczypospolitej Polskiej, Dofinansowania przez Unię Europejską i logotyp Klubu Rozwoju Cyfrowego.">
            <a:extLst>
              <a:ext uri="{FF2B5EF4-FFF2-40B4-BE49-F238E27FC236}">
                <a16:creationId xmlns:a16="http://schemas.microsoft.com/office/drawing/2014/main" id="{F801C90B-85CF-0DF8-4231-22A0431C4735}"/>
              </a:ext>
              <a:ext uri="{C183D7F6-B498-43B3-948B-1728B52AA6E4}">
                <adec:decorative xmlns:adec="http://schemas.microsoft.com/office/drawing/2017/decorative" val="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6194" y="1102117"/>
            <a:ext cx="7810970" cy="2808929"/>
          </a:xfrm>
        </p:spPr>
      </p:pic>
      <p:sp>
        <p:nvSpPr>
          <p:cNvPr id="7" name="pole tekstowe 6">
            <a:extLst>
              <a:ext uri="{FF2B5EF4-FFF2-40B4-BE49-F238E27FC236}">
                <a16:creationId xmlns:a16="http://schemas.microsoft.com/office/drawing/2014/main" id="{F1DD4BA9-5B23-C909-3E77-7022248C8523}"/>
              </a:ext>
            </a:extLst>
          </p:cNvPr>
          <p:cNvSpPr txBox="1"/>
          <p:nvPr/>
        </p:nvSpPr>
        <p:spPr>
          <a:xfrm>
            <a:off x="3903944" y="4189030"/>
            <a:ext cx="3900235" cy="309187"/>
          </a:xfrm>
          <a:prstGeom prst="rect">
            <a:avLst/>
          </a:prstGeom>
          <a:noFill/>
        </p:spPr>
        <p:txBody>
          <a:bodyPr wrap="none" rtlCol="0">
            <a:spAutoFit/>
          </a:bodyPr>
          <a:lstStyle/>
          <a:p>
            <a:r>
              <a:rPr lang="pl-PL" b="1" dirty="0">
                <a:solidFill>
                  <a:schemeClr val="tx2"/>
                </a:solidFill>
                <a:latin typeface="Open Sans" panose="020B0606030504020204" pitchFamily="34" charset="0"/>
                <a:ea typeface="Open Sans" panose="020B0606030504020204" pitchFamily="34" charset="0"/>
                <a:cs typeface="Open Sans" panose="020B0606030504020204" pitchFamily="34" charset="0"/>
              </a:rPr>
              <a:t>Skąd pomysł na „</a:t>
            </a:r>
            <a:r>
              <a:rPr lang="pl-PL" b="1" dirty="0" err="1">
                <a:solidFill>
                  <a:schemeClr val="tx2"/>
                </a:solidFill>
                <a:latin typeface="Open Sans" panose="020B0606030504020204" pitchFamily="34" charset="0"/>
                <a:ea typeface="Open Sans" panose="020B0606030504020204" pitchFamily="34" charset="0"/>
                <a:cs typeface="Open Sans" panose="020B0606030504020204" pitchFamily="34" charset="0"/>
              </a:rPr>
              <a:t>cyber</a:t>
            </a:r>
            <a:r>
              <a:rPr lang="pl-PL" b="1" dirty="0">
                <a:solidFill>
                  <a:schemeClr val="tx2"/>
                </a:solidFill>
                <a:latin typeface="Open Sans" panose="020B0606030504020204" pitchFamily="34" charset="0"/>
                <a:ea typeface="Open Sans" panose="020B0606030504020204" pitchFamily="34" charset="0"/>
                <a:cs typeface="Open Sans" panose="020B0606030504020204" pitchFamily="34" charset="0"/>
              </a:rPr>
              <a:t>-misia polarnego”?</a:t>
            </a:r>
          </a:p>
        </p:txBody>
      </p:sp>
      <p:sp>
        <p:nvSpPr>
          <p:cNvPr id="9" name="pole tekstowe 8">
            <a:extLst>
              <a:ext uri="{FF2B5EF4-FFF2-40B4-BE49-F238E27FC236}">
                <a16:creationId xmlns:a16="http://schemas.microsoft.com/office/drawing/2014/main" id="{5FBB00DE-0EC4-C0B8-B020-6F89BA712BB8}"/>
              </a:ext>
            </a:extLst>
          </p:cNvPr>
          <p:cNvSpPr txBox="1"/>
          <p:nvPr/>
        </p:nvSpPr>
        <p:spPr>
          <a:xfrm>
            <a:off x="876194" y="3911046"/>
            <a:ext cx="1319542" cy="246221"/>
          </a:xfrm>
          <a:prstGeom prst="rect">
            <a:avLst/>
          </a:prstGeom>
          <a:noFill/>
        </p:spPr>
        <p:txBody>
          <a:bodyPr wrap="square">
            <a:spAutoFit/>
          </a:bodyPr>
          <a:lstStyle/>
          <a:p>
            <a:r>
              <a:rPr lang="pl-PL" sz="1000" dirty="0"/>
              <a:t>Źródło: </a:t>
            </a:r>
            <a:r>
              <a:rPr lang="pl-PL" sz="1000" dirty="0">
                <a:solidFill>
                  <a:srgbClr val="0563C1"/>
                </a:solidFill>
                <a:hlinkClick r:id="rId3"/>
              </a:rPr>
              <a:t>Chełmski KRC</a:t>
            </a:r>
            <a:r>
              <a:rPr lang="pl-PL" sz="1000" dirty="0"/>
              <a:t> </a:t>
            </a:r>
          </a:p>
        </p:txBody>
      </p:sp>
      <p:sp>
        <p:nvSpPr>
          <p:cNvPr id="4" name="Symbol zastępczy numeru slajdu 3">
            <a:extLst>
              <a:ext uri="{FF2B5EF4-FFF2-40B4-BE49-F238E27FC236}">
                <a16:creationId xmlns:a16="http://schemas.microsoft.com/office/drawing/2014/main" id="{84D4367C-8420-F543-26FD-055735177F99}"/>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10</a:t>
            </a:fld>
            <a:endParaRPr lang="pl-PL" dirty="0"/>
          </a:p>
        </p:txBody>
      </p:sp>
    </p:spTree>
    <p:extLst>
      <p:ext uri="{BB962C8B-B14F-4D97-AF65-F5344CB8AC3E}">
        <p14:creationId xmlns:p14="http://schemas.microsoft.com/office/powerpoint/2010/main" val="3997463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2E7DD0F1-4CDB-5EBF-9C37-E502AE38B71F}"/>
              </a:ext>
            </a:extLst>
          </p:cNvPr>
          <p:cNvSpPr txBox="1"/>
          <p:nvPr/>
        </p:nvSpPr>
        <p:spPr>
          <a:xfrm>
            <a:off x="1665999" y="402906"/>
            <a:ext cx="1826141" cy="400110"/>
          </a:xfrm>
          <a:prstGeom prst="rect">
            <a:avLst/>
          </a:prstGeom>
          <a:noFill/>
        </p:spPr>
        <p:txBody>
          <a:bodyPr wrap="none" rtlCol="0">
            <a:spAutoFit/>
          </a:bodyPr>
          <a:lstStyle/>
          <a:p>
            <a:r>
              <a:rPr lang="pl-PL"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Herb miasta </a:t>
            </a:r>
          </a:p>
        </p:txBody>
      </p:sp>
      <p:pic>
        <p:nvPicPr>
          <p:cNvPr id="6" name="Symbol zastępczy zawartości 5" descr="Ilustracja przedstawia herb miasta zwieńczony ozdobną koroną. Na zielonej tarczy herbu znajduje się biały niedżwiedź i trzy zielone drzewa. ">
            <a:extLst>
              <a:ext uri="{FF2B5EF4-FFF2-40B4-BE49-F238E27FC236}">
                <a16:creationId xmlns:a16="http://schemas.microsoft.com/office/drawing/2014/main" id="{176193BC-23C1-AEEE-D91E-0BEC293C8B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3648" y="961377"/>
            <a:ext cx="2106510" cy="3687088"/>
          </a:xfrm>
        </p:spPr>
      </p:pic>
      <p:sp>
        <p:nvSpPr>
          <p:cNvPr id="13" name="pole tekstowe 12">
            <a:extLst>
              <a:ext uri="{FF2B5EF4-FFF2-40B4-BE49-F238E27FC236}">
                <a16:creationId xmlns:a16="http://schemas.microsoft.com/office/drawing/2014/main" id="{E0A409F6-FC1A-35E9-4006-39034914FF16}"/>
              </a:ext>
            </a:extLst>
          </p:cNvPr>
          <p:cNvSpPr txBox="1"/>
          <p:nvPr/>
        </p:nvSpPr>
        <p:spPr>
          <a:xfrm>
            <a:off x="6116731" y="367300"/>
            <a:ext cx="1361270" cy="400110"/>
          </a:xfrm>
          <a:prstGeom prst="rect">
            <a:avLst/>
          </a:prstGeom>
          <a:noFill/>
        </p:spPr>
        <p:txBody>
          <a:bodyPr wrap="none" rtlCol="0">
            <a:spAutoFit/>
          </a:bodyPr>
          <a:lstStyle/>
          <a:p>
            <a:r>
              <a:rPr lang="pl-PL" sz="2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Logo KRC</a:t>
            </a:r>
          </a:p>
        </p:txBody>
      </p:sp>
      <p:pic>
        <p:nvPicPr>
          <p:cNvPr id="10" name="Obraz 9" descr="Na kwadratowej ilustracji znajduje się błękitne tło z białym niedźwiediem po środku, obrysowanym białym, niedomkniętym kwadratem, od któego odchodzą trzy dymki. powyżej znajduje się belka z logotypami Funduszy Europejskich, Rzeczpospolitej Polski, Dofinansowania przez Unię Europejską oraz logotyp Klubu Rozwoju Cyfrowego.">
            <a:extLst>
              <a:ext uri="{FF2B5EF4-FFF2-40B4-BE49-F238E27FC236}">
                <a16:creationId xmlns:a16="http://schemas.microsoft.com/office/drawing/2014/main" id="{3D5F1A38-CE6F-0171-C54B-6F053F3FE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1991" y="1203597"/>
            <a:ext cx="3566688" cy="3572603"/>
          </a:xfrm>
          <a:prstGeom prst="rect">
            <a:avLst/>
          </a:prstGeom>
        </p:spPr>
      </p:pic>
      <p:sp>
        <p:nvSpPr>
          <p:cNvPr id="2" name="pole tekstowe 1">
            <a:extLst>
              <a:ext uri="{FF2B5EF4-FFF2-40B4-BE49-F238E27FC236}">
                <a16:creationId xmlns:a16="http://schemas.microsoft.com/office/drawing/2014/main" id="{25E0219B-83E9-BCFB-7877-BA1C4168562A}"/>
              </a:ext>
            </a:extLst>
          </p:cNvPr>
          <p:cNvSpPr txBox="1"/>
          <p:nvPr/>
        </p:nvSpPr>
        <p:spPr>
          <a:xfrm>
            <a:off x="5104685" y="4776200"/>
            <a:ext cx="1319542" cy="246221"/>
          </a:xfrm>
          <a:prstGeom prst="rect">
            <a:avLst/>
          </a:prstGeom>
          <a:noFill/>
        </p:spPr>
        <p:txBody>
          <a:bodyPr wrap="square">
            <a:spAutoFit/>
          </a:bodyPr>
          <a:lstStyle/>
          <a:p>
            <a:r>
              <a:rPr lang="pl-PL" sz="1000" dirty="0"/>
              <a:t>Źródło: </a:t>
            </a:r>
            <a:r>
              <a:rPr lang="pl-PL" sz="1000" dirty="0">
                <a:solidFill>
                  <a:srgbClr val="0563C1"/>
                </a:solidFill>
                <a:hlinkClick r:id="rId5"/>
              </a:rPr>
              <a:t>Chełmski KRC</a:t>
            </a:r>
            <a:r>
              <a:rPr lang="pl-PL" sz="1000" dirty="0"/>
              <a:t> </a:t>
            </a:r>
          </a:p>
        </p:txBody>
      </p:sp>
      <p:sp>
        <p:nvSpPr>
          <p:cNvPr id="4" name="Symbol zastępczy numeru slajdu 3">
            <a:extLst>
              <a:ext uri="{FF2B5EF4-FFF2-40B4-BE49-F238E27FC236}">
                <a16:creationId xmlns:a16="http://schemas.microsoft.com/office/drawing/2014/main" id="{70D3D107-FFA7-005D-1655-65DAEE94379D}"/>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11</a:t>
            </a:fld>
            <a:endParaRPr lang="pl-PL" dirty="0"/>
          </a:p>
        </p:txBody>
      </p:sp>
      <p:sp>
        <p:nvSpPr>
          <p:cNvPr id="12" name="Strzałka: w prawo 11">
            <a:extLst>
              <a:ext uri="{FF2B5EF4-FFF2-40B4-BE49-F238E27FC236}">
                <a16:creationId xmlns:a16="http://schemas.microsoft.com/office/drawing/2014/main" id="{4EA37649-9F0E-2A07-1E5C-01FDBAD6749E}"/>
              </a:ext>
              <a:ext uri="{C183D7F6-B498-43B3-948B-1728B52AA6E4}">
                <adec:decorative xmlns:adec="http://schemas.microsoft.com/office/drawing/2017/decorative" val="1"/>
              </a:ext>
            </a:extLst>
          </p:cNvPr>
          <p:cNvSpPr/>
          <p:nvPr/>
        </p:nvSpPr>
        <p:spPr>
          <a:xfrm>
            <a:off x="3772018" y="2622908"/>
            <a:ext cx="1080120" cy="7339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5A0331BB-E0E3-8775-CB50-DC30111B1DC8}"/>
              </a:ext>
            </a:extLst>
          </p:cNvPr>
          <p:cNvSpPr txBox="1"/>
          <p:nvPr/>
        </p:nvSpPr>
        <p:spPr>
          <a:xfrm>
            <a:off x="1383122" y="4658242"/>
            <a:ext cx="1820725" cy="246221"/>
          </a:xfrm>
          <a:prstGeom prst="rect">
            <a:avLst/>
          </a:prstGeom>
          <a:noFill/>
        </p:spPr>
        <p:txBody>
          <a:bodyPr wrap="square">
            <a:spAutoFit/>
          </a:bodyPr>
          <a:lstStyle/>
          <a:p>
            <a:r>
              <a:rPr lang="pl-PL" sz="1000" dirty="0"/>
              <a:t>Źródło: </a:t>
            </a:r>
            <a:r>
              <a:rPr lang="pl-PL" sz="1000" dirty="0">
                <a:hlinkClick r:id="rId6"/>
              </a:rPr>
              <a:t>Wikipedia</a:t>
            </a:r>
            <a:r>
              <a:rPr lang="pl-PL" sz="1000" dirty="0"/>
              <a:t>, CC BY-SA 4.0</a:t>
            </a:r>
          </a:p>
        </p:txBody>
      </p:sp>
    </p:spTree>
    <p:extLst>
      <p:ext uri="{BB962C8B-B14F-4D97-AF65-F5344CB8AC3E}">
        <p14:creationId xmlns:p14="http://schemas.microsoft.com/office/powerpoint/2010/main" val="1564814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737D85-BBDB-EE21-CBDD-6D2DE8E5E07C}"/>
              </a:ext>
            </a:extLst>
          </p:cNvPr>
          <p:cNvSpPr>
            <a:spLocks noGrp="1"/>
          </p:cNvSpPr>
          <p:nvPr>
            <p:ph type="title"/>
          </p:nvPr>
        </p:nvSpPr>
        <p:spPr/>
        <p:txBody>
          <a:bodyPr/>
          <a:lstStyle/>
          <a:p>
            <a:r>
              <a:rPr lang="pl-PL" dirty="0"/>
              <a:t>Przykłady fascynujące: KRC Dzierzkowice, KRC Czemierniki</a:t>
            </a:r>
          </a:p>
        </p:txBody>
      </p:sp>
      <p:pic>
        <p:nvPicPr>
          <p:cNvPr id="6" name="Symbol zastępczy zawartości 5" descr="Na ilustracji znajduje się napis Klub Rozwoju Cyfrowego na tle cyfrowych komórek.">
            <a:extLst>
              <a:ext uri="{FF2B5EF4-FFF2-40B4-BE49-F238E27FC236}">
                <a16:creationId xmlns:a16="http://schemas.microsoft.com/office/drawing/2014/main" id="{F8DCE7E6-A242-AE74-1ABD-4C12CE66EF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1" y="1563638"/>
            <a:ext cx="4680521" cy="2641346"/>
          </a:xfrm>
        </p:spPr>
      </p:pic>
      <p:sp>
        <p:nvSpPr>
          <p:cNvPr id="7" name="pole tekstowe 6">
            <a:extLst>
              <a:ext uri="{FF2B5EF4-FFF2-40B4-BE49-F238E27FC236}">
                <a16:creationId xmlns:a16="http://schemas.microsoft.com/office/drawing/2014/main" id="{CDA6DD1B-BF8D-3D13-0439-AABF85E79717}"/>
              </a:ext>
            </a:extLst>
          </p:cNvPr>
          <p:cNvSpPr txBox="1"/>
          <p:nvPr/>
        </p:nvSpPr>
        <p:spPr>
          <a:xfrm>
            <a:off x="1691680" y="3939902"/>
            <a:ext cx="1502334" cy="246221"/>
          </a:xfrm>
          <a:prstGeom prst="rect">
            <a:avLst/>
          </a:prstGeom>
          <a:noFill/>
        </p:spPr>
        <p:txBody>
          <a:bodyPr wrap="none" rtlCol="0">
            <a:spAutoFit/>
          </a:bodyPr>
          <a:lstStyle/>
          <a:p>
            <a:r>
              <a:rPr lang="pl-PL" sz="1000" dirty="0"/>
              <a:t>Źródło: </a:t>
            </a:r>
            <a:r>
              <a:rPr lang="pl-PL" sz="1000" dirty="0">
                <a:hlinkClick r:id="rId3"/>
              </a:rPr>
              <a:t>KRC Dzierzkowice</a:t>
            </a:r>
            <a:endParaRPr lang="pl-PL" sz="1000" dirty="0"/>
          </a:p>
        </p:txBody>
      </p:sp>
      <p:pic>
        <p:nvPicPr>
          <p:cNvPr id="8" name="Obraz 7" descr="Na ilustracji znajduje się niebieski napis Klub rozwoju Cyfrowego w Czemiernikach, a nad nim niebieskie logo z ludzką głową widzianą z profilu z kropkami, z których część połączona jest prostymi liniami.">
            <a:extLst>
              <a:ext uri="{FF2B5EF4-FFF2-40B4-BE49-F238E27FC236}">
                <a16:creationId xmlns:a16="http://schemas.microsoft.com/office/drawing/2014/main" id="{326E0E91-352E-47D7-8206-B0C8268CFA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33063" y="1537656"/>
            <a:ext cx="4065886" cy="2472058"/>
          </a:xfrm>
          <a:prstGeom prst="rect">
            <a:avLst/>
          </a:prstGeom>
        </p:spPr>
      </p:pic>
      <p:sp>
        <p:nvSpPr>
          <p:cNvPr id="9" name="pole tekstowe 8">
            <a:extLst>
              <a:ext uri="{FF2B5EF4-FFF2-40B4-BE49-F238E27FC236}">
                <a16:creationId xmlns:a16="http://schemas.microsoft.com/office/drawing/2014/main" id="{B2F11D89-AFAF-EA25-D587-A6B694802ACF}"/>
              </a:ext>
            </a:extLst>
          </p:cNvPr>
          <p:cNvSpPr txBox="1"/>
          <p:nvPr/>
        </p:nvSpPr>
        <p:spPr>
          <a:xfrm>
            <a:off x="4889043" y="3912585"/>
            <a:ext cx="1701107" cy="246221"/>
          </a:xfrm>
          <a:prstGeom prst="rect">
            <a:avLst/>
          </a:prstGeom>
          <a:noFill/>
        </p:spPr>
        <p:txBody>
          <a:bodyPr wrap="none" rtlCol="0">
            <a:spAutoFit/>
          </a:bodyPr>
          <a:lstStyle/>
          <a:p>
            <a:r>
              <a:rPr lang="pl-PL" sz="1000" dirty="0"/>
              <a:t>Źródło: </a:t>
            </a:r>
            <a:r>
              <a:rPr lang="pl-PL" sz="1000" dirty="0">
                <a:hlinkClick r:id="rId5"/>
              </a:rPr>
              <a:t>KRC w Czemiernikach</a:t>
            </a:r>
            <a:endParaRPr lang="pl-PL" sz="1000" dirty="0"/>
          </a:p>
        </p:txBody>
      </p:sp>
      <p:sp>
        <p:nvSpPr>
          <p:cNvPr id="4" name="Symbol zastępczy numeru slajdu 3">
            <a:extLst>
              <a:ext uri="{FF2B5EF4-FFF2-40B4-BE49-F238E27FC236}">
                <a16:creationId xmlns:a16="http://schemas.microsoft.com/office/drawing/2014/main" id="{A70759BC-5869-44A2-C83F-8FD1B2D0C36E}"/>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12</a:t>
            </a:fld>
            <a:endParaRPr lang="pl-PL" dirty="0"/>
          </a:p>
        </p:txBody>
      </p:sp>
    </p:spTree>
    <p:extLst>
      <p:ext uri="{BB962C8B-B14F-4D97-AF65-F5344CB8AC3E}">
        <p14:creationId xmlns:p14="http://schemas.microsoft.com/office/powerpoint/2010/main" val="2108669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DD8EABE-70E3-FB1F-3E0D-0EAD6087F157}"/>
              </a:ext>
            </a:extLst>
          </p:cNvPr>
          <p:cNvSpPr>
            <a:spLocks noGrp="1"/>
          </p:cNvSpPr>
          <p:nvPr>
            <p:ph type="title"/>
          </p:nvPr>
        </p:nvSpPr>
        <p:spPr/>
        <p:txBody>
          <a:bodyPr/>
          <a:lstStyle/>
          <a:p>
            <a:r>
              <a:rPr lang="pl-PL" dirty="0"/>
              <a:t>Przykłady fascynujące: KRC Rzeszów, KRC Łódź</a:t>
            </a:r>
          </a:p>
        </p:txBody>
      </p:sp>
      <p:pic>
        <p:nvPicPr>
          <p:cNvPr id="6" name="Symbol zastępczy zawartości 5" descr="Ilustracja przedstawia czarne tło z czarną żaróką świecącą na pomarańczowo. Na żarówce znajduje się biały napis K R C w Rzeszowie.">
            <a:extLst>
              <a:ext uri="{FF2B5EF4-FFF2-40B4-BE49-F238E27FC236}">
                <a16:creationId xmlns:a16="http://schemas.microsoft.com/office/drawing/2014/main" id="{AE586F73-0EB4-151F-5ACE-C8AD55EA0F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3608" y="1347055"/>
            <a:ext cx="3182937" cy="3182937"/>
          </a:xfrm>
        </p:spPr>
      </p:pic>
      <p:sp>
        <p:nvSpPr>
          <p:cNvPr id="3" name="pole tekstowe 2">
            <a:extLst>
              <a:ext uri="{FF2B5EF4-FFF2-40B4-BE49-F238E27FC236}">
                <a16:creationId xmlns:a16="http://schemas.microsoft.com/office/drawing/2014/main" id="{3EA945D3-76EC-F0EA-BB37-B717265170D6}"/>
              </a:ext>
            </a:extLst>
          </p:cNvPr>
          <p:cNvSpPr txBox="1"/>
          <p:nvPr/>
        </p:nvSpPr>
        <p:spPr>
          <a:xfrm>
            <a:off x="1043608" y="4575680"/>
            <a:ext cx="1476686" cy="246221"/>
          </a:xfrm>
          <a:prstGeom prst="rect">
            <a:avLst/>
          </a:prstGeom>
          <a:noFill/>
        </p:spPr>
        <p:txBody>
          <a:bodyPr wrap="none" rtlCol="0">
            <a:spAutoFit/>
          </a:bodyPr>
          <a:lstStyle/>
          <a:p>
            <a:r>
              <a:rPr lang="pl-PL" sz="1000" dirty="0"/>
              <a:t>Źródło: </a:t>
            </a:r>
            <a:r>
              <a:rPr lang="pl-PL" sz="1000" dirty="0">
                <a:hlinkClick r:id="rId4"/>
              </a:rPr>
              <a:t>KRC w Rzeszowie</a:t>
            </a:r>
            <a:endParaRPr lang="pl-PL" sz="1000" dirty="0"/>
          </a:p>
        </p:txBody>
      </p:sp>
      <p:pic>
        <p:nvPicPr>
          <p:cNvPr id="8" name="Obraz 7" descr="Na ilustracji znajdują się trzy okręgi, umieszczone w sobie na wzajem: Brązowy, czarny, błękitny, a w nich logotyp Klubu Rozwoju Cyfrowego i łamany, kolorowy zapis Łódź Kreuje.">
            <a:extLst>
              <a:ext uri="{FF2B5EF4-FFF2-40B4-BE49-F238E27FC236}">
                <a16:creationId xmlns:a16="http://schemas.microsoft.com/office/drawing/2014/main" id="{D9F1746B-0834-5C2A-3D79-994B215FE6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1039" y="959835"/>
            <a:ext cx="3796445" cy="3796445"/>
          </a:xfrm>
          <a:prstGeom prst="rect">
            <a:avLst/>
          </a:prstGeom>
        </p:spPr>
      </p:pic>
      <p:sp>
        <p:nvSpPr>
          <p:cNvPr id="5" name="pole tekstowe 4">
            <a:extLst>
              <a:ext uri="{FF2B5EF4-FFF2-40B4-BE49-F238E27FC236}">
                <a16:creationId xmlns:a16="http://schemas.microsoft.com/office/drawing/2014/main" id="{A75AEBA0-5021-F566-7D52-D76804631C3A}"/>
              </a:ext>
            </a:extLst>
          </p:cNvPr>
          <p:cNvSpPr txBox="1"/>
          <p:nvPr/>
        </p:nvSpPr>
        <p:spPr>
          <a:xfrm>
            <a:off x="4860032" y="4529992"/>
            <a:ext cx="1088760" cy="246221"/>
          </a:xfrm>
          <a:prstGeom prst="rect">
            <a:avLst/>
          </a:prstGeom>
          <a:noFill/>
        </p:spPr>
        <p:txBody>
          <a:bodyPr wrap="none" rtlCol="0">
            <a:spAutoFit/>
          </a:bodyPr>
          <a:lstStyle/>
          <a:p>
            <a:r>
              <a:rPr lang="pl-PL" sz="1000" dirty="0"/>
              <a:t>Źródło: </a:t>
            </a:r>
            <a:r>
              <a:rPr lang="pl-PL" sz="1000" dirty="0">
                <a:hlinkClick r:id="rId6"/>
              </a:rPr>
              <a:t>KRC Łódź </a:t>
            </a:r>
            <a:endParaRPr lang="pl-PL" sz="1000" dirty="0"/>
          </a:p>
        </p:txBody>
      </p:sp>
      <p:sp>
        <p:nvSpPr>
          <p:cNvPr id="4" name="Symbol zastępczy numeru slajdu 3">
            <a:extLst>
              <a:ext uri="{FF2B5EF4-FFF2-40B4-BE49-F238E27FC236}">
                <a16:creationId xmlns:a16="http://schemas.microsoft.com/office/drawing/2014/main" id="{AF324134-1586-4D83-AFE8-65CFD76DDF2B}"/>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13</a:t>
            </a:fld>
            <a:endParaRPr lang="pl-PL" dirty="0"/>
          </a:p>
        </p:txBody>
      </p:sp>
    </p:spTree>
    <p:extLst>
      <p:ext uri="{BB962C8B-B14F-4D97-AF65-F5344CB8AC3E}">
        <p14:creationId xmlns:p14="http://schemas.microsoft.com/office/powerpoint/2010/main" val="4113593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B0C508-8098-2F35-47E7-BD71E20D48C9}"/>
              </a:ext>
            </a:extLst>
          </p:cNvPr>
          <p:cNvSpPr>
            <a:spLocks noGrp="1"/>
          </p:cNvSpPr>
          <p:nvPr>
            <p:ph type="title"/>
          </p:nvPr>
        </p:nvSpPr>
        <p:spPr/>
        <p:txBody>
          <a:bodyPr/>
          <a:lstStyle/>
          <a:p>
            <a:r>
              <a:rPr lang="pl-PL" dirty="0"/>
              <a:t>Przykłady klasyczne: KRC Cieszanów, KRC Płock </a:t>
            </a:r>
          </a:p>
        </p:txBody>
      </p:sp>
      <p:pic>
        <p:nvPicPr>
          <p:cNvPr id="6" name="Symbol zastępczy zawartości 5" descr="Ilustracja przedstawia logotyp z napisem K R C. Kluby Rozwoju Cyfrowego Cieszanów. Poniżej znajduje się komplet logotypów projektowych.">
            <a:extLst>
              <a:ext uri="{FF2B5EF4-FFF2-40B4-BE49-F238E27FC236}">
                <a16:creationId xmlns:a16="http://schemas.microsoft.com/office/drawing/2014/main" id="{1B2C463D-0428-DDF4-2523-7880BD4743FE}"/>
              </a:ext>
              <a:ext uri="{C183D7F6-B498-43B3-948B-1728B52AA6E4}">
                <adec:decorative xmlns:adec="http://schemas.microsoft.com/office/drawing/2017/decorative" val="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259632" y="1345934"/>
            <a:ext cx="3263514" cy="3263514"/>
          </a:xfrm>
        </p:spPr>
      </p:pic>
      <p:sp>
        <p:nvSpPr>
          <p:cNvPr id="3" name="pole tekstowe 2">
            <a:extLst>
              <a:ext uri="{FF2B5EF4-FFF2-40B4-BE49-F238E27FC236}">
                <a16:creationId xmlns:a16="http://schemas.microsoft.com/office/drawing/2014/main" id="{03894A4D-97B4-5509-5D05-3303C738F4C3}"/>
              </a:ext>
            </a:extLst>
          </p:cNvPr>
          <p:cNvSpPr txBox="1"/>
          <p:nvPr/>
        </p:nvSpPr>
        <p:spPr>
          <a:xfrm>
            <a:off x="1259632" y="4371950"/>
            <a:ext cx="1582484" cy="246221"/>
          </a:xfrm>
          <a:prstGeom prst="rect">
            <a:avLst/>
          </a:prstGeom>
          <a:noFill/>
        </p:spPr>
        <p:txBody>
          <a:bodyPr wrap="none" rtlCol="0">
            <a:spAutoFit/>
          </a:bodyPr>
          <a:lstStyle/>
          <a:p>
            <a:r>
              <a:rPr lang="pl-PL" sz="1000" dirty="0"/>
              <a:t>Źródło: </a:t>
            </a:r>
            <a:r>
              <a:rPr lang="pl-PL" sz="1000" dirty="0">
                <a:hlinkClick r:id="rId3"/>
              </a:rPr>
              <a:t>KRC w Cieszanowie</a:t>
            </a:r>
            <a:endParaRPr lang="pl-PL" sz="1000" dirty="0"/>
          </a:p>
        </p:txBody>
      </p:sp>
      <p:pic>
        <p:nvPicPr>
          <p:cNvPr id="8" name="Obraz 7" descr="Ilustracja przedstawia logotyp z napisem K R C Płock.">
            <a:extLst>
              <a:ext uri="{FF2B5EF4-FFF2-40B4-BE49-F238E27FC236}">
                <a16:creationId xmlns:a16="http://schemas.microsoft.com/office/drawing/2014/main" id="{47F5971E-5123-A85E-4828-60654519F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817" y="1139609"/>
            <a:ext cx="3389362" cy="3389362"/>
          </a:xfrm>
          <a:prstGeom prst="rect">
            <a:avLst/>
          </a:prstGeom>
        </p:spPr>
      </p:pic>
      <p:sp>
        <p:nvSpPr>
          <p:cNvPr id="5" name="pole tekstowe 4">
            <a:extLst>
              <a:ext uri="{FF2B5EF4-FFF2-40B4-BE49-F238E27FC236}">
                <a16:creationId xmlns:a16="http://schemas.microsoft.com/office/drawing/2014/main" id="{0991064B-A8E4-7268-17AD-29CC995A733E}"/>
              </a:ext>
            </a:extLst>
          </p:cNvPr>
          <p:cNvSpPr txBox="1"/>
          <p:nvPr/>
        </p:nvSpPr>
        <p:spPr>
          <a:xfrm>
            <a:off x="4932040" y="4299942"/>
            <a:ext cx="1284326" cy="246221"/>
          </a:xfrm>
          <a:prstGeom prst="rect">
            <a:avLst/>
          </a:prstGeom>
          <a:noFill/>
        </p:spPr>
        <p:txBody>
          <a:bodyPr wrap="none" rtlCol="0">
            <a:spAutoFit/>
          </a:bodyPr>
          <a:lstStyle/>
          <a:p>
            <a:r>
              <a:rPr lang="pl-PL" sz="1000" dirty="0"/>
              <a:t>Źródło: </a:t>
            </a:r>
            <a:r>
              <a:rPr lang="pl-PL" sz="1000" dirty="0">
                <a:hlinkClick r:id="rId5"/>
              </a:rPr>
              <a:t>KRC w Płocku</a:t>
            </a:r>
            <a:endParaRPr lang="pl-PL" sz="1000" dirty="0"/>
          </a:p>
        </p:txBody>
      </p:sp>
      <p:sp>
        <p:nvSpPr>
          <p:cNvPr id="4" name="Symbol zastępczy numeru slajdu 3">
            <a:extLst>
              <a:ext uri="{FF2B5EF4-FFF2-40B4-BE49-F238E27FC236}">
                <a16:creationId xmlns:a16="http://schemas.microsoft.com/office/drawing/2014/main" id="{CA0B0A7F-474F-60BB-251A-352C81649A81}"/>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14</a:t>
            </a:fld>
            <a:endParaRPr lang="pl-PL" dirty="0"/>
          </a:p>
        </p:txBody>
      </p:sp>
    </p:spTree>
    <p:extLst>
      <p:ext uri="{BB962C8B-B14F-4D97-AF65-F5344CB8AC3E}">
        <p14:creationId xmlns:p14="http://schemas.microsoft.com/office/powerpoint/2010/main" val="3906289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97E328-C153-6E32-0AF3-7E98D8DE37A8}"/>
              </a:ext>
            </a:extLst>
          </p:cNvPr>
          <p:cNvSpPr>
            <a:spLocks noGrp="1"/>
          </p:cNvSpPr>
          <p:nvPr>
            <p:ph type="title"/>
          </p:nvPr>
        </p:nvSpPr>
        <p:spPr/>
        <p:txBody>
          <a:bodyPr/>
          <a:lstStyle/>
          <a:p>
            <a:r>
              <a:rPr lang="pl-PL" dirty="0"/>
              <a:t>Przykłady do przemyślenia: </a:t>
            </a:r>
          </a:p>
        </p:txBody>
      </p:sp>
      <p:pic>
        <p:nvPicPr>
          <p:cNvPr id="6" name="Symbol zastępczy zawartości 5" descr="Ilustracja przedstawia czerwony dwuczęściowy logotym. po lewej stornie znajduje się połowa wawrzynu, a po prawej połowa siatki globusa z komputerem. Dookoła rozpościera się napis Klub Kompetencji Cyfrowych w Wili Mysłowskiej.">
            <a:extLst>
              <a:ext uri="{FF2B5EF4-FFF2-40B4-BE49-F238E27FC236}">
                <a16:creationId xmlns:a16="http://schemas.microsoft.com/office/drawing/2014/main" id="{03B3DA3E-91EF-88CF-CEE0-F9D25545C75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1608" y="1348326"/>
            <a:ext cx="3796537" cy="3182937"/>
          </a:xfrm>
        </p:spPr>
      </p:pic>
      <p:sp>
        <p:nvSpPr>
          <p:cNvPr id="3" name="pole tekstowe 2">
            <a:extLst>
              <a:ext uri="{FF2B5EF4-FFF2-40B4-BE49-F238E27FC236}">
                <a16:creationId xmlns:a16="http://schemas.microsoft.com/office/drawing/2014/main" id="{FAD0ED59-6994-D7E8-3999-7EB312B7EB87}"/>
              </a:ext>
            </a:extLst>
          </p:cNvPr>
          <p:cNvSpPr txBox="1"/>
          <p:nvPr/>
        </p:nvSpPr>
        <p:spPr>
          <a:xfrm>
            <a:off x="877064" y="4531263"/>
            <a:ext cx="1656223" cy="246221"/>
          </a:xfrm>
          <a:prstGeom prst="rect">
            <a:avLst/>
          </a:prstGeom>
          <a:noFill/>
        </p:spPr>
        <p:txBody>
          <a:bodyPr wrap="none" rtlCol="0">
            <a:spAutoFit/>
          </a:bodyPr>
          <a:lstStyle/>
          <a:p>
            <a:r>
              <a:rPr lang="pl-PL" sz="1000" dirty="0"/>
              <a:t>Źródło: </a:t>
            </a:r>
            <a:r>
              <a:rPr lang="pl-PL" sz="1000" dirty="0">
                <a:hlinkClick r:id="rId4"/>
              </a:rPr>
              <a:t>wolamyslowska.com</a:t>
            </a:r>
            <a:endParaRPr lang="pl-PL" sz="1000" dirty="0"/>
          </a:p>
        </p:txBody>
      </p:sp>
      <p:pic>
        <p:nvPicPr>
          <p:cNvPr id="8" name="Obraz 7" descr="Ilustracja przedstawia logo, na którym widzimy czarne kolumny komputera z dwoma symbolami kół zębatych na monitorze. Wokół monitora widać elipsę z czarno-czerwonym kołem zębatym. Poniżej znajdują się napisy. Czarny: Cetrum Rozwoju Cyfrowego. I czerwony: w Gminie Białka Tatrzańska. ">
            <a:extLst>
              <a:ext uri="{FF2B5EF4-FFF2-40B4-BE49-F238E27FC236}">
                <a16:creationId xmlns:a16="http://schemas.microsoft.com/office/drawing/2014/main" id="{6B3FAB58-DBAA-6370-B8C1-E79D7C148C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1827" y="979646"/>
            <a:ext cx="3857065" cy="3857065"/>
          </a:xfrm>
          <a:prstGeom prst="rect">
            <a:avLst/>
          </a:prstGeom>
        </p:spPr>
      </p:pic>
      <p:sp>
        <p:nvSpPr>
          <p:cNvPr id="5" name="pole tekstowe 4">
            <a:extLst>
              <a:ext uri="{FF2B5EF4-FFF2-40B4-BE49-F238E27FC236}">
                <a16:creationId xmlns:a16="http://schemas.microsoft.com/office/drawing/2014/main" id="{05696CFA-10F1-7786-F2AF-D5681837D9AF}"/>
              </a:ext>
            </a:extLst>
          </p:cNvPr>
          <p:cNvSpPr txBox="1"/>
          <p:nvPr/>
        </p:nvSpPr>
        <p:spPr>
          <a:xfrm>
            <a:off x="4967203" y="4469386"/>
            <a:ext cx="2441694" cy="246221"/>
          </a:xfrm>
          <a:prstGeom prst="rect">
            <a:avLst/>
          </a:prstGeom>
          <a:noFill/>
        </p:spPr>
        <p:txBody>
          <a:bodyPr wrap="none" rtlCol="0">
            <a:spAutoFit/>
          </a:bodyPr>
          <a:lstStyle/>
          <a:p>
            <a:r>
              <a:rPr lang="pl-PL" sz="1000" dirty="0"/>
              <a:t>Źródło: </a:t>
            </a:r>
            <a:r>
              <a:rPr lang="pl-PL" sz="1000" dirty="0">
                <a:hlinkClick r:id="rId6"/>
              </a:rPr>
              <a:t>CRC w Gminie Bukowina Tatrzańska</a:t>
            </a:r>
            <a:endParaRPr lang="pl-PL" sz="1000" dirty="0"/>
          </a:p>
        </p:txBody>
      </p:sp>
      <p:sp>
        <p:nvSpPr>
          <p:cNvPr id="4" name="Symbol zastępczy numeru slajdu 3">
            <a:extLst>
              <a:ext uri="{FF2B5EF4-FFF2-40B4-BE49-F238E27FC236}">
                <a16:creationId xmlns:a16="http://schemas.microsoft.com/office/drawing/2014/main" id="{0A630B37-B458-41E9-17CC-F87A04746BA0}"/>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15</a:t>
            </a:fld>
            <a:endParaRPr lang="pl-PL" dirty="0"/>
          </a:p>
        </p:txBody>
      </p:sp>
    </p:spTree>
    <p:extLst>
      <p:ext uri="{BB962C8B-B14F-4D97-AF65-F5344CB8AC3E}">
        <p14:creationId xmlns:p14="http://schemas.microsoft.com/office/powerpoint/2010/main" val="2715697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54FCEEDD-D91E-5A1A-3090-335EBC674612}"/>
              </a:ext>
              <a:ext uri="{C183D7F6-B498-43B3-948B-1728B52AA6E4}">
                <adec:decorative xmlns:adec="http://schemas.microsoft.com/office/drawing/2017/decorative" val="1"/>
              </a:ext>
            </a:extLst>
          </p:cNvPr>
          <p:cNvSpPr/>
          <p:nvPr/>
        </p:nvSpPr>
        <p:spPr>
          <a:xfrm>
            <a:off x="1979712" y="1970038"/>
            <a:ext cx="4780960" cy="2691038"/>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2" name="Tytuł 1">
            <a:extLst>
              <a:ext uri="{FF2B5EF4-FFF2-40B4-BE49-F238E27FC236}">
                <a16:creationId xmlns:a16="http://schemas.microsoft.com/office/drawing/2014/main" id="{802595C4-86B0-F8DB-D228-3312E6A973A1}"/>
              </a:ext>
            </a:extLst>
          </p:cNvPr>
          <p:cNvSpPr>
            <a:spLocks noGrp="1"/>
          </p:cNvSpPr>
          <p:nvPr>
            <p:ph type="title"/>
          </p:nvPr>
        </p:nvSpPr>
        <p:spPr/>
        <p:txBody>
          <a:bodyPr/>
          <a:lstStyle/>
          <a:p>
            <a:r>
              <a:rPr lang="pl-PL" dirty="0"/>
              <a:t>Spot radiowy jako przykład budowania marki, czyli dlaczego spójność nazw jest ważna w realizowaniu idei KRC</a:t>
            </a:r>
          </a:p>
        </p:txBody>
      </p:sp>
      <p:pic>
        <p:nvPicPr>
          <p:cNvPr id="5" name="CPPC Kluby Rozwoju Cyfrowego spot radio 30s B1" descr="Nagranie audio. Transkrypcja w Notatkach do slajdu.">
            <a:hlinkClick r:id="" action="ppaction://media"/>
            <a:extLst>
              <a:ext uri="{FF2B5EF4-FFF2-40B4-BE49-F238E27FC236}">
                <a16:creationId xmlns:a16="http://schemas.microsoft.com/office/drawing/2014/main" id="{8C3998E4-7EF8-8241-0DB9-ECD3117D5889}"/>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7857115" y="2736142"/>
            <a:ext cx="406400" cy="406400"/>
          </a:xfrm>
        </p:spPr>
      </p:pic>
      <p:sp>
        <p:nvSpPr>
          <p:cNvPr id="4" name="Symbol zastępczy numeru slajdu 3">
            <a:extLst>
              <a:ext uri="{FF2B5EF4-FFF2-40B4-BE49-F238E27FC236}">
                <a16:creationId xmlns:a16="http://schemas.microsoft.com/office/drawing/2014/main" id="{C08986DB-4361-598A-02DE-5321C6140CD3}"/>
              </a:ext>
            </a:extLst>
          </p:cNvPr>
          <p:cNvSpPr>
            <a:spLocks noGrp="1"/>
          </p:cNvSpPr>
          <p:nvPr>
            <p:ph type="sldNum" sz="quarter" idx="10"/>
          </p:nvPr>
        </p:nvSpPr>
        <p:spPr/>
        <p:txBody>
          <a:bodyPr/>
          <a:lstStyle/>
          <a:p>
            <a:fld id="{EB4015AA-59F6-416B-87A6-8E3D940284E2}" type="slidenum">
              <a:rPr lang="pl-PL" smtClean="0"/>
              <a:pPr/>
              <a:t>16</a:t>
            </a:fld>
            <a:endParaRPr lang="pl-PL" dirty="0"/>
          </a:p>
        </p:txBody>
      </p:sp>
      <p:pic>
        <p:nvPicPr>
          <p:cNvPr id="7" name="Obraz 6" descr="Ilustracja przedstawia front staromodnego radia. Widać na nim pokrętła i analogowy układ długości fal radiowych.">
            <a:extLst>
              <a:ext uri="{FF2B5EF4-FFF2-40B4-BE49-F238E27FC236}">
                <a16:creationId xmlns:a16="http://schemas.microsoft.com/office/drawing/2014/main" id="{4FE5F86E-5983-12DD-3CE0-7B7C3EAAE7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8447" y="1716109"/>
            <a:ext cx="4780961" cy="2691038"/>
          </a:xfrm>
          <a:prstGeom prst="rect">
            <a:avLst/>
          </a:prstGeom>
        </p:spPr>
      </p:pic>
      <p:sp>
        <p:nvSpPr>
          <p:cNvPr id="9" name="pole tekstowe 8">
            <a:extLst>
              <a:ext uri="{FF2B5EF4-FFF2-40B4-BE49-F238E27FC236}">
                <a16:creationId xmlns:a16="http://schemas.microsoft.com/office/drawing/2014/main" id="{3A55D29E-4FAE-3FF3-A108-9F8D7B702A1B}"/>
              </a:ext>
            </a:extLst>
          </p:cNvPr>
          <p:cNvSpPr txBox="1"/>
          <p:nvPr/>
        </p:nvSpPr>
        <p:spPr>
          <a:xfrm>
            <a:off x="6999179" y="3363838"/>
            <a:ext cx="2065245" cy="526041"/>
          </a:xfrm>
          <a:prstGeom prst="rect">
            <a:avLst/>
          </a:prstGeom>
          <a:noFill/>
        </p:spPr>
        <p:txBody>
          <a:bodyPr wrap="none" rtlCol="0">
            <a:spAutoFit/>
          </a:bodyPr>
          <a:lstStyle/>
          <a:p>
            <a:pPr algn="ctr"/>
            <a:r>
              <a:rPr lang="pl-PL" dirty="0">
                <a:solidFill>
                  <a:schemeClr val="accent1"/>
                </a:solidFill>
                <a:latin typeface="Open Sans" panose="020B0606030504020204" pitchFamily="34" charset="0"/>
                <a:ea typeface="Open Sans" panose="020B0606030504020204" pitchFamily="34" charset="0"/>
                <a:cs typeface="Open Sans" panose="020B0606030504020204" pitchFamily="34" charset="0"/>
              </a:rPr>
              <a:t>[Transkrypcja audio w </a:t>
            </a:r>
          </a:p>
          <a:p>
            <a:pPr algn="ctr"/>
            <a:r>
              <a:rPr lang="pl-PL" dirty="0">
                <a:solidFill>
                  <a:schemeClr val="accent1"/>
                </a:solidFill>
                <a:latin typeface="Open Sans" panose="020B0606030504020204" pitchFamily="34" charset="0"/>
                <a:ea typeface="Open Sans" panose="020B0606030504020204" pitchFamily="34" charset="0"/>
                <a:cs typeface="Open Sans" panose="020B0606030504020204" pitchFamily="34" charset="0"/>
              </a:rPr>
              <a:t>Notatkach do slajdu]</a:t>
            </a:r>
          </a:p>
        </p:txBody>
      </p:sp>
    </p:spTree>
    <p:extLst>
      <p:ext uri="{BB962C8B-B14F-4D97-AF65-F5344CB8AC3E}">
        <p14:creationId xmlns:p14="http://schemas.microsoft.com/office/powerpoint/2010/main" val="367348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430B7D-8364-4D7A-AE47-9AA414D9F7DD}"/>
              </a:ext>
            </a:extLst>
          </p:cNvPr>
          <p:cNvSpPr>
            <a:spLocks noGrp="1"/>
          </p:cNvSpPr>
          <p:nvPr>
            <p:ph type="ctrTitle"/>
          </p:nvPr>
        </p:nvSpPr>
        <p:spPr>
          <a:xfrm>
            <a:off x="2627784" y="3723878"/>
            <a:ext cx="5542066" cy="898396"/>
          </a:xfrm>
        </p:spPr>
        <p:txBody>
          <a:bodyPr>
            <a:normAutofit/>
          </a:bodyPr>
          <a:lstStyle/>
          <a:p>
            <a:r>
              <a:rPr lang="pl-PL" sz="3200" dirty="0"/>
              <a:t>Przedstaw się!</a:t>
            </a:r>
          </a:p>
        </p:txBody>
      </p:sp>
      <p:pic>
        <p:nvPicPr>
          <p:cNvPr id="4" name="Obraz 3">
            <a:extLst>
              <a:ext uri="{FF2B5EF4-FFF2-40B4-BE49-F238E27FC236}">
                <a16:creationId xmlns:a16="http://schemas.microsoft.com/office/drawing/2014/main" id="{1D5C4C78-2459-0DB9-AEF0-D07443BB8D3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36348" b="36348"/>
          <a:stretch/>
        </p:blipFill>
        <p:spPr>
          <a:xfrm>
            <a:off x="7596336" y="267494"/>
            <a:ext cx="1078341" cy="294424"/>
          </a:xfrm>
          <a:prstGeom prst="rect">
            <a:avLst/>
          </a:prstGeom>
        </p:spPr>
      </p:pic>
      <p:pic>
        <p:nvPicPr>
          <p:cNvPr id="8" name="Symbol zastępczy obrazu 7" descr="Zdjęcie przedstawia uśmiechniętą kobietę w żakiecie, siedzącą za biurkiem przy komputerze.">
            <a:extLst>
              <a:ext uri="{FF2B5EF4-FFF2-40B4-BE49-F238E27FC236}">
                <a16:creationId xmlns:a16="http://schemas.microsoft.com/office/drawing/2014/main" id="{0E8D4E31-BA88-820C-41F5-4323619AF5F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660" b="7660"/>
          <a:stretch>
            <a:fillRect/>
          </a:stretch>
        </p:blipFill>
        <p:spPr/>
      </p:pic>
      <p:sp>
        <p:nvSpPr>
          <p:cNvPr id="6" name="pole tekstowe 5">
            <a:extLst>
              <a:ext uri="{FF2B5EF4-FFF2-40B4-BE49-F238E27FC236}">
                <a16:creationId xmlns:a16="http://schemas.microsoft.com/office/drawing/2014/main" id="{15071F49-17E9-6D0B-1748-E95A05FCF576}"/>
              </a:ext>
              <a:ext uri="{C183D7F6-B498-43B3-948B-1728B52AA6E4}">
                <adec:decorative xmlns:adec="http://schemas.microsoft.com/office/drawing/2017/decorative" val="0"/>
              </a:ext>
            </a:extLst>
          </p:cNvPr>
          <p:cNvSpPr txBox="1"/>
          <p:nvPr/>
        </p:nvSpPr>
        <p:spPr>
          <a:xfrm>
            <a:off x="572943" y="3306227"/>
            <a:ext cx="1223412" cy="246221"/>
          </a:xfrm>
          <a:prstGeom prst="rect">
            <a:avLst/>
          </a:prstGeom>
          <a:noFill/>
        </p:spPr>
        <p:txBody>
          <a:bodyPr wrap="none" rtlCol="0">
            <a:spAutoFit/>
          </a:bodyPr>
          <a:lstStyle/>
          <a:p>
            <a:r>
              <a:rPr lang="pl-PL" sz="1000" dirty="0"/>
              <a:t>Źródło: </a:t>
            </a:r>
            <a:r>
              <a:rPr lang="pl-PL" sz="1000" dirty="0" err="1"/>
              <a:t>Pexels</a:t>
            </a:r>
            <a:r>
              <a:rPr lang="pl-PL" sz="1000" dirty="0"/>
              <a:t> (CC0)</a:t>
            </a:r>
          </a:p>
        </p:txBody>
      </p:sp>
    </p:spTree>
    <p:extLst>
      <p:ext uri="{BB962C8B-B14F-4D97-AF65-F5344CB8AC3E}">
        <p14:creationId xmlns:p14="http://schemas.microsoft.com/office/powerpoint/2010/main" val="669800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3B775-0C99-BDFF-5899-9A4BE3A964CF}"/>
            </a:ext>
          </a:extLst>
        </p:cNvPr>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2E32D404-D4B0-C5FE-DC05-3D02078A48DD}"/>
              </a:ext>
              <a:ext uri="{C183D7F6-B498-43B3-948B-1728B52AA6E4}">
                <adec:decorative xmlns:adec="http://schemas.microsoft.com/office/drawing/2017/decorative" val="1"/>
              </a:ext>
            </a:extLst>
          </p:cNvPr>
          <p:cNvSpPr>
            <a:spLocks noGrp="1"/>
          </p:cNvSpPr>
          <p:nvPr>
            <p:ph idx="1"/>
          </p:nvPr>
        </p:nvSpPr>
        <p:spPr>
          <a:xfrm>
            <a:off x="873872" y="1131590"/>
            <a:ext cx="7389547" cy="3184210"/>
          </a:xfrm>
        </p:spPr>
        <p:txBody>
          <a:bodyPr>
            <a:normAutofit/>
          </a:bodyPr>
          <a:lstStyle/>
          <a:p>
            <a:pPr marL="0" indent="0">
              <a:lnSpc>
                <a:spcPct val="150000"/>
              </a:lnSpc>
              <a:buNone/>
              <a:defRPr sz="1800"/>
            </a:pPr>
            <a:endParaRPr lang="pl-PL" sz="1200" dirty="0"/>
          </a:p>
          <a:p>
            <a:pPr marL="0" indent="0">
              <a:buNone/>
            </a:pPr>
            <a:endParaRPr lang="pl-PL" dirty="0"/>
          </a:p>
        </p:txBody>
      </p:sp>
      <p:sp>
        <p:nvSpPr>
          <p:cNvPr id="4" name="Symbol zastępczy numeru slajdu 3">
            <a:extLst>
              <a:ext uri="{FF2B5EF4-FFF2-40B4-BE49-F238E27FC236}">
                <a16:creationId xmlns:a16="http://schemas.microsoft.com/office/drawing/2014/main" id="{8E2E1716-92B7-EF85-C454-7165307D0499}"/>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18</a:t>
            </a:fld>
            <a:endParaRPr lang="pl-PL" dirty="0"/>
          </a:p>
        </p:txBody>
      </p:sp>
      <p:pic>
        <p:nvPicPr>
          <p:cNvPr id="5" name="Obraz 4">
            <a:extLst>
              <a:ext uri="{FF2B5EF4-FFF2-40B4-BE49-F238E27FC236}">
                <a16:creationId xmlns:a16="http://schemas.microsoft.com/office/drawing/2014/main" id="{218460D9-E4D7-C5BE-5A62-D62A25DDA49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36348" b="36348"/>
          <a:stretch/>
        </p:blipFill>
        <p:spPr>
          <a:xfrm>
            <a:off x="827584" y="4505193"/>
            <a:ext cx="1441131" cy="393478"/>
          </a:xfrm>
          <a:prstGeom prst="rect">
            <a:avLst/>
          </a:prstGeom>
        </p:spPr>
      </p:pic>
      <p:sp>
        <p:nvSpPr>
          <p:cNvPr id="6" name="Prostokąt 5">
            <a:extLst>
              <a:ext uri="{FF2B5EF4-FFF2-40B4-BE49-F238E27FC236}">
                <a16:creationId xmlns:a16="http://schemas.microsoft.com/office/drawing/2014/main" id="{554739E7-3906-815E-B5C8-854232389FEC}"/>
              </a:ext>
              <a:ext uri="{C183D7F6-B498-43B3-948B-1728B52AA6E4}">
                <adec:decorative xmlns:adec="http://schemas.microsoft.com/office/drawing/2017/decorative" val="1"/>
              </a:ext>
            </a:extLst>
          </p:cNvPr>
          <p:cNvSpPr/>
          <p:nvPr/>
        </p:nvSpPr>
        <p:spPr>
          <a:xfrm>
            <a:off x="1061864" y="720250"/>
            <a:ext cx="7020272" cy="3063799"/>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8" name="Tytuł 7">
            <a:extLst>
              <a:ext uri="{FF2B5EF4-FFF2-40B4-BE49-F238E27FC236}">
                <a16:creationId xmlns:a16="http://schemas.microsoft.com/office/drawing/2014/main" id="{459E761E-A451-7FD7-2801-6A71616AFE20}"/>
              </a:ext>
            </a:extLst>
          </p:cNvPr>
          <p:cNvSpPr>
            <a:spLocks noGrp="1"/>
          </p:cNvSpPr>
          <p:nvPr>
            <p:ph type="title"/>
          </p:nvPr>
        </p:nvSpPr>
        <p:spPr>
          <a:xfrm rot="10800000" flipV="1">
            <a:off x="1475653" y="942197"/>
            <a:ext cx="6192690" cy="1629554"/>
          </a:xfrm>
        </p:spPr>
        <p:txBody>
          <a:bodyPr>
            <a:noAutofit/>
          </a:bodyPr>
          <a:lstStyle/>
          <a:p>
            <a:pPr>
              <a:lnSpc>
                <a:spcPct val="150000"/>
              </a:lnSpc>
            </a:pPr>
            <a:r>
              <a:rPr lang="pl-PL" sz="2800" i="1" dirty="0"/>
              <a:t>Najlepsze marki edukacyjne nie zaczynają się od programu, </a:t>
            </a:r>
            <a:br>
              <a:rPr lang="pl-PL" sz="2800" i="1" dirty="0"/>
            </a:br>
            <a:r>
              <a:rPr lang="pl-PL" sz="2800" i="1" dirty="0"/>
              <a:t>tylko od ludzi.</a:t>
            </a:r>
          </a:p>
        </p:txBody>
      </p:sp>
      <p:sp>
        <p:nvSpPr>
          <p:cNvPr id="9" name="Tytuł 7">
            <a:extLst>
              <a:ext uri="{FF2B5EF4-FFF2-40B4-BE49-F238E27FC236}">
                <a16:creationId xmlns:a16="http://schemas.microsoft.com/office/drawing/2014/main" id="{8C4D000E-39A4-C0CA-5ABC-033A8DCFFEF8}"/>
              </a:ext>
            </a:extLst>
          </p:cNvPr>
          <p:cNvSpPr txBox="1">
            <a:spLocks/>
          </p:cNvSpPr>
          <p:nvPr/>
        </p:nvSpPr>
        <p:spPr>
          <a:xfrm rot="10800000" flipV="1">
            <a:off x="1854442" y="2931791"/>
            <a:ext cx="5093822" cy="576064"/>
          </a:xfrm>
          <a:prstGeom prst="rect">
            <a:avLst/>
          </a:prstGeom>
        </p:spPr>
        <p:txBody>
          <a:bodyPr vert="horz" lIns="0" tIns="0" rIns="0" bIns="0" rtlCol="0" anchor="t" anchorCtr="0">
            <a:noAutofit/>
          </a:bodyPr>
          <a:lstStyle>
            <a:lvl1pPr algn="l" defTabSz="685804" rtl="0" eaLnBrk="1" latinLnBrk="0" hangingPunct="1">
              <a:lnSpc>
                <a:spcPts val="2449"/>
              </a:lnSpc>
              <a:spcBef>
                <a:spcPct val="0"/>
              </a:spcBef>
              <a:buNone/>
              <a:defRPr sz="1905" b="1" kern="1200">
                <a:solidFill>
                  <a:schemeClr val="tx2"/>
                </a:solidFill>
                <a:latin typeface="Open Sans" pitchFamily="2" charset="0"/>
                <a:ea typeface="Open Sans" pitchFamily="2" charset="0"/>
                <a:cs typeface="Open Sans" pitchFamily="2" charset="0"/>
              </a:defRPr>
            </a:lvl1pPr>
          </a:lstStyle>
          <a:p>
            <a:pPr algn="r">
              <a:lnSpc>
                <a:spcPct val="150000"/>
              </a:lnSpc>
            </a:pPr>
            <a:r>
              <a:rPr lang="pl-PL" sz="2400" dirty="0"/>
              <a:t>Simon </a:t>
            </a:r>
            <a:r>
              <a:rPr lang="pl-PL" sz="2400" dirty="0" err="1"/>
              <a:t>Sinek</a:t>
            </a:r>
            <a:endParaRPr lang="pl-PL" sz="2400" dirty="0"/>
          </a:p>
        </p:txBody>
      </p:sp>
    </p:spTree>
    <p:extLst>
      <p:ext uri="{BB962C8B-B14F-4D97-AF65-F5344CB8AC3E}">
        <p14:creationId xmlns:p14="http://schemas.microsoft.com/office/powerpoint/2010/main" val="1694870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5B57B1-15A1-3B28-1752-C045E04153B4}"/>
              </a:ext>
            </a:extLst>
          </p:cNvPr>
          <p:cNvSpPr>
            <a:spLocks noGrp="1"/>
          </p:cNvSpPr>
          <p:nvPr>
            <p:ph type="title"/>
          </p:nvPr>
        </p:nvSpPr>
        <p:spPr>
          <a:xfrm>
            <a:off x="877064" y="411510"/>
            <a:ext cx="2902848" cy="935545"/>
          </a:xfrm>
        </p:spPr>
        <p:txBody>
          <a:bodyPr/>
          <a:lstStyle/>
          <a:p>
            <a:r>
              <a:rPr lang="pl-PL" dirty="0"/>
              <a:t>Aldona i Czarek </a:t>
            </a:r>
            <a:br>
              <a:rPr lang="pl-PL" dirty="0"/>
            </a:br>
            <a:r>
              <a:rPr lang="pl-PL" dirty="0"/>
              <a:t>z KRC Susz</a:t>
            </a:r>
          </a:p>
        </p:txBody>
      </p:sp>
      <p:pic>
        <p:nvPicPr>
          <p:cNvPr id="6" name="Symbol zastępczy zawartości 5" descr="Zjęcie przedstawia kobietę w żakiecie i mężczyznę na wóżku inwalidzkim, znajdujących się przed wejściem z otwartymi drzwiami, nad którymi widnieje napis: Suski Ośrodek Kultury.">
            <a:extLst>
              <a:ext uri="{FF2B5EF4-FFF2-40B4-BE49-F238E27FC236}">
                <a16:creationId xmlns:a16="http://schemas.microsoft.com/office/drawing/2014/main" id="{D684CF45-BD62-EA2B-E5E3-6B67304BAA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79912" y="0"/>
            <a:ext cx="4833659" cy="7246949"/>
          </a:xfrm>
        </p:spPr>
      </p:pic>
      <p:sp>
        <p:nvSpPr>
          <p:cNvPr id="4" name="Symbol zastępczy numeru slajdu 3">
            <a:extLst>
              <a:ext uri="{FF2B5EF4-FFF2-40B4-BE49-F238E27FC236}">
                <a16:creationId xmlns:a16="http://schemas.microsoft.com/office/drawing/2014/main" id="{A1A5069E-3535-D157-1C1A-698EBA98AAE7}"/>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19</a:t>
            </a:fld>
            <a:endParaRPr lang="pl-PL" dirty="0"/>
          </a:p>
        </p:txBody>
      </p:sp>
      <p:sp>
        <p:nvSpPr>
          <p:cNvPr id="3" name="pole tekstowe 2">
            <a:extLst>
              <a:ext uri="{FF2B5EF4-FFF2-40B4-BE49-F238E27FC236}">
                <a16:creationId xmlns:a16="http://schemas.microsoft.com/office/drawing/2014/main" id="{8AE58178-85E8-51D5-5013-BBC616E8A80F}"/>
              </a:ext>
            </a:extLst>
          </p:cNvPr>
          <p:cNvSpPr txBox="1"/>
          <p:nvPr/>
        </p:nvSpPr>
        <p:spPr>
          <a:xfrm>
            <a:off x="8532440" y="4776201"/>
            <a:ext cx="736355" cy="616964"/>
          </a:xfrm>
          <a:prstGeom prst="rect">
            <a:avLst/>
          </a:prstGeom>
          <a:noFill/>
        </p:spPr>
        <p:txBody>
          <a:bodyPr wrap="none" rtlCol="0">
            <a:spAutoFit/>
          </a:bodyPr>
          <a:lstStyle/>
          <a:p>
            <a:r>
              <a:rPr lang="pl-PL" sz="1000" dirty="0"/>
              <a:t>Źródło:</a:t>
            </a:r>
          </a:p>
          <a:p>
            <a:r>
              <a:rPr lang="pl-PL" sz="1000" dirty="0"/>
              <a:t> </a:t>
            </a:r>
            <a:r>
              <a:rPr lang="pl-PL" sz="10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4"/>
              </a:rPr>
              <a:t>KRC Susz</a:t>
            </a:r>
            <a:endParaRPr lang="pl-PL" sz="1000" dirty="0"/>
          </a:p>
          <a:p>
            <a:endParaRPr lang="pl-PL" dirty="0"/>
          </a:p>
        </p:txBody>
      </p:sp>
      <p:sp>
        <p:nvSpPr>
          <p:cNvPr id="7" name="pole tekstowe 6">
            <a:extLst>
              <a:ext uri="{FF2B5EF4-FFF2-40B4-BE49-F238E27FC236}">
                <a16:creationId xmlns:a16="http://schemas.microsoft.com/office/drawing/2014/main" id="{6B254798-C4C7-0092-B36E-7794C3796B26}"/>
              </a:ext>
            </a:extLst>
          </p:cNvPr>
          <p:cNvSpPr txBox="1"/>
          <p:nvPr/>
        </p:nvSpPr>
        <p:spPr>
          <a:xfrm>
            <a:off x="877064" y="1419622"/>
            <a:ext cx="1704313" cy="338554"/>
          </a:xfrm>
          <a:prstGeom prst="rect">
            <a:avLst/>
          </a:prstGeom>
          <a:noFill/>
        </p:spPr>
        <p:txBody>
          <a:bodyPr wrap="none" rtlCol="0">
            <a:spAutoFit/>
          </a:bodyPr>
          <a:lstStyle/>
          <a:p>
            <a:r>
              <a:rPr lang="pl-PL" sz="16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4"/>
              </a:rPr>
              <a:t>Link do KRC Susz</a:t>
            </a:r>
            <a:endParaRPr lang="pl-PL" dirty="0"/>
          </a:p>
        </p:txBody>
      </p:sp>
    </p:spTree>
    <p:extLst>
      <p:ext uri="{BB962C8B-B14F-4D97-AF65-F5344CB8AC3E}">
        <p14:creationId xmlns:p14="http://schemas.microsoft.com/office/powerpoint/2010/main" val="2150173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8AC205E6-AA1E-8390-6081-165386CF11A9}"/>
              </a:ext>
            </a:extLst>
          </p:cNvPr>
          <p:cNvSpPr txBox="1"/>
          <p:nvPr/>
        </p:nvSpPr>
        <p:spPr>
          <a:xfrm>
            <a:off x="880447" y="936820"/>
            <a:ext cx="7151157" cy="400110"/>
          </a:xfrm>
          <a:prstGeom prst="rect">
            <a:avLst/>
          </a:prstGeom>
          <a:noFill/>
        </p:spPr>
        <p:txBody>
          <a:bodyPr wrap="square" rtlCol="0">
            <a:spAutoFit/>
          </a:bodyPr>
          <a:lstStyle/>
          <a:p>
            <a:r>
              <a:rPr lang="pl-PL"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KLUBY ROZWOJU CYFROWEGO – projekt wspierający</a:t>
            </a:r>
          </a:p>
        </p:txBody>
      </p:sp>
      <p:sp>
        <p:nvSpPr>
          <p:cNvPr id="5" name="Tytuł 4">
            <a:extLst>
              <a:ext uri="{FF2B5EF4-FFF2-40B4-BE49-F238E27FC236}">
                <a16:creationId xmlns:a16="http://schemas.microsoft.com/office/drawing/2014/main" id="{12118C9C-56A6-4451-8007-C4E5EE3584FA}"/>
              </a:ext>
            </a:extLst>
          </p:cNvPr>
          <p:cNvSpPr>
            <a:spLocks noGrp="1"/>
          </p:cNvSpPr>
          <p:nvPr>
            <p:ph type="title"/>
          </p:nvPr>
        </p:nvSpPr>
        <p:spPr>
          <a:xfrm>
            <a:off x="971600" y="1491673"/>
            <a:ext cx="7389546" cy="3471681"/>
          </a:xfrm>
        </p:spPr>
        <p:txBody>
          <a:bodyPr>
            <a:normAutofit/>
          </a:bodyPr>
          <a:lstStyle/>
          <a:p>
            <a:pPr>
              <a:lnSpc>
                <a:spcPct val="150000"/>
              </a:lnSpc>
            </a:pPr>
            <a:r>
              <a:rPr lang="pl-PL" sz="1600" b="0" i="0" dirty="0">
                <a:solidFill>
                  <a:schemeClr val="tx1"/>
                </a:solidFill>
                <a:effectLst/>
              </a:rPr>
              <a:t>Celem projektu jest </a:t>
            </a:r>
            <a:r>
              <a:rPr lang="pl-PL" sz="1600" b="1" i="0" dirty="0">
                <a:solidFill>
                  <a:schemeClr val="tx1"/>
                </a:solidFill>
                <a:effectLst/>
              </a:rPr>
              <a:t>wsparcie merytoryczne </a:t>
            </a:r>
            <a:r>
              <a:rPr lang="pl-PL" sz="1600" b="0" i="0" dirty="0">
                <a:solidFill>
                  <a:schemeClr val="tx1"/>
                </a:solidFill>
                <a:effectLst/>
              </a:rPr>
              <a:t>lokalnych ośrodków służących rozwojowi kompetencji cyfrowych – Klubów Rozwoju Cyfrowego (KRC), wdrażanych na terenie Polski.  </a:t>
            </a:r>
            <a:br>
              <a:rPr lang="pl-PL" sz="1600" b="1" i="0" dirty="0">
                <a:solidFill>
                  <a:schemeClr val="tx1"/>
                </a:solidFill>
                <a:effectLst/>
              </a:rPr>
            </a:br>
            <a:br>
              <a:rPr lang="pl-PL" sz="1600" b="1" i="0" dirty="0">
                <a:solidFill>
                  <a:schemeClr val="tx1"/>
                </a:solidFill>
                <a:effectLst/>
              </a:rPr>
            </a:br>
            <a:r>
              <a:rPr lang="pl-PL" sz="1600" b="0" i="0" dirty="0">
                <a:solidFill>
                  <a:schemeClr val="tx1"/>
                </a:solidFill>
                <a:effectLst/>
              </a:rPr>
              <a:t>Projekt stanowi pierwszy element realizacji </a:t>
            </a:r>
            <a:r>
              <a:rPr lang="pl-PL" sz="1600" b="1" i="0" dirty="0">
                <a:solidFill>
                  <a:schemeClr val="tx1"/>
                </a:solidFill>
                <a:effectLst/>
              </a:rPr>
              <a:t>działania 01.09 Rozwój kompetencji cyfrowych </a:t>
            </a:r>
            <a:r>
              <a:rPr lang="pl-PL" sz="1600" b="0" i="0" dirty="0">
                <a:solidFill>
                  <a:schemeClr val="tx1"/>
                </a:solidFill>
                <a:effectLst/>
              </a:rPr>
              <a:t>i będzie realizowany przez okres realizacji projektów wybranych w konkursach KRC Pilotaż i KRC Skalowanie. </a:t>
            </a:r>
            <a:endParaRPr lang="pl-PL" sz="1600" dirty="0">
              <a:solidFill>
                <a:schemeClr val="tx1"/>
              </a:solidFill>
            </a:endParaRPr>
          </a:p>
        </p:txBody>
      </p:sp>
      <p:pic>
        <p:nvPicPr>
          <p:cNvPr id="2" name="Obraz 1">
            <a:extLst>
              <a:ext uri="{FF2B5EF4-FFF2-40B4-BE49-F238E27FC236}">
                <a16:creationId xmlns:a16="http://schemas.microsoft.com/office/drawing/2014/main" id="{7A2E8488-1352-2319-6B2B-9E1E5169CBB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36348" b="36348"/>
          <a:stretch/>
        </p:blipFill>
        <p:spPr>
          <a:xfrm>
            <a:off x="6444208" y="180146"/>
            <a:ext cx="1728192" cy="471855"/>
          </a:xfrm>
          <a:prstGeom prst="rect">
            <a:avLst/>
          </a:prstGeom>
        </p:spPr>
      </p:pic>
    </p:spTree>
    <p:extLst>
      <p:ext uri="{BB962C8B-B14F-4D97-AF65-F5344CB8AC3E}">
        <p14:creationId xmlns:p14="http://schemas.microsoft.com/office/powerpoint/2010/main" val="3852992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F6147-A82D-7DC5-8581-6C246D3155E0}"/>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2C46EB5F-4931-E35E-218D-1D739B4155F7}"/>
              </a:ext>
              <a:ext uri="{C183D7F6-B498-43B3-948B-1728B52AA6E4}">
                <adec:decorative xmlns:adec="http://schemas.microsoft.com/office/drawing/2017/decorative" val="1"/>
              </a:ext>
            </a:extLst>
          </p:cNvPr>
          <p:cNvSpPr/>
          <p:nvPr/>
        </p:nvSpPr>
        <p:spPr>
          <a:xfrm>
            <a:off x="755576" y="1467464"/>
            <a:ext cx="7704856" cy="3063799"/>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2" name="Tytuł 1">
            <a:extLst>
              <a:ext uri="{FF2B5EF4-FFF2-40B4-BE49-F238E27FC236}">
                <a16:creationId xmlns:a16="http://schemas.microsoft.com/office/drawing/2014/main" id="{78397433-2C08-835F-7015-3800B5472684}"/>
              </a:ext>
            </a:extLst>
          </p:cNvPr>
          <p:cNvSpPr>
            <a:spLocks noGrp="1"/>
          </p:cNvSpPr>
          <p:nvPr>
            <p:ph type="title"/>
          </p:nvPr>
        </p:nvSpPr>
        <p:spPr/>
        <p:txBody>
          <a:bodyPr/>
          <a:lstStyle/>
          <a:p>
            <a:r>
              <a:rPr lang="pl-PL" dirty="0"/>
              <a:t>Przykład świetnie napisanej notki </a:t>
            </a:r>
            <a:r>
              <a:rPr lang="pl-PL" dirty="0" err="1"/>
              <a:t>bio</a:t>
            </a:r>
            <a:endParaRPr lang="pl-PL" dirty="0"/>
          </a:p>
        </p:txBody>
      </p:sp>
      <p:pic>
        <p:nvPicPr>
          <p:cNvPr id="6" name="Symbol zastępczy zawartości 5" descr="Ilustracja zawiera test notki biograicznej: Aldona Jurkiewicz – edukatorka w KRC i koordynatorka imprez sportowych w Centrum Sportu i Rekreacji. Na co dzień wspiera mieszkańców w oswajaniu się z nowymi technologiami, pokazując, że cyfrowe narzędzia mogą ułatwiać życie i dawać frajdę. W Klubie można ją spotkać zwykle z laptopem, kalendarzem pełnym zadań i głową pełną pomysłów.&#10;Równolegle współtworzy wydarzenia sportowe, które łączą lokalną społeczność, promują aktywność fizyczną i zdrowy styl życia. Prywatnie jest związana z amatorską drużyną Rozbiegany Susz, z którą propaguje sportową pasję i lokalną integrację – nie tylko na trasach biegowych, ale też przy wspólnych inicjatywach.&#10;Z pasji biegaczka i ultramaratonka, z natury społeczniczka. Uwielbia łączyć sport z akcjami charytatywnymi, bo pomaganie innym daje jej równie dużo satysfakcji jak przekraczanie własnych granic. Łączy wytrwałość sportowca z cierpliwością edukatora, dzięki czemu potrafi zarażać energią i entuzjazmem – zarówno na trasach biegowych, jak i w cyfrowym świecie.">
            <a:extLst>
              <a:ext uri="{FF2B5EF4-FFF2-40B4-BE49-F238E27FC236}">
                <a16:creationId xmlns:a16="http://schemas.microsoft.com/office/drawing/2014/main" id="{89E9A7AC-B463-7CAE-5ACB-B66E343EAE4D}"/>
              </a:ext>
              <a:ext uri="{C183D7F6-B498-43B3-948B-1728B52AA6E4}">
                <adec:decorative xmlns:adec="http://schemas.microsoft.com/office/drawing/2017/decorative" val="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7094" y="1635646"/>
            <a:ext cx="7389812" cy="2655440"/>
          </a:xfrm>
        </p:spPr>
      </p:pic>
      <p:sp>
        <p:nvSpPr>
          <p:cNvPr id="4" name="Symbol zastępczy numeru slajdu 3">
            <a:extLst>
              <a:ext uri="{FF2B5EF4-FFF2-40B4-BE49-F238E27FC236}">
                <a16:creationId xmlns:a16="http://schemas.microsoft.com/office/drawing/2014/main" id="{9DB28961-5451-AB96-DAC6-BA2641689D77}"/>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20</a:t>
            </a:fld>
            <a:endParaRPr lang="pl-PL" dirty="0"/>
          </a:p>
        </p:txBody>
      </p:sp>
    </p:spTree>
    <p:extLst>
      <p:ext uri="{BB962C8B-B14F-4D97-AF65-F5344CB8AC3E}">
        <p14:creationId xmlns:p14="http://schemas.microsoft.com/office/powerpoint/2010/main" val="515009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07B227C-5E29-A53B-77C9-D2E09BE1EAEB}"/>
              </a:ext>
            </a:extLst>
          </p:cNvPr>
          <p:cNvSpPr>
            <a:spLocks noGrp="1"/>
          </p:cNvSpPr>
          <p:nvPr>
            <p:ph type="title"/>
          </p:nvPr>
        </p:nvSpPr>
        <p:spPr/>
        <p:txBody>
          <a:bodyPr/>
          <a:lstStyle/>
          <a:p>
            <a:r>
              <a:rPr lang="pl-PL" dirty="0"/>
              <a:t>Jak napisać dobre </a:t>
            </a:r>
            <a:r>
              <a:rPr lang="pl-PL" dirty="0" err="1"/>
              <a:t>bio</a:t>
            </a:r>
            <a:r>
              <a:rPr lang="pl-PL" dirty="0"/>
              <a:t>?</a:t>
            </a:r>
          </a:p>
        </p:txBody>
      </p:sp>
      <p:sp>
        <p:nvSpPr>
          <p:cNvPr id="3" name="Symbol zastępczy zawartości 2">
            <a:extLst>
              <a:ext uri="{FF2B5EF4-FFF2-40B4-BE49-F238E27FC236}">
                <a16:creationId xmlns:a16="http://schemas.microsoft.com/office/drawing/2014/main" id="{E866A360-C5BD-9C6D-90F5-4AE5554DE909}"/>
              </a:ext>
            </a:extLst>
          </p:cNvPr>
          <p:cNvSpPr>
            <a:spLocks noGrp="1"/>
          </p:cNvSpPr>
          <p:nvPr>
            <p:ph idx="1"/>
          </p:nvPr>
        </p:nvSpPr>
        <p:spPr>
          <a:xfrm>
            <a:off x="877390" y="1059582"/>
            <a:ext cx="7389547" cy="3471682"/>
          </a:xfrm>
        </p:spPr>
        <p:txBody>
          <a:bodyPr numCol="1">
            <a:noAutofit/>
          </a:bodyPr>
          <a:lstStyle/>
          <a:p>
            <a:pPr>
              <a:lnSpc>
                <a:spcPct val="100000"/>
              </a:lnSpc>
            </a:pPr>
            <a:r>
              <a:rPr lang="pl-PL" sz="2000" dirty="0"/>
              <a:t>  Pisz ciepło i naturalnie.</a:t>
            </a:r>
          </a:p>
          <a:p>
            <a:pPr>
              <a:lnSpc>
                <a:spcPct val="100000"/>
              </a:lnSpc>
            </a:pPr>
            <a:r>
              <a:rPr lang="pl-PL" sz="2000" dirty="0"/>
              <a:t>  Pokaż człowieka, nie tylko funkcję.</a:t>
            </a:r>
          </a:p>
          <a:p>
            <a:pPr>
              <a:lnSpc>
                <a:spcPct val="100000"/>
              </a:lnSpc>
            </a:pPr>
            <a:r>
              <a:rPr lang="pl-PL" sz="2000" dirty="0"/>
              <a:t>  Dodaj trochę życia i pasji.</a:t>
            </a:r>
          </a:p>
          <a:p>
            <a:pPr>
              <a:lnSpc>
                <a:spcPct val="100000"/>
              </a:lnSpc>
            </a:pPr>
            <a:r>
              <a:rPr lang="pl-PL" sz="2000" dirty="0"/>
              <a:t>  Zachowaj równowagę między profesjonalizmem a autentycznością.</a:t>
            </a:r>
          </a:p>
          <a:p>
            <a:pPr>
              <a:lnSpc>
                <a:spcPct val="100000"/>
              </a:lnSpc>
            </a:pPr>
            <a:r>
              <a:rPr lang="pl-PL" sz="2000" dirty="0"/>
              <a:t>  Używaj języka bliskiego odbiorcy.</a:t>
            </a:r>
          </a:p>
          <a:p>
            <a:pPr>
              <a:lnSpc>
                <a:spcPct val="100000"/>
              </a:lnSpc>
            </a:pPr>
            <a:r>
              <a:rPr lang="pl-PL" sz="2000" dirty="0"/>
              <a:t>  Zadbaj o czytelny rytm.</a:t>
            </a:r>
          </a:p>
          <a:p>
            <a:pPr>
              <a:lnSpc>
                <a:spcPct val="100000"/>
              </a:lnSpc>
            </a:pPr>
            <a:r>
              <a:rPr lang="pl-PL" sz="2000" dirty="0"/>
              <a:t>  Dodaj pozytywne emocje.</a:t>
            </a:r>
          </a:p>
          <a:p>
            <a:pPr>
              <a:lnSpc>
                <a:spcPct val="100000"/>
              </a:lnSpc>
            </a:pPr>
            <a:r>
              <a:rPr lang="pl-PL" sz="2000" dirty="0"/>
              <a:t>  Nie bój się konkretnych przykładów.</a:t>
            </a:r>
          </a:p>
          <a:p>
            <a:pPr marL="0" indent="0">
              <a:buNone/>
            </a:pPr>
            <a:endParaRPr lang="pl-PL" sz="1600" dirty="0"/>
          </a:p>
        </p:txBody>
      </p:sp>
      <p:sp>
        <p:nvSpPr>
          <p:cNvPr id="4" name="Symbol zastępczy numeru slajdu 3">
            <a:extLst>
              <a:ext uri="{FF2B5EF4-FFF2-40B4-BE49-F238E27FC236}">
                <a16:creationId xmlns:a16="http://schemas.microsoft.com/office/drawing/2014/main" id="{64F54DDF-4495-F9E2-0FC2-59C5D0F9B0CF}"/>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21</a:t>
            </a:fld>
            <a:endParaRPr lang="pl-PL" dirty="0"/>
          </a:p>
        </p:txBody>
      </p:sp>
    </p:spTree>
    <p:extLst>
      <p:ext uri="{BB962C8B-B14F-4D97-AF65-F5344CB8AC3E}">
        <p14:creationId xmlns:p14="http://schemas.microsoft.com/office/powerpoint/2010/main" val="3194398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A05DDF-3977-79B9-8ADA-665A2C37859C}"/>
              </a:ext>
            </a:extLst>
          </p:cNvPr>
          <p:cNvSpPr>
            <a:spLocks noGrp="1"/>
          </p:cNvSpPr>
          <p:nvPr>
            <p:ph type="title"/>
          </p:nvPr>
        </p:nvSpPr>
        <p:spPr/>
        <p:txBody>
          <a:bodyPr/>
          <a:lstStyle/>
          <a:p>
            <a:r>
              <a:rPr lang="pl-PL" dirty="0"/>
              <a:t>Czym </a:t>
            </a:r>
            <a:r>
              <a:rPr lang="pl-PL" dirty="0" err="1"/>
              <a:t>bio</a:t>
            </a:r>
            <a:r>
              <a:rPr lang="pl-PL" dirty="0"/>
              <a:t> nie powinno być</a:t>
            </a:r>
          </a:p>
        </p:txBody>
      </p:sp>
      <p:sp>
        <p:nvSpPr>
          <p:cNvPr id="3" name="Symbol zastępczy zawartości 2">
            <a:extLst>
              <a:ext uri="{FF2B5EF4-FFF2-40B4-BE49-F238E27FC236}">
                <a16:creationId xmlns:a16="http://schemas.microsoft.com/office/drawing/2014/main" id="{7D8B65EF-0E1E-C044-A245-63A47A4BEA95}"/>
              </a:ext>
            </a:extLst>
          </p:cNvPr>
          <p:cNvSpPr>
            <a:spLocks noGrp="1"/>
          </p:cNvSpPr>
          <p:nvPr>
            <p:ph idx="1"/>
          </p:nvPr>
        </p:nvSpPr>
        <p:spPr>
          <a:xfrm>
            <a:off x="877064" y="1203598"/>
            <a:ext cx="7389547" cy="3184210"/>
          </a:xfrm>
        </p:spPr>
        <p:txBody>
          <a:bodyPr>
            <a:noAutofit/>
          </a:bodyPr>
          <a:lstStyle/>
          <a:p>
            <a:pPr>
              <a:lnSpc>
                <a:spcPct val="100000"/>
              </a:lnSpc>
            </a:pPr>
            <a:r>
              <a:rPr lang="pl-PL" sz="2000" dirty="0"/>
              <a:t>  …listą stanowisk i dat</a:t>
            </a:r>
          </a:p>
          <a:p>
            <a:pPr>
              <a:lnSpc>
                <a:spcPct val="100000"/>
              </a:lnSpc>
            </a:pPr>
            <a:r>
              <a:rPr lang="pl-PL" sz="2000" dirty="0"/>
              <a:t>  …nadmiernie formalne.</a:t>
            </a:r>
          </a:p>
          <a:p>
            <a:pPr>
              <a:lnSpc>
                <a:spcPct val="100000"/>
              </a:lnSpc>
            </a:pPr>
            <a:r>
              <a:rPr lang="pl-PL" sz="2000" dirty="0"/>
              <a:t>  …zbyt długie.</a:t>
            </a:r>
          </a:p>
          <a:p>
            <a:pPr>
              <a:lnSpc>
                <a:spcPct val="100000"/>
              </a:lnSpc>
            </a:pPr>
            <a:r>
              <a:rPr lang="pl-PL" sz="2000" dirty="0"/>
              <a:t>  …przechwałką.</a:t>
            </a:r>
          </a:p>
          <a:p>
            <a:pPr>
              <a:lnSpc>
                <a:spcPct val="100000"/>
              </a:lnSpc>
            </a:pPr>
            <a:r>
              <a:rPr lang="pl-PL" sz="2000" dirty="0"/>
              <a:t>  …oderwane od kontekstu.</a:t>
            </a:r>
          </a:p>
          <a:p>
            <a:pPr>
              <a:lnSpc>
                <a:spcPct val="100000"/>
              </a:lnSpc>
            </a:pPr>
            <a:r>
              <a:rPr lang="pl-PL" sz="2000" dirty="0"/>
              <a:t>  …zbyt ogólne.</a:t>
            </a:r>
          </a:p>
          <a:p>
            <a:pPr>
              <a:lnSpc>
                <a:spcPct val="100000"/>
              </a:lnSpc>
            </a:pPr>
            <a:r>
              <a:rPr lang="pl-PL" sz="2000" dirty="0"/>
              <a:t>  …bez emocji.</a:t>
            </a:r>
          </a:p>
          <a:p>
            <a:pPr>
              <a:lnSpc>
                <a:spcPct val="100000"/>
              </a:lnSpc>
            </a:pPr>
            <a:r>
              <a:rPr lang="pl-PL" sz="2000" dirty="0"/>
              <a:t>  …nieaktualne.</a:t>
            </a:r>
          </a:p>
        </p:txBody>
      </p:sp>
      <p:sp>
        <p:nvSpPr>
          <p:cNvPr id="4" name="Symbol zastępczy numeru slajdu 3">
            <a:extLst>
              <a:ext uri="{FF2B5EF4-FFF2-40B4-BE49-F238E27FC236}">
                <a16:creationId xmlns:a16="http://schemas.microsoft.com/office/drawing/2014/main" id="{A673D0F4-2396-CBB6-6A95-24EAB6F1EF52}"/>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22</a:t>
            </a:fld>
            <a:endParaRPr lang="pl-PL" dirty="0"/>
          </a:p>
        </p:txBody>
      </p:sp>
    </p:spTree>
    <p:extLst>
      <p:ext uri="{BB962C8B-B14F-4D97-AF65-F5344CB8AC3E}">
        <p14:creationId xmlns:p14="http://schemas.microsoft.com/office/powerpoint/2010/main" val="1995696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861DD-CB56-E72A-532A-BEA7270BDB1E}"/>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7C4683D6-FCD2-F0E9-9123-CD0504A76A12}"/>
              </a:ext>
            </a:extLst>
          </p:cNvPr>
          <p:cNvSpPr>
            <a:spLocks noGrp="1"/>
          </p:cNvSpPr>
          <p:nvPr>
            <p:ph type="ctrTitle"/>
          </p:nvPr>
        </p:nvSpPr>
        <p:spPr>
          <a:xfrm>
            <a:off x="2627784" y="3723878"/>
            <a:ext cx="5542066" cy="898396"/>
          </a:xfrm>
        </p:spPr>
        <p:txBody>
          <a:bodyPr>
            <a:normAutofit/>
          </a:bodyPr>
          <a:lstStyle/>
          <a:p>
            <a:r>
              <a:rPr lang="pl-PL" sz="3200" dirty="0"/>
              <a:t>Strony internetowe</a:t>
            </a:r>
          </a:p>
        </p:txBody>
      </p:sp>
      <p:pic>
        <p:nvPicPr>
          <p:cNvPr id="4" name="Obraz 3">
            <a:extLst>
              <a:ext uri="{FF2B5EF4-FFF2-40B4-BE49-F238E27FC236}">
                <a16:creationId xmlns:a16="http://schemas.microsoft.com/office/drawing/2014/main" id="{DB6891D4-3608-4325-8788-A834A4679D7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36348" b="36348"/>
          <a:stretch/>
        </p:blipFill>
        <p:spPr>
          <a:xfrm>
            <a:off x="7596336" y="267494"/>
            <a:ext cx="1078341" cy="294424"/>
          </a:xfrm>
          <a:prstGeom prst="rect">
            <a:avLst/>
          </a:prstGeom>
        </p:spPr>
      </p:pic>
      <p:pic>
        <p:nvPicPr>
          <p:cNvPr id="5" name="Symbol zastępczy obrazu 4" descr="Ilustracja przedstawia drewniany blat z dwoma dużymi monitorami komputerowymi, na kórych wyświetlają się zestawy obrazów.">
            <a:extLst>
              <a:ext uri="{FF2B5EF4-FFF2-40B4-BE49-F238E27FC236}">
                <a16:creationId xmlns:a16="http://schemas.microsoft.com/office/drawing/2014/main" id="{A6C23663-6AE1-0E5E-2478-87FC1A828CD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605" b="7605"/>
          <a:stretch>
            <a:fillRect/>
          </a:stretch>
        </p:blipFill>
        <p:spPr/>
      </p:pic>
      <p:sp>
        <p:nvSpPr>
          <p:cNvPr id="3" name="pole tekstowe 2">
            <a:extLst>
              <a:ext uri="{FF2B5EF4-FFF2-40B4-BE49-F238E27FC236}">
                <a16:creationId xmlns:a16="http://schemas.microsoft.com/office/drawing/2014/main" id="{2984068B-FC2B-C60C-981C-21F10A441DEF}"/>
              </a:ext>
              <a:ext uri="{C183D7F6-B498-43B3-948B-1728B52AA6E4}">
                <adec:decorative xmlns:adec="http://schemas.microsoft.com/office/drawing/2017/decorative" val="1"/>
              </a:ext>
            </a:extLst>
          </p:cNvPr>
          <p:cNvSpPr txBox="1"/>
          <p:nvPr/>
        </p:nvSpPr>
        <p:spPr>
          <a:xfrm>
            <a:off x="496398" y="3306227"/>
            <a:ext cx="1223412" cy="246221"/>
          </a:xfrm>
          <a:prstGeom prst="rect">
            <a:avLst/>
          </a:prstGeom>
          <a:noFill/>
        </p:spPr>
        <p:txBody>
          <a:bodyPr wrap="none" rtlCol="0">
            <a:spAutoFit/>
          </a:bodyPr>
          <a:lstStyle/>
          <a:p>
            <a:r>
              <a:rPr lang="pl-PL" sz="1000" dirty="0"/>
              <a:t>Źródło: </a:t>
            </a:r>
            <a:r>
              <a:rPr lang="pl-PL" sz="1000" dirty="0" err="1"/>
              <a:t>Pexels</a:t>
            </a:r>
            <a:r>
              <a:rPr lang="pl-PL" sz="1000" dirty="0"/>
              <a:t> (CC0)</a:t>
            </a:r>
          </a:p>
        </p:txBody>
      </p:sp>
    </p:spTree>
    <p:extLst>
      <p:ext uri="{BB962C8B-B14F-4D97-AF65-F5344CB8AC3E}">
        <p14:creationId xmlns:p14="http://schemas.microsoft.com/office/powerpoint/2010/main" val="2898349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E0668-D3D5-BF91-F5BC-EFA60EFF2F34}"/>
            </a:ext>
          </a:extLst>
        </p:cNvPr>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5AFDBD4D-EB3A-AB22-5DB5-0FFDECCE80BA}"/>
              </a:ext>
              <a:ext uri="{C183D7F6-B498-43B3-948B-1728B52AA6E4}">
                <adec:decorative xmlns:adec="http://schemas.microsoft.com/office/drawing/2017/decorative" val="1"/>
              </a:ext>
            </a:extLst>
          </p:cNvPr>
          <p:cNvSpPr>
            <a:spLocks noGrp="1"/>
          </p:cNvSpPr>
          <p:nvPr>
            <p:ph idx="1"/>
          </p:nvPr>
        </p:nvSpPr>
        <p:spPr>
          <a:xfrm>
            <a:off x="873872" y="1131590"/>
            <a:ext cx="7389547" cy="3184210"/>
          </a:xfrm>
        </p:spPr>
        <p:txBody>
          <a:bodyPr>
            <a:normAutofit/>
          </a:bodyPr>
          <a:lstStyle/>
          <a:p>
            <a:pPr marL="0" indent="0">
              <a:lnSpc>
                <a:spcPct val="150000"/>
              </a:lnSpc>
              <a:buNone/>
              <a:defRPr sz="1800"/>
            </a:pPr>
            <a:endParaRPr lang="pl-PL" sz="1200" dirty="0"/>
          </a:p>
          <a:p>
            <a:pPr marL="0" indent="0">
              <a:buNone/>
            </a:pPr>
            <a:endParaRPr lang="pl-PL" dirty="0"/>
          </a:p>
        </p:txBody>
      </p:sp>
      <p:sp>
        <p:nvSpPr>
          <p:cNvPr id="4" name="Symbol zastępczy numeru slajdu 3">
            <a:extLst>
              <a:ext uri="{FF2B5EF4-FFF2-40B4-BE49-F238E27FC236}">
                <a16:creationId xmlns:a16="http://schemas.microsoft.com/office/drawing/2014/main" id="{FBA27582-A586-46FE-FE92-89935E4DEB63}"/>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24</a:t>
            </a:fld>
            <a:endParaRPr lang="pl-PL" dirty="0"/>
          </a:p>
        </p:txBody>
      </p:sp>
      <p:pic>
        <p:nvPicPr>
          <p:cNvPr id="5" name="Obraz 4">
            <a:extLst>
              <a:ext uri="{FF2B5EF4-FFF2-40B4-BE49-F238E27FC236}">
                <a16:creationId xmlns:a16="http://schemas.microsoft.com/office/drawing/2014/main" id="{CA929938-5814-6479-B64F-20028C31A14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36348" b="36348"/>
          <a:stretch/>
        </p:blipFill>
        <p:spPr>
          <a:xfrm>
            <a:off x="827584" y="4505193"/>
            <a:ext cx="1441131" cy="393478"/>
          </a:xfrm>
          <a:prstGeom prst="rect">
            <a:avLst/>
          </a:prstGeom>
        </p:spPr>
      </p:pic>
      <p:sp>
        <p:nvSpPr>
          <p:cNvPr id="6" name="Prostokąt 5">
            <a:extLst>
              <a:ext uri="{FF2B5EF4-FFF2-40B4-BE49-F238E27FC236}">
                <a16:creationId xmlns:a16="http://schemas.microsoft.com/office/drawing/2014/main" id="{82F75111-B3B5-7EF3-F19A-3795D46E1B2F}"/>
              </a:ext>
              <a:ext uri="{C183D7F6-B498-43B3-948B-1728B52AA6E4}">
                <adec:decorative xmlns:adec="http://schemas.microsoft.com/office/drawing/2017/decorative" val="1"/>
              </a:ext>
            </a:extLst>
          </p:cNvPr>
          <p:cNvSpPr/>
          <p:nvPr/>
        </p:nvSpPr>
        <p:spPr>
          <a:xfrm>
            <a:off x="1061864" y="699542"/>
            <a:ext cx="7020272" cy="3063799"/>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8" name="Tytuł 7">
            <a:extLst>
              <a:ext uri="{FF2B5EF4-FFF2-40B4-BE49-F238E27FC236}">
                <a16:creationId xmlns:a16="http://schemas.microsoft.com/office/drawing/2014/main" id="{49A3DE4B-C079-F85C-F58B-2860E4835CE6}"/>
              </a:ext>
            </a:extLst>
          </p:cNvPr>
          <p:cNvSpPr>
            <a:spLocks noGrp="1"/>
          </p:cNvSpPr>
          <p:nvPr>
            <p:ph type="title"/>
          </p:nvPr>
        </p:nvSpPr>
        <p:spPr>
          <a:xfrm rot="10800000" flipV="1">
            <a:off x="1475653" y="942197"/>
            <a:ext cx="6192690" cy="1629554"/>
          </a:xfrm>
        </p:spPr>
        <p:txBody>
          <a:bodyPr>
            <a:noAutofit/>
          </a:bodyPr>
          <a:lstStyle/>
          <a:p>
            <a:pPr>
              <a:lnSpc>
                <a:spcPct val="150000"/>
              </a:lnSpc>
            </a:pPr>
            <a:r>
              <a:rPr lang="pl-PL" sz="3600" i="1" dirty="0"/>
              <a:t>Jeśli nie ma Cię w </a:t>
            </a:r>
            <a:r>
              <a:rPr lang="pl-PL" sz="3600" i="1" dirty="0" err="1"/>
              <a:t>internecie</a:t>
            </a:r>
            <a:r>
              <a:rPr lang="pl-PL" sz="3600" i="1" dirty="0"/>
              <a:t>, nie istniejesz.</a:t>
            </a:r>
          </a:p>
        </p:txBody>
      </p:sp>
      <p:sp>
        <p:nvSpPr>
          <p:cNvPr id="9" name="Tytuł 7">
            <a:extLst>
              <a:ext uri="{FF2B5EF4-FFF2-40B4-BE49-F238E27FC236}">
                <a16:creationId xmlns:a16="http://schemas.microsoft.com/office/drawing/2014/main" id="{6DAD7771-C680-0AEE-7D42-AF79B90744BE}"/>
              </a:ext>
            </a:extLst>
          </p:cNvPr>
          <p:cNvSpPr txBox="1">
            <a:spLocks/>
          </p:cNvSpPr>
          <p:nvPr/>
        </p:nvSpPr>
        <p:spPr>
          <a:xfrm rot="10800000" flipV="1">
            <a:off x="1854439" y="2571751"/>
            <a:ext cx="5487911" cy="936104"/>
          </a:xfrm>
          <a:prstGeom prst="rect">
            <a:avLst/>
          </a:prstGeom>
        </p:spPr>
        <p:txBody>
          <a:bodyPr vert="horz" lIns="0" tIns="0" rIns="0" bIns="0" rtlCol="0" anchor="t" anchorCtr="0">
            <a:noAutofit/>
          </a:bodyPr>
          <a:lstStyle>
            <a:lvl1pPr algn="l" defTabSz="685804" rtl="0" eaLnBrk="1" latinLnBrk="0" hangingPunct="1">
              <a:lnSpc>
                <a:spcPts val="2449"/>
              </a:lnSpc>
              <a:spcBef>
                <a:spcPct val="0"/>
              </a:spcBef>
              <a:buNone/>
              <a:defRPr sz="1905" b="1" kern="1200">
                <a:solidFill>
                  <a:schemeClr val="tx2"/>
                </a:solidFill>
                <a:latin typeface="Open Sans" pitchFamily="2" charset="0"/>
                <a:ea typeface="Open Sans" pitchFamily="2" charset="0"/>
                <a:cs typeface="Open Sans" pitchFamily="2" charset="0"/>
              </a:defRPr>
            </a:lvl1pPr>
          </a:lstStyle>
          <a:p>
            <a:pPr algn="r">
              <a:lnSpc>
                <a:spcPct val="150000"/>
              </a:lnSpc>
            </a:pPr>
            <a:r>
              <a:rPr lang="pl-PL" sz="2800" dirty="0"/>
              <a:t>Bill Gates</a:t>
            </a:r>
          </a:p>
        </p:txBody>
      </p:sp>
    </p:spTree>
    <p:extLst>
      <p:ext uri="{BB962C8B-B14F-4D97-AF65-F5344CB8AC3E}">
        <p14:creationId xmlns:p14="http://schemas.microsoft.com/office/powerpoint/2010/main" val="3846448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3F299B-D3EB-7D53-6738-1DD8F81693D4}"/>
              </a:ext>
            </a:extLst>
          </p:cNvPr>
          <p:cNvSpPr>
            <a:spLocks noGrp="1"/>
          </p:cNvSpPr>
          <p:nvPr>
            <p:ph type="title"/>
          </p:nvPr>
        </p:nvSpPr>
        <p:spPr/>
        <p:txBody>
          <a:bodyPr>
            <a:normAutofit/>
          </a:bodyPr>
          <a:lstStyle/>
          <a:p>
            <a:r>
              <a:rPr lang="pl-PL" dirty="0"/>
              <a:t>Przykłady solidnie wykonanych stron internetowych I: </a:t>
            </a:r>
            <a:br>
              <a:rPr lang="pl-PL" dirty="0"/>
            </a:br>
            <a:r>
              <a:rPr lang="pl-PL" dirty="0"/>
              <a:t>Chrzanów							</a:t>
            </a:r>
            <a:r>
              <a:rPr lang="pl-PL" sz="1100" dirty="0"/>
              <a:t>(kliknij w ilustrację)</a:t>
            </a:r>
          </a:p>
        </p:txBody>
      </p:sp>
      <p:pic>
        <p:nvPicPr>
          <p:cNvPr id="6" name="Symbol zastępczy zawartości 5" descr="Ilustracja przedstawia stronę główną strony internetowej, i jest jednocześnie klikalnym linkiem do tej strony.">
            <a:hlinkClick r:id="rId2"/>
            <a:extLst>
              <a:ext uri="{FF2B5EF4-FFF2-40B4-BE49-F238E27FC236}">
                <a16:creationId xmlns:a16="http://schemas.microsoft.com/office/drawing/2014/main" id="{821D4600-4534-42D7-18FF-EA906FFE88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4064" y="1347788"/>
            <a:ext cx="7357460" cy="3182937"/>
          </a:xfrm>
        </p:spPr>
      </p:pic>
      <p:sp>
        <p:nvSpPr>
          <p:cNvPr id="4" name="Symbol zastępczy numeru slajdu 3">
            <a:extLst>
              <a:ext uri="{FF2B5EF4-FFF2-40B4-BE49-F238E27FC236}">
                <a16:creationId xmlns:a16="http://schemas.microsoft.com/office/drawing/2014/main" id="{007703CF-8639-AF8D-9C67-CC9975E76D28}"/>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25</a:t>
            </a:fld>
            <a:endParaRPr lang="pl-PL" dirty="0"/>
          </a:p>
        </p:txBody>
      </p:sp>
    </p:spTree>
    <p:extLst>
      <p:ext uri="{BB962C8B-B14F-4D97-AF65-F5344CB8AC3E}">
        <p14:creationId xmlns:p14="http://schemas.microsoft.com/office/powerpoint/2010/main" val="204838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76E8C-5D25-70FB-C7B2-F9E130BF793B}"/>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B82387E5-1BB3-FAC5-2BE7-9345ED4DA57C}"/>
              </a:ext>
            </a:extLst>
          </p:cNvPr>
          <p:cNvSpPr>
            <a:spLocks noGrp="1"/>
          </p:cNvSpPr>
          <p:nvPr>
            <p:ph type="title"/>
          </p:nvPr>
        </p:nvSpPr>
        <p:spPr/>
        <p:txBody>
          <a:bodyPr>
            <a:normAutofit/>
          </a:bodyPr>
          <a:lstStyle/>
          <a:p>
            <a:r>
              <a:rPr lang="pl-PL" dirty="0"/>
              <a:t>Przykłady solidnie wykonanych stron internetowych II: </a:t>
            </a:r>
            <a:br>
              <a:rPr lang="pl-PL" dirty="0"/>
            </a:br>
            <a:r>
              <a:rPr lang="pl-PL" dirty="0"/>
              <a:t>Tomaszów Lubelski					</a:t>
            </a:r>
            <a:r>
              <a:rPr lang="pl-PL" sz="1100" dirty="0"/>
              <a:t>(kliknij w ilustrację)</a:t>
            </a:r>
          </a:p>
        </p:txBody>
      </p:sp>
      <p:sp>
        <p:nvSpPr>
          <p:cNvPr id="4" name="Symbol zastępczy numeru slajdu 3">
            <a:extLst>
              <a:ext uri="{FF2B5EF4-FFF2-40B4-BE49-F238E27FC236}">
                <a16:creationId xmlns:a16="http://schemas.microsoft.com/office/drawing/2014/main" id="{EEABAD59-76D4-FF3B-3A79-C395F0C0D9B1}"/>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26</a:t>
            </a:fld>
            <a:endParaRPr lang="pl-PL" dirty="0"/>
          </a:p>
        </p:txBody>
      </p:sp>
      <p:pic>
        <p:nvPicPr>
          <p:cNvPr id="8" name="Symbol zastępczy zawartości 7" descr="Ilustracja przedstawia stronę główną strony internetowej, i jest jednocześnie klikalnym linkiem do tej strony.">
            <a:hlinkClick r:id="rId2"/>
            <a:extLst>
              <a:ext uri="{FF2B5EF4-FFF2-40B4-BE49-F238E27FC236}">
                <a16:creationId xmlns:a16="http://schemas.microsoft.com/office/drawing/2014/main" id="{FF31308D-D6CA-4EF3-79E8-B6F09DDF50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7912" y="1347788"/>
            <a:ext cx="6329763" cy="3182937"/>
          </a:xfrm>
          <a:effectLst>
            <a:outerShdw blurRad="50800" dist="50800" dir="5400000" algn="ctr" rotWithShape="0">
              <a:srgbClr val="000000">
                <a:alpha val="5000"/>
              </a:srgbClr>
            </a:outerShdw>
          </a:effectLst>
        </p:spPr>
      </p:pic>
    </p:spTree>
    <p:extLst>
      <p:ext uri="{BB962C8B-B14F-4D97-AF65-F5344CB8AC3E}">
        <p14:creationId xmlns:p14="http://schemas.microsoft.com/office/powerpoint/2010/main" val="1279417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0D2F9-C7C1-EEB3-9FCD-D8F2EF03C4EA}"/>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6EB9D472-D084-CE84-1378-75890530BC0C}"/>
              </a:ext>
            </a:extLst>
          </p:cNvPr>
          <p:cNvSpPr>
            <a:spLocks noGrp="1"/>
          </p:cNvSpPr>
          <p:nvPr>
            <p:ph type="title"/>
          </p:nvPr>
        </p:nvSpPr>
        <p:spPr/>
        <p:txBody>
          <a:bodyPr>
            <a:normAutofit/>
          </a:bodyPr>
          <a:lstStyle/>
          <a:p>
            <a:r>
              <a:rPr lang="pl-PL" dirty="0"/>
              <a:t>Przykłady solidnie wykonanych stron internetowych III: </a:t>
            </a:r>
            <a:br>
              <a:rPr lang="pl-PL" dirty="0"/>
            </a:br>
            <a:r>
              <a:rPr lang="pl-PL" dirty="0"/>
              <a:t>Mielec							</a:t>
            </a:r>
            <a:r>
              <a:rPr lang="pl-PL" sz="1100" dirty="0"/>
              <a:t>(kliknij w ilustrację)</a:t>
            </a:r>
          </a:p>
        </p:txBody>
      </p:sp>
      <p:sp>
        <p:nvSpPr>
          <p:cNvPr id="4" name="Symbol zastępczy numeru slajdu 3">
            <a:extLst>
              <a:ext uri="{FF2B5EF4-FFF2-40B4-BE49-F238E27FC236}">
                <a16:creationId xmlns:a16="http://schemas.microsoft.com/office/drawing/2014/main" id="{D0BB812B-43A8-CD1B-866F-D4DD17806990}"/>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27</a:t>
            </a:fld>
            <a:endParaRPr lang="pl-PL" dirty="0"/>
          </a:p>
        </p:txBody>
      </p:sp>
      <p:pic>
        <p:nvPicPr>
          <p:cNvPr id="7" name="Symbol zastępczy zawartości 6" descr="Ilustracja przedstawia stronę główną strony internetowej, i jest jednocześnie klikalnym linkiem do tej strony.">
            <a:hlinkClick r:id="rId2"/>
            <a:extLst>
              <a:ext uri="{FF2B5EF4-FFF2-40B4-BE49-F238E27FC236}">
                <a16:creationId xmlns:a16="http://schemas.microsoft.com/office/drawing/2014/main" id="{7663A6C2-CAA8-CFA6-D3D9-50735A8AADE2}"/>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4689" y="1347788"/>
            <a:ext cx="6996210" cy="3182937"/>
          </a:xfrm>
        </p:spPr>
      </p:pic>
    </p:spTree>
    <p:extLst>
      <p:ext uri="{BB962C8B-B14F-4D97-AF65-F5344CB8AC3E}">
        <p14:creationId xmlns:p14="http://schemas.microsoft.com/office/powerpoint/2010/main" val="2695420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88C52-5010-3129-4C21-FAEBB15A71A6}"/>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53539797-40FB-3D48-236D-17590189F863}"/>
              </a:ext>
            </a:extLst>
          </p:cNvPr>
          <p:cNvSpPr>
            <a:spLocks noGrp="1"/>
          </p:cNvSpPr>
          <p:nvPr>
            <p:ph type="ctrTitle"/>
          </p:nvPr>
        </p:nvSpPr>
        <p:spPr>
          <a:xfrm>
            <a:off x="2627784" y="3723878"/>
            <a:ext cx="5542066" cy="898396"/>
          </a:xfrm>
        </p:spPr>
        <p:txBody>
          <a:bodyPr>
            <a:normAutofit/>
          </a:bodyPr>
          <a:lstStyle/>
          <a:p>
            <a:r>
              <a:rPr lang="pl-PL" sz="3200" dirty="0"/>
              <a:t>Media społecznościowe</a:t>
            </a:r>
          </a:p>
        </p:txBody>
      </p:sp>
      <p:pic>
        <p:nvPicPr>
          <p:cNvPr id="4" name="Obraz 3">
            <a:extLst>
              <a:ext uri="{FF2B5EF4-FFF2-40B4-BE49-F238E27FC236}">
                <a16:creationId xmlns:a16="http://schemas.microsoft.com/office/drawing/2014/main" id="{1EE45004-9930-D2D2-619F-391F2C6A82F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36348" b="36348"/>
          <a:stretch/>
        </p:blipFill>
        <p:spPr>
          <a:xfrm>
            <a:off x="7596336" y="267494"/>
            <a:ext cx="1078341" cy="294424"/>
          </a:xfrm>
          <a:prstGeom prst="rect">
            <a:avLst/>
          </a:prstGeom>
        </p:spPr>
      </p:pic>
      <p:pic>
        <p:nvPicPr>
          <p:cNvPr id="7" name="Symbol zastępczy obrazu 6" descr="Ilustracja przedstawia drewniany blat, na którym leży otwarty laptop. Na jego ekranie widzimy rzędy obrazów, a na klawiaturze kobiece dłonie.">
            <a:extLst>
              <a:ext uri="{FF2B5EF4-FFF2-40B4-BE49-F238E27FC236}">
                <a16:creationId xmlns:a16="http://schemas.microsoft.com/office/drawing/2014/main" id="{C7F8A915-A9EF-CA93-8A02-A39BD4789A2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610" b="7610"/>
          <a:stretch>
            <a:fillRect/>
          </a:stretch>
        </p:blipFill>
        <p:spPr>
          <a:xfrm>
            <a:off x="611560" y="0"/>
            <a:ext cx="5850420" cy="3306227"/>
          </a:xfrm>
        </p:spPr>
      </p:pic>
      <p:sp>
        <p:nvSpPr>
          <p:cNvPr id="3" name="pole tekstowe 2">
            <a:extLst>
              <a:ext uri="{FF2B5EF4-FFF2-40B4-BE49-F238E27FC236}">
                <a16:creationId xmlns:a16="http://schemas.microsoft.com/office/drawing/2014/main" id="{7B0FDE5E-CF3A-2B67-EEDA-CD41C03925D1}"/>
              </a:ext>
            </a:extLst>
          </p:cNvPr>
          <p:cNvSpPr txBox="1"/>
          <p:nvPr/>
        </p:nvSpPr>
        <p:spPr>
          <a:xfrm>
            <a:off x="496398" y="3306227"/>
            <a:ext cx="1223412" cy="246221"/>
          </a:xfrm>
          <a:prstGeom prst="rect">
            <a:avLst/>
          </a:prstGeom>
          <a:noFill/>
        </p:spPr>
        <p:txBody>
          <a:bodyPr wrap="none" rtlCol="0">
            <a:spAutoFit/>
          </a:bodyPr>
          <a:lstStyle/>
          <a:p>
            <a:r>
              <a:rPr lang="pl-PL" sz="1000" dirty="0"/>
              <a:t>Źródło: </a:t>
            </a:r>
            <a:r>
              <a:rPr lang="pl-PL" sz="1000" dirty="0" err="1"/>
              <a:t>Pexels</a:t>
            </a:r>
            <a:r>
              <a:rPr lang="pl-PL" sz="1000" dirty="0"/>
              <a:t> (CC0)</a:t>
            </a:r>
          </a:p>
        </p:txBody>
      </p:sp>
    </p:spTree>
    <p:extLst>
      <p:ext uri="{BB962C8B-B14F-4D97-AF65-F5344CB8AC3E}">
        <p14:creationId xmlns:p14="http://schemas.microsoft.com/office/powerpoint/2010/main" val="2789018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8A9BC-5DC5-E8C9-302C-A74F5DBE149F}"/>
            </a:ext>
          </a:extLst>
        </p:cNvPr>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70251CC1-CD0F-111C-FD38-43C9BE4CEB5E}"/>
              </a:ext>
              <a:ext uri="{C183D7F6-B498-43B3-948B-1728B52AA6E4}">
                <adec:decorative xmlns:adec="http://schemas.microsoft.com/office/drawing/2017/decorative" val="1"/>
              </a:ext>
            </a:extLst>
          </p:cNvPr>
          <p:cNvSpPr>
            <a:spLocks noGrp="1"/>
          </p:cNvSpPr>
          <p:nvPr>
            <p:ph idx="1"/>
          </p:nvPr>
        </p:nvSpPr>
        <p:spPr>
          <a:xfrm>
            <a:off x="873872" y="1131590"/>
            <a:ext cx="7389547" cy="3184210"/>
          </a:xfrm>
        </p:spPr>
        <p:txBody>
          <a:bodyPr>
            <a:normAutofit/>
          </a:bodyPr>
          <a:lstStyle/>
          <a:p>
            <a:pPr marL="0" indent="0">
              <a:lnSpc>
                <a:spcPct val="150000"/>
              </a:lnSpc>
              <a:buNone/>
              <a:defRPr sz="1800"/>
            </a:pPr>
            <a:endParaRPr lang="pl-PL" sz="1200" dirty="0"/>
          </a:p>
          <a:p>
            <a:pPr marL="0" indent="0">
              <a:buNone/>
            </a:pPr>
            <a:endParaRPr lang="pl-PL" dirty="0"/>
          </a:p>
        </p:txBody>
      </p:sp>
      <p:sp>
        <p:nvSpPr>
          <p:cNvPr id="4" name="Symbol zastępczy numeru slajdu 3">
            <a:extLst>
              <a:ext uri="{FF2B5EF4-FFF2-40B4-BE49-F238E27FC236}">
                <a16:creationId xmlns:a16="http://schemas.microsoft.com/office/drawing/2014/main" id="{8C69DB4D-5351-2A85-AFE4-1E8248202FD5}"/>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29</a:t>
            </a:fld>
            <a:endParaRPr lang="pl-PL" dirty="0"/>
          </a:p>
        </p:txBody>
      </p:sp>
      <p:pic>
        <p:nvPicPr>
          <p:cNvPr id="5" name="Obraz 4">
            <a:extLst>
              <a:ext uri="{FF2B5EF4-FFF2-40B4-BE49-F238E27FC236}">
                <a16:creationId xmlns:a16="http://schemas.microsoft.com/office/drawing/2014/main" id="{FD8D012C-8ABF-D5F3-27E5-EA7D0F9D4C1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36348" b="36348"/>
          <a:stretch/>
        </p:blipFill>
        <p:spPr>
          <a:xfrm>
            <a:off x="827584" y="4505193"/>
            <a:ext cx="1441131" cy="393478"/>
          </a:xfrm>
          <a:prstGeom prst="rect">
            <a:avLst/>
          </a:prstGeom>
        </p:spPr>
      </p:pic>
      <p:sp>
        <p:nvSpPr>
          <p:cNvPr id="6" name="Prostokąt 5">
            <a:extLst>
              <a:ext uri="{FF2B5EF4-FFF2-40B4-BE49-F238E27FC236}">
                <a16:creationId xmlns:a16="http://schemas.microsoft.com/office/drawing/2014/main" id="{EF4DCA29-FAB1-4D24-D146-3E90AD0E2968}"/>
              </a:ext>
              <a:ext uri="{C183D7F6-B498-43B3-948B-1728B52AA6E4}">
                <adec:decorative xmlns:adec="http://schemas.microsoft.com/office/drawing/2017/decorative" val="1"/>
              </a:ext>
            </a:extLst>
          </p:cNvPr>
          <p:cNvSpPr/>
          <p:nvPr/>
        </p:nvSpPr>
        <p:spPr>
          <a:xfrm>
            <a:off x="1061864" y="699542"/>
            <a:ext cx="7020272" cy="3063799"/>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8" name="Tytuł 7">
            <a:extLst>
              <a:ext uri="{FF2B5EF4-FFF2-40B4-BE49-F238E27FC236}">
                <a16:creationId xmlns:a16="http://schemas.microsoft.com/office/drawing/2014/main" id="{537DE33B-2EB0-DD54-02AF-089AA5FB643C}"/>
              </a:ext>
            </a:extLst>
          </p:cNvPr>
          <p:cNvSpPr>
            <a:spLocks noGrp="1"/>
          </p:cNvSpPr>
          <p:nvPr>
            <p:ph type="title"/>
          </p:nvPr>
        </p:nvSpPr>
        <p:spPr>
          <a:xfrm rot="10800000" flipV="1">
            <a:off x="1475653" y="942197"/>
            <a:ext cx="6192690" cy="1629554"/>
          </a:xfrm>
        </p:spPr>
        <p:txBody>
          <a:bodyPr>
            <a:noAutofit/>
          </a:bodyPr>
          <a:lstStyle/>
          <a:p>
            <a:pPr>
              <a:lnSpc>
                <a:spcPct val="150000"/>
              </a:lnSpc>
            </a:pPr>
            <a:r>
              <a:rPr lang="pl-PL" sz="2800" i="1" dirty="0"/>
              <a:t>Twoja marka to historia, która rozgrywa się każdego dnia w mediach społecznościowych.</a:t>
            </a:r>
          </a:p>
        </p:txBody>
      </p:sp>
      <p:sp>
        <p:nvSpPr>
          <p:cNvPr id="9" name="Tytuł 7">
            <a:extLst>
              <a:ext uri="{FF2B5EF4-FFF2-40B4-BE49-F238E27FC236}">
                <a16:creationId xmlns:a16="http://schemas.microsoft.com/office/drawing/2014/main" id="{23D8CFA5-DEAE-398E-96C5-3D22592E7A7A}"/>
              </a:ext>
            </a:extLst>
          </p:cNvPr>
          <p:cNvSpPr txBox="1">
            <a:spLocks/>
          </p:cNvSpPr>
          <p:nvPr/>
        </p:nvSpPr>
        <p:spPr>
          <a:xfrm rot="10800000" flipV="1">
            <a:off x="1854441" y="3003799"/>
            <a:ext cx="5487911" cy="504055"/>
          </a:xfrm>
          <a:prstGeom prst="rect">
            <a:avLst/>
          </a:prstGeom>
        </p:spPr>
        <p:txBody>
          <a:bodyPr vert="horz" lIns="0" tIns="0" rIns="0" bIns="0" rtlCol="0" anchor="t" anchorCtr="0">
            <a:noAutofit/>
          </a:bodyPr>
          <a:lstStyle>
            <a:lvl1pPr algn="l" defTabSz="685804" rtl="0" eaLnBrk="1" latinLnBrk="0" hangingPunct="1">
              <a:lnSpc>
                <a:spcPts val="2449"/>
              </a:lnSpc>
              <a:spcBef>
                <a:spcPct val="0"/>
              </a:spcBef>
              <a:buNone/>
              <a:defRPr sz="1905" b="1" kern="1200">
                <a:solidFill>
                  <a:schemeClr val="tx2"/>
                </a:solidFill>
                <a:latin typeface="Open Sans" pitchFamily="2" charset="0"/>
                <a:ea typeface="Open Sans" pitchFamily="2" charset="0"/>
                <a:cs typeface="Open Sans" pitchFamily="2" charset="0"/>
              </a:defRPr>
            </a:lvl1pPr>
          </a:lstStyle>
          <a:p>
            <a:pPr algn="r">
              <a:lnSpc>
                <a:spcPct val="150000"/>
              </a:lnSpc>
            </a:pPr>
            <a:r>
              <a:rPr lang="pl-PL" sz="2000" dirty="0" err="1"/>
              <a:t>Amy</a:t>
            </a:r>
            <a:r>
              <a:rPr lang="pl-PL" sz="2000" dirty="0"/>
              <a:t> </a:t>
            </a:r>
            <a:r>
              <a:rPr lang="pl-PL" sz="2000" dirty="0" err="1"/>
              <a:t>Jo</a:t>
            </a:r>
            <a:r>
              <a:rPr lang="pl-PL" sz="2000" dirty="0"/>
              <a:t> Martin</a:t>
            </a:r>
          </a:p>
        </p:txBody>
      </p:sp>
    </p:spTree>
    <p:extLst>
      <p:ext uri="{BB962C8B-B14F-4D97-AF65-F5344CB8AC3E}">
        <p14:creationId xmlns:p14="http://schemas.microsoft.com/office/powerpoint/2010/main" val="705998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907A096-24AC-E7C2-9837-5D7C6B840218}"/>
              </a:ext>
            </a:extLst>
          </p:cNvPr>
          <p:cNvSpPr>
            <a:spLocks noGrp="1"/>
          </p:cNvSpPr>
          <p:nvPr>
            <p:ph type="title"/>
          </p:nvPr>
        </p:nvSpPr>
        <p:spPr/>
        <p:txBody>
          <a:bodyPr>
            <a:normAutofit/>
          </a:bodyPr>
          <a:lstStyle/>
          <a:p>
            <a:r>
              <a:rPr lang="pl-PL" sz="2400" dirty="0"/>
              <a:t>Obowiązki edukatora/</a:t>
            </a:r>
            <a:r>
              <a:rPr lang="pl-PL" sz="2400" dirty="0" err="1"/>
              <a:t>edukatorki</a:t>
            </a:r>
            <a:endParaRPr lang="pl-PL" sz="2400" dirty="0"/>
          </a:p>
        </p:txBody>
      </p:sp>
      <p:sp>
        <p:nvSpPr>
          <p:cNvPr id="3" name="Symbol zastępczy zawartości 2">
            <a:extLst>
              <a:ext uri="{FF2B5EF4-FFF2-40B4-BE49-F238E27FC236}">
                <a16:creationId xmlns:a16="http://schemas.microsoft.com/office/drawing/2014/main" id="{38117280-E3C5-FD95-0708-E6CA24E31FE9}"/>
              </a:ext>
            </a:extLst>
          </p:cNvPr>
          <p:cNvSpPr>
            <a:spLocks noGrp="1"/>
          </p:cNvSpPr>
          <p:nvPr>
            <p:ph idx="1"/>
          </p:nvPr>
        </p:nvSpPr>
        <p:spPr>
          <a:xfrm>
            <a:off x="873872" y="1131590"/>
            <a:ext cx="7389547" cy="3184210"/>
          </a:xfrm>
        </p:spPr>
        <p:txBody>
          <a:bodyPr>
            <a:normAutofit/>
          </a:bodyPr>
          <a:lstStyle/>
          <a:p>
            <a:pPr>
              <a:lnSpc>
                <a:spcPct val="150000"/>
              </a:lnSpc>
              <a:defRPr sz="1800"/>
            </a:pPr>
            <a:r>
              <a:rPr lang="pl-PL" sz="1400" dirty="0"/>
              <a:t>Realizacja działań edukacyjnych dla mieszkańców gminy zgodnie z celem projektu</a:t>
            </a:r>
          </a:p>
          <a:p>
            <a:pPr>
              <a:lnSpc>
                <a:spcPct val="150000"/>
              </a:lnSpc>
              <a:defRPr sz="1800"/>
            </a:pPr>
            <a:r>
              <a:rPr lang="pl-PL" sz="1400" dirty="0"/>
              <a:t>Udział w szkoleniach (online i offline)</a:t>
            </a:r>
          </a:p>
          <a:p>
            <a:pPr>
              <a:lnSpc>
                <a:spcPct val="150000"/>
              </a:lnSpc>
              <a:defRPr sz="1800"/>
            </a:pPr>
            <a:r>
              <a:rPr lang="pl-PL" sz="1400" b="1" dirty="0"/>
              <a:t>Udział w spotkaniach sieciujących i wymianie doświadczeń z innymi edukatorami</a:t>
            </a:r>
          </a:p>
          <a:p>
            <a:pPr>
              <a:lnSpc>
                <a:spcPct val="150000"/>
              </a:lnSpc>
              <a:defRPr sz="1800"/>
            </a:pPr>
            <a:r>
              <a:rPr lang="pl-PL" sz="1400" dirty="0"/>
              <a:t>Prowadzenie dokumentacji działań i wskaźników</a:t>
            </a:r>
          </a:p>
          <a:p>
            <a:pPr>
              <a:lnSpc>
                <a:spcPct val="150000"/>
              </a:lnSpc>
              <a:defRPr sz="1800"/>
            </a:pPr>
            <a:r>
              <a:rPr lang="pl-PL" sz="1400" dirty="0"/>
              <a:t>Udział w ewaluacji</a:t>
            </a:r>
          </a:p>
          <a:p>
            <a:pPr>
              <a:lnSpc>
                <a:spcPct val="150000"/>
              </a:lnSpc>
              <a:defRPr sz="1800"/>
            </a:pPr>
            <a:r>
              <a:rPr lang="pl-PL" sz="1400" dirty="0"/>
              <a:t>Współpraca z koordynatorem/koordynatorką KRC</a:t>
            </a:r>
          </a:p>
          <a:p>
            <a:pPr>
              <a:lnSpc>
                <a:spcPct val="150000"/>
              </a:lnSpc>
              <a:defRPr sz="1800"/>
            </a:pPr>
            <a:r>
              <a:rPr lang="pl-PL" sz="1400" dirty="0"/>
              <a:t>Promowanie działań KRC w lokalnym środowisku</a:t>
            </a:r>
          </a:p>
          <a:p>
            <a:pPr marL="0" indent="0">
              <a:lnSpc>
                <a:spcPct val="150000"/>
              </a:lnSpc>
              <a:buNone/>
              <a:defRPr sz="1800"/>
            </a:pPr>
            <a:endParaRPr lang="pl-PL" sz="1200" dirty="0"/>
          </a:p>
          <a:p>
            <a:pPr marL="0" indent="0">
              <a:buNone/>
            </a:pPr>
            <a:endParaRPr lang="pl-PL" dirty="0"/>
          </a:p>
        </p:txBody>
      </p:sp>
      <p:sp>
        <p:nvSpPr>
          <p:cNvPr id="4" name="Symbol zastępczy numeru slajdu 3">
            <a:extLst>
              <a:ext uri="{FF2B5EF4-FFF2-40B4-BE49-F238E27FC236}">
                <a16:creationId xmlns:a16="http://schemas.microsoft.com/office/drawing/2014/main" id="{63471B88-BB33-8E8E-4A64-CCDDCA4A2FCF}"/>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3</a:t>
            </a:fld>
            <a:endParaRPr lang="pl-PL" dirty="0"/>
          </a:p>
        </p:txBody>
      </p:sp>
      <p:pic>
        <p:nvPicPr>
          <p:cNvPr id="5" name="Obraz 4">
            <a:extLst>
              <a:ext uri="{FF2B5EF4-FFF2-40B4-BE49-F238E27FC236}">
                <a16:creationId xmlns:a16="http://schemas.microsoft.com/office/drawing/2014/main" id="{32FC6D73-FE3B-D983-FCAA-53F253CADFD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36348" b="36348"/>
          <a:stretch/>
        </p:blipFill>
        <p:spPr>
          <a:xfrm>
            <a:off x="827584" y="4505193"/>
            <a:ext cx="1441131" cy="393478"/>
          </a:xfrm>
          <a:prstGeom prst="rect">
            <a:avLst/>
          </a:prstGeom>
        </p:spPr>
      </p:pic>
    </p:spTree>
    <p:extLst>
      <p:ext uri="{BB962C8B-B14F-4D97-AF65-F5344CB8AC3E}">
        <p14:creationId xmlns:p14="http://schemas.microsoft.com/office/powerpoint/2010/main" val="824402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B02E7A5C-911D-560D-23AC-A30809BD4018}"/>
              </a:ext>
              <a:ext uri="{C183D7F6-B498-43B3-948B-1728B52AA6E4}">
                <adec:decorative xmlns:adec="http://schemas.microsoft.com/office/drawing/2017/decorative" val="1"/>
              </a:ext>
            </a:extLst>
          </p:cNvPr>
          <p:cNvSpPr/>
          <p:nvPr/>
        </p:nvSpPr>
        <p:spPr>
          <a:xfrm>
            <a:off x="1619672" y="1203598"/>
            <a:ext cx="5904656" cy="3456385"/>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2" name="Tytuł 1">
            <a:extLst>
              <a:ext uri="{FF2B5EF4-FFF2-40B4-BE49-F238E27FC236}">
                <a16:creationId xmlns:a16="http://schemas.microsoft.com/office/drawing/2014/main" id="{09907371-E3B2-058C-0429-355351E7B8FA}"/>
              </a:ext>
            </a:extLst>
          </p:cNvPr>
          <p:cNvSpPr>
            <a:spLocks noGrp="1"/>
          </p:cNvSpPr>
          <p:nvPr>
            <p:ph type="title"/>
          </p:nvPr>
        </p:nvSpPr>
        <p:spPr>
          <a:xfrm>
            <a:off x="879581" y="468780"/>
            <a:ext cx="7389546" cy="734818"/>
          </a:xfrm>
        </p:spPr>
        <p:txBody>
          <a:bodyPr/>
          <a:lstStyle/>
          <a:p>
            <a:r>
              <a:rPr lang="pl-PL" dirty="0"/>
              <a:t>Przykład dobrze prowadzonych</a:t>
            </a:r>
            <a:br>
              <a:rPr lang="pl-PL" dirty="0"/>
            </a:br>
            <a:r>
              <a:rPr lang="pl-PL" dirty="0"/>
              <a:t>mediów społecznościowych I: Czemierniki 	</a:t>
            </a:r>
            <a:r>
              <a:rPr lang="pl-PL" sz="1000" dirty="0"/>
              <a:t>(kliknij w obrazek)</a:t>
            </a:r>
          </a:p>
        </p:txBody>
      </p:sp>
      <p:pic>
        <p:nvPicPr>
          <p:cNvPr id="6" name="Symbol zastępczy zawartości 5" descr="Ilustracja przedstawia stronę fejsbukową Klubu Rozwoju Cyfrowego w Czemiernikach. Ilustracja jest klikalnym linkiem prowadzącym do tej strony.">
            <a:hlinkClick r:id="rId2"/>
            <a:extLst>
              <a:ext uri="{FF2B5EF4-FFF2-40B4-BE49-F238E27FC236}">
                <a16:creationId xmlns:a16="http://schemas.microsoft.com/office/drawing/2014/main" id="{DD572E67-2A59-B8EC-F86E-8BE8A2996A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7645" y="1347788"/>
            <a:ext cx="5610298" cy="3182937"/>
          </a:xfrm>
        </p:spPr>
      </p:pic>
      <p:sp>
        <p:nvSpPr>
          <p:cNvPr id="4" name="Symbol zastępczy numeru slajdu 3">
            <a:extLst>
              <a:ext uri="{FF2B5EF4-FFF2-40B4-BE49-F238E27FC236}">
                <a16:creationId xmlns:a16="http://schemas.microsoft.com/office/drawing/2014/main" id="{D1E24284-DABD-E668-CE1D-9E4A07F5C3D3}"/>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30</a:t>
            </a:fld>
            <a:endParaRPr lang="pl-PL" dirty="0"/>
          </a:p>
        </p:txBody>
      </p:sp>
    </p:spTree>
    <p:extLst>
      <p:ext uri="{BB962C8B-B14F-4D97-AF65-F5344CB8AC3E}">
        <p14:creationId xmlns:p14="http://schemas.microsoft.com/office/powerpoint/2010/main" val="540229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A08BF-5FFD-5656-30D0-4941B1925867}"/>
            </a:ext>
          </a:extLst>
        </p:cNvPr>
        <p:cNvGrpSpPr/>
        <p:nvPr/>
      </p:nvGrpSpPr>
      <p:grpSpPr>
        <a:xfrm>
          <a:off x="0" y="0"/>
          <a:ext cx="0" cy="0"/>
          <a:chOff x="0" y="0"/>
          <a:chExt cx="0" cy="0"/>
        </a:xfrm>
      </p:grpSpPr>
      <p:sp>
        <p:nvSpPr>
          <p:cNvPr id="7" name="Prostokąt 6">
            <a:extLst>
              <a:ext uri="{FF2B5EF4-FFF2-40B4-BE49-F238E27FC236}">
                <a16:creationId xmlns:a16="http://schemas.microsoft.com/office/drawing/2014/main" id="{3D743615-0728-9FA5-A7BB-FD0BFFF6E245}"/>
              </a:ext>
              <a:ext uri="{C183D7F6-B498-43B3-948B-1728B52AA6E4}">
                <adec:decorative xmlns:adec="http://schemas.microsoft.com/office/drawing/2017/decorative" val="1"/>
              </a:ext>
            </a:extLst>
          </p:cNvPr>
          <p:cNvSpPr/>
          <p:nvPr/>
        </p:nvSpPr>
        <p:spPr>
          <a:xfrm>
            <a:off x="1475655" y="1131590"/>
            <a:ext cx="6192689" cy="3521873"/>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2" name="Tytuł 1">
            <a:extLst>
              <a:ext uri="{FF2B5EF4-FFF2-40B4-BE49-F238E27FC236}">
                <a16:creationId xmlns:a16="http://schemas.microsoft.com/office/drawing/2014/main" id="{31A1CE0B-7500-B209-723C-58050DF85BA1}"/>
              </a:ext>
            </a:extLst>
          </p:cNvPr>
          <p:cNvSpPr>
            <a:spLocks noGrp="1"/>
          </p:cNvSpPr>
          <p:nvPr>
            <p:ph type="title"/>
          </p:nvPr>
        </p:nvSpPr>
        <p:spPr>
          <a:xfrm>
            <a:off x="877227" y="489768"/>
            <a:ext cx="7389546" cy="734818"/>
          </a:xfrm>
        </p:spPr>
        <p:txBody>
          <a:bodyPr/>
          <a:lstStyle/>
          <a:p>
            <a:r>
              <a:rPr lang="pl-PL" dirty="0"/>
              <a:t>Przykład dobrze prowadzonych</a:t>
            </a:r>
            <a:br>
              <a:rPr lang="pl-PL" dirty="0"/>
            </a:br>
            <a:r>
              <a:rPr lang="pl-PL" dirty="0"/>
              <a:t>mediów społecznościowych II: Łódź		</a:t>
            </a:r>
            <a:r>
              <a:rPr lang="pl-PL" sz="1000" dirty="0"/>
              <a:t>(kliknij w obrazek)</a:t>
            </a:r>
          </a:p>
        </p:txBody>
      </p:sp>
      <p:pic>
        <p:nvPicPr>
          <p:cNvPr id="6" name="Symbol zastępczy zawartości 5" descr="Ilustracja przedstawia stronę fejsbukową Klubu Rozwoju Cyfrowego w Łodzi. Ilustracja jest klikalnym linkiem prowadzącym do tej strony.">
            <a:hlinkClick r:id="rId2"/>
            <a:extLst>
              <a:ext uri="{FF2B5EF4-FFF2-40B4-BE49-F238E27FC236}">
                <a16:creationId xmlns:a16="http://schemas.microsoft.com/office/drawing/2014/main" id="{89B82C4E-C088-5910-A6E3-4EDBAF8EC1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63823" y="1347788"/>
            <a:ext cx="5817941" cy="3182937"/>
          </a:xfrm>
        </p:spPr>
      </p:pic>
      <p:sp>
        <p:nvSpPr>
          <p:cNvPr id="4" name="Symbol zastępczy numeru slajdu 3">
            <a:extLst>
              <a:ext uri="{FF2B5EF4-FFF2-40B4-BE49-F238E27FC236}">
                <a16:creationId xmlns:a16="http://schemas.microsoft.com/office/drawing/2014/main" id="{7688448C-DAB3-5F10-E71B-C06463E22DD1}"/>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31</a:t>
            </a:fld>
            <a:endParaRPr lang="pl-PL" dirty="0"/>
          </a:p>
        </p:txBody>
      </p:sp>
    </p:spTree>
    <p:extLst>
      <p:ext uri="{BB962C8B-B14F-4D97-AF65-F5344CB8AC3E}">
        <p14:creationId xmlns:p14="http://schemas.microsoft.com/office/powerpoint/2010/main" val="2969051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CB84-E839-837C-556D-9666D924F402}"/>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CAE24869-6493-95A2-6321-9EE52848F324}"/>
              </a:ext>
            </a:extLst>
          </p:cNvPr>
          <p:cNvSpPr>
            <a:spLocks noGrp="1"/>
          </p:cNvSpPr>
          <p:nvPr>
            <p:ph type="ctrTitle"/>
          </p:nvPr>
        </p:nvSpPr>
        <p:spPr>
          <a:xfrm>
            <a:off x="2627784" y="3723878"/>
            <a:ext cx="5542066" cy="898396"/>
          </a:xfrm>
        </p:spPr>
        <p:txBody>
          <a:bodyPr>
            <a:normAutofit/>
          </a:bodyPr>
          <a:lstStyle/>
          <a:p>
            <a:r>
              <a:rPr lang="pl-PL" sz="3200" dirty="0"/>
              <a:t>Filmy, rolki, YouTube</a:t>
            </a:r>
          </a:p>
        </p:txBody>
      </p:sp>
      <p:pic>
        <p:nvPicPr>
          <p:cNvPr id="4" name="Obraz 3">
            <a:extLst>
              <a:ext uri="{FF2B5EF4-FFF2-40B4-BE49-F238E27FC236}">
                <a16:creationId xmlns:a16="http://schemas.microsoft.com/office/drawing/2014/main" id="{3DBF149E-39E8-8F90-2C7D-41A0889211D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36348" b="36348"/>
          <a:stretch/>
        </p:blipFill>
        <p:spPr>
          <a:xfrm>
            <a:off x="7596336" y="267494"/>
            <a:ext cx="1078341" cy="294424"/>
          </a:xfrm>
          <a:prstGeom prst="rect">
            <a:avLst/>
          </a:prstGeom>
        </p:spPr>
      </p:pic>
      <p:pic>
        <p:nvPicPr>
          <p:cNvPr id="8" name="Symbol zastępczy obrazu 7" descr="Na ekranie widzimy dłoń trzymającą telefon komórkowy, ktróym nagrywane jest kilka osób. Tło jest rozmazane.">
            <a:extLst>
              <a:ext uri="{FF2B5EF4-FFF2-40B4-BE49-F238E27FC236}">
                <a16:creationId xmlns:a16="http://schemas.microsoft.com/office/drawing/2014/main" id="{0561CF8B-4A72-0195-DCC1-709752F048E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611" b="6611"/>
          <a:stretch>
            <a:fillRect/>
          </a:stretch>
        </p:blipFill>
        <p:spPr/>
      </p:pic>
      <p:sp>
        <p:nvSpPr>
          <p:cNvPr id="3" name="pole tekstowe 2">
            <a:extLst>
              <a:ext uri="{FF2B5EF4-FFF2-40B4-BE49-F238E27FC236}">
                <a16:creationId xmlns:a16="http://schemas.microsoft.com/office/drawing/2014/main" id="{F3655B43-3365-02F4-6CC0-171F28A66D86}"/>
              </a:ext>
            </a:extLst>
          </p:cNvPr>
          <p:cNvSpPr txBox="1"/>
          <p:nvPr/>
        </p:nvSpPr>
        <p:spPr>
          <a:xfrm>
            <a:off x="496398" y="3306227"/>
            <a:ext cx="1223412" cy="246221"/>
          </a:xfrm>
          <a:prstGeom prst="rect">
            <a:avLst/>
          </a:prstGeom>
          <a:noFill/>
        </p:spPr>
        <p:txBody>
          <a:bodyPr wrap="none" rtlCol="0">
            <a:spAutoFit/>
          </a:bodyPr>
          <a:lstStyle/>
          <a:p>
            <a:r>
              <a:rPr lang="pl-PL" sz="1000" dirty="0"/>
              <a:t>Źródło: </a:t>
            </a:r>
            <a:r>
              <a:rPr lang="pl-PL" sz="1000" dirty="0" err="1"/>
              <a:t>Pexels</a:t>
            </a:r>
            <a:r>
              <a:rPr lang="pl-PL" sz="1000" dirty="0"/>
              <a:t> (CC0)</a:t>
            </a:r>
          </a:p>
        </p:txBody>
      </p:sp>
    </p:spTree>
    <p:extLst>
      <p:ext uri="{BB962C8B-B14F-4D97-AF65-F5344CB8AC3E}">
        <p14:creationId xmlns:p14="http://schemas.microsoft.com/office/powerpoint/2010/main" val="3857475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974E8-A170-113F-EE1B-36FFF2F00A6E}"/>
            </a:ext>
          </a:extLst>
        </p:cNvPr>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72579349-11D8-360E-A66C-5C2D5F874FD5}"/>
              </a:ext>
              <a:ext uri="{C183D7F6-B498-43B3-948B-1728B52AA6E4}">
                <adec:decorative xmlns:adec="http://schemas.microsoft.com/office/drawing/2017/decorative" val="1"/>
              </a:ext>
            </a:extLst>
          </p:cNvPr>
          <p:cNvSpPr>
            <a:spLocks noGrp="1"/>
          </p:cNvSpPr>
          <p:nvPr>
            <p:ph idx="1"/>
          </p:nvPr>
        </p:nvSpPr>
        <p:spPr>
          <a:xfrm>
            <a:off x="873872" y="1131590"/>
            <a:ext cx="7389547" cy="3184210"/>
          </a:xfrm>
        </p:spPr>
        <p:txBody>
          <a:bodyPr>
            <a:normAutofit/>
          </a:bodyPr>
          <a:lstStyle/>
          <a:p>
            <a:pPr marL="0" indent="0">
              <a:lnSpc>
                <a:spcPct val="150000"/>
              </a:lnSpc>
              <a:buNone/>
              <a:defRPr sz="1800"/>
            </a:pPr>
            <a:endParaRPr lang="pl-PL" sz="1200" dirty="0"/>
          </a:p>
          <a:p>
            <a:pPr marL="0" indent="0">
              <a:buNone/>
            </a:pPr>
            <a:endParaRPr lang="pl-PL" dirty="0"/>
          </a:p>
        </p:txBody>
      </p:sp>
      <p:sp>
        <p:nvSpPr>
          <p:cNvPr id="4" name="Symbol zastępczy numeru slajdu 3">
            <a:extLst>
              <a:ext uri="{FF2B5EF4-FFF2-40B4-BE49-F238E27FC236}">
                <a16:creationId xmlns:a16="http://schemas.microsoft.com/office/drawing/2014/main" id="{8022945E-1ACE-D38E-47CA-8B3375344332}"/>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33</a:t>
            </a:fld>
            <a:endParaRPr lang="pl-PL" dirty="0"/>
          </a:p>
        </p:txBody>
      </p:sp>
      <p:pic>
        <p:nvPicPr>
          <p:cNvPr id="5" name="Obraz 4">
            <a:extLst>
              <a:ext uri="{FF2B5EF4-FFF2-40B4-BE49-F238E27FC236}">
                <a16:creationId xmlns:a16="http://schemas.microsoft.com/office/drawing/2014/main" id="{FEF14669-5FF3-5F50-A34A-6DAD527AD6A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36348" b="36348"/>
          <a:stretch/>
        </p:blipFill>
        <p:spPr>
          <a:xfrm>
            <a:off x="827584" y="4505193"/>
            <a:ext cx="1441131" cy="393478"/>
          </a:xfrm>
          <a:prstGeom prst="rect">
            <a:avLst/>
          </a:prstGeom>
        </p:spPr>
      </p:pic>
      <p:sp>
        <p:nvSpPr>
          <p:cNvPr id="6" name="Prostokąt 5">
            <a:extLst>
              <a:ext uri="{FF2B5EF4-FFF2-40B4-BE49-F238E27FC236}">
                <a16:creationId xmlns:a16="http://schemas.microsoft.com/office/drawing/2014/main" id="{25AE3843-BFCA-C34D-9A08-06423BA03EF0}"/>
              </a:ext>
              <a:ext uri="{C183D7F6-B498-43B3-948B-1728B52AA6E4}">
                <adec:decorative xmlns:adec="http://schemas.microsoft.com/office/drawing/2017/decorative" val="1"/>
              </a:ext>
            </a:extLst>
          </p:cNvPr>
          <p:cNvSpPr/>
          <p:nvPr/>
        </p:nvSpPr>
        <p:spPr>
          <a:xfrm>
            <a:off x="1061864" y="699542"/>
            <a:ext cx="7020272" cy="3063799"/>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8" name="Tytuł 7">
            <a:extLst>
              <a:ext uri="{FF2B5EF4-FFF2-40B4-BE49-F238E27FC236}">
                <a16:creationId xmlns:a16="http://schemas.microsoft.com/office/drawing/2014/main" id="{98FB0682-3AA3-9AFC-F7E5-A57610B177D3}"/>
              </a:ext>
            </a:extLst>
          </p:cNvPr>
          <p:cNvSpPr>
            <a:spLocks noGrp="1"/>
          </p:cNvSpPr>
          <p:nvPr>
            <p:ph type="title"/>
          </p:nvPr>
        </p:nvSpPr>
        <p:spPr>
          <a:xfrm rot="10800000" flipV="1">
            <a:off x="1475653" y="942197"/>
            <a:ext cx="6192690" cy="1629554"/>
          </a:xfrm>
        </p:spPr>
        <p:txBody>
          <a:bodyPr>
            <a:noAutofit/>
          </a:bodyPr>
          <a:lstStyle/>
          <a:p>
            <a:pPr>
              <a:lnSpc>
                <a:spcPct val="150000"/>
              </a:lnSpc>
            </a:pPr>
            <a:r>
              <a:rPr lang="pl-PL" sz="2800" i="1" dirty="0"/>
              <a:t>Wideo jest dziś sercem cyfrowej komunikacji — to, co widzimy, zapamiętujemy.</a:t>
            </a:r>
          </a:p>
        </p:txBody>
      </p:sp>
      <p:sp>
        <p:nvSpPr>
          <p:cNvPr id="9" name="Tytuł 7">
            <a:extLst>
              <a:ext uri="{FF2B5EF4-FFF2-40B4-BE49-F238E27FC236}">
                <a16:creationId xmlns:a16="http://schemas.microsoft.com/office/drawing/2014/main" id="{8F05BC2E-706D-9FAE-FFEE-EF5FDA41DDB0}"/>
              </a:ext>
            </a:extLst>
          </p:cNvPr>
          <p:cNvSpPr txBox="1">
            <a:spLocks/>
          </p:cNvSpPr>
          <p:nvPr/>
        </p:nvSpPr>
        <p:spPr>
          <a:xfrm rot="10800000" flipV="1">
            <a:off x="1854441" y="3003799"/>
            <a:ext cx="5487911" cy="504055"/>
          </a:xfrm>
          <a:prstGeom prst="rect">
            <a:avLst/>
          </a:prstGeom>
        </p:spPr>
        <p:txBody>
          <a:bodyPr vert="horz" lIns="0" tIns="0" rIns="0" bIns="0" rtlCol="0" anchor="t" anchorCtr="0">
            <a:noAutofit/>
          </a:bodyPr>
          <a:lstStyle>
            <a:lvl1pPr algn="l" defTabSz="685804" rtl="0" eaLnBrk="1" latinLnBrk="0" hangingPunct="1">
              <a:lnSpc>
                <a:spcPts val="2449"/>
              </a:lnSpc>
              <a:spcBef>
                <a:spcPct val="0"/>
              </a:spcBef>
              <a:buNone/>
              <a:defRPr sz="1905" b="1" kern="1200">
                <a:solidFill>
                  <a:schemeClr val="tx2"/>
                </a:solidFill>
                <a:latin typeface="Open Sans" pitchFamily="2" charset="0"/>
                <a:ea typeface="Open Sans" pitchFamily="2" charset="0"/>
                <a:cs typeface="Open Sans" pitchFamily="2" charset="0"/>
              </a:defRPr>
            </a:lvl1pPr>
          </a:lstStyle>
          <a:p>
            <a:pPr algn="r">
              <a:lnSpc>
                <a:spcPct val="150000"/>
              </a:lnSpc>
            </a:pPr>
            <a:r>
              <a:rPr lang="pl-PL" sz="2000" dirty="0"/>
              <a:t>Jonathan </a:t>
            </a:r>
            <a:r>
              <a:rPr lang="pl-PL" sz="2000" dirty="0" err="1"/>
              <a:t>Perelman</a:t>
            </a:r>
            <a:endParaRPr lang="pl-PL" sz="2000" dirty="0"/>
          </a:p>
        </p:txBody>
      </p:sp>
    </p:spTree>
    <p:extLst>
      <p:ext uri="{BB962C8B-B14F-4D97-AF65-F5344CB8AC3E}">
        <p14:creationId xmlns:p14="http://schemas.microsoft.com/office/powerpoint/2010/main" val="373695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E9015A-C786-BC59-8E1F-EE6F99380F45}"/>
              </a:ext>
            </a:extLst>
          </p:cNvPr>
          <p:cNvSpPr>
            <a:spLocks noGrp="1"/>
          </p:cNvSpPr>
          <p:nvPr>
            <p:ph type="title"/>
          </p:nvPr>
        </p:nvSpPr>
        <p:spPr>
          <a:xfrm>
            <a:off x="877064" y="367299"/>
            <a:ext cx="7389546" cy="979756"/>
          </a:xfrm>
        </p:spPr>
        <p:txBody>
          <a:bodyPr>
            <a:normAutofit/>
          </a:bodyPr>
          <a:lstStyle/>
          <a:p>
            <a:r>
              <a:rPr lang="pl-PL" sz="2200" dirty="0"/>
              <a:t>KRC Zabrze – wzorcowy film zachęcający do udziału</a:t>
            </a:r>
          </a:p>
        </p:txBody>
      </p:sp>
      <p:sp>
        <p:nvSpPr>
          <p:cNvPr id="6" name="Prostokąt 5" descr="Film wideo przedstawia sekwencje, na których widzimy dwie starsze panie w niebieskich koszulkach, które w słoneczny dzień idą do lokalnego Klubu Rozwoju Cyfrowego, są tam witane przez elegancką panią w żakiecie, która wita się z nimi serdecznie, sadza je naprzeciw komputerów i tłumaczy ich działanie. Sekwencje te są przeplatane ujęciami stanowiązymi krótkie odpowiedzi w wywiadzie. ">
            <a:extLst>
              <a:ext uri="{FF2B5EF4-FFF2-40B4-BE49-F238E27FC236}">
                <a16:creationId xmlns:a16="http://schemas.microsoft.com/office/drawing/2014/main" id="{33F1F179-A564-78F9-15DD-C18C1A126730}"/>
              </a:ext>
            </a:extLst>
          </p:cNvPr>
          <p:cNvSpPr/>
          <p:nvPr/>
        </p:nvSpPr>
        <p:spPr>
          <a:xfrm>
            <a:off x="1439488" y="857177"/>
            <a:ext cx="6264697" cy="3673889"/>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pic>
        <p:nvPicPr>
          <p:cNvPr id="5" name="KRC-Zabrze-film" descr="Film wideo przedstawia sekwencje, na których widzimy dwie starsze panie w niebieskich koszulkach, które w słoneczny dzień idą do lokalnego Klubu Rozwoju Cyfrowego, są tam witane przez elegancką panią w żakiecie, która wita się z nimi serdecznie, sadza je naprzeciw komputerów i tłumaczy ich działanie. Sekwencje te są przeplatane ujęciami stanowiącymi krótkie odpowiedzi w wywiadzie. ">
            <a:hlinkClick r:id="" action="ppaction://media"/>
            <a:extLst>
              <a:ext uri="{FF2B5EF4-FFF2-40B4-BE49-F238E27FC236}">
                <a16:creationId xmlns:a16="http://schemas.microsoft.com/office/drawing/2014/main" id="{B20CBA0A-A783-DB42-5B35-303B2F30BFC9}"/>
              </a:ext>
            </a:extLst>
          </p:cNvPr>
          <p:cNvPicPr>
            <a:picLocks noGrp="1" noChangeAspect="1"/>
          </p:cNvPicPr>
          <p:nvPr>
            <p:ph idx="1"/>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6B054176-016C-4BF8-BDC0-CEB0217F2A9B}" label="Multimedia1" lang="" r:embed="rId5"/>
                        </p173:trackLst>
                      </p173:tracksInfo>
                    </p:ext>
                  </p14:extLst>
                </p14:media>
              </p:ext>
            </p:extLst>
          </p:nvPr>
        </p:nvPicPr>
        <p:blipFill>
          <a:blip r:embed="rId6"/>
          <a:stretch>
            <a:fillRect/>
          </a:stretch>
        </p:blipFill>
        <p:spPr>
          <a:xfrm>
            <a:off x="1742911" y="1103386"/>
            <a:ext cx="5657850" cy="3182937"/>
          </a:xfrm>
        </p:spPr>
      </p:pic>
      <p:sp>
        <p:nvSpPr>
          <p:cNvPr id="4" name="Symbol zastępczy numeru slajdu 3">
            <a:extLst>
              <a:ext uri="{FF2B5EF4-FFF2-40B4-BE49-F238E27FC236}">
                <a16:creationId xmlns:a16="http://schemas.microsoft.com/office/drawing/2014/main" id="{671C58BE-AE92-6F12-9994-5FAE24F86A4B}"/>
              </a:ext>
            </a:extLst>
          </p:cNvPr>
          <p:cNvSpPr>
            <a:spLocks noGrp="1"/>
          </p:cNvSpPr>
          <p:nvPr>
            <p:ph type="sldNum" sz="quarter" idx="10"/>
          </p:nvPr>
        </p:nvSpPr>
        <p:spPr/>
        <p:txBody>
          <a:bodyPr/>
          <a:lstStyle/>
          <a:p>
            <a:fld id="{EB4015AA-59F6-416B-87A6-8E3D940284E2}" type="slidenum">
              <a:rPr lang="pl-PL" smtClean="0"/>
              <a:pPr/>
              <a:t>34</a:t>
            </a:fld>
            <a:endParaRPr lang="pl-PL" dirty="0"/>
          </a:p>
        </p:txBody>
      </p:sp>
      <p:sp>
        <p:nvSpPr>
          <p:cNvPr id="3" name="pole tekstowe 2">
            <a:extLst>
              <a:ext uri="{FF2B5EF4-FFF2-40B4-BE49-F238E27FC236}">
                <a16:creationId xmlns:a16="http://schemas.microsoft.com/office/drawing/2014/main" id="{D600A7A3-3C51-8F27-6665-3E426E868BCA}"/>
              </a:ext>
            </a:extLst>
          </p:cNvPr>
          <p:cNvSpPr txBox="1"/>
          <p:nvPr/>
        </p:nvSpPr>
        <p:spPr>
          <a:xfrm>
            <a:off x="6084168" y="4553156"/>
            <a:ext cx="1338828" cy="246221"/>
          </a:xfrm>
          <a:prstGeom prst="rect">
            <a:avLst/>
          </a:prstGeom>
          <a:noFill/>
        </p:spPr>
        <p:txBody>
          <a:bodyPr wrap="none" rtlCol="0">
            <a:spAutoFit/>
          </a:bodyPr>
          <a:lstStyle/>
          <a:p>
            <a:r>
              <a:rPr lang="pl-PL" sz="1000" dirty="0"/>
              <a:t>Źródło: </a:t>
            </a:r>
            <a:r>
              <a:rPr lang="pl-PL" sz="1000" dirty="0">
                <a:hlinkClick r:id="rId7"/>
              </a:rPr>
              <a:t>zabrze.com.pl</a:t>
            </a:r>
            <a:r>
              <a:rPr lang="pl-PL" sz="1000" dirty="0"/>
              <a:t> </a:t>
            </a:r>
          </a:p>
        </p:txBody>
      </p:sp>
    </p:spTree>
    <p:extLst>
      <p:ext uri="{BB962C8B-B14F-4D97-AF65-F5344CB8AC3E}">
        <p14:creationId xmlns:p14="http://schemas.microsoft.com/office/powerpoint/2010/main" val="269828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F31869E9-C0B1-D316-F548-B2E427DF66EA}"/>
              </a:ext>
            </a:extLst>
          </p:cNvPr>
          <p:cNvSpPr>
            <a:spLocks noGrp="1"/>
          </p:cNvSpPr>
          <p:nvPr>
            <p:ph idx="1"/>
          </p:nvPr>
        </p:nvSpPr>
        <p:spPr>
          <a:xfrm>
            <a:off x="877390" y="555525"/>
            <a:ext cx="7727058" cy="4343145"/>
          </a:xfrm>
        </p:spPr>
        <p:txBody>
          <a:bodyPr/>
          <a:lstStyle/>
          <a:p>
            <a:pPr marL="0" indent="0">
              <a:buNone/>
            </a:pPr>
            <a:r>
              <a:rPr lang="pl-PL" sz="1600" b="1" kern="1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Przykłady interesujących rolek na </a:t>
            </a:r>
            <a:r>
              <a:rPr lang="pl-PL" sz="1600" b="1" kern="1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fb</a:t>
            </a:r>
            <a:r>
              <a:rPr lang="pl-PL" sz="1600" b="1" kern="1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t>
            </a:r>
          </a:p>
          <a:p>
            <a:r>
              <a:rPr lang="pl-PL" sz="1400" u="sng" dirty="0">
                <a:hlinkClick r:id="rId2"/>
              </a:rPr>
              <a:t>KRC Susz</a:t>
            </a:r>
            <a:endParaRPr lang="pl-PL" sz="1400" dirty="0"/>
          </a:p>
          <a:p>
            <a:r>
              <a:rPr lang="pl-PL" sz="1400" u="sng" dirty="0">
                <a:hlinkClick r:id="rId3"/>
              </a:rPr>
              <a:t>KRC Smyków</a:t>
            </a:r>
            <a:endParaRPr lang="pl-PL" sz="1400" u="sng" dirty="0"/>
          </a:p>
          <a:p>
            <a:r>
              <a:rPr lang="pl-PL" sz="1400" u="sng" dirty="0">
                <a:hlinkClick r:id="rId4"/>
              </a:rPr>
              <a:t>KRC w Szczecinku</a:t>
            </a:r>
            <a:endParaRPr lang="pl-PL" sz="1400" u="sng" dirty="0"/>
          </a:p>
          <a:p>
            <a:r>
              <a:rPr lang="pl-PL" sz="1400" dirty="0">
                <a:hlinkClick r:id="rId5"/>
              </a:rPr>
              <a:t>KRC w Wierzchosławicach</a:t>
            </a:r>
            <a:endParaRPr lang="pl-PL" sz="1400" dirty="0"/>
          </a:p>
          <a:p>
            <a:pPr marL="0" indent="0">
              <a:buNone/>
            </a:pPr>
            <a:endParaRPr lang="pl-PL" sz="1400" b="1" kern="1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pl-PL" sz="1600" b="1" kern="1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Przykład wartościowych filmów informacyjnych:</a:t>
            </a:r>
          </a:p>
          <a:p>
            <a:r>
              <a:rPr lang="pl-PL" sz="1400" dirty="0">
                <a:hlinkClick r:id="rId6"/>
              </a:rPr>
              <a:t>Klub Rozwoju Cyfrowego - tvzabrze.pl</a:t>
            </a:r>
            <a:endParaRPr lang="pl-PL" sz="1400" kern="1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pl-PL" sz="1400" b="1" kern="1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pl-PL" sz="1600" b="1" kern="1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Przykład wykorzystania własnego kanału YT:</a:t>
            </a:r>
          </a:p>
          <a:p>
            <a:r>
              <a:rPr lang="pl-PL" sz="1400" kern="1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Antoni </a:t>
            </a:r>
            <a:r>
              <a:rPr lang="pl-PL" sz="1400" kern="1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Kocela</a:t>
            </a:r>
            <a:r>
              <a:rPr lang="pl-PL" sz="1400" kern="1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(KRC Czarnocin). Przykład filmu nagranego i zmontowanego w ramach prac KRC: </a:t>
            </a:r>
            <a:r>
              <a:rPr lang="pl-PL" sz="1400" u="sng" kern="100" dirty="0">
                <a:solidFill>
                  <a:srgbClr val="467886"/>
                </a:solidFill>
                <a:latin typeface="Open Sans" panose="020B0606030504020204" pitchFamily="34" charset="0"/>
                <a:ea typeface="Open Sans" panose="020B0606030504020204" pitchFamily="34" charset="0"/>
                <a:cs typeface="Open Sans" panose="020B0606030504020204" pitchFamily="34" charset="0"/>
                <a:hlinkClick r:id="rId7"/>
              </a:rPr>
              <a:t>Korowód Dożynkowy</a:t>
            </a:r>
            <a:r>
              <a:rPr lang="pl-PL" sz="1400" kern="100" dirty="0">
                <a:latin typeface="Open Sans" panose="020B0606030504020204" pitchFamily="34" charset="0"/>
                <a:ea typeface="Open Sans" panose="020B0606030504020204" pitchFamily="34" charset="0"/>
                <a:cs typeface="Open Sans" panose="020B0606030504020204" pitchFamily="34" charset="0"/>
              </a:rPr>
              <a:t> </a:t>
            </a:r>
          </a:p>
          <a:p>
            <a:pPr marL="0" indent="0">
              <a:buNone/>
            </a:pPr>
            <a:endParaRPr lang="pl-PL" sz="1400" kern="100" dirty="0">
              <a:latin typeface="Open Sans" panose="020B0606030504020204" pitchFamily="34" charset="0"/>
              <a:ea typeface="Open Sans" panose="020B0606030504020204" pitchFamily="34" charset="0"/>
              <a:cs typeface="Open Sans" panose="020B0606030504020204" pitchFamily="34" charset="0"/>
            </a:endParaRPr>
          </a:p>
          <a:p>
            <a:endParaRPr lang="pl-PL" sz="1400" kern="1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pl-PL"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pl-PL"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ymbol zastępczy numeru slajdu 3">
            <a:extLst>
              <a:ext uri="{FF2B5EF4-FFF2-40B4-BE49-F238E27FC236}">
                <a16:creationId xmlns:a16="http://schemas.microsoft.com/office/drawing/2014/main" id="{93A1882C-A206-B770-B6C7-A8963E7A1ED2}"/>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35</a:t>
            </a:fld>
            <a:endParaRPr lang="pl-PL" dirty="0"/>
          </a:p>
        </p:txBody>
      </p:sp>
    </p:spTree>
    <p:extLst>
      <p:ext uri="{BB962C8B-B14F-4D97-AF65-F5344CB8AC3E}">
        <p14:creationId xmlns:p14="http://schemas.microsoft.com/office/powerpoint/2010/main" val="2936258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47F66-E4B4-04C3-4D42-5B351EB5EEC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036D1797-6D70-F795-EDC9-77FC23280691}"/>
              </a:ext>
            </a:extLst>
          </p:cNvPr>
          <p:cNvSpPr>
            <a:spLocks noGrp="1"/>
          </p:cNvSpPr>
          <p:nvPr>
            <p:ph type="ctrTitle"/>
          </p:nvPr>
        </p:nvSpPr>
        <p:spPr>
          <a:xfrm>
            <a:off x="2627784" y="3723878"/>
            <a:ext cx="5542066" cy="898396"/>
          </a:xfrm>
        </p:spPr>
        <p:txBody>
          <a:bodyPr>
            <a:normAutofit/>
          </a:bodyPr>
          <a:lstStyle/>
          <a:p>
            <a:r>
              <a:rPr lang="pl-PL" sz="3000" dirty="0"/>
              <a:t>Billboardy, zdjęcia i reklamy</a:t>
            </a:r>
          </a:p>
        </p:txBody>
      </p:sp>
      <p:pic>
        <p:nvPicPr>
          <p:cNvPr id="4" name="Obraz 3">
            <a:extLst>
              <a:ext uri="{FF2B5EF4-FFF2-40B4-BE49-F238E27FC236}">
                <a16:creationId xmlns:a16="http://schemas.microsoft.com/office/drawing/2014/main" id="{EEB79EC4-DC0C-3E6D-0557-D0173CA5111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36348" b="36348"/>
          <a:stretch/>
        </p:blipFill>
        <p:spPr>
          <a:xfrm>
            <a:off x="7596336" y="267494"/>
            <a:ext cx="1078341" cy="294424"/>
          </a:xfrm>
          <a:prstGeom prst="rect">
            <a:avLst/>
          </a:prstGeom>
        </p:spPr>
      </p:pic>
      <p:pic>
        <p:nvPicPr>
          <p:cNvPr id="7" name="Symbol zastępczy obrazu 6" descr="Ilustracja przedstawia billbord ukazujący twarze dwojga uśmiechniętych, starszych ludzi. W tle szklane wieżowce.">
            <a:extLst>
              <a:ext uri="{FF2B5EF4-FFF2-40B4-BE49-F238E27FC236}">
                <a16:creationId xmlns:a16="http://schemas.microsoft.com/office/drawing/2014/main" id="{32014DD9-51FA-97A2-3E2C-2D55F6B8458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525" b="7525"/>
          <a:stretch>
            <a:fillRect/>
          </a:stretch>
        </p:blipFill>
        <p:spPr/>
      </p:pic>
      <p:sp>
        <p:nvSpPr>
          <p:cNvPr id="3" name="pole tekstowe 2">
            <a:extLst>
              <a:ext uri="{FF2B5EF4-FFF2-40B4-BE49-F238E27FC236}">
                <a16:creationId xmlns:a16="http://schemas.microsoft.com/office/drawing/2014/main" id="{0280CD0A-F4BE-484F-3F44-4512CAD1C388}"/>
              </a:ext>
            </a:extLst>
          </p:cNvPr>
          <p:cNvSpPr txBox="1"/>
          <p:nvPr/>
        </p:nvSpPr>
        <p:spPr>
          <a:xfrm>
            <a:off x="496398" y="3306227"/>
            <a:ext cx="1223412" cy="246221"/>
          </a:xfrm>
          <a:prstGeom prst="rect">
            <a:avLst/>
          </a:prstGeom>
          <a:noFill/>
        </p:spPr>
        <p:txBody>
          <a:bodyPr wrap="none" rtlCol="0">
            <a:spAutoFit/>
          </a:bodyPr>
          <a:lstStyle/>
          <a:p>
            <a:r>
              <a:rPr lang="pl-PL" sz="1000" dirty="0"/>
              <a:t>Źródło: </a:t>
            </a:r>
            <a:r>
              <a:rPr lang="pl-PL" sz="1000" dirty="0" err="1"/>
              <a:t>Pexels</a:t>
            </a:r>
            <a:r>
              <a:rPr lang="pl-PL" sz="1000" dirty="0"/>
              <a:t> (CC0)</a:t>
            </a:r>
          </a:p>
        </p:txBody>
      </p:sp>
    </p:spTree>
    <p:extLst>
      <p:ext uri="{BB962C8B-B14F-4D97-AF65-F5344CB8AC3E}">
        <p14:creationId xmlns:p14="http://schemas.microsoft.com/office/powerpoint/2010/main" val="3982145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089DD-25B0-1C4C-D2E2-7829107D0A5E}"/>
            </a:ext>
          </a:extLst>
        </p:cNvPr>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5C0A9210-4950-3671-36A3-6BD989D9CAB4}"/>
              </a:ext>
              <a:ext uri="{C183D7F6-B498-43B3-948B-1728B52AA6E4}">
                <adec:decorative xmlns:adec="http://schemas.microsoft.com/office/drawing/2017/decorative" val="1"/>
              </a:ext>
            </a:extLst>
          </p:cNvPr>
          <p:cNvSpPr>
            <a:spLocks noGrp="1"/>
          </p:cNvSpPr>
          <p:nvPr>
            <p:ph idx="1"/>
          </p:nvPr>
        </p:nvSpPr>
        <p:spPr>
          <a:xfrm>
            <a:off x="873872" y="1131590"/>
            <a:ext cx="7389547" cy="3184210"/>
          </a:xfrm>
        </p:spPr>
        <p:txBody>
          <a:bodyPr>
            <a:normAutofit/>
          </a:bodyPr>
          <a:lstStyle/>
          <a:p>
            <a:pPr marL="0" indent="0">
              <a:lnSpc>
                <a:spcPct val="150000"/>
              </a:lnSpc>
              <a:buNone/>
              <a:defRPr sz="1800"/>
            </a:pPr>
            <a:endParaRPr lang="pl-PL" sz="1200" dirty="0"/>
          </a:p>
          <a:p>
            <a:pPr marL="0" indent="0">
              <a:buNone/>
            </a:pPr>
            <a:endParaRPr lang="pl-PL" dirty="0"/>
          </a:p>
        </p:txBody>
      </p:sp>
      <p:sp>
        <p:nvSpPr>
          <p:cNvPr id="4" name="Symbol zastępczy numeru slajdu 3">
            <a:extLst>
              <a:ext uri="{FF2B5EF4-FFF2-40B4-BE49-F238E27FC236}">
                <a16:creationId xmlns:a16="http://schemas.microsoft.com/office/drawing/2014/main" id="{0A3336D4-0EF0-3871-20A3-E2BDEF6A5AE5}"/>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37</a:t>
            </a:fld>
            <a:endParaRPr lang="pl-PL" dirty="0"/>
          </a:p>
        </p:txBody>
      </p:sp>
      <p:pic>
        <p:nvPicPr>
          <p:cNvPr id="5" name="Obraz 4">
            <a:extLst>
              <a:ext uri="{FF2B5EF4-FFF2-40B4-BE49-F238E27FC236}">
                <a16:creationId xmlns:a16="http://schemas.microsoft.com/office/drawing/2014/main" id="{9C1BB603-BCC1-9A16-5B0D-D21A27162CE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36348" b="36348"/>
          <a:stretch/>
        </p:blipFill>
        <p:spPr>
          <a:xfrm>
            <a:off x="827584" y="4505193"/>
            <a:ext cx="1441131" cy="393478"/>
          </a:xfrm>
          <a:prstGeom prst="rect">
            <a:avLst/>
          </a:prstGeom>
        </p:spPr>
      </p:pic>
      <p:sp>
        <p:nvSpPr>
          <p:cNvPr id="6" name="Prostokąt 5">
            <a:extLst>
              <a:ext uri="{FF2B5EF4-FFF2-40B4-BE49-F238E27FC236}">
                <a16:creationId xmlns:a16="http://schemas.microsoft.com/office/drawing/2014/main" id="{3A19F4DD-AD4A-9A02-897F-4A0D3C2EF3FF}"/>
              </a:ext>
              <a:ext uri="{C183D7F6-B498-43B3-948B-1728B52AA6E4}">
                <adec:decorative xmlns:adec="http://schemas.microsoft.com/office/drawing/2017/decorative" val="1"/>
              </a:ext>
            </a:extLst>
          </p:cNvPr>
          <p:cNvSpPr/>
          <p:nvPr/>
        </p:nvSpPr>
        <p:spPr>
          <a:xfrm>
            <a:off x="1061864" y="699542"/>
            <a:ext cx="7020272" cy="3063799"/>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8" name="Tytuł 7">
            <a:extLst>
              <a:ext uri="{FF2B5EF4-FFF2-40B4-BE49-F238E27FC236}">
                <a16:creationId xmlns:a16="http://schemas.microsoft.com/office/drawing/2014/main" id="{5A9EC36C-D6EF-AD51-4280-6F82DA270BF4}"/>
              </a:ext>
            </a:extLst>
          </p:cNvPr>
          <p:cNvSpPr>
            <a:spLocks noGrp="1"/>
          </p:cNvSpPr>
          <p:nvPr>
            <p:ph type="title"/>
          </p:nvPr>
        </p:nvSpPr>
        <p:spPr>
          <a:xfrm rot="10800000" flipV="1">
            <a:off x="1475653" y="942197"/>
            <a:ext cx="6192690" cy="1806116"/>
          </a:xfrm>
        </p:spPr>
        <p:txBody>
          <a:bodyPr>
            <a:noAutofit/>
          </a:bodyPr>
          <a:lstStyle/>
          <a:p>
            <a:pPr>
              <a:lnSpc>
                <a:spcPct val="150000"/>
              </a:lnSpc>
            </a:pPr>
            <a:r>
              <a:rPr lang="pl-PL" sz="3000" i="1" dirty="0"/>
              <a:t>Nie pokazuj tylko, co robisz. Pokaż, dlaczego to ma znaczenie.</a:t>
            </a:r>
          </a:p>
        </p:txBody>
      </p:sp>
      <p:sp>
        <p:nvSpPr>
          <p:cNvPr id="9" name="Tytuł 7">
            <a:extLst>
              <a:ext uri="{FF2B5EF4-FFF2-40B4-BE49-F238E27FC236}">
                <a16:creationId xmlns:a16="http://schemas.microsoft.com/office/drawing/2014/main" id="{47132279-BAB7-A691-F1DE-A45073FB8B31}"/>
              </a:ext>
            </a:extLst>
          </p:cNvPr>
          <p:cNvSpPr txBox="1">
            <a:spLocks/>
          </p:cNvSpPr>
          <p:nvPr/>
        </p:nvSpPr>
        <p:spPr>
          <a:xfrm rot="10800000" flipV="1">
            <a:off x="1854440" y="2571751"/>
            <a:ext cx="5487911" cy="936104"/>
          </a:xfrm>
          <a:prstGeom prst="rect">
            <a:avLst/>
          </a:prstGeom>
        </p:spPr>
        <p:txBody>
          <a:bodyPr vert="horz" lIns="0" tIns="0" rIns="0" bIns="0" rtlCol="0" anchor="t" anchorCtr="0">
            <a:noAutofit/>
          </a:bodyPr>
          <a:lstStyle>
            <a:lvl1pPr algn="l" defTabSz="685804" rtl="0" eaLnBrk="1" latinLnBrk="0" hangingPunct="1">
              <a:lnSpc>
                <a:spcPts val="2449"/>
              </a:lnSpc>
              <a:spcBef>
                <a:spcPct val="0"/>
              </a:spcBef>
              <a:buNone/>
              <a:defRPr sz="1905" b="1" kern="1200">
                <a:solidFill>
                  <a:schemeClr val="tx2"/>
                </a:solidFill>
                <a:latin typeface="Open Sans" pitchFamily="2" charset="0"/>
                <a:ea typeface="Open Sans" pitchFamily="2" charset="0"/>
                <a:cs typeface="Open Sans" pitchFamily="2" charset="0"/>
              </a:defRPr>
            </a:lvl1pPr>
          </a:lstStyle>
          <a:p>
            <a:pPr algn="r">
              <a:lnSpc>
                <a:spcPct val="150000"/>
              </a:lnSpc>
            </a:pPr>
            <a:r>
              <a:rPr lang="pl-PL" sz="2400" dirty="0"/>
              <a:t>Simon </a:t>
            </a:r>
            <a:r>
              <a:rPr lang="pl-PL" sz="2400" dirty="0" err="1"/>
              <a:t>Sinek</a:t>
            </a:r>
            <a:endParaRPr lang="pl-PL" sz="2400" dirty="0"/>
          </a:p>
        </p:txBody>
      </p:sp>
    </p:spTree>
    <p:extLst>
      <p:ext uri="{BB962C8B-B14F-4D97-AF65-F5344CB8AC3E}">
        <p14:creationId xmlns:p14="http://schemas.microsoft.com/office/powerpoint/2010/main" val="610590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A9673759-9ECF-F6C4-7D67-38EC5F3E55F2}"/>
              </a:ext>
              <a:ext uri="{C183D7F6-B498-43B3-948B-1728B52AA6E4}">
                <adec:decorative xmlns:adec="http://schemas.microsoft.com/office/drawing/2017/decorative" val="1"/>
              </a:ext>
            </a:extLst>
          </p:cNvPr>
          <p:cNvSpPr/>
          <p:nvPr/>
        </p:nvSpPr>
        <p:spPr>
          <a:xfrm>
            <a:off x="3131841" y="421879"/>
            <a:ext cx="5688632" cy="4354321"/>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2" name="Tytuł 1">
            <a:extLst>
              <a:ext uri="{FF2B5EF4-FFF2-40B4-BE49-F238E27FC236}">
                <a16:creationId xmlns:a16="http://schemas.microsoft.com/office/drawing/2014/main" id="{0F52C9C7-7D03-BB73-3084-E714D1E3C3EE}"/>
              </a:ext>
            </a:extLst>
          </p:cNvPr>
          <p:cNvSpPr>
            <a:spLocks noGrp="1"/>
          </p:cNvSpPr>
          <p:nvPr>
            <p:ph type="title"/>
          </p:nvPr>
        </p:nvSpPr>
        <p:spPr>
          <a:xfrm>
            <a:off x="578628" y="612236"/>
            <a:ext cx="2913252" cy="1959513"/>
          </a:xfrm>
        </p:spPr>
        <p:txBody>
          <a:bodyPr/>
          <a:lstStyle/>
          <a:p>
            <a:r>
              <a:rPr lang="pl-PL" dirty="0"/>
              <a:t>Przykładowy banner</a:t>
            </a:r>
            <a:br>
              <a:rPr lang="pl-PL" dirty="0"/>
            </a:br>
            <a:br>
              <a:rPr lang="pl-PL" dirty="0"/>
            </a:br>
            <a:r>
              <a:rPr lang="pl-PL" dirty="0"/>
              <a:t>– KRC w Zabrzu</a:t>
            </a:r>
          </a:p>
        </p:txBody>
      </p:sp>
      <p:pic>
        <p:nvPicPr>
          <p:cNvPr id="6" name="Symbol zastępczy zawartości 5" descr="Zdjęcie przedstawia drogę osiedlową, przy której stoi banner ukazujący biały napis na niebieskim tle: Nasz K R C. Klub Rozwoju Cyfrowego w Zabrzu. Obok znajduje się dłoń, która palcem skazującym przyciska logotyp, dookoła którego rozpostarto napis: Naucz się korzystać z technologii. Poniżej znajduje się belka z logotypami: Funduszy europejskich dla rozwoju społecznego, Rzeczpospolitej Polskiej, Dofinansowania przez Unię Europejską oraz logotyp Klubu Rozwoju Cyfrowego.">
            <a:extLst>
              <a:ext uri="{FF2B5EF4-FFF2-40B4-BE49-F238E27FC236}">
                <a16:creationId xmlns:a16="http://schemas.microsoft.com/office/drawing/2014/main" id="{A9B6263D-FD62-D6B9-F988-0459D50096F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67403" y="644801"/>
            <a:ext cx="5217508" cy="3913131"/>
          </a:xfrm>
        </p:spPr>
      </p:pic>
      <p:sp>
        <p:nvSpPr>
          <p:cNvPr id="7" name="pole tekstowe 6">
            <a:extLst>
              <a:ext uri="{FF2B5EF4-FFF2-40B4-BE49-F238E27FC236}">
                <a16:creationId xmlns:a16="http://schemas.microsoft.com/office/drawing/2014/main" id="{001E38D1-0ED1-248D-EDEE-3D055CDB8AF8}"/>
              </a:ext>
            </a:extLst>
          </p:cNvPr>
          <p:cNvSpPr txBox="1"/>
          <p:nvPr/>
        </p:nvSpPr>
        <p:spPr>
          <a:xfrm>
            <a:off x="3347864" y="4805301"/>
            <a:ext cx="2058577" cy="246221"/>
          </a:xfrm>
          <a:prstGeom prst="rect">
            <a:avLst/>
          </a:prstGeom>
          <a:noFill/>
        </p:spPr>
        <p:txBody>
          <a:bodyPr wrap="none" rtlCol="0">
            <a:spAutoFit/>
          </a:bodyPr>
          <a:lstStyle/>
          <a:p>
            <a:r>
              <a:rPr lang="pl-PL" sz="1000" dirty="0"/>
              <a:t>Źródło: Materiały własne CPPC BPW</a:t>
            </a:r>
          </a:p>
        </p:txBody>
      </p:sp>
      <p:sp>
        <p:nvSpPr>
          <p:cNvPr id="4" name="Symbol zastępczy numeru slajdu 3">
            <a:extLst>
              <a:ext uri="{FF2B5EF4-FFF2-40B4-BE49-F238E27FC236}">
                <a16:creationId xmlns:a16="http://schemas.microsoft.com/office/drawing/2014/main" id="{F19E6E6C-7CD3-31A1-E9E4-61FC93994816}"/>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38</a:t>
            </a:fld>
            <a:endParaRPr lang="pl-PL" dirty="0"/>
          </a:p>
        </p:txBody>
      </p:sp>
    </p:spTree>
    <p:extLst>
      <p:ext uri="{BB962C8B-B14F-4D97-AF65-F5344CB8AC3E}">
        <p14:creationId xmlns:p14="http://schemas.microsoft.com/office/powerpoint/2010/main" val="2795028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ABF3A1CD-4846-65A1-2F33-507D262C6FEA}"/>
              </a:ext>
              <a:ext uri="{C183D7F6-B498-43B3-948B-1728B52AA6E4}">
                <adec:decorative xmlns:adec="http://schemas.microsoft.com/office/drawing/2017/decorative" val="1"/>
              </a:ext>
            </a:extLst>
          </p:cNvPr>
          <p:cNvSpPr/>
          <p:nvPr/>
        </p:nvSpPr>
        <p:spPr>
          <a:xfrm>
            <a:off x="3779912" y="454866"/>
            <a:ext cx="5094314" cy="4321335"/>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2" name="Tytuł 1">
            <a:extLst>
              <a:ext uri="{FF2B5EF4-FFF2-40B4-BE49-F238E27FC236}">
                <a16:creationId xmlns:a16="http://schemas.microsoft.com/office/drawing/2014/main" id="{24C92618-1CA2-05F1-A149-E515B7574E62}"/>
              </a:ext>
            </a:extLst>
          </p:cNvPr>
          <p:cNvSpPr>
            <a:spLocks noGrp="1"/>
          </p:cNvSpPr>
          <p:nvPr>
            <p:ph type="title"/>
          </p:nvPr>
        </p:nvSpPr>
        <p:spPr>
          <a:xfrm>
            <a:off x="877064" y="612236"/>
            <a:ext cx="2902848" cy="2175537"/>
          </a:xfrm>
        </p:spPr>
        <p:txBody>
          <a:bodyPr/>
          <a:lstStyle/>
          <a:p>
            <a:r>
              <a:rPr lang="pl-PL" dirty="0"/>
              <a:t>Przykład sprytnej reklamy – </a:t>
            </a:r>
            <a:br>
              <a:rPr lang="pl-PL" dirty="0"/>
            </a:br>
            <a:r>
              <a:rPr lang="pl-PL" dirty="0"/>
              <a:t>KRC w Jaworznie</a:t>
            </a:r>
          </a:p>
        </p:txBody>
      </p:sp>
      <p:pic>
        <p:nvPicPr>
          <p:cNvPr id="6" name="Symbol zastępczy zawartości 5" descr="Grafika przedstawia biały napis na grantowym tle: Gdy zapisujesz pliki „w chmurze”, nie trafiają one do nieba. Przechowywane są na bezpiecznych serwerach, to po prostu inny komputer, dostępny przez internet. Dzięki temu możesz mieć dostęp do swoich zdjęć i dokumentów z każdego miejsca i urządzenia. Dołącz do Klubu Rozwoju Cyfrowego w Jaworznie! Telefon: pięćset trzydzieści trzy dwieście trzydzieści dziewięć czterysta czternaście. Powyżej napisu na białym tle znajduje się logo Klubu Rozwoju Cyfrowego Jaworzno. Poniżej znajduje się belka z logotypami: Funduszy europejskich dla rozwoju społecznego, Rzeczpospolitej Polskiej, Dofinansowania przez Unię Europejską oraz logotyp Klubu Rozwoju Cyfrowego.">
            <a:extLst>
              <a:ext uri="{FF2B5EF4-FFF2-40B4-BE49-F238E27FC236}">
                <a16:creationId xmlns:a16="http://schemas.microsoft.com/office/drawing/2014/main" id="{6C4308AC-950D-5D37-58CE-B4720F22F9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3928" y="607922"/>
            <a:ext cx="4824536" cy="4044399"/>
          </a:xfrm>
        </p:spPr>
      </p:pic>
      <p:sp>
        <p:nvSpPr>
          <p:cNvPr id="4" name="Symbol zastępczy numeru slajdu 3">
            <a:extLst>
              <a:ext uri="{FF2B5EF4-FFF2-40B4-BE49-F238E27FC236}">
                <a16:creationId xmlns:a16="http://schemas.microsoft.com/office/drawing/2014/main" id="{E524F70F-3062-273C-C326-B2EFED73EF3D}"/>
              </a:ext>
            </a:extLst>
          </p:cNvPr>
          <p:cNvSpPr>
            <a:spLocks noGrp="1"/>
          </p:cNvSpPr>
          <p:nvPr>
            <p:ph type="sldNum" sz="quarter" idx="10"/>
          </p:nvPr>
        </p:nvSpPr>
        <p:spPr/>
        <p:txBody>
          <a:bodyPr/>
          <a:lstStyle/>
          <a:p>
            <a:fld id="{EB4015AA-59F6-416B-87A6-8E3D940284E2}" type="slidenum">
              <a:rPr lang="pl-PL" smtClean="0"/>
              <a:pPr/>
              <a:t>39</a:t>
            </a:fld>
            <a:endParaRPr lang="pl-PL" dirty="0"/>
          </a:p>
        </p:txBody>
      </p:sp>
      <p:sp>
        <p:nvSpPr>
          <p:cNvPr id="7" name="pole tekstowe 6">
            <a:extLst>
              <a:ext uri="{FF2B5EF4-FFF2-40B4-BE49-F238E27FC236}">
                <a16:creationId xmlns:a16="http://schemas.microsoft.com/office/drawing/2014/main" id="{4D7E50F6-C6C2-2E43-84D5-782FCAE97CE2}"/>
              </a:ext>
            </a:extLst>
          </p:cNvPr>
          <p:cNvSpPr txBox="1"/>
          <p:nvPr/>
        </p:nvSpPr>
        <p:spPr>
          <a:xfrm>
            <a:off x="3923928" y="4812354"/>
            <a:ext cx="2236510" cy="246221"/>
          </a:xfrm>
          <a:prstGeom prst="rect">
            <a:avLst/>
          </a:prstGeom>
          <a:noFill/>
        </p:spPr>
        <p:txBody>
          <a:bodyPr wrap="none" rtlCol="0">
            <a:spAutoFit/>
          </a:bodyPr>
          <a:lstStyle/>
          <a:p>
            <a:r>
              <a:rPr lang="pl-PL" sz="1000" dirty="0"/>
              <a:t>Źródło: Materiały własne KRC Jaworzno</a:t>
            </a:r>
          </a:p>
        </p:txBody>
      </p:sp>
    </p:spTree>
    <p:extLst>
      <p:ext uri="{BB962C8B-B14F-4D97-AF65-F5344CB8AC3E}">
        <p14:creationId xmlns:p14="http://schemas.microsoft.com/office/powerpoint/2010/main" val="2448677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091EF7E4-75CE-7376-E590-EEB06FCD44C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4369389"/>
            <a:ext cx="6928688" cy="647341"/>
          </a:xfrm>
          <a:prstGeom prst="rect">
            <a:avLst/>
          </a:prstGeom>
        </p:spPr>
      </p:pic>
      <p:sp>
        <p:nvSpPr>
          <p:cNvPr id="7" name="Prostokąt 6">
            <a:extLst>
              <a:ext uri="{FF2B5EF4-FFF2-40B4-BE49-F238E27FC236}">
                <a16:creationId xmlns:a16="http://schemas.microsoft.com/office/drawing/2014/main" id="{854715A7-E721-A146-4CD0-ADBAB1CE6B0D}"/>
              </a:ext>
              <a:ext uri="{C183D7F6-B498-43B3-948B-1728B52AA6E4}">
                <adec:decorative xmlns:adec="http://schemas.microsoft.com/office/drawing/2017/decorative" val="1"/>
              </a:ext>
            </a:extLst>
          </p:cNvPr>
          <p:cNvSpPr/>
          <p:nvPr/>
        </p:nvSpPr>
        <p:spPr>
          <a:xfrm>
            <a:off x="2123728" y="-1"/>
            <a:ext cx="7020272" cy="3063799"/>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2" name="Prostokąt 1">
            <a:extLst>
              <a:ext uri="{FF2B5EF4-FFF2-40B4-BE49-F238E27FC236}">
                <a16:creationId xmlns:a16="http://schemas.microsoft.com/office/drawing/2014/main" id="{8BF65D39-DF2F-D908-A77F-C53513FE33EF}"/>
              </a:ext>
              <a:ext uri="{C183D7F6-B498-43B3-948B-1728B52AA6E4}">
                <adec:decorative xmlns:adec="http://schemas.microsoft.com/office/drawing/2017/decorative" val="1"/>
              </a:ext>
            </a:extLst>
          </p:cNvPr>
          <p:cNvSpPr/>
          <p:nvPr/>
        </p:nvSpPr>
        <p:spPr>
          <a:xfrm>
            <a:off x="489830" y="4369389"/>
            <a:ext cx="1459736" cy="7200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
        <p:nvSpPr>
          <p:cNvPr id="3" name="pole tekstowe 2">
            <a:extLst>
              <a:ext uri="{FF2B5EF4-FFF2-40B4-BE49-F238E27FC236}">
                <a16:creationId xmlns:a16="http://schemas.microsoft.com/office/drawing/2014/main" id="{31666283-2B26-797E-EAB0-EFEADF955027}"/>
              </a:ext>
            </a:extLst>
          </p:cNvPr>
          <p:cNvSpPr txBox="1"/>
          <p:nvPr/>
        </p:nvSpPr>
        <p:spPr>
          <a:xfrm>
            <a:off x="124022" y="411510"/>
            <a:ext cx="1792625" cy="830997"/>
          </a:xfrm>
          <a:prstGeom prst="rect">
            <a:avLst/>
          </a:prstGeom>
          <a:noFill/>
        </p:spPr>
        <p:txBody>
          <a:bodyPr wrap="square" rtlCol="0">
            <a:spAutoFit/>
          </a:bodyPr>
          <a:lstStyle/>
          <a:p>
            <a:pPr algn="r"/>
            <a:r>
              <a:rPr lang="pl-PL" sz="24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KRC Wsparcie</a:t>
            </a:r>
          </a:p>
        </p:txBody>
      </p:sp>
      <p:sp>
        <p:nvSpPr>
          <p:cNvPr id="5" name="pole tekstowe 4">
            <a:extLst>
              <a:ext uri="{FF2B5EF4-FFF2-40B4-BE49-F238E27FC236}">
                <a16:creationId xmlns:a16="http://schemas.microsoft.com/office/drawing/2014/main" id="{05B79B50-E324-B828-71FD-619B32B0B441}"/>
              </a:ext>
            </a:extLst>
          </p:cNvPr>
          <p:cNvSpPr txBox="1"/>
          <p:nvPr/>
        </p:nvSpPr>
        <p:spPr>
          <a:xfrm>
            <a:off x="2411760" y="411510"/>
            <a:ext cx="6568648" cy="646331"/>
          </a:xfrm>
          <a:prstGeom prst="rect">
            <a:avLst/>
          </a:prstGeom>
          <a:noFill/>
        </p:spPr>
        <p:txBody>
          <a:bodyPr wrap="square" rtlCol="0">
            <a:spAutoFit/>
          </a:bodyPr>
          <a:lstStyle/>
          <a:p>
            <a:r>
              <a:rPr lang="pl-PL" sz="1800" b="1" dirty="0">
                <a:solidFill>
                  <a:srgbClr val="003399"/>
                </a:solidFill>
                <a:latin typeface="Open Sans" panose="020B0606030504020204" pitchFamily="34" charset="0"/>
                <a:ea typeface="Open Sans" panose="020B0606030504020204" pitchFamily="34" charset="0"/>
                <a:cs typeface="Open Sans" panose="020B0606030504020204" pitchFamily="34" charset="0"/>
              </a:rPr>
              <a:t>Bieżące wsparcie i spotkania sieciujące</a:t>
            </a:r>
          </a:p>
          <a:p>
            <a:endParaRPr lang="pl-PL" sz="1800" b="1" dirty="0">
              <a:solidFill>
                <a:srgbClr val="003399"/>
              </a:solidFill>
            </a:endParaRPr>
          </a:p>
        </p:txBody>
      </p:sp>
      <p:sp>
        <p:nvSpPr>
          <p:cNvPr id="4" name="pole tekstowe 3">
            <a:extLst>
              <a:ext uri="{FF2B5EF4-FFF2-40B4-BE49-F238E27FC236}">
                <a16:creationId xmlns:a16="http://schemas.microsoft.com/office/drawing/2014/main" id="{8432BBFF-1953-B4D4-9301-9A240B6BFD2C}"/>
              </a:ext>
            </a:extLst>
          </p:cNvPr>
          <p:cNvSpPr txBox="1"/>
          <p:nvPr/>
        </p:nvSpPr>
        <p:spPr>
          <a:xfrm>
            <a:off x="2430024" y="867063"/>
            <a:ext cx="6120680" cy="1899687"/>
          </a:xfrm>
          <a:prstGeom prst="rect">
            <a:avLst/>
          </a:prstGeom>
          <a:noFill/>
        </p:spPr>
        <p:txBody>
          <a:bodyPr wrap="square" rtlCol="0">
            <a:spAutoFit/>
          </a:bodyPr>
          <a:lstStyle/>
          <a:p>
            <a:pPr>
              <a:lnSpc>
                <a:spcPct val="150000"/>
              </a:lnSpc>
            </a:pPr>
            <a:r>
              <a:rPr lang="pl-PL" sz="1600" dirty="0">
                <a:solidFill>
                  <a:srgbClr val="003399"/>
                </a:solidFill>
                <a:latin typeface="Open Sans" panose="020B0606030504020204" pitchFamily="34" charset="0"/>
                <a:ea typeface="Open Sans" panose="020B0606030504020204" pitchFamily="34" charset="0"/>
                <a:cs typeface="Open Sans" panose="020B0606030504020204" pitchFamily="34" charset="0"/>
              </a:rPr>
              <a:t>Każdy edukator i </a:t>
            </a:r>
            <a:r>
              <a:rPr lang="pl-PL" sz="1600" dirty="0" err="1">
                <a:solidFill>
                  <a:srgbClr val="003399"/>
                </a:solidFill>
                <a:latin typeface="Open Sans" panose="020B0606030504020204" pitchFamily="34" charset="0"/>
                <a:ea typeface="Open Sans" panose="020B0606030504020204" pitchFamily="34" charset="0"/>
                <a:cs typeface="Open Sans" panose="020B0606030504020204" pitchFamily="34" charset="0"/>
              </a:rPr>
              <a:t>edukatorka</a:t>
            </a:r>
            <a:r>
              <a:rPr lang="pl-PL" sz="1600" dirty="0">
                <a:solidFill>
                  <a:srgbClr val="003399"/>
                </a:solidFill>
                <a:latin typeface="Open Sans" panose="020B0606030504020204" pitchFamily="34" charset="0"/>
                <a:ea typeface="Open Sans" panose="020B0606030504020204" pitchFamily="34" charset="0"/>
                <a:cs typeface="Open Sans" panose="020B0606030504020204" pitchFamily="34" charset="0"/>
              </a:rPr>
              <a:t> jest </a:t>
            </a:r>
            <a:r>
              <a:rPr lang="pl-PL" sz="1600" b="1" dirty="0">
                <a:solidFill>
                  <a:srgbClr val="003399"/>
                </a:solidFill>
                <a:latin typeface="Open Sans" panose="020B0606030504020204" pitchFamily="34" charset="0"/>
                <a:ea typeface="Open Sans" panose="020B0606030504020204" pitchFamily="34" charset="0"/>
                <a:cs typeface="Open Sans" panose="020B0606030504020204" pitchFamily="34" charset="0"/>
              </a:rPr>
              <a:t>zobowiązany</a:t>
            </a:r>
            <a:r>
              <a:rPr lang="pl-PL" sz="1600" dirty="0">
                <a:solidFill>
                  <a:srgbClr val="003399"/>
                </a:solidFill>
                <a:latin typeface="Open Sans" panose="020B0606030504020204" pitchFamily="34" charset="0"/>
                <a:ea typeface="Open Sans" panose="020B0606030504020204" pitchFamily="34" charset="0"/>
                <a:cs typeface="Open Sans" panose="020B0606030504020204" pitchFamily="34" charset="0"/>
              </a:rPr>
              <a:t> do udziału w </a:t>
            </a:r>
            <a:r>
              <a:rPr lang="pl-PL" sz="1600" b="1" dirty="0">
                <a:solidFill>
                  <a:srgbClr val="003399"/>
                </a:solidFill>
                <a:latin typeface="Open Sans" panose="020B0606030504020204" pitchFamily="34" charset="0"/>
                <a:ea typeface="Open Sans" panose="020B0606030504020204" pitchFamily="34" charset="0"/>
                <a:cs typeface="Open Sans" panose="020B0606030504020204" pitchFamily="34" charset="0"/>
              </a:rPr>
              <a:t>spotkaniach sieciujących</a:t>
            </a:r>
            <a:r>
              <a:rPr lang="pl-PL" sz="1600" dirty="0">
                <a:solidFill>
                  <a:srgbClr val="003399"/>
                </a:solidFill>
                <a:latin typeface="Open Sans" panose="020B0606030504020204" pitchFamily="34" charset="0"/>
                <a:ea typeface="Open Sans" panose="020B0606030504020204" pitchFamily="34" charset="0"/>
                <a:cs typeface="Open Sans" panose="020B0606030504020204" pitchFamily="34" charset="0"/>
              </a:rPr>
              <a:t>, organizowanych zarówno regionalnie, jak i na szczeblu ogólnopolskim. Celem spotkań sieciujących jest wymiana doświadczeń między edukatorami i </a:t>
            </a:r>
            <a:r>
              <a:rPr lang="pl-PL" sz="1600" dirty="0" err="1">
                <a:solidFill>
                  <a:srgbClr val="003399"/>
                </a:solidFill>
                <a:latin typeface="Open Sans" panose="020B0606030504020204" pitchFamily="34" charset="0"/>
                <a:ea typeface="Open Sans" panose="020B0606030504020204" pitchFamily="34" charset="0"/>
                <a:cs typeface="Open Sans" panose="020B0606030504020204" pitchFamily="34" charset="0"/>
              </a:rPr>
              <a:t>edukatorkami</a:t>
            </a:r>
            <a:r>
              <a:rPr lang="pl-PL" sz="1600" dirty="0">
                <a:solidFill>
                  <a:srgbClr val="003399"/>
                </a:solidFill>
                <a:latin typeface="Open Sans" panose="020B0606030504020204" pitchFamily="34" charset="0"/>
                <a:ea typeface="Open Sans" panose="020B0606030504020204" pitchFamily="34" charset="0"/>
                <a:cs typeface="Open Sans" panose="020B0606030504020204" pitchFamily="34" charset="0"/>
              </a:rPr>
              <a:t> różnych KRC w Polsce. *</a:t>
            </a:r>
          </a:p>
        </p:txBody>
      </p:sp>
      <p:sp>
        <p:nvSpPr>
          <p:cNvPr id="8" name="pole tekstowe 7">
            <a:extLst>
              <a:ext uri="{FF2B5EF4-FFF2-40B4-BE49-F238E27FC236}">
                <a16:creationId xmlns:a16="http://schemas.microsoft.com/office/drawing/2014/main" id="{A1EB2B60-13F3-EA5A-44E5-7256AA8D39C2}"/>
              </a:ext>
            </a:extLst>
          </p:cNvPr>
          <p:cNvSpPr txBox="1"/>
          <p:nvPr/>
        </p:nvSpPr>
        <p:spPr>
          <a:xfrm>
            <a:off x="2627784" y="3800700"/>
            <a:ext cx="6352624" cy="276999"/>
          </a:xfrm>
          <a:prstGeom prst="rect">
            <a:avLst/>
          </a:prstGeom>
          <a:noFill/>
        </p:spPr>
        <p:txBody>
          <a:bodyPr wrap="square" rtlCol="0">
            <a:spAutoFit/>
          </a:bodyPr>
          <a:lstStyle/>
          <a:p>
            <a:r>
              <a:rPr lang="pl-PL" sz="1200" dirty="0">
                <a:solidFill>
                  <a:srgbClr val="003399"/>
                </a:solidFill>
                <a:latin typeface="Open Sans" panose="020B0606030504020204" pitchFamily="34" charset="0"/>
                <a:ea typeface="Open Sans" panose="020B0606030504020204" pitchFamily="34" charset="0"/>
                <a:cs typeface="Open Sans" panose="020B0606030504020204" pitchFamily="34" charset="0"/>
              </a:rPr>
              <a:t>* Należy przewidzieć w budżecie koszty delegacji personelu</a:t>
            </a:r>
          </a:p>
        </p:txBody>
      </p:sp>
    </p:spTree>
    <p:extLst>
      <p:ext uri="{BB962C8B-B14F-4D97-AF65-F5344CB8AC3E}">
        <p14:creationId xmlns:p14="http://schemas.microsoft.com/office/powerpoint/2010/main" val="3994560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84E6DF7E-8D89-2C38-67B1-2C4CEE85B0A3}"/>
              </a:ext>
              <a:ext uri="{C183D7F6-B498-43B3-948B-1728B52AA6E4}">
                <adec:decorative xmlns:adec="http://schemas.microsoft.com/office/drawing/2017/decorative" val="1"/>
              </a:ext>
            </a:extLst>
          </p:cNvPr>
          <p:cNvSpPr/>
          <p:nvPr/>
        </p:nvSpPr>
        <p:spPr>
          <a:xfrm>
            <a:off x="3491880" y="451274"/>
            <a:ext cx="5436096" cy="3963687"/>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2" name="Tytuł 1">
            <a:extLst>
              <a:ext uri="{FF2B5EF4-FFF2-40B4-BE49-F238E27FC236}">
                <a16:creationId xmlns:a16="http://schemas.microsoft.com/office/drawing/2014/main" id="{B0A6A27B-80D3-F2A0-3E10-705DDCE26772}"/>
              </a:ext>
            </a:extLst>
          </p:cNvPr>
          <p:cNvSpPr>
            <a:spLocks noGrp="1"/>
          </p:cNvSpPr>
          <p:nvPr>
            <p:ph type="title"/>
          </p:nvPr>
        </p:nvSpPr>
        <p:spPr>
          <a:xfrm>
            <a:off x="877064" y="612236"/>
            <a:ext cx="2686824" cy="2103529"/>
          </a:xfrm>
        </p:spPr>
        <p:txBody>
          <a:bodyPr/>
          <a:lstStyle/>
          <a:p>
            <a:r>
              <a:rPr lang="pl-PL" dirty="0"/>
              <a:t>Aranżacja witryny</a:t>
            </a:r>
            <a:br>
              <a:rPr lang="pl-PL" dirty="0"/>
            </a:br>
            <a:r>
              <a:rPr lang="pl-PL" dirty="0"/>
              <a:t>– KRC Pełczyce</a:t>
            </a:r>
          </a:p>
        </p:txBody>
      </p:sp>
      <p:pic>
        <p:nvPicPr>
          <p:cNvPr id="6" name="Symbol zastępczy zawartości 5" descr="Zdjęcie ukazuje jasną ścianę budynku z brązowymi oknami, na szybach których naklejono folie z logotypami. Górnym białym z zielonym napisem C U S Pełczyce i większym granatowym z białym napisem Klub Rozwoju Cyfrowego K R C. Pomiędzy oknami znajdują się tablice informacyjne o dofinansowaniu projektu przez Unię Europejską.">
            <a:extLst>
              <a:ext uri="{FF2B5EF4-FFF2-40B4-BE49-F238E27FC236}">
                <a16:creationId xmlns:a16="http://schemas.microsoft.com/office/drawing/2014/main" id="{FEA1A450-EECF-3078-2832-86EB0835DB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5896" y="566293"/>
            <a:ext cx="5135334" cy="3733649"/>
          </a:xfrm>
        </p:spPr>
      </p:pic>
      <p:sp>
        <p:nvSpPr>
          <p:cNvPr id="7" name="pole tekstowe 6">
            <a:extLst>
              <a:ext uri="{FF2B5EF4-FFF2-40B4-BE49-F238E27FC236}">
                <a16:creationId xmlns:a16="http://schemas.microsoft.com/office/drawing/2014/main" id="{353629CD-6C9B-612D-BA3D-621BE8306018}"/>
              </a:ext>
            </a:extLst>
          </p:cNvPr>
          <p:cNvSpPr txBox="1"/>
          <p:nvPr/>
        </p:nvSpPr>
        <p:spPr>
          <a:xfrm>
            <a:off x="3635896" y="4414961"/>
            <a:ext cx="2188420" cy="246221"/>
          </a:xfrm>
          <a:prstGeom prst="rect">
            <a:avLst/>
          </a:prstGeom>
          <a:noFill/>
        </p:spPr>
        <p:txBody>
          <a:bodyPr wrap="none" rtlCol="0">
            <a:spAutoFit/>
          </a:bodyPr>
          <a:lstStyle/>
          <a:p>
            <a:r>
              <a:rPr lang="pl-PL" sz="1000" dirty="0"/>
              <a:t>Źródło: Materiały własne KRC Pełczyce</a:t>
            </a:r>
          </a:p>
        </p:txBody>
      </p:sp>
      <p:sp>
        <p:nvSpPr>
          <p:cNvPr id="4" name="Symbol zastępczy numeru slajdu 3">
            <a:extLst>
              <a:ext uri="{FF2B5EF4-FFF2-40B4-BE49-F238E27FC236}">
                <a16:creationId xmlns:a16="http://schemas.microsoft.com/office/drawing/2014/main" id="{5D6CFEA1-AD1D-ACAD-0E6D-ABF1AF7B1434}"/>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40</a:t>
            </a:fld>
            <a:endParaRPr lang="pl-PL" dirty="0"/>
          </a:p>
        </p:txBody>
      </p:sp>
    </p:spTree>
    <p:extLst>
      <p:ext uri="{BB962C8B-B14F-4D97-AF65-F5344CB8AC3E}">
        <p14:creationId xmlns:p14="http://schemas.microsoft.com/office/powerpoint/2010/main" val="3084374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0818FAA5-F53B-482D-98DD-D9DCFF988052}"/>
              </a:ext>
              <a:ext uri="{C183D7F6-B498-43B3-948B-1728B52AA6E4}">
                <adec:decorative xmlns:adec="http://schemas.microsoft.com/office/drawing/2017/decorative" val="1"/>
              </a:ext>
            </a:extLst>
          </p:cNvPr>
          <p:cNvSpPr/>
          <p:nvPr/>
        </p:nvSpPr>
        <p:spPr>
          <a:xfrm>
            <a:off x="4427984" y="278114"/>
            <a:ext cx="3600400" cy="4620557"/>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2" name="Tytuł 1">
            <a:extLst>
              <a:ext uri="{FF2B5EF4-FFF2-40B4-BE49-F238E27FC236}">
                <a16:creationId xmlns:a16="http://schemas.microsoft.com/office/drawing/2014/main" id="{B9908B33-8DC1-1D23-E99C-78CD9E9C9A1E}"/>
              </a:ext>
            </a:extLst>
          </p:cNvPr>
          <p:cNvSpPr>
            <a:spLocks noGrp="1"/>
          </p:cNvSpPr>
          <p:nvPr>
            <p:ph type="title"/>
          </p:nvPr>
        </p:nvSpPr>
        <p:spPr>
          <a:xfrm>
            <a:off x="877064" y="612236"/>
            <a:ext cx="3334896" cy="1599473"/>
          </a:xfrm>
        </p:spPr>
        <p:txBody>
          <a:bodyPr/>
          <a:lstStyle/>
          <a:p>
            <a:r>
              <a:rPr lang="pl-PL" dirty="0"/>
              <a:t>Doradztwo indywidualne</a:t>
            </a:r>
            <a:br>
              <a:rPr lang="pl-PL" dirty="0"/>
            </a:br>
            <a:r>
              <a:rPr lang="pl-PL" dirty="0"/>
              <a:t>- KRC Czarnocin </a:t>
            </a:r>
          </a:p>
        </p:txBody>
      </p:sp>
      <p:pic>
        <p:nvPicPr>
          <p:cNvPr id="6" name="Symbol zastępczy zawartości 5" descr="Zdjęcie ukazuje dwie kobiety siedzące na wygodnej szarej sofie przy stoliku z przekąskami. Jedna z kobiet pokazuje drugiej telefon i coś jej tłumaczy. Nad ich głowami znajduje się tabliczka z napisem Klub Rozwoju Cyfrowego w Gminie Czarnocin i belka z logotypami: Funduszy europejskich dla Rozwoju Społecznego, Rzeczpospolitej Polskiej, Dofinansowania przez Unię Europejską oraz logotyp Klubu Rozwoju Cyfrowego.">
            <a:extLst>
              <a:ext uri="{FF2B5EF4-FFF2-40B4-BE49-F238E27FC236}">
                <a16:creationId xmlns:a16="http://schemas.microsoft.com/office/drawing/2014/main" id="{68217E36-CFD8-16A2-5DCA-B9D9CB7B13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9854" y="408821"/>
            <a:ext cx="3168352" cy="4325858"/>
          </a:xfrm>
        </p:spPr>
      </p:pic>
      <p:sp>
        <p:nvSpPr>
          <p:cNvPr id="4" name="Symbol zastępczy numeru slajdu 3">
            <a:extLst>
              <a:ext uri="{FF2B5EF4-FFF2-40B4-BE49-F238E27FC236}">
                <a16:creationId xmlns:a16="http://schemas.microsoft.com/office/drawing/2014/main" id="{5020D427-F633-586F-9A8D-FF61A583F020}"/>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41</a:t>
            </a:fld>
            <a:endParaRPr lang="pl-PL" dirty="0"/>
          </a:p>
        </p:txBody>
      </p:sp>
      <p:sp>
        <p:nvSpPr>
          <p:cNvPr id="8" name="pole tekstowe 7">
            <a:extLst>
              <a:ext uri="{FF2B5EF4-FFF2-40B4-BE49-F238E27FC236}">
                <a16:creationId xmlns:a16="http://schemas.microsoft.com/office/drawing/2014/main" id="{85FBBB1F-567F-9D10-EFDF-D971B51FFA3D}"/>
              </a:ext>
            </a:extLst>
          </p:cNvPr>
          <p:cNvSpPr txBox="1"/>
          <p:nvPr/>
        </p:nvSpPr>
        <p:spPr>
          <a:xfrm>
            <a:off x="4355976" y="4906267"/>
            <a:ext cx="2255746" cy="246221"/>
          </a:xfrm>
          <a:prstGeom prst="rect">
            <a:avLst/>
          </a:prstGeom>
          <a:noFill/>
        </p:spPr>
        <p:txBody>
          <a:bodyPr wrap="none" rtlCol="0">
            <a:spAutoFit/>
          </a:bodyPr>
          <a:lstStyle/>
          <a:p>
            <a:r>
              <a:rPr lang="pl-PL" sz="1000" dirty="0"/>
              <a:t>Źródło: Materiały własne KRC Czarnocin</a:t>
            </a:r>
          </a:p>
        </p:txBody>
      </p:sp>
    </p:spTree>
    <p:extLst>
      <p:ext uri="{BB962C8B-B14F-4D97-AF65-F5344CB8AC3E}">
        <p14:creationId xmlns:p14="http://schemas.microsoft.com/office/powerpoint/2010/main" val="4173687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9CD82681-9E6F-63A4-A2F4-77BC5A4BDB67}"/>
              </a:ext>
              <a:ext uri="{C183D7F6-B498-43B3-948B-1728B52AA6E4}">
                <adec:decorative xmlns:adec="http://schemas.microsoft.com/office/drawing/2017/decorative" val="1"/>
              </a:ext>
            </a:extLst>
          </p:cNvPr>
          <p:cNvSpPr/>
          <p:nvPr/>
        </p:nvSpPr>
        <p:spPr>
          <a:xfrm>
            <a:off x="3707904" y="612236"/>
            <a:ext cx="5040560" cy="3831722"/>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2" name="Tytuł 1">
            <a:extLst>
              <a:ext uri="{FF2B5EF4-FFF2-40B4-BE49-F238E27FC236}">
                <a16:creationId xmlns:a16="http://schemas.microsoft.com/office/drawing/2014/main" id="{91B8A885-4FBC-AE9A-3D7C-501F8FC031BD}"/>
              </a:ext>
            </a:extLst>
          </p:cNvPr>
          <p:cNvSpPr>
            <a:spLocks noGrp="1"/>
          </p:cNvSpPr>
          <p:nvPr>
            <p:ph type="title"/>
          </p:nvPr>
        </p:nvSpPr>
        <p:spPr>
          <a:xfrm>
            <a:off x="877064" y="612236"/>
            <a:ext cx="2974856" cy="1743489"/>
          </a:xfrm>
        </p:spPr>
        <p:txBody>
          <a:bodyPr/>
          <a:lstStyle/>
          <a:p>
            <a:r>
              <a:rPr lang="pl-PL" dirty="0"/>
              <a:t>Relacja ze spotkania szkoleniowego</a:t>
            </a:r>
            <a:br>
              <a:rPr lang="pl-PL" dirty="0"/>
            </a:br>
            <a:br>
              <a:rPr lang="pl-PL" dirty="0"/>
            </a:br>
            <a:r>
              <a:rPr lang="pl-PL" dirty="0"/>
              <a:t>– KRC Ozorków </a:t>
            </a:r>
          </a:p>
        </p:txBody>
      </p:sp>
      <p:pic>
        <p:nvPicPr>
          <p:cNvPr id="6" name="Symbol zastępczy zawartości 5" descr="Zdjęcie ukazuje dwie uśmiechnięte, starsze panie, siedzące przy laptopach w jasnym pomieszczeniu. Nad jedną z nich pochyla się młoda dziewczyna i razem patrzą w ekran komputera. Poniżej znajduje się belka z logotypami: Funduszy europejskich dla Rozwoju Społecznego, Rzeczpospolitej Polskiej, Dofinansowania przez Unię Europejską oraz logotyp Klubu Rozwoju Cyfrowego.">
            <a:extLst>
              <a:ext uri="{FF2B5EF4-FFF2-40B4-BE49-F238E27FC236}">
                <a16:creationId xmlns:a16="http://schemas.microsoft.com/office/drawing/2014/main" id="{CA2DAA8C-7E65-D5C0-5A17-3AF1C2DC18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3928" y="843558"/>
            <a:ext cx="4608512" cy="3456384"/>
          </a:xfrm>
        </p:spPr>
      </p:pic>
      <p:sp>
        <p:nvSpPr>
          <p:cNvPr id="4" name="Symbol zastępczy numeru slajdu 3">
            <a:extLst>
              <a:ext uri="{FF2B5EF4-FFF2-40B4-BE49-F238E27FC236}">
                <a16:creationId xmlns:a16="http://schemas.microsoft.com/office/drawing/2014/main" id="{81F6D349-B4EB-9CFC-E5CF-0CA9955F21AC}"/>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42</a:t>
            </a:fld>
            <a:endParaRPr lang="pl-PL" dirty="0"/>
          </a:p>
        </p:txBody>
      </p:sp>
      <p:sp>
        <p:nvSpPr>
          <p:cNvPr id="8" name="pole tekstowe 7">
            <a:extLst>
              <a:ext uri="{FF2B5EF4-FFF2-40B4-BE49-F238E27FC236}">
                <a16:creationId xmlns:a16="http://schemas.microsoft.com/office/drawing/2014/main" id="{260AD844-4CBF-26BB-A3C4-D63194067809}"/>
              </a:ext>
            </a:extLst>
          </p:cNvPr>
          <p:cNvSpPr txBox="1"/>
          <p:nvPr/>
        </p:nvSpPr>
        <p:spPr>
          <a:xfrm>
            <a:off x="3862038" y="4545383"/>
            <a:ext cx="2209259" cy="246221"/>
          </a:xfrm>
          <a:prstGeom prst="rect">
            <a:avLst/>
          </a:prstGeom>
          <a:noFill/>
        </p:spPr>
        <p:txBody>
          <a:bodyPr wrap="none" rtlCol="0">
            <a:spAutoFit/>
          </a:bodyPr>
          <a:lstStyle/>
          <a:p>
            <a:r>
              <a:rPr lang="pl-PL" sz="1000" dirty="0"/>
              <a:t>Źródło: Materiały własne KRC Ozorków</a:t>
            </a:r>
          </a:p>
        </p:txBody>
      </p:sp>
    </p:spTree>
    <p:extLst>
      <p:ext uri="{BB962C8B-B14F-4D97-AF65-F5344CB8AC3E}">
        <p14:creationId xmlns:p14="http://schemas.microsoft.com/office/powerpoint/2010/main" val="3365494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B32B72E9-DA4B-B004-0EF0-091C92B99B3D}"/>
              </a:ext>
              <a:ext uri="{C183D7F6-B498-43B3-948B-1728B52AA6E4}">
                <adec:decorative xmlns:adec="http://schemas.microsoft.com/office/drawing/2017/decorative" val="1"/>
              </a:ext>
            </a:extLst>
          </p:cNvPr>
          <p:cNvSpPr/>
          <p:nvPr/>
        </p:nvSpPr>
        <p:spPr>
          <a:xfrm>
            <a:off x="3707904" y="244830"/>
            <a:ext cx="4752528" cy="4653842"/>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2" name="Tytuł 1">
            <a:extLst>
              <a:ext uri="{FF2B5EF4-FFF2-40B4-BE49-F238E27FC236}">
                <a16:creationId xmlns:a16="http://schemas.microsoft.com/office/drawing/2014/main" id="{12A3AD1F-9695-34B6-5032-AE4E7518A301}"/>
              </a:ext>
            </a:extLst>
          </p:cNvPr>
          <p:cNvSpPr>
            <a:spLocks noGrp="1"/>
          </p:cNvSpPr>
          <p:nvPr>
            <p:ph type="title"/>
          </p:nvPr>
        </p:nvSpPr>
        <p:spPr>
          <a:xfrm>
            <a:off x="877064" y="612236"/>
            <a:ext cx="2686824" cy="1959513"/>
          </a:xfrm>
        </p:spPr>
        <p:txBody>
          <a:bodyPr/>
          <a:lstStyle/>
          <a:p>
            <a:r>
              <a:rPr lang="pl-PL" dirty="0"/>
              <a:t>Kolaż ze spotkania sieciującego </a:t>
            </a:r>
            <a:br>
              <a:rPr lang="pl-PL" dirty="0"/>
            </a:br>
            <a:br>
              <a:rPr lang="pl-PL" dirty="0"/>
            </a:br>
            <a:r>
              <a:rPr lang="pl-PL" dirty="0"/>
              <a:t>– KRC Łódź </a:t>
            </a:r>
          </a:p>
        </p:txBody>
      </p:sp>
      <p:pic>
        <p:nvPicPr>
          <p:cNvPr id="6" name="Symbol zastępczy zawartości 5" descr="Ilustracja przedstawia kolaż dziesięciu zdjęć ukazujących różne sytuacje ze szkolenia grupy osób. Widzimy między innymi grupę z lotu ptaka rysującą na dużych brystolach, grupę siedzącą przy stołach i komputerach, grupę zgromadzoną przed budynkiem o szklanych ścianach czy podczas dyskusji grupowej. Poniżej znajduje się belka z logotypami: Funduszy europejskich dla Rozwoju Społecznego, Rzeczpospolitej Polskiej, Dofinansowania przez Unię Europejską oraz logotyp Klubu Rozwoju Cyfrowego.">
            <a:extLst>
              <a:ext uri="{FF2B5EF4-FFF2-40B4-BE49-F238E27FC236}">
                <a16:creationId xmlns:a16="http://schemas.microsoft.com/office/drawing/2014/main" id="{DB790792-5090-0290-BA09-DD34AA5810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3498" y="339501"/>
            <a:ext cx="4464496" cy="4464496"/>
          </a:xfrm>
        </p:spPr>
      </p:pic>
      <p:sp>
        <p:nvSpPr>
          <p:cNvPr id="7" name="pole tekstowe 6">
            <a:extLst>
              <a:ext uri="{FF2B5EF4-FFF2-40B4-BE49-F238E27FC236}">
                <a16:creationId xmlns:a16="http://schemas.microsoft.com/office/drawing/2014/main" id="{38CFE64E-7839-2545-B670-6C623B50EE6B}"/>
              </a:ext>
              <a:ext uri="{C183D7F6-B498-43B3-948B-1728B52AA6E4}">
                <adec:decorative xmlns:adec="http://schemas.microsoft.com/office/drawing/2017/decorative" val="0"/>
              </a:ext>
            </a:extLst>
          </p:cNvPr>
          <p:cNvSpPr txBox="1"/>
          <p:nvPr/>
        </p:nvSpPr>
        <p:spPr>
          <a:xfrm>
            <a:off x="3851920" y="4898671"/>
            <a:ext cx="1984839" cy="246221"/>
          </a:xfrm>
          <a:prstGeom prst="rect">
            <a:avLst/>
          </a:prstGeom>
          <a:noFill/>
        </p:spPr>
        <p:txBody>
          <a:bodyPr wrap="none" rtlCol="0">
            <a:spAutoFit/>
          </a:bodyPr>
          <a:lstStyle/>
          <a:p>
            <a:r>
              <a:rPr lang="pl-PL" sz="1000" dirty="0"/>
              <a:t>Źródło: Materiały własne KRC Łódź</a:t>
            </a:r>
          </a:p>
        </p:txBody>
      </p:sp>
    </p:spTree>
    <p:extLst>
      <p:ext uri="{BB962C8B-B14F-4D97-AF65-F5344CB8AC3E}">
        <p14:creationId xmlns:p14="http://schemas.microsoft.com/office/powerpoint/2010/main" val="2542658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5394A61E-29AB-0BBA-C598-B5F422E277AF}"/>
              </a:ext>
              <a:ext uri="{C183D7F6-B498-43B3-948B-1728B52AA6E4}">
                <adec:decorative xmlns:adec="http://schemas.microsoft.com/office/drawing/2017/decorative" val="1"/>
              </a:ext>
            </a:extLst>
          </p:cNvPr>
          <p:cNvSpPr/>
          <p:nvPr/>
        </p:nvSpPr>
        <p:spPr>
          <a:xfrm>
            <a:off x="4572000" y="244829"/>
            <a:ext cx="3600399" cy="4653842"/>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2" name="Tytuł 1">
            <a:extLst>
              <a:ext uri="{FF2B5EF4-FFF2-40B4-BE49-F238E27FC236}">
                <a16:creationId xmlns:a16="http://schemas.microsoft.com/office/drawing/2014/main" id="{B267C1AB-9F37-2127-F58C-995B4ECC9645}"/>
              </a:ext>
            </a:extLst>
          </p:cNvPr>
          <p:cNvSpPr>
            <a:spLocks noGrp="1"/>
          </p:cNvSpPr>
          <p:nvPr>
            <p:ph type="title"/>
          </p:nvPr>
        </p:nvSpPr>
        <p:spPr>
          <a:xfrm>
            <a:off x="877064" y="612236"/>
            <a:ext cx="3551084" cy="1167425"/>
          </a:xfrm>
        </p:spPr>
        <p:txBody>
          <a:bodyPr/>
          <a:lstStyle/>
          <a:p>
            <a:r>
              <a:rPr lang="pl-PL" dirty="0" err="1"/>
              <a:t>Rollup</a:t>
            </a:r>
            <a:r>
              <a:rPr lang="pl-PL" dirty="0"/>
              <a:t> informacyjny</a:t>
            </a:r>
            <a:br>
              <a:rPr lang="pl-PL" dirty="0"/>
            </a:br>
            <a:r>
              <a:rPr lang="pl-PL" dirty="0"/>
              <a:t>- KRC Niechlów</a:t>
            </a:r>
          </a:p>
        </p:txBody>
      </p:sp>
      <p:pic>
        <p:nvPicPr>
          <p:cNvPr id="6" name="Symbol zastępczy zawartości 5" descr="Zdjęcie przedstawia stojący na korytarzu, stojący rollap o treści: belka z logotypami: Funduszy europejskich dla Rozwoju Społecznego, Rzeczpospolitej Polskiej, Dofinansowania przez Unię Europejską oraz logotyp Klubu Rozwoju Cyfrowego. Poniżej napis: Zapraszamy do udziału w bezpłatnych warsztatach oraz konsultacjach podnoszących kompetencje cyfrowe współfinansowanych ze środków Europejskiego Funduszu Społecznego Plus i budżetu państwa w ramach Programu Fundusze Europejskie dla Rozwoju Społecznego 2021–2027. W ramach prowadzonych zajęć nauczysz się: obsługi komputera, smartfona i tabletu, korzystania z e-usług publicznych (m.in. mObywatel, ZUS PUE, profil zaufany), znajomości zasad bezpiecznego poruszania się w internecie, tworzenia treści w edytorach tekstów, obsługi poczty e-mail, zarządzania tożsamością cyfrową (Facebook, Instagram itp.), komunikacji z użyciem nowoczesnych aplikacji, obsługi aparatu cyfrowego – warsztaty fotograficzne. W zajęciach Klubu Rozwoju Cyfrowego mogą uczestniczyć: osoby w wieku osiemnaście plus, osoby zamieszkujące teren gminy Niechlów, osoby chcące podnieść poziom swoich kompetencji cyfrowych. Regulamin rekrutacji uczestników Klubu Rozwoju Cyfrowego oraz niezbędne dokumenty, które należy złożyć celem zgłoszenia się na zajęcia, znajdują się na stronie gminy Niechlów w zakładce KRC. Zgłoszenia wraz z dokumentami należy składać w Urzędzie Gminy Niechlów, ulica Głogowska trzydzieści jeden, pięćdziesiąt sześć–dwieście piętnaście Niechlów, pokój numer cztery. Telefon: sześćdziesiąt pięć pięćset czterdzieści trzy pięćdziesiąt sześć siedemdziesiąt sześć Gmina Niechlów – Piękna z natury">
            <a:extLst>
              <a:ext uri="{FF2B5EF4-FFF2-40B4-BE49-F238E27FC236}">
                <a16:creationId xmlns:a16="http://schemas.microsoft.com/office/drawing/2014/main" id="{81A885CC-7B13-4643-EA83-587839BCDB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6016" y="345088"/>
            <a:ext cx="3312531" cy="4416709"/>
          </a:xfrm>
        </p:spPr>
      </p:pic>
      <p:sp>
        <p:nvSpPr>
          <p:cNvPr id="8" name="pole tekstowe 7">
            <a:extLst>
              <a:ext uri="{FF2B5EF4-FFF2-40B4-BE49-F238E27FC236}">
                <a16:creationId xmlns:a16="http://schemas.microsoft.com/office/drawing/2014/main" id="{4422A9E2-FFBB-0A93-5F77-7A59088EEB9D}"/>
              </a:ext>
            </a:extLst>
          </p:cNvPr>
          <p:cNvSpPr txBox="1"/>
          <p:nvPr/>
        </p:nvSpPr>
        <p:spPr>
          <a:xfrm>
            <a:off x="4716016" y="4875819"/>
            <a:ext cx="2230098" cy="246221"/>
          </a:xfrm>
          <a:prstGeom prst="rect">
            <a:avLst/>
          </a:prstGeom>
          <a:noFill/>
        </p:spPr>
        <p:txBody>
          <a:bodyPr wrap="none" rtlCol="0">
            <a:spAutoFit/>
          </a:bodyPr>
          <a:lstStyle/>
          <a:p>
            <a:r>
              <a:rPr lang="pl-PL" sz="1000" dirty="0"/>
              <a:t>Źródło: Materiały własne KRC Niechlów</a:t>
            </a:r>
          </a:p>
        </p:txBody>
      </p:sp>
    </p:spTree>
    <p:extLst>
      <p:ext uri="{BB962C8B-B14F-4D97-AF65-F5344CB8AC3E}">
        <p14:creationId xmlns:p14="http://schemas.microsoft.com/office/powerpoint/2010/main" val="13813258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13AC676A-F070-8EB2-FBD5-6610B1544DED}"/>
              </a:ext>
              <a:ext uri="{C183D7F6-B498-43B3-948B-1728B52AA6E4}">
                <adec:decorative xmlns:adec="http://schemas.microsoft.com/office/drawing/2017/decorative" val="1"/>
              </a:ext>
            </a:extLst>
          </p:cNvPr>
          <p:cNvSpPr/>
          <p:nvPr/>
        </p:nvSpPr>
        <p:spPr>
          <a:xfrm>
            <a:off x="3707904" y="483517"/>
            <a:ext cx="5040560" cy="4260126"/>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2" name="Tytuł 1">
            <a:extLst>
              <a:ext uri="{FF2B5EF4-FFF2-40B4-BE49-F238E27FC236}">
                <a16:creationId xmlns:a16="http://schemas.microsoft.com/office/drawing/2014/main" id="{FC527F6F-A1BF-5B26-1A08-B76B5F26ADAE}"/>
              </a:ext>
            </a:extLst>
          </p:cNvPr>
          <p:cNvSpPr>
            <a:spLocks noGrp="1"/>
          </p:cNvSpPr>
          <p:nvPr>
            <p:ph type="title"/>
          </p:nvPr>
        </p:nvSpPr>
        <p:spPr>
          <a:xfrm>
            <a:off x="877064" y="612236"/>
            <a:ext cx="2686824" cy="1311441"/>
          </a:xfrm>
        </p:spPr>
        <p:txBody>
          <a:bodyPr/>
          <a:lstStyle/>
          <a:p>
            <a:r>
              <a:rPr lang="pl-PL" dirty="0"/>
              <a:t>Afisz informacyjny</a:t>
            </a:r>
            <a:br>
              <a:rPr lang="pl-PL" dirty="0"/>
            </a:br>
            <a:r>
              <a:rPr lang="pl-PL" dirty="0"/>
              <a:t>– KRC Wrocław</a:t>
            </a:r>
          </a:p>
        </p:txBody>
      </p:sp>
      <p:pic>
        <p:nvPicPr>
          <p:cNvPr id="6" name="Symbol zastępczy zawartości 5" descr="Ma ilustracji znajduje się afisz informacyjny o treści: kolejny warsztat z e-usług publicznych! warsztat: siedemnastego listopada, godzina trzynasta – piętnasta, sala dwieście dziesięć, wrocławskie centrum rozwoju społecznego, plac dominikański sześć, czego się nauczysz? internetowe konto pacjenta, epuap, profil zaufany, em obywatel. Uwaga. Obowiązują zapisy telefoniczne do piątku czternastego listopada, liczba miejsc ograniczona. Masz pytania? chcesz dołączyć? Przyjdź, zadzwoń albo napisz! Plus czterdzieści osiem siedemset siedemnaście siedemset dwadzieścia cztery dziewięćset osiemdziesiąt cztery. Plus czterdzieści osiem osiemset osiemdziesiąt cztery dwieście piętnaście zero czterdzieści sześć, adres: ka er ce małpa wu ce er es kropka pe el. Przy poszczególnych informacjach znajdują się symbole sugerowanych działań, a po środku grafika z uśmiechniętą starszą parą siedzącą przy komputerze i tabletach. Poniżej znajduje się belka z logotypami: Funduszy europejskich dla Rozwoju Społecznego, Rzeczpospolitej Polskiej, Dofinansowania przez Unię Europejską oraz logotyp Klubu Rozwoju Cyfrowego.">
            <a:extLst>
              <a:ext uri="{FF2B5EF4-FFF2-40B4-BE49-F238E27FC236}">
                <a16:creationId xmlns:a16="http://schemas.microsoft.com/office/drawing/2014/main" id="{03D75666-4B72-7C3D-20FA-87643024DE1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51920" y="613509"/>
            <a:ext cx="4752528" cy="3976192"/>
          </a:xfrm>
        </p:spPr>
      </p:pic>
      <p:sp>
        <p:nvSpPr>
          <p:cNvPr id="7" name="pole tekstowe 6">
            <a:extLst>
              <a:ext uri="{FF2B5EF4-FFF2-40B4-BE49-F238E27FC236}">
                <a16:creationId xmlns:a16="http://schemas.microsoft.com/office/drawing/2014/main" id="{8EE59FC4-237D-F610-8E38-FB09478E9D2A}"/>
              </a:ext>
            </a:extLst>
          </p:cNvPr>
          <p:cNvSpPr txBox="1"/>
          <p:nvPr/>
        </p:nvSpPr>
        <p:spPr>
          <a:xfrm>
            <a:off x="3851920" y="4743643"/>
            <a:ext cx="2209259" cy="246221"/>
          </a:xfrm>
          <a:prstGeom prst="rect">
            <a:avLst/>
          </a:prstGeom>
          <a:noFill/>
        </p:spPr>
        <p:txBody>
          <a:bodyPr wrap="none" rtlCol="0">
            <a:spAutoFit/>
          </a:bodyPr>
          <a:lstStyle/>
          <a:p>
            <a:r>
              <a:rPr lang="pl-PL" sz="1000" dirty="0"/>
              <a:t>Źródło: Materiały własne KRC Wrocław</a:t>
            </a:r>
          </a:p>
        </p:txBody>
      </p:sp>
    </p:spTree>
    <p:extLst>
      <p:ext uri="{BB962C8B-B14F-4D97-AF65-F5344CB8AC3E}">
        <p14:creationId xmlns:p14="http://schemas.microsoft.com/office/powerpoint/2010/main" val="2814462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3455392-46D9-E8F8-D7A3-45E4BE66A67D}"/>
              </a:ext>
              <a:ext uri="{C183D7F6-B498-43B3-948B-1728B52AA6E4}">
                <adec:decorative xmlns:adec="http://schemas.microsoft.com/office/drawing/2017/decorative" val="1"/>
              </a:ext>
            </a:extLst>
          </p:cNvPr>
          <p:cNvSpPr/>
          <p:nvPr/>
        </p:nvSpPr>
        <p:spPr>
          <a:xfrm>
            <a:off x="467544" y="979646"/>
            <a:ext cx="8064896" cy="3680336"/>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2" name="Tytuł 1">
            <a:extLst>
              <a:ext uri="{FF2B5EF4-FFF2-40B4-BE49-F238E27FC236}">
                <a16:creationId xmlns:a16="http://schemas.microsoft.com/office/drawing/2014/main" id="{0A007BFD-920D-C71D-EBE3-407DF0D6410D}"/>
              </a:ext>
            </a:extLst>
          </p:cNvPr>
          <p:cNvSpPr>
            <a:spLocks noGrp="1"/>
          </p:cNvSpPr>
          <p:nvPr>
            <p:ph type="title"/>
          </p:nvPr>
        </p:nvSpPr>
        <p:spPr>
          <a:xfrm>
            <a:off x="683568" y="483518"/>
            <a:ext cx="7583042" cy="863537"/>
          </a:xfrm>
        </p:spPr>
        <p:txBody>
          <a:bodyPr/>
          <a:lstStyle/>
          <a:p>
            <a:r>
              <a:rPr lang="pl-PL" dirty="0"/>
              <a:t>Seria afiszów informacyjnych – KRC Ozorków</a:t>
            </a:r>
          </a:p>
        </p:txBody>
      </p:sp>
      <p:pic>
        <p:nvPicPr>
          <p:cNvPr id="6" name="Symbol zastępczy zawartości 5" descr="Na białym afiszu z niebieskimi napisami znajdują się kolejno: belka z logotypami: Funduszy europejskich dla Rozwoju Społecznego, Rzeczpospolitej Polskiej, Dofinansowania przez Unię Europejską oraz logotyp Klubu Rozwoju Cyfrowego. Poniżej znajdują się zapisy: klub rozwoju cyfrowego zaprasza mieszkańców ozorkowa na bezpłatne szkolenie: podstawy korzystania z laptopa komputera, siedemnastego września dwa tysiące dwudziestego piątego roku od godziny jedenastej do czternastej, biblioteka na osiedlu, ulica Mielczarskiego siedemnaście, Ozorków. Na szkoleniu dowiesz się między innymi: jak uruchomić i wyłączyć laptopa lub komputer, o funkcjach i skrótach klawiszy klawiatury, pulpit – czym jest, jego elementy i jak go zagospodarować. Zainteresowanych prosimy o kontakt. Liczba miejsc ograniczona. W przypadku wielu zgłoszeń szkolenie zostanie powtórzone w innym terminie. Telefon: pięćset pięć sześćset czterdzieści siedem sto trzydzieści jeden. Wizyta w punkcie K R C: ulica Mielczarskiego siedemnaście, Ozorków. Na środku znajduje się grafika z czwórką starszych osób przed ekranem laptopa.">
            <a:extLst>
              <a:ext uri="{FF2B5EF4-FFF2-40B4-BE49-F238E27FC236}">
                <a16:creationId xmlns:a16="http://schemas.microsoft.com/office/drawing/2014/main" id="{B07F9965-9849-C4C7-D23E-976B084250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568" y="1106268"/>
            <a:ext cx="2426848" cy="3432449"/>
          </a:xfrm>
        </p:spPr>
      </p:pic>
      <p:pic>
        <p:nvPicPr>
          <p:cNvPr id="10" name="Obraz 9" descr="Na białym afiszu z niebieskimi napisami znajdują się kolejno: belka z logotypami: Funduszy europejskich dla Rozwoju Społecznego, Rzeczpospolitej Polskiej, Dofinansowania przez Unię Europejską oraz logotyp Klubu Rozwoju Cyfrowego. Poniżej znajdują się zapisy: klub rozwoju cyfrowego zaprasza mieszkańców ozorkowa na bezpłatne szkolenie: podstawy korzystania z internetu, dwudziestego drugiego października dwa tysiące dwudziestego piątego roku od godziny jedenastej do piętnastej, biblioteka na osiedlu, ulica Mielczarskiego siedemnaście, Ozorków. Na szkoleniu dowiesz się między innymi: internet i wyszukiwanie – czym jest internet, jak działa i jak znaleźć potrzebne informacje, komunikacja online – e-mail, czaty, przydatne strony i rozrywka – wiadomości, urzędy, gry, filmy, muzyka, media społecznościowe i aplikacje – facebook, messenger, korzystanie z aplikacji na telefonie i komputerze. Zainteresowanych prosimy o kontakt. Prosimy o przyniesienie własnych laptopów. jeżeli nie ma takiej możliwości, użyczymy nasze laptopy. Telefon: pięćset pięć sześćset czterdzieści siedem sto trzydzieści jeden. Wizyta w punkcie K R C: ulica Mielczarskiego siedemnaście, Ozorków. Na środku znajduje się grafika z czwórką osób w różnym wieku i o różnej płci, znajdujących się przy dwóch laptopach. Za nimi stoi kobieta przy tablicy i tłumaczy coś energicznie gestykulując.">
            <a:extLst>
              <a:ext uri="{FF2B5EF4-FFF2-40B4-BE49-F238E27FC236}">
                <a16:creationId xmlns:a16="http://schemas.microsoft.com/office/drawing/2014/main" id="{81F96338-0EF9-5A9F-0147-37409626B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912" y="1098814"/>
            <a:ext cx="2426849" cy="3432449"/>
          </a:xfrm>
          <a:prstGeom prst="rect">
            <a:avLst/>
          </a:prstGeom>
        </p:spPr>
      </p:pic>
      <p:pic>
        <p:nvPicPr>
          <p:cNvPr id="12" name="Obraz 11" descr="Na białym afiszu z niebieskimi napisami znajdują się kolejno: belka z logotypami: Funduszy europejskich dla Rozwoju Społecznego, Rzeczpospolitej Polskiej, Dofinansowania przez Unię Europejską oraz logotyp Klubu Rozwoju Cyfrowego. Poniżej znajdują się zapisy: klub rozwoju cyfrowego zaprasza mieszkańców ozorkowa na bezpłatne szkolenie: bezpieczeństwo w sieci, dwudziestego dziewiątego października dwa tysiące dwudziestego piątego roku, od godziny jedenastej do piętnastej, biblioteka na osiedlu, ulica Mielczarskiego siedemnaście, Ozorków. Na szkoleniu dowiesz się między innymi: jak chronić dane osobowe i prywatność online, jak korzystać bezpiecznie z przeglądarek i internetu, jak tworzyć silne hasła i logować się dwustopniowo, jak używać bezpiecznych połączeń wi-fi i narzędzi ochrony cyfrowej. Zainteresowanych prosimy o kontakt. Telefon: pięćset pięć sześćset czterdzieści siedem sto trzydzieści jeden. Wizyta w punkcie K R C: ulica Mielczarskiego siedemnaście, Ozorków. Na środku znajduje się grafika Ukazująca otwarty laptop z tarczą z kłódką na monitorze, a wokół laptopa znajdują się grafy ukazujące: kursor z palcem wskazującym, globus, kłódkę, dymek z wykrzyknikiem, zamknięta koperta.">
            <a:extLst>
              <a:ext uri="{FF2B5EF4-FFF2-40B4-BE49-F238E27FC236}">
                <a16:creationId xmlns:a16="http://schemas.microsoft.com/office/drawing/2014/main" id="{A7953CB7-B173-F20E-6797-0D884BD9C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1098814"/>
            <a:ext cx="2403594" cy="3397211"/>
          </a:xfrm>
          <a:prstGeom prst="rect">
            <a:avLst/>
          </a:prstGeom>
        </p:spPr>
      </p:pic>
      <p:sp>
        <p:nvSpPr>
          <p:cNvPr id="13" name="pole tekstowe 12">
            <a:extLst>
              <a:ext uri="{FF2B5EF4-FFF2-40B4-BE49-F238E27FC236}">
                <a16:creationId xmlns:a16="http://schemas.microsoft.com/office/drawing/2014/main" id="{06940DFA-7F89-A2B5-C63F-662E23F9C30E}"/>
              </a:ext>
            </a:extLst>
          </p:cNvPr>
          <p:cNvSpPr txBox="1"/>
          <p:nvPr/>
        </p:nvSpPr>
        <p:spPr>
          <a:xfrm>
            <a:off x="5594920" y="4714325"/>
            <a:ext cx="2209259" cy="246221"/>
          </a:xfrm>
          <a:prstGeom prst="rect">
            <a:avLst/>
          </a:prstGeom>
          <a:noFill/>
        </p:spPr>
        <p:txBody>
          <a:bodyPr wrap="none" rtlCol="0">
            <a:spAutoFit/>
          </a:bodyPr>
          <a:lstStyle/>
          <a:p>
            <a:r>
              <a:rPr lang="pl-PL" sz="1000" dirty="0"/>
              <a:t>Źródło: Materiały własne KRC Ozorków</a:t>
            </a:r>
          </a:p>
        </p:txBody>
      </p:sp>
    </p:spTree>
    <p:extLst>
      <p:ext uri="{BB962C8B-B14F-4D97-AF65-F5344CB8AC3E}">
        <p14:creationId xmlns:p14="http://schemas.microsoft.com/office/powerpoint/2010/main" val="3317029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obrazu 6" descr="Ilustracja przedstawia starszego, uśmiechniętego mężczyznę pokazującego nam ekran swojego smartfona. Na ekranie, na błękitnym tle, znajduje się niebieski napis: Kompetencje cyfrowe dla każdego.">
            <a:extLst>
              <a:ext uri="{FF2B5EF4-FFF2-40B4-BE49-F238E27FC236}">
                <a16:creationId xmlns:a16="http://schemas.microsoft.com/office/drawing/2014/main" id="{CE76E446-8543-97C3-B78A-EC18A273C14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5" r="245"/>
          <a:stretch>
            <a:fillRect/>
          </a:stretch>
        </p:blipFill>
        <p:spPr/>
      </p:pic>
      <p:sp>
        <p:nvSpPr>
          <p:cNvPr id="12" name="Tytuł 11">
            <a:extLst>
              <a:ext uri="{FF2B5EF4-FFF2-40B4-BE49-F238E27FC236}">
                <a16:creationId xmlns:a16="http://schemas.microsoft.com/office/drawing/2014/main" id="{90090992-E849-62AB-C2E5-AEC9BCB69E1F}"/>
              </a:ext>
            </a:extLst>
          </p:cNvPr>
          <p:cNvSpPr>
            <a:spLocks noGrp="1"/>
          </p:cNvSpPr>
          <p:nvPr>
            <p:ph type="ctrTitle"/>
          </p:nvPr>
        </p:nvSpPr>
        <p:spPr>
          <a:xfrm>
            <a:off x="2555776" y="3306227"/>
            <a:ext cx="3528392" cy="489659"/>
          </a:xfrm>
        </p:spPr>
        <p:txBody>
          <a:bodyPr>
            <a:normAutofit fontScale="90000"/>
          </a:bodyPr>
          <a:lstStyle/>
          <a:p>
            <a:pPr>
              <a:lnSpc>
                <a:spcPct val="150000"/>
              </a:lnSpc>
            </a:pPr>
            <a:r>
              <a:rPr lang="pl-PL" sz="2200" dirty="0"/>
              <a:t>Dziękujemy</a:t>
            </a:r>
            <a:r>
              <a:rPr lang="pl-PL" sz="2700" dirty="0"/>
              <a:t> za uwagę</a:t>
            </a:r>
            <a:br>
              <a:rPr lang="pl-PL" sz="2700" dirty="0">
                <a:solidFill>
                  <a:srgbClr val="003399"/>
                </a:solidFill>
              </a:rPr>
            </a:br>
            <a:br>
              <a:rPr lang="pl-PL" sz="1600" dirty="0">
                <a:solidFill>
                  <a:srgbClr val="003399"/>
                </a:solidFill>
              </a:rPr>
            </a:br>
            <a:endParaRPr lang="pl-PL" sz="1300" dirty="0">
              <a:solidFill>
                <a:srgbClr val="003399"/>
              </a:solidFill>
            </a:endParaRPr>
          </a:p>
        </p:txBody>
      </p:sp>
      <p:pic>
        <p:nvPicPr>
          <p:cNvPr id="13" name="Obraz 12">
            <a:extLst>
              <a:ext uri="{FF2B5EF4-FFF2-40B4-BE49-F238E27FC236}">
                <a16:creationId xmlns:a16="http://schemas.microsoft.com/office/drawing/2014/main" id="{DD2C215C-9244-3B14-9CCC-C66266206C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4555616"/>
            <a:ext cx="6120680" cy="571850"/>
          </a:xfrm>
          <a:prstGeom prst="rect">
            <a:avLst/>
          </a:prstGeom>
        </p:spPr>
      </p:pic>
      <p:sp>
        <p:nvSpPr>
          <p:cNvPr id="2" name="pole tekstowe 1">
            <a:extLst>
              <a:ext uri="{FF2B5EF4-FFF2-40B4-BE49-F238E27FC236}">
                <a16:creationId xmlns:a16="http://schemas.microsoft.com/office/drawing/2014/main" id="{8CE0DF3A-578F-32A1-7446-4AF2EF5F1677}"/>
              </a:ext>
            </a:extLst>
          </p:cNvPr>
          <p:cNvSpPr txBox="1"/>
          <p:nvPr/>
        </p:nvSpPr>
        <p:spPr>
          <a:xfrm>
            <a:off x="2483768" y="3795886"/>
            <a:ext cx="2880320" cy="338554"/>
          </a:xfrm>
          <a:prstGeom prst="rect">
            <a:avLst/>
          </a:prstGeom>
          <a:noFill/>
        </p:spPr>
        <p:txBody>
          <a:bodyPr wrap="square" rtlCol="0">
            <a:spAutoFit/>
          </a:bodyPr>
          <a:lstStyle/>
          <a:p>
            <a:r>
              <a:rPr lang="pl-PL" sz="1600" dirty="0">
                <a:solidFill>
                  <a:srgbClr val="003399"/>
                </a:solidFill>
              </a:rPr>
              <a:t>Zespół projektu KRC Wsparcie</a:t>
            </a:r>
            <a:endParaRPr lang="pl-PL" dirty="0"/>
          </a:p>
        </p:txBody>
      </p:sp>
      <p:sp>
        <p:nvSpPr>
          <p:cNvPr id="3" name="pole tekstowe 2">
            <a:extLst>
              <a:ext uri="{FF2B5EF4-FFF2-40B4-BE49-F238E27FC236}">
                <a16:creationId xmlns:a16="http://schemas.microsoft.com/office/drawing/2014/main" id="{B6275925-4A58-7907-A2BA-1950F1BAF3B0}"/>
              </a:ext>
            </a:extLst>
          </p:cNvPr>
          <p:cNvSpPr txBox="1"/>
          <p:nvPr/>
        </p:nvSpPr>
        <p:spPr>
          <a:xfrm>
            <a:off x="2483768" y="4129868"/>
            <a:ext cx="5184576" cy="309187"/>
          </a:xfrm>
          <a:prstGeom prst="rect">
            <a:avLst/>
          </a:prstGeom>
          <a:noFill/>
        </p:spPr>
        <p:txBody>
          <a:bodyPr wrap="square" rtlCol="0">
            <a:spAutoFit/>
          </a:bodyPr>
          <a:lstStyle/>
          <a:p>
            <a:r>
              <a:rPr lang="pl-PL" dirty="0"/>
              <a:t>Informacje o projekcie znajdziesz w </a:t>
            </a:r>
            <a:r>
              <a:rPr lang="pl-PL" dirty="0">
                <a:hlinkClick r:id="rId4"/>
              </a:rPr>
              <a:t>linku</a:t>
            </a:r>
            <a:endParaRPr lang="pl-PL" dirty="0"/>
          </a:p>
        </p:txBody>
      </p:sp>
      <p:sp>
        <p:nvSpPr>
          <p:cNvPr id="4" name="pole tekstowe 3">
            <a:extLst>
              <a:ext uri="{FF2B5EF4-FFF2-40B4-BE49-F238E27FC236}">
                <a16:creationId xmlns:a16="http://schemas.microsoft.com/office/drawing/2014/main" id="{EF5140AD-E37F-E036-4BDF-BC1440646720}"/>
              </a:ext>
            </a:extLst>
          </p:cNvPr>
          <p:cNvSpPr txBox="1"/>
          <p:nvPr/>
        </p:nvSpPr>
        <p:spPr>
          <a:xfrm>
            <a:off x="425191" y="3320704"/>
            <a:ext cx="2058577" cy="246221"/>
          </a:xfrm>
          <a:prstGeom prst="rect">
            <a:avLst/>
          </a:prstGeom>
          <a:noFill/>
        </p:spPr>
        <p:txBody>
          <a:bodyPr wrap="none" rtlCol="0">
            <a:spAutoFit/>
          </a:bodyPr>
          <a:lstStyle/>
          <a:p>
            <a:r>
              <a:rPr lang="pl-PL" sz="1000" dirty="0"/>
              <a:t>Źródło: Materiały własne CPPC BPW</a:t>
            </a:r>
          </a:p>
        </p:txBody>
      </p:sp>
    </p:spTree>
    <p:extLst>
      <p:ext uri="{BB962C8B-B14F-4D97-AF65-F5344CB8AC3E}">
        <p14:creationId xmlns:p14="http://schemas.microsoft.com/office/powerpoint/2010/main" val="3486684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091EF7E4-75CE-7376-E590-EEB06FCD44C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4369389"/>
            <a:ext cx="6928688" cy="647341"/>
          </a:xfrm>
          <a:prstGeom prst="rect">
            <a:avLst/>
          </a:prstGeom>
        </p:spPr>
      </p:pic>
      <p:sp>
        <p:nvSpPr>
          <p:cNvPr id="7" name="Prostokąt 6">
            <a:extLst>
              <a:ext uri="{FF2B5EF4-FFF2-40B4-BE49-F238E27FC236}">
                <a16:creationId xmlns:a16="http://schemas.microsoft.com/office/drawing/2014/main" id="{854715A7-E721-A146-4CD0-ADBAB1CE6B0D}"/>
              </a:ext>
              <a:ext uri="{C183D7F6-B498-43B3-948B-1728B52AA6E4}">
                <adec:decorative xmlns:adec="http://schemas.microsoft.com/office/drawing/2017/decorative" val="1"/>
              </a:ext>
            </a:extLst>
          </p:cNvPr>
          <p:cNvSpPr/>
          <p:nvPr/>
        </p:nvSpPr>
        <p:spPr>
          <a:xfrm>
            <a:off x="2123728" y="0"/>
            <a:ext cx="7020272" cy="3075806"/>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3326A28A-0ADF-6E94-F7E3-A29A09399489}"/>
              </a:ext>
            </a:extLst>
          </p:cNvPr>
          <p:cNvSpPr txBox="1"/>
          <p:nvPr/>
        </p:nvSpPr>
        <p:spPr>
          <a:xfrm>
            <a:off x="91584" y="120181"/>
            <a:ext cx="1924132" cy="879087"/>
          </a:xfrm>
          <a:prstGeom prst="rect">
            <a:avLst/>
          </a:prstGeom>
          <a:noFill/>
        </p:spPr>
        <p:txBody>
          <a:bodyPr wrap="square" rtlCol="0">
            <a:spAutoFit/>
          </a:bodyPr>
          <a:lstStyle/>
          <a:p>
            <a:pPr algn="r">
              <a:lnSpc>
                <a:spcPct val="150000"/>
              </a:lnSpc>
            </a:pPr>
            <a:r>
              <a:rPr lang="pl-PL" sz="1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Realizatorzy</a:t>
            </a:r>
          </a:p>
          <a:p>
            <a:pPr algn="r">
              <a:lnSpc>
                <a:spcPct val="150000"/>
              </a:lnSpc>
            </a:pPr>
            <a:r>
              <a:rPr lang="pl-PL" sz="1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KRC Wsparcie</a:t>
            </a:r>
          </a:p>
        </p:txBody>
      </p:sp>
      <p:sp>
        <p:nvSpPr>
          <p:cNvPr id="8" name="pole tekstowe 7">
            <a:extLst>
              <a:ext uri="{FF2B5EF4-FFF2-40B4-BE49-F238E27FC236}">
                <a16:creationId xmlns:a16="http://schemas.microsoft.com/office/drawing/2014/main" id="{1071C8E6-AEF5-5F69-4B6A-284EC6ECB637}"/>
              </a:ext>
            </a:extLst>
          </p:cNvPr>
          <p:cNvSpPr txBox="1"/>
          <p:nvPr/>
        </p:nvSpPr>
        <p:spPr>
          <a:xfrm>
            <a:off x="2433175" y="156599"/>
            <a:ext cx="6712664" cy="3108543"/>
          </a:xfrm>
          <a:prstGeom prst="rect">
            <a:avLst/>
          </a:prstGeom>
          <a:noFill/>
        </p:spPr>
        <p:txBody>
          <a:bodyPr wrap="square" rtlCol="0">
            <a:spAutoFit/>
          </a:bodyPr>
          <a:lstStyle/>
          <a:p>
            <a:pPr marL="0" indent="0">
              <a:lnSpc>
                <a:spcPct val="150000"/>
              </a:lnSpc>
              <a:buNone/>
            </a:pPr>
            <a:r>
              <a:rPr lang="pl-PL" sz="1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Partner Wiodący (Beneficjent) </a:t>
            </a:r>
            <a:r>
              <a:rPr lang="pl-PL"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 Centrum Projektów Polska Cyfrowa – również w roli </a:t>
            </a:r>
            <a:r>
              <a:rPr lang="pl-PL" sz="1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beneficjenta</a:t>
            </a:r>
          </a:p>
          <a:p>
            <a:pPr marL="0" indent="0">
              <a:buNone/>
            </a:pPr>
            <a:endParaRPr lang="pl-PL" sz="14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pl-PL" sz="1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Partnerzy Projektu:</a:t>
            </a:r>
          </a:p>
          <a:p>
            <a:pPr marL="285750" indent="-285750">
              <a:lnSpc>
                <a:spcPct val="150000"/>
              </a:lnSpc>
              <a:buFont typeface="Wingdings" panose="05000000000000000000" pitchFamily="2" charset="2"/>
              <a:buChar char="q"/>
            </a:pPr>
            <a:r>
              <a:rPr lang="pl-PL"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Edukacja Bez Barier – Fundacja na Rzecz Rozwoju Edukacji w Polsce</a:t>
            </a:r>
          </a:p>
          <a:p>
            <a:pPr marL="285750" indent="-285750">
              <a:lnSpc>
                <a:spcPct val="150000"/>
              </a:lnSpc>
              <a:buFont typeface="Wingdings" panose="05000000000000000000" pitchFamily="2" charset="2"/>
              <a:buChar char="q"/>
            </a:pPr>
            <a:r>
              <a:rPr lang="pl-PL"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Stowarzyszenie „Miasta w Internecie”</a:t>
            </a:r>
          </a:p>
          <a:p>
            <a:pPr marL="285750" indent="-285750">
              <a:lnSpc>
                <a:spcPct val="150000"/>
              </a:lnSpc>
              <a:buFont typeface="Wingdings" panose="05000000000000000000" pitchFamily="2" charset="2"/>
              <a:buChar char="q"/>
            </a:pPr>
            <a:r>
              <a:rPr lang="pl-PL"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Fundacja Pro </a:t>
            </a:r>
            <a:r>
              <a:rPr lang="pl-PL" sz="1400" dirty="0" err="1">
                <a:solidFill>
                  <a:schemeClr val="tx2"/>
                </a:solidFill>
                <a:latin typeface="Open Sans" panose="020B0606030504020204" pitchFamily="34" charset="0"/>
                <a:ea typeface="Open Sans" panose="020B0606030504020204" pitchFamily="34" charset="0"/>
                <a:cs typeface="Open Sans" panose="020B0606030504020204" pitchFamily="34" charset="0"/>
              </a:rPr>
              <a:t>Cultura</a:t>
            </a:r>
            <a:endParaRPr lang="pl-PL" sz="14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Wingdings" panose="05000000000000000000" pitchFamily="2" charset="2"/>
              <a:buChar char="q"/>
            </a:pPr>
            <a:r>
              <a:rPr lang="pl-PL"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Fundacja Międzynarodowy Instytut Outsourcingu</a:t>
            </a:r>
          </a:p>
          <a:p>
            <a:pPr marL="285750" indent="-285750">
              <a:lnSpc>
                <a:spcPct val="150000"/>
              </a:lnSpc>
              <a:buFont typeface="Wingdings" panose="05000000000000000000" pitchFamily="2" charset="2"/>
              <a:buChar char="q"/>
            </a:pPr>
            <a:r>
              <a:rPr lang="pl-PL"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Politechnika Łódzka </a:t>
            </a:r>
          </a:p>
          <a:p>
            <a:endParaRPr lang="pl-PL" sz="1400" dirty="0"/>
          </a:p>
        </p:txBody>
      </p:sp>
      <p:sp>
        <p:nvSpPr>
          <p:cNvPr id="2" name="Prostokąt 1">
            <a:extLst>
              <a:ext uri="{FF2B5EF4-FFF2-40B4-BE49-F238E27FC236}">
                <a16:creationId xmlns:a16="http://schemas.microsoft.com/office/drawing/2014/main" id="{8BF65D39-DF2F-D908-A77F-C53513FE33EF}"/>
              </a:ext>
              <a:ext uri="{C183D7F6-B498-43B3-948B-1728B52AA6E4}">
                <adec:decorative xmlns:adec="http://schemas.microsoft.com/office/drawing/2017/decorative" val="1"/>
              </a:ext>
            </a:extLst>
          </p:cNvPr>
          <p:cNvSpPr/>
          <p:nvPr/>
        </p:nvSpPr>
        <p:spPr>
          <a:xfrm>
            <a:off x="611560" y="4299942"/>
            <a:ext cx="1459736" cy="7200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p>
        </p:txBody>
      </p:sp>
    </p:spTree>
    <p:extLst>
      <p:ext uri="{BB962C8B-B14F-4D97-AF65-F5344CB8AC3E}">
        <p14:creationId xmlns:p14="http://schemas.microsoft.com/office/powerpoint/2010/main" val="2155604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3">
            <a:extLst>
              <a:ext uri="{FF2B5EF4-FFF2-40B4-BE49-F238E27FC236}">
                <a16:creationId xmlns:a16="http://schemas.microsoft.com/office/drawing/2014/main" id="{1604E5F1-9029-4E13-77DD-3FAA2502E537}"/>
              </a:ext>
            </a:extLst>
          </p:cNvPr>
          <p:cNvSpPr txBox="1">
            <a:spLocks/>
          </p:cNvSpPr>
          <p:nvPr/>
        </p:nvSpPr>
        <p:spPr>
          <a:xfrm>
            <a:off x="908784" y="427804"/>
            <a:ext cx="5245249" cy="441262"/>
          </a:xfrm>
          <a:prstGeom prst="rect">
            <a:avLst/>
          </a:prstGeom>
        </p:spPr>
        <p:txBody>
          <a:bodyPr vert="horz" lIns="0" tIns="0" rIns="0" bIns="0" rtlCol="0" anchor="t" anchorCtr="0">
            <a:normAutofit/>
          </a:bodyPr>
          <a:lstStyle>
            <a:lvl1pPr algn="l" defTabSz="685804" rtl="0" eaLnBrk="1" latinLnBrk="0" hangingPunct="1">
              <a:lnSpc>
                <a:spcPts val="2449"/>
              </a:lnSpc>
              <a:spcBef>
                <a:spcPct val="0"/>
              </a:spcBef>
              <a:buNone/>
              <a:defRPr sz="1905" b="1" kern="1200">
                <a:solidFill>
                  <a:schemeClr val="tx2"/>
                </a:solidFill>
                <a:latin typeface="Open Sans" pitchFamily="2" charset="0"/>
                <a:ea typeface="Open Sans" pitchFamily="2" charset="0"/>
                <a:cs typeface="Open Sans" pitchFamily="2" charset="0"/>
              </a:defRPr>
            </a:lvl1pPr>
          </a:lstStyle>
          <a:p>
            <a:r>
              <a:rPr lang="pl-PL" dirty="0"/>
              <a:t>Obszarowy podział wsparcia</a:t>
            </a:r>
          </a:p>
        </p:txBody>
      </p:sp>
      <p:graphicFrame>
        <p:nvGraphicFramePr>
          <p:cNvPr id="7" name="Tabela 6" descr="Obszarowy podział wsparcia:&#10;Fundacja ProCultura: woj. podlaskie, warmińsko-mazurskie, mazowieckie,&#10;Międzynarodowy Instytut Outsourcingu – woj., zachodniopomorskie, wielkopolskie, pomorskie, &#10;Edukacja bez Barier – Fundacja na rzecz Edukacji w Polsce – woj. dolnośląskie, opolskie, śląskie, lubuskie,&#10;Stowarzyszenie Miasta w Internecie – woj. małopolskie, podkarpackie, lubelskie,&#10;Politechnika Łódzka – woj. łódzkie, świętokrzyskie, kujawsko-pomorskie.&#10;">
            <a:extLst>
              <a:ext uri="{FF2B5EF4-FFF2-40B4-BE49-F238E27FC236}">
                <a16:creationId xmlns:a16="http://schemas.microsoft.com/office/drawing/2014/main" id="{93CF2631-1CC8-D669-1973-49FF20FBADE5}"/>
              </a:ext>
            </a:extLst>
          </p:cNvPr>
          <p:cNvGraphicFramePr>
            <a:graphicFrameLocks noGrp="1"/>
          </p:cNvGraphicFramePr>
          <p:nvPr>
            <p:extLst>
              <p:ext uri="{D42A27DB-BD31-4B8C-83A1-F6EECF244321}">
                <p14:modId xmlns:p14="http://schemas.microsoft.com/office/powerpoint/2010/main" val="2587626860"/>
              </p:ext>
            </p:extLst>
          </p:nvPr>
        </p:nvGraphicFramePr>
        <p:xfrm>
          <a:off x="908784" y="979170"/>
          <a:ext cx="7407632" cy="3185160"/>
        </p:xfrm>
        <a:graphic>
          <a:graphicData uri="http://schemas.openxmlformats.org/drawingml/2006/table">
            <a:tbl>
              <a:tblPr firstRow="1" bandRow="1">
                <a:tableStyleId>{7DF18680-E054-41AD-8BC1-D1AEF772440D}</a:tableStyleId>
              </a:tblPr>
              <a:tblGrid>
                <a:gridCol w="3231168">
                  <a:extLst>
                    <a:ext uri="{9D8B030D-6E8A-4147-A177-3AD203B41FA5}">
                      <a16:colId xmlns:a16="http://schemas.microsoft.com/office/drawing/2014/main" val="2966602807"/>
                    </a:ext>
                  </a:extLst>
                </a:gridCol>
                <a:gridCol w="4176464">
                  <a:extLst>
                    <a:ext uri="{9D8B030D-6E8A-4147-A177-3AD203B41FA5}">
                      <a16:colId xmlns:a16="http://schemas.microsoft.com/office/drawing/2014/main" val="1251300696"/>
                    </a:ext>
                  </a:extLst>
                </a:gridCol>
              </a:tblGrid>
              <a:tr h="370840">
                <a:tc>
                  <a:txBody>
                    <a:bodyPr/>
                    <a:lstStyle/>
                    <a:p>
                      <a:pPr algn="ctr"/>
                      <a:r>
                        <a:rPr lang="pl-PL" sz="1400" dirty="0">
                          <a:solidFill>
                            <a:srgbClr val="003399"/>
                          </a:solidFill>
                        </a:rPr>
                        <a:t>Partner</a:t>
                      </a:r>
                      <a:endParaRPr lang="pl-PL" sz="1400" dirty="0">
                        <a:solidFill>
                          <a:srgbClr val="003399"/>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pl-PL" sz="1400" dirty="0">
                          <a:solidFill>
                            <a:srgbClr val="003399"/>
                          </a:solidFill>
                        </a:rPr>
                        <a:t>Województwo</a:t>
                      </a:r>
                      <a:endParaRPr lang="pl-PL" sz="1400" dirty="0">
                        <a:solidFill>
                          <a:srgbClr val="003399"/>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048504048"/>
                  </a:ext>
                </a:extLst>
              </a:tr>
              <a:tr h="370840">
                <a:tc>
                  <a:txBody>
                    <a:bodyPr/>
                    <a:lstStyle/>
                    <a:p>
                      <a:r>
                        <a:rPr lang="pl-PL" sz="1400" dirty="0">
                          <a:solidFill>
                            <a:srgbClr val="003399"/>
                          </a:solidFill>
                          <a:latin typeface="Open Sans" panose="020B0606030504020204" pitchFamily="34" charset="0"/>
                          <a:ea typeface="Open Sans" panose="020B0606030504020204" pitchFamily="34" charset="0"/>
                          <a:cs typeface="Open Sans" panose="020B0606030504020204" pitchFamily="34" charset="0"/>
                        </a:rPr>
                        <a:t>Fundacja Pro </a:t>
                      </a:r>
                      <a:r>
                        <a:rPr lang="pl-PL" sz="1400" dirty="0" err="1">
                          <a:solidFill>
                            <a:srgbClr val="003399"/>
                          </a:solidFill>
                          <a:latin typeface="Open Sans" panose="020B0606030504020204" pitchFamily="34" charset="0"/>
                          <a:ea typeface="Open Sans" panose="020B0606030504020204" pitchFamily="34" charset="0"/>
                          <a:cs typeface="Open Sans" panose="020B0606030504020204" pitchFamily="34" charset="0"/>
                        </a:rPr>
                        <a:t>Cultura</a:t>
                      </a:r>
                      <a:endParaRPr lang="pl-PL" sz="1400" dirty="0">
                        <a:solidFill>
                          <a:srgbClr val="003399"/>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r>
                        <a:rPr lang="pl-PL" sz="1400" dirty="0">
                          <a:solidFill>
                            <a:srgbClr val="003399"/>
                          </a:solidFill>
                          <a:latin typeface="Open Sans" panose="020B0606030504020204" pitchFamily="34" charset="0"/>
                          <a:ea typeface="Open Sans" panose="020B0606030504020204" pitchFamily="34" charset="0"/>
                          <a:cs typeface="Open Sans" panose="020B0606030504020204" pitchFamily="34" charset="0"/>
                        </a:rPr>
                        <a:t>woj. podlaskie, warmińsko-mazurskie, mazowieckie</a:t>
                      </a:r>
                    </a:p>
                  </a:txBody>
                  <a:tcPr anchor="ctr"/>
                </a:tc>
                <a:extLst>
                  <a:ext uri="{0D108BD9-81ED-4DB2-BD59-A6C34878D82A}">
                    <a16:rowId xmlns:a16="http://schemas.microsoft.com/office/drawing/2014/main" val="4187523229"/>
                  </a:ext>
                </a:extLst>
              </a:tr>
              <a:tr h="370840">
                <a:tc>
                  <a:txBody>
                    <a:bodyPr/>
                    <a:lstStyle/>
                    <a:p>
                      <a:r>
                        <a:rPr lang="pl-PL" sz="1400" dirty="0">
                          <a:solidFill>
                            <a:srgbClr val="003399"/>
                          </a:solidFill>
                          <a:latin typeface="Open Sans" panose="020B0606030504020204" pitchFamily="34" charset="0"/>
                          <a:ea typeface="Open Sans" panose="020B0606030504020204" pitchFamily="34" charset="0"/>
                          <a:cs typeface="Open Sans" panose="020B0606030504020204" pitchFamily="34" charset="0"/>
                        </a:rPr>
                        <a:t>Fundacja Międzynarodowy Instytut Outsourcingu</a:t>
                      </a:r>
                    </a:p>
                  </a:txBody>
                  <a:tcPr anchor="ctr"/>
                </a:tc>
                <a:tc>
                  <a:txBody>
                    <a:bodyPr/>
                    <a:lstStyle/>
                    <a:p>
                      <a:r>
                        <a:rPr lang="pl-PL" sz="1400" dirty="0">
                          <a:solidFill>
                            <a:srgbClr val="003399"/>
                          </a:solidFill>
                          <a:latin typeface="Open Sans" panose="020B0606030504020204" pitchFamily="34" charset="0"/>
                          <a:ea typeface="Open Sans" panose="020B0606030504020204" pitchFamily="34" charset="0"/>
                          <a:cs typeface="Open Sans" panose="020B0606030504020204" pitchFamily="34" charset="0"/>
                        </a:rPr>
                        <a:t>woj., zachodniopomorskie, wielkopolskie, pomorskie</a:t>
                      </a:r>
                    </a:p>
                  </a:txBody>
                  <a:tcPr anchor="ctr"/>
                </a:tc>
                <a:extLst>
                  <a:ext uri="{0D108BD9-81ED-4DB2-BD59-A6C34878D82A}">
                    <a16:rowId xmlns:a16="http://schemas.microsoft.com/office/drawing/2014/main" val="939182892"/>
                  </a:ext>
                </a:extLst>
              </a:tr>
              <a:tr h="370840">
                <a:tc>
                  <a:txBody>
                    <a:bodyPr/>
                    <a:lstStyle/>
                    <a:p>
                      <a:r>
                        <a:rPr lang="pl-PL" sz="1400" dirty="0">
                          <a:solidFill>
                            <a:srgbClr val="003399"/>
                          </a:solidFill>
                          <a:latin typeface="Open Sans" panose="020B0606030504020204" pitchFamily="34" charset="0"/>
                          <a:ea typeface="Open Sans" panose="020B0606030504020204" pitchFamily="34" charset="0"/>
                          <a:cs typeface="Open Sans" panose="020B0606030504020204" pitchFamily="34" charset="0"/>
                        </a:rPr>
                        <a:t>Edukacja bez Barier – Fundacja na rzecz Edukacji w Polsce</a:t>
                      </a:r>
                    </a:p>
                  </a:txBody>
                  <a:tcPr anchor="ctr"/>
                </a:tc>
                <a:tc>
                  <a:txBody>
                    <a:bodyPr/>
                    <a:lstStyle/>
                    <a:p>
                      <a:r>
                        <a:rPr lang="pl-PL" sz="1400" dirty="0">
                          <a:solidFill>
                            <a:srgbClr val="003399"/>
                          </a:solidFill>
                          <a:latin typeface="Open Sans" panose="020B0606030504020204" pitchFamily="34" charset="0"/>
                          <a:ea typeface="Open Sans" panose="020B0606030504020204" pitchFamily="34" charset="0"/>
                          <a:cs typeface="Open Sans" panose="020B0606030504020204" pitchFamily="34" charset="0"/>
                        </a:rPr>
                        <a:t>woj. dolnośląskie, opolskie, śląskie, lubuskie</a:t>
                      </a:r>
                    </a:p>
                  </a:txBody>
                  <a:tcPr anchor="ctr"/>
                </a:tc>
                <a:extLst>
                  <a:ext uri="{0D108BD9-81ED-4DB2-BD59-A6C34878D82A}">
                    <a16:rowId xmlns:a16="http://schemas.microsoft.com/office/drawing/2014/main" val="1730678044"/>
                  </a:ext>
                </a:extLst>
              </a:tr>
              <a:tr h="370840">
                <a:tc>
                  <a:txBody>
                    <a:bodyPr/>
                    <a:lstStyle/>
                    <a:p>
                      <a:r>
                        <a:rPr lang="pl-PL" sz="1400" dirty="0">
                          <a:solidFill>
                            <a:srgbClr val="003399"/>
                          </a:solidFill>
                          <a:latin typeface="Open Sans" panose="020B0606030504020204" pitchFamily="34" charset="0"/>
                          <a:ea typeface="Open Sans" panose="020B0606030504020204" pitchFamily="34" charset="0"/>
                          <a:cs typeface="Open Sans" panose="020B0606030504020204" pitchFamily="34" charset="0"/>
                        </a:rPr>
                        <a:t>Stowarzyszenie Miasta w Internecie</a:t>
                      </a:r>
                    </a:p>
                  </a:txBody>
                  <a:tcPr anchor="ctr"/>
                </a:tc>
                <a:tc>
                  <a:txBody>
                    <a:bodyPr/>
                    <a:lstStyle/>
                    <a:p>
                      <a:r>
                        <a:rPr lang="pl-PL" sz="1400" dirty="0">
                          <a:solidFill>
                            <a:srgbClr val="003399"/>
                          </a:solidFill>
                          <a:latin typeface="Open Sans" panose="020B0606030504020204" pitchFamily="34" charset="0"/>
                          <a:ea typeface="Open Sans" panose="020B0606030504020204" pitchFamily="34" charset="0"/>
                          <a:cs typeface="Open Sans" panose="020B0606030504020204" pitchFamily="34" charset="0"/>
                        </a:rPr>
                        <a:t>woj. małopolskie, podkarpackie, lubelskie</a:t>
                      </a:r>
                    </a:p>
                  </a:txBody>
                  <a:tcPr anchor="ctr"/>
                </a:tc>
                <a:extLst>
                  <a:ext uri="{0D108BD9-81ED-4DB2-BD59-A6C34878D82A}">
                    <a16:rowId xmlns:a16="http://schemas.microsoft.com/office/drawing/2014/main" val="4015072371"/>
                  </a:ext>
                </a:extLst>
              </a:tr>
              <a:tr h="370840">
                <a:tc>
                  <a:txBody>
                    <a:bodyPr/>
                    <a:lstStyle/>
                    <a:p>
                      <a:r>
                        <a:rPr lang="pl-PL" sz="1400" dirty="0">
                          <a:solidFill>
                            <a:srgbClr val="003399"/>
                          </a:solidFill>
                          <a:latin typeface="Open Sans" panose="020B0606030504020204" pitchFamily="34" charset="0"/>
                          <a:ea typeface="Open Sans" panose="020B0606030504020204" pitchFamily="34" charset="0"/>
                          <a:cs typeface="Open Sans" panose="020B0606030504020204" pitchFamily="34" charset="0"/>
                        </a:rPr>
                        <a:t>Politechnika Łódzka</a:t>
                      </a:r>
                    </a:p>
                  </a:txBody>
                  <a:tcPr anchor="ctr"/>
                </a:tc>
                <a:tc>
                  <a:txBody>
                    <a:bodyPr/>
                    <a:lstStyle/>
                    <a:p>
                      <a:r>
                        <a:rPr lang="pl-PL" sz="1400" dirty="0">
                          <a:solidFill>
                            <a:srgbClr val="003399"/>
                          </a:solidFill>
                          <a:latin typeface="Open Sans" panose="020B0606030504020204" pitchFamily="34" charset="0"/>
                          <a:ea typeface="Open Sans" panose="020B0606030504020204" pitchFamily="34" charset="0"/>
                          <a:cs typeface="Open Sans" panose="020B0606030504020204" pitchFamily="34" charset="0"/>
                        </a:rPr>
                        <a:t>woj. łódzkie, świętokrzyskie, kujawsko-pomorskie</a:t>
                      </a:r>
                    </a:p>
                  </a:txBody>
                  <a:tcPr anchor="ctr"/>
                </a:tc>
                <a:extLst>
                  <a:ext uri="{0D108BD9-81ED-4DB2-BD59-A6C34878D82A}">
                    <a16:rowId xmlns:a16="http://schemas.microsoft.com/office/drawing/2014/main" val="2549539600"/>
                  </a:ext>
                </a:extLst>
              </a:tr>
              <a:tr h="370840">
                <a:tc>
                  <a:txBody>
                    <a:bodyPr/>
                    <a:lstStyle/>
                    <a:p>
                      <a:r>
                        <a:rPr lang="pl-PL" sz="1400" dirty="0">
                          <a:solidFill>
                            <a:srgbClr val="003399"/>
                          </a:solidFill>
                          <a:latin typeface="Open Sans" panose="020B0606030504020204" pitchFamily="34" charset="0"/>
                          <a:ea typeface="Open Sans" panose="020B0606030504020204" pitchFamily="34" charset="0"/>
                          <a:cs typeface="Open Sans" panose="020B0606030504020204" pitchFamily="34" charset="0"/>
                        </a:rPr>
                        <a:t>Centrum Projektów Polska Cyfrowa</a:t>
                      </a:r>
                    </a:p>
                  </a:txBody>
                  <a:tcPr anchor="ctr"/>
                </a:tc>
                <a:tc>
                  <a:txBody>
                    <a:bodyPr/>
                    <a:lstStyle/>
                    <a:p>
                      <a:r>
                        <a:rPr lang="pl-PL" sz="1400" dirty="0">
                          <a:solidFill>
                            <a:srgbClr val="003399"/>
                          </a:solidFill>
                          <a:latin typeface="Open Sans" panose="020B0606030504020204" pitchFamily="34" charset="0"/>
                          <a:ea typeface="Open Sans" panose="020B0606030504020204" pitchFamily="34" charset="0"/>
                          <a:cs typeface="Open Sans" panose="020B0606030504020204" pitchFamily="34" charset="0"/>
                        </a:rPr>
                        <a:t>działania ogólnopolskie</a:t>
                      </a:r>
                    </a:p>
                  </a:txBody>
                  <a:tcPr anchor="ctr"/>
                </a:tc>
                <a:extLst>
                  <a:ext uri="{0D108BD9-81ED-4DB2-BD59-A6C34878D82A}">
                    <a16:rowId xmlns:a16="http://schemas.microsoft.com/office/drawing/2014/main" val="3154313165"/>
                  </a:ext>
                </a:extLst>
              </a:tr>
            </a:tbl>
          </a:graphicData>
        </a:graphic>
      </p:graphicFrame>
      <p:sp>
        <p:nvSpPr>
          <p:cNvPr id="2" name="Symbol zastępczy numeru slajdu 1">
            <a:extLst>
              <a:ext uri="{FF2B5EF4-FFF2-40B4-BE49-F238E27FC236}">
                <a16:creationId xmlns:a16="http://schemas.microsoft.com/office/drawing/2014/main" id="{9CA152FA-CEE2-4565-9CFF-0D534E8CEE36}"/>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6</a:t>
            </a:fld>
            <a:endParaRPr lang="pl-PL" dirty="0"/>
          </a:p>
        </p:txBody>
      </p:sp>
      <p:pic>
        <p:nvPicPr>
          <p:cNvPr id="12" name="Obraz 11">
            <a:extLst>
              <a:ext uri="{FF2B5EF4-FFF2-40B4-BE49-F238E27FC236}">
                <a16:creationId xmlns:a16="http://schemas.microsoft.com/office/drawing/2014/main" id="{72FF19D8-1C68-3742-A252-BDD576CC62C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6348" b="36348"/>
          <a:stretch/>
        </p:blipFill>
        <p:spPr>
          <a:xfrm>
            <a:off x="827584" y="4505193"/>
            <a:ext cx="1441131" cy="393478"/>
          </a:xfrm>
          <a:prstGeom prst="rect">
            <a:avLst/>
          </a:prstGeom>
        </p:spPr>
      </p:pic>
    </p:spTree>
    <p:extLst>
      <p:ext uri="{BB962C8B-B14F-4D97-AF65-F5344CB8AC3E}">
        <p14:creationId xmlns:p14="http://schemas.microsoft.com/office/powerpoint/2010/main" val="112892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C7247-FA94-3AB9-6067-5F188492B2E1}"/>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C3ED68F5-20C5-D685-967B-5A190D59F475}"/>
              </a:ext>
            </a:extLst>
          </p:cNvPr>
          <p:cNvSpPr>
            <a:spLocks noGrp="1"/>
          </p:cNvSpPr>
          <p:nvPr>
            <p:ph type="title"/>
          </p:nvPr>
        </p:nvSpPr>
        <p:spPr>
          <a:xfrm>
            <a:off x="877064" y="627534"/>
            <a:ext cx="7389546" cy="734818"/>
          </a:xfrm>
        </p:spPr>
        <p:txBody>
          <a:bodyPr>
            <a:normAutofit/>
          </a:bodyPr>
          <a:lstStyle/>
          <a:p>
            <a:r>
              <a:rPr lang="pl-PL" sz="2000" dirty="0"/>
              <a:t>Praktyczne inspiracje płynące z Waszej pracy</a:t>
            </a:r>
          </a:p>
        </p:txBody>
      </p:sp>
      <p:sp>
        <p:nvSpPr>
          <p:cNvPr id="3" name="Symbol zastępczy zawartości 2">
            <a:extLst>
              <a:ext uri="{FF2B5EF4-FFF2-40B4-BE49-F238E27FC236}">
                <a16:creationId xmlns:a16="http://schemas.microsoft.com/office/drawing/2014/main" id="{AD7BC9C4-CD92-54A0-83F3-BDA01B3F4149}"/>
              </a:ext>
            </a:extLst>
          </p:cNvPr>
          <p:cNvSpPr>
            <a:spLocks noGrp="1"/>
          </p:cNvSpPr>
          <p:nvPr>
            <p:ph idx="1"/>
          </p:nvPr>
        </p:nvSpPr>
        <p:spPr>
          <a:xfrm>
            <a:off x="873872" y="1131590"/>
            <a:ext cx="7389547" cy="3184210"/>
          </a:xfrm>
        </p:spPr>
        <p:txBody>
          <a:bodyPr>
            <a:normAutofit/>
          </a:bodyPr>
          <a:lstStyle/>
          <a:p>
            <a:pPr marL="342900" indent="-342900">
              <a:lnSpc>
                <a:spcPct val="150000"/>
              </a:lnSpc>
              <a:buFont typeface="+mj-lt"/>
              <a:buAutoNum type="arabicPeriod"/>
              <a:defRPr sz="1800"/>
            </a:pPr>
            <a:r>
              <a:rPr lang="pl-PL" sz="1600" dirty="0"/>
              <a:t>Dobre </a:t>
            </a:r>
            <a:r>
              <a:rPr lang="pl-PL" sz="1600" b="1" dirty="0"/>
              <a:t>logo</a:t>
            </a:r>
            <a:r>
              <a:rPr lang="pl-PL" sz="1600" dirty="0"/>
              <a:t> to punkt wyjścia</a:t>
            </a:r>
          </a:p>
          <a:p>
            <a:pPr marL="342900" indent="-342900">
              <a:lnSpc>
                <a:spcPct val="150000"/>
              </a:lnSpc>
              <a:buFont typeface="+mj-lt"/>
              <a:buAutoNum type="arabicPeriod"/>
              <a:defRPr sz="1800"/>
            </a:pPr>
            <a:r>
              <a:rPr lang="pl-PL" sz="1600" dirty="0"/>
              <a:t>Przedstaw się! </a:t>
            </a:r>
            <a:r>
              <a:rPr lang="pl-PL" sz="1600" b="1" dirty="0"/>
              <a:t>Twoje </a:t>
            </a:r>
            <a:r>
              <a:rPr lang="pl-PL" sz="1600" b="1" dirty="0" err="1"/>
              <a:t>Bio</a:t>
            </a:r>
            <a:r>
              <a:rPr lang="pl-PL" sz="1600" b="1" dirty="0"/>
              <a:t> </a:t>
            </a:r>
            <a:r>
              <a:rPr lang="pl-PL" sz="1600" dirty="0"/>
              <a:t>i Twój uśmiech zachęcają do spotkania się z Tobą</a:t>
            </a:r>
          </a:p>
          <a:p>
            <a:pPr marL="342900" indent="-342900">
              <a:lnSpc>
                <a:spcPct val="150000"/>
              </a:lnSpc>
              <a:buFont typeface="+mj-lt"/>
              <a:buAutoNum type="arabicPeriod"/>
              <a:defRPr sz="1800"/>
            </a:pPr>
            <a:r>
              <a:rPr lang="pl-PL" sz="1600" dirty="0"/>
              <a:t>Podstawowa baza informacji – </a:t>
            </a:r>
            <a:r>
              <a:rPr lang="pl-PL" sz="1600" b="1" dirty="0"/>
              <a:t>strona internetowa </a:t>
            </a:r>
            <a:endParaRPr lang="pl-PL" sz="1600" dirty="0"/>
          </a:p>
          <a:p>
            <a:pPr marL="342900" indent="-342900">
              <a:lnSpc>
                <a:spcPct val="150000"/>
              </a:lnSpc>
              <a:buFont typeface="+mj-lt"/>
              <a:buAutoNum type="arabicPeriod"/>
              <a:defRPr sz="1800"/>
            </a:pPr>
            <a:r>
              <a:rPr lang="pl-PL" sz="1600" dirty="0"/>
              <a:t>Relacja zwrotna – </a:t>
            </a:r>
            <a:r>
              <a:rPr lang="pl-PL" sz="1600" b="1" dirty="0"/>
              <a:t>media społecznościowe</a:t>
            </a:r>
          </a:p>
          <a:p>
            <a:pPr marL="342900" indent="-342900">
              <a:lnSpc>
                <a:spcPct val="150000"/>
              </a:lnSpc>
              <a:buFont typeface="+mj-lt"/>
              <a:buAutoNum type="arabicPeriod"/>
              <a:defRPr sz="1800"/>
            </a:pPr>
            <a:r>
              <a:rPr lang="pl-PL" sz="1600" dirty="0"/>
              <a:t>Wasze </a:t>
            </a:r>
            <a:r>
              <a:rPr lang="pl-PL" sz="1600" b="1" dirty="0"/>
              <a:t>filmy, rolki, YouTube</a:t>
            </a:r>
          </a:p>
          <a:p>
            <a:pPr marL="342900" indent="-342900">
              <a:lnSpc>
                <a:spcPct val="150000"/>
              </a:lnSpc>
              <a:buFont typeface="+mj-lt"/>
              <a:buAutoNum type="arabicPeriod"/>
              <a:defRPr sz="1800"/>
            </a:pPr>
            <a:r>
              <a:rPr lang="pl-PL" sz="1600" dirty="0"/>
              <a:t>Wasze </a:t>
            </a:r>
            <a:r>
              <a:rPr lang="pl-PL" sz="1600" b="1" dirty="0"/>
              <a:t>bilbordy i zdjęcia</a:t>
            </a:r>
          </a:p>
          <a:p>
            <a:pPr marL="342900" indent="-342900">
              <a:lnSpc>
                <a:spcPct val="150000"/>
              </a:lnSpc>
              <a:buFont typeface="+mj-lt"/>
              <a:buAutoNum type="arabicPeriod"/>
              <a:defRPr sz="1800"/>
            </a:pPr>
            <a:endParaRPr lang="pl-PL" sz="1200" dirty="0"/>
          </a:p>
          <a:p>
            <a:pPr marL="0" indent="0">
              <a:buNone/>
            </a:pPr>
            <a:endParaRPr lang="pl-PL" dirty="0"/>
          </a:p>
        </p:txBody>
      </p:sp>
      <p:sp>
        <p:nvSpPr>
          <p:cNvPr id="4" name="Symbol zastępczy numeru slajdu 3">
            <a:extLst>
              <a:ext uri="{FF2B5EF4-FFF2-40B4-BE49-F238E27FC236}">
                <a16:creationId xmlns:a16="http://schemas.microsoft.com/office/drawing/2014/main" id="{9383858F-F71B-0B1B-5B94-F4E21ECD7D6D}"/>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7</a:t>
            </a:fld>
            <a:endParaRPr lang="pl-PL" dirty="0"/>
          </a:p>
        </p:txBody>
      </p:sp>
      <p:pic>
        <p:nvPicPr>
          <p:cNvPr id="5" name="Obraz 4">
            <a:extLst>
              <a:ext uri="{FF2B5EF4-FFF2-40B4-BE49-F238E27FC236}">
                <a16:creationId xmlns:a16="http://schemas.microsoft.com/office/drawing/2014/main" id="{CBC46BEA-F3AD-507B-AF2F-B26762797E6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36348" b="36348"/>
          <a:stretch/>
        </p:blipFill>
        <p:spPr>
          <a:xfrm>
            <a:off x="827584" y="4505193"/>
            <a:ext cx="1441131" cy="393478"/>
          </a:xfrm>
          <a:prstGeom prst="rect">
            <a:avLst/>
          </a:prstGeom>
        </p:spPr>
      </p:pic>
    </p:spTree>
    <p:extLst>
      <p:ext uri="{BB962C8B-B14F-4D97-AF65-F5344CB8AC3E}">
        <p14:creationId xmlns:p14="http://schemas.microsoft.com/office/powerpoint/2010/main" val="2394149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B9D3A-ECA0-E173-95C1-B1B793DB6A4D}"/>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F136DD4F-8001-6FCB-5219-A55DEFDC86ED}"/>
              </a:ext>
            </a:extLst>
          </p:cNvPr>
          <p:cNvSpPr>
            <a:spLocks noGrp="1"/>
          </p:cNvSpPr>
          <p:nvPr>
            <p:ph type="ctrTitle"/>
          </p:nvPr>
        </p:nvSpPr>
        <p:spPr>
          <a:xfrm>
            <a:off x="2987824" y="3795886"/>
            <a:ext cx="5542066" cy="898396"/>
          </a:xfrm>
        </p:spPr>
        <p:txBody>
          <a:bodyPr/>
          <a:lstStyle/>
          <a:p>
            <a:r>
              <a:rPr lang="pl-PL" sz="3600" dirty="0"/>
              <a:t>Logo</a:t>
            </a:r>
            <a:r>
              <a:rPr lang="pl-PL" dirty="0"/>
              <a:t>  </a:t>
            </a:r>
          </a:p>
        </p:txBody>
      </p:sp>
      <p:pic>
        <p:nvPicPr>
          <p:cNvPr id="7" name="Symbol zastępczy obrazu 6" descr="Ilustracja przedstawia przykładowe logo na masce samochodu.">
            <a:extLst>
              <a:ext uri="{FF2B5EF4-FFF2-40B4-BE49-F238E27FC236}">
                <a16:creationId xmlns:a16="http://schemas.microsoft.com/office/drawing/2014/main" id="{C0E5EFBF-70C1-ABE4-C5F8-2A0206DD625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605" b="7605"/>
          <a:stretch>
            <a:fillRect/>
          </a:stretch>
        </p:blipFill>
        <p:spPr>
          <a:xfrm>
            <a:off x="539552" y="0"/>
            <a:ext cx="5850420" cy="3306227"/>
          </a:xfrm>
        </p:spPr>
      </p:pic>
      <p:pic>
        <p:nvPicPr>
          <p:cNvPr id="4" name="Obraz 3">
            <a:extLst>
              <a:ext uri="{FF2B5EF4-FFF2-40B4-BE49-F238E27FC236}">
                <a16:creationId xmlns:a16="http://schemas.microsoft.com/office/drawing/2014/main" id="{55D86150-FA6D-098A-DD18-C77212C523A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36348" b="36348"/>
          <a:stretch/>
        </p:blipFill>
        <p:spPr>
          <a:xfrm>
            <a:off x="7596336" y="267494"/>
            <a:ext cx="1078341" cy="294424"/>
          </a:xfrm>
          <a:prstGeom prst="rect">
            <a:avLst/>
          </a:prstGeom>
        </p:spPr>
      </p:pic>
      <p:sp>
        <p:nvSpPr>
          <p:cNvPr id="3" name="pole tekstowe 2">
            <a:extLst>
              <a:ext uri="{FF2B5EF4-FFF2-40B4-BE49-F238E27FC236}">
                <a16:creationId xmlns:a16="http://schemas.microsoft.com/office/drawing/2014/main" id="{B7411511-FE08-72F5-A6F2-9DDF9619984F}"/>
              </a:ext>
            </a:extLst>
          </p:cNvPr>
          <p:cNvSpPr txBox="1"/>
          <p:nvPr/>
        </p:nvSpPr>
        <p:spPr>
          <a:xfrm>
            <a:off x="496398" y="3306227"/>
            <a:ext cx="1223412" cy="246221"/>
          </a:xfrm>
          <a:prstGeom prst="rect">
            <a:avLst/>
          </a:prstGeom>
          <a:noFill/>
        </p:spPr>
        <p:txBody>
          <a:bodyPr wrap="none" rtlCol="0">
            <a:spAutoFit/>
          </a:bodyPr>
          <a:lstStyle/>
          <a:p>
            <a:r>
              <a:rPr lang="pl-PL" sz="1000" dirty="0"/>
              <a:t>Źródło: </a:t>
            </a:r>
            <a:r>
              <a:rPr lang="pl-PL" sz="1000" dirty="0" err="1"/>
              <a:t>Pexels</a:t>
            </a:r>
            <a:r>
              <a:rPr lang="pl-PL" sz="1000" dirty="0"/>
              <a:t> (CC0)</a:t>
            </a:r>
          </a:p>
        </p:txBody>
      </p:sp>
    </p:spTree>
    <p:extLst>
      <p:ext uri="{BB962C8B-B14F-4D97-AF65-F5344CB8AC3E}">
        <p14:creationId xmlns:p14="http://schemas.microsoft.com/office/powerpoint/2010/main" val="4016572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23E3B-D9F2-62D4-DD1A-5AD685A7B5D1}"/>
            </a:ext>
          </a:extLst>
        </p:cNvPr>
        <p:cNvGrpSpPr/>
        <p:nvPr/>
      </p:nvGrpSpPr>
      <p:grpSpPr>
        <a:xfrm>
          <a:off x="0" y="0"/>
          <a:ext cx="0" cy="0"/>
          <a:chOff x="0" y="0"/>
          <a:chExt cx="0" cy="0"/>
        </a:xfrm>
      </p:grpSpPr>
      <p:sp>
        <p:nvSpPr>
          <p:cNvPr id="6" name="Prostokąt 5">
            <a:extLst>
              <a:ext uri="{FF2B5EF4-FFF2-40B4-BE49-F238E27FC236}">
                <a16:creationId xmlns:a16="http://schemas.microsoft.com/office/drawing/2014/main" id="{5C1599CC-B9E8-585B-6928-2DD0B135BF8B}"/>
              </a:ext>
              <a:ext uri="{C183D7F6-B498-43B3-948B-1728B52AA6E4}">
                <adec:decorative xmlns:adec="http://schemas.microsoft.com/office/drawing/2017/decorative" val="1"/>
              </a:ext>
            </a:extLst>
          </p:cNvPr>
          <p:cNvSpPr/>
          <p:nvPr/>
        </p:nvSpPr>
        <p:spPr>
          <a:xfrm>
            <a:off x="1061864" y="720250"/>
            <a:ext cx="7020272" cy="3063799"/>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pl-PL" sz="1600" dirty="0"/>
          </a:p>
        </p:txBody>
      </p:sp>
      <p:sp>
        <p:nvSpPr>
          <p:cNvPr id="8" name="Tytuł 7">
            <a:extLst>
              <a:ext uri="{FF2B5EF4-FFF2-40B4-BE49-F238E27FC236}">
                <a16:creationId xmlns:a16="http://schemas.microsoft.com/office/drawing/2014/main" id="{9354F6F9-0684-5993-48FC-CD21E7A07C8A}"/>
              </a:ext>
            </a:extLst>
          </p:cNvPr>
          <p:cNvSpPr>
            <a:spLocks noGrp="1"/>
          </p:cNvSpPr>
          <p:nvPr>
            <p:ph type="title"/>
          </p:nvPr>
        </p:nvSpPr>
        <p:spPr>
          <a:xfrm rot="10800000" flipV="1">
            <a:off x="1475654" y="942197"/>
            <a:ext cx="5866697" cy="1629554"/>
          </a:xfrm>
        </p:spPr>
        <p:txBody>
          <a:bodyPr>
            <a:noAutofit/>
          </a:bodyPr>
          <a:lstStyle/>
          <a:p>
            <a:pPr>
              <a:lnSpc>
                <a:spcPct val="150000"/>
              </a:lnSpc>
            </a:pPr>
            <a:r>
              <a:rPr lang="pl-PL" sz="2400" i="1" dirty="0"/>
              <a:t>Logo to nie tylko obrazek. To pierwsze słowo, jakie marka wypowiada w milczeniu.</a:t>
            </a:r>
            <a:br>
              <a:rPr lang="pl-PL" sz="2400" dirty="0"/>
            </a:br>
            <a:endParaRPr lang="pl-PL" sz="1800" dirty="0"/>
          </a:p>
        </p:txBody>
      </p:sp>
      <p:sp>
        <p:nvSpPr>
          <p:cNvPr id="9" name="Tytuł 7">
            <a:extLst>
              <a:ext uri="{FF2B5EF4-FFF2-40B4-BE49-F238E27FC236}">
                <a16:creationId xmlns:a16="http://schemas.microsoft.com/office/drawing/2014/main" id="{446EE086-E59B-218A-0D0B-86CDF66E7D15}"/>
              </a:ext>
            </a:extLst>
          </p:cNvPr>
          <p:cNvSpPr txBox="1">
            <a:spLocks/>
          </p:cNvSpPr>
          <p:nvPr/>
        </p:nvSpPr>
        <p:spPr>
          <a:xfrm rot="10800000" flipV="1">
            <a:off x="1854442" y="2931791"/>
            <a:ext cx="5866698" cy="576064"/>
          </a:xfrm>
          <a:prstGeom prst="rect">
            <a:avLst/>
          </a:prstGeom>
        </p:spPr>
        <p:txBody>
          <a:bodyPr vert="horz" lIns="0" tIns="0" rIns="0" bIns="0" rtlCol="0" anchor="t" anchorCtr="0">
            <a:noAutofit/>
          </a:bodyPr>
          <a:lstStyle>
            <a:lvl1pPr algn="l" defTabSz="685804" rtl="0" eaLnBrk="1" latinLnBrk="0" hangingPunct="1">
              <a:lnSpc>
                <a:spcPts val="2449"/>
              </a:lnSpc>
              <a:spcBef>
                <a:spcPct val="0"/>
              </a:spcBef>
              <a:buNone/>
              <a:defRPr sz="1905" b="1" kern="1200">
                <a:solidFill>
                  <a:schemeClr val="tx2"/>
                </a:solidFill>
                <a:latin typeface="Open Sans" pitchFamily="2" charset="0"/>
                <a:ea typeface="Open Sans" pitchFamily="2" charset="0"/>
                <a:cs typeface="Open Sans" pitchFamily="2" charset="0"/>
              </a:defRPr>
            </a:lvl1pPr>
          </a:lstStyle>
          <a:p>
            <a:pPr algn="r">
              <a:lnSpc>
                <a:spcPct val="150000"/>
              </a:lnSpc>
            </a:pPr>
            <a:r>
              <a:rPr lang="pl-PL" sz="1800" dirty="0"/>
              <a:t>Paul </a:t>
            </a:r>
            <a:r>
              <a:rPr lang="pl-PL" sz="1800" dirty="0" err="1"/>
              <a:t>Rand</a:t>
            </a:r>
            <a:r>
              <a:rPr lang="pl-PL" sz="1800" dirty="0"/>
              <a:t>, legendarny projektant logo IBM i ABC</a:t>
            </a:r>
          </a:p>
        </p:txBody>
      </p:sp>
      <p:pic>
        <p:nvPicPr>
          <p:cNvPr id="5" name="Obraz 4">
            <a:extLst>
              <a:ext uri="{FF2B5EF4-FFF2-40B4-BE49-F238E27FC236}">
                <a16:creationId xmlns:a16="http://schemas.microsoft.com/office/drawing/2014/main" id="{E39483F4-1F0D-171A-5BAE-9C6B6F7C1CF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36348" b="36348"/>
          <a:stretch/>
        </p:blipFill>
        <p:spPr>
          <a:xfrm>
            <a:off x="827584" y="4505193"/>
            <a:ext cx="1441131" cy="393478"/>
          </a:xfrm>
          <a:prstGeom prst="rect">
            <a:avLst/>
          </a:prstGeom>
        </p:spPr>
      </p:pic>
      <p:sp>
        <p:nvSpPr>
          <p:cNvPr id="3" name="Symbol zastępczy zawartości 2">
            <a:extLst>
              <a:ext uri="{FF2B5EF4-FFF2-40B4-BE49-F238E27FC236}">
                <a16:creationId xmlns:a16="http://schemas.microsoft.com/office/drawing/2014/main" id="{EEE59279-0726-8E80-11C5-80FA171D00AF}"/>
              </a:ext>
              <a:ext uri="{C183D7F6-B498-43B3-948B-1728B52AA6E4}">
                <adec:decorative xmlns:adec="http://schemas.microsoft.com/office/drawing/2017/decorative" val="1"/>
              </a:ext>
            </a:extLst>
          </p:cNvPr>
          <p:cNvSpPr>
            <a:spLocks noGrp="1"/>
          </p:cNvSpPr>
          <p:nvPr>
            <p:ph idx="1"/>
          </p:nvPr>
        </p:nvSpPr>
        <p:spPr>
          <a:xfrm>
            <a:off x="873872" y="1131590"/>
            <a:ext cx="7389547" cy="3184210"/>
          </a:xfrm>
        </p:spPr>
        <p:txBody>
          <a:bodyPr>
            <a:normAutofit/>
          </a:bodyPr>
          <a:lstStyle/>
          <a:p>
            <a:pPr marL="0" indent="0">
              <a:lnSpc>
                <a:spcPct val="150000"/>
              </a:lnSpc>
              <a:buNone/>
              <a:defRPr sz="1800"/>
            </a:pPr>
            <a:endParaRPr lang="pl-PL" sz="1200" dirty="0"/>
          </a:p>
          <a:p>
            <a:pPr marL="0" indent="0">
              <a:buNone/>
            </a:pPr>
            <a:endParaRPr lang="pl-PL" dirty="0"/>
          </a:p>
        </p:txBody>
      </p:sp>
      <p:sp>
        <p:nvSpPr>
          <p:cNvPr id="4" name="Symbol zastępczy numeru slajdu 3">
            <a:extLst>
              <a:ext uri="{FF2B5EF4-FFF2-40B4-BE49-F238E27FC236}">
                <a16:creationId xmlns:a16="http://schemas.microsoft.com/office/drawing/2014/main" id="{3D12A30A-D57C-45DA-D403-B120A0FB325C}"/>
              </a:ext>
              <a:ext uri="{C183D7F6-B498-43B3-948B-1728B52AA6E4}">
                <adec:decorative xmlns:adec="http://schemas.microsoft.com/office/drawing/2017/decorative" val="1"/>
              </a:ext>
            </a:extLst>
          </p:cNvPr>
          <p:cNvSpPr>
            <a:spLocks noGrp="1"/>
          </p:cNvSpPr>
          <p:nvPr>
            <p:ph type="sldNum" sz="quarter" idx="10"/>
          </p:nvPr>
        </p:nvSpPr>
        <p:spPr/>
        <p:txBody>
          <a:bodyPr/>
          <a:lstStyle/>
          <a:p>
            <a:fld id="{EB4015AA-59F6-416B-87A6-8E3D940284E2}" type="slidenum">
              <a:rPr lang="pl-PL" smtClean="0"/>
              <a:pPr/>
              <a:t>9</a:t>
            </a:fld>
            <a:endParaRPr lang="pl-PL" dirty="0"/>
          </a:p>
        </p:txBody>
      </p:sp>
    </p:spTree>
    <p:extLst>
      <p:ext uri="{BB962C8B-B14F-4D97-AF65-F5344CB8AC3E}">
        <p14:creationId xmlns:p14="http://schemas.microsoft.com/office/powerpoint/2010/main" val="3269486283"/>
      </p:ext>
    </p:extLst>
  </p:cSld>
  <p:clrMapOvr>
    <a:masterClrMapping/>
  </p:clrMapOvr>
</p:sld>
</file>

<file path=ppt/theme/theme1.xml><?xml version="1.0" encoding="utf-8"?>
<a:theme xmlns:a="http://schemas.openxmlformats.org/drawingml/2006/main" name="Motyw pakietu Office">
  <a:themeElements>
    <a:clrScheme name="Niestandardowy 8">
      <a:dk1>
        <a:srgbClr val="000000"/>
      </a:dk1>
      <a:lt1>
        <a:srgbClr val="FFFFFF"/>
      </a:lt1>
      <a:dk2>
        <a:srgbClr val="002073"/>
      </a:dk2>
      <a:lt2>
        <a:srgbClr val="FFFFFF"/>
      </a:lt2>
      <a:accent1>
        <a:srgbClr val="003399"/>
      </a:accent1>
      <a:accent2>
        <a:srgbClr val="A6D3FF"/>
      </a:accent2>
      <a:accent3>
        <a:srgbClr val="FFD618"/>
      </a:accent3>
      <a:accent4>
        <a:srgbClr val="0051B0"/>
      </a:accent4>
      <a:accent5>
        <a:srgbClr val="6BB1E2"/>
      </a:accent5>
      <a:accent6>
        <a:srgbClr val="FFE60B"/>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1" id="{436F5452-C95B-4D43-A1C6-1CA5BE69C951}" vid="{ABE25C27-1E66-47F3-AA86-B88226738C33}"/>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2A497C42A1D86479C32D1447FAD6AEF" ma:contentTypeVersion="14" ma:contentTypeDescription="Utwórz nowy dokument." ma:contentTypeScope="" ma:versionID="28b6bedcd4fb56959a2c1618e3caee7c">
  <xsd:schema xmlns:xsd="http://www.w3.org/2001/XMLSchema" xmlns:xs="http://www.w3.org/2001/XMLSchema" xmlns:p="http://schemas.microsoft.com/office/2006/metadata/properties" xmlns:ns3="d754d351-e259-4df6-a42a-a938e6c112ce" xmlns:ns4="0e2ec06a-09af-45d3-93c4-c5d1e7ce43ea" targetNamespace="http://schemas.microsoft.com/office/2006/metadata/properties" ma:root="true" ma:fieldsID="78c6bf76301fe2c550e32c9e19f9e449" ns3:_="" ns4:_="">
    <xsd:import namespace="d754d351-e259-4df6-a42a-a938e6c112ce"/>
    <xsd:import namespace="0e2ec06a-09af-45d3-93c4-c5d1e7ce43ea"/>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GenerationTime" minOccurs="0"/>
                <xsd:element ref="ns3:MediaServiceEventHashCode" minOccurs="0"/>
                <xsd:element ref="ns3:MediaServiceOCR" minOccurs="0"/>
                <xsd:element ref="ns3:MediaServiceSearchProperties"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54d351-e259-4df6-a42a-a938e6c112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2ec06a-09af-45d3-93c4-c5d1e7ce43ea" elementFormDefault="qualified">
    <xsd:import namespace="http://schemas.microsoft.com/office/2006/documentManagement/types"/>
    <xsd:import namespace="http://schemas.microsoft.com/office/infopath/2007/PartnerControls"/>
    <xsd:element name="SharedWithUsers" ma:index="12"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Udostępnione dla — szczegóły" ma:internalName="SharedWithDetails" ma:readOnly="true">
      <xsd:simpleType>
        <xsd:restriction base="dms:Note">
          <xsd:maxLength value="255"/>
        </xsd:restriction>
      </xsd:simpleType>
    </xsd:element>
    <xsd:element name="SharingHintHash" ma:index="14" nillable="true" ma:displayName="Skrót wskazówki dotyczącej udostępniania"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754d351-e259-4df6-a42a-a938e6c112ce" xsi:nil="true"/>
  </documentManagement>
</p:properties>
</file>

<file path=customXml/itemProps1.xml><?xml version="1.0" encoding="utf-8"?>
<ds:datastoreItem xmlns:ds="http://schemas.openxmlformats.org/officeDocument/2006/customXml" ds:itemID="{730F1E7A-D42C-4E1F-87D0-16F30B89B9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54d351-e259-4df6-a42a-a938e6c112ce"/>
    <ds:schemaRef ds:uri="0e2ec06a-09af-45d3-93c4-c5d1e7ce43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F63D3E-9B74-4643-8D6A-0D9A5C6E1C1C}">
  <ds:schemaRefs>
    <ds:schemaRef ds:uri="http://schemas.microsoft.com/sharepoint/v3/contenttype/forms"/>
  </ds:schemaRefs>
</ds:datastoreItem>
</file>

<file path=customXml/itemProps3.xml><?xml version="1.0" encoding="utf-8"?>
<ds:datastoreItem xmlns:ds="http://schemas.openxmlformats.org/officeDocument/2006/customXml" ds:itemID="{B64BF8A0-EFE3-4CF2-91F7-5367559A98AC}">
  <ds:schemaRefs>
    <ds:schemaRef ds:uri="http://purl.org/dc/dcmitype/"/>
    <ds:schemaRef ds:uri="http://www.w3.org/XML/1998/namespace"/>
    <ds:schemaRef ds:uri="http://schemas.microsoft.com/office/2006/documentManagement/types"/>
    <ds:schemaRef ds:uri="http://purl.org/dc/term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0e2ec06a-09af-45d3-93c4-c5d1e7ce43ea"/>
    <ds:schemaRef ds:uri="d754d351-e259-4df6-a42a-a938e6c112ce"/>
  </ds:schemaRefs>
</ds:datastoreItem>
</file>

<file path=docProps/app.xml><?xml version="1.0" encoding="utf-8"?>
<Properties xmlns="http://schemas.openxmlformats.org/officeDocument/2006/extended-properties" xmlns:vt="http://schemas.openxmlformats.org/officeDocument/2006/docPropsVTypes">
  <Template>Prezentacja z numerem strony</Template>
  <TotalTime>6576</TotalTime>
  <Words>1857</Words>
  <Application>Microsoft Office PowerPoint</Application>
  <PresentationFormat>Pokaz na ekranie (16:9)</PresentationFormat>
  <Paragraphs>233</Paragraphs>
  <Slides>47</Slides>
  <Notes>14</Notes>
  <HiddenSlides>0</HiddenSlides>
  <MMClips>2</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47</vt:i4>
      </vt:variant>
    </vt:vector>
  </HeadingPairs>
  <TitlesOfParts>
    <vt:vector size="53" baseType="lpstr">
      <vt:lpstr>Aptos</vt:lpstr>
      <vt:lpstr>Arial</vt:lpstr>
      <vt:lpstr>Calibri</vt:lpstr>
      <vt:lpstr>Open Sans</vt:lpstr>
      <vt:lpstr>Wingdings</vt:lpstr>
      <vt:lpstr>Motyw pakietu Office</vt:lpstr>
      <vt:lpstr>Dobre praktyki funkcjonowania lokalnych KRC Czyli dlaczego jesteście świetni  </vt:lpstr>
      <vt:lpstr>Celem projektu jest wsparcie merytoryczne lokalnych ośrodków służących rozwojowi kompetencji cyfrowych – Klubów Rozwoju Cyfrowego (KRC), wdrażanych na terenie Polski.    Projekt stanowi pierwszy element realizacji działania 01.09 Rozwój kompetencji cyfrowych i będzie realizowany przez okres realizacji projektów wybranych w konkursach KRC Pilotaż i KRC Skalowanie. </vt:lpstr>
      <vt:lpstr>Obowiązki edukatora/edukatorki</vt:lpstr>
      <vt:lpstr>Prezentacja programu PowerPoint</vt:lpstr>
      <vt:lpstr>Prezentacja programu PowerPoint</vt:lpstr>
      <vt:lpstr>Prezentacja programu PowerPoint</vt:lpstr>
      <vt:lpstr>Praktyczne inspiracje płynące z Waszej pracy</vt:lpstr>
      <vt:lpstr>Logo  </vt:lpstr>
      <vt:lpstr>Logo to nie tylko obrazek. To pierwsze słowo, jakie marka wypowiada w milczeniu. </vt:lpstr>
      <vt:lpstr>Przykłady fascynujące: Chełmski KRC</vt:lpstr>
      <vt:lpstr>Prezentacja programu PowerPoint</vt:lpstr>
      <vt:lpstr>Przykłady fascynujące: KRC Dzierzkowice, KRC Czemierniki</vt:lpstr>
      <vt:lpstr>Przykłady fascynujące: KRC Rzeszów, KRC Łódź</vt:lpstr>
      <vt:lpstr>Przykłady klasyczne: KRC Cieszanów, KRC Płock </vt:lpstr>
      <vt:lpstr>Przykłady do przemyślenia: </vt:lpstr>
      <vt:lpstr>Spot radiowy jako przykład budowania marki, czyli dlaczego spójność nazw jest ważna w realizowaniu idei KRC</vt:lpstr>
      <vt:lpstr>Przedstaw się!</vt:lpstr>
      <vt:lpstr>Najlepsze marki edukacyjne nie zaczynają się od programu,  tylko od ludzi.</vt:lpstr>
      <vt:lpstr>Aldona i Czarek  z KRC Susz</vt:lpstr>
      <vt:lpstr>Przykład świetnie napisanej notki bio</vt:lpstr>
      <vt:lpstr>Jak napisać dobre bio?</vt:lpstr>
      <vt:lpstr>Czym bio nie powinno być</vt:lpstr>
      <vt:lpstr>Strony internetowe</vt:lpstr>
      <vt:lpstr>Jeśli nie ma Cię w internecie, nie istniejesz.</vt:lpstr>
      <vt:lpstr>Przykłady solidnie wykonanych stron internetowych I:  Chrzanów       (kliknij w ilustrację)</vt:lpstr>
      <vt:lpstr>Przykłady solidnie wykonanych stron internetowych II:  Tomaszów Lubelski     (kliknij w ilustrację)</vt:lpstr>
      <vt:lpstr>Przykłady solidnie wykonanych stron internetowych III:  Mielec       (kliknij w ilustrację)</vt:lpstr>
      <vt:lpstr>Media społecznościowe</vt:lpstr>
      <vt:lpstr>Twoja marka to historia, która rozgrywa się każdego dnia w mediach społecznościowych.</vt:lpstr>
      <vt:lpstr>Przykład dobrze prowadzonych mediów społecznościowych I: Czemierniki  (kliknij w obrazek)</vt:lpstr>
      <vt:lpstr>Przykład dobrze prowadzonych mediów społecznościowych II: Łódź  (kliknij w obrazek)</vt:lpstr>
      <vt:lpstr>Filmy, rolki, YouTube</vt:lpstr>
      <vt:lpstr>Wideo jest dziś sercem cyfrowej komunikacji — to, co widzimy, zapamiętujemy.</vt:lpstr>
      <vt:lpstr>KRC Zabrze – wzorcowy film zachęcający do udziału</vt:lpstr>
      <vt:lpstr>Prezentacja programu PowerPoint</vt:lpstr>
      <vt:lpstr>Billboardy, zdjęcia i reklamy</vt:lpstr>
      <vt:lpstr>Nie pokazuj tylko, co robisz. Pokaż, dlaczego to ma znaczenie.</vt:lpstr>
      <vt:lpstr>Przykładowy banner  – KRC w Zabrzu</vt:lpstr>
      <vt:lpstr>Przykład sprytnej reklamy –  KRC w Jaworznie</vt:lpstr>
      <vt:lpstr>Aranżacja witryny – KRC Pełczyce</vt:lpstr>
      <vt:lpstr>Doradztwo indywidualne - KRC Czarnocin </vt:lpstr>
      <vt:lpstr>Relacja ze spotkania szkoleniowego  – KRC Ozorków </vt:lpstr>
      <vt:lpstr>Kolaż ze spotkania sieciującego   – KRC Łódź </vt:lpstr>
      <vt:lpstr>Rollup informacyjny - KRC Niechlów</vt:lpstr>
      <vt:lpstr>Afisz informacyjny – KRC Wrocław</vt:lpstr>
      <vt:lpstr>Seria afiszów informacyjnych – KRC Ozorków</vt:lpstr>
      <vt:lpstr>Dziękujemy za uwagę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Sowiński Piotr</dc:creator>
  <cp:lastModifiedBy>Marcin Pełka</cp:lastModifiedBy>
  <cp:revision>142</cp:revision>
  <dcterms:created xsi:type="dcterms:W3CDTF">2022-06-22T09:40:44Z</dcterms:created>
  <dcterms:modified xsi:type="dcterms:W3CDTF">2025-12-02T08:08:55Z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0x010100B2A497C42A1D86479C32D1447FAD6AEF</vt:lpwstr>
  </property>
</Properties>
</file>