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79" r:id="rId7"/>
    <p:sldId id="281" r:id="rId8"/>
    <p:sldId id="265" r:id="rId9"/>
    <p:sldId id="263" r:id="rId10"/>
    <p:sldId id="275" r:id="rId11"/>
    <p:sldId id="276" r:id="rId12"/>
    <p:sldId id="277" r:id="rId13"/>
    <p:sldId id="278" r:id="rId14"/>
    <p:sldId id="264" r:id="rId15"/>
    <p:sldId id="282" r:id="rId16"/>
    <p:sldId id="274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840A5-64C3-436D-9BC8-03558113E1ED}" v="24" dt="2024-03-02T11:00:26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ek, Malgorzata" userId="358949e6-23dc-4d5e-8412-5db0cc0374c8" providerId="ADAL" clId="{D0E57B2F-2D03-4A49-9743-D8479A117890}"/>
    <pc:docChg chg="undo custSel addSld modSld sldOrd">
      <pc:chgData name="Bosek, Malgorzata" userId="358949e6-23dc-4d5e-8412-5db0cc0374c8" providerId="ADAL" clId="{D0E57B2F-2D03-4A49-9743-D8479A117890}" dt="2023-12-20T15:34:23.502" v="101"/>
      <pc:docMkLst>
        <pc:docMk/>
      </pc:docMkLst>
      <pc:sldChg chg="addSp delSp modSp new mod setBg">
        <pc:chgData name="Bosek, Malgorzata" userId="358949e6-23dc-4d5e-8412-5db0cc0374c8" providerId="ADAL" clId="{D0E57B2F-2D03-4A49-9743-D8479A117890}" dt="2023-12-20T15:26:28.360" v="17" actId="26606"/>
        <pc:sldMkLst>
          <pc:docMk/>
          <pc:sldMk cId="169105333" sldId="256"/>
        </pc:sldMkLst>
        <pc:spChg chg="del">
          <ac:chgData name="Bosek, Malgorzata" userId="358949e6-23dc-4d5e-8412-5db0cc0374c8" providerId="ADAL" clId="{D0E57B2F-2D03-4A49-9743-D8479A117890}" dt="2023-12-20T15:25:33.154" v="12" actId="478"/>
          <ac:spMkLst>
            <pc:docMk/>
            <pc:sldMk cId="169105333" sldId="256"/>
            <ac:spMk id="2" creationId="{A510F778-691C-87FE-C90A-C538E4EAF39A}"/>
          </ac:spMkLst>
        </pc:spChg>
        <pc:spChg chg="del">
          <ac:chgData name="Bosek, Malgorzata" userId="358949e6-23dc-4d5e-8412-5db0cc0374c8" providerId="ADAL" clId="{D0E57B2F-2D03-4A49-9743-D8479A117890}" dt="2023-12-20T15:22:42.492" v="1" actId="931"/>
          <ac:spMkLst>
            <pc:docMk/>
            <pc:sldMk cId="169105333" sldId="256"/>
            <ac:spMk id="3" creationId="{DE2FD3E7-B3F4-7FF6-02EA-0F8ED6F95500}"/>
          </ac:spMkLst>
        </pc:spChg>
        <pc:spChg chg="add del mod">
          <ac:chgData name="Bosek, Malgorzata" userId="358949e6-23dc-4d5e-8412-5db0cc0374c8" providerId="ADAL" clId="{D0E57B2F-2D03-4A49-9743-D8479A117890}" dt="2023-12-20T15:25:07.519" v="7" actId="931"/>
          <ac:spMkLst>
            <pc:docMk/>
            <pc:sldMk cId="169105333" sldId="256"/>
            <ac:spMk id="7" creationId="{19CF4AA1-4626-5A4B-8D76-FDF7F25B4B00}"/>
          </ac:spMkLst>
        </pc:spChg>
        <pc:spChg chg="add">
          <ac:chgData name="Bosek, Malgorzata" userId="358949e6-23dc-4d5e-8412-5db0cc0374c8" providerId="ADAL" clId="{D0E57B2F-2D03-4A49-9743-D8479A117890}" dt="2023-12-20T15:26:28.360" v="17" actId="26606"/>
          <ac:spMkLst>
            <pc:docMk/>
            <pc:sldMk cId="169105333" sldId="256"/>
            <ac:spMk id="14" creationId="{42A4FC2C-047E-45A5-965D-8E1E3BF09BC6}"/>
          </ac:spMkLst>
        </pc:spChg>
        <pc:picChg chg="add del mod">
          <ac:chgData name="Bosek, Malgorzata" userId="358949e6-23dc-4d5e-8412-5db0cc0374c8" providerId="ADAL" clId="{D0E57B2F-2D03-4A49-9743-D8479A117890}" dt="2023-12-20T15:24:53.189" v="6" actId="478"/>
          <ac:picMkLst>
            <pc:docMk/>
            <pc:sldMk cId="169105333" sldId="256"/>
            <ac:picMk id="5" creationId="{7E1FC9DA-D1D1-6976-CD10-8E9784415561}"/>
          </ac:picMkLst>
        </pc:picChg>
        <pc:picChg chg="add mod">
          <ac:chgData name="Bosek, Malgorzata" userId="358949e6-23dc-4d5e-8412-5db0cc0374c8" providerId="ADAL" clId="{D0E57B2F-2D03-4A49-9743-D8479A117890}" dt="2023-12-20T15:26:28.360" v="17" actId="26606"/>
          <ac:picMkLst>
            <pc:docMk/>
            <pc:sldMk cId="169105333" sldId="256"/>
            <ac:picMk id="9" creationId="{CC25EFB4-7AA5-81B4-D764-94AFC14AE188}"/>
          </ac:picMkLst>
        </pc:picChg>
      </pc:sldChg>
      <pc:sldChg chg="addSp delSp modSp new mod setBg">
        <pc:chgData name="Bosek, Malgorzata" userId="358949e6-23dc-4d5e-8412-5db0cc0374c8" providerId="ADAL" clId="{D0E57B2F-2D03-4A49-9743-D8479A117890}" dt="2023-12-20T15:27:41.838" v="23" actId="962"/>
        <pc:sldMkLst>
          <pc:docMk/>
          <pc:sldMk cId="1570879833" sldId="257"/>
        </pc:sldMkLst>
        <pc:spChg chg="del">
          <ac:chgData name="Bosek, Malgorzata" userId="358949e6-23dc-4d5e-8412-5db0cc0374c8" providerId="ADAL" clId="{D0E57B2F-2D03-4A49-9743-D8479A117890}" dt="2023-12-20T15:27:38.086" v="21" actId="26606"/>
          <ac:spMkLst>
            <pc:docMk/>
            <pc:sldMk cId="1570879833" sldId="257"/>
            <ac:spMk id="2" creationId="{B4C4098D-2F7D-CAA9-1845-22CBE73C777C}"/>
          </ac:spMkLst>
        </pc:spChg>
        <pc:spChg chg="del">
          <ac:chgData name="Bosek, Malgorzata" userId="358949e6-23dc-4d5e-8412-5db0cc0374c8" providerId="ADAL" clId="{D0E57B2F-2D03-4A49-9743-D8479A117890}" dt="2023-12-20T15:27:32.255" v="18" actId="931"/>
          <ac:spMkLst>
            <pc:docMk/>
            <pc:sldMk cId="1570879833" sldId="257"/>
            <ac:spMk id="3" creationId="{CBA0EB69-2F3E-AF8D-A9C4-3F7DB8AE601D}"/>
          </ac:spMkLst>
        </pc:spChg>
        <pc:picChg chg="add mod">
          <ac:chgData name="Bosek, Malgorzata" userId="358949e6-23dc-4d5e-8412-5db0cc0374c8" providerId="ADAL" clId="{D0E57B2F-2D03-4A49-9743-D8479A117890}" dt="2023-12-20T15:27:41.838" v="23" actId="962"/>
          <ac:picMkLst>
            <pc:docMk/>
            <pc:sldMk cId="1570879833" sldId="257"/>
            <ac:picMk id="5" creationId="{581A614B-0690-7CC8-5F1D-406B94EC7FCA}"/>
          </ac:picMkLst>
        </pc:picChg>
      </pc:sldChg>
      <pc:sldChg chg="addSp delSp modSp new mod ord setBg">
        <pc:chgData name="Bosek, Malgorzata" userId="358949e6-23dc-4d5e-8412-5db0cc0374c8" providerId="ADAL" clId="{D0E57B2F-2D03-4A49-9743-D8479A117890}" dt="2023-12-20T15:32:00.810" v="85"/>
        <pc:sldMkLst>
          <pc:docMk/>
          <pc:sldMk cId="1197180846" sldId="258"/>
        </pc:sldMkLst>
        <pc:spChg chg="add del">
          <ac:chgData name="Bosek, Malgorzata" userId="358949e6-23dc-4d5e-8412-5db0cc0374c8" providerId="ADAL" clId="{D0E57B2F-2D03-4A49-9743-D8479A117890}" dt="2023-12-20T15:28:13.035" v="30" actId="26606"/>
          <ac:spMkLst>
            <pc:docMk/>
            <pc:sldMk cId="1197180846" sldId="258"/>
            <ac:spMk id="2" creationId="{D53AE8B5-3984-8EF8-73BB-CA24F6A6A02F}"/>
          </ac:spMkLst>
        </pc:spChg>
        <pc:spChg chg="del">
          <ac:chgData name="Bosek, Malgorzata" userId="358949e6-23dc-4d5e-8412-5db0cc0374c8" providerId="ADAL" clId="{D0E57B2F-2D03-4A49-9743-D8479A117890}" dt="2023-12-20T15:28:05.403" v="25" actId="931"/>
          <ac:spMkLst>
            <pc:docMk/>
            <pc:sldMk cId="1197180846" sldId="258"/>
            <ac:spMk id="3" creationId="{BBFEBACF-DB28-5AF3-0DBC-D8B3FAE4B4EC}"/>
          </ac:spMkLst>
        </pc:spChg>
        <pc:spChg chg="add del">
          <ac:chgData name="Bosek, Malgorzata" userId="358949e6-23dc-4d5e-8412-5db0cc0374c8" providerId="ADAL" clId="{D0E57B2F-2D03-4A49-9743-D8479A117890}" dt="2023-12-20T15:28:11.956" v="29" actId="26606"/>
          <ac:spMkLst>
            <pc:docMk/>
            <pc:sldMk cId="1197180846" sldId="258"/>
            <ac:spMk id="10" creationId="{FE29D509-65D8-0297-0BE0-870D888D4A2F}"/>
          </ac:spMkLst>
        </pc:spChg>
        <pc:picChg chg="add mod">
          <ac:chgData name="Bosek, Malgorzata" userId="358949e6-23dc-4d5e-8412-5db0cc0374c8" providerId="ADAL" clId="{D0E57B2F-2D03-4A49-9743-D8479A117890}" dt="2023-12-20T15:28:13.035" v="30" actId="26606"/>
          <ac:picMkLst>
            <pc:docMk/>
            <pc:sldMk cId="1197180846" sldId="258"/>
            <ac:picMk id="5" creationId="{76230FC3-0DB3-2E1C-AF1C-76EF02E2285A}"/>
          </ac:picMkLst>
        </pc:picChg>
        <pc:cxnChg chg="add del">
          <ac:chgData name="Bosek, Malgorzata" userId="358949e6-23dc-4d5e-8412-5db0cc0374c8" providerId="ADAL" clId="{D0E57B2F-2D03-4A49-9743-D8479A117890}" dt="2023-12-20T15:28:11.956" v="29" actId="26606"/>
          <ac:cxnSpMkLst>
            <pc:docMk/>
            <pc:sldMk cId="1197180846" sldId="258"/>
            <ac:cxnSpMk id="12" creationId="{08671CFF-13CE-4046-6B91-44F30DCCF2E7}"/>
          </ac:cxnSpMkLst>
        </pc:cxnChg>
      </pc:sldChg>
      <pc:sldChg chg="addSp modSp new mod ord setBg">
        <pc:chgData name="Bosek, Malgorzata" userId="358949e6-23dc-4d5e-8412-5db0cc0374c8" providerId="ADAL" clId="{D0E57B2F-2D03-4A49-9743-D8479A117890}" dt="2023-12-20T15:31:45.147" v="81"/>
        <pc:sldMkLst>
          <pc:docMk/>
          <pc:sldMk cId="2106662107" sldId="259"/>
        </pc:sldMkLst>
        <pc:spChg chg="add">
          <ac:chgData name="Bosek, Malgorzata" userId="358949e6-23dc-4d5e-8412-5db0cc0374c8" providerId="ADAL" clId="{D0E57B2F-2D03-4A49-9743-D8479A117890}" dt="2023-12-20T15:28:41.242" v="35" actId="26606"/>
          <ac:spMkLst>
            <pc:docMk/>
            <pc:sldMk cId="2106662107" sldId="259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28:41.242" v="35" actId="26606"/>
          <ac:picMkLst>
            <pc:docMk/>
            <pc:sldMk cId="2106662107" sldId="259"/>
            <ac:picMk id="3" creationId="{CB9D5445-EEFA-C926-F8AA-4870568EFEC3}"/>
          </ac:picMkLst>
        </pc:picChg>
      </pc:sldChg>
      <pc:sldChg chg="addSp modSp new mod setBg">
        <pc:chgData name="Bosek, Malgorzata" userId="358949e6-23dc-4d5e-8412-5db0cc0374c8" providerId="ADAL" clId="{D0E57B2F-2D03-4A49-9743-D8479A117890}" dt="2023-12-20T15:29:07.889" v="40" actId="26606"/>
        <pc:sldMkLst>
          <pc:docMk/>
          <pc:sldMk cId="2770855124" sldId="260"/>
        </pc:sldMkLst>
        <pc:spChg chg="add">
          <ac:chgData name="Bosek, Malgorzata" userId="358949e6-23dc-4d5e-8412-5db0cc0374c8" providerId="ADAL" clId="{D0E57B2F-2D03-4A49-9743-D8479A117890}" dt="2023-12-20T15:29:07.889" v="40" actId="26606"/>
          <ac:spMkLst>
            <pc:docMk/>
            <pc:sldMk cId="2770855124" sldId="260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29:07.889" v="40" actId="26606"/>
          <ac:picMkLst>
            <pc:docMk/>
            <pc:sldMk cId="2770855124" sldId="260"/>
            <ac:picMk id="3" creationId="{66453D54-23D8-55AF-555E-330DA127E11D}"/>
          </ac:picMkLst>
        </pc:picChg>
      </pc:sldChg>
      <pc:sldChg chg="addSp modSp new mod ord setBg">
        <pc:chgData name="Bosek, Malgorzata" userId="358949e6-23dc-4d5e-8412-5db0cc0374c8" providerId="ADAL" clId="{D0E57B2F-2D03-4A49-9743-D8479A117890}" dt="2023-12-20T15:34:23.502" v="101"/>
        <pc:sldMkLst>
          <pc:docMk/>
          <pc:sldMk cId="2032144153" sldId="261"/>
        </pc:sldMkLst>
        <pc:spChg chg="add">
          <ac:chgData name="Bosek, Malgorzata" userId="358949e6-23dc-4d5e-8412-5db0cc0374c8" providerId="ADAL" clId="{D0E57B2F-2D03-4A49-9743-D8479A117890}" dt="2023-12-20T15:29:27.777" v="45" actId="26606"/>
          <ac:spMkLst>
            <pc:docMk/>
            <pc:sldMk cId="2032144153" sldId="261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29:27.777" v="45" actId="26606"/>
          <ac:picMkLst>
            <pc:docMk/>
            <pc:sldMk cId="2032144153" sldId="261"/>
            <ac:picMk id="3" creationId="{61CA9871-0460-333B-3FB7-B977AC9B84B6}"/>
          </ac:picMkLst>
        </pc:picChg>
      </pc:sldChg>
      <pc:sldChg chg="addSp modSp new mod setBg">
        <pc:chgData name="Bosek, Malgorzata" userId="358949e6-23dc-4d5e-8412-5db0cc0374c8" providerId="ADAL" clId="{D0E57B2F-2D03-4A49-9743-D8479A117890}" dt="2023-12-20T15:29:56.721" v="50" actId="26606"/>
        <pc:sldMkLst>
          <pc:docMk/>
          <pc:sldMk cId="1088898518" sldId="262"/>
        </pc:sldMkLst>
        <pc:spChg chg="add">
          <ac:chgData name="Bosek, Malgorzata" userId="358949e6-23dc-4d5e-8412-5db0cc0374c8" providerId="ADAL" clId="{D0E57B2F-2D03-4A49-9743-D8479A117890}" dt="2023-12-20T15:29:56.721" v="50" actId="26606"/>
          <ac:spMkLst>
            <pc:docMk/>
            <pc:sldMk cId="1088898518" sldId="262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29:56.721" v="50" actId="26606"/>
          <ac:picMkLst>
            <pc:docMk/>
            <pc:sldMk cId="1088898518" sldId="262"/>
            <ac:picMk id="3" creationId="{CD9826C7-E327-0EEA-EC94-C14410755826}"/>
          </ac:picMkLst>
        </pc:picChg>
      </pc:sldChg>
      <pc:sldChg chg="addSp modSp new mod ord setBg">
        <pc:chgData name="Bosek, Malgorzata" userId="358949e6-23dc-4d5e-8412-5db0cc0374c8" providerId="ADAL" clId="{D0E57B2F-2D03-4A49-9743-D8479A117890}" dt="2023-12-20T15:31:51.731" v="83"/>
        <pc:sldMkLst>
          <pc:docMk/>
          <pc:sldMk cId="270674764" sldId="263"/>
        </pc:sldMkLst>
        <pc:spChg chg="add">
          <ac:chgData name="Bosek, Malgorzata" userId="358949e6-23dc-4d5e-8412-5db0cc0374c8" providerId="ADAL" clId="{D0E57B2F-2D03-4A49-9743-D8479A117890}" dt="2023-12-20T15:30:14.066" v="55" actId="26606"/>
          <ac:spMkLst>
            <pc:docMk/>
            <pc:sldMk cId="270674764" sldId="263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0:14.066" v="55" actId="26606"/>
          <ac:picMkLst>
            <pc:docMk/>
            <pc:sldMk cId="270674764" sldId="263"/>
            <ac:picMk id="3" creationId="{7D22260F-9AC3-6853-2DC1-69A8C4318407}"/>
          </ac:picMkLst>
        </pc:picChg>
      </pc:sldChg>
      <pc:sldChg chg="addSp modSp new mod setBg">
        <pc:chgData name="Bosek, Malgorzata" userId="358949e6-23dc-4d5e-8412-5db0cc0374c8" providerId="ADAL" clId="{D0E57B2F-2D03-4A49-9743-D8479A117890}" dt="2023-12-20T15:30:33.553" v="60" actId="26606"/>
        <pc:sldMkLst>
          <pc:docMk/>
          <pc:sldMk cId="886237480" sldId="264"/>
        </pc:sldMkLst>
        <pc:spChg chg="add">
          <ac:chgData name="Bosek, Malgorzata" userId="358949e6-23dc-4d5e-8412-5db0cc0374c8" providerId="ADAL" clId="{D0E57B2F-2D03-4A49-9743-D8479A117890}" dt="2023-12-20T15:30:33.553" v="60" actId="26606"/>
          <ac:spMkLst>
            <pc:docMk/>
            <pc:sldMk cId="886237480" sldId="264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0:33.553" v="60" actId="26606"/>
          <ac:picMkLst>
            <pc:docMk/>
            <pc:sldMk cId="886237480" sldId="264"/>
            <ac:picMk id="3" creationId="{A32FD8E6-8BF5-2938-7006-843E10BE9B26}"/>
          </ac:picMkLst>
        </pc:picChg>
      </pc:sldChg>
      <pc:sldChg chg="addSp modSp new mod setBg">
        <pc:chgData name="Bosek, Malgorzata" userId="358949e6-23dc-4d5e-8412-5db0cc0374c8" providerId="ADAL" clId="{D0E57B2F-2D03-4A49-9743-D8479A117890}" dt="2023-12-20T15:30:50.287" v="65" actId="26606"/>
        <pc:sldMkLst>
          <pc:docMk/>
          <pc:sldMk cId="3548280780" sldId="265"/>
        </pc:sldMkLst>
        <pc:spChg chg="add">
          <ac:chgData name="Bosek, Malgorzata" userId="358949e6-23dc-4d5e-8412-5db0cc0374c8" providerId="ADAL" clId="{D0E57B2F-2D03-4A49-9743-D8479A117890}" dt="2023-12-20T15:30:50.287" v="65" actId="26606"/>
          <ac:spMkLst>
            <pc:docMk/>
            <pc:sldMk cId="3548280780" sldId="265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0:50.287" v="65" actId="26606"/>
          <ac:picMkLst>
            <pc:docMk/>
            <pc:sldMk cId="3548280780" sldId="265"/>
            <ac:picMk id="3" creationId="{C6B39592-C589-FC7B-4289-78B016FE1F4D}"/>
          </ac:picMkLst>
        </pc:picChg>
      </pc:sldChg>
      <pc:sldChg chg="addSp modSp new mod ord setBg">
        <pc:chgData name="Bosek, Malgorzata" userId="358949e6-23dc-4d5e-8412-5db0cc0374c8" providerId="ADAL" clId="{D0E57B2F-2D03-4A49-9743-D8479A117890}" dt="2023-12-20T15:34:07.552" v="99"/>
        <pc:sldMkLst>
          <pc:docMk/>
          <pc:sldMk cId="2711286003" sldId="266"/>
        </pc:sldMkLst>
        <pc:spChg chg="add">
          <ac:chgData name="Bosek, Malgorzata" userId="358949e6-23dc-4d5e-8412-5db0cc0374c8" providerId="ADAL" clId="{D0E57B2F-2D03-4A49-9743-D8479A117890}" dt="2023-12-20T15:31:08.073" v="70" actId="26606"/>
          <ac:spMkLst>
            <pc:docMk/>
            <pc:sldMk cId="2711286003" sldId="266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1:08.073" v="70" actId="26606"/>
          <ac:picMkLst>
            <pc:docMk/>
            <pc:sldMk cId="2711286003" sldId="266"/>
            <ac:picMk id="3" creationId="{8BBDCC12-EAB4-6F7B-AB45-D626262F83FC}"/>
          </ac:picMkLst>
        </pc:picChg>
      </pc:sldChg>
      <pc:sldChg chg="addSp modSp new mod setBg">
        <pc:chgData name="Bosek, Malgorzata" userId="358949e6-23dc-4d5e-8412-5db0cc0374c8" providerId="ADAL" clId="{D0E57B2F-2D03-4A49-9743-D8479A117890}" dt="2023-12-20T15:31:23.761" v="75" actId="26606"/>
        <pc:sldMkLst>
          <pc:docMk/>
          <pc:sldMk cId="3854875502" sldId="267"/>
        </pc:sldMkLst>
        <pc:spChg chg="add">
          <ac:chgData name="Bosek, Malgorzata" userId="358949e6-23dc-4d5e-8412-5db0cc0374c8" providerId="ADAL" clId="{D0E57B2F-2D03-4A49-9743-D8479A117890}" dt="2023-12-20T15:31:23.761" v="75" actId="26606"/>
          <ac:spMkLst>
            <pc:docMk/>
            <pc:sldMk cId="3854875502" sldId="267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1:23.761" v="75" actId="26606"/>
          <ac:picMkLst>
            <pc:docMk/>
            <pc:sldMk cId="3854875502" sldId="267"/>
            <ac:picMk id="3" creationId="{DEBDAF29-1512-38FD-C913-9D5CC832EFF1}"/>
          </ac:picMkLst>
        </pc:picChg>
      </pc:sldChg>
      <pc:sldChg chg="new ord">
        <pc:chgData name="Bosek, Malgorzata" userId="358949e6-23dc-4d5e-8412-5db0cc0374c8" providerId="ADAL" clId="{D0E57B2F-2D03-4A49-9743-D8479A117890}" dt="2023-12-20T15:33:44.015" v="91"/>
        <pc:sldMkLst>
          <pc:docMk/>
          <pc:sldMk cId="1375833464" sldId="268"/>
        </pc:sldMkLst>
      </pc:sldChg>
      <pc:sldChg chg="addSp modSp new mod ord setBg">
        <pc:chgData name="Bosek, Malgorzata" userId="358949e6-23dc-4d5e-8412-5db0cc0374c8" providerId="ADAL" clId="{D0E57B2F-2D03-4A49-9743-D8479A117890}" dt="2023-12-20T15:34:04.029" v="97"/>
        <pc:sldMkLst>
          <pc:docMk/>
          <pc:sldMk cId="3893293383" sldId="269"/>
        </pc:sldMkLst>
        <pc:spChg chg="add">
          <ac:chgData name="Bosek, Malgorzata" userId="358949e6-23dc-4d5e-8412-5db0cc0374c8" providerId="ADAL" clId="{D0E57B2F-2D03-4A49-9743-D8479A117890}" dt="2023-12-20T15:33:56.140" v="95" actId="26606"/>
          <ac:spMkLst>
            <pc:docMk/>
            <pc:sldMk cId="3893293383" sldId="269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3:56.140" v="95" actId="26606"/>
          <ac:picMkLst>
            <pc:docMk/>
            <pc:sldMk cId="3893293383" sldId="269"/>
            <ac:picMk id="3" creationId="{272A4701-2421-53C0-7EDF-840856D7A77D}"/>
          </ac:picMkLst>
        </pc:picChg>
      </pc:sldChg>
    </pc:docChg>
  </pc:docChgLst>
  <pc:docChgLst>
    <pc:chgData name="Bosek, Malgorzata" userId="358949e6-23dc-4d5e-8412-5db0cc0374c8" providerId="ADAL" clId="{78B15807-E1D8-45B6-8650-490447C9207A}"/>
    <pc:docChg chg="custSel addSld delSld modSld sldOrd">
      <pc:chgData name="Bosek, Malgorzata" userId="358949e6-23dc-4d5e-8412-5db0cc0374c8" providerId="ADAL" clId="{78B15807-E1D8-45B6-8650-490447C9207A}" dt="2024-03-01T07:43:51.563" v="220" actId="14100"/>
      <pc:docMkLst>
        <pc:docMk/>
      </pc:docMkLst>
      <pc:sldChg chg="modSp mod">
        <pc:chgData name="Bosek, Malgorzata" userId="358949e6-23dc-4d5e-8412-5db0cc0374c8" providerId="ADAL" clId="{78B15807-E1D8-45B6-8650-490447C9207A}" dt="2024-02-27T22:08:13.477" v="191" actId="20577"/>
        <pc:sldMkLst>
          <pc:docMk/>
          <pc:sldMk cId="4009487226" sldId="257"/>
        </pc:sldMkLst>
        <pc:spChg chg="mod">
          <ac:chgData name="Bosek, Malgorzata" userId="358949e6-23dc-4d5e-8412-5db0cc0374c8" providerId="ADAL" clId="{78B15807-E1D8-45B6-8650-490447C9207A}" dt="2024-02-27T22:08:13.477" v="191" actId="20577"/>
          <ac:spMkLst>
            <pc:docMk/>
            <pc:sldMk cId="4009487226" sldId="257"/>
            <ac:spMk id="54" creationId="{A05875D9-55D4-78E5-4D8D-5D6E3A4DB60A}"/>
          </ac:spMkLst>
        </pc:spChg>
      </pc:sldChg>
      <pc:sldChg chg="modSp mod ord">
        <pc:chgData name="Bosek, Malgorzata" userId="358949e6-23dc-4d5e-8412-5db0cc0374c8" providerId="ADAL" clId="{78B15807-E1D8-45B6-8650-490447C9207A}" dt="2024-02-27T22:08:40.208" v="199" actId="6549"/>
        <pc:sldMkLst>
          <pc:docMk/>
          <pc:sldMk cId="2411731461" sldId="260"/>
        </pc:sldMkLst>
        <pc:spChg chg="mod">
          <ac:chgData name="Bosek, Malgorzata" userId="358949e6-23dc-4d5e-8412-5db0cc0374c8" providerId="ADAL" clId="{78B15807-E1D8-45B6-8650-490447C9207A}" dt="2024-02-27T22:08:40.208" v="199" actId="6549"/>
          <ac:spMkLst>
            <pc:docMk/>
            <pc:sldMk cId="2411731461" sldId="260"/>
            <ac:spMk id="54" creationId="{A05875D9-55D4-78E5-4D8D-5D6E3A4DB60A}"/>
          </ac:spMkLst>
        </pc:spChg>
      </pc:sldChg>
      <pc:sldChg chg="modSp mod ord">
        <pc:chgData name="Bosek, Malgorzata" userId="358949e6-23dc-4d5e-8412-5db0cc0374c8" providerId="ADAL" clId="{78B15807-E1D8-45B6-8650-490447C9207A}" dt="2024-02-27T22:08:49.166" v="202" actId="20577"/>
        <pc:sldMkLst>
          <pc:docMk/>
          <pc:sldMk cId="4214057087" sldId="261"/>
        </pc:sldMkLst>
        <pc:spChg chg="mod">
          <ac:chgData name="Bosek, Malgorzata" userId="358949e6-23dc-4d5e-8412-5db0cc0374c8" providerId="ADAL" clId="{78B15807-E1D8-45B6-8650-490447C9207A}" dt="2024-02-27T22:08:49.166" v="202" actId="20577"/>
          <ac:spMkLst>
            <pc:docMk/>
            <pc:sldMk cId="4214057087" sldId="261"/>
            <ac:spMk id="54" creationId="{A05875D9-55D4-78E5-4D8D-5D6E3A4DB60A}"/>
          </ac:spMkLst>
        </pc:spChg>
      </pc:sldChg>
      <pc:sldChg chg="modSp mod">
        <pc:chgData name="Bosek, Malgorzata" userId="358949e6-23dc-4d5e-8412-5db0cc0374c8" providerId="ADAL" clId="{78B15807-E1D8-45B6-8650-490447C9207A}" dt="2024-02-27T21:59:49.175" v="48" actId="20577"/>
        <pc:sldMkLst>
          <pc:docMk/>
          <pc:sldMk cId="657060725" sldId="263"/>
        </pc:sldMkLst>
        <pc:spChg chg="mod">
          <ac:chgData name="Bosek, Malgorzata" userId="358949e6-23dc-4d5e-8412-5db0cc0374c8" providerId="ADAL" clId="{78B15807-E1D8-45B6-8650-490447C9207A}" dt="2024-02-27T21:59:49.175" v="48" actId="20577"/>
          <ac:spMkLst>
            <pc:docMk/>
            <pc:sldMk cId="657060725" sldId="263"/>
            <ac:spMk id="54" creationId="{A05875D9-55D4-78E5-4D8D-5D6E3A4DB60A}"/>
          </ac:spMkLst>
        </pc:spChg>
      </pc:sldChg>
      <pc:sldChg chg="modSp mod">
        <pc:chgData name="Bosek, Malgorzata" userId="358949e6-23dc-4d5e-8412-5db0cc0374c8" providerId="ADAL" clId="{78B15807-E1D8-45B6-8650-490447C9207A}" dt="2024-02-27T22:05:26.970" v="169" actId="20577"/>
        <pc:sldMkLst>
          <pc:docMk/>
          <pc:sldMk cId="1684458823" sldId="264"/>
        </pc:sldMkLst>
        <pc:spChg chg="mod">
          <ac:chgData name="Bosek, Malgorzata" userId="358949e6-23dc-4d5e-8412-5db0cc0374c8" providerId="ADAL" clId="{78B15807-E1D8-45B6-8650-490447C9207A}" dt="2024-02-27T22:05:26.970" v="169" actId="20577"/>
          <ac:spMkLst>
            <pc:docMk/>
            <pc:sldMk cId="1684458823" sldId="264"/>
            <ac:spMk id="54" creationId="{F0D2E15D-6B61-B4EC-3481-361EB9E8B24C}"/>
          </ac:spMkLst>
        </pc:spChg>
      </pc:sldChg>
      <pc:sldChg chg="modSp mod ord">
        <pc:chgData name="Bosek, Malgorzata" userId="358949e6-23dc-4d5e-8412-5db0cc0374c8" providerId="ADAL" clId="{78B15807-E1D8-45B6-8650-490447C9207A}" dt="2024-02-27T22:09:16.005" v="214" actId="20577"/>
        <pc:sldMkLst>
          <pc:docMk/>
          <pc:sldMk cId="1597990765" sldId="265"/>
        </pc:sldMkLst>
        <pc:spChg chg="mod">
          <ac:chgData name="Bosek, Malgorzata" userId="358949e6-23dc-4d5e-8412-5db0cc0374c8" providerId="ADAL" clId="{78B15807-E1D8-45B6-8650-490447C9207A}" dt="2024-02-27T22:09:16.005" v="214" actId="20577"/>
          <ac:spMkLst>
            <pc:docMk/>
            <pc:sldMk cId="1597990765" sldId="265"/>
            <ac:spMk id="54" creationId="{FE6E4796-AA33-E948-8A2B-4B5A62FE7589}"/>
          </ac:spMkLst>
        </pc:spChg>
      </pc:sldChg>
      <pc:sldChg chg="del ord">
        <pc:chgData name="Bosek, Malgorzata" userId="358949e6-23dc-4d5e-8412-5db0cc0374c8" providerId="ADAL" clId="{78B15807-E1D8-45B6-8650-490447C9207A}" dt="2024-02-27T22:04:57.839" v="150" actId="2696"/>
        <pc:sldMkLst>
          <pc:docMk/>
          <pc:sldMk cId="2210333745" sldId="266"/>
        </pc:sldMkLst>
      </pc:sldChg>
      <pc:sldChg chg="del ord">
        <pc:chgData name="Bosek, Malgorzata" userId="358949e6-23dc-4d5e-8412-5db0cc0374c8" providerId="ADAL" clId="{78B15807-E1D8-45B6-8650-490447C9207A}" dt="2024-02-27T22:00:31.290" v="54" actId="47"/>
        <pc:sldMkLst>
          <pc:docMk/>
          <pc:sldMk cId="967160023" sldId="267"/>
        </pc:sldMkLst>
      </pc:sldChg>
      <pc:sldChg chg="del">
        <pc:chgData name="Bosek, Malgorzata" userId="358949e6-23dc-4d5e-8412-5db0cc0374c8" providerId="ADAL" clId="{78B15807-E1D8-45B6-8650-490447C9207A}" dt="2024-02-27T22:05:39.020" v="170" actId="2696"/>
        <pc:sldMkLst>
          <pc:docMk/>
          <pc:sldMk cId="2195081432" sldId="268"/>
        </pc:sldMkLst>
      </pc:sldChg>
      <pc:sldChg chg="del">
        <pc:chgData name="Bosek, Malgorzata" userId="358949e6-23dc-4d5e-8412-5db0cc0374c8" providerId="ADAL" clId="{78B15807-E1D8-45B6-8650-490447C9207A}" dt="2024-02-27T22:05:49.567" v="172" actId="2696"/>
        <pc:sldMkLst>
          <pc:docMk/>
          <pc:sldMk cId="2301291421" sldId="269"/>
        </pc:sldMkLst>
      </pc:sldChg>
      <pc:sldChg chg="del">
        <pc:chgData name="Bosek, Malgorzata" userId="358949e6-23dc-4d5e-8412-5db0cc0374c8" providerId="ADAL" clId="{78B15807-E1D8-45B6-8650-490447C9207A}" dt="2024-02-27T22:05:43.153" v="171" actId="2696"/>
        <pc:sldMkLst>
          <pc:docMk/>
          <pc:sldMk cId="904564912" sldId="270"/>
        </pc:sldMkLst>
      </pc:sldChg>
      <pc:sldChg chg="modSp mod">
        <pc:chgData name="Bosek, Malgorzata" userId="358949e6-23dc-4d5e-8412-5db0cc0374c8" providerId="ADAL" clId="{78B15807-E1D8-45B6-8650-490447C9207A}" dt="2024-02-27T22:07:37.814" v="184" actId="20577"/>
        <pc:sldMkLst>
          <pc:docMk/>
          <pc:sldMk cId="2887048670" sldId="271"/>
        </pc:sldMkLst>
        <pc:spChg chg="mod">
          <ac:chgData name="Bosek, Malgorzata" userId="358949e6-23dc-4d5e-8412-5db0cc0374c8" providerId="ADAL" clId="{78B15807-E1D8-45B6-8650-490447C9207A}" dt="2024-02-27T22:07:37.814" v="184" actId="20577"/>
          <ac:spMkLst>
            <pc:docMk/>
            <pc:sldMk cId="2887048670" sldId="271"/>
            <ac:spMk id="54" creationId="{578BB162-2D73-5418-CE6C-2F81C86B08E7}"/>
          </ac:spMkLst>
        </pc:spChg>
      </pc:sldChg>
      <pc:sldChg chg="modSp add mod">
        <pc:chgData name="Bosek, Malgorzata" userId="358949e6-23dc-4d5e-8412-5db0cc0374c8" providerId="ADAL" clId="{78B15807-E1D8-45B6-8650-490447C9207A}" dt="2024-02-27T22:01:35.337" v="80" actId="255"/>
        <pc:sldMkLst>
          <pc:docMk/>
          <pc:sldMk cId="2782743688" sldId="275"/>
        </pc:sldMkLst>
        <pc:spChg chg="mod">
          <ac:chgData name="Bosek, Malgorzata" userId="358949e6-23dc-4d5e-8412-5db0cc0374c8" providerId="ADAL" clId="{78B15807-E1D8-45B6-8650-490447C9207A}" dt="2024-02-27T22:01:35.337" v="80" actId="255"/>
          <ac:spMkLst>
            <pc:docMk/>
            <pc:sldMk cId="2782743688" sldId="275"/>
            <ac:spMk id="54" creationId="{79EEEA54-6750-DD08-3353-B482520DF290}"/>
          </ac:spMkLst>
        </pc:spChg>
      </pc:sldChg>
      <pc:sldChg chg="modSp add mod ord">
        <pc:chgData name="Bosek, Malgorzata" userId="358949e6-23dc-4d5e-8412-5db0cc0374c8" providerId="ADAL" clId="{78B15807-E1D8-45B6-8650-490447C9207A}" dt="2024-03-01T07:43:51.563" v="220" actId="14100"/>
        <pc:sldMkLst>
          <pc:docMk/>
          <pc:sldMk cId="1386297294" sldId="276"/>
        </pc:sldMkLst>
        <pc:spChg chg="mod">
          <ac:chgData name="Bosek, Malgorzata" userId="358949e6-23dc-4d5e-8412-5db0cc0374c8" providerId="ADAL" clId="{78B15807-E1D8-45B6-8650-490447C9207A}" dt="2024-03-01T07:43:44.191" v="219" actId="14100"/>
          <ac:spMkLst>
            <pc:docMk/>
            <pc:sldMk cId="1386297294" sldId="276"/>
            <ac:spMk id="54" creationId="{1E5B7DB1-C7A6-C046-53A7-D49D2FFA0646}"/>
          </ac:spMkLst>
        </pc:spChg>
        <pc:picChg chg="mod">
          <ac:chgData name="Bosek, Malgorzata" userId="358949e6-23dc-4d5e-8412-5db0cc0374c8" providerId="ADAL" clId="{78B15807-E1D8-45B6-8650-490447C9207A}" dt="2024-03-01T07:43:51.563" v="220" actId="14100"/>
          <ac:picMkLst>
            <pc:docMk/>
            <pc:sldMk cId="1386297294" sldId="276"/>
            <ac:picMk id="6" creationId="{27871F90-96EC-C956-3016-0E887529DD15}"/>
          </ac:picMkLst>
        </pc:picChg>
      </pc:sldChg>
      <pc:sldChg chg="modSp add mod ord">
        <pc:chgData name="Bosek, Malgorzata" userId="358949e6-23dc-4d5e-8412-5db0cc0374c8" providerId="ADAL" clId="{78B15807-E1D8-45B6-8650-490447C9207A}" dt="2024-02-27T22:03:46.712" v="138" actId="113"/>
        <pc:sldMkLst>
          <pc:docMk/>
          <pc:sldMk cId="2188171126" sldId="277"/>
        </pc:sldMkLst>
        <pc:spChg chg="mod">
          <ac:chgData name="Bosek, Malgorzata" userId="358949e6-23dc-4d5e-8412-5db0cc0374c8" providerId="ADAL" clId="{78B15807-E1D8-45B6-8650-490447C9207A}" dt="2024-02-27T22:03:46.712" v="138" actId="113"/>
          <ac:spMkLst>
            <pc:docMk/>
            <pc:sldMk cId="2188171126" sldId="277"/>
            <ac:spMk id="54" creationId="{BF30F68A-91C2-3A16-1BCA-1875ECC8E8FD}"/>
          </ac:spMkLst>
        </pc:spChg>
      </pc:sldChg>
      <pc:sldChg chg="modSp add mod ord">
        <pc:chgData name="Bosek, Malgorzata" userId="358949e6-23dc-4d5e-8412-5db0cc0374c8" providerId="ADAL" clId="{78B15807-E1D8-45B6-8650-490447C9207A}" dt="2024-02-27T22:04:45.220" v="149" actId="113"/>
        <pc:sldMkLst>
          <pc:docMk/>
          <pc:sldMk cId="2164185661" sldId="278"/>
        </pc:sldMkLst>
        <pc:spChg chg="mod">
          <ac:chgData name="Bosek, Malgorzata" userId="358949e6-23dc-4d5e-8412-5db0cc0374c8" providerId="ADAL" clId="{78B15807-E1D8-45B6-8650-490447C9207A}" dt="2024-02-27T22:04:45.220" v="149" actId="113"/>
          <ac:spMkLst>
            <pc:docMk/>
            <pc:sldMk cId="2164185661" sldId="278"/>
            <ac:spMk id="54" creationId="{1564122B-94F9-4BD7-A8E2-BC58D1C3F908}"/>
          </ac:spMkLst>
        </pc:spChg>
      </pc:sldChg>
      <pc:sldChg chg="modSp mod">
        <pc:chgData name="Bosek, Malgorzata" userId="358949e6-23dc-4d5e-8412-5db0cc0374c8" providerId="ADAL" clId="{78B15807-E1D8-45B6-8650-490447C9207A}" dt="2024-03-01T07:42:54.410" v="216" actId="20577"/>
        <pc:sldMkLst>
          <pc:docMk/>
          <pc:sldMk cId="2283956699" sldId="280"/>
        </pc:sldMkLst>
        <pc:spChg chg="mod">
          <ac:chgData name="Bosek, Malgorzata" userId="358949e6-23dc-4d5e-8412-5db0cc0374c8" providerId="ADAL" clId="{78B15807-E1D8-45B6-8650-490447C9207A}" dt="2024-03-01T07:42:54.410" v="216" actId="20577"/>
          <ac:spMkLst>
            <pc:docMk/>
            <pc:sldMk cId="2283956699" sldId="280"/>
            <ac:spMk id="54" creationId="{A05875D9-55D4-78E5-4D8D-5D6E3A4DB60A}"/>
          </ac:spMkLst>
        </pc:spChg>
      </pc:sldChg>
    </pc:docChg>
  </pc:docChgLst>
  <pc:docChgLst>
    <pc:chgData name="Zapart, Pawel" userId="e89357d9-f426-4dc0-ab29-6a58efe44e55" providerId="ADAL" clId="{01E840A5-64C3-436D-9BC8-03558113E1ED}"/>
    <pc:docChg chg="undo redo custSel addSld delSld modSld modMainMaster">
      <pc:chgData name="Zapart, Pawel" userId="e89357d9-f426-4dc0-ab29-6a58efe44e55" providerId="ADAL" clId="{01E840A5-64C3-436D-9BC8-03558113E1ED}" dt="2024-03-02T11:00:26.885" v="188"/>
      <pc:docMkLst>
        <pc:docMk/>
      </pc:docMkLst>
      <pc:sldChg chg="modTransition setBg">
        <pc:chgData name="Zapart, Pawel" userId="e89357d9-f426-4dc0-ab29-6a58efe44e55" providerId="ADAL" clId="{01E840A5-64C3-436D-9BC8-03558113E1ED}" dt="2024-03-02T10:55:53.098" v="182"/>
        <pc:sldMkLst>
          <pc:docMk/>
          <pc:sldMk cId="169105333" sldId="256"/>
        </pc:sldMkLst>
      </pc:sldChg>
      <pc:sldChg chg="addSp delSp add del setBg delDesignElem">
        <pc:chgData name="Zapart, Pawel" userId="e89357d9-f426-4dc0-ab29-6a58efe44e55" providerId="ADAL" clId="{01E840A5-64C3-436D-9BC8-03558113E1ED}" dt="2024-03-02T11:00:26.885" v="188"/>
        <pc:sldMkLst>
          <pc:docMk/>
          <pc:sldMk cId="4009487226" sldId="257"/>
        </pc:sldMkLst>
        <pc:spChg chg="add del">
          <ac:chgData name="Zapart, Pawel" userId="e89357d9-f426-4dc0-ab29-6a58efe44e55" providerId="ADAL" clId="{01E840A5-64C3-436D-9BC8-03558113E1ED}" dt="2024-03-02T11:00:26.885" v="188"/>
          <ac:spMkLst>
            <pc:docMk/>
            <pc:sldMk cId="4009487226" sldId="257"/>
            <ac:spMk id="53" creationId="{3AFE8227-C443-417B-BA91-520EB1EF4559}"/>
          </ac:spMkLst>
        </pc:spChg>
        <pc:spChg chg="add del">
          <ac:chgData name="Zapart, Pawel" userId="e89357d9-f426-4dc0-ab29-6a58efe44e55" providerId="ADAL" clId="{01E840A5-64C3-436D-9BC8-03558113E1ED}" dt="2024-03-02T11:00:26.885" v="188"/>
          <ac:spMkLst>
            <pc:docMk/>
            <pc:sldMk cId="4009487226" sldId="257"/>
            <ac:spMk id="55" creationId="{907741FC-B544-4A6E-B831-6789D042333D}"/>
          </ac:spMkLst>
        </pc:spChg>
        <pc:spChg chg="add del">
          <ac:chgData name="Zapart, Pawel" userId="e89357d9-f426-4dc0-ab29-6a58efe44e55" providerId="ADAL" clId="{01E840A5-64C3-436D-9BC8-03558113E1ED}" dt="2024-03-02T11:00:26.885" v="188"/>
          <ac:spMkLst>
            <pc:docMk/>
            <pc:sldMk cId="4009487226" sldId="257"/>
            <ac:spMk id="56" creationId="{3F0BE7ED-7814-4273-B18A-F26CC0380380}"/>
          </ac:spMkLst>
        </pc:spChg>
      </pc:sldChg>
      <pc:sldChg chg="del">
        <pc:chgData name="Zapart, Pawel" userId="e89357d9-f426-4dc0-ab29-6a58efe44e55" providerId="ADAL" clId="{01E840A5-64C3-436D-9BC8-03558113E1ED}" dt="2024-02-29T20:01:44.537" v="5" actId="47"/>
        <pc:sldMkLst>
          <pc:docMk/>
          <pc:sldMk cId="2411731461" sldId="260"/>
        </pc:sldMkLst>
      </pc:sldChg>
      <pc:sldChg chg="del">
        <pc:chgData name="Zapart, Pawel" userId="e89357d9-f426-4dc0-ab29-6a58efe44e55" providerId="ADAL" clId="{01E840A5-64C3-436D-9BC8-03558113E1ED}" dt="2024-02-29T20:01:57.318" v="8" actId="47"/>
        <pc:sldMkLst>
          <pc:docMk/>
          <pc:sldMk cId="4214057087" sldId="261"/>
        </pc:sldMkLst>
      </pc:sldChg>
      <pc:sldChg chg="modSp mod modTransition setBg">
        <pc:chgData name="Zapart, Pawel" userId="e89357d9-f426-4dc0-ab29-6a58efe44e55" providerId="ADAL" clId="{01E840A5-64C3-436D-9BC8-03558113E1ED}" dt="2024-03-02T10:55:53.098" v="182"/>
        <pc:sldMkLst>
          <pc:docMk/>
          <pc:sldMk cId="657060725" sldId="263"/>
        </pc:sldMkLst>
        <pc:spChg chg="mod">
          <ac:chgData name="Zapart, Pawel" userId="e89357d9-f426-4dc0-ab29-6a58efe44e55" providerId="ADAL" clId="{01E840A5-64C3-436D-9BC8-03558113E1ED}" dt="2024-02-29T20:02:36.192" v="33" actId="6549"/>
          <ac:spMkLst>
            <pc:docMk/>
            <pc:sldMk cId="657060725" sldId="263"/>
            <ac:spMk id="54" creationId="{A05875D9-55D4-78E5-4D8D-5D6E3A4DB60A}"/>
          </ac:spMkLst>
        </pc:spChg>
      </pc:sldChg>
      <pc:sldChg chg="modSp add del mod modTransition setBg">
        <pc:chgData name="Zapart, Pawel" userId="e89357d9-f426-4dc0-ab29-6a58efe44e55" providerId="ADAL" clId="{01E840A5-64C3-436D-9BC8-03558113E1ED}" dt="2024-03-02T10:55:53.098" v="182"/>
        <pc:sldMkLst>
          <pc:docMk/>
          <pc:sldMk cId="1684458823" sldId="264"/>
        </pc:sldMkLst>
        <pc:spChg chg="mod">
          <ac:chgData name="Zapart, Pawel" userId="e89357d9-f426-4dc0-ab29-6a58efe44e55" providerId="ADAL" clId="{01E840A5-64C3-436D-9BC8-03558113E1ED}" dt="2024-02-29T20:11:21.874" v="133" actId="20577"/>
          <ac:spMkLst>
            <pc:docMk/>
            <pc:sldMk cId="1684458823" sldId="264"/>
            <ac:spMk id="54" creationId="{F0D2E15D-6B61-B4EC-3481-361EB9E8B24C}"/>
          </ac:spMkLst>
        </pc:spChg>
      </pc:sldChg>
      <pc:sldChg chg="modSp mod modTransition setBg">
        <pc:chgData name="Zapart, Pawel" userId="e89357d9-f426-4dc0-ab29-6a58efe44e55" providerId="ADAL" clId="{01E840A5-64C3-436D-9BC8-03558113E1ED}" dt="2024-03-02T10:55:53.098" v="182"/>
        <pc:sldMkLst>
          <pc:docMk/>
          <pc:sldMk cId="1597990765" sldId="265"/>
        </pc:sldMkLst>
        <pc:spChg chg="mod">
          <ac:chgData name="Zapart, Pawel" userId="e89357d9-f426-4dc0-ab29-6a58efe44e55" providerId="ADAL" clId="{01E840A5-64C3-436D-9BC8-03558113E1ED}" dt="2024-02-29T20:02:10.938" v="9" actId="114"/>
          <ac:spMkLst>
            <pc:docMk/>
            <pc:sldMk cId="1597990765" sldId="265"/>
            <ac:spMk id="54" creationId="{FE6E4796-AA33-E948-8A2B-4B5A62FE7589}"/>
          </ac:spMkLst>
        </pc:spChg>
      </pc:sldChg>
      <pc:sldChg chg="del">
        <pc:chgData name="Zapart, Pawel" userId="e89357d9-f426-4dc0-ab29-6a58efe44e55" providerId="ADAL" clId="{01E840A5-64C3-436D-9BC8-03558113E1ED}" dt="2024-02-29T20:14:13.441" v="136" actId="47"/>
        <pc:sldMkLst>
          <pc:docMk/>
          <pc:sldMk cId="2887048670" sldId="271"/>
        </pc:sldMkLst>
      </pc:sldChg>
      <pc:sldChg chg="addSp delSp modSp mod modTransition setBg">
        <pc:chgData name="Zapart, Pawel" userId="e89357d9-f426-4dc0-ab29-6a58efe44e55" providerId="ADAL" clId="{01E840A5-64C3-436D-9BC8-03558113E1ED}" dt="2024-03-02T10:55:53.098" v="182"/>
        <pc:sldMkLst>
          <pc:docMk/>
          <pc:sldMk cId="1632466398" sldId="274"/>
        </pc:sldMkLst>
        <pc:spChg chg="del">
          <ac:chgData name="Zapart, Pawel" userId="e89357d9-f426-4dc0-ab29-6a58efe44e55" providerId="ADAL" clId="{01E840A5-64C3-436D-9BC8-03558113E1ED}" dt="2024-03-02T10:52:29.757" v="160" actId="26606"/>
          <ac:spMkLst>
            <pc:docMk/>
            <pc:sldMk cId="1632466398" sldId="274"/>
            <ac:spMk id="35" creationId="{2BD2F085-BC52-F6C0-1896-FD1DF156D054}"/>
          </ac:spMkLst>
        </pc:spChg>
        <pc:spChg chg="del">
          <ac:chgData name="Zapart, Pawel" userId="e89357d9-f426-4dc0-ab29-6a58efe44e55" providerId="ADAL" clId="{01E840A5-64C3-436D-9BC8-03558113E1ED}" dt="2024-03-02T10:52:29.757" v="160" actId="26606"/>
          <ac:spMkLst>
            <pc:docMk/>
            <pc:sldMk cId="1632466398" sldId="274"/>
            <ac:spMk id="36" creationId="{D7966C68-33BD-04D8-84B5-E6D259AAB57B}"/>
          </ac:spMkLst>
        </pc:spChg>
        <pc:spChg chg="del">
          <ac:chgData name="Zapart, Pawel" userId="e89357d9-f426-4dc0-ab29-6a58efe44e55" providerId="ADAL" clId="{01E840A5-64C3-436D-9BC8-03558113E1ED}" dt="2024-03-02T10:52:29.757" v="160" actId="26606"/>
          <ac:spMkLst>
            <pc:docMk/>
            <pc:sldMk cId="1632466398" sldId="274"/>
            <ac:spMk id="37" creationId="{268EF14A-34C2-21C9-E6F2-9A809A576177}"/>
          </ac:spMkLst>
        </pc:spChg>
        <pc:spChg chg="del">
          <ac:chgData name="Zapart, Pawel" userId="e89357d9-f426-4dc0-ab29-6a58efe44e55" providerId="ADAL" clId="{01E840A5-64C3-436D-9BC8-03558113E1ED}" dt="2024-03-02T10:52:29.757" v="160" actId="26606"/>
          <ac:spMkLst>
            <pc:docMk/>
            <pc:sldMk cId="1632466398" sldId="274"/>
            <ac:spMk id="38" creationId="{BFCB96CA-3154-60FC-7BA8-E1C028F39C83}"/>
          </ac:spMkLst>
        </pc:spChg>
        <pc:spChg chg="add">
          <ac:chgData name="Zapart, Pawel" userId="e89357d9-f426-4dc0-ab29-6a58efe44e55" providerId="ADAL" clId="{01E840A5-64C3-436D-9BC8-03558113E1ED}" dt="2024-03-02T10:52:29.757" v="160" actId="26606"/>
          <ac:spMkLst>
            <pc:docMk/>
            <pc:sldMk cId="1632466398" sldId="274"/>
            <ac:spMk id="43" creationId="{AB8C311F-7253-4AED-9701-7FC0708C41C7}"/>
          </ac:spMkLst>
        </pc:spChg>
        <pc:spChg chg="add">
          <ac:chgData name="Zapart, Pawel" userId="e89357d9-f426-4dc0-ab29-6a58efe44e55" providerId="ADAL" clId="{01E840A5-64C3-436D-9BC8-03558113E1ED}" dt="2024-03-02T10:52:29.757" v="160" actId="26606"/>
          <ac:spMkLst>
            <pc:docMk/>
            <pc:sldMk cId="1632466398" sldId="274"/>
            <ac:spMk id="45" creationId="{E2384209-CB15-4CDF-9D31-C44FD9A3F20D}"/>
          </ac:spMkLst>
        </pc:spChg>
        <pc:spChg chg="add">
          <ac:chgData name="Zapart, Pawel" userId="e89357d9-f426-4dc0-ab29-6a58efe44e55" providerId="ADAL" clId="{01E840A5-64C3-436D-9BC8-03558113E1ED}" dt="2024-03-02T10:52:29.757" v="160" actId="26606"/>
          <ac:spMkLst>
            <pc:docMk/>
            <pc:sldMk cId="1632466398" sldId="274"/>
            <ac:spMk id="47" creationId="{2633B3B5-CC90-43F0-8714-D31D1F3F0209}"/>
          </ac:spMkLst>
        </pc:spChg>
        <pc:spChg chg="add">
          <ac:chgData name="Zapart, Pawel" userId="e89357d9-f426-4dc0-ab29-6a58efe44e55" providerId="ADAL" clId="{01E840A5-64C3-436D-9BC8-03558113E1ED}" dt="2024-03-02T10:52:29.757" v="160" actId="26606"/>
          <ac:spMkLst>
            <pc:docMk/>
            <pc:sldMk cId="1632466398" sldId="274"/>
            <ac:spMk id="49" creationId="{A8D57A06-A426-446D-B02C-A2DC6B62E45E}"/>
          </ac:spMkLst>
        </pc:spChg>
        <pc:picChg chg="mod">
          <ac:chgData name="Zapart, Pawel" userId="e89357d9-f426-4dc0-ab29-6a58efe44e55" providerId="ADAL" clId="{01E840A5-64C3-436D-9BC8-03558113E1ED}" dt="2024-03-02T10:52:29.757" v="160" actId="26606"/>
          <ac:picMkLst>
            <pc:docMk/>
            <pc:sldMk cId="1632466398" sldId="274"/>
            <ac:picMk id="5" creationId="{622AD2C0-46C2-F14D-5D4B-A1CF3DF13A08}"/>
          </ac:picMkLst>
        </pc:picChg>
      </pc:sldChg>
      <pc:sldChg chg="modSp mod modTransition setBg">
        <pc:chgData name="Zapart, Pawel" userId="e89357d9-f426-4dc0-ab29-6a58efe44e55" providerId="ADAL" clId="{01E840A5-64C3-436D-9BC8-03558113E1ED}" dt="2024-03-02T10:55:53.098" v="182"/>
        <pc:sldMkLst>
          <pc:docMk/>
          <pc:sldMk cId="2782743688" sldId="275"/>
        </pc:sldMkLst>
        <pc:spChg chg="mod">
          <ac:chgData name="Zapart, Pawel" userId="e89357d9-f426-4dc0-ab29-6a58efe44e55" providerId="ADAL" clId="{01E840A5-64C3-436D-9BC8-03558113E1ED}" dt="2024-02-29T20:03:12.999" v="41" actId="114"/>
          <ac:spMkLst>
            <pc:docMk/>
            <pc:sldMk cId="2782743688" sldId="275"/>
            <ac:spMk id="54" creationId="{79EEEA54-6750-DD08-3353-B482520DF290}"/>
          </ac:spMkLst>
        </pc:spChg>
      </pc:sldChg>
      <pc:sldChg chg="modSp mod modTransition setBg">
        <pc:chgData name="Zapart, Pawel" userId="e89357d9-f426-4dc0-ab29-6a58efe44e55" providerId="ADAL" clId="{01E840A5-64C3-436D-9BC8-03558113E1ED}" dt="2024-03-02T10:55:53.098" v="182"/>
        <pc:sldMkLst>
          <pc:docMk/>
          <pc:sldMk cId="1386297294" sldId="276"/>
        </pc:sldMkLst>
        <pc:spChg chg="mod">
          <ac:chgData name="Zapart, Pawel" userId="e89357d9-f426-4dc0-ab29-6a58efe44e55" providerId="ADAL" clId="{01E840A5-64C3-436D-9BC8-03558113E1ED}" dt="2024-02-29T20:06:05.109" v="81" actId="404"/>
          <ac:spMkLst>
            <pc:docMk/>
            <pc:sldMk cId="1386297294" sldId="276"/>
            <ac:spMk id="54" creationId="{1E5B7DB1-C7A6-C046-53A7-D49D2FFA0646}"/>
          </ac:spMkLst>
        </pc:spChg>
        <pc:picChg chg="mod">
          <ac:chgData name="Zapart, Pawel" userId="e89357d9-f426-4dc0-ab29-6a58efe44e55" providerId="ADAL" clId="{01E840A5-64C3-436D-9BC8-03558113E1ED}" dt="2024-02-29T20:06:10.607" v="82" actId="1036"/>
          <ac:picMkLst>
            <pc:docMk/>
            <pc:sldMk cId="1386297294" sldId="276"/>
            <ac:picMk id="6" creationId="{27871F90-96EC-C956-3016-0E887529DD15}"/>
          </ac:picMkLst>
        </pc:picChg>
      </pc:sldChg>
      <pc:sldChg chg="modSp mod modTransition setBg">
        <pc:chgData name="Zapart, Pawel" userId="e89357d9-f426-4dc0-ab29-6a58efe44e55" providerId="ADAL" clId="{01E840A5-64C3-436D-9BC8-03558113E1ED}" dt="2024-03-02T10:55:53.098" v="182"/>
        <pc:sldMkLst>
          <pc:docMk/>
          <pc:sldMk cId="2188171126" sldId="277"/>
        </pc:sldMkLst>
        <pc:spChg chg="mod">
          <ac:chgData name="Zapart, Pawel" userId="e89357d9-f426-4dc0-ab29-6a58efe44e55" providerId="ADAL" clId="{01E840A5-64C3-436D-9BC8-03558113E1ED}" dt="2024-02-29T20:07:05.142" v="95" actId="404"/>
          <ac:spMkLst>
            <pc:docMk/>
            <pc:sldMk cId="2188171126" sldId="277"/>
            <ac:spMk id="54" creationId="{BF30F68A-91C2-3A16-1BCA-1875ECC8E8FD}"/>
          </ac:spMkLst>
        </pc:spChg>
      </pc:sldChg>
      <pc:sldChg chg="modSp mod modTransition setBg">
        <pc:chgData name="Zapart, Pawel" userId="e89357d9-f426-4dc0-ab29-6a58efe44e55" providerId="ADAL" clId="{01E840A5-64C3-436D-9BC8-03558113E1ED}" dt="2024-03-02T10:55:53.098" v="182"/>
        <pc:sldMkLst>
          <pc:docMk/>
          <pc:sldMk cId="2164185661" sldId="278"/>
        </pc:sldMkLst>
        <pc:spChg chg="mod">
          <ac:chgData name="Zapart, Pawel" userId="e89357d9-f426-4dc0-ab29-6a58efe44e55" providerId="ADAL" clId="{01E840A5-64C3-436D-9BC8-03558113E1ED}" dt="2024-02-29T20:07:47.847" v="111" actId="14100"/>
          <ac:spMkLst>
            <pc:docMk/>
            <pc:sldMk cId="2164185661" sldId="278"/>
            <ac:spMk id="54" creationId="{1564122B-94F9-4BD7-A8E2-BC58D1C3F908}"/>
          </ac:spMkLst>
        </pc:spChg>
        <pc:picChg chg="mod">
          <ac:chgData name="Zapart, Pawel" userId="e89357d9-f426-4dc0-ab29-6a58efe44e55" providerId="ADAL" clId="{01E840A5-64C3-436D-9BC8-03558113E1ED}" dt="2024-02-29T20:07:40.830" v="110" actId="14100"/>
          <ac:picMkLst>
            <pc:docMk/>
            <pc:sldMk cId="2164185661" sldId="278"/>
            <ac:picMk id="3" creationId="{0D66EB09-78C7-3920-82CF-306DF66185FC}"/>
          </ac:picMkLst>
        </pc:picChg>
      </pc:sldChg>
      <pc:sldChg chg="addSp delSp add mod modTransition setBg delDesignElem">
        <pc:chgData name="Zapart, Pawel" userId="e89357d9-f426-4dc0-ab29-6a58efe44e55" providerId="ADAL" clId="{01E840A5-64C3-436D-9BC8-03558113E1ED}" dt="2024-03-02T10:55:53.098" v="182"/>
        <pc:sldMkLst>
          <pc:docMk/>
          <pc:sldMk cId="343157640" sldId="279"/>
        </pc:sldMkLst>
        <pc:spChg chg="del">
          <ac:chgData name="Zapart, Pawel" userId="e89357d9-f426-4dc0-ab29-6a58efe44e55" providerId="ADAL" clId="{01E840A5-64C3-436D-9BC8-03558113E1ED}" dt="2024-02-29T20:00:59.016" v="1"/>
          <ac:spMkLst>
            <pc:docMk/>
            <pc:sldMk cId="343157640" sldId="279"/>
            <ac:spMk id="53" creationId="{3AFE8227-C443-417B-BA91-520EB1EF4559}"/>
          </ac:spMkLst>
        </pc:spChg>
        <pc:spChg chg="del">
          <ac:chgData name="Zapart, Pawel" userId="e89357d9-f426-4dc0-ab29-6a58efe44e55" providerId="ADAL" clId="{01E840A5-64C3-436D-9BC8-03558113E1ED}" dt="2024-02-29T20:00:59.016" v="1"/>
          <ac:spMkLst>
            <pc:docMk/>
            <pc:sldMk cId="343157640" sldId="279"/>
            <ac:spMk id="55" creationId="{907741FC-B544-4A6E-B831-6789D042333D}"/>
          </ac:spMkLst>
        </pc:spChg>
        <pc:spChg chg="del">
          <ac:chgData name="Zapart, Pawel" userId="e89357d9-f426-4dc0-ab29-6a58efe44e55" providerId="ADAL" clId="{01E840A5-64C3-436D-9BC8-03558113E1ED}" dt="2024-02-29T20:00:59.016" v="1"/>
          <ac:spMkLst>
            <pc:docMk/>
            <pc:sldMk cId="343157640" sldId="279"/>
            <ac:spMk id="56" creationId="{3F0BE7ED-7814-4273-B18A-F26CC0380380}"/>
          </ac:spMkLst>
        </pc:spChg>
        <pc:picChg chg="add del">
          <ac:chgData name="Zapart, Pawel" userId="e89357d9-f426-4dc0-ab29-6a58efe44e55" providerId="ADAL" clId="{01E840A5-64C3-436D-9BC8-03558113E1ED}" dt="2024-03-02T10:50:59.602" v="158" actId="478"/>
          <ac:picMkLst>
            <pc:docMk/>
            <pc:sldMk cId="343157640" sldId="279"/>
            <ac:picMk id="2" creationId="{1C3A030C-7FE3-ADB8-E102-9026807BB530}"/>
          </ac:picMkLst>
        </pc:picChg>
      </pc:sldChg>
      <pc:sldChg chg="delSp add del setBg delDesignElem">
        <pc:chgData name="Zapart, Pawel" userId="e89357d9-f426-4dc0-ab29-6a58efe44e55" providerId="ADAL" clId="{01E840A5-64C3-436D-9BC8-03558113E1ED}" dt="2024-03-02T10:51:08.438" v="159" actId="47"/>
        <pc:sldMkLst>
          <pc:docMk/>
          <pc:sldMk cId="2283956699" sldId="280"/>
        </pc:sldMkLst>
        <pc:spChg chg="del">
          <ac:chgData name="Zapart, Pawel" userId="e89357d9-f426-4dc0-ab29-6a58efe44e55" providerId="ADAL" clId="{01E840A5-64C3-436D-9BC8-03558113E1ED}" dt="2024-02-29T20:01:37.277" v="4"/>
          <ac:spMkLst>
            <pc:docMk/>
            <pc:sldMk cId="2283956699" sldId="280"/>
            <ac:spMk id="53" creationId="{3AFE8227-C443-417B-BA91-520EB1EF4559}"/>
          </ac:spMkLst>
        </pc:spChg>
        <pc:spChg chg="del">
          <ac:chgData name="Zapart, Pawel" userId="e89357d9-f426-4dc0-ab29-6a58efe44e55" providerId="ADAL" clId="{01E840A5-64C3-436D-9BC8-03558113E1ED}" dt="2024-02-29T20:01:37.277" v="4"/>
          <ac:spMkLst>
            <pc:docMk/>
            <pc:sldMk cId="2283956699" sldId="280"/>
            <ac:spMk id="55" creationId="{907741FC-B544-4A6E-B831-6789D042333D}"/>
          </ac:spMkLst>
        </pc:spChg>
        <pc:spChg chg="del">
          <ac:chgData name="Zapart, Pawel" userId="e89357d9-f426-4dc0-ab29-6a58efe44e55" providerId="ADAL" clId="{01E840A5-64C3-436D-9BC8-03558113E1ED}" dt="2024-02-29T20:01:37.277" v="4"/>
          <ac:spMkLst>
            <pc:docMk/>
            <pc:sldMk cId="2283956699" sldId="280"/>
            <ac:spMk id="56" creationId="{3F0BE7ED-7814-4273-B18A-F26CC0380380}"/>
          </ac:spMkLst>
        </pc:spChg>
      </pc:sldChg>
      <pc:sldChg chg="addSp delSp modSp add modTransition setBg delDesignElem">
        <pc:chgData name="Zapart, Pawel" userId="e89357d9-f426-4dc0-ab29-6a58efe44e55" providerId="ADAL" clId="{01E840A5-64C3-436D-9BC8-03558113E1ED}" dt="2024-03-02T10:55:53.098" v="182"/>
        <pc:sldMkLst>
          <pc:docMk/>
          <pc:sldMk cId="2757782715" sldId="281"/>
        </pc:sldMkLst>
        <pc:spChg chg="del">
          <ac:chgData name="Zapart, Pawel" userId="e89357d9-f426-4dc0-ab29-6a58efe44e55" providerId="ADAL" clId="{01E840A5-64C3-436D-9BC8-03558113E1ED}" dt="2024-02-29T20:01:55.132" v="7"/>
          <ac:spMkLst>
            <pc:docMk/>
            <pc:sldMk cId="2757782715" sldId="281"/>
            <ac:spMk id="53" creationId="{3AFE8227-C443-417B-BA91-520EB1EF4559}"/>
          </ac:spMkLst>
        </pc:spChg>
        <pc:spChg chg="del">
          <ac:chgData name="Zapart, Pawel" userId="e89357d9-f426-4dc0-ab29-6a58efe44e55" providerId="ADAL" clId="{01E840A5-64C3-436D-9BC8-03558113E1ED}" dt="2024-02-29T20:01:55.132" v="7"/>
          <ac:spMkLst>
            <pc:docMk/>
            <pc:sldMk cId="2757782715" sldId="281"/>
            <ac:spMk id="55" creationId="{907741FC-B544-4A6E-B831-6789D042333D}"/>
          </ac:spMkLst>
        </pc:spChg>
        <pc:spChg chg="del">
          <ac:chgData name="Zapart, Pawel" userId="e89357d9-f426-4dc0-ab29-6a58efe44e55" providerId="ADAL" clId="{01E840A5-64C3-436D-9BC8-03558113E1ED}" dt="2024-02-29T20:01:55.132" v="7"/>
          <ac:spMkLst>
            <pc:docMk/>
            <pc:sldMk cId="2757782715" sldId="281"/>
            <ac:spMk id="56" creationId="{3F0BE7ED-7814-4273-B18A-F26CC0380380}"/>
          </ac:spMkLst>
        </pc:spChg>
        <pc:picChg chg="add mod">
          <ac:chgData name="Zapart, Pawel" userId="e89357d9-f426-4dc0-ab29-6a58efe44e55" providerId="ADAL" clId="{01E840A5-64C3-436D-9BC8-03558113E1ED}" dt="2024-03-02T10:49:36.581" v="148"/>
          <ac:picMkLst>
            <pc:docMk/>
            <pc:sldMk cId="2757782715" sldId="281"/>
            <ac:picMk id="2" creationId="{B447F4E1-4B1F-3C51-4919-3CCE7F160591}"/>
          </ac:picMkLst>
        </pc:picChg>
      </pc:sldChg>
      <pc:sldChg chg="delSp add del setBg delDesignElem">
        <pc:chgData name="Zapart, Pawel" userId="e89357d9-f426-4dc0-ab29-6a58efe44e55" providerId="ADAL" clId="{01E840A5-64C3-436D-9BC8-03558113E1ED}" dt="2024-02-29T20:09:57.137" v="122" actId="47"/>
        <pc:sldMkLst>
          <pc:docMk/>
          <pc:sldMk cId="221947038" sldId="282"/>
        </pc:sldMkLst>
        <pc:spChg chg="del">
          <ac:chgData name="Zapart, Pawel" userId="e89357d9-f426-4dc0-ab29-6a58efe44e55" providerId="ADAL" clId="{01E840A5-64C3-436D-9BC8-03558113E1ED}" dt="2024-02-29T20:08:16.075" v="113"/>
          <ac:spMkLst>
            <pc:docMk/>
            <pc:sldMk cId="221947038" sldId="282"/>
            <ac:spMk id="53" creationId="{6E1EA38B-F054-7D70-A46B-F8FEEB7CD094}"/>
          </ac:spMkLst>
        </pc:spChg>
        <pc:spChg chg="del">
          <ac:chgData name="Zapart, Pawel" userId="e89357d9-f426-4dc0-ab29-6a58efe44e55" providerId="ADAL" clId="{01E840A5-64C3-436D-9BC8-03558113E1ED}" dt="2024-02-29T20:08:16.075" v="113"/>
          <ac:spMkLst>
            <pc:docMk/>
            <pc:sldMk cId="221947038" sldId="282"/>
            <ac:spMk id="55" creationId="{81B530ED-7B77-BE67-FB3D-DCADE13BD6B8}"/>
          </ac:spMkLst>
        </pc:spChg>
        <pc:spChg chg="del">
          <ac:chgData name="Zapart, Pawel" userId="e89357d9-f426-4dc0-ab29-6a58efe44e55" providerId="ADAL" clId="{01E840A5-64C3-436D-9BC8-03558113E1ED}" dt="2024-02-29T20:08:16.075" v="113"/>
          <ac:spMkLst>
            <pc:docMk/>
            <pc:sldMk cId="221947038" sldId="282"/>
            <ac:spMk id="56" creationId="{B016753D-25D1-02EB-B45C-1A8A6C93BFB5}"/>
          </ac:spMkLst>
        </pc:spChg>
      </pc:sldChg>
      <pc:sldChg chg="addSp delSp modSp add mod modTransition setBg delDesignElem">
        <pc:chgData name="Zapart, Pawel" userId="e89357d9-f426-4dc0-ab29-6a58efe44e55" providerId="ADAL" clId="{01E840A5-64C3-436D-9BC8-03558113E1ED}" dt="2024-03-02T10:55:53.098" v="182"/>
        <pc:sldMkLst>
          <pc:docMk/>
          <pc:sldMk cId="1105481252" sldId="282"/>
        </pc:sldMkLst>
        <pc:spChg chg="del">
          <ac:chgData name="Zapart, Pawel" userId="e89357d9-f426-4dc0-ab29-6a58efe44e55" providerId="ADAL" clId="{01E840A5-64C3-436D-9BC8-03558113E1ED}" dt="2024-02-29T20:14:04.268" v="135"/>
          <ac:spMkLst>
            <pc:docMk/>
            <pc:sldMk cId="1105481252" sldId="282"/>
            <ac:spMk id="53" creationId="{9C1786BF-EA9B-E4B1-11A1-B8055C8B68B9}"/>
          </ac:spMkLst>
        </pc:spChg>
        <pc:spChg chg="mod">
          <ac:chgData name="Zapart, Pawel" userId="e89357d9-f426-4dc0-ab29-6a58efe44e55" providerId="ADAL" clId="{01E840A5-64C3-436D-9BC8-03558113E1ED}" dt="2024-03-02T10:53:36.236" v="177" actId="403"/>
          <ac:spMkLst>
            <pc:docMk/>
            <pc:sldMk cId="1105481252" sldId="282"/>
            <ac:spMk id="54" creationId="{578BB162-2D73-5418-CE6C-2F81C86B08E7}"/>
          </ac:spMkLst>
        </pc:spChg>
        <pc:spChg chg="del">
          <ac:chgData name="Zapart, Pawel" userId="e89357d9-f426-4dc0-ab29-6a58efe44e55" providerId="ADAL" clId="{01E840A5-64C3-436D-9BC8-03558113E1ED}" dt="2024-02-29T20:14:04.268" v="135"/>
          <ac:spMkLst>
            <pc:docMk/>
            <pc:sldMk cId="1105481252" sldId="282"/>
            <ac:spMk id="55" creationId="{388EC6B9-A6D8-7AB0-4373-E1B37AD86B2A}"/>
          </ac:spMkLst>
        </pc:spChg>
        <pc:spChg chg="del">
          <ac:chgData name="Zapart, Pawel" userId="e89357d9-f426-4dc0-ab29-6a58efe44e55" providerId="ADAL" clId="{01E840A5-64C3-436D-9BC8-03558113E1ED}" dt="2024-02-29T20:14:04.268" v="135"/>
          <ac:spMkLst>
            <pc:docMk/>
            <pc:sldMk cId="1105481252" sldId="282"/>
            <ac:spMk id="56" creationId="{E089E014-C697-93DC-52DE-3B727E31C896}"/>
          </ac:spMkLst>
        </pc:spChg>
        <pc:spChg chg="add">
          <ac:chgData name="Zapart, Pawel" userId="e89357d9-f426-4dc0-ab29-6a58efe44e55" providerId="ADAL" clId="{01E840A5-64C3-436D-9BC8-03558113E1ED}" dt="2024-03-02T10:52:54.353" v="162" actId="26606"/>
          <ac:spMkLst>
            <pc:docMk/>
            <pc:sldMk cId="1105481252" sldId="282"/>
            <ac:spMk id="59" creationId="{3AFE8227-C443-417B-BA91-520EB1EF4559}"/>
          </ac:spMkLst>
        </pc:spChg>
        <pc:spChg chg="add">
          <ac:chgData name="Zapart, Pawel" userId="e89357d9-f426-4dc0-ab29-6a58efe44e55" providerId="ADAL" clId="{01E840A5-64C3-436D-9BC8-03558113E1ED}" dt="2024-03-02T10:52:54.353" v="162" actId="26606"/>
          <ac:spMkLst>
            <pc:docMk/>
            <pc:sldMk cId="1105481252" sldId="282"/>
            <ac:spMk id="61" creationId="{907741FC-B544-4A6E-B831-6789D042333D}"/>
          </ac:spMkLst>
        </pc:spChg>
        <pc:spChg chg="add">
          <ac:chgData name="Zapart, Pawel" userId="e89357d9-f426-4dc0-ab29-6a58efe44e55" providerId="ADAL" clId="{01E840A5-64C3-436D-9BC8-03558113E1ED}" dt="2024-03-02T10:52:54.353" v="162" actId="26606"/>
          <ac:spMkLst>
            <pc:docMk/>
            <pc:sldMk cId="1105481252" sldId="282"/>
            <ac:spMk id="63" creationId="{3F0BE7ED-7814-4273-B18A-F26CC0380380}"/>
          </ac:spMkLst>
        </pc:spChg>
      </pc:sldChg>
      <pc:sldChg chg="addSp delSp add del setBg delDesignElem">
        <pc:chgData name="Zapart, Pawel" userId="e89357d9-f426-4dc0-ab29-6a58efe44e55" providerId="ADAL" clId="{01E840A5-64C3-436D-9BC8-03558113E1ED}" dt="2024-03-02T11:00:26.226" v="187"/>
        <pc:sldMkLst>
          <pc:docMk/>
          <pc:sldMk cId="153851231" sldId="283"/>
        </pc:sldMkLst>
        <pc:spChg chg="add del">
          <ac:chgData name="Zapart, Pawel" userId="e89357d9-f426-4dc0-ab29-6a58efe44e55" providerId="ADAL" clId="{01E840A5-64C3-436D-9BC8-03558113E1ED}" dt="2024-03-02T11:00:26.226" v="187"/>
          <ac:spMkLst>
            <pc:docMk/>
            <pc:sldMk cId="153851231" sldId="283"/>
            <ac:spMk id="53" creationId="{3AFE8227-C443-417B-BA91-520EB1EF4559}"/>
          </ac:spMkLst>
        </pc:spChg>
        <pc:spChg chg="add del">
          <ac:chgData name="Zapart, Pawel" userId="e89357d9-f426-4dc0-ab29-6a58efe44e55" providerId="ADAL" clId="{01E840A5-64C3-436D-9BC8-03558113E1ED}" dt="2024-03-02T11:00:26.226" v="187"/>
          <ac:spMkLst>
            <pc:docMk/>
            <pc:sldMk cId="153851231" sldId="283"/>
            <ac:spMk id="55" creationId="{907741FC-B544-4A6E-B831-6789D042333D}"/>
          </ac:spMkLst>
        </pc:spChg>
        <pc:spChg chg="add del">
          <ac:chgData name="Zapart, Pawel" userId="e89357d9-f426-4dc0-ab29-6a58efe44e55" providerId="ADAL" clId="{01E840A5-64C3-436D-9BC8-03558113E1ED}" dt="2024-03-02T11:00:26.226" v="187"/>
          <ac:spMkLst>
            <pc:docMk/>
            <pc:sldMk cId="153851231" sldId="283"/>
            <ac:spMk id="56" creationId="{3F0BE7ED-7814-4273-B18A-F26CC0380380}"/>
          </ac:spMkLst>
        </pc:spChg>
      </pc:sldChg>
      <pc:sldMasterChg chg="setBg modSldLayout">
        <pc:chgData name="Zapart, Pawel" userId="e89357d9-f426-4dc0-ab29-6a58efe44e55" providerId="ADAL" clId="{01E840A5-64C3-436D-9BC8-03558113E1ED}" dt="2024-03-02T10:52:48.074" v="161"/>
        <pc:sldMasterMkLst>
          <pc:docMk/>
          <pc:sldMasterMk cId="2943554210" sldId="2147483648"/>
        </pc:sldMasterMkLst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311376913" sldId="2147483649"/>
          </pc:sldLayoutMkLst>
        </pc:sldLayoutChg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2198543774" sldId="2147483650"/>
          </pc:sldLayoutMkLst>
        </pc:sldLayoutChg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4168781764" sldId="2147483651"/>
          </pc:sldLayoutMkLst>
        </pc:sldLayoutChg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1779547496" sldId="2147483652"/>
          </pc:sldLayoutMkLst>
        </pc:sldLayoutChg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643119940" sldId="2147483653"/>
          </pc:sldLayoutMkLst>
        </pc:sldLayoutChg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456283206" sldId="2147483654"/>
          </pc:sldLayoutMkLst>
        </pc:sldLayoutChg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1576844622" sldId="2147483655"/>
          </pc:sldLayoutMkLst>
        </pc:sldLayoutChg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3248749773" sldId="2147483656"/>
          </pc:sldLayoutMkLst>
        </pc:sldLayoutChg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1099418189" sldId="2147483657"/>
          </pc:sldLayoutMkLst>
        </pc:sldLayoutChg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2361234928" sldId="2147483658"/>
          </pc:sldLayoutMkLst>
        </pc:sldLayoutChg>
        <pc:sldLayoutChg chg="setBg">
          <pc:chgData name="Zapart, Pawel" userId="e89357d9-f426-4dc0-ab29-6a58efe44e55" providerId="ADAL" clId="{01E840A5-64C3-436D-9BC8-03558113E1ED}" dt="2024-03-02T10:52:48.074" v="161"/>
          <pc:sldLayoutMkLst>
            <pc:docMk/>
            <pc:sldMasterMk cId="2943554210" sldId="2147483648"/>
            <pc:sldLayoutMk cId="1403254142" sldId="2147483659"/>
          </pc:sldLayoutMkLst>
        </pc:sldLayoutChg>
      </pc:sldMasterChg>
    </pc:docChg>
  </pc:docChgLst>
  <pc:docChgLst>
    <pc:chgData name="Bosek, Malgorzata" userId="358949e6-23dc-4d5e-8412-5db0cc0374c8" providerId="ADAL" clId="{83ADA18A-87B8-4BD2-A4C5-80836C3359F3}"/>
    <pc:docChg chg="undo custSel addSld delSld modSld sldOrd">
      <pc:chgData name="Bosek, Malgorzata" userId="358949e6-23dc-4d5e-8412-5db0cc0374c8" providerId="ADAL" clId="{83ADA18A-87B8-4BD2-A4C5-80836C3359F3}" dt="2023-12-20T22:17:36.092" v="450"/>
      <pc:docMkLst>
        <pc:docMk/>
      </pc:docMkLst>
      <pc:sldChg chg="del">
        <pc:chgData name="Bosek, Malgorzata" userId="358949e6-23dc-4d5e-8412-5db0cc0374c8" providerId="ADAL" clId="{83ADA18A-87B8-4BD2-A4C5-80836C3359F3}" dt="2023-12-20T21:48:49.574" v="311" actId="47"/>
        <pc:sldMkLst>
          <pc:docMk/>
          <pc:sldMk cId="1570879833" sldId="257"/>
        </pc:sldMkLst>
      </pc:sldChg>
      <pc:sldChg chg="ord">
        <pc:chgData name="Bosek, Malgorzata" userId="358949e6-23dc-4d5e-8412-5db0cc0374c8" providerId="ADAL" clId="{83ADA18A-87B8-4BD2-A4C5-80836C3359F3}" dt="2023-12-20T21:42:56.779" v="271"/>
        <pc:sldMkLst>
          <pc:docMk/>
          <pc:sldMk cId="2106662107" sldId="259"/>
        </pc:sldMkLst>
      </pc:sldChg>
      <pc:sldChg chg="del">
        <pc:chgData name="Bosek, Malgorzata" userId="358949e6-23dc-4d5e-8412-5db0cc0374c8" providerId="ADAL" clId="{83ADA18A-87B8-4BD2-A4C5-80836C3359F3}" dt="2023-12-20T21:23:54.988" v="0" actId="2696"/>
        <pc:sldMkLst>
          <pc:docMk/>
          <pc:sldMk cId="2032144153" sldId="261"/>
        </pc:sldMkLst>
      </pc:sldChg>
      <pc:sldChg chg="ord">
        <pc:chgData name="Bosek, Malgorzata" userId="358949e6-23dc-4d5e-8412-5db0cc0374c8" providerId="ADAL" clId="{83ADA18A-87B8-4BD2-A4C5-80836C3359F3}" dt="2023-12-20T21:24:03.027" v="2"/>
        <pc:sldMkLst>
          <pc:docMk/>
          <pc:sldMk cId="3548280780" sldId="265"/>
        </pc:sldMkLst>
      </pc:sldChg>
      <pc:sldChg chg="ord">
        <pc:chgData name="Bosek, Malgorzata" userId="358949e6-23dc-4d5e-8412-5db0cc0374c8" providerId="ADAL" clId="{83ADA18A-87B8-4BD2-A4C5-80836C3359F3}" dt="2023-12-20T21:43:02.312" v="273"/>
        <pc:sldMkLst>
          <pc:docMk/>
          <pc:sldMk cId="3854875502" sldId="267"/>
        </pc:sldMkLst>
      </pc:sldChg>
      <pc:sldChg chg="addSp modSp mod ord setBg">
        <pc:chgData name="Bosek, Malgorzata" userId="358949e6-23dc-4d5e-8412-5db0cc0374c8" providerId="ADAL" clId="{83ADA18A-87B8-4BD2-A4C5-80836C3359F3}" dt="2023-12-20T21:25:16.644" v="9"/>
        <pc:sldMkLst>
          <pc:docMk/>
          <pc:sldMk cId="1375833464" sldId="268"/>
        </pc:sldMkLst>
        <pc:spChg chg="add">
          <ac:chgData name="Bosek, Malgorzata" userId="358949e6-23dc-4d5e-8412-5db0cc0374c8" providerId="ADAL" clId="{83ADA18A-87B8-4BD2-A4C5-80836C3359F3}" dt="2023-12-20T21:25:04.440" v="6" actId="26606"/>
          <ac:spMkLst>
            <pc:docMk/>
            <pc:sldMk cId="1375833464" sldId="268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5:04.440" v="6" actId="26606"/>
          <ac:picMkLst>
            <pc:docMk/>
            <pc:sldMk cId="1375833464" sldId="268"/>
            <ac:picMk id="3" creationId="{BFEBB1D9-7631-C391-159A-4838B00A76A8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25:36.554" v="13" actId="26606"/>
        <pc:sldMkLst>
          <pc:docMk/>
          <pc:sldMk cId="2723176835" sldId="270"/>
        </pc:sldMkLst>
        <pc:spChg chg="add">
          <ac:chgData name="Bosek, Malgorzata" userId="358949e6-23dc-4d5e-8412-5db0cc0374c8" providerId="ADAL" clId="{83ADA18A-87B8-4BD2-A4C5-80836C3359F3}" dt="2023-12-20T21:25:36.554" v="13" actId="26606"/>
          <ac:spMkLst>
            <pc:docMk/>
            <pc:sldMk cId="2723176835" sldId="270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5:36.554" v="13" actId="26606"/>
          <ac:picMkLst>
            <pc:docMk/>
            <pc:sldMk cId="2723176835" sldId="270"/>
            <ac:picMk id="3" creationId="{836D60B8-D808-7F3D-7F1B-CDB0FB91AFE6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3:19.753" v="275"/>
        <pc:sldMkLst>
          <pc:docMk/>
          <pc:sldMk cId="43931345" sldId="271"/>
        </pc:sldMkLst>
        <pc:spChg chg="add">
          <ac:chgData name="Bosek, Malgorzata" userId="358949e6-23dc-4d5e-8412-5db0cc0374c8" providerId="ADAL" clId="{83ADA18A-87B8-4BD2-A4C5-80836C3359F3}" dt="2023-12-20T21:25:56.395" v="18" actId="26606"/>
          <ac:spMkLst>
            <pc:docMk/>
            <pc:sldMk cId="43931345" sldId="271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5:56.395" v="18" actId="26606"/>
          <ac:picMkLst>
            <pc:docMk/>
            <pc:sldMk cId="43931345" sldId="271"/>
            <ac:picMk id="3" creationId="{27603FB2-019B-7353-1DF7-60267C311213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26:15.024" v="23" actId="26606"/>
        <pc:sldMkLst>
          <pc:docMk/>
          <pc:sldMk cId="1334495912" sldId="272"/>
        </pc:sldMkLst>
        <pc:spChg chg="add">
          <ac:chgData name="Bosek, Malgorzata" userId="358949e6-23dc-4d5e-8412-5db0cc0374c8" providerId="ADAL" clId="{83ADA18A-87B8-4BD2-A4C5-80836C3359F3}" dt="2023-12-20T21:26:15.024" v="23" actId="26606"/>
          <ac:spMkLst>
            <pc:docMk/>
            <pc:sldMk cId="1334495912" sldId="272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6:15.024" v="23" actId="26606"/>
          <ac:picMkLst>
            <pc:docMk/>
            <pc:sldMk cId="1334495912" sldId="272"/>
            <ac:picMk id="3" creationId="{525FF311-E8C5-CD62-8086-B27027A4EEC5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26:35.534" v="28" actId="26606"/>
        <pc:sldMkLst>
          <pc:docMk/>
          <pc:sldMk cId="2668521717" sldId="273"/>
        </pc:sldMkLst>
        <pc:spChg chg="add">
          <ac:chgData name="Bosek, Malgorzata" userId="358949e6-23dc-4d5e-8412-5db0cc0374c8" providerId="ADAL" clId="{83ADA18A-87B8-4BD2-A4C5-80836C3359F3}" dt="2023-12-20T21:26:35.534" v="28" actId="26606"/>
          <ac:spMkLst>
            <pc:docMk/>
            <pc:sldMk cId="2668521717" sldId="273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6:35.534" v="28" actId="26606"/>
          <ac:picMkLst>
            <pc:docMk/>
            <pc:sldMk cId="2668521717" sldId="273"/>
            <ac:picMk id="3" creationId="{4FB7FA72-1D1A-86C2-6B9A-7DCD07062B4A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28:07.759" v="50"/>
        <pc:sldMkLst>
          <pc:docMk/>
          <pc:sldMk cId="4238014614" sldId="274"/>
        </pc:sldMkLst>
        <pc:spChg chg="add">
          <ac:chgData name="Bosek, Malgorzata" userId="358949e6-23dc-4d5e-8412-5db0cc0374c8" providerId="ADAL" clId="{83ADA18A-87B8-4BD2-A4C5-80836C3359F3}" dt="2023-12-20T21:27:00.999" v="33" actId="26606"/>
          <ac:spMkLst>
            <pc:docMk/>
            <pc:sldMk cId="4238014614" sldId="274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7:00.999" v="33" actId="26606"/>
          <ac:picMkLst>
            <pc:docMk/>
            <pc:sldMk cId="4238014614" sldId="274"/>
            <ac:picMk id="3" creationId="{FB56A08E-936E-8BDD-C9EE-C2B7ADC18D8B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27:20.607" v="38" actId="26606"/>
        <pc:sldMkLst>
          <pc:docMk/>
          <pc:sldMk cId="597788103" sldId="275"/>
        </pc:sldMkLst>
        <pc:spChg chg="add">
          <ac:chgData name="Bosek, Malgorzata" userId="358949e6-23dc-4d5e-8412-5db0cc0374c8" providerId="ADAL" clId="{83ADA18A-87B8-4BD2-A4C5-80836C3359F3}" dt="2023-12-20T21:27:20.607" v="38" actId="26606"/>
          <ac:spMkLst>
            <pc:docMk/>
            <pc:sldMk cId="597788103" sldId="275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7:20.607" v="38" actId="26606"/>
          <ac:picMkLst>
            <pc:docMk/>
            <pc:sldMk cId="597788103" sldId="275"/>
            <ac:picMk id="3" creationId="{8346DE80-E6D8-677D-7F66-02CE850C4801}"/>
          </ac:picMkLst>
        </pc:picChg>
      </pc:sldChg>
      <pc:sldChg chg="addSp modSp new del mod">
        <pc:chgData name="Bosek, Malgorzata" userId="358949e6-23dc-4d5e-8412-5db0cc0374c8" providerId="ADAL" clId="{83ADA18A-87B8-4BD2-A4C5-80836C3359F3}" dt="2023-12-20T21:43:41.966" v="277" actId="47"/>
        <pc:sldMkLst>
          <pc:docMk/>
          <pc:sldMk cId="3257410262" sldId="276"/>
        </pc:sldMkLst>
        <pc:picChg chg="add mod">
          <ac:chgData name="Bosek, Malgorzata" userId="358949e6-23dc-4d5e-8412-5db0cc0374c8" providerId="ADAL" clId="{83ADA18A-87B8-4BD2-A4C5-80836C3359F3}" dt="2023-12-20T21:43:35.803" v="276" actId="14100"/>
          <ac:picMkLst>
            <pc:docMk/>
            <pc:sldMk cId="3257410262" sldId="276"/>
            <ac:picMk id="3" creationId="{A44BB743-9C4D-05FF-2E57-EB4E91746172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29:10.132" v="66"/>
        <pc:sldMkLst>
          <pc:docMk/>
          <pc:sldMk cId="3588833686" sldId="277"/>
        </pc:sldMkLst>
        <pc:spChg chg="add">
          <ac:chgData name="Bosek, Malgorzata" userId="358949e6-23dc-4d5e-8412-5db0cc0374c8" providerId="ADAL" clId="{83ADA18A-87B8-4BD2-A4C5-80836C3359F3}" dt="2023-12-20T21:27:54.288" v="46" actId="26606"/>
          <ac:spMkLst>
            <pc:docMk/>
            <pc:sldMk cId="3588833686" sldId="277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7:54.288" v="46" actId="26606"/>
          <ac:picMkLst>
            <pc:docMk/>
            <pc:sldMk cId="3588833686" sldId="277"/>
            <ac:picMk id="3" creationId="{E29420FD-DFDB-EEA5-A8AE-B89C0481FCD3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6:01.460" v="299"/>
        <pc:sldMkLst>
          <pc:docMk/>
          <pc:sldMk cId="232783018" sldId="278"/>
        </pc:sldMkLst>
        <pc:spChg chg="add">
          <ac:chgData name="Bosek, Malgorzata" userId="358949e6-23dc-4d5e-8412-5db0cc0374c8" providerId="ADAL" clId="{83ADA18A-87B8-4BD2-A4C5-80836C3359F3}" dt="2023-12-20T21:28:33.553" v="55" actId="26606"/>
          <ac:spMkLst>
            <pc:docMk/>
            <pc:sldMk cId="232783018" sldId="278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8:33.553" v="55" actId="26606"/>
          <ac:picMkLst>
            <pc:docMk/>
            <pc:sldMk cId="232783018" sldId="278"/>
            <ac:picMk id="3" creationId="{024A1809-9AFA-3C2C-7953-BDCBEEEB8A4A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3:54.867" v="279"/>
        <pc:sldMkLst>
          <pc:docMk/>
          <pc:sldMk cId="1207725643" sldId="279"/>
        </pc:sldMkLst>
        <pc:spChg chg="add">
          <ac:chgData name="Bosek, Malgorzata" userId="358949e6-23dc-4d5e-8412-5db0cc0374c8" providerId="ADAL" clId="{83ADA18A-87B8-4BD2-A4C5-80836C3359F3}" dt="2023-12-20T21:28:52.985" v="60" actId="26606"/>
          <ac:spMkLst>
            <pc:docMk/>
            <pc:sldMk cId="1207725643" sldId="279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8:52.985" v="60" actId="26606"/>
          <ac:picMkLst>
            <pc:docMk/>
            <pc:sldMk cId="1207725643" sldId="279"/>
            <ac:picMk id="3" creationId="{2D25A155-7F33-E7AB-0C8A-A732B5623F22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44:12.319" v="283"/>
        <pc:sldMkLst>
          <pc:docMk/>
          <pc:sldMk cId="4088525397" sldId="280"/>
        </pc:sldMkLst>
        <pc:spChg chg="add del">
          <ac:chgData name="Bosek, Malgorzata" userId="358949e6-23dc-4d5e-8412-5db0cc0374c8" providerId="ADAL" clId="{83ADA18A-87B8-4BD2-A4C5-80836C3359F3}" dt="2023-12-20T21:29:53.030" v="76" actId="26606"/>
          <ac:spMkLst>
            <pc:docMk/>
            <pc:sldMk cId="4088525397" sldId="280"/>
            <ac:spMk id="10" creationId="{80CCAACE-815D-4A79-875A-B7EFC28F7D2B}"/>
          </ac:spMkLst>
        </pc:spChg>
        <pc:spChg chg="add">
          <ac:chgData name="Bosek, Malgorzata" userId="358949e6-23dc-4d5e-8412-5db0cc0374c8" providerId="ADAL" clId="{83ADA18A-87B8-4BD2-A4C5-80836C3359F3}" dt="2023-12-20T21:29:53.030" v="76" actId="26606"/>
          <ac:spMkLst>
            <pc:docMk/>
            <pc:sldMk cId="4088525397" sldId="280"/>
            <ac:spMk id="15" creationId="{42A4FC2C-047E-45A5-965D-8E1E3BF09BC6}"/>
          </ac:spMkLst>
        </pc:spChg>
        <pc:picChg chg="add del mod">
          <ac:chgData name="Bosek, Malgorzata" userId="358949e6-23dc-4d5e-8412-5db0cc0374c8" providerId="ADAL" clId="{83ADA18A-87B8-4BD2-A4C5-80836C3359F3}" dt="2023-12-20T21:29:36.706" v="71" actId="478"/>
          <ac:picMkLst>
            <pc:docMk/>
            <pc:sldMk cId="4088525397" sldId="280"/>
            <ac:picMk id="3" creationId="{73DB136B-06E3-5CAE-5168-743F67B6BE72}"/>
          </ac:picMkLst>
        </pc:picChg>
        <pc:picChg chg="add del mod">
          <ac:chgData name="Bosek, Malgorzata" userId="358949e6-23dc-4d5e-8412-5db0cc0374c8" providerId="ADAL" clId="{83ADA18A-87B8-4BD2-A4C5-80836C3359F3}" dt="2023-12-20T21:29:40.234" v="72" actId="478"/>
          <ac:picMkLst>
            <pc:docMk/>
            <pc:sldMk cId="4088525397" sldId="280"/>
            <ac:picMk id="5" creationId="{5587C894-385B-04FE-8A7B-E7F3A20B5E57}"/>
          </ac:picMkLst>
        </pc:picChg>
        <pc:picChg chg="add mod">
          <ac:chgData name="Bosek, Malgorzata" userId="358949e6-23dc-4d5e-8412-5db0cc0374c8" providerId="ADAL" clId="{83ADA18A-87B8-4BD2-A4C5-80836C3359F3}" dt="2023-12-20T21:29:53.030" v="76" actId="26606"/>
          <ac:picMkLst>
            <pc:docMk/>
            <pc:sldMk cId="4088525397" sldId="280"/>
            <ac:picMk id="7" creationId="{3628F00A-A1BE-3A82-F08B-77334228563A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4:17.985" v="285"/>
        <pc:sldMkLst>
          <pc:docMk/>
          <pc:sldMk cId="127584619" sldId="281"/>
        </pc:sldMkLst>
        <pc:spChg chg="add">
          <ac:chgData name="Bosek, Malgorzata" userId="358949e6-23dc-4d5e-8412-5db0cc0374c8" providerId="ADAL" clId="{83ADA18A-87B8-4BD2-A4C5-80836C3359F3}" dt="2023-12-20T21:30:09.144" v="81" actId="26606"/>
          <ac:spMkLst>
            <pc:docMk/>
            <pc:sldMk cId="127584619" sldId="281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0:09.144" v="81" actId="26606"/>
          <ac:picMkLst>
            <pc:docMk/>
            <pc:sldMk cId="127584619" sldId="281"/>
            <ac:picMk id="3" creationId="{57C79CA3-E77C-0F0E-52F8-63584F752520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44:32.970" v="289"/>
        <pc:sldMkLst>
          <pc:docMk/>
          <pc:sldMk cId="2416465425" sldId="282"/>
        </pc:sldMkLst>
        <pc:spChg chg="add del">
          <ac:chgData name="Bosek, Malgorzata" userId="358949e6-23dc-4d5e-8412-5db0cc0374c8" providerId="ADAL" clId="{83ADA18A-87B8-4BD2-A4C5-80836C3359F3}" dt="2023-12-20T21:31:23.110" v="96" actId="26606"/>
          <ac:spMkLst>
            <pc:docMk/>
            <pc:sldMk cId="2416465425" sldId="282"/>
            <ac:spMk id="8" creationId="{E722B2DD-E14D-4972-9D98-5D6E61B1B2D2}"/>
          </ac:spMkLst>
        </pc:spChg>
        <pc:spChg chg="add del">
          <ac:chgData name="Bosek, Malgorzata" userId="358949e6-23dc-4d5e-8412-5db0cc0374c8" providerId="ADAL" clId="{83ADA18A-87B8-4BD2-A4C5-80836C3359F3}" dt="2023-12-20T21:31:23.110" v="96" actId="26606"/>
          <ac:spMkLst>
            <pc:docMk/>
            <pc:sldMk cId="2416465425" sldId="282"/>
            <ac:spMk id="10" creationId="{0CFB124C-4B0C-4A81-8633-17257B151642}"/>
          </ac:spMkLst>
        </pc:spChg>
        <pc:spChg chg="add">
          <ac:chgData name="Bosek, Malgorzata" userId="358949e6-23dc-4d5e-8412-5db0cc0374c8" providerId="ADAL" clId="{83ADA18A-87B8-4BD2-A4C5-80836C3359F3}" dt="2023-12-20T21:31:23.110" v="96" actId="26606"/>
          <ac:spMkLst>
            <pc:docMk/>
            <pc:sldMk cId="2416465425" sldId="282"/>
            <ac:spMk id="15" creationId="{42A4FC2C-047E-45A5-965D-8E1E3BF09BC6}"/>
          </ac:spMkLst>
        </pc:spChg>
        <pc:picChg chg="add del mod">
          <ac:chgData name="Bosek, Malgorzata" userId="358949e6-23dc-4d5e-8412-5db0cc0374c8" providerId="ADAL" clId="{83ADA18A-87B8-4BD2-A4C5-80836C3359F3}" dt="2023-12-20T21:31:09.982" v="92" actId="478"/>
          <ac:picMkLst>
            <pc:docMk/>
            <pc:sldMk cId="2416465425" sldId="282"/>
            <ac:picMk id="3" creationId="{0917B27D-BF11-95E8-F7F5-D1B95A660ACE}"/>
          </ac:picMkLst>
        </pc:picChg>
        <pc:picChg chg="add del mod">
          <ac:chgData name="Bosek, Malgorzata" userId="358949e6-23dc-4d5e-8412-5db0cc0374c8" providerId="ADAL" clId="{83ADA18A-87B8-4BD2-A4C5-80836C3359F3}" dt="2023-12-20T21:31:08.813" v="91" actId="478"/>
          <ac:picMkLst>
            <pc:docMk/>
            <pc:sldMk cId="2416465425" sldId="282"/>
            <ac:picMk id="5" creationId="{7738BDDD-1925-CD1C-9340-E159C8198926}"/>
          </ac:picMkLst>
        </pc:picChg>
        <pc:picChg chg="add mod">
          <ac:chgData name="Bosek, Malgorzata" userId="358949e6-23dc-4d5e-8412-5db0cc0374c8" providerId="ADAL" clId="{83ADA18A-87B8-4BD2-A4C5-80836C3359F3}" dt="2023-12-20T21:31:23.110" v="96" actId="26606"/>
          <ac:picMkLst>
            <pc:docMk/>
            <pc:sldMk cId="2416465425" sldId="282"/>
            <ac:picMk id="7" creationId="{0F991DED-63F3-1509-D398-F50D1114F251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4:38.588" v="291"/>
        <pc:sldMkLst>
          <pc:docMk/>
          <pc:sldMk cId="103838935" sldId="283"/>
        </pc:sldMkLst>
        <pc:spChg chg="add">
          <ac:chgData name="Bosek, Malgorzata" userId="358949e6-23dc-4d5e-8412-5db0cc0374c8" providerId="ADAL" clId="{83ADA18A-87B8-4BD2-A4C5-80836C3359F3}" dt="2023-12-20T21:31:42.929" v="101" actId="26606"/>
          <ac:spMkLst>
            <pc:docMk/>
            <pc:sldMk cId="103838935" sldId="283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1:45.927" v="103" actId="962"/>
          <ac:picMkLst>
            <pc:docMk/>
            <pc:sldMk cId="103838935" sldId="283"/>
            <ac:picMk id="3" creationId="{D4C845C2-41B4-50EA-8CF6-CF4CF1E030F8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46:23.368" v="303"/>
        <pc:sldMkLst>
          <pc:docMk/>
          <pc:sldMk cId="758433396" sldId="284"/>
        </pc:sldMkLst>
        <pc:spChg chg="add del">
          <ac:chgData name="Bosek, Malgorzata" userId="358949e6-23dc-4d5e-8412-5db0cc0374c8" providerId="ADAL" clId="{83ADA18A-87B8-4BD2-A4C5-80836C3359F3}" dt="2023-12-20T21:32:26.463" v="111" actId="26606"/>
          <ac:spMkLst>
            <pc:docMk/>
            <pc:sldMk cId="758433396" sldId="284"/>
            <ac:spMk id="8" creationId="{E722B2DD-E14D-4972-9D98-5D6E61B1B2D2}"/>
          </ac:spMkLst>
        </pc:spChg>
        <pc:spChg chg="add del">
          <ac:chgData name="Bosek, Malgorzata" userId="358949e6-23dc-4d5e-8412-5db0cc0374c8" providerId="ADAL" clId="{83ADA18A-87B8-4BD2-A4C5-80836C3359F3}" dt="2023-12-20T21:32:26.463" v="111" actId="26606"/>
          <ac:spMkLst>
            <pc:docMk/>
            <pc:sldMk cId="758433396" sldId="284"/>
            <ac:spMk id="10" creationId="{0CFB124C-4B0C-4A81-8633-17257B151642}"/>
          </ac:spMkLst>
        </pc:spChg>
        <pc:spChg chg="add">
          <ac:chgData name="Bosek, Malgorzata" userId="358949e6-23dc-4d5e-8412-5db0cc0374c8" providerId="ADAL" clId="{83ADA18A-87B8-4BD2-A4C5-80836C3359F3}" dt="2023-12-20T21:32:26.463" v="111" actId="26606"/>
          <ac:spMkLst>
            <pc:docMk/>
            <pc:sldMk cId="758433396" sldId="284"/>
            <ac:spMk id="15" creationId="{E722B2DD-E14D-4972-9D98-5D6E61B1B2D2}"/>
          </ac:spMkLst>
        </pc:spChg>
        <pc:spChg chg="add">
          <ac:chgData name="Bosek, Malgorzata" userId="358949e6-23dc-4d5e-8412-5db0cc0374c8" providerId="ADAL" clId="{83ADA18A-87B8-4BD2-A4C5-80836C3359F3}" dt="2023-12-20T21:32:26.463" v="111" actId="26606"/>
          <ac:spMkLst>
            <pc:docMk/>
            <pc:sldMk cId="758433396" sldId="284"/>
            <ac:spMk id="17" creationId="{0CFB124C-4B0C-4A81-8633-17257B151642}"/>
          </ac:spMkLst>
        </pc:spChg>
        <pc:picChg chg="add mod">
          <ac:chgData name="Bosek, Malgorzata" userId="358949e6-23dc-4d5e-8412-5db0cc0374c8" providerId="ADAL" clId="{83ADA18A-87B8-4BD2-A4C5-80836C3359F3}" dt="2023-12-20T21:32:44.630" v="116" actId="14100"/>
          <ac:picMkLst>
            <pc:docMk/>
            <pc:sldMk cId="758433396" sldId="284"/>
            <ac:picMk id="3" creationId="{D0E2F272-B915-129E-6AB5-23CA9FB36BE8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33:29.571" v="128"/>
        <pc:sldMkLst>
          <pc:docMk/>
          <pc:sldMk cId="73315054" sldId="285"/>
        </pc:sldMkLst>
        <pc:spChg chg="add">
          <ac:chgData name="Bosek, Malgorzata" userId="358949e6-23dc-4d5e-8412-5db0cc0374c8" providerId="ADAL" clId="{83ADA18A-87B8-4BD2-A4C5-80836C3359F3}" dt="2023-12-20T21:33:03.804" v="121" actId="26606"/>
          <ac:spMkLst>
            <pc:docMk/>
            <pc:sldMk cId="73315054" sldId="285"/>
            <ac:spMk id="8" creationId="{D153EDB2-4AAD-43F4-AE78-4D326C813369}"/>
          </ac:spMkLst>
        </pc:spChg>
        <pc:grpChg chg="add">
          <ac:chgData name="Bosek, Malgorzata" userId="358949e6-23dc-4d5e-8412-5db0cc0374c8" providerId="ADAL" clId="{83ADA18A-87B8-4BD2-A4C5-80836C3359F3}" dt="2023-12-20T21:33:03.804" v="121" actId="26606"/>
          <ac:grpSpMkLst>
            <pc:docMk/>
            <pc:sldMk cId="73315054" sldId="285"/>
            <ac:grpSpMk id="10" creationId="{A3CB7779-72E2-4E92-AE18-6BBC335DD881}"/>
          </ac:grpSpMkLst>
        </pc:grpChg>
        <pc:picChg chg="add mod">
          <ac:chgData name="Bosek, Malgorzata" userId="358949e6-23dc-4d5e-8412-5db0cc0374c8" providerId="ADAL" clId="{83ADA18A-87B8-4BD2-A4C5-80836C3359F3}" dt="2023-12-20T21:33:18.269" v="126" actId="962"/>
          <ac:picMkLst>
            <pc:docMk/>
            <pc:sldMk cId="73315054" sldId="285"/>
            <ac:picMk id="3" creationId="{45B0EECC-CD14-2200-69D1-61C351E7C70C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36:31.127" v="173" actId="14100"/>
        <pc:sldMkLst>
          <pc:docMk/>
          <pc:sldMk cId="1059503097" sldId="286"/>
        </pc:sldMkLst>
        <pc:spChg chg="add del">
          <ac:chgData name="Bosek, Malgorzata" userId="358949e6-23dc-4d5e-8412-5db0cc0374c8" providerId="ADAL" clId="{83ADA18A-87B8-4BD2-A4C5-80836C3359F3}" dt="2023-12-20T21:35:25.396" v="154" actId="26606"/>
          <ac:spMkLst>
            <pc:docMk/>
            <pc:sldMk cId="1059503097" sldId="286"/>
            <ac:spMk id="8" creationId="{D153EDB2-4AAD-43F4-AE78-4D326C813369}"/>
          </ac:spMkLst>
        </pc:spChg>
        <pc:spChg chg="add del">
          <ac:chgData name="Bosek, Malgorzata" userId="358949e6-23dc-4d5e-8412-5db0cc0374c8" providerId="ADAL" clId="{83ADA18A-87B8-4BD2-A4C5-80836C3359F3}" dt="2023-12-20T21:36:07.444" v="165" actId="26606"/>
          <ac:spMkLst>
            <pc:docMk/>
            <pc:sldMk cId="1059503097" sldId="286"/>
            <ac:spMk id="20" creationId="{11BE3FA7-0D70-4431-814F-D8C40576EA93}"/>
          </ac:spMkLst>
        </pc:spChg>
        <pc:spChg chg="add">
          <ac:chgData name="Bosek, Malgorzata" userId="358949e6-23dc-4d5e-8412-5db0cc0374c8" providerId="ADAL" clId="{83ADA18A-87B8-4BD2-A4C5-80836C3359F3}" dt="2023-12-20T21:36:07.444" v="165" actId="26606"/>
          <ac:spMkLst>
            <pc:docMk/>
            <pc:sldMk cId="1059503097" sldId="286"/>
            <ac:spMk id="25" creationId="{99D1FD2A-2BBA-4B7A-80E4-09314FE251FE}"/>
          </ac:spMkLst>
        </pc:spChg>
        <pc:grpChg chg="add del">
          <ac:chgData name="Bosek, Malgorzata" userId="358949e6-23dc-4d5e-8412-5db0cc0374c8" providerId="ADAL" clId="{83ADA18A-87B8-4BD2-A4C5-80836C3359F3}" dt="2023-12-20T21:35:25.396" v="154" actId="26606"/>
          <ac:grpSpMkLst>
            <pc:docMk/>
            <pc:sldMk cId="1059503097" sldId="286"/>
            <ac:grpSpMk id="10" creationId="{A3CB7779-72E2-4E92-AE18-6BBC335DD881}"/>
          </ac:grpSpMkLst>
        </pc:grpChg>
        <pc:picChg chg="add del mod">
          <ac:chgData name="Bosek, Malgorzata" userId="358949e6-23dc-4d5e-8412-5db0cc0374c8" providerId="ADAL" clId="{83ADA18A-87B8-4BD2-A4C5-80836C3359F3}" dt="2023-12-20T21:34:24.114" v="140" actId="478"/>
          <ac:picMkLst>
            <pc:docMk/>
            <pc:sldMk cId="1059503097" sldId="286"/>
            <ac:picMk id="3" creationId="{FF23727C-3201-BC42-EA60-CEDBC8B53B3E}"/>
          </ac:picMkLst>
        </pc:picChg>
        <pc:picChg chg="add mod ord">
          <ac:chgData name="Bosek, Malgorzata" userId="358949e6-23dc-4d5e-8412-5db0cc0374c8" providerId="ADAL" clId="{83ADA18A-87B8-4BD2-A4C5-80836C3359F3}" dt="2023-12-20T21:36:31.127" v="173" actId="14100"/>
          <ac:picMkLst>
            <pc:docMk/>
            <pc:sldMk cId="1059503097" sldId="286"/>
            <ac:picMk id="5" creationId="{286C029B-D5A9-0F4A-67C9-EEE5D1C9097E}"/>
          </ac:picMkLst>
        </pc:picChg>
        <pc:picChg chg="add mod">
          <ac:chgData name="Bosek, Malgorzata" userId="358949e6-23dc-4d5e-8412-5db0cc0374c8" providerId="ADAL" clId="{83ADA18A-87B8-4BD2-A4C5-80836C3359F3}" dt="2023-12-20T21:36:27.738" v="171" actId="14100"/>
          <ac:picMkLst>
            <pc:docMk/>
            <pc:sldMk cId="1059503097" sldId="286"/>
            <ac:picMk id="7" creationId="{4CEB84B4-17C7-EBA0-64E3-F331998DD722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46:38.148" v="305"/>
        <pc:sldMkLst>
          <pc:docMk/>
          <pc:sldMk cId="1535589060" sldId="287"/>
        </pc:sldMkLst>
        <pc:spChg chg="add del">
          <ac:chgData name="Bosek, Malgorzata" userId="358949e6-23dc-4d5e-8412-5db0cc0374c8" providerId="ADAL" clId="{83ADA18A-87B8-4BD2-A4C5-80836C3359F3}" dt="2023-12-20T21:38:31.986" v="205" actId="26606"/>
          <ac:spMkLst>
            <pc:docMk/>
            <pc:sldMk cId="1535589060" sldId="287"/>
            <ac:spMk id="14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1:38:31.986" v="204" actId="26606"/>
          <ac:spMkLst>
            <pc:docMk/>
            <pc:sldMk cId="1535589060" sldId="287"/>
            <ac:spMk id="19" creationId="{42A4FC2C-047E-45A5-965D-8E1E3BF09BC6}"/>
          </ac:spMkLst>
        </pc:spChg>
        <pc:spChg chg="add">
          <ac:chgData name="Bosek, Malgorzata" userId="358949e6-23dc-4d5e-8412-5db0cc0374c8" providerId="ADAL" clId="{83ADA18A-87B8-4BD2-A4C5-80836C3359F3}" dt="2023-12-20T21:38:31.986" v="205" actId="26606"/>
          <ac:spMkLst>
            <pc:docMk/>
            <pc:sldMk cId="1535589060" sldId="287"/>
            <ac:spMk id="21" creationId="{42A4FC2C-047E-45A5-965D-8E1E3BF09BC6}"/>
          </ac:spMkLst>
        </pc:spChg>
        <pc:picChg chg="add del mod">
          <ac:chgData name="Bosek, Malgorzata" userId="358949e6-23dc-4d5e-8412-5db0cc0374c8" providerId="ADAL" clId="{83ADA18A-87B8-4BD2-A4C5-80836C3359F3}" dt="2023-12-20T21:37:04.910" v="178" actId="478"/>
          <ac:picMkLst>
            <pc:docMk/>
            <pc:sldMk cId="1535589060" sldId="287"/>
            <ac:picMk id="3" creationId="{9BB1A9A9-AA91-CB78-3F2D-985DBD536BF0}"/>
          </ac:picMkLst>
        </pc:picChg>
        <pc:picChg chg="add del mod">
          <ac:chgData name="Bosek, Malgorzata" userId="358949e6-23dc-4d5e-8412-5db0cc0374c8" providerId="ADAL" clId="{83ADA18A-87B8-4BD2-A4C5-80836C3359F3}" dt="2023-12-20T21:37:40.562" v="185" actId="931"/>
          <ac:picMkLst>
            <pc:docMk/>
            <pc:sldMk cId="1535589060" sldId="287"/>
            <ac:picMk id="5" creationId="{7A384C2C-3042-3D33-5413-9640EAC60A00}"/>
          </ac:picMkLst>
        </pc:picChg>
        <pc:picChg chg="add del mod">
          <ac:chgData name="Bosek, Malgorzata" userId="358949e6-23dc-4d5e-8412-5db0cc0374c8" providerId="ADAL" clId="{83ADA18A-87B8-4BD2-A4C5-80836C3359F3}" dt="2023-12-20T21:38:04.216" v="196" actId="931"/>
          <ac:picMkLst>
            <pc:docMk/>
            <pc:sldMk cId="1535589060" sldId="287"/>
            <ac:picMk id="7" creationId="{A5CEA8DC-571B-4B96-9258-C9B92121129C}"/>
          </ac:picMkLst>
        </pc:picChg>
        <pc:picChg chg="add mod">
          <ac:chgData name="Bosek, Malgorzata" userId="358949e6-23dc-4d5e-8412-5db0cc0374c8" providerId="ADAL" clId="{83ADA18A-87B8-4BD2-A4C5-80836C3359F3}" dt="2023-12-20T21:38:31.986" v="205" actId="26606"/>
          <ac:picMkLst>
            <pc:docMk/>
            <pc:sldMk cId="1535589060" sldId="287"/>
            <ac:picMk id="9" creationId="{341B0303-7236-FFAA-2C2C-7DB5432D5BB8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9:41.211" v="313"/>
        <pc:sldMkLst>
          <pc:docMk/>
          <pc:sldMk cId="1849196501" sldId="288"/>
        </pc:sldMkLst>
        <pc:spChg chg="add">
          <ac:chgData name="Bosek, Malgorzata" userId="358949e6-23dc-4d5e-8412-5db0cc0374c8" providerId="ADAL" clId="{83ADA18A-87B8-4BD2-A4C5-80836C3359F3}" dt="2023-12-20T21:38:53.065" v="210" actId="26606"/>
          <ac:spMkLst>
            <pc:docMk/>
            <pc:sldMk cId="1849196501" sldId="288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8:53.065" v="210" actId="26606"/>
          <ac:picMkLst>
            <pc:docMk/>
            <pc:sldMk cId="1849196501" sldId="288"/>
            <ac:picMk id="3" creationId="{9E730050-8729-8004-9C4F-FA9E360F93DF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2:17:10.460" v="446"/>
        <pc:sldMkLst>
          <pc:docMk/>
          <pc:sldMk cId="3426713298" sldId="289"/>
        </pc:sldMkLst>
        <pc:spChg chg="add">
          <ac:chgData name="Bosek, Malgorzata" userId="358949e6-23dc-4d5e-8412-5db0cc0374c8" providerId="ADAL" clId="{83ADA18A-87B8-4BD2-A4C5-80836C3359F3}" dt="2023-12-20T21:39:12.866" v="215" actId="26606"/>
          <ac:spMkLst>
            <pc:docMk/>
            <pc:sldMk cId="3426713298" sldId="289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9:12.866" v="215" actId="26606"/>
          <ac:picMkLst>
            <pc:docMk/>
            <pc:sldMk cId="3426713298" sldId="289"/>
            <ac:picMk id="3" creationId="{01CE372A-19BA-1E0A-740E-4F3A133E5799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6:48.758" v="307"/>
        <pc:sldMkLst>
          <pc:docMk/>
          <pc:sldMk cId="1412576324" sldId="290"/>
        </pc:sldMkLst>
        <pc:spChg chg="add">
          <ac:chgData name="Bosek, Malgorzata" userId="358949e6-23dc-4d5e-8412-5db0cc0374c8" providerId="ADAL" clId="{83ADA18A-87B8-4BD2-A4C5-80836C3359F3}" dt="2023-12-20T21:39:31.455" v="220" actId="26606"/>
          <ac:spMkLst>
            <pc:docMk/>
            <pc:sldMk cId="1412576324" sldId="290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9:31.455" v="220" actId="26606"/>
          <ac:picMkLst>
            <pc:docMk/>
            <pc:sldMk cId="1412576324" sldId="290"/>
            <ac:picMk id="3" creationId="{2BC817F6-8792-EA12-642F-3C965DEC405C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39:52.924" v="225" actId="26606"/>
        <pc:sldMkLst>
          <pc:docMk/>
          <pc:sldMk cId="248949367" sldId="291"/>
        </pc:sldMkLst>
        <pc:spChg chg="add">
          <ac:chgData name="Bosek, Malgorzata" userId="358949e6-23dc-4d5e-8412-5db0cc0374c8" providerId="ADAL" clId="{83ADA18A-87B8-4BD2-A4C5-80836C3359F3}" dt="2023-12-20T21:39:52.924" v="225" actId="26606"/>
          <ac:spMkLst>
            <pc:docMk/>
            <pc:sldMk cId="248949367" sldId="291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9:52.924" v="225" actId="26606"/>
          <ac:picMkLst>
            <pc:docMk/>
            <pc:sldMk cId="248949367" sldId="291"/>
            <ac:picMk id="3" creationId="{4F59AB08-4DAC-9195-FE57-C89F8C929AB9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5:27.007" v="295"/>
        <pc:sldMkLst>
          <pc:docMk/>
          <pc:sldMk cId="1507952446" sldId="292"/>
        </pc:sldMkLst>
        <pc:spChg chg="add">
          <ac:chgData name="Bosek, Malgorzata" userId="358949e6-23dc-4d5e-8412-5db0cc0374c8" providerId="ADAL" clId="{83ADA18A-87B8-4BD2-A4C5-80836C3359F3}" dt="2023-12-20T21:40:12.972" v="230" actId="26606"/>
          <ac:spMkLst>
            <pc:docMk/>
            <pc:sldMk cId="1507952446" sldId="292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40:16.313" v="232" actId="962"/>
          <ac:picMkLst>
            <pc:docMk/>
            <pc:sldMk cId="1507952446" sldId="292"/>
            <ac:picMk id="3" creationId="{70E6EAE1-C882-AB6F-219D-CA8B5CA5CBDD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6:57.825" v="309"/>
        <pc:sldMkLst>
          <pc:docMk/>
          <pc:sldMk cId="4225494010" sldId="293"/>
        </pc:sldMkLst>
        <pc:spChg chg="add">
          <ac:chgData name="Bosek, Malgorzata" userId="358949e6-23dc-4d5e-8412-5db0cc0374c8" providerId="ADAL" clId="{83ADA18A-87B8-4BD2-A4C5-80836C3359F3}" dt="2023-12-20T21:40:36.201" v="237" actId="26606"/>
          <ac:spMkLst>
            <pc:docMk/>
            <pc:sldMk cId="4225494010" sldId="293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40:36.201" v="237" actId="26606"/>
          <ac:picMkLst>
            <pc:docMk/>
            <pc:sldMk cId="4225494010" sldId="293"/>
            <ac:picMk id="3" creationId="{4C001AFD-9D2F-D1E1-BDB1-B74548DB51C0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44:41.295" v="293"/>
        <pc:sldMkLst>
          <pc:docMk/>
          <pc:sldMk cId="4156493948" sldId="294"/>
        </pc:sldMkLst>
        <pc:spChg chg="add">
          <ac:chgData name="Bosek, Malgorzata" userId="358949e6-23dc-4d5e-8412-5db0cc0374c8" providerId="ADAL" clId="{83ADA18A-87B8-4BD2-A4C5-80836C3359F3}" dt="2023-12-20T21:41:13.605" v="246" actId="26606"/>
          <ac:spMkLst>
            <pc:docMk/>
            <pc:sldMk cId="4156493948" sldId="294"/>
            <ac:spMk id="10" creationId="{42A4FC2C-047E-45A5-965D-8E1E3BF09BC6}"/>
          </ac:spMkLst>
        </pc:spChg>
        <pc:picChg chg="add del mod">
          <ac:chgData name="Bosek, Malgorzata" userId="358949e6-23dc-4d5e-8412-5db0cc0374c8" providerId="ADAL" clId="{83ADA18A-87B8-4BD2-A4C5-80836C3359F3}" dt="2023-12-20T21:40:57.720" v="242" actId="478"/>
          <ac:picMkLst>
            <pc:docMk/>
            <pc:sldMk cId="4156493948" sldId="294"/>
            <ac:picMk id="3" creationId="{314E62C3-FBD9-CA10-9E41-CA704165314E}"/>
          </ac:picMkLst>
        </pc:picChg>
        <pc:picChg chg="add mod">
          <ac:chgData name="Bosek, Malgorzata" userId="358949e6-23dc-4d5e-8412-5db0cc0374c8" providerId="ADAL" clId="{83ADA18A-87B8-4BD2-A4C5-80836C3359F3}" dt="2023-12-20T21:41:15.974" v="248" actId="962"/>
          <ac:picMkLst>
            <pc:docMk/>
            <pc:sldMk cId="4156493948" sldId="294"/>
            <ac:picMk id="5" creationId="{A54ABA78-34B0-80DA-BDF5-DA711AC43C99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51:54.016" v="314" actId="14100"/>
        <pc:sldMkLst>
          <pc:docMk/>
          <pc:sldMk cId="3624292886" sldId="295"/>
        </pc:sldMkLst>
        <pc:spChg chg="add">
          <ac:chgData name="Bosek, Malgorzata" userId="358949e6-23dc-4d5e-8412-5db0cc0374c8" providerId="ADAL" clId="{83ADA18A-87B8-4BD2-A4C5-80836C3359F3}" dt="2023-12-20T21:41:32.519" v="253" actId="26606"/>
          <ac:spMkLst>
            <pc:docMk/>
            <pc:sldMk cId="3624292886" sldId="295"/>
            <ac:spMk id="8" creationId="{E722B2DD-E14D-4972-9D98-5D6E61B1B2D2}"/>
          </ac:spMkLst>
        </pc:spChg>
        <pc:spChg chg="add">
          <ac:chgData name="Bosek, Malgorzata" userId="358949e6-23dc-4d5e-8412-5db0cc0374c8" providerId="ADAL" clId="{83ADA18A-87B8-4BD2-A4C5-80836C3359F3}" dt="2023-12-20T21:41:32.519" v="253" actId="26606"/>
          <ac:spMkLst>
            <pc:docMk/>
            <pc:sldMk cId="3624292886" sldId="295"/>
            <ac:spMk id="10" creationId="{0CFB124C-4B0C-4A81-8633-17257B151642}"/>
          </ac:spMkLst>
        </pc:spChg>
        <pc:picChg chg="add mod">
          <ac:chgData name="Bosek, Malgorzata" userId="358949e6-23dc-4d5e-8412-5db0cc0374c8" providerId="ADAL" clId="{83ADA18A-87B8-4BD2-A4C5-80836C3359F3}" dt="2023-12-20T21:51:54.016" v="314" actId="14100"/>
          <ac:picMkLst>
            <pc:docMk/>
            <pc:sldMk cId="3624292886" sldId="295"/>
            <ac:picMk id="3" creationId="{82E4F62E-7650-013D-6054-DA1112A7B8AD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8:31.236" v="310" actId="14100"/>
        <pc:sldMkLst>
          <pc:docMk/>
          <pc:sldMk cId="2748709239" sldId="296"/>
        </pc:sldMkLst>
        <pc:spChg chg="add">
          <ac:chgData name="Bosek, Malgorzata" userId="358949e6-23dc-4d5e-8412-5db0cc0374c8" providerId="ADAL" clId="{83ADA18A-87B8-4BD2-A4C5-80836C3359F3}" dt="2023-12-20T21:42:06.752" v="262" actId="26606"/>
          <ac:spMkLst>
            <pc:docMk/>
            <pc:sldMk cId="2748709239" sldId="296"/>
            <ac:spMk id="8" creationId="{D153EDB2-4AAD-43F4-AE78-4D326C813369}"/>
          </ac:spMkLst>
        </pc:spChg>
        <pc:grpChg chg="add">
          <ac:chgData name="Bosek, Malgorzata" userId="358949e6-23dc-4d5e-8412-5db0cc0374c8" providerId="ADAL" clId="{83ADA18A-87B8-4BD2-A4C5-80836C3359F3}" dt="2023-12-20T21:42:06.752" v="262" actId="26606"/>
          <ac:grpSpMkLst>
            <pc:docMk/>
            <pc:sldMk cId="2748709239" sldId="296"/>
            <ac:grpSpMk id="10" creationId="{A3CB7779-72E2-4E92-AE18-6BBC335DD881}"/>
          </ac:grpSpMkLst>
        </pc:grpChg>
        <pc:picChg chg="add mod">
          <ac:chgData name="Bosek, Malgorzata" userId="358949e6-23dc-4d5e-8412-5db0cc0374c8" providerId="ADAL" clId="{83ADA18A-87B8-4BD2-A4C5-80836C3359F3}" dt="2023-12-20T21:48:31.236" v="310" actId="14100"/>
          <ac:picMkLst>
            <pc:docMk/>
            <pc:sldMk cId="2748709239" sldId="296"/>
            <ac:picMk id="3" creationId="{4AE7F18B-1D55-272E-EF4A-47B8F7D94FBB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54:08.749" v="321"/>
        <pc:sldMkLst>
          <pc:docMk/>
          <pc:sldMk cId="1611007342" sldId="297"/>
        </pc:sldMkLst>
        <pc:spChg chg="del">
          <ac:chgData name="Bosek, Malgorzata" userId="358949e6-23dc-4d5e-8412-5db0cc0374c8" providerId="ADAL" clId="{83ADA18A-87B8-4BD2-A4C5-80836C3359F3}" dt="2023-12-20T21:53:53.266" v="319" actId="26606"/>
          <ac:spMkLst>
            <pc:docMk/>
            <pc:sldMk cId="1611007342" sldId="297"/>
            <ac:spMk id="2" creationId="{816E8217-426E-364D-0068-E85E8812BEEF}"/>
          </ac:spMkLst>
        </pc:spChg>
        <pc:spChg chg="del">
          <ac:chgData name="Bosek, Malgorzata" userId="358949e6-23dc-4d5e-8412-5db0cc0374c8" providerId="ADAL" clId="{83ADA18A-87B8-4BD2-A4C5-80836C3359F3}" dt="2023-12-20T21:53:51.379" v="316" actId="931"/>
          <ac:spMkLst>
            <pc:docMk/>
            <pc:sldMk cId="1611007342" sldId="297"/>
            <ac:spMk id="3" creationId="{22FB4C6E-D9E1-C355-A641-079B93786C50}"/>
          </ac:spMkLst>
        </pc:spChg>
        <pc:spChg chg="add">
          <ac:chgData name="Bosek, Malgorzata" userId="358949e6-23dc-4d5e-8412-5db0cc0374c8" providerId="ADAL" clId="{83ADA18A-87B8-4BD2-A4C5-80836C3359F3}" dt="2023-12-20T21:53:53.266" v="319" actId="26606"/>
          <ac:spMkLst>
            <pc:docMk/>
            <pc:sldMk cId="1611007342" sldId="297"/>
            <ac:spMk id="10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53:53.266" v="319" actId="26606"/>
          <ac:picMkLst>
            <pc:docMk/>
            <pc:sldMk cId="1611007342" sldId="297"/>
            <ac:picMk id="5" creationId="{0AA0EF7B-8642-6784-CF55-1A61BF3FB6C4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2:01:33.556" v="365"/>
        <pc:sldMkLst>
          <pc:docMk/>
          <pc:sldMk cId="3215341568" sldId="298"/>
        </pc:sldMkLst>
        <pc:spChg chg="add del">
          <ac:chgData name="Bosek, Malgorzata" userId="358949e6-23dc-4d5e-8412-5db0cc0374c8" providerId="ADAL" clId="{83ADA18A-87B8-4BD2-A4C5-80836C3359F3}" dt="2023-12-20T21:59:50.925" v="331" actId="26606"/>
          <ac:spMkLst>
            <pc:docMk/>
            <pc:sldMk cId="3215341568" sldId="298"/>
            <ac:spMk id="8" creationId="{42A4FC2C-047E-45A5-965D-8E1E3BF09BC6}"/>
          </ac:spMkLst>
        </pc:spChg>
        <pc:spChg chg="add">
          <ac:chgData name="Bosek, Malgorzata" userId="358949e6-23dc-4d5e-8412-5db0cc0374c8" providerId="ADAL" clId="{83ADA18A-87B8-4BD2-A4C5-80836C3359F3}" dt="2023-12-20T21:59:50.925" v="331" actId="26606"/>
          <ac:spMkLst>
            <pc:docMk/>
            <pc:sldMk cId="3215341568" sldId="298"/>
            <ac:spMk id="13" creationId="{42A4FC2C-047E-45A5-965D-8E1E3BF09BC6}"/>
          </ac:spMkLst>
        </pc:spChg>
        <pc:picChg chg="add del mod">
          <ac:chgData name="Bosek, Malgorzata" userId="358949e6-23dc-4d5e-8412-5db0cc0374c8" providerId="ADAL" clId="{83ADA18A-87B8-4BD2-A4C5-80836C3359F3}" dt="2023-12-20T21:59:33.566" v="327" actId="478"/>
          <ac:picMkLst>
            <pc:docMk/>
            <pc:sldMk cId="3215341568" sldId="298"/>
            <ac:picMk id="3" creationId="{CB10FADA-AFE3-EFFF-D633-F7C77AF74E7D}"/>
          </ac:picMkLst>
        </pc:picChg>
        <pc:picChg chg="add mod">
          <ac:chgData name="Bosek, Malgorzata" userId="358949e6-23dc-4d5e-8412-5db0cc0374c8" providerId="ADAL" clId="{83ADA18A-87B8-4BD2-A4C5-80836C3359F3}" dt="2023-12-20T21:59:52.861" v="333" actId="962"/>
          <ac:picMkLst>
            <pc:docMk/>
            <pc:sldMk cId="3215341568" sldId="298"/>
            <ac:picMk id="5" creationId="{D49E3FC6-FF5C-0AF0-7265-63200A58D0B6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2:04:42.575" v="396" actId="962"/>
        <pc:sldMkLst>
          <pc:docMk/>
          <pc:sldMk cId="2073866588" sldId="299"/>
        </pc:sldMkLst>
        <pc:spChg chg="add del">
          <ac:chgData name="Bosek, Malgorzata" userId="358949e6-23dc-4d5e-8412-5db0cc0374c8" providerId="ADAL" clId="{83ADA18A-87B8-4BD2-A4C5-80836C3359F3}" dt="2023-12-20T22:02:30.753" v="375" actId="26606"/>
          <ac:spMkLst>
            <pc:docMk/>
            <pc:sldMk cId="2073866588" sldId="299"/>
            <ac:spMk id="5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3:49.622" v="389" actId="26606"/>
          <ac:spMkLst>
            <pc:docMk/>
            <pc:sldMk cId="2073866588" sldId="299"/>
            <ac:spMk id="7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2:24.604" v="371" actId="26606"/>
          <ac:spMkLst>
            <pc:docMk/>
            <pc:sldMk cId="2073866588" sldId="299"/>
            <ac:spMk id="8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3:43.244" v="386" actId="26606"/>
          <ac:spMkLst>
            <pc:docMk/>
            <pc:sldMk cId="2073866588" sldId="299"/>
            <ac:spMk id="12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3:49.619" v="388" actId="26606"/>
          <ac:spMkLst>
            <pc:docMk/>
            <pc:sldMk cId="2073866588" sldId="299"/>
            <ac:spMk id="14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4:40.625" v="394" actId="26606"/>
          <ac:spMkLst>
            <pc:docMk/>
            <pc:sldMk cId="2073866588" sldId="299"/>
            <ac:spMk id="16" creationId="{216BB327-7AA9-4EC5-815F-9D8E6BC53E34}"/>
          </ac:spMkLst>
        </pc:spChg>
        <pc:spChg chg="add">
          <ac:chgData name="Bosek, Malgorzata" userId="358949e6-23dc-4d5e-8412-5db0cc0374c8" providerId="ADAL" clId="{83ADA18A-87B8-4BD2-A4C5-80836C3359F3}" dt="2023-12-20T22:04:40.625" v="394" actId="26606"/>
          <ac:spMkLst>
            <pc:docMk/>
            <pc:sldMk cId="2073866588" sldId="299"/>
            <ac:spMk id="21" creationId="{216BB327-7AA9-4EC5-815F-9D8E6BC53E34}"/>
          </ac:spMkLst>
        </pc:spChg>
        <pc:picChg chg="add del mod">
          <ac:chgData name="Bosek, Malgorzata" userId="358949e6-23dc-4d5e-8412-5db0cc0374c8" providerId="ADAL" clId="{83ADA18A-87B8-4BD2-A4C5-80836C3359F3}" dt="2023-12-20T22:03:23.755" v="381" actId="478"/>
          <ac:picMkLst>
            <pc:docMk/>
            <pc:sldMk cId="2073866588" sldId="299"/>
            <ac:picMk id="3" creationId="{5FCCAFC3-0D2E-3222-2884-880E270136E5}"/>
          </ac:picMkLst>
        </pc:picChg>
        <pc:picChg chg="add del mod">
          <ac:chgData name="Bosek, Malgorzata" userId="358949e6-23dc-4d5e-8412-5db0cc0374c8" providerId="ADAL" clId="{83ADA18A-87B8-4BD2-A4C5-80836C3359F3}" dt="2023-12-20T22:04:29.569" v="390" actId="478"/>
          <ac:picMkLst>
            <pc:docMk/>
            <pc:sldMk cId="2073866588" sldId="299"/>
            <ac:picMk id="6" creationId="{13EE4E21-5C23-7F35-5EB1-78E0A5A0D433}"/>
          </ac:picMkLst>
        </pc:picChg>
        <pc:picChg chg="add mod">
          <ac:chgData name="Bosek, Malgorzata" userId="358949e6-23dc-4d5e-8412-5db0cc0374c8" providerId="ADAL" clId="{83ADA18A-87B8-4BD2-A4C5-80836C3359F3}" dt="2023-12-20T22:04:42.575" v="396" actId="962"/>
          <ac:picMkLst>
            <pc:docMk/>
            <pc:sldMk cId="2073866588" sldId="299"/>
            <ac:picMk id="10" creationId="{0D9F0F5C-F385-A3BC-46A4-24B77395A474}"/>
          </ac:picMkLst>
        </pc:picChg>
      </pc:sldChg>
      <pc:sldChg chg="addSp delSp modSp new del mod setBg">
        <pc:chgData name="Bosek, Malgorzata" userId="358949e6-23dc-4d5e-8412-5db0cc0374c8" providerId="ADAL" clId="{83ADA18A-87B8-4BD2-A4C5-80836C3359F3}" dt="2023-12-20T22:01:28.473" v="362" actId="47"/>
        <pc:sldMkLst>
          <pc:docMk/>
          <pc:sldMk cId="3589989979" sldId="299"/>
        </pc:sldMkLst>
        <pc:spChg chg="add">
          <ac:chgData name="Bosek, Malgorzata" userId="358949e6-23dc-4d5e-8412-5db0cc0374c8" providerId="ADAL" clId="{83ADA18A-87B8-4BD2-A4C5-80836C3359F3}" dt="2023-12-20T22:00:33.113" v="346" actId="26606"/>
          <ac:spMkLst>
            <pc:docMk/>
            <pc:sldMk cId="3589989979" sldId="299"/>
            <ac:spMk id="5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0:23.905" v="339" actId="26606"/>
          <ac:spMkLst>
            <pc:docMk/>
            <pc:sldMk cId="3589989979" sldId="299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2:00:33.113" v="346" actId="26606"/>
          <ac:picMkLst>
            <pc:docMk/>
            <pc:sldMk cId="3589989979" sldId="299"/>
            <ac:picMk id="3" creationId="{CDC017D3-C007-0641-9C79-6887FFF061DB}"/>
          </ac:picMkLst>
        </pc:picChg>
      </pc:sldChg>
      <pc:sldChg chg="addSp delSp modSp new del mod setBg">
        <pc:chgData name="Bosek, Malgorzata" userId="358949e6-23dc-4d5e-8412-5db0cc0374c8" providerId="ADAL" clId="{83ADA18A-87B8-4BD2-A4C5-80836C3359F3}" dt="2023-12-20T22:01:30.560" v="363" actId="47"/>
        <pc:sldMkLst>
          <pc:docMk/>
          <pc:sldMk cId="1479039133" sldId="300"/>
        </pc:sldMkLst>
        <pc:spChg chg="add">
          <ac:chgData name="Bosek, Malgorzata" userId="358949e6-23dc-4d5e-8412-5db0cc0374c8" providerId="ADAL" clId="{83ADA18A-87B8-4BD2-A4C5-80836C3359F3}" dt="2023-12-20T22:01:14.317" v="358" actId="26606"/>
          <ac:spMkLst>
            <pc:docMk/>
            <pc:sldMk cId="1479039133" sldId="300"/>
            <ac:spMk id="5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0:59.511" v="352" actId="26606"/>
          <ac:spMkLst>
            <pc:docMk/>
            <pc:sldMk cId="1479039133" sldId="300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2:01:18.724" v="361" actId="14100"/>
          <ac:picMkLst>
            <pc:docMk/>
            <pc:sldMk cId="1479039133" sldId="300"/>
            <ac:picMk id="3" creationId="{5672C3DC-6DFF-13B2-F9E7-239B4B233B54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2:06:11.122" v="401" actId="26606"/>
        <pc:sldMkLst>
          <pc:docMk/>
          <pc:sldMk cId="3043701787" sldId="300"/>
        </pc:sldMkLst>
        <pc:spChg chg="add">
          <ac:chgData name="Bosek, Malgorzata" userId="358949e6-23dc-4d5e-8412-5db0cc0374c8" providerId="ADAL" clId="{83ADA18A-87B8-4BD2-A4C5-80836C3359F3}" dt="2023-12-20T22:06:11.122" v="401" actId="26606"/>
          <ac:spMkLst>
            <pc:docMk/>
            <pc:sldMk cId="3043701787" sldId="300"/>
            <ac:spMk id="8" creationId="{216BB327-7AA9-4EC5-815F-9D8E6BC53E34}"/>
          </ac:spMkLst>
        </pc:spChg>
        <pc:picChg chg="add mod">
          <ac:chgData name="Bosek, Malgorzata" userId="358949e6-23dc-4d5e-8412-5db0cc0374c8" providerId="ADAL" clId="{83ADA18A-87B8-4BD2-A4C5-80836C3359F3}" dt="2023-12-20T22:06:11.122" v="401" actId="26606"/>
          <ac:picMkLst>
            <pc:docMk/>
            <pc:sldMk cId="3043701787" sldId="300"/>
            <ac:picMk id="3" creationId="{B32464F5-AE32-8B47-E1AB-82C4A61A99BA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2:08:36.960" v="408" actId="26606"/>
        <pc:sldMkLst>
          <pc:docMk/>
          <pc:sldMk cId="1863524493" sldId="301"/>
        </pc:sldMkLst>
        <pc:spChg chg="add">
          <ac:chgData name="Bosek, Malgorzata" userId="358949e6-23dc-4d5e-8412-5db0cc0374c8" providerId="ADAL" clId="{83ADA18A-87B8-4BD2-A4C5-80836C3359F3}" dt="2023-12-20T22:08:36.960" v="408" actId="26606"/>
          <ac:spMkLst>
            <pc:docMk/>
            <pc:sldMk cId="1863524493" sldId="301"/>
            <ac:spMk id="8" creationId="{216BB327-7AA9-4EC5-815F-9D8E6BC53E34}"/>
          </ac:spMkLst>
        </pc:spChg>
        <pc:picChg chg="add mod">
          <ac:chgData name="Bosek, Malgorzata" userId="358949e6-23dc-4d5e-8412-5db0cc0374c8" providerId="ADAL" clId="{83ADA18A-87B8-4BD2-A4C5-80836C3359F3}" dt="2023-12-20T22:08:36.960" v="408" actId="26606"/>
          <ac:picMkLst>
            <pc:docMk/>
            <pc:sldMk cId="1863524493" sldId="301"/>
            <ac:picMk id="3" creationId="{9A0BC104-269A-160B-13E3-6B42FCEDF59A}"/>
          </ac:picMkLst>
        </pc:picChg>
      </pc:sldChg>
      <pc:sldChg chg="new del">
        <pc:chgData name="Bosek, Malgorzata" userId="358949e6-23dc-4d5e-8412-5db0cc0374c8" providerId="ADAL" clId="{83ADA18A-87B8-4BD2-A4C5-80836C3359F3}" dt="2023-12-20T22:06:50.608" v="403" actId="47"/>
        <pc:sldMkLst>
          <pc:docMk/>
          <pc:sldMk cId="3167830878" sldId="301"/>
        </pc:sldMkLst>
      </pc:sldChg>
      <pc:sldChg chg="addSp modSp new mod setBg">
        <pc:chgData name="Bosek, Malgorzata" userId="358949e6-23dc-4d5e-8412-5db0cc0374c8" providerId="ADAL" clId="{83ADA18A-87B8-4BD2-A4C5-80836C3359F3}" dt="2023-12-20T22:08:59.616" v="415" actId="26606"/>
        <pc:sldMkLst>
          <pc:docMk/>
          <pc:sldMk cId="1182531197" sldId="302"/>
        </pc:sldMkLst>
        <pc:spChg chg="add">
          <ac:chgData name="Bosek, Malgorzata" userId="358949e6-23dc-4d5e-8412-5db0cc0374c8" providerId="ADAL" clId="{83ADA18A-87B8-4BD2-A4C5-80836C3359F3}" dt="2023-12-20T22:08:59.616" v="415" actId="26606"/>
          <ac:spMkLst>
            <pc:docMk/>
            <pc:sldMk cId="1182531197" sldId="302"/>
            <ac:spMk id="8" creationId="{216BB327-7AA9-4EC5-815F-9D8E6BC53E34}"/>
          </ac:spMkLst>
        </pc:spChg>
        <pc:picChg chg="add mod">
          <ac:chgData name="Bosek, Malgorzata" userId="358949e6-23dc-4d5e-8412-5db0cc0374c8" providerId="ADAL" clId="{83ADA18A-87B8-4BD2-A4C5-80836C3359F3}" dt="2023-12-20T22:08:59.616" v="415" actId="26606"/>
          <ac:picMkLst>
            <pc:docMk/>
            <pc:sldMk cId="1182531197" sldId="302"/>
            <ac:picMk id="3" creationId="{30AF8F80-8365-4102-DA98-81C021D8D4F4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2:17:36.092" v="450"/>
        <pc:sldMkLst>
          <pc:docMk/>
          <pc:sldMk cId="154165552" sldId="303"/>
        </pc:sldMkLst>
        <pc:spChg chg="add del">
          <ac:chgData name="Bosek, Malgorzata" userId="358949e6-23dc-4d5e-8412-5db0cc0374c8" providerId="ADAL" clId="{83ADA18A-87B8-4BD2-A4C5-80836C3359F3}" dt="2023-12-20T22:12:58.890" v="436" actId="26606"/>
          <ac:spMkLst>
            <pc:docMk/>
            <pc:sldMk cId="154165552" sldId="303"/>
            <ac:spMk id="8" creationId="{216BB327-7AA9-4EC5-815F-9D8E6BC53E34}"/>
          </ac:spMkLst>
        </pc:spChg>
        <pc:spChg chg="add del">
          <ac:chgData name="Bosek, Malgorzata" userId="358949e6-23dc-4d5e-8412-5db0cc0374c8" providerId="ADAL" clId="{83ADA18A-87B8-4BD2-A4C5-80836C3359F3}" dt="2023-12-20T22:13:46.088" v="442" actId="26606"/>
          <ac:spMkLst>
            <pc:docMk/>
            <pc:sldMk cId="154165552" sldId="303"/>
            <ac:spMk id="15" creationId="{216BB327-7AA9-4EC5-815F-9D8E6BC53E34}"/>
          </ac:spMkLst>
        </pc:spChg>
        <pc:spChg chg="add">
          <ac:chgData name="Bosek, Malgorzata" userId="358949e6-23dc-4d5e-8412-5db0cc0374c8" providerId="ADAL" clId="{83ADA18A-87B8-4BD2-A4C5-80836C3359F3}" dt="2023-12-20T22:13:46.088" v="442" actId="26606"/>
          <ac:spMkLst>
            <pc:docMk/>
            <pc:sldMk cId="154165552" sldId="303"/>
            <ac:spMk id="20" creationId="{216BB327-7AA9-4EC5-815F-9D8E6BC53E34}"/>
          </ac:spMkLst>
        </pc:spChg>
        <pc:picChg chg="add del mod">
          <ac:chgData name="Bosek, Malgorzata" userId="358949e6-23dc-4d5e-8412-5db0cc0374c8" providerId="ADAL" clId="{83ADA18A-87B8-4BD2-A4C5-80836C3359F3}" dt="2023-12-20T22:11:24.422" v="424" actId="478"/>
          <ac:picMkLst>
            <pc:docMk/>
            <pc:sldMk cId="154165552" sldId="303"/>
            <ac:picMk id="3" creationId="{68D6E743-47A4-0D5D-E95D-B0881901E085}"/>
          </ac:picMkLst>
        </pc:picChg>
        <pc:picChg chg="add del mod">
          <ac:chgData name="Bosek, Malgorzata" userId="358949e6-23dc-4d5e-8412-5db0cc0374c8" providerId="ADAL" clId="{83ADA18A-87B8-4BD2-A4C5-80836C3359F3}" dt="2023-12-20T22:11:54.111" v="428" actId="478"/>
          <ac:picMkLst>
            <pc:docMk/>
            <pc:sldMk cId="154165552" sldId="303"/>
            <ac:picMk id="5" creationId="{3303F812-07B2-85F1-3AF1-A078D44C1D84}"/>
          </ac:picMkLst>
        </pc:picChg>
        <pc:picChg chg="add del mod">
          <ac:chgData name="Bosek, Malgorzata" userId="358949e6-23dc-4d5e-8412-5db0cc0374c8" providerId="ADAL" clId="{83ADA18A-87B8-4BD2-A4C5-80836C3359F3}" dt="2023-12-20T22:12:45.508" v="432" actId="478"/>
          <ac:picMkLst>
            <pc:docMk/>
            <pc:sldMk cId="154165552" sldId="303"/>
            <ac:picMk id="7" creationId="{924D24A5-6ACE-14D1-B5C4-99B098A5A902}"/>
          </ac:picMkLst>
        </pc:picChg>
        <pc:picChg chg="add del mod">
          <ac:chgData name="Bosek, Malgorzata" userId="358949e6-23dc-4d5e-8412-5db0cc0374c8" providerId="ADAL" clId="{83ADA18A-87B8-4BD2-A4C5-80836C3359F3}" dt="2023-12-20T22:13:34.424" v="438" actId="478"/>
          <ac:picMkLst>
            <pc:docMk/>
            <pc:sldMk cId="154165552" sldId="303"/>
            <ac:picMk id="10" creationId="{930C5268-0CF4-52E1-2E34-FBC81885E23B}"/>
          </ac:picMkLst>
        </pc:picChg>
        <pc:picChg chg="add mod">
          <ac:chgData name="Bosek, Malgorzata" userId="358949e6-23dc-4d5e-8412-5db0cc0374c8" providerId="ADAL" clId="{83ADA18A-87B8-4BD2-A4C5-80836C3359F3}" dt="2023-12-20T22:13:49.070" v="444" actId="962"/>
          <ac:picMkLst>
            <pc:docMk/>
            <pc:sldMk cId="154165552" sldId="303"/>
            <ac:picMk id="12" creationId="{AE5F039A-CA9B-851B-69BD-EDA4349FD6E4}"/>
          </ac:picMkLst>
        </pc:picChg>
      </pc:sldChg>
    </pc:docChg>
  </pc:docChgLst>
  <pc:docChgLst>
    <pc:chgData name="Bosek, Malgorzata" userId="358949e6-23dc-4d5e-8412-5db0cc0374c8" providerId="ADAL" clId="{398A8A83-240E-49C1-B0BE-3D3B3AC6D095}"/>
    <pc:docChg chg="undo custSel addSld delSld modSld">
      <pc:chgData name="Bosek, Malgorzata" userId="358949e6-23dc-4d5e-8412-5db0cc0374c8" providerId="ADAL" clId="{398A8A83-240E-49C1-B0BE-3D3B3AC6D095}" dt="2024-02-27T15:31:26.378" v="319" actId="14100"/>
      <pc:docMkLst>
        <pc:docMk/>
      </pc:docMkLst>
      <pc:sldChg chg="addSp delSp modSp mod setClrOvrMap">
        <pc:chgData name="Bosek, Malgorzata" userId="358949e6-23dc-4d5e-8412-5db0cc0374c8" providerId="ADAL" clId="{398A8A83-240E-49C1-B0BE-3D3B3AC6D095}" dt="2024-02-27T15:17:52.952" v="21" actId="26606"/>
        <pc:sldMkLst>
          <pc:docMk/>
          <pc:sldMk cId="169105333" sldId="256"/>
        </pc:sldMkLst>
        <pc:spChg chg="add del mod">
          <ac:chgData name="Bosek, Malgorzata" userId="358949e6-23dc-4d5e-8412-5db0cc0374c8" providerId="ADAL" clId="{398A8A83-240E-49C1-B0BE-3D3B3AC6D095}" dt="2024-02-27T15:17:07.929" v="10" actId="931"/>
          <ac:spMkLst>
            <pc:docMk/>
            <pc:sldMk cId="169105333" sldId="256"/>
            <ac:spMk id="3" creationId="{5D111C0A-23D5-83D8-7F3B-2C64B3467092}"/>
          </ac:spMkLst>
        </pc:spChg>
        <pc:spChg chg="add del">
          <ac:chgData name="Bosek, Malgorzata" userId="358949e6-23dc-4d5e-8412-5db0cc0374c8" providerId="ADAL" clId="{398A8A83-240E-49C1-B0BE-3D3B3AC6D095}" dt="2024-02-27T15:17:52.952" v="21" actId="26606"/>
          <ac:spMkLst>
            <pc:docMk/>
            <pc:sldMk cId="169105333" sldId="256"/>
            <ac:spMk id="14" creationId="{42A4FC2C-047E-45A5-965D-8E1E3BF09BC6}"/>
          </ac:spMkLst>
        </pc:spChg>
        <pc:spChg chg="add del">
          <ac:chgData name="Bosek, Malgorzata" userId="358949e6-23dc-4d5e-8412-5db0cc0374c8" providerId="ADAL" clId="{398A8A83-240E-49C1-B0BE-3D3B3AC6D095}" dt="2024-02-27T15:17:45.635" v="18" actId="26606"/>
          <ac:spMkLst>
            <pc:docMk/>
            <pc:sldMk cId="169105333" sldId="256"/>
            <ac:spMk id="18" creationId="{616BE2C1-6E89-3A75-73D1-103F3FFE7285}"/>
          </ac:spMkLst>
        </pc:spChg>
        <pc:spChg chg="add del">
          <ac:chgData name="Bosek, Malgorzata" userId="358949e6-23dc-4d5e-8412-5db0cc0374c8" providerId="ADAL" clId="{398A8A83-240E-49C1-B0BE-3D3B3AC6D095}" dt="2024-02-27T15:17:40.535" v="16" actId="26606"/>
          <ac:spMkLst>
            <pc:docMk/>
            <pc:sldMk cId="169105333" sldId="256"/>
            <ac:spMk id="19" creationId="{AB8C311F-7253-4AED-9701-7FC0708C41C7}"/>
          </ac:spMkLst>
        </pc:spChg>
        <pc:spChg chg="add del">
          <ac:chgData name="Bosek, Malgorzata" userId="358949e6-23dc-4d5e-8412-5db0cc0374c8" providerId="ADAL" clId="{398A8A83-240E-49C1-B0BE-3D3B3AC6D095}" dt="2024-02-27T15:17:40.535" v="16" actId="26606"/>
          <ac:spMkLst>
            <pc:docMk/>
            <pc:sldMk cId="169105333" sldId="256"/>
            <ac:spMk id="21" creationId="{E2384209-CB15-4CDF-9D31-C44FD9A3F20D}"/>
          </ac:spMkLst>
        </pc:spChg>
        <pc:spChg chg="add del">
          <ac:chgData name="Bosek, Malgorzata" userId="358949e6-23dc-4d5e-8412-5db0cc0374c8" providerId="ADAL" clId="{398A8A83-240E-49C1-B0BE-3D3B3AC6D095}" dt="2024-02-27T15:17:40.535" v="16" actId="26606"/>
          <ac:spMkLst>
            <pc:docMk/>
            <pc:sldMk cId="169105333" sldId="256"/>
            <ac:spMk id="23" creationId="{2633B3B5-CC90-43F0-8714-D31D1F3F0209}"/>
          </ac:spMkLst>
        </pc:spChg>
        <pc:spChg chg="add del">
          <ac:chgData name="Bosek, Malgorzata" userId="358949e6-23dc-4d5e-8412-5db0cc0374c8" providerId="ADAL" clId="{398A8A83-240E-49C1-B0BE-3D3B3AC6D095}" dt="2024-02-27T15:17:40.535" v="16" actId="26606"/>
          <ac:spMkLst>
            <pc:docMk/>
            <pc:sldMk cId="169105333" sldId="256"/>
            <ac:spMk id="25" creationId="{A8D57A06-A426-446D-B02C-A2DC6B62E45E}"/>
          </ac:spMkLst>
        </pc:spChg>
        <pc:spChg chg="add del">
          <ac:chgData name="Bosek, Malgorzata" userId="358949e6-23dc-4d5e-8412-5db0cc0374c8" providerId="ADAL" clId="{398A8A83-240E-49C1-B0BE-3D3B3AC6D095}" dt="2024-02-27T15:17:45.635" v="18" actId="26606"/>
          <ac:spMkLst>
            <pc:docMk/>
            <pc:sldMk cId="169105333" sldId="256"/>
            <ac:spMk id="27" creationId="{2EB492CD-616E-47F8-933B-5E2D952A0593}"/>
          </ac:spMkLst>
        </pc:spChg>
        <pc:spChg chg="add del">
          <ac:chgData name="Bosek, Malgorzata" userId="358949e6-23dc-4d5e-8412-5db0cc0374c8" providerId="ADAL" clId="{398A8A83-240E-49C1-B0BE-3D3B3AC6D095}" dt="2024-02-27T15:17:45.635" v="18" actId="26606"/>
          <ac:spMkLst>
            <pc:docMk/>
            <pc:sldMk cId="169105333" sldId="256"/>
            <ac:spMk id="28" creationId="{59383CF9-23B5-4335-9B21-1791C4CF1C75}"/>
          </ac:spMkLst>
        </pc:spChg>
        <pc:spChg chg="add del">
          <ac:chgData name="Bosek, Malgorzata" userId="358949e6-23dc-4d5e-8412-5db0cc0374c8" providerId="ADAL" clId="{398A8A83-240E-49C1-B0BE-3D3B3AC6D095}" dt="2024-02-27T15:17:45.635" v="18" actId="26606"/>
          <ac:spMkLst>
            <pc:docMk/>
            <pc:sldMk cId="169105333" sldId="256"/>
            <ac:spMk id="29" creationId="{0007FE00-9498-4706-B255-6437B0252C02}"/>
          </ac:spMkLst>
        </pc:spChg>
        <pc:spChg chg="add del">
          <ac:chgData name="Bosek, Malgorzata" userId="358949e6-23dc-4d5e-8412-5db0cc0374c8" providerId="ADAL" clId="{398A8A83-240E-49C1-B0BE-3D3B3AC6D095}" dt="2024-02-27T15:17:52.937" v="20" actId="26606"/>
          <ac:spMkLst>
            <pc:docMk/>
            <pc:sldMk cId="169105333" sldId="256"/>
            <ac:spMk id="31" creationId="{C5E6CFF1-2F42-4E10-9A97-F116F46F53FE}"/>
          </ac:spMkLst>
        </pc:spChg>
        <pc:spChg chg="add del">
          <ac:chgData name="Bosek, Malgorzata" userId="358949e6-23dc-4d5e-8412-5db0cc0374c8" providerId="ADAL" clId="{398A8A83-240E-49C1-B0BE-3D3B3AC6D095}" dt="2024-02-27T15:17:52.937" v="20" actId="26606"/>
          <ac:spMkLst>
            <pc:docMk/>
            <pc:sldMk cId="169105333" sldId="256"/>
            <ac:spMk id="33" creationId="{7EA349E9-ABA7-BB3A-CD78-D2FA28498C79}"/>
          </ac:spMkLst>
        </pc:spChg>
        <pc:spChg chg="add">
          <ac:chgData name="Bosek, Malgorzata" userId="358949e6-23dc-4d5e-8412-5db0cc0374c8" providerId="ADAL" clId="{398A8A83-240E-49C1-B0BE-3D3B3AC6D095}" dt="2024-02-27T15:17:52.952" v="21" actId="26606"/>
          <ac:spMkLst>
            <pc:docMk/>
            <pc:sldMk cId="169105333" sldId="256"/>
            <ac:spMk id="35" creationId="{AB8C311F-7253-4AED-9701-7FC0708C41C7}"/>
          </ac:spMkLst>
        </pc:spChg>
        <pc:spChg chg="add">
          <ac:chgData name="Bosek, Malgorzata" userId="358949e6-23dc-4d5e-8412-5db0cc0374c8" providerId="ADAL" clId="{398A8A83-240E-49C1-B0BE-3D3B3AC6D095}" dt="2024-02-27T15:17:52.952" v="21" actId="26606"/>
          <ac:spMkLst>
            <pc:docMk/>
            <pc:sldMk cId="169105333" sldId="256"/>
            <ac:spMk id="36" creationId="{E2384209-CB15-4CDF-9D31-C44FD9A3F20D}"/>
          </ac:spMkLst>
        </pc:spChg>
        <pc:spChg chg="add">
          <ac:chgData name="Bosek, Malgorzata" userId="358949e6-23dc-4d5e-8412-5db0cc0374c8" providerId="ADAL" clId="{398A8A83-240E-49C1-B0BE-3D3B3AC6D095}" dt="2024-02-27T15:17:52.952" v="21" actId="26606"/>
          <ac:spMkLst>
            <pc:docMk/>
            <pc:sldMk cId="169105333" sldId="256"/>
            <ac:spMk id="37" creationId="{2633B3B5-CC90-43F0-8714-D31D1F3F0209}"/>
          </ac:spMkLst>
        </pc:spChg>
        <pc:spChg chg="add">
          <ac:chgData name="Bosek, Malgorzata" userId="358949e6-23dc-4d5e-8412-5db0cc0374c8" providerId="ADAL" clId="{398A8A83-240E-49C1-B0BE-3D3B3AC6D095}" dt="2024-02-27T15:17:52.952" v="21" actId="26606"/>
          <ac:spMkLst>
            <pc:docMk/>
            <pc:sldMk cId="169105333" sldId="256"/>
            <ac:spMk id="38" creationId="{A8D57A06-A426-446D-B02C-A2DC6B62E45E}"/>
          </ac:spMkLst>
        </pc:spChg>
        <pc:picChg chg="add mod">
          <ac:chgData name="Bosek, Malgorzata" userId="358949e6-23dc-4d5e-8412-5db0cc0374c8" providerId="ADAL" clId="{398A8A83-240E-49C1-B0BE-3D3B3AC6D095}" dt="2024-02-27T15:17:52.952" v="21" actId="26606"/>
          <ac:picMkLst>
            <pc:docMk/>
            <pc:sldMk cId="169105333" sldId="256"/>
            <ac:picMk id="5" creationId="{B1C4AE73-9C72-7313-F5F8-7479BC4D3924}"/>
          </ac:picMkLst>
        </pc:picChg>
        <pc:picChg chg="del">
          <ac:chgData name="Bosek, Malgorzata" userId="358949e6-23dc-4d5e-8412-5db0cc0374c8" providerId="ADAL" clId="{398A8A83-240E-49C1-B0BE-3D3B3AC6D095}" dt="2024-02-27T15:16:45.720" v="9" actId="478"/>
          <ac:picMkLst>
            <pc:docMk/>
            <pc:sldMk cId="169105333" sldId="256"/>
            <ac:picMk id="9" creationId="{CC25EFB4-7AA5-81B4-D764-94AFC14AE188}"/>
          </ac:picMkLst>
        </pc:picChg>
        <pc:cxnChg chg="add del">
          <ac:chgData name="Bosek, Malgorzata" userId="358949e6-23dc-4d5e-8412-5db0cc0374c8" providerId="ADAL" clId="{398A8A83-240E-49C1-B0BE-3D3B3AC6D095}" dt="2024-02-27T15:17:52.937" v="20" actId="26606"/>
          <ac:cxnSpMkLst>
            <pc:docMk/>
            <pc:sldMk cId="169105333" sldId="256"/>
            <ac:cxnSpMk id="32" creationId="{96A8629B-8289-498B-939B-1CA0C106182C}"/>
          </ac:cxnSpMkLst>
        </pc:cxnChg>
      </pc:sldChg>
      <pc:sldChg chg="addSp delSp modSp add mod">
        <pc:chgData name="Bosek, Malgorzata" userId="358949e6-23dc-4d5e-8412-5db0cc0374c8" providerId="ADAL" clId="{398A8A83-240E-49C1-B0BE-3D3B3AC6D095}" dt="2024-02-27T15:24:14.496" v="111"/>
        <pc:sldMkLst>
          <pc:docMk/>
          <pc:sldMk cId="4009487226" sldId="257"/>
        </pc:sldMkLst>
        <pc:spChg chg="add del mod">
          <ac:chgData name="Bosek, Malgorzata" userId="358949e6-23dc-4d5e-8412-5db0cc0374c8" providerId="ADAL" clId="{398A8A83-240E-49C1-B0BE-3D3B3AC6D095}" dt="2024-02-27T15:19:08.634" v="24" actId="931"/>
          <ac:spMkLst>
            <pc:docMk/>
            <pc:sldMk cId="4009487226" sldId="257"/>
            <ac:spMk id="3" creationId="{BC670C94-67B2-F479-B004-75ECBE402761}"/>
          </ac:spMkLst>
        </pc:spChg>
        <pc:spChg chg="add del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35" creationId="{AB8C311F-7253-4AED-9701-7FC0708C41C7}"/>
          </ac:spMkLst>
        </pc:spChg>
        <pc:spChg chg="add del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36" creationId="{E2384209-CB15-4CDF-9D31-C44FD9A3F20D}"/>
          </ac:spMkLst>
        </pc:spChg>
        <pc:spChg chg="add del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37" creationId="{2633B3B5-CC90-43F0-8714-D31D1F3F0209}"/>
          </ac:spMkLst>
        </pc:spChg>
        <pc:spChg chg="add del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38" creationId="{A8D57A06-A426-446D-B02C-A2DC6B62E45E}"/>
          </ac:spMkLst>
        </pc:spChg>
        <pc:spChg chg="add del">
          <ac:chgData name="Bosek, Malgorzata" userId="358949e6-23dc-4d5e-8412-5db0cc0374c8" providerId="ADAL" clId="{398A8A83-240E-49C1-B0BE-3D3B3AC6D095}" dt="2024-02-27T15:19:36.124" v="29" actId="26606"/>
          <ac:spMkLst>
            <pc:docMk/>
            <pc:sldMk cId="4009487226" sldId="257"/>
            <ac:spMk id="42" creationId="{A05875D9-55D4-78E5-4D8D-5D6E3A4DB60A}"/>
          </ac:spMkLst>
        </pc:spChg>
        <pc:spChg chg="add del">
          <ac:chgData name="Bosek, Malgorzata" userId="358949e6-23dc-4d5e-8412-5db0cc0374c8" providerId="ADAL" clId="{398A8A83-240E-49C1-B0BE-3D3B3AC6D095}" dt="2024-02-27T15:19:42.482" v="31" actId="26606"/>
          <ac:spMkLst>
            <pc:docMk/>
            <pc:sldMk cId="4009487226" sldId="257"/>
            <ac:spMk id="43" creationId="{32BC26D8-82FB-445E-AA49-62A77D7C1EE0}"/>
          </ac:spMkLst>
        </pc:spChg>
        <pc:spChg chg="add del">
          <ac:chgData name="Bosek, Malgorzata" userId="358949e6-23dc-4d5e-8412-5db0cc0374c8" providerId="ADAL" clId="{398A8A83-240E-49C1-B0BE-3D3B3AC6D095}" dt="2024-02-27T15:19:36.124" v="29" actId="26606"/>
          <ac:spMkLst>
            <pc:docMk/>
            <pc:sldMk cId="4009487226" sldId="257"/>
            <ac:spMk id="45" creationId="{3AFE8227-C443-417B-BA91-520EB1EF4559}"/>
          </ac:spMkLst>
        </pc:spChg>
        <pc:spChg chg="add del">
          <ac:chgData name="Bosek, Malgorzata" userId="358949e6-23dc-4d5e-8412-5db0cc0374c8" providerId="ADAL" clId="{398A8A83-240E-49C1-B0BE-3D3B3AC6D095}" dt="2024-02-27T15:19:36.124" v="29" actId="26606"/>
          <ac:spMkLst>
            <pc:docMk/>
            <pc:sldMk cId="4009487226" sldId="257"/>
            <ac:spMk id="47" creationId="{907741FC-B544-4A6E-B831-6789D042333D}"/>
          </ac:spMkLst>
        </pc:spChg>
        <pc:spChg chg="add del">
          <ac:chgData name="Bosek, Malgorzata" userId="358949e6-23dc-4d5e-8412-5db0cc0374c8" providerId="ADAL" clId="{398A8A83-240E-49C1-B0BE-3D3B3AC6D095}" dt="2024-02-27T15:19:36.124" v="29" actId="26606"/>
          <ac:spMkLst>
            <pc:docMk/>
            <pc:sldMk cId="4009487226" sldId="257"/>
            <ac:spMk id="49" creationId="{3F0BE7ED-7814-4273-B18A-F26CC0380380}"/>
          </ac:spMkLst>
        </pc:spChg>
        <pc:spChg chg="add del">
          <ac:chgData name="Bosek, Malgorzata" userId="358949e6-23dc-4d5e-8412-5db0cc0374c8" providerId="ADAL" clId="{398A8A83-240E-49C1-B0BE-3D3B3AC6D095}" dt="2024-02-27T15:19:42.482" v="31" actId="26606"/>
          <ac:spMkLst>
            <pc:docMk/>
            <pc:sldMk cId="4009487226" sldId="257"/>
            <ac:spMk id="51" creationId="{CB44330D-EA18-4254-AA95-EB49948539B8}"/>
          </ac:spMkLst>
        </pc:spChg>
        <pc:spChg chg="add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53" creationId="{3AFE8227-C443-417B-BA91-520EB1EF4559}"/>
          </ac:spMkLst>
        </pc:spChg>
        <pc:spChg chg="add mod">
          <ac:chgData name="Bosek, Malgorzata" userId="358949e6-23dc-4d5e-8412-5db0cc0374c8" providerId="ADAL" clId="{398A8A83-240E-49C1-B0BE-3D3B3AC6D095}" dt="2024-02-27T15:24:14.496" v="111"/>
          <ac:spMkLst>
            <pc:docMk/>
            <pc:sldMk cId="4009487226" sldId="257"/>
            <ac:spMk id="54" creationId="{A05875D9-55D4-78E5-4D8D-5D6E3A4DB60A}"/>
          </ac:spMkLst>
        </pc:spChg>
        <pc:spChg chg="add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55" creationId="{907741FC-B544-4A6E-B831-6789D042333D}"/>
          </ac:spMkLst>
        </pc:spChg>
        <pc:spChg chg="add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56" creationId="{3F0BE7ED-7814-4273-B18A-F26CC0380380}"/>
          </ac:spMkLst>
        </pc:spChg>
        <pc:picChg chg="del">
          <ac:chgData name="Bosek, Malgorzata" userId="358949e6-23dc-4d5e-8412-5db0cc0374c8" providerId="ADAL" clId="{398A8A83-240E-49C1-B0BE-3D3B3AC6D095}" dt="2024-02-27T15:18:05.793" v="23" actId="478"/>
          <ac:picMkLst>
            <pc:docMk/>
            <pc:sldMk cId="4009487226" sldId="257"/>
            <ac:picMk id="5" creationId="{B1C4AE73-9C72-7313-F5F8-7479BC4D3924}"/>
          </ac:picMkLst>
        </pc:picChg>
        <pc:picChg chg="add mod">
          <ac:chgData name="Bosek, Malgorzata" userId="358949e6-23dc-4d5e-8412-5db0cc0374c8" providerId="ADAL" clId="{398A8A83-240E-49C1-B0BE-3D3B3AC6D095}" dt="2024-02-27T15:19:42.482" v="32" actId="26606"/>
          <ac:picMkLst>
            <pc:docMk/>
            <pc:sldMk cId="4009487226" sldId="257"/>
            <ac:picMk id="6" creationId="{055AC972-FED2-E58A-E80E-3CF28E93496B}"/>
          </ac:picMkLst>
        </pc:picChg>
      </pc:sldChg>
      <pc:sldChg chg="del">
        <pc:chgData name="Bosek, Malgorzata" userId="358949e6-23dc-4d5e-8412-5db0cc0374c8" providerId="ADAL" clId="{398A8A83-240E-49C1-B0BE-3D3B3AC6D095}" dt="2024-02-27T15:15:55.320" v="0" actId="47"/>
        <pc:sldMkLst>
          <pc:docMk/>
          <pc:sldMk cId="1197180846" sldId="258"/>
        </pc:sldMkLst>
      </pc:sldChg>
      <pc:sldChg chg="modSp add del mod">
        <pc:chgData name="Bosek, Malgorzata" userId="358949e6-23dc-4d5e-8412-5db0cc0374c8" providerId="ADAL" clId="{398A8A83-240E-49C1-B0BE-3D3B3AC6D095}" dt="2024-02-27T15:24:52.882" v="128" actId="47"/>
        <pc:sldMkLst>
          <pc:docMk/>
          <pc:sldMk cId="2594712158" sldId="258"/>
        </pc:sldMkLst>
        <pc:spChg chg="mod">
          <ac:chgData name="Bosek, Malgorzata" userId="358949e6-23dc-4d5e-8412-5db0cc0374c8" providerId="ADAL" clId="{398A8A83-240E-49C1-B0BE-3D3B3AC6D095}" dt="2024-02-27T15:23:09.978" v="95" actId="255"/>
          <ac:spMkLst>
            <pc:docMk/>
            <pc:sldMk cId="2594712158" sldId="258"/>
            <ac:spMk id="54" creationId="{A05875D9-55D4-78E5-4D8D-5D6E3A4DB60A}"/>
          </ac:spMkLst>
        </pc:spChg>
      </pc:sldChg>
      <pc:sldChg chg="del">
        <pc:chgData name="Bosek, Malgorzata" userId="358949e6-23dc-4d5e-8412-5db0cc0374c8" providerId="ADAL" clId="{398A8A83-240E-49C1-B0BE-3D3B3AC6D095}" dt="2024-02-27T15:16:01.410" v="1" actId="47"/>
        <pc:sldMkLst>
          <pc:docMk/>
          <pc:sldMk cId="2106662107" sldId="259"/>
        </pc:sldMkLst>
      </pc:sldChg>
      <pc:sldChg chg="add del">
        <pc:chgData name="Bosek, Malgorzata" userId="358949e6-23dc-4d5e-8412-5db0cc0374c8" providerId="ADAL" clId="{398A8A83-240E-49C1-B0BE-3D3B3AC6D095}" dt="2024-02-27T15:27:26.460" v="212" actId="47"/>
        <pc:sldMkLst>
          <pc:docMk/>
          <pc:sldMk cId="3823784325" sldId="259"/>
        </pc:sldMkLst>
      </pc:sldChg>
      <pc:sldChg chg="modSp add mod">
        <pc:chgData name="Bosek, Malgorzata" userId="358949e6-23dc-4d5e-8412-5db0cc0374c8" providerId="ADAL" clId="{398A8A83-240E-49C1-B0BE-3D3B3AC6D095}" dt="2024-02-27T15:24:38.149" v="126" actId="20577"/>
        <pc:sldMkLst>
          <pc:docMk/>
          <pc:sldMk cId="2411731461" sldId="260"/>
        </pc:sldMkLst>
        <pc:spChg chg="mod">
          <ac:chgData name="Bosek, Malgorzata" userId="358949e6-23dc-4d5e-8412-5db0cc0374c8" providerId="ADAL" clId="{398A8A83-240E-49C1-B0BE-3D3B3AC6D095}" dt="2024-02-27T15:24:38.149" v="126" actId="20577"/>
          <ac:spMkLst>
            <pc:docMk/>
            <pc:sldMk cId="2411731461" sldId="260"/>
            <ac:spMk id="54" creationId="{A05875D9-55D4-78E5-4D8D-5D6E3A4DB60A}"/>
          </ac:spMkLst>
        </pc:spChg>
      </pc:sldChg>
      <pc:sldChg chg="del">
        <pc:chgData name="Bosek, Malgorzata" userId="358949e6-23dc-4d5e-8412-5db0cc0374c8" providerId="ADAL" clId="{398A8A83-240E-49C1-B0BE-3D3B3AC6D095}" dt="2024-02-27T15:15:55.320" v="0" actId="47"/>
        <pc:sldMkLst>
          <pc:docMk/>
          <pc:sldMk cId="2770855124" sldId="260"/>
        </pc:sldMkLst>
      </pc:sldChg>
      <pc:sldChg chg="modSp add mod">
        <pc:chgData name="Bosek, Malgorzata" userId="358949e6-23dc-4d5e-8412-5db0cc0374c8" providerId="ADAL" clId="{398A8A83-240E-49C1-B0BE-3D3B3AC6D095}" dt="2024-02-27T15:27:18.156" v="211" actId="255"/>
        <pc:sldMkLst>
          <pc:docMk/>
          <pc:sldMk cId="4214057087" sldId="261"/>
        </pc:sldMkLst>
        <pc:spChg chg="mod">
          <ac:chgData name="Bosek, Malgorzata" userId="358949e6-23dc-4d5e-8412-5db0cc0374c8" providerId="ADAL" clId="{398A8A83-240E-49C1-B0BE-3D3B3AC6D095}" dt="2024-02-27T15:27:18.156" v="211" actId="255"/>
          <ac:spMkLst>
            <pc:docMk/>
            <pc:sldMk cId="4214057087" sldId="261"/>
            <ac:spMk id="54" creationId="{A05875D9-55D4-78E5-4D8D-5D6E3A4DB60A}"/>
          </ac:spMkLst>
        </pc:spChg>
      </pc:sldChg>
      <pc:sldChg chg="del">
        <pc:chgData name="Bosek, Malgorzata" userId="358949e6-23dc-4d5e-8412-5db0cc0374c8" providerId="ADAL" clId="{398A8A83-240E-49C1-B0BE-3D3B3AC6D095}" dt="2024-02-27T15:15:55.320" v="0" actId="47"/>
        <pc:sldMkLst>
          <pc:docMk/>
          <pc:sldMk cId="1088898518" sldId="262"/>
        </pc:sldMkLst>
      </pc:sldChg>
      <pc:sldChg chg="modSp add mod">
        <pc:chgData name="Bosek, Malgorzata" userId="358949e6-23dc-4d5e-8412-5db0cc0374c8" providerId="ADAL" clId="{398A8A83-240E-49C1-B0BE-3D3B3AC6D095}" dt="2024-02-27T15:29:23.880" v="294" actId="20577"/>
        <pc:sldMkLst>
          <pc:docMk/>
          <pc:sldMk cId="1644350039" sldId="262"/>
        </pc:sldMkLst>
        <pc:spChg chg="mod">
          <ac:chgData name="Bosek, Malgorzata" userId="358949e6-23dc-4d5e-8412-5db0cc0374c8" providerId="ADAL" clId="{398A8A83-240E-49C1-B0BE-3D3B3AC6D095}" dt="2024-02-27T15:29:23.880" v="294" actId="20577"/>
          <ac:spMkLst>
            <pc:docMk/>
            <pc:sldMk cId="1644350039" sldId="262"/>
            <ac:spMk id="54" creationId="{A05875D9-55D4-78E5-4D8D-5D6E3A4DB60A}"/>
          </ac:spMkLst>
        </pc:spChg>
      </pc:sldChg>
      <pc:sldChg chg="del">
        <pc:chgData name="Bosek, Malgorzata" userId="358949e6-23dc-4d5e-8412-5db0cc0374c8" providerId="ADAL" clId="{398A8A83-240E-49C1-B0BE-3D3B3AC6D095}" dt="2024-02-27T15:16:01.410" v="1" actId="47"/>
        <pc:sldMkLst>
          <pc:docMk/>
          <pc:sldMk cId="270674764" sldId="263"/>
        </pc:sldMkLst>
      </pc:sldChg>
      <pc:sldChg chg="modSp add mod">
        <pc:chgData name="Bosek, Malgorzata" userId="358949e6-23dc-4d5e-8412-5db0cc0374c8" providerId="ADAL" clId="{398A8A83-240E-49C1-B0BE-3D3B3AC6D095}" dt="2024-02-27T15:31:26.378" v="319" actId="14100"/>
        <pc:sldMkLst>
          <pc:docMk/>
          <pc:sldMk cId="657060725" sldId="263"/>
        </pc:sldMkLst>
        <pc:spChg chg="mod">
          <ac:chgData name="Bosek, Malgorzata" userId="358949e6-23dc-4d5e-8412-5db0cc0374c8" providerId="ADAL" clId="{398A8A83-240E-49C1-B0BE-3D3B3AC6D095}" dt="2024-02-27T15:31:26.378" v="319" actId="14100"/>
          <ac:spMkLst>
            <pc:docMk/>
            <pc:sldMk cId="657060725" sldId="263"/>
            <ac:spMk id="54" creationId="{A05875D9-55D4-78E5-4D8D-5D6E3A4DB60A}"/>
          </ac:spMkLst>
        </pc:spChg>
      </pc:sldChg>
      <pc:sldChg chg="del">
        <pc:chgData name="Bosek, Malgorzata" userId="358949e6-23dc-4d5e-8412-5db0cc0374c8" providerId="ADAL" clId="{398A8A83-240E-49C1-B0BE-3D3B3AC6D095}" dt="2024-02-27T15:16:01.410" v="1" actId="47"/>
        <pc:sldMkLst>
          <pc:docMk/>
          <pc:sldMk cId="886237480" sldId="264"/>
        </pc:sldMkLst>
      </pc:sldChg>
      <pc:sldChg chg="del">
        <pc:chgData name="Bosek, Malgorzata" userId="358949e6-23dc-4d5e-8412-5db0cc0374c8" providerId="ADAL" clId="{398A8A83-240E-49C1-B0BE-3D3B3AC6D095}" dt="2024-02-27T15:15:55.320" v="0" actId="47"/>
        <pc:sldMkLst>
          <pc:docMk/>
          <pc:sldMk cId="3548280780" sldId="265"/>
        </pc:sldMkLst>
      </pc:sldChg>
      <pc:sldChg chg="del">
        <pc:chgData name="Bosek, Malgorzata" userId="358949e6-23dc-4d5e-8412-5db0cc0374c8" providerId="ADAL" clId="{398A8A83-240E-49C1-B0BE-3D3B3AC6D095}" dt="2024-02-27T15:16:01.410" v="1" actId="47"/>
        <pc:sldMkLst>
          <pc:docMk/>
          <pc:sldMk cId="2711286003" sldId="266"/>
        </pc:sldMkLst>
      </pc:sldChg>
      <pc:sldChg chg="del">
        <pc:chgData name="Bosek, Malgorzata" userId="358949e6-23dc-4d5e-8412-5db0cc0374c8" providerId="ADAL" clId="{398A8A83-240E-49C1-B0BE-3D3B3AC6D095}" dt="2024-02-27T15:16:01.410" v="1" actId="47"/>
        <pc:sldMkLst>
          <pc:docMk/>
          <pc:sldMk cId="3854875502" sldId="267"/>
        </pc:sldMkLst>
      </pc:sldChg>
      <pc:sldChg chg="del">
        <pc:chgData name="Bosek, Malgorzata" userId="358949e6-23dc-4d5e-8412-5db0cc0374c8" providerId="ADAL" clId="{398A8A83-240E-49C1-B0BE-3D3B3AC6D095}" dt="2024-02-27T15:16:06.206" v="2" actId="47"/>
        <pc:sldMkLst>
          <pc:docMk/>
          <pc:sldMk cId="1375833464" sldId="268"/>
        </pc:sldMkLst>
      </pc:sldChg>
      <pc:sldChg chg="del">
        <pc:chgData name="Bosek, Malgorzata" userId="358949e6-23dc-4d5e-8412-5db0cc0374c8" providerId="ADAL" clId="{398A8A83-240E-49C1-B0BE-3D3B3AC6D095}" dt="2024-02-27T15:16:11.468" v="3" actId="47"/>
        <pc:sldMkLst>
          <pc:docMk/>
          <pc:sldMk cId="3893293383" sldId="269"/>
        </pc:sldMkLst>
      </pc:sldChg>
      <pc:sldChg chg="del">
        <pc:chgData name="Bosek, Malgorzata" userId="358949e6-23dc-4d5e-8412-5db0cc0374c8" providerId="ADAL" clId="{398A8A83-240E-49C1-B0BE-3D3B3AC6D095}" dt="2024-02-27T15:16:06.206" v="2" actId="47"/>
        <pc:sldMkLst>
          <pc:docMk/>
          <pc:sldMk cId="2723176835" sldId="270"/>
        </pc:sldMkLst>
      </pc:sldChg>
      <pc:sldChg chg="del">
        <pc:chgData name="Bosek, Malgorzata" userId="358949e6-23dc-4d5e-8412-5db0cc0374c8" providerId="ADAL" clId="{398A8A83-240E-49C1-B0BE-3D3B3AC6D095}" dt="2024-02-27T15:16:06.206" v="2" actId="47"/>
        <pc:sldMkLst>
          <pc:docMk/>
          <pc:sldMk cId="43931345" sldId="271"/>
        </pc:sldMkLst>
      </pc:sldChg>
      <pc:sldChg chg="del">
        <pc:chgData name="Bosek, Malgorzata" userId="358949e6-23dc-4d5e-8412-5db0cc0374c8" providerId="ADAL" clId="{398A8A83-240E-49C1-B0BE-3D3B3AC6D095}" dt="2024-02-27T15:16:06.206" v="2" actId="47"/>
        <pc:sldMkLst>
          <pc:docMk/>
          <pc:sldMk cId="1334495912" sldId="272"/>
        </pc:sldMkLst>
      </pc:sldChg>
      <pc:sldChg chg="del">
        <pc:chgData name="Bosek, Malgorzata" userId="358949e6-23dc-4d5e-8412-5db0cc0374c8" providerId="ADAL" clId="{398A8A83-240E-49C1-B0BE-3D3B3AC6D095}" dt="2024-02-27T15:16:11.468" v="3" actId="47"/>
        <pc:sldMkLst>
          <pc:docMk/>
          <pc:sldMk cId="2668521717" sldId="273"/>
        </pc:sldMkLst>
      </pc:sldChg>
      <pc:sldChg chg="del">
        <pc:chgData name="Bosek, Malgorzata" userId="358949e6-23dc-4d5e-8412-5db0cc0374c8" providerId="ADAL" clId="{398A8A83-240E-49C1-B0BE-3D3B3AC6D095}" dt="2024-02-27T15:16:16.653" v="4" actId="47"/>
        <pc:sldMkLst>
          <pc:docMk/>
          <pc:sldMk cId="4238014614" sldId="274"/>
        </pc:sldMkLst>
      </pc:sldChg>
      <pc:sldChg chg="del">
        <pc:chgData name="Bosek, Malgorzata" userId="358949e6-23dc-4d5e-8412-5db0cc0374c8" providerId="ADAL" clId="{398A8A83-240E-49C1-B0BE-3D3B3AC6D095}" dt="2024-02-27T15:16:16.653" v="4" actId="47"/>
        <pc:sldMkLst>
          <pc:docMk/>
          <pc:sldMk cId="597788103" sldId="275"/>
        </pc:sldMkLst>
      </pc:sldChg>
      <pc:sldChg chg="del">
        <pc:chgData name="Bosek, Malgorzata" userId="358949e6-23dc-4d5e-8412-5db0cc0374c8" providerId="ADAL" clId="{398A8A83-240E-49C1-B0BE-3D3B3AC6D095}" dt="2024-02-27T15:16:16.653" v="4" actId="47"/>
        <pc:sldMkLst>
          <pc:docMk/>
          <pc:sldMk cId="3588833686" sldId="277"/>
        </pc:sldMkLst>
      </pc:sldChg>
      <pc:sldChg chg="del">
        <pc:chgData name="Bosek, Malgorzata" userId="358949e6-23dc-4d5e-8412-5db0cc0374c8" providerId="ADAL" clId="{398A8A83-240E-49C1-B0BE-3D3B3AC6D095}" dt="2024-02-27T15:16:26.884" v="6" actId="47"/>
        <pc:sldMkLst>
          <pc:docMk/>
          <pc:sldMk cId="232783018" sldId="278"/>
        </pc:sldMkLst>
      </pc:sldChg>
      <pc:sldChg chg="del">
        <pc:chgData name="Bosek, Malgorzata" userId="358949e6-23dc-4d5e-8412-5db0cc0374c8" providerId="ADAL" clId="{398A8A83-240E-49C1-B0BE-3D3B3AC6D095}" dt="2024-02-27T15:16:16.653" v="4" actId="47"/>
        <pc:sldMkLst>
          <pc:docMk/>
          <pc:sldMk cId="1207725643" sldId="279"/>
        </pc:sldMkLst>
      </pc:sldChg>
      <pc:sldChg chg="del">
        <pc:chgData name="Bosek, Malgorzata" userId="358949e6-23dc-4d5e-8412-5db0cc0374c8" providerId="ADAL" clId="{398A8A83-240E-49C1-B0BE-3D3B3AC6D095}" dt="2024-02-27T15:16:11.468" v="3" actId="47"/>
        <pc:sldMkLst>
          <pc:docMk/>
          <pc:sldMk cId="4088525397" sldId="280"/>
        </pc:sldMkLst>
      </pc:sldChg>
      <pc:sldChg chg="del">
        <pc:chgData name="Bosek, Malgorzata" userId="358949e6-23dc-4d5e-8412-5db0cc0374c8" providerId="ADAL" clId="{398A8A83-240E-49C1-B0BE-3D3B3AC6D095}" dt="2024-02-27T15:16:11.468" v="3" actId="47"/>
        <pc:sldMkLst>
          <pc:docMk/>
          <pc:sldMk cId="127584619" sldId="281"/>
        </pc:sldMkLst>
      </pc:sldChg>
      <pc:sldChg chg="del">
        <pc:chgData name="Bosek, Malgorzata" userId="358949e6-23dc-4d5e-8412-5db0cc0374c8" providerId="ADAL" clId="{398A8A83-240E-49C1-B0BE-3D3B3AC6D095}" dt="2024-02-27T15:16:16.653" v="4" actId="47"/>
        <pc:sldMkLst>
          <pc:docMk/>
          <pc:sldMk cId="2416465425" sldId="282"/>
        </pc:sldMkLst>
      </pc:sldChg>
      <pc:sldChg chg="del">
        <pc:chgData name="Bosek, Malgorzata" userId="358949e6-23dc-4d5e-8412-5db0cc0374c8" providerId="ADAL" clId="{398A8A83-240E-49C1-B0BE-3D3B3AC6D095}" dt="2024-02-27T15:16:36.237" v="8" actId="47"/>
        <pc:sldMkLst>
          <pc:docMk/>
          <pc:sldMk cId="103838935" sldId="283"/>
        </pc:sldMkLst>
      </pc:sldChg>
      <pc:sldChg chg="del">
        <pc:chgData name="Bosek, Malgorzata" userId="358949e6-23dc-4d5e-8412-5db0cc0374c8" providerId="ADAL" clId="{398A8A83-240E-49C1-B0BE-3D3B3AC6D095}" dt="2024-02-27T15:16:26.884" v="6" actId="47"/>
        <pc:sldMkLst>
          <pc:docMk/>
          <pc:sldMk cId="1535589060" sldId="287"/>
        </pc:sldMkLst>
      </pc:sldChg>
      <pc:sldChg chg="del">
        <pc:chgData name="Bosek, Malgorzata" userId="358949e6-23dc-4d5e-8412-5db0cc0374c8" providerId="ADAL" clId="{398A8A83-240E-49C1-B0BE-3D3B3AC6D095}" dt="2024-02-27T15:16:26.884" v="6" actId="47"/>
        <pc:sldMkLst>
          <pc:docMk/>
          <pc:sldMk cId="1849196501" sldId="288"/>
        </pc:sldMkLst>
      </pc:sldChg>
      <pc:sldChg chg="del">
        <pc:chgData name="Bosek, Malgorzata" userId="358949e6-23dc-4d5e-8412-5db0cc0374c8" providerId="ADAL" clId="{398A8A83-240E-49C1-B0BE-3D3B3AC6D095}" dt="2024-02-27T15:16:21.861" v="5" actId="47"/>
        <pc:sldMkLst>
          <pc:docMk/>
          <pc:sldMk cId="3426713298" sldId="289"/>
        </pc:sldMkLst>
      </pc:sldChg>
      <pc:sldChg chg="del">
        <pc:chgData name="Bosek, Malgorzata" userId="358949e6-23dc-4d5e-8412-5db0cc0374c8" providerId="ADAL" clId="{398A8A83-240E-49C1-B0BE-3D3B3AC6D095}" dt="2024-02-27T15:16:21.861" v="5" actId="47"/>
        <pc:sldMkLst>
          <pc:docMk/>
          <pc:sldMk cId="1412576324" sldId="290"/>
        </pc:sldMkLst>
      </pc:sldChg>
      <pc:sldChg chg="del">
        <pc:chgData name="Bosek, Malgorzata" userId="358949e6-23dc-4d5e-8412-5db0cc0374c8" providerId="ADAL" clId="{398A8A83-240E-49C1-B0BE-3D3B3AC6D095}" dt="2024-02-27T15:16:26.884" v="6" actId="47"/>
        <pc:sldMkLst>
          <pc:docMk/>
          <pc:sldMk cId="248949367" sldId="291"/>
        </pc:sldMkLst>
      </pc:sldChg>
      <pc:sldChg chg="del">
        <pc:chgData name="Bosek, Malgorzata" userId="358949e6-23dc-4d5e-8412-5db0cc0374c8" providerId="ADAL" clId="{398A8A83-240E-49C1-B0BE-3D3B3AC6D095}" dt="2024-02-27T15:16:31.838" v="7" actId="47"/>
        <pc:sldMkLst>
          <pc:docMk/>
          <pc:sldMk cId="1507952446" sldId="292"/>
        </pc:sldMkLst>
      </pc:sldChg>
      <pc:sldChg chg="del">
        <pc:chgData name="Bosek, Malgorzata" userId="358949e6-23dc-4d5e-8412-5db0cc0374c8" providerId="ADAL" clId="{398A8A83-240E-49C1-B0BE-3D3B3AC6D095}" dt="2024-02-27T15:16:21.861" v="5" actId="47"/>
        <pc:sldMkLst>
          <pc:docMk/>
          <pc:sldMk cId="4225494010" sldId="293"/>
        </pc:sldMkLst>
      </pc:sldChg>
      <pc:sldChg chg="del">
        <pc:chgData name="Bosek, Malgorzata" userId="358949e6-23dc-4d5e-8412-5db0cc0374c8" providerId="ADAL" clId="{398A8A83-240E-49C1-B0BE-3D3B3AC6D095}" dt="2024-02-27T15:16:36.237" v="8" actId="47"/>
        <pc:sldMkLst>
          <pc:docMk/>
          <pc:sldMk cId="4156493948" sldId="294"/>
        </pc:sldMkLst>
      </pc:sldChg>
      <pc:sldChg chg="del">
        <pc:chgData name="Bosek, Malgorzata" userId="358949e6-23dc-4d5e-8412-5db0cc0374c8" providerId="ADAL" clId="{398A8A83-240E-49C1-B0BE-3D3B3AC6D095}" dt="2024-02-27T15:16:36.237" v="8" actId="47"/>
        <pc:sldMkLst>
          <pc:docMk/>
          <pc:sldMk cId="3624292886" sldId="295"/>
        </pc:sldMkLst>
      </pc:sldChg>
      <pc:sldChg chg="del">
        <pc:chgData name="Bosek, Malgorzata" userId="358949e6-23dc-4d5e-8412-5db0cc0374c8" providerId="ADAL" clId="{398A8A83-240E-49C1-B0BE-3D3B3AC6D095}" dt="2024-02-27T15:16:11.468" v="3" actId="47"/>
        <pc:sldMkLst>
          <pc:docMk/>
          <pc:sldMk cId="2748709239" sldId="296"/>
        </pc:sldMkLst>
      </pc:sldChg>
      <pc:sldChg chg="del">
        <pc:chgData name="Bosek, Malgorzata" userId="358949e6-23dc-4d5e-8412-5db0cc0374c8" providerId="ADAL" clId="{398A8A83-240E-49C1-B0BE-3D3B3AC6D095}" dt="2024-02-27T15:16:36.237" v="8" actId="47"/>
        <pc:sldMkLst>
          <pc:docMk/>
          <pc:sldMk cId="1611007342" sldId="297"/>
        </pc:sldMkLst>
      </pc:sldChg>
      <pc:sldChg chg="del">
        <pc:chgData name="Bosek, Malgorzata" userId="358949e6-23dc-4d5e-8412-5db0cc0374c8" providerId="ADAL" clId="{398A8A83-240E-49C1-B0BE-3D3B3AC6D095}" dt="2024-02-27T15:16:31.838" v="7" actId="47"/>
        <pc:sldMkLst>
          <pc:docMk/>
          <pc:sldMk cId="3215341568" sldId="298"/>
        </pc:sldMkLst>
      </pc:sldChg>
      <pc:sldChg chg="del">
        <pc:chgData name="Bosek, Malgorzata" userId="358949e6-23dc-4d5e-8412-5db0cc0374c8" providerId="ADAL" clId="{398A8A83-240E-49C1-B0BE-3D3B3AC6D095}" dt="2024-02-27T15:16:31.838" v="7" actId="47"/>
        <pc:sldMkLst>
          <pc:docMk/>
          <pc:sldMk cId="2073866588" sldId="299"/>
        </pc:sldMkLst>
      </pc:sldChg>
      <pc:sldChg chg="del">
        <pc:chgData name="Bosek, Malgorzata" userId="358949e6-23dc-4d5e-8412-5db0cc0374c8" providerId="ADAL" clId="{398A8A83-240E-49C1-B0BE-3D3B3AC6D095}" dt="2024-02-27T15:16:31.838" v="7" actId="47"/>
        <pc:sldMkLst>
          <pc:docMk/>
          <pc:sldMk cId="3043701787" sldId="300"/>
        </pc:sldMkLst>
      </pc:sldChg>
      <pc:sldChg chg="del">
        <pc:chgData name="Bosek, Malgorzata" userId="358949e6-23dc-4d5e-8412-5db0cc0374c8" providerId="ADAL" clId="{398A8A83-240E-49C1-B0BE-3D3B3AC6D095}" dt="2024-02-27T15:16:21.861" v="5" actId="47"/>
        <pc:sldMkLst>
          <pc:docMk/>
          <pc:sldMk cId="1863524493" sldId="301"/>
        </pc:sldMkLst>
      </pc:sldChg>
      <pc:sldChg chg="del">
        <pc:chgData name="Bosek, Malgorzata" userId="358949e6-23dc-4d5e-8412-5db0cc0374c8" providerId="ADAL" clId="{398A8A83-240E-49C1-B0BE-3D3B3AC6D095}" dt="2024-02-27T15:16:26.884" v="6" actId="47"/>
        <pc:sldMkLst>
          <pc:docMk/>
          <pc:sldMk cId="1182531197" sldId="302"/>
        </pc:sldMkLst>
      </pc:sldChg>
      <pc:sldChg chg="del">
        <pc:chgData name="Bosek, Malgorzata" userId="358949e6-23dc-4d5e-8412-5db0cc0374c8" providerId="ADAL" clId="{398A8A83-240E-49C1-B0BE-3D3B3AC6D095}" dt="2024-02-27T15:16:21.861" v="5" actId="47"/>
        <pc:sldMkLst>
          <pc:docMk/>
          <pc:sldMk cId="154165552" sldId="303"/>
        </pc:sldMkLst>
      </pc:sldChg>
    </pc:docChg>
  </pc:docChgLst>
  <pc:docChgLst>
    <pc:chgData name="Bosek, Malgorzata" userId="358949e6-23dc-4d5e-8412-5db0cc0374c8" providerId="ADAL" clId="{4104B19C-1F89-4FDF-9338-215B53D418F4}"/>
    <pc:docChg chg="undo custSel addSld delSld modSld sldOrd">
      <pc:chgData name="Bosek, Malgorzata" userId="358949e6-23dc-4d5e-8412-5db0cc0374c8" providerId="ADAL" clId="{4104B19C-1F89-4FDF-9338-215B53D418F4}" dt="2024-02-27T21:55:20.979" v="245" actId="2696"/>
      <pc:docMkLst>
        <pc:docMk/>
      </pc:docMkLst>
      <pc:sldChg chg="addSp delSp modSp mod">
        <pc:chgData name="Bosek, Malgorzata" userId="358949e6-23dc-4d5e-8412-5db0cc0374c8" providerId="ADAL" clId="{4104B19C-1F89-4FDF-9338-215B53D418F4}" dt="2024-02-27T17:55:27.434" v="55" actId="1076"/>
        <pc:sldMkLst>
          <pc:docMk/>
          <pc:sldMk cId="2411731461" sldId="260"/>
        </pc:sldMkLst>
        <pc:spChg chg="mod">
          <ac:chgData name="Bosek, Malgorzata" userId="358949e6-23dc-4d5e-8412-5db0cc0374c8" providerId="ADAL" clId="{4104B19C-1F89-4FDF-9338-215B53D418F4}" dt="2024-02-27T17:55:19.578" v="51" actId="113"/>
          <ac:spMkLst>
            <pc:docMk/>
            <pc:sldMk cId="2411731461" sldId="260"/>
            <ac:spMk id="54" creationId="{A05875D9-55D4-78E5-4D8D-5D6E3A4DB60A}"/>
          </ac:spMkLst>
        </pc:spChg>
        <pc:picChg chg="add del mod">
          <ac:chgData name="Bosek, Malgorzata" userId="358949e6-23dc-4d5e-8412-5db0cc0374c8" providerId="ADAL" clId="{4104B19C-1F89-4FDF-9338-215B53D418F4}" dt="2024-02-27T17:55:27.434" v="55" actId="1076"/>
          <ac:picMkLst>
            <pc:docMk/>
            <pc:sldMk cId="2411731461" sldId="260"/>
            <ac:picMk id="6" creationId="{055AC972-FED2-E58A-E80E-3CF28E93496B}"/>
          </ac:picMkLst>
        </pc:picChg>
      </pc:sldChg>
      <pc:sldChg chg="modSp mod">
        <pc:chgData name="Bosek, Malgorzata" userId="358949e6-23dc-4d5e-8412-5db0cc0374c8" providerId="ADAL" clId="{4104B19C-1F89-4FDF-9338-215B53D418F4}" dt="2024-02-27T17:55:10.668" v="50" actId="113"/>
        <pc:sldMkLst>
          <pc:docMk/>
          <pc:sldMk cId="4214057087" sldId="261"/>
        </pc:sldMkLst>
        <pc:spChg chg="mod">
          <ac:chgData name="Bosek, Malgorzata" userId="358949e6-23dc-4d5e-8412-5db0cc0374c8" providerId="ADAL" clId="{4104B19C-1F89-4FDF-9338-215B53D418F4}" dt="2024-02-27T17:55:10.668" v="50" actId="113"/>
          <ac:spMkLst>
            <pc:docMk/>
            <pc:sldMk cId="4214057087" sldId="261"/>
            <ac:spMk id="54" creationId="{A05875D9-55D4-78E5-4D8D-5D6E3A4DB60A}"/>
          </ac:spMkLst>
        </pc:spChg>
      </pc:sldChg>
      <pc:sldChg chg="modSp del mod">
        <pc:chgData name="Bosek, Malgorzata" userId="358949e6-23dc-4d5e-8412-5db0cc0374c8" providerId="ADAL" clId="{4104B19C-1F89-4FDF-9338-215B53D418F4}" dt="2024-02-27T17:59:45.384" v="86" actId="47"/>
        <pc:sldMkLst>
          <pc:docMk/>
          <pc:sldMk cId="1644350039" sldId="262"/>
        </pc:sldMkLst>
        <pc:spChg chg="mod">
          <ac:chgData name="Bosek, Malgorzata" userId="358949e6-23dc-4d5e-8412-5db0cc0374c8" providerId="ADAL" clId="{4104B19C-1F89-4FDF-9338-215B53D418F4}" dt="2024-02-27T17:54:46.175" v="49" actId="113"/>
          <ac:spMkLst>
            <pc:docMk/>
            <pc:sldMk cId="1644350039" sldId="262"/>
            <ac:spMk id="54" creationId="{A05875D9-55D4-78E5-4D8D-5D6E3A4DB60A}"/>
          </ac:spMkLst>
        </pc:spChg>
      </pc:sldChg>
      <pc:sldChg chg="modSp mod">
        <pc:chgData name="Bosek, Malgorzata" userId="358949e6-23dc-4d5e-8412-5db0cc0374c8" providerId="ADAL" clId="{4104B19C-1F89-4FDF-9338-215B53D418F4}" dt="2024-02-27T17:54:36.031" v="48" actId="113"/>
        <pc:sldMkLst>
          <pc:docMk/>
          <pc:sldMk cId="657060725" sldId="263"/>
        </pc:sldMkLst>
        <pc:spChg chg="mod">
          <ac:chgData name="Bosek, Malgorzata" userId="358949e6-23dc-4d5e-8412-5db0cc0374c8" providerId="ADAL" clId="{4104B19C-1F89-4FDF-9338-215B53D418F4}" dt="2024-02-27T17:54:36.031" v="48" actId="113"/>
          <ac:spMkLst>
            <pc:docMk/>
            <pc:sldMk cId="657060725" sldId="263"/>
            <ac:spMk id="54" creationId="{A05875D9-55D4-78E5-4D8D-5D6E3A4DB60A}"/>
          </ac:spMkLst>
        </pc:spChg>
      </pc:sldChg>
      <pc:sldChg chg="modSp add mod ord">
        <pc:chgData name="Bosek, Malgorzata" userId="358949e6-23dc-4d5e-8412-5db0cc0374c8" providerId="ADAL" clId="{4104B19C-1F89-4FDF-9338-215B53D418F4}" dt="2024-02-27T18:02:12.400" v="102"/>
        <pc:sldMkLst>
          <pc:docMk/>
          <pc:sldMk cId="1684458823" sldId="264"/>
        </pc:sldMkLst>
        <pc:spChg chg="mod">
          <ac:chgData name="Bosek, Malgorzata" userId="358949e6-23dc-4d5e-8412-5db0cc0374c8" providerId="ADAL" clId="{4104B19C-1F89-4FDF-9338-215B53D418F4}" dt="2024-02-27T17:54:19.702" v="47" actId="27636"/>
          <ac:spMkLst>
            <pc:docMk/>
            <pc:sldMk cId="1684458823" sldId="264"/>
            <ac:spMk id="54" creationId="{F0D2E15D-6B61-B4EC-3481-361EB9E8B24C}"/>
          </ac:spMkLst>
        </pc:spChg>
      </pc:sldChg>
      <pc:sldChg chg="addSp delSp modSp add del mod ord">
        <pc:chgData name="Bosek, Malgorzata" userId="358949e6-23dc-4d5e-8412-5db0cc0374c8" providerId="ADAL" clId="{4104B19C-1F89-4FDF-9338-215B53D418F4}" dt="2024-02-27T17:59:30.226" v="85" actId="14100"/>
        <pc:sldMkLst>
          <pc:docMk/>
          <pc:sldMk cId="1597990765" sldId="265"/>
        </pc:sldMkLst>
        <pc:spChg chg="add del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53" creationId="{3DDC3E1B-ECB9-3ABA-4D2B-018D2A20AC15}"/>
          </ac:spMkLst>
        </pc:spChg>
        <pc:spChg chg="mod ord">
          <ac:chgData name="Bosek, Malgorzata" userId="358949e6-23dc-4d5e-8412-5db0cc0374c8" providerId="ADAL" clId="{4104B19C-1F89-4FDF-9338-215B53D418F4}" dt="2024-02-27T17:59:30.226" v="85" actId="14100"/>
          <ac:spMkLst>
            <pc:docMk/>
            <pc:sldMk cId="1597990765" sldId="265"/>
            <ac:spMk id="54" creationId="{FE6E4796-AA33-E948-8A2B-4B5A62FE7589}"/>
          </ac:spMkLst>
        </pc:spChg>
        <pc:spChg chg="add del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55" creationId="{0952DC9C-EB39-DAB0-C7EE-8FE021B1C378}"/>
          </ac:spMkLst>
        </pc:spChg>
        <pc:spChg chg="add del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56" creationId="{089ED802-AD97-E043-BA6B-C18507539A50}"/>
          </ac:spMkLst>
        </pc:spChg>
        <pc:spChg chg="add del">
          <ac:chgData name="Bosek, Malgorzata" userId="358949e6-23dc-4d5e-8412-5db0cc0374c8" providerId="ADAL" clId="{4104B19C-1F89-4FDF-9338-215B53D418F4}" dt="2024-02-27T17:57:11.522" v="66" actId="26606"/>
          <ac:spMkLst>
            <pc:docMk/>
            <pc:sldMk cId="1597990765" sldId="265"/>
            <ac:spMk id="61" creationId="{460B0EFB-53ED-4F35-B05D-F658EA021C65}"/>
          </ac:spMkLst>
        </pc:spChg>
        <pc:spChg chg="add del">
          <ac:chgData name="Bosek, Malgorzata" userId="358949e6-23dc-4d5e-8412-5db0cc0374c8" providerId="ADAL" clId="{4104B19C-1F89-4FDF-9338-215B53D418F4}" dt="2024-02-27T17:57:11.522" v="66" actId="26606"/>
          <ac:spMkLst>
            <pc:docMk/>
            <pc:sldMk cId="1597990765" sldId="265"/>
            <ac:spMk id="63" creationId="{835EF3DD-7D43-4A27-8967-A92FD8CC9365}"/>
          </ac:spMkLst>
        </pc:spChg>
        <pc:spChg chg="add del">
          <ac:chgData name="Bosek, Malgorzata" userId="358949e6-23dc-4d5e-8412-5db0cc0374c8" providerId="ADAL" clId="{4104B19C-1F89-4FDF-9338-215B53D418F4}" dt="2024-02-27T17:57:15.402" v="68" actId="26606"/>
          <ac:spMkLst>
            <pc:docMk/>
            <pc:sldMk cId="1597990765" sldId="265"/>
            <ac:spMk id="65" creationId="{D1D34770-47A8-402C-AF23-2B653F2D88C1}"/>
          </ac:spMkLst>
        </pc:spChg>
        <pc:spChg chg="add del">
          <ac:chgData name="Bosek, Malgorzata" userId="358949e6-23dc-4d5e-8412-5db0cc0374c8" providerId="ADAL" clId="{4104B19C-1F89-4FDF-9338-215B53D418F4}" dt="2024-02-27T17:57:35.281" v="70" actId="26606"/>
          <ac:spMkLst>
            <pc:docMk/>
            <pc:sldMk cId="1597990765" sldId="265"/>
            <ac:spMk id="67" creationId="{3AFE8227-C443-417B-BA91-520EB1EF4559}"/>
          </ac:spMkLst>
        </pc:spChg>
        <pc:spChg chg="add del">
          <ac:chgData name="Bosek, Malgorzata" userId="358949e6-23dc-4d5e-8412-5db0cc0374c8" providerId="ADAL" clId="{4104B19C-1F89-4FDF-9338-215B53D418F4}" dt="2024-02-27T17:57:35.281" v="70" actId="26606"/>
          <ac:spMkLst>
            <pc:docMk/>
            <pc:sldMk cId="1597990765" sldId="265"/>
            <ac:spMk id="68" creationId="{907741FC-B544-4A6E-B831-6789D042333D}"/>
          </ac:spMkLst>
        </pc:spChg>
        <pc:spChg chg="add del">
          <ac:chgData name="Bosek, Malgorzata" userId="358949e6-23dc-4d5e-8412-5db0cc0374c8" providerId="ADAL" clId="{4104B19C-1F89-4FDF-9338-215B53D418F4}" dt="2024-02-27T17:57:35.281" v="70" actId="26606"/>
          <ac:spMkLst>
            <pc:docMk/>
            <pc:sldMk cId="1597990765" sldId="265"/>
            <ac:spMk id="69" creationId="{3F0BE7ED-7814-4273-B18A-F26CC0380380}"/>
          </ac:spMkLst>
        </pc:spChg>
        <pc:spChg chg="add del">
          <ac:chgData name="Bosek, Malgorzata" userId="358949e6-23dc-4d5e-8412-5db0cc0374c8" providerId="ADAL" clId="{4104B19C-1F89-4FDF-9338-215B53D418F4}" dt="2024-02-27T17:57:40.893" v="72" actId="26606"/>
          <ac:spMkLst>
            <pc:docMk/>
            <pc:sldMk cId="1597990765" sldId="265"/>
            <ac:spMk id="71" creationId="{3346177D-ADC4-4968-B747-5CFCD390B5B9}"/>
          </ac:spMkLst>
        </pc:spChg>
        <pc:spChg chg="add del">
          <ac:chgData name="Bosek, Malgorzata" userId="358949e6-23dc-4d5e-8412-5db0cc0374c8" providerId="ADAL" clId="{4104B19C-1F89-4FDF-9338-215B53D418F4}" dt="2024-02-27T17:57:40.893" v="72" actId="26606"/>
          <ac:spMkLst>
            <pc:docMk/>
            <pc:sldMk cId="1597990765" sldId="265"/>
            <ac:spMk id="72" creationId="{0844A943-BF79-4FEA-ABB1-3BD54D236606}"/>
          </ac:spMkLst>
        </pc:spChg>
        <pc:spChg chg="add del">
          <ac:chgData name="Bosek, Malgorzata" userId="358949e6-23dc-4d5e-8412-5db0cc0374c8" providerId="ADAL" clId="{4104B19C-1F89-4FDF-9338-215B53D418F4}" dt="2024-02-27T17:57:40.893" v="72" actId="26606"/>
          <ac:spMkLst>
            <pc:docMk/>
            <pc:sldMk cId="1597990765" sldId="265"/>
            <ac:spMk id="73" creationId="{6437CC72-F4A8-4DC3-AFAB-D22C482C8100}"/>
          </ac:spMkLst>
        </pc:spChg>
        <pc:spChg chg="add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75" creationId="{3AFE8227-C443-417B-BA91-520EB1EF4559}"/>
          </ac:spMkLst>
        </pc:spChg>
        <pc:spChg chg="add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76" creationId="{907741FC-B544-4A6E-B831-6789D042333D}"/>
          </ac:spMkLst>
        </pc:spChg>
        <pc:spChg chg="add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77" creationId="{3F0BE7ED-7814-4273-B18A-F26CC0380380}"/>
          </ac:spMkLst>
        </pc:spChg>
        <pc:picChg chg="add mod">
          <ac:chgData name="Bosek, Malgorzata" userId="358949e6-23dc-4d5e-8412-5db0cc0374c8" providerId="ADAL" clId="{4104B19C-1F89-4FDF-9338-215B53D418F4}" dt="2024-02-27T17:58:04.092" v="75" actId="14100"/>
          <ac:picMkLst>
            <pc:docMk/>
            <pc:sldMk cId="1597990765" sldId="265"/>
            <ac:picMk id="3" creationId="{536198DC-36E2-4A15-2330-2DD8A68266DE}"/>
          </ac:picMkLst>
        </pc:picChg>
        <pc:picChg chg="del">
          <ac:chgData name="Bosek, Malgorzata" userId="358949e6-23dc-4d5e-8412-5db0cc0374c8" providerId="ADAL" clId="{4104B19C-1F89-4FDF-9338-215B53D418F4}" dt="2024-02-27T17:56:13.757" v="61" actId="478"/>
          <ac:picMkLst>
            <pc:docMk/>
            <pc:sldMk cId="1597990765" sldId="265"/>
            <ac:picMk id="6" creationId="{858EB5E8-C3D9-F890-8C94-453E678907F4}"/>
          </ac:picMkLst>
        </pc:picChg>
      </pc:sldChg>
      <pc:sldChg chg="modSp add mod ord">
        <pc:chgData name="Bosek, Malgorzata" userId="358949e6-23dc-4d5e-8412-5db0cc0374c8" providerId="ADAL" clId="{4104B19C-1F89-4FDF-9338-215B53D418F4}" dt="2024-02-27T18:01:33.758" v="97" actId="20577"/>
        <pc:sldMkLst>
          <pc:docMk/>
          <pc:sldMk cId="2210333745" sldId="266"/>
        </pc:sldMkLst>
        <pc:spChg chg="mod">
          <ac:chgData name="Bosek, Malgorzata" userId="358949e6-23dc-4d5e-8412-5db0cc0374c8" providerId="ADAL" clId="{4104B19C-1F89-4FDF-9338-215B53D418F4}" dt="2024-02-27T18:01:33.758" v="97" actId="20577"/>
          <ac:spMkLst>
            <pc:docMk/>
            <pc:sldMk cId="2210333745" sldId="266"/>
            <ac:spMk id="54" creationId="{B35D2039-A644-1954-4129-E57519224A17}"/>
          </ac:spMkLst>
        </pc:spChg>
      </pc:sldChg>
      <pc:sldChg chg="modSp add mod ord">
        <pc:chgData name="Bosek, Malgorzata" userId="358949e6-23dc-4d5e-8412-5db0cc0374c8" providerId="ADAL" clId="{4104B19C-1F89-4FDF-9338-215B53D418F4}" dt="2024-02-27T21:50:54.598" v="167" actId="20577"/>
        <pc:sldMkLst>
          <pc:docMk/>
          <pc:sldMk cId="967160023" sldId="267"/>
        </pc:sldMkLst>
        <pc:spChg chg="mod">
          <ac:chgData name="Bosek, Malgorzata" userId="358949e6-23dc-4d5e-8412-5db0cc0374c8" providerId="ADAL" clId="{4104B19C-1F89-4FDF-9338-215B53D418F4}" dt="2024-02-27T21:50:54.598" v="167" actId="20577"/>
          <ac:spMkLst>
            <pc:docMk/>
            <pc:sldMk cId="967160023" sldId="267"/>
            <ac:spMk id="54" creationId="{3EF6E790-9E67-32B6-06B2-4F68CF38DBFD}"/>
          </ac:spMkLst>
        </pc:spChg>
      </pc:sldChg>
      <pc:sldChg chg="modSp add mod">
        <pc:chgData name="Bosek, Malgorzata" userId="358949e6-23dc-4d5e-8412-5db0cc0374c8" providerId="ADAL" clId="{4104B19C-1F89-4FDF-9338-215B53D418F4}" dt="2024-02-27T21:51:13.024" v="176" actId="20577"/>
        <pc:sldMkLst>
          <pc:docMk/>
          <pc:sldMk cId="2195081432" sldId="268"/>
        </pc:sldMkLst>
        <pc:spChg chg="mod">
          <ac:chgData name="Bosek, Malgorzata" userId="358949e6-23dc-4d5e-8412-5db0cc0374c8" providerId="ADAL" clId="{4104B19C-1F89-4FDF-9338-215B53D418F4}" dt="2024-02-27T21:51:13.024" v="176" actId="20577"/>
          <ac:spMkLst>
            <pc:docMk/>
            <pc:sldMk cId="2195081432" sldId="268"/>
            <ac:spMk id="54" creationId="{582FD175-A015-ECBD-E772-57D3F0CAFCEB}"/>
          </ac:spMkLst>
        </pc:spChg>
      </pc:sldChg>
      <pc:sldChg chg="modSp add mod">
        <pc:chgData name="Bosek, Malgorzata" userId="358949e6-23dc-4d5e-8412-5db0cc0374c8" providerId="ADAL" clId="{4104B19C-1F89-4FDF-9338-215B53D418F4}" dt="2024-02-27T21:52:48.263" v="194" actId="255"/>
        <pc:sldMkLst>
          <pc:docMk/>
          <pc:sldMk cId="2301291421" sldId="269"/>
        </pc:sldMkLst>
        <pc:spChg chg="mod">
          <ac:chgData name="Bosek, Malgorzata" userId="358949e6-23dc-4d5e-8412-5db0cc0374c8" providerId="ADAL" clId="{4104B19C-1F89-4FDF-9338-215B53D418F4}" dt="2024-02-27T21:52:48.263" v="194" actId="255"/>
          <ac:spMkLst>
            <pc:docMk/>
            <pc:sldMk cId="2301291421" sldId="269"/>
            <ac:spMk id="54" creationId="{41A6C12B-FD06-C5D0-52FD-1FF9F5143057}"/>
          </ac:spMkLst>
        </pc:spChg>
      </pc:sldChg>
      <pc:sldChg chg="modSp add mod ord">
        <pc:chgData name="Bosek, Malgorzata" userId="358949e6-23dc-4d5e-8412-5db0cc0374c8" providerId="ADAL" clId="{4104B19C-1F89-4FDF-9338-215B53D418F4}" dt="2024-02-27T21:52:08.077" v="184" actId="20577"/>
        <pc:sldMkLst>
          <pc:docMk/>
          <pc:sldMk cId="904564912" sldId="270"/>
        </pc:sldMkLst>
        <pc:spChg chg="mod">
          <ac:chgData name="Bosek, Malgorzata" userId="358949e6-23dc-4d5e-8412-5db0cc0374c8" providerId="ADAL" clId="{4104B19C-1F89-4FDF-9338-215B53D418F4}" dt="2024-02-27T21:52:08.077" v="184" actId="20577"/>
          <ac:spMkLst>
            <pc:docMk/>
            <pc:sldMk cId="904564912" sldId="270"/>
            <ac:spMk id="54" creationId="{D9D26B64-083A-67BD-D9AF-2696AF2DC967}"/>
          </ac:spMkLst>
        </pc:spChg>
      </pc:sldChg>
      <pc:sldChg chg="modSp add mod">
        <pc:chgData name="Bosek, Malgorzata" userId="358949e6-23dc-4d5e-8412-5db0cc0374c8" providerId="ADAL" clId="{4104B19C-1F89-4FDF-9338-215B53D418F4}" dt="2024-02-27T21:53:54.127" v="230" actId="255"/>
        <pc:sldMkLst>
          <pc:docMk/>
          <pc:sldMk cId="2887048670" sldId="271"/>
        </pc:sldMkLst>
        <pc:spChg chg="mod">
          <ac:chgData name="Bosek, Malgorzata" userId="358949e6-23dc-4d5e-8412-5db0cc0374c8" providerId="ADAL" clId="{4104B19C-1F89-4FDF-9338-215B53D418F4}" dt="2024-02-27T21:53:54.127" v="230" actId="255"/>
          <ac:spMkLst>
            <pc:docMk/>
            <pc:sldMk cId="2887048670" sldId="271"/>
            <ac:spMk id="54" creationId="{578BB162-2D73-5418-CE6C-2F81C86B08E7}"/>
          </ac:spMkLst>
        </pc:spChg>
      </pc:sldChg>
      <pc:sldChg chg="modSp add del mod ord">
        <pc:chgData name="Bosek, Malgorzata" userId="358949e6-23dc-4d5e-8412-5db0cc0374c8" providerId="ADAL" clId="{4104B19C-1F89-4FDF-9338-215B53D418F4}" dt="2024-02-27T21:55:17.726" v="244" actId="2696"/>
        <pc:sldMkLst>
          <pc:docMk/>
          <pc:sldMk cId="257829217" sldId="272"/>
        </pc:sldMkLst>
        <pc:picChg chg="mod">
          <ac:chgData name="Bosek, Malgorzata" userId="358949e6-23dc-4d5e-8412-5db0cc0374c8" providerId="ADAL" clId="{4104B19C-1F89-4FDF-9338-215B53D418F4}" dt="2024-02-27T21:54:28.286" v="235" actId="14100"/>
          <ac:picMkLst>
            <pc:docMk/>
            <pc:sldMk cId="257829217" sldId="272"/>
            <ac:picMk id="5" creationId="{67949F12-14F1-B40F-444B-38CB1A6C19D6}"/>
          </ac:picMkLst>
        </pc:picChg>
      </pc:sldChg>
      <pc:sldChg chg="add del ord">
        <pc:chgData name="Bosek, Malgorzata" userId="358949e6-23dc-4d5e-8412-5db0cc0374c8" providerId="ADAL" clId="{4104B19C-1F89-4FDF-9338-215B53D418F4}" dt="2024-02-27T21:55:01.520" v="240" actId="2696"/>
        <pc:sldMkLst>
          <pc:docMk/>
          <pc:sldMk cId="1775927846" sldId="273"/>
        </pc:sldMkLst>
      </pc:sldChg>
      <pc:sldChg chg="add ord">
        <pc:chgData name="Bosek, Malgorzata" userId="358949e6-23dc-4d5e-8412-5db0cc0374c8" providerId="ADAL" clId="{4104B19C-1F89-4FDF-9338-215B53D418F4}" dt="2024-02-27T21:55:07.059" v="242"/>
        <pc:sldMkLst>
          <pc:docMk/>
          <pc:sldMk cId="1632466398" sldId="274"/>
        </pc:sldMkLst>
      </pc:sldChg>
      <pc:sldChg chg="add del">
        <pc:chgData name="Bosek, Malgorzata" userId="358949e6-23dc-4d5e-8412-5db0cc0374c8" providerId="ADAL" clId="{4104B19C-1F89-4FDF-9338-215B53D418F4}" dt="2024-02-27T21:55:20.979" v="245" actId="2696"/>
        <pc:sldMkLst>
          <pc:docMk/>
          <pc:sldMk cId="3899518027" sldId="275"/>
        </pc:sldMkLst>
      </pc:sldChg>
    </pc:docChg>
  </pc:docChgLst>
  <pc:docChgLst>
    <pc:chgData name="Bosek, Malgorzata" userId="358949e6-23dc-4d5e-8412-5db0cc0374c8" providerId="ADAL" clId="{792CDEC6-22E1-42E8-96B8-91C9F6BA64ED}"/>
    <pc:docChg chg="custSel modSld">
      <pc:chgData name="Bosek, Malgorzata" userId="358949e6-23dc-4d5e-8412-5db0cc0374c8" providerId="ADAL" clId="{792CDEC6-22E1-42E8-96B8-91C9F6BA64ED}" dt="2024-02-28T14:22:34.713" v="14" actId="20577"/>
      <pc:docMkLst>
        <pc:docMk/>
      </pc:docMkLst>
      <pc:sldChg chg="modSp mod">
        <pc:chgData name="Bosek, Malgorzata" userId="358949e6-23dc-4d5e-8412-5db0cc0374c8" providerId="ADAL" clId="{792CDEC6-22E1-42E8-96B8-91C9F6BA64ED}" dt="2024-02-28T14:22:34.713" v="14" actId="20577"/>
        <pc:sldMkLst>
          <pc:docMk/>
          <pc:sldMk cId="2887048670" sldId="271"/>
        </pc:sldMkLst>
        <pc:spChg chg="mod">
          <ac:chgData name="Bosek, Malgorzata" userId="358949e6-23dc-4d5e-8412-5db0cc0374c8" providerId="ADAL" clId="{792CDEC6-22E1-42E8-96B8-91C9F6BA64ED}" dt="2024-02-28T14:22:34.713" v="14" actId="20577"/>
          <ac:spMkLst>
            <pc:docMk/>
            <pc:sldMk cId="2887048670" sldId="271"/>
            <ac:spMk id="54" creationId="{578BB162-2D73-5418-CE6C-2F81C86B08E7}"/>
          </ac:spMkLst>
        </pc:spChg>
      </pc:sldChg>
    </pc:docChg>
  </pc:docChgLst>
  <pc:docChgLst>
    <pc:chgData name="Zapart, Pawel" userId="e89357d9-f426-4dc0-ab29-6a58efe44e55" providerId="ADAL" clId="{E4A5E821-18EA-4216-B27B-1405B4576272}"/>
    <pc:docChg chg="delSld modSld">
      <pc:chgData name="Zapart, Pawel" userId="e89357d9-f426-4dc0-ab29-6a58efe44e55" providerId="ADAL" clId="{E4A5E821-18EA-4216-B27B-1405B4576272}" dt="2023-12-21T14:23:28.487" v="62"/>
      <pc:docMkLst>
        <pc:docMk/>
      </pc:docMkLst>
      <pc:sldChg chg="modTransition">
        <pc:chgData name="Zapart, Pawel" userId="e89357d9-f426-4dc0-ab29-6a58efe44e55" providerId="ADAL" clId="{E4A5E821-18EA-4216-B27B-1405B4576272}" dt="2023-12-21T14:20:43.274" v="60"/>
        <pc:sldMkLst>
          <pc:docMk/>
          <pc:sldMk cId="169105333" sldId="256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197180846" sldId="258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106662107" sldId="259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770855124" sldId="260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088898518" sldId="262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70674764" sldId="263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886237480" sldId="264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548280780" sldId="265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711286003" sldId="266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854875502" sldId="267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375833464" sldId="268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893293383" sldId="269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723176835" sldId="270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43931345" sldId="271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334495912" sldId="272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668521717" sldId="273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4238014614" sldId="274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597788103" sldId="275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588833686" sldId="277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32783018" sldId="278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207725643" sldId="279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4088525397" sldId="280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27584619" sldId="281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416465425" sldId="282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03838935" sldId="283"/>
        </pc:sldMkLst>
      </pc:sldChg>
      <pc:sldChg chg="del modTransition">
        <pc:chgData name="Zapart, Pawel" userId="e89357d9-f426-4dc0-ab29-6a58efe44e55" providerId="ADAL" clId="{E4A5E821-18EA-4216-B27B-1405B4576272}" dt="2023-12-21T14:19:15.025" v="8" actId="47"/>
        <pc:sldMkLst>
          <pc:docMk/>
          <pc:sldMk cId="758433396" sldId="284"/>
        </pc:sldMkLst>
      </pc:sldChg>
      <pc:sldChg chg="del modTransition">
        <pc:chgData name="Zapart, Pawel" userId="e89357d9-f426-4dc0-ab29-6a58efe44e55" providerId="ADAL" clId="{E4A5E821-18EA-4216-B27B-1405B4576272}" dt="2023-12-21T14:19:06.235" v="7" actId="47"/>
        <pc:sldMkLst>
          <pc:docMk/>
          <pc:sldMk cId="73315054" sldId="285"/>
        </pc:sldMkLst>
      </pc:sldChg>
      <pc:sldChg chg="del modTransition">
        <pc:chgData name="Zapart, Pawel" userId="e89357d9-f426-4dc0-ab29-6a58efe44e55" providerId="ADAL" clId="{E4A5E821-18EA-4216-B27B-1405B4576272}" dt="2023-12-21T14:19:38.194" v="9" actId="47"/>
        <pc:sldMkLst>
          <pc:docMk/>
          <pc:sldMk cId="1059503097" sldId="286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535589060" sldId="287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849196501" sldId="288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426713298" sldId="289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412576324" sldId="290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48949367" sldId="291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507952446" sldId="292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4225494010" sldId="293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4156493948" sldId="294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624292886" sldId="295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748709239" sldId="296"/>
        </pc:sldMkLst>
      </pc:sldChg>
      <pc:sldChg chg="modTransition">
        <pc:chgData name="Zapart, Pawel" userId="e89357d9-f426-4dc0-ab29-6a58efe44e55" providerId="ADAL" clId="{E4A5E821-18EA-4216-B27B-1405B4576272}" dt="2023-12-21T14:23:28.487" v="62"/>
        <pc:sldMkLst>
          <pc:docMk/>
          <pc:sldMk cId="1611007342" sldId="297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215341568" sldId="298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073866588" sldId="299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043701787" sldId="300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863524493" sldId="301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182531197" sldId="302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54165552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96BDA-4FAB-BE6A-9DF1-81979AF74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11556C-9DFD-67C8-1E39-DE3677F1D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B3BF6E-BD82-D870-51DB-F019BFFB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707BDD-CFE2-A703-B083-E2E4DB7D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9E55EC-8256-26B4-EB0B-D8CB2CEB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7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052789-3EC9-A4ED-9733-607C234A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1410B7D-26E7-4D0F-B362-697FB097F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B61024-FC5D-AECA-AB74-A4583A1D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87A096-8B3E-EC7F-8889-999F0EA9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220EC2-DF84-E2FC-A492-8BC8B149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23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08C27CA-F91E-A9D5-DA78-773D12B98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8C73D8E-F35D-0F85-63C2-BEC7CC53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4C194E-5296-E588-2849-40622488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CF1316-91CE-FCE4-C5C8-3A3A40F7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0CF237-DEFF-3020-195A-408BCB6A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25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0729B1-71A8-6088-560F-39356BD0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B058EE-A724-ED9C-192D-12070356B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5206C9-189C-12B6-5A12-24CB34EA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6FD784-5900-6D72-87A4-CB534F6C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4857B4-612C-5538-930E-2E5F8E3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54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B93DED-1905-E2C3-F64E-91CF0B5B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53D6E4-1F7D-9C3E-45CD-ADDD9CED2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2738CA-0AC9-01AA-4692-90E957C9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CA6095-7B91-6272-EB5D-CF5DC524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B41824-F7BF-AC10-7172-7D01BFD4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78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BEB2-D93D-3156-E1A6-16ACF989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627C14-334D-1DB0-37C3-37127F424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F55512-0FC6-34FB-9479-AB5072D94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286D1D-7750-3277-1099-D2230070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91ABA2-A0A7-8160-5F58-352AF497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957727-74EC-EB7E-3198-E085B9E8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54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184B41-DCCB-F7F3-B4D1-330D7238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5A18F3-6C14-0FEA-720F-305F5456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859330-8781-7278-A160-BB8E5120D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B1C713-DD86-E218-F5AD-BCE18872E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D3610B-ED46-26A5-A4F1-44796A67E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6CDF545-34D3-A234-215D-5E5CDAAB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62742FD-6597-5C6C-6D37-BEEC7A1B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6E6FF74-5609-1D45-7FE7-804DA445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11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62713B-CE71-4953-2B8B-3574982C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1EB515-B92C-C9F2-3DFA-3209AF71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906F983-EA88-1BE6-2477-330E7FD4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12503EC-9BDF-B1F1-12B4-B82FDBFD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28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4CF43CF-DE44-2144-F912-60829624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7AEECB9-B396-F8CD-2487-F67FFEFE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6F8E90-63ED-D0AB-287D-294CD30C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84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98A72-604A-AF18-FD44-002EFD02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7A372-D66E-0854-2E37-9FBA7BB5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BD8BA1-8171-D0D3-C40E-05B853DD6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A716C6-1188-2F33-0ACE-5FFFF8A1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D243FD-5C8B-7343-1F1D-05B84289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E419F0-B504-C963-CA69-C883E831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74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482F03-D760-7D08-7F10-7BCBAFA1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05D7C1E-4944-56C5-B803-BFE990079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CFACA0-FBA8-D35B-B5FF-7AB0E81CD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0DB55B-60B8-E5F8-6641-69D8D6E2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F5B6D4-BC26-8FCA-6DCA-1570048C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BBC76B-194E-09B1-CC23-E96CEDAE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41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25109AD-BAB9-606A-94BC-0BF6CF14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D8AC7B-FA76-CE4B-EA7C-9C30D6E3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43D97A-523B-71D0-CE64-DDF97DD0C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07A6-3A98-4E2B-92CB-5F52D8F22C1F}" type="datetimeFigureOut">
              <a:rPr lang="pl-PL" smtClean="0"/>
              <a:t>02.03.2024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474178-92C1-3D39-73F2-58D9D2CC1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201E1-BD56-3BE9-8DB0-C32222C38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55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kwiat, róża, tort urodzinowy&#10;&#10;Opis wygenerowany automatycznie">
            <a:extLst>
              <a:ext uri="{FF2B5EF4-FFF2-40B4-BE49-F238E27FC236}">
                <a16:creationId xmlns:a16="http://schemas.microsoft.com/office/drawing/2014/main" id="{B1C4AE73-9C72-7313-F5F8-7479BC4D3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12" y="457200"/>
            <a:ext cx="41753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33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31E8B-66A4-DB57-790B-1E218B9E8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6E1EA38B-F054-7D70-A46B-F8FEEB7C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235A2DD0-3AAD-69D1-903E-B7712D1BE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F0D2E15D-6B61-B4EC-3481-361EB9E8B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Zespół harfowy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przygotowanie Aneta Salwińska					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9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Deborah</a:t>
            </a:r>
            <a:r>
              <a:rPr lang="pl-PL" sz="19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Henson</a:t>
            </a:r>
            <a:r>
              <a:rPr lang="pl-PL" sz="19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pl-PL" sz="19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Conant</a:t>
            </a:r>
            <a:r>
              <a:rPr lang="pl-PL" sz="19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pl-PL" sz="19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900" b="1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Baroque</a:t>
            </a:r>
            <a:r>
              <a:rPr lang="pl-PL" sz="19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Flamenco</a:t>
            </a:r>
            <a:br>
              <a:rPr lang="pl-PL" sz="19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9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aranż. Aneta </a:t>
            </a:r>
            <a:r>
              <a:rPr lang="pl-PL" sz="19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Salwińska</a:t>
            </a:r>
            <a:endParaRPr lang="pl-PL" sz="19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Klara Smolińska IV POSM I st.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Kai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Wrąbel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-Suzuki IV POSM I st. 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Natalia Miklaszewska V PSM I st. c6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Kinga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Heftowicz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 POSM I st.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Sonia Ługowska VII POSM I st.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Amelia Dobkowska VIII POSM I st.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Hanna Sprawka I POSM II st. 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Antonina Wieczorek I POSM II st.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Aneta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Salwińska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81B530ED-7B77-BE67-FB3D-DCADE13B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B016753D-25D1-02EB-B45C-1A8A6C93B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882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CA9CE-8507-4A1F-513A-CC0B564A5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6B3ED0C0-C8AA-1FAA-3368-09A115BE1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578BB162-2D73-5418-CE6C-2F81C86B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7" y="-7942"/>
            <a:ext cx="4076703" cy="59666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Chór dziecięcy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</a:p>
          <a:p>
            <a:pPr marL="0" lvl="0" indent="0">
              <a:buNone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dyryguje Kamil Chałupnik</a:t>
            </a:r>
          </a:p>
          <a:p>
            <a:pPr marL="0" lvl="0" indent="0">
              <a:buNone/>
            </a:pP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pl-PL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Mikołaj Gomółka </a:t>
            </a:r>
            <a:br>
              <a:rPr lang="pl-PL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0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Psalm 29 „Nieście chwałę"</a:t>
            </a:r>
            <a:endParaRPr lang="pl-PL" sz="20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Bronisław Kazimierz Przybylski </a:t>
            </a:r>
            <a:br>
              <a:rPr lang="pl-PL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0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„Dwa brysie"</a:t>
            </a:r>
            <a:endParaRPr lang="pl-PL" sz="2000" b="1" i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Hans Weis-Steinberg  </a:t>
            </a:r>
            <a:br>
              <a:rPr lang="pl-PL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„Ver </a:t>
            </a:r>
            <a:r>
              <a:rPr lang="en-US" sz="2000" b="1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redit</a:t>
            </a:r>
            <a:r>
              <a:rPr lang="en-US" sz="20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optatum</a:t>
            </a:r>
            <a:r>
              <a:rPr lang="en-US" sz="20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 </a:t>
            </a:r>
            <a:endParaRPr lang="pl-PL" sz="2000" b="1" i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pl-PL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Melodia ludowa</a:t>
            </a:r>
            <a:br>
              <a:rPr lang="pl-PL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000" b="1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pl-PL" sz="20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Hej bystra woda" </a:t>
            </a:r>
            <a:br>
              <a:rPr lang="pl-PL" sz="20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opr. Zdzisława Pleń-Weberowa </a:t>
            </a:r>
            <a:endParaRPr lang="pl-PL" sz="20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pl-PL" sz="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8125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F08FB-FBAD-99AC-575E-57C8BAE14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kwiat, róża, tort urodzinowy&#10;&#10;Opis wygenerowany automatycznie">
            <a:extLst>
              <a:ext uri="{FF2B5EF4-FFF2-40B4-BE49-F238E27FC236}">
                <a16:creationId xmlns:a16="http://schemas.microsoft.com/office/drawing/2014/main" id="{622AD2C0-46C2-F14D-5D4B-A1CF3DF1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39" y="457200"/>
            <a:ext cx="416052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663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055AC972-FED2-E58A-E80E-3CF28E934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A05875D9-55D4-78E5-4D8D-5D6E3A4D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Orkiestra smyczkowa  </a:t>
            </a:r>
            <a:endParaRPr lang="pl-PL" sz="24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dyryguje Barbara Sobolczyk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Paweł Niewiadomy</a:t>
            </a:r>
            <a:b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Miniatura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akordeon solo </a:t>
            </a:r>
            <a:b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Marcel Ługowski i Tadeusz Bieniek 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klasy akordeonu Pawła Niewiadomego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gościnnie:  </a:t>
            </a:r>
            <a:b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Sonia Ługowska 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harfa</a:t>
            </a:r>
            <a:b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Antonina Wieczorek 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harfa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15764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055AC972-FED2-E58A-E80E-3CF28E934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A05875D9-55D4-78E5-4D8D-5D6E3A4D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Orkiestra smyczkowa  </a:t>
            </a:r>
            <a:endParaRPr lang="pl-PL" sz="24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dyryguje Barbara Sobolczyk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</a:t>
            </a:r>
            <a:r>
              <a:rPr lang="pl-PL" sz="18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Kander</a:t>
            </a: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„New York, New York!" </a:t>
            </a:r>
            <a:b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aranżacja P.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Gilabert</a:t>
            </a:r>
            <a:endParaRPr lang="pl-PL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wiolonczele 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l-PL" sz="1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olo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Marina Siemieraszko</a:t>
            </a:r>
            <a:b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Krzysztof Chałupnik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klasy wiolonczeli Katarzyny Michaluk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778271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D1C4B-A830-8A12-9C1C-3456186AA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kwiat, róża, tort urodzinowy&#10;&#10;Opis wygenerowany automatycznie">
            <a:extLst>
              <a:ext uri="{FF2B5EF4-FFF2-40B4-BE49-F238E27FC236}">
                <a16:creationId xmlns:a16="http://schemas.microsoft.com/office/drawing/2014/main" id="{536198DC-36E2-4A15-2330-2DD8A6826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24"/>
          <a:stretch/>
        </p:blipFill>
        <p:spPr>
          <a:xfrm>
            <a:off x="20" y="431"/>
            <a:ext cx="8037180" cy="6857567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FE6E4796-AA33-E948-8A2B-4B5A62FE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200" y="0"/>
            <a:ext cx="4154800" cy="64087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11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 rytmiczny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 I PSM I st. c6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rzygotowanie Anna Sadowiak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Piosenka </a:t>
            </a: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„Na 4 i na 6" </a:t>
            </a:r>
            <a:b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muzyka Krystyna Kwiatkowska </a:t>
            </a:r>
            <a:b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słowa Dorota </a:t>
            </a:r>
            <a:r>
              <a:rPr lang="pl-PL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Gellner</a:t>
            </a:r>
            <a:b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aranż.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Anna Sadowiak, Zbigniew Tomczak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6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07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055AC972-FED2-E58A-E80E-3CF28E934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A05875D9-55D4-78E5-4D8D-5D6E3A4D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Duo saksofonowe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Wiktor Parnowski VI POSM I st.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Chwesiuk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IV PSM I st.c4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przygotowanie Adam Wojtasik</a:t>
            </a:r>
          </a:p>
          <a:p>
            <a:pPr marL="0" indent="0">
              <a:buNone/>
            </a:pP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Lennie </a:t>
            </a:r>
            <a:r>
              <a:rPr lang="pl-PL" sz="1800" b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Niehaus</a:t>
            </a: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1800" b="1" i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Invention</a:t>
            </a: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No. 4 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6072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6667-9F72-C5C4-A7F2-31E9F6E1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CDB36871-BF42-DDD2-7D2C-73F520D5B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2B80A538-9C03-75C3-9209-DA9D6C74D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79EEEA54-6750-DD08-3353-B482520DF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Danylo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Andrusiv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trąbka</a:t>
            </a:r>
            <a:r>
              <a:rPr lang="pl-PL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POSM I st.  	</a:t>
            </a:r>
            <a:endParaRPr lang="pl-P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przygotowanie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Tomasz Maciaszczyk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fortepianie 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Małgorzata Jabłonowska-Kacprzak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Viaczesław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Szczełokov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18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„Koncert Dziecięcy"</a:t>
            </a:r>
          </a:p>
          <a:p>
            <a:pPr marL="0" indent="0">
              <a:buNone/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B888474D-0E27-AADA-84EB-1DBD06911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E2787C78-07D7-3849-1E8A-6C99710FB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368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0FB55-8642-9E09-1D26-6E5C83605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3C02F8A0-5D03-7222-8D37-1108D4A4E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27871F90-96EC-C956-3016-0E887529D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-1" y="9831"/>
            <a:ext cx="8115297" cy="6400797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1E5B7DB1-C7A6-C046-53A7-D49D2FFA0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9070"/>
            <a:ext cx="4076684" cy="577041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Trio fortepianowe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Antonina Pietrzak – skrzypce V POSM I st.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Krzysztof Chałupnik – wiolonczela VI POSM I st.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Oliwia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Guziewa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fortepian IV POSM I st.</a:t>
            </a:r>
            <a:endParaRPr lang="pl-PL" sz="18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przygotowanie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Patrycja Chałupnik					</a:t>
            </a:r>
            <a:r>
              <a:rPr lang="pl-PL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Julius </a:t>
            </a:r>
            <a:r>
              <a:rPr lang="pl-PL" sz="18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Klengel</a:t>
            </a:r>
            <a:br>
              <a:rPr lang="pl-PL" sz="18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Trio fortepianowe G-dur op. 35 nr 2 </a:t>
            </a:r>
            <a:b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cz. I Allegro</a:t>
            </a:r>
            <a:endParaRPr lang="pl-PL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942C88ED-A523-EA0C-03E6-76D6B3C5F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E5F05F52-DC0D-35D9-FB82-E06B67ED0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9729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DFF0C-67F2-4CB7-A668-1F009941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51DE76B7-FB4D-8F92-96B5-A6345A921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7F9FD8B0-1427-B3CF-06B2-3DBF3A9BD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BF30F68A-91C2-3A16-1BCA-1875ECC8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Duo klarnetowe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Liliana Pawlina VI POSM I st.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Tymon Woźniak VII POSM I st.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przygotowanie Przemysław Kędzia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pl-PL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05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Andreae</a:t>
            </a: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18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Volkmar</a:t>
            </a: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pl-PL" sz="1800" b="1" kern="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Duet nr 21 Allegro</a:t>
            </a: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pl-PL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2323651A-BCE2-5D47-0441-9B9A92EE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E25AB8E2-CF69-1B90-C286-F6605C995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112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40D51-B5BD-B9BA-D7B3-698A2AF13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0">
            <a:extLst>
              <a:ext uri="{FF2B5EF4-FFF2-40B4-BE49-F238E27FC236}">
                <a16:creationId xmlns:a16="http://schemas.microsoft.com/office/drawing/2014/main" id="{6AFC574D-CB0D-DDC1-AEAD-F385B1871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kwiat, róża, tort urodzinowy&#10;&#10;Opis wygenerowany automatycznie">
            <a:extLst>
              <a:ext uri="{FF2B5EF4-FFF2-40B4-BE49-F238E27FC236}">
                <a16:creationId xmlns:a16="http://schemas.microsoft.com/office/drawing/2014/main" id="{0D66EB09-78C7-3920-82CF-306DF6618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24"/>
          <a:stretch/>
        </p:blipFill>
        <p:spPr>
          <a:xfrm>
            <a:off x="20" y="431"/>
            <a:ext cx="8115276" cy="6857567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1564122B-94F9-4BD7-A8E2-BC58D1C3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0"/>
            <a:ext cx="4076704" cy="64087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11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 rytmiczny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 III PSM I st. c6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rzygotowanie Anna Sadowiak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Modest Musorgski </a:t>
            </a:r>
            <a:b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„Obrazki z wystawy</a:t>
            </a:r>
            <a:r>
              <a:rPr lang="pl-PL" sz="1800" b="1" i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„Baba Jaga" </a:t>
            </a:r>
            <a:endParaRPr lang="pl-PL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62">
            <a:extLst>
              <a:ext uri="{FF2B5EF4-FFF2-40B4-BE49-F238E27FC236}">
                <a16:creationId xmlns:a16="http://schemas.microsoft.com/office/drawing/2014/main" id="{B1DA273B-5585-16C0-0FFA-8A3D4AA25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4">
            <a:extLst>
              <a:ext uri="{FF2B5EF4-FFF2-40B4-BE49-F238E27FC236}">
                <a16:creationId xmlns:a16="http://schemas.microsoft.com/office/drawing/2014/main" id="{ED046287-509E-8114-C98E-2C542D170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8566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0505c1-9344-4a58-8b72-1591f2b17a25">4C2VZXPCPMVV-233682853-60265</_dlc_DocId>
    <_dlc_DocIdUrl xmlns="db0505c1-9344-4a58-8b72-1591f2b17a25">
      <Url>https://zsmlodz.sharepoint.com/sites/ZSM/_layouts/15/DocIdRedir.aspx?ID=4C2VZXPCPMVV-233682853-60265</Url>
      <Description>4C2VZXPCPMVV-233682853-60265</Description>
    </_dlc_DocIdUrl>
    <lcf76f155ced4ddcb4097134ff3c332f xmlns="e47ab80e-fffe-4c04-8a82-9129ea57d5b6">
      <Terms xmlns="http://schemas.microsoft.com/office/infopath/2007/PartnerControls"/>
    </lcf76f155ced4ddcb4097134ff3c332f>
    <TaxCatchAll xmlns="db0505c1-9344-4a58-8b72-1591f2b17a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C8F44F4E51D347817FC2479CF51FC3" ma:contentTypeVersion="15" ma:contentTypeDescription="Utwórz nowy dokument." ma:contentTypeScope="" ma:versionID="7d2e3862b797a8de1aaf11466d2c016a">
  <xsd:schema xmlns:xsd="http://www.w3.org/2001/XMLSchema" xmlns:xs="http://www.w3.org/2001/XMLSchema" xmlns:p="http://schemas.microsoft.com/office/2006/metadata/properties" xmlns:ns2="db0505c1-9344-4a58-8b72-1591f2b17a25" xmlns:ns3="e47ab80e-fffe-4c04-8a82-9129ea57d5b6" targetNamespace="http://schemas.microsoft.com/office/2006/metadata/properties" ma:root="true" ma:fieldsID="f30f048d3df41a8483ea5f0d401e92f4" ns2:_="" ns3:_="">
    <xsd:import namespace="db0505c1-9344-4a58-8b72-1591f2b17a25"/>
    <xsd:import namespace="e47ab80e-fffe-4c04-8a82-9129ea57d5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505c1-9344-4a58-8b72-1591f2b17a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dexed="true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60ce59df-d655-48a4-b879-f82becb64897}" ma:internalName="TaxCatchAll" ma:showField="CatchAllData" ma:web="db0505c1-9344-4a58-8b72-1591f2b17a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ab80e-fffe-4c04-8a82-9129ea57d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Tagi obrazów" ma:readOnly="false" ma:fieldId="{5cf76f15-5ced-4ddc-b409-7134ff3c332f}" ma:taxonomyMulti="true" ma:sspId="25a1033c-1641-4e98-a7b2-e9d01c3cd4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195590-18B4-4DFA-9D8E-85A99306CEAC}">
  <ds:schemaRefs>
    <ds:schemaRef ds:uri="db0505c1-9344-4a58-8b72-1591f2b17a25"/>
    <ds:schemaRef ds:uri="e47ab80e-fffe-4c04-8a82-9129ea57d5b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59D83E-DE06-4F3D-8212-F6FFEFC2F6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FBA543-FB14-4B74-9FB6-238E7D9139E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E9F22DA-395A-4427-A0F5-C09673C37522}">
  <ds:schemaRefs>
    <ds:schemaRef ds:uri="db0505c1-9344-4a58-8b72-1591f2b17a25"/>
    <ds:schemaRef ds:uri="e47ab80e-fffe-4c04-8a82-9129ea57d5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420</Words>
  <Application>Microsoft Office PowerPoint</Application>
  <PresentationFormat>Panoramiczny</PresentationFormat>
  <Paragraphs>81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ZSM im. S. Moniuszki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Bosek, Malgorzata</dc:creator>
  <cp:lastModifiedBy>Zapart, Pawel</cp:lastModifiedBy>
  <cp:revision>1</cp:revision>
  <dcterms:created xsi:type="dcterms:W3CDTF">2023-12-20T15:21:37Z</dcterms:created>
  <dcterms:modified xsi:type="dcterms:W3CDTF">2024-03-02T11:00:34Z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0x01010096C8F44F4E51D347817FC2479CF51FC3</vt:lpwstr>
  </property>
  <property fmtid="{D5CDD505-2E9C-101B-9397-08002B2CF9AE}" pid="3" name="MediaServiceImageTags">
    <vt:lpwstr/>
  </property>
  <property fmtid="{D5CDD505-2E9C-101B-9397-08002B2CF9AE}" pid="4" name="_dlc_DocIdItemGuid">
    <vt:lpwstr>c72aee94-0a6c-4c35-8f77-d8db76b7a147</vt:lpwstr>
  </property>
</Properties>
</file>