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0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9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2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00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51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54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3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66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59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4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/>
          <a:lstStyle/>
          <a:p>
            <a:r>
              <a:rPr lang="pl-PL" dirty="0" smtClean="0"/>
              <a:t>Skąd się biorą produkty ekologiczne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4048" y="5229200"/>
            <a:ext cx="3888432" cy="1345704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Antonina Kawecka </a:t>
            </a:r>
            <a:br>
              <a:rPr lang="pl-PL" dirty="0" smtClean="0"/>
            </a:br>
            <a:r>
              <a:rPr lang="pl-PL" dirty="0" smtClean="0"/>
              <a:t>PSSE w Kamieniu Pomorskim </a:t>
            </a:r>
          </a:p>
          <a:p>
            <a:r>
              <a:rPr lang="pl-PL" smtClean="0"/>
              <a:t>28 </a:t>
            </a:r>
            <a:r>
              <a:rPr lang="pl-PL" dirty="0" smtClean="0"/>
              <a:t>października 2020r.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2972" cy="11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16" y="548680"/>
            <a:ext cx="151115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4139599" cy="18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7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63" y="4831758"/>
            <a:ext cx="3098551" cy="17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831759"/>
            <a:ext cx="3095432" cy="173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684963" cy="850106"/>
          </a:xfrm>
        </p:spPr>
        <p:txBody>
          <a:bodyPr/>
          <a:lstStyle/>
          <a:p>
            <a:r>
              <a:rPr lang="pl-PL" sz="3200" dirty="0">
                <a:solidFill>
                  <a:prstClr val="black"/>
                </a:solidFill>
              </a:rPr>
              <a:t>Realizacja programu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8" y="1124744"/>
            <a:ext cx="8784976" cy="331236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l-PL" sz="2400" dirty="0">
                <a:solidFill>
                  <a:prstClr val="black"/>
                </a:solidFill>
              </a:rPr>
              <a:t>Zajęcia w programie „Skąd się biorą produkty ekologiczne” realizowane są poprzez wykorzystanie dedykowanej dzieciom publikacji i filmu animowanego „Skąd się biorą produkty ekologiczne”, jak również opracowanego scenariusza zajęć dla nauczycieli i lekcji </a:t>
            </a:r>
            <a:r>
              <a:rPr lang="pl-PL" sz="2400" dirty="0" smtClean="0">
                <a:solidFill>
                  <a:prstClr val="black"/>
                </a:solidFill>
              </a:rPr>
              <a:t>pokazowej (wersja elektroniczna). </a:t>
            </a:r>
            <a:endParaRPr lang="pl-PL" sz="2400" dirty="0">
              <a:solidFill>
                <a:prstClr val="black"/>
              </a:solidFill>
            </a:endParaRPr>
          </a:p>
          <a:p>
            <a:pPr lvl="0" algn="just"/>
            <a:r>
              <a:rPr lang="pl-PL" sz="2400" dirty="0">
                <a:solidFill>
                  <a:prstClr val="black"/>
                </a:solidFill>
              </a:rPr>
              <a:t>Uczestnicy programu zrealizują zajęcia edukacyjne, podczas których nauczą się skąd się biorą produkty ekologiczne, dlaczego warto je wybierać, jakie są zalecenia zdrowego stylu życia oraz jak przestrzegać zasad higieny</a:t>
            </a:r>
            <a:r>
              <a:rPr lang="pl-PL" sz="2400" dirty="0" smtClean="0">
                <a:solidFill>
                  <a:prstClr val="black"/>
                </a:solidFill>
              </a:rPr>
              <a:t>.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9" y="116632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03" y="4831759"/>
            <a:ext cx="2779011" cy="17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1758"/>
            <a:ext cx="2915791" cy="173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6" y="4149080"/>
            <a:ext cx="4383130" cy="24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15799"/>
            <a:ext cx="7499176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Realizacja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262" y="974453"/>
            <a:ext cx="8754226" cy="3246635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/>
              <a:t>Program </a:t>
            </a:r>
            <a:r>
              <a:rPr lang="pl-PL" sz="2400" dirty="0"/>
              <a:t>jest skierowany także do rodziców </a:t>
            </a:r>
            <a:br>
              <a:rPr lang="pl-PL" sz="2400" dirty="0"/>
            </a:br>
            <a:r>
              <a:rPr lang="pl-PL" sz="2400" dirty="0"/>
              <a:t>i opiekunów dzieci, gdyż zwiększa to skuteczność programów profilaktycznych. </a:t>
            </a:r>
            <a:endParaRPr lang="pl-PL" sz="2400" dirty="0" smtClean="0"/>
          </a:p>
          <a:p>
            <a:pPr algn="just"/>
            <a:r>
              <a:rPr lang="pl-PL" sz="2400" dirty="0" smtClean="0"/>
              <a:t>Dlatego zostały nagrane </a:t>
            </a:r>
            <a:r>
              <a:rPr lang="pl-PL" sz="2400" dirty="0"/>
              <a:t>dwa webinaria #po1profilaktyka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udziałem eksperta  odpowiednio dla rodziców oraz nauczycieli/opiekunów. </a:t>
            </a:r>
          </a:p>
          <a:p>
            <a:pPr algn="just"/>
            <a:r>
              <a:rPr lang="pl-PL" sz="2400" dirty="0"/>
              <a:t>Nagrania są dostępne dla wszystkich na </a:t>
            </a:r>
            <a:r>
              <a:rPr lang="pl-PL" sz="2400" dirty="0" smtClean="0"/>
              <a:t>stronie </a:t>
            </a:r>
            <a:r>
              <a:rPr lang="pl-PL" sz="2400" dirty="0"/>
              <a:t>internetowej.</a:t>
            </a:r>
          </a:p>
          <a:p>
            <a:pPr algn="just"/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3816"/>
            <a:ext cx="4392488" cy="24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2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791" y="1436001"/>
            <a:ext cx="8784976" cy="2378695"/>
          </a:xfrm>
        </p:spPr>
        <p:txBody>
          <a:bodyPr>
            <a:noAutofit/>
          </a:bodyPr>
          <a:lstStyle/>
          <a:p>
            <a:r>
              <a:rPr lang="pl-PL" sz="3200" dirty="0"/>
              <a:t>SCENARIUSZ ZAJĘĆ W PRZEDSZKOLU NA TEMAT ŻYWNOŚCI EKOLOGICZNEJ I ZDROWEGO ŻYWIENIA</a:t>
            </a:r>
            <a:br>
              <a:rPr lang="pl-PL" sz="3200" dirty="0"/>
            </a:br>
            <a:r>
              <a:rPr lang="pl-PL" sz="3200" dirty="0"/>
              <a:t>W RAMACH NOWEGO PROGRAMU EDUKACYJNEGO „SKĄD SIĘ BIORĄ PRODUKTY EKOLOGICZNE”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2972" cy="11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5" y="260648"/>
            <a:ext cx="8311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09288"/>
            <a:ext cx="5402509" cy="246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8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0775" y="179340"/>
            <a:ext cx="7957318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Zajęcia z dziećmi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394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Grupa </a:t>
            </a:r>
            <a:r>
              <a:rPr lang="pl-PL" b="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docelowa: dzieci </a:t>
            </a:r>
            <a:r>
              <a:rPr lang="pl-PL" b="1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 letnie</a:t>
            </a:r>
          </a:p>
          <a:p>
            <a:pPr marL="0" indent="0">
              <a:buNone/>
            </a:pPr>
            <a:endParaRPr lang="pl-PL" sz="1600" b="1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Czas trwania: 35 </a:t>
            </a:r>
            <a:r>
              <a:rPr lang="pl-PL" b="1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min</a:t>
            </a:r>
          </a:p>
          <a:p>
            <a:pPr marL="0" indent="0">
              <a:buNone/>
            </a:pPr>
            <a:endParaRPr lang="pl-PL" sz="1600" b="1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Cele ogólne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pl-PL" sz="2800" b="1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poznanie </a:t>
            </a:r>
            <a:r>
              <a:rPr lang="pl-PL" sz="28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niskoprzetworzonych produktów ekologicznych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28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zachęcenie do ich rozpoznawania i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spożywania,</a:t>
            </a:r>
            <a:endParaRPr lang="pl-PL" sz="2800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poznanie </a:t>
            </a:r>
            <a:r>
              <a:rPr lang="pl-PL" sz="28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piramidy zdrowego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odżywiania,</a:t>
            </a:r>
            <a:endParaRPr lang="pl-PL" sz="2800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wdrażanie </a:t>
            </a:r>
            <a:r>
              <a:rPr lang="pl-PL" sz="28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 zdrowego stylu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życia,</a:t>
            </a:r>
            <a:endParaRPr lang="pl-PL" sz="2800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wyrabianie </a:t>
            </a:r>
            <a:r>
              <a:rPr lang="pl-PL" sz="28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właściwych nawyków w zakresie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higieny.</a:t>
            </a:r>
            <a:endParaRPr lang="pl-PL" sz="2800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27658" cy="7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79646"/>
            <a:ext cx="2088232" cy="12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7199"/>
            <a:ext cx="2304256" cy="13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6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200800" cy="1700808"/>
          </a:xfrm>
        </p:spPr>
        <p:txBody>
          <a:bodyPr>
            <a:normAutofit/>
          </a:bodyPr>
          <a:lstStyle/>
          <a:p>
            <a:r>
              <a:rPr lang="pl-PL" sz="3200" dirty="0"/>
              <a:t>Cele szczegółowe – przewidywane osiągnięcia </a:t>
            </a:r>
            <a:r>
              <a:rPr lang="pl-PL" sz="3200" dirty="0" smtClean="0"/>
              <a:t>dziecka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Dziecko</a:t>
            </a:r>
            <a:r>
              <a:rPr lang="pl-PL" sz="2400" dirty="0"/>
              <a:t>:</a:t>
            </a:r>
          </a:p>
          <a:p>
            <a:pPr algn="just"/>
            <a:r>
              <a:rPr lang="pl-PL" sz="2400" dirty="0" smtClean="0"/>
              <a:t>rozpoznaje </a:t>
            </a:r>
            <a:r>
              <a:rPr lang="pl-PL" sz="2400" dirty="0"/>
              <a:t>po znaku i nazywa wybrane produkty </a:t>
            </a:r>
            <a:r>
              <a:rPr lang="pl-PL" sz="2400" dirty="0" smtClean="0"/>
              <a:t>ekologiczne,</a:t>
            </a:r>
            <a:endParaRPr lang="pl-PL" sz="2400" dirty="0"/>
          </a:p>
          <a:p>
            <a:pPr algn="just"/>
            <a:r>
              <a:rPr lang="pl-PL" sz="2400" dirty="0" smtClean="0"/>
              <a:t>uzasadnia </a:t>
            </a:r>
            <a:r>
              <a:rPr lang="pl-PL" sz="2400" dirty="0"/>
              <a:t>dlaczego trzeba myć </a:t>
            </a:r>
            <a:r>
              <a:rPr lang="pl-PL" sz="2400" dirty="0" smtClean="0"/>
              <a:t>ręce,</a:t>
            </a:r>
            <a:endParaRPr lang="pl-PL" sz="2400" dirty="0"/>
          </a:p>
          <a:p>
            <a:pPr algn="just"/>
            <a:r>
              <a:rPr lang="pl-PL" sz="2400" dirty="0" smtClean="0"/>
              <a:t>poprawnie </a:t>
            </a:r>
            <a:r>
              <a:rPr lang="pl-PL" sz="2400" dirty="0"/>
              <a:t>myje </a:t>
            </a:r>
            <a:r>
              <a:rPr lang="pl-PL" sz="2400" dirty="0" smtClean="0"/>
              <a:t>ręce,</a:t>
            </a:r>
            <a:endParaRPr lang="pl-PL" sz="2400" dirty="0"/>
          </a:p>
          <a:p>
            <a:pPr algn="just"/>
            <a:r>
              <a:rPr lang="pl-PL" sz="2400" dirty="0" smtClean="0"/>
              <a:t>poprawnie </a:t>
            </a:r>
            <a:r>
              <a:rPr lang="pl-PL" sz="2400" dirty="0"/>
              <a:t>składa piramidę </a:t>
            </a:r>
            <a:r>
              <a:rPr lang="pl-PL" sz="2400" dirty="0" smtClean="0"/>
              <a:t>żywienia.</a:t>
            </a: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797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672408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600400" cy="23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8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3569" y="1797400"/>
            <a:ext cx="5760640" cy="1944216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+mj-lt"/>
              </a:rPr>
              <a:t>słowne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: rozmowa, </a:t>
            </a:r>
            <a:r>
              <a:rPr lang="pl-PL" dirty="0" smtClean="0">
                <a:solidFill>
                  <a:srgbClr val="000000"/>
                </a:solidFill>
                <a:latin typeface="+mj-lt"/>
              </a:rPr>
              <a:t>zagadki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dirty="0">
              <a:solidFill>
                <a:srgbClr val="000000"/>
              </a:solidFill>
              <a:latin typeface="+mj-lt"/>
            </a:endParaRPr>
          </a:p>
          <a:p>
            <a:r>
              <a:rPr lang="pl-PL" b="1" dirty="0" smtClean="0">
                <a:solidFill>
                  <a:srgbClr val="000000"/>
                </a:solidFill>
                <a:latin typeface="+mj-lt"/>
              </a:rPr>
              <a:t>oglądowe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: oglądanie filmu, </a:t>
            </a:r>
            <a:r>
              <a:rPr lang="pl-PL" dirty="0" smtClean="0">
                <a:solidFill>
                  <a:srgbClr val="000000"/>
                </a:solidFill>
                <a:latin typeface="+mj-lt"/>
              </a:rPr>
              <a:t>obserwacja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dirty="0">
              <a:solidFill>
                <a:srgbClr val="000000"/>
              </a:solidFill>
              <a:latin typeface="+mj-lt"/>
            </a:endParaRPr>
          </a:p>
          <a:p>
            <a:r>
              <a:rPr lang="pl-PL" b="1" dirty="0" smtClean="0">
                <a:solidFill>
                  <a:srgbClr val="000000"/>
                </a:solidFill>
                <a:latin typeface="+mj-lt"/>
              </a:rPr>
              <a:t>czynnościowe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: budowanie piramidy 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83889" y="378510"/>
            <a:ext cx="1657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Metody</a:t>
            </a:r>
            <a:r>
              <a:rPr lang="pl-PL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pl-PL" sz="4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6" name="Picture 4" descr="2020 Luty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4" y="4581128"/>
            <a:ext cx="2726431" cy="20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33" y="4507067"/>
            <a:ext cx="4151210" cy="233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39596"/>
            <a:ext cx="2078360" cy="155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48297"/>
            <a:ext cx="2078360" cy="155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3845" y="393527"/>
            <a:ext cx="6995120" cy="5809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18457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800" b="1" dirty="0">
                <a:solidFill>
                  <a:srgbClr val="000000"/>
                </a:solidFill>
                <a:latin typeface="+mj-lt"/>
              </a:rPr>
              <a:t>Formy: </a:t>
            </a:r>
            <a:r>
              <a:rPr lang="pl-PL" sz="2800" dirty="0">
                <a:solidFill>
                  <a:srgbClr val="000000"/>
                </a:solidFill>
                <a:latin typeface="+mj-lt"/>
              </a:rPr>
              <a:t>zbiorowa, zespołowa </a:t>
            </a:r>
            <a:endParaRPr lang="pl-PL" sz="2800" dirty="0" smtClean="0">
              <a:solidFill>
                <a:srgbClr val="000000"/>
              </a:solidFill>
              <a:latin typeface="+mj-lt"/>
            </a:endParaRPr>
          </a:p>
          <a:p>
            <a:endParaRPr lang="pl-PL" sz="2800" dirty="0">
              <a:solidFill>
                <a:srgbClr val="000000"/>
              </a:solidFill>
              <a:latin typeface="+mj-lt"/>
            </a:endParaRPr>
          </a:p>
          <a:p>
            <a:endParaRPr lang="pl-PL" sz="2800" dirty="0" smtClean="0">
              <a:solidFill>
                <a:srgbClr val="000000"/>
              </a:solidFill>
              <a:latin typeface="+mj-lt"/>
            </a:endParaRPr>
          </a:p>
          <a:p>
            <a:endParaRPr lang="pl-PL" sz="2800" dirty="0" smtClean="0">
              <a:solidFill>
                <a:srgbClr val="000000"/>
              </a:solidFill>
              <a:latin typeface="+mj-lt"/>
            </a:endParaRPr>
          </a:p>
          <a:p>
            <a:endParaRPr lang="pl-PL" sz="2800" dirty="0" smtClean="0">
              <a:solidFill>
                <a:srgbClr val="000000"/>
              </a:solidFill>
              <a:latin typeface="+mj-lt"/>
            </a:endParaRPr>
          </a:p>
          <a:p>
            <a:endParaRPr lang="pl-PL" sz="2800" dirty="0">
              <a:solidFill>
                <a:srgbClr val="000000"/>
              </a:solidFill>
              <a:latin typeface="+mj-lt"/>
            </a:endParaRPr>
          </a:p>
          <a:p>
            <a:r>
              <a:rPr lang="pl-PL" sz="2800" b="1" dirty="0">
                <a:solidFill>
                  <a:srgbClr val="000000"/>
                </a:solidFill>
                <a:latin typeface="+mj-lt"/>
              </a:rPr>
              <a:t>Środki dydaktyczne: </a:t>
            </a:r>
            <a:r>
              <a:rPr lang="pl-PL" sz="2800" dirty="0">
                <a:solidFill>
                  <a:srgbClr val="000000"/>
                </a:solidFill>
                <a:latin typeface="+mj-lt"/>
              </a:rPr>
              <a:t>produkty żywnościowe ze znaczkiem EKO, film, piramida - układanka, arkusz z dużym trójkątem, piramida zdrowego żywienia dla każdego dziecka, naklejki ze znaczkiem EKO </a:t>
            </a:r>
            <a:endParaRPr lang="pl-PL" sz="28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3672408" cy="20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43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7339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7283203" cy="35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20" y="332656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29" y="2231069"/>
            <a:ext cx="1771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06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5162" y="274638"/>
            <a:ext cx="7957318" cy="1143000"/>
          </a:xfrm>
        </p:spPr>
        <p:txBody>
          <a:bodyPr/>
          <a:lstStyle/>
          <a:p>
            <a:r>
              <a:rPr lang="pl-PL" dirty="0" smtClean="0"/>
              <a:t>Co </a:t>
            </a:r>
            <a:r>
              <a:rPr lang="pl-PL" dirty="0"/>
              <a:t>to jest </a:t>
            </a:r>
            <a:r>
              <a:rPr lang="pl-PL" dirty="0" smtClean="0"/>
              <a:t>rolnictwo </a:t>
            </a:r>
            <a:r>
              <a:rPr lang="pl-PL" dirty="0"/>
              <a:t>ekologiczne </a:t>
            </a:r>
            <a:r>
              <a:rPr lang="pl-PL" dirty="0" smtClean="0"/>
              <a:t>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Rolnictwo </a:t>
            </a:r>
            <a:r>
              <a:rPr lang="pl-PL" sz="2800" dirty="0"/>
              <a:t>ekologiczne (biodynamiczne) to sposób produkcji, który zakłada stosowanie nawozów naturalnych, naturalnych sposobów walki ze szkodnikami i różnymi chorobami roślin. </a:t>
            </a:r>
            <a:endParaRPr lang="pl-PL" sz="2800" dirty="0" smtClean="0"/>
          </a:p>
          <a:p>
            <a:pPr algn="just"/>
            <a:r>
              <a:rPr lang="pl-PL" sz="2800" dirty="0" smtClean="0"/>
              <a:t>Określane </a:t>
            </a:r>
            <a:r>
              <a:rPr lang="pl-PL" sz="2800" dirty="0"/>
              <a:t>jest również jako rolnictwo naturalne lub rolnictwo organiczno-biologiczne, rolnictwo zmierzające do poprawy jakości i zdrowotności produktów rolnych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artykułów żywnościowych oraz zahamowania degradacji siedliska rolniczego.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53227"/>
            <a:ext cx="2559199" cy="11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41351"/>
            <a:ext cx="1535832" cy="11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27658" cy="7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4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Zdrowa </a:t>
            </a:r>
            <a:r>
              <a:rPr lang="pl-PL" dirty="0" smtClean="0"/>
              <a:t>żywność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Mianem </a:t>
            </a:r>
            <a:r>
              <a:rPr lang="pl-PL" dirty="0"/>
              <a:t>zdrowej żywności określa się naturalne produkty spożywcze, do których nie zostały dodane konserwanty czy inne substancje chemiczne. </a:t>
            </a:r>
            <a:endParaRPr lang="pl-PL" dirty="0" smtClean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myśl dostępnych definicji powstaje ona przy użyciu tradycyjnych metod. </a:t>
            </a:r>
            <a:endParaRPr lang="pl-PL" dirty="0" smtClean="0"/>
          </a:p>
          <a:p>
            <a:pPr algn="just"/>
            <a:r>
              <a:rPr lang="pl-PL" dirty="0" smtClean="0"/>
              <a:t>O </a:t>
            </a:r>
            <a:r>
              <a:rPr lang="pl-PL" dirty="0"/>
              <a:t>naturalnej żywności mówi się w ostatnim czasie bardzo dużo, co ma ścisły związek ze wzrostem świadomości społeczeństwa w kwestii odżywiania. </a:t>
            </a:r>
            <a:endParaRPr lang="pl-PL" dirty="0" smtClean="0"/>
          </a:p>
          <a:p>
            <a:pPr algn="just"/>
            <a:r>
              <a:rPr lang="pl-PL" dirty="0" smtClean="0"/>
              <a:t>Im </a:t>
            </a:r>
            <a:r>
              <a:rPr lang="pl-PL" dirty="0"/>
              <a:t>więcej osób zaczyna interesować się tym, co powinno znajdować się na talerzu, tym większy wybór prozdrowotnych produktów w sklepach. </a:t>
            </a:r>
            <a:endParaRPr lang="pl-PL" dirty="0" smtClean="0"/>
          </a:p>
          <a:p>
            <a:pPr algn="just"/>
            <a:r>
              <a:rPr lang="pl-PL" dirty="0" smtClean="0"/>
              <a:t>Warto </a:t>
            </a:r>
            <a:r>
              <a:rPr lang="pl-PL" dirty="0"/>
              <a:t>jednak umieć odróżnić naturalną żywność, za którą przemawia sprawdzony skład, od takiej, która “zdrowa” jest tylko z nazwy producenta.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650"/>
            <a:ext cx="1378117" cy="12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797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72734" cy="41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7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just"/>
            <a:r>
              <a:rPr lang="pl-PL" dirty="0"/>
              <a:t>„Skąd się biorą produkty ekologiczne” – nowy, ogólnopolski program edukacyjny dla przedszkoli opracowany </a:t>
            </a:r>
            <a:r>
              <a:rPr lang="pl-PL" dirty="0" smtClean="0"/>
              <a:t>przez Główny Inspektorat Sanitarny wspólnie </a:t>
            </a:r>
            <a:r>
              <a:rPr lang="pl-PL" dirty="0"/>
              <a:t>z Ministerstwem Rolnictwa i Rozwoju Wsi. </a:t>
            </a:r>
            <a:endParaRPr lang="pl-PL" dirty="0" smtClean="0"/>
          </a:p>
          <a:p>
            <a:pPr algn="just"/>
            <a:r>
              <a:rPr lang="pl-PL" dirty="0" smtClean="0"/>
              <a:t>W roku szkolnym 2020/2021 przeprowadzana będzie I edycja</a:t>
            </a:r>
            <a:r>
              <a:rPr lang="pl-PL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19081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27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Okres przedszkolny jest niezmiernie ważnym etapem kształtowania się postaw determinujących aktualne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przyszłe zachowania dotyczące zdrowia. </a:t>
            </a:r>
            <a:endParaRPr lang="pl-PL" dirty="0" smtClean="0"/>
          </a:p>
          <a:p>
            <a:pPr algn="just"/>
            <a:r>
              <a:rPr lang="pl-PL" dirty="0" smtClean="0"/>
              <a:t>Dlatego </a:t>
            </a:r>
            <a:r>
              <a:rPr lang="pl-PL" dirty="0"/>
              <a:t>też istotne jest edukowanie dzieci w zakresie prawidłowego żywienia już od najmłodszych lat. </a:t>
            </a:r>
            <a:endParaRPr lang="pl-PL" dirty="0" smtClean="0"/>
          </a:p>
          <a:p>
            <a:pPr algn="just"/>
            <a:r>
              <a:rPr lang="pl-PL" dirty="0" smtClean="0"/>
              <a:t>Utrwalone </a:t>
            </a:r>
            <a:r>
              <a:rPr lang="pl-PL" dirty="0"/>
              <a:t>wówczas przyzwyczajenia zdrowotne i nawyki decydują o późniejszym stylu życia. </a:t>
            </a:r>
            <a:endParaRPr lang="pl-PL" dirty="0" smtClean="0"/>
          </a:p>
          <a:p>
            <a:pPr algn="just"/>
            <a:r>
              <a:rPr lang="pl-PL" dirty="0" smtClean="0"/>
              <a:t>Dodatkowo </a:t>
            </a:r>
            <a:r>
              <a:rPr lang="pl-PL" dirty="0"/>
              <a:t>z badań wynika także, że żywność ekologiczna może mieć związek ze zdrowszym stylem życia. </a:t>
            </a:r>
            <a:endParaRPr lang="pl-PL" dirty="0" smtClean="0"/>
          </a:p>
          <a:p>
            <a:pPr algn="just"/>
            <a:r>
              <a:rPr lang="pl-PL" dirty="0" smtClean="0"/>
              <a:t>Konsumenci </a:t>
            </a:r>
            <a:r>
              <a:rPr lang="pl-PL" dirty="0"/>
              <a:t>ekologiczni częściej dbają o dietę i aktywność fizyczną oraz cechuje ich istotnie mniejsze prawdopodobieństwo nadwagi i otyłości.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65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Adresaci programu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42493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Grupa, do której skierowany jest nowy program, to dzieci uczęszczające do przedszkoli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wieku </a:t>
            </a:r>
            <a:r>
              <a:rPr lang="pl-PL" dirty="0" smtClean="0"/>
              <a:t>5 </a:t>
            </a:r>
            <a:r>
              <a:rPr lang="pl-PL" dirty="0"/>
              <a:t>lat.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7"/>
            <a:ext cx="3097138" cy="26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6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programu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Celem programu jest zwiększanie świadomości i wiedzy na temat rolnictwa ekologicznego oraz budowanie właściwych nawyków żywieniowych od najmłodszych lat.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59240"/>
            <a:ext cx="2016224" cy="200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5977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6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Główne założenie programu: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7848872" cy="4525963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zrozumienie </a:t>
            </a:r>
            <a:r>
              <a:rPr lang="pl-PL" dirty="0"/>
              <a:t>czym jest rolnictwo i produkty ekologiczne,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kształtowanie </a:t>
            </a:r>
            <a:r>
              <a:rPr lang="pl-PL" dirty="0"/>
              <a:t>umiejętności wyboru produktów ekologicznych,</a:t>
            </a:r>
          </a:p>
          <a:p>
            <a:pPr algn="just"/>
            <a:r>
              <a:rPr lang="pl-PL" dirty="0" smtClean="0"/>
              <a:t>propagowanie </a:t>
            </a:r>
            <a:r>
              <a:rPr lang="pl-PL" dirty="0"/>
              <a:t>zdrowego stylu życia,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zwiększanie </a:t>
            </a:r>
            <a:r>
              <a:rPr lang="pl-PL" dirty="0"/>
              <a:t>wiedzy i świadomości przedszkolaków o  nawykach higieniczno-zdrowotnych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" y="116632"/>
            <a:ext cx="822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591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487</Words>
  <Application>Microsoft Office PowerPoint</Application>
  <PresentationFormat>Pokaz na ekranie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Skąd się biorą produkty ekologiczne</vt:lpstr>
      <vt:lpstr>Co to jest rolnictwo ekologiczne ? </vt:lpstr>
      <vt:lpstr>Zdrowa żywność</vt:lpstr>
      <vt:lpstr>Prezentacja programu PowerPoint</vt:lpstr>
      <vt:lpstr>Prezentacja programu PowerPoint</vt:lpstr>
      <vt:lpstr>Prezentacja programu PowerPoint</vt:lpstr>
      <vt:lpstr>Adresaci programu </vt:lpstr>
      <vt:lpstr>Cel programu</vt:lpstr>
      <vt:lpstr>Główne założenie programu: </vt:lpstr>
      <vt:lpstr>Realizacja programu</vt:lpstr>
      <vt:lpstr>Realizacja programu</vt:lpstr>
      <vt:lpstr>SCENARIUSZ ZAJĘĆ W PRZEDSZKOLU NA TEMAT ŻYWNOŚCI EKOLOGICZNEJ I ZDROWEGO ŻYWIENIA W RAMACH NOWEGO PROGRAMU EDUKACYJNEGO „SKĄD SIĘ BIORĄ PRODUKTY EKOLOGICZNE”</vt:lpstr>
      <vt:lpstr>Zajęcia z dziećmi</vt:lpstr>
      <vt:lpstr>Cele szczegółowe – przewidywane osiągnięcia dziecka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Skąd się biorą produkty ekologiczne</dc:title>
  <dc:creator>Antonina Kawecka</dc:creator>
  <cp:lastModifiedBy>Antonina Kawecka</cp:lastModifiedBy>
  <cp:revision>14</cp:revision>
  <dcterms:created xsi:type="dcterms:W3CDTF">2020-01-13T13:05:32Z</dcterms:created>
  <dcterms:modified xsi:type="dcterms:W3CDTF">2020-10-16T10:56:36Z</dcterms:modified>
</cp:coreProperties>
</file>