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23" r:id="rId2"/>
    <p:sldId id="462" r:id="rId3"/>
    <p:sldId id="461" r:id="rId4"/>
    <p:sldId id="524" r:id="rId5"/>
    <p:sldId id="889" r:id="rId6"/>
    <p:sldId id="344" r:id="rId7"/>
    <p:sldId id="460" r:id="rId8"/>
    <p:sldId id="533" r:id="rId9"/>
    <p:sldId id="521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92A"/>
    <a:srgbClr val="009688"/>
    <a:srgbClr val="00897B"/>
    <a:srgbClr val="4B4B4B"/>
    <a:srgbClr val="00796B"/>
    <a:srgbClr val="00695C"/>
    <a:srgbClr val="004D4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42" y="102"/>
      </p:cViewPr>
      <p:guideLst>
        <p:guide orient="horz" pos="527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73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F4C8F2-58E9-3F3A-A7D5-0D28824730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340CB-BA0B-6B18-140D-BBD9E557AB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4710BC-C3F1-4467-A2F9-8DAEFB2B2086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6C3A4-ED6C-534F-7CEE-0FFCF24C79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1E62A-CF80-6C2E-79CE-1937DCDAA1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D330C2-74DD-43E0-BB9A-796E7A92A46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A2D9B6-6EC3-911A-9AB2-E065D4B1C9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C4EE9-B6BA-69E3-DA0D-53AD8168B3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B168FB-0DDE-4705-9A28-F5AF6D10C2DA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39C2301-62BC-3C28-93C7-4AE98C2BD9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C715FC6-93B0-3F5E-ED53-6CDD437CB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9CAA6-2EA4-CA7A-6FC0-74C362B7A0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6480A-75E0-2D0F-FD4B-BF5982C915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C26319C-D1D8-4C91-8559-46EAF9E9E72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94BE3B6-BA26-DB33-756E-CA412A1980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1113F20F-476D-5DA6-0B6E-5E8B7192D9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4CF57E38-F27A-E70F-4067-1EA5E07A6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A46C25-CE93-4331-B8A4-6938A0D733DE}" type="slidenum">
              <a:rPr lang="en-US" altLang="pl-PL" smtClean="0"/>
              <a:pPr/>
              <a:t>1</a:t>
            </a:fld>
            <a:endParaRPr lang="en-US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43DFD049-5CDE-F7D4-9D3D-A24E61E423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5889031D-2E04-16E3-2752-8AD50338F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C5C8DC6D-B18F-382A-072F-7E960F706C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99814F-32B5-467F-B2A2-209EB821A87D}" type="slidenum">
              <a:rPr lang="en-US" altLang="pl-PL" smtClean="0"/>
              <a:pPr/>
              <a:t>2</a:t>
            </a:fld>
            <a:endParaRPr lang="en-US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BFC816D4-D150-49A5-811E-1730229813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5D53BEFD-1CE4-7C07-5AEE-C7EE59FEB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B6C3984B-B17C-34DD-356E-B0FAE2687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DFCD28-A77D-4D6D-83BF-F3D124F5C6B3}" type="slidenum">
              <a:rPr lang="en-US" altLang="pl-PL" smtClean="0"/>
              <a:pPr/>
              <a:t>3</a:t>
            </a:fld>
            <a:endParaRPr lang="en-US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FDA9907B-32EE-856A-A7C9-14A499BA9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400C236F-2B88-0B15-5766-D6289DD25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426E2067-692B-3D64-BE4B-C2592B1A0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078AEC-C4E9-49AA-B62C-8C04F47D9ED1}" type="slidenum">
              <a:rPr lang="en-US" altLang="pl-PL" smtClean="0"/>
              <a:pPr/>
              <a:t>4</a:t>
            </a:fld>
            <a:endParaRPr lang="en-US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7972E7D-AC3D-2DA0-F938-B985F5225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60BAE734-B7C4-4556-1FF6-C2D99975B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1BF1CEB9-773D-5B27-A553-995F40E01C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26C584-C806-4040-B85C-435DEE64DDC3}" type="slidenum">
              <a:rPr lang="en-US" altLang="pl-PL" smtClean="0"/>
              <a:pPr/>
              <a:t>6</a:t>
            </a:fld>
            <a:endParaRPr lang="en-US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87C74EE7-7ECA-2C1F-889A-037A6EB13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75C7193-4152-809D-4740-B1BCDE2903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12BDF9D3-DBAA-2BC5-B16B-4CFFA307E2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212424A-0C0B-4310-B676-A0E0006814A8}" type="slidenum">
              <a:rPr lang="en-US" altLang="pl-PL" smtClean="0"/>
              <a:pPr/>
              <a:t>7</a:t>
            </a:fld>
            <a:endParaRPr lang="en-US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DBC70394-1865-921B-45F8-11523C98AC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65499B7-D3FD-10E9-103A-771011646D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FC2D898-1BAC-8F47-8098-D48533628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7C3B659-358B-403B-98DA-1262EBD1BC68}" type="slidenum">
              <a:rPr lang="en-US" altLang="pl-PL" smtClean="0"/>
              <a:pPr/>
              <a:t>8</a:t>
            </a:fld>
            <a:endParaRPr lang="en-US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BDC46327-1440-1CAB-1662-A2915FC7DA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16890695-1F9E-8596-9468-0B78E08DD6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E8E6F69-272B-3A57-91DA-2111FD2E8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F808D4-D99C-4BE4-A7F4-4F60985A95EB}" type="slidenum">
              <a:rPr lang="en-US" altLang="pl-PL" smtClean="0"/>
              <a:pPr/>
              <a:t>9</a:t>
            </a:fld>
            <a:endParaRPr lang="en-US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CF35C-5866-CAD3-DE4C-B742D6E1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9ADC-B4BD-405D-917D-86365B5A546B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1970B-AB4A-8AF2-BB5A-B3012ED3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04A77-2656-DBB4-1833-A1F8B5EF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F5F5B-ED75-451A-84E6-D77A3F1EFB2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0087015"/>
      </p:ext>
    </p:extLst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718C6-3121-4856-CE3F-3724CAA7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40728-4269-4477-A46F-DBA2EF07469C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6CCA3-0576-A169-1B5F-F1416B78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D90A1-C028-E5E5-373E-7806959F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412F-D778-41B1-A899-39583517E0D2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186677099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D8723-DFBD-927B-19C4-5289BB9B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7D12-3908-4C6B-8A98-D9EA853EAAA2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FE5C5-42AB-A555-482F-0C11F5E90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8A981-BCE3-BBA2-CDF2-4680CF92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5227-B101-4824-AC2F-C89AC00B535C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612783546"/>
      </p:ext>
    </p:extLst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B6CDD6F7-9947-CDA8-33DD-DA9871B9E9A4}"/>
              </a:ext>
            </a:extLst>
          </p:cNvPr>
          <p:cNvSpPr/>
          <p:nvPr userDrawn="1"/>
        </p:nvSpPr>
        <p:spPr>
          <a:xfrm>
            <a:off x="9525" y="0"/>
            <a:ext cx="12192000" cy="6869113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90479FE4-99F3-ACF0-69D1-4CB29539027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03730" y="470345"/>
            <a:ext cx="575227" cy="574580"/>
            <a:chOff x="2059" y="383"/>
            <a:chExt cx="3558" cy="3554"/>
          </a:xfrm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B812009-E291-E1FC-B895-126992086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83"/>
              <a:ext cx="2535" cy="530"/>
            </a:xfrm>
            <a:custGeom>
              <a:avLst/>
              <a:gdLst>
                <a:gd name="T0" fmla="*/ 1071 w 1071"/>
                <a:gd name="T1" fmla="*/ 224 h 224"/>
                <a:gd name="T2" fmla="*/ 535 w 1071"/>
                <a:gd name="T3" fmla="*/ 0 h 224"/>
                <a:gd name="T4" fmla="*/ 0 w 1071"/>
                <a:gd name="T5" fmla="*/ 224 h 224"/>
                <a:gd name="T6" fmla="*/ 1071 w 1071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224">
                  <a:moveTo>
                    <a:pt x="1071" y="224"/>
                  </a:moveTo>
                  <a:cubicBezTo>
                    <a:pt x="935" y="86"/>
                    <a:pt x="745" y="0"/>
                    <a:pt x="535" y="0"/>
                  </a:cubicBezTo>
                  <a:cubicBezTo>
                    <a:pt x="326" y="0"/>
                    <a:pt x="136" y="86"/>
                    <a:pt x="0" y="224"/>
                  </a:cubicBezTo>
                  <a:cubicBezTo>
                    <a:pt x="322" y="224"/>
                    <a:pt x="764" y="224"/>
                    <a:pt x="1071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AA55C12-C7FA-8972-FCF4-A21FC6FB6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54"/>
              <a:ext cx="3359" cy="2783"/>
            </a:xfrm>
            <a:custGeom>
              <a:avLst/>
              <a:gdLst>
                <a:gd name="T0" fmla="*/ 1396 w 1419"/>
                <a:gd name="T1" fmla="*/ 203 h 1176"/>
                <a:gd name="T2" fmla="*/ 749 w 1419"/>
                <a:gd name="T3" fmla="*/ 203 h 1176"/>
                <a:gd name="T4" fmla="*/ 701 w 1419"/>
                <a:gd name="T5" fmla="*/ 222 h 1176"/>
                <a:gd name="T6" fmla="*/ 632 w 1419"/>
                <a:gd name="T7" fmla="*/ 152 h 1176"/>
                <a:gd name="T8" fmla="*/ 749 w 1419"/>
                <a:gd name="T9" fmla="*/ 102 h 1176"/>
                <a:gd name="T10" fmla="*/ 1355 w 1419"/>
                <a:gd name="T11" fmla="*/ 102 h 1176"/>
                <a:gd name="T12" fmla="*/ 1297 w 1419"/>
                <a:gd name="T13" fmla="*/ 0 h 1176"/>
                <a:gd name="T14" fmla="*/ 58 w 1419"/>
                <a:gd name="T15" fmla="*/ 0 h 1176"/>
                <a:gd name="T16" fmla="*/ 0 w 1419"/>
                <a:gd name="T17" fmla="*/ 102 h 1176"/>
                <a:gd name="T18" fmla="*/ 561 w 1419"/>
                <a:gd name="T19" fmla="*/ 102 h 1176"/>
                <a:gd name="T20" fmla="*/ 561 w 1419"/>
                <a:gd name="T21" fmla="*/ 1167 h 1176"/>
                <a:gd name="T22" fmla="*/ 662 w 1419"/>
                <a:gd name="T23" fmla="*/ 1176 h 1176"/>
                <a:gd name="T24" fmla="*/ 662 w 1419"/>
                <a:gd name="T25" fmla="*/ 305 h 1176"/>
                <a:gd name="T26" fmla="*/ 1419 w 1419"/>
                <a:gd name="T27" fmla="*/ 305 h 1176"/>
                <a:gd name="T28" fmla="*/ 1396 w 1419"/>
                <a:gd name="T29" fmla="*/ 20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9" h="1176">
                  <a:moveTo>
                    <a:pt x="1396" y="203"/>
                  </a:moveTo>
                  <a:cubicBezTo>
                    <a:pt x="1167" y="203"/>
                    <a:pt x="821" y="203"/>
                    <a:pt x="749" y="203"/>
                  </a:cubicBezTo>
                  <a:cubicBezTo>
                    <a:pt x="736" y="215"/>
                    <a:pt x="719" y="222"/>
                    <a:pt x="701" y="222"/>
                  </a:cubicBezTo>
                  <a:cubicBezTo>
                    <a:pt x="663" y="222"/>
                    <a:pt x="632" y="191"/>
                    <a:pt x="632" y="152"/>
                  </a:cubicBezTo>
                  <a:cubicBezTo>
                    <a:pt x="632" y="92"/>
                    <a:pt x="704" y="60"/>
                    <a:pt x="749" y="102"/>
                  </a:cubicBezTo>
                  <a:cubicBezTo>
                    <a:pt x="819" y="102"/>
                    <a:pt x="1126" y="102"/>
                    <a:pt x="1355" y="102"/>
                  </a:cubicBezTo>
                  <a:cubicBezTo>
                    <a:pt x="1338" y="66"/>
                    <a:pt x="1319" y="32"/>
                    <a:pt x="1297" y="0"/>
                  </a:cubicBezTo>
                  <a:cubicBezTo>
                    <a:pt x="967" y="0"/>
                    <a:pt x="412" y="0"/>
                    <a:pt x="58" y="0"/>
                  </a:cubicBezTo>
                  <a:cubicBezTo>
                    <a:pt x="36" y="32"/>
                    <a:pt x="17" y="66"/>
                    <a:pt x="0" y="102"/>
                  </a:cubicBezTo>
                  <a:cubicBezTo>
                    <a:pt x="221" y="102"/>
                    <a:pt x="498" y="102"/>
                    <a:pt x="561" y="102"/>
                  </a:cubicBezTo>
                  <a:cubicBezTo>
                    <a:pt x="561" y="341"/>
                    <a:pt x="561" y="814"/>
                    <a:pt x="561" y="1167"/>
                  </a:cubicBezTo>
                  <a:cubicBezTo>
                    <a:pt x="594" y="1172"/>
                    <a:pt x="628" y="1176"/>
                    <a:pt x="662" y="1176"/>
                  </a:cubicBezTo>
                  <a:cubicBezTo>
                    <a:pt x="662" y="853"/>
                    <a:pt x="662" y="389"/>
                    <a:pt x="662" y="305"/>
                  </a:cubicBezTo>
                  <a:cubicBezTo>
                    <a:pt x="810" y="305"/>
                    <a:pt x="1181" y="305"/>
                    <a:pt x="1419" y="305"/>
                  </a:cubicBezTo>
                  <a:cubicBezTo>
                    <a:pt x="1413" y="270"/>
                    <a:pt x="1406" y="236"/>
                    <a:pt x="1396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DB48417-4246-E06C-A4C5-5FC67252C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31"/>
              <a:ext cx="179" cy="168"/>
            </a:xfrm>
            <a:custGeom>
              <a:avLst/>
              <a:gdLst>
                <a:gd name="T0" fmla="*/ 40 w 76"/>
                <a:gd name="T1" fmla="*/ 68 h 71"/>
                <a:gd name="T2" fmla="*/ 76 w 76"/>
                <a:gd name="T3" fmla="*/ 35 h 71"/>
                <a:gd name="T4" fmla="*/ 40 w 76"/>
                <a:gd name="T5" fmla="*/ 3 h 71"/>
                <a:gd name="T6" fmla="*/ 40 w 76"/>
                <a:gd name="T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1">
                  <a:moveTo>
                    <a:pt x="40" y="68"/>
                  </a:moveTo>
                  <a:cubicBezTo>
                    <a:pt x="61" y="71"/>
                    <a:pt x="76" y="54"/>
                    <a:pt x="76" y="35"/>
                  </a:cubicBezTo>
                  <a:cubicBezTo>
                    <a:pt x="76" y="17"/>
                    <a:pt x="60" y="0"/>
                    <a:pt x="40" y="3"/>
                  </a:cubicBezTo>
                  <a:cubicBezTo>
                    <a:pt x="0" y="7"/>
                    <a:pt x="0" y="64"/>
                    <a:pt x="4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43274FC-2B96-9C0F-740D-BD0B7D150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35"/>
              <a:ext cx="1261" cy="2229"/>
            </a:xfrm>
            <a:custGeom>
              <a:avLst/>
              <a:gdLst>
                <a:gd name="T0" fmla="*/ 533 w 533"/>
                <a:gd name="T1" fmla="*/ 0 h 942"/>
                <a:gd name="T2" fmla="*/ 33 w 533"/>
                <a:gd name="T3" fmla="*/ 0 h 942"/>
                <a:gd name="T4" fmla="*/ 10 w 533"/>
                <a:gd name="T5" fmla="*/ 102 h 942"/>
                <a:gd name="T6" fmla="*/ 361 w 533"/>
                <a:gd name="T7" fmla="*/ 102 h 942"/>
                <a:gd name="T8" fmla="*/ 478 w 533"/>
                <a:gd name="T9" fmla="*/ 153 h 942"/>
                <a:gd name="T10" fmla="*/ 361 w 533"/>
                <a:gd name="T11" fmla="*/ 204 h 942"/>
                <a:gd name="T12" fmla="*/ 1 w 533"/>
                <a:gd name="T13" fmla="*/ 204 h 942"/>
                <a:gd name="T14" fmla="*/ 0 w 533"/>
                <a:gd name="T15" fmla="*/ 222 h 942"/>
                <a:gd name="T16" fmla="*/ 533 w 533"/>
                <a:gd name="T17" fmla="*/ 942 h 942"/>
                <a:gd name="T18" fmla="*/ 533 w 533"/>
                <a:gd name="T1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42">
                  <a:moveTo>
                    <a:pt x="5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33"/>
                    <a:pt x="16" y="67"/>
                    <a:pt x="10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406" y="60"/>
                    <a:pt x="478" y="93"/>
                    <a:pt x="478" y="153"/>
                  </a:cubicBezTo>
                  <a:cubicBezTo>
                    <a:pt x="478" y="213"/>
                    <a:pt x="405" y="245"/>
                    <a:pt x="36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1" y="210"/>
                    <a:pt x="0" y="216"/>
                    <a:pt x="0" y="222"/>
                  </a:cubicBezTo>
                  <a:cubicBezTo>
                    <a:pt x="0" y="561"/>
                    <a:pt x="224" y="848"/>
                    <a:pt x="533" y="942"/>
                  </a:cubicBezTo>
                  <a:cubicBezTo>
                    <a:pt x="533" y="603"/>
                    <a:pt x="533" y="136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53CADBA-2CBD-EA79-9C0A-2BE1FD69F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117"/>
              <a:ext cx="1575" cy="1811"/>
            </a:xfrm>
            <a:custGeom>
              <a:avLst/>
              <a:gdLst>
                <a:gd name="T0" fmla="*/ 0 w 665"/>
                <a:gd name="T1" fmla="*/ 0 h 765"/>
                <a:gd name="T2" fmla="*/ 0 w 665"/>
                <a:gd name="T3" fmla="*/ 765 h 765"/>
                <a:gd name="T4" fmla="*/ 102 w 665"/>
                <a:gd name="T5" fmla="*/ 745 h 765"/>
                <a:gd name="T6" fmla="*/ 102 w 665"/>
                <a:gd name="T7" fmla="*/ 178 h 765"/>
                <a:gd name="T8" fmla="*/ 83 w 665"/>
                <a:gd name="T9" fmla="*/ 131 h 765"/>
                <a:gd name="T10" fmla="*/ 203 w 665"/>
                <a:gd name="T11" fmla="*/ 83 h 765"/>
                <a:gd name="T12" fmla="*/ 203 w 665"/>
                <a:gd name="T13" fmla="*/ 178 h 765"/>
                <a:gd name="T14" fmla="*/ 203 w 665"/>
                <a:gd name="T15" fmla="*/ 712 h 765"/>
                <a:gd name="T16" fmla="*/ 665 w 665"/>
                <a:gd name="T17" fmla="*/ 18 h 765"/>
                <a:gd name="T18" fmla="*/ 664 w 665"/>
                <a:gd name="T19" fmla="*/ 0 h 765"/>
                <a:gd name="T20" fmla="*/ 0 w 665"/>
                <a:gd name="T21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765">
                  <a:moveTo>
                    <a:pt x="0" y="0"/>
                  </a:moveTo>
                  <a:cubicBezTo>
                    <a:pt x="0" y="765"/>
                    <a:pt x="0" y="765"/>
                    <a:pt x="0" y="765"/>
                  </a:cubicBezTo>
                  <a:cubicBezTo>
                    <a:pt x="35" y="761"/>
                    <a:pt x="68" y="754"/>
                    <a:pt x="102" y="74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90" y="166"/>
                    <a:pt x="83" y="149"/>
                    <a:pt x="83" y="131"/>
                  </a:cubicBezTo>
                  <a:cubicBezTo>
                    <a:pt x="83" y="69"/>
                    <a:pt x="160" y="37"/>
                    <a:pt x="203" y="83"/>
                  </a:cubicBezTo>
                  <a:cubicBezTo>
                    <a:pt x="228" y="110"/>
                    <a:pt x="228" y="151"/>
                    <a:pt x="203" y="178"/>
                  </a:cubicBezTo>
                  <a:cubicBezTo>
                    <a:pt x="203" y="712"/>
                    <a:pt x="203" y="712"/>
                    <a:pt x="203" y="712"/>
                  </a:cubicBezTo>
                  <a:cubicBezTo>
                    <a:pt x="474" y="599"/>
                    <a:pt x="665" y="331"/>
                    <a:pt x="665" y="18"/>
                  </a:cubicBezTo>
                  <a:cubicBezTo>
                    <a:pt x="665" y="12"/>
                    <a:pt x="664" y="6"/>
                    <a:pt x="664" y="0"/>
                  </a:cubicBezTo>
                  <a:cubicBezTo>
                    <a:pt x="448" y="0"/>
                    <a:pt x="6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8EA9267-AD0E-741A-D01A-A9230226C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92"/>
              <a:ext cx="159" cy="209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89BFF86-D16B-D2F8-A675-5F73A4148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23"/>
              <a:ext cx="159" cy="208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2DAD81C4-775C-2B9E-6C04-77B514433436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6CD9C177-0D2A-5B35-6F14-6DAD82F37A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F95A61FE-1747-449F-8C57-F1550383C329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50107" y="1155206"/>
            <a:ext cx="1504143" cy="1504143"/>
          </a:xfrm>
          <a:prstGeom prst="donu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95701" y="2813063"/>
            <a:ext cx="1504143" cy="1504143"/>
          </a:xfrm>
          <a:prstGeom prst="donu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50107" y="4373877"/>
            <a:ext cx="1504143" cy="1504143"/>
          </a:xfrm>
          <a:prstGeom prst="donu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8292136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D50F47C6-73C5-6FC5-0650-018C1C3103DF}"/>
              </a:ext>
            </a:extLst>
          </p:cNvPr>
          <p:cNvSpPr/>
          <p:nvPr userDrawn="1"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18FC5B94-B3F9-1D70-5BE4-5C1C443570F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03730" y="470345"/>
            <a:ext cx="575227" cy="574580"/>
            <a:chOff x="2059" y="383"/>
            <a:chExt cx="3558" cy="3554"/>
          </a:xfrm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BBFE104-53B5-4F72-461E-C3FC44C16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83"/>
              <a:ext cx="2535" cy="530"/>
            </a:xfrm>
            <a:custGeom>
              <a:avLst/>
              <a:gdLst>
                <a:gd name="T0" fmla="*/ 1071 w 1071"/>
                <a:gd name="T1" fmla="*/ 224 h 224"/>
                <a:gd name="T2" fmla="*/ 535 w 1071"/>
                <a:gd name="T3" fmla="*/ 0 h 224"/>
                <a:gd name="T4" fmla="*/ 0 w 1071"/>
                <a:gd name="T5" fmla="*/ 224 h 224"/>
                <a:gd name="T6" fmla="*/ 1071 w 1071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224">
                  <a:moveTo>
                    <a:pt x="1071" y="224"/>
                  </a:moveTo>
                  <a:cubicBezTo>
                    <a:pt x="935" y="86"/>
                    <a:pt x="745" y="0"/>
                    <a:pt x="535" y="0"/>
                  </a:cubicBezTo>
                  <a:cubicBezTo>
                    <a:pt x="326" y="0"/>
                    <a:pt x="136" y="86"/>
                    <a:pt x="0" y="224"/>
                  </a:cubicBezTo>
                  <a:cubicBezTo>
                    <a:pt x="322" y="224"/>
                    <a:pt x="764" y="224"/>
                    <a:pt x="1071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94B309B-0FAF-6F44-0366-43CC88D51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54"/>
              <a:ext cx="3359" cy="2783"/>
            </a:xfrm>
            <a:custGeom>
              <a:avLst/>
              <a:gdLst>
                <a:gd name="T0" fmla="*/ 1396 w 1419"/>
                <a:gd name="T1" fmla="*/ 203 h 1176"/>
                <a:gd name="T2" fmla="*/ 749 w 1419"/>
                <a:gd name="T3" fmla="*/ 203 h 1176"/>
                <a:gd name="T4" fmla="*/ 701 w 1419"/>
                <a:gd name="T5" fmla="*/ 222 h 1176"/>
                <a:gd name="T6" fmla="*/ 632 w 1419"/>
                <a:gd name="T7" fmla="*/ 152 h 1176"/>
                <a:gd name="T8" fmla="*/ 749 w 1419"/>
                <a:gd name="T9" fmla="*/ 102 h 1176"/>
                <a:gd name="T10" fmla="*/ 1355 w 1419"/>
                <a:gd name="T11" fmla="*/ 102 h 1176"/>
                <a:gd name="T12" fmla="*/ 1297 w 1419"/>
                <a:gd name="T13" fmla="*/ 0 h 1176"/>
                <a:gd name="T14" fmla="*/ 58 w 1419"/>
                <a:gd name="T15" fmla="*/ 0 h 1176"/>
                <a:gd name="T16" fmla="*/ 0 w 1419"/>
                <a:gd name="T17" fmla="*/ 102 h 1176"/>
                <a:gd name="T18" fmla="*/ 561 w 1419"/>
                <a:gd name="T19" fmla="*/ 102 h 1176"/>
                <a:gd name="T20" fmla="*/ 561 w 1419"/>
                <a:gd name="T21" fmla="*/ 1167 h 1176"/>
                <a:gd name="T22" fmla="*/ 662 w 1419"/>
                <a:gd name="T23" fmla="*/ 1176 h 1176"/>
                <a:gd name="T24" fmla="*/ 662 w 1419"/>
                <a:gd name="T25" fmla="*/ 305 h 1176"/>
                <a:gd name="T26" fmla="*/ 1419 w 1419"/>
                <a:gd name="T27" fmla="*/ 305 h 1176"/>
                <a:gd name="T28" fmla="*/ 1396 w 1419"/>
                <a:gd name="T29" fmla="*/ 20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9" h="1176">
                  <a:moveTo>
                    <a:pt x="1396" y="203"/>
                  </a:moveTo>
                  <a:cubicBezTo>
                    <a:pt x="1167" y="203"/>
                    <a:pt x="821" y="203"/>
                    <a:pt x="749" y="203"/>
                  </a:cubicBezTo>
                  <a:cubicBezTo>
                    <a:pt x="736" y="215"/>
                    <a:pt x="719" y="222"/>
                    <a:pt x="701" y="222"/>
                  </a:cubicBezTo>
                  <a:cubicBezTo>
                    <a:pt x="663" y="222"/>
                    <a:pt x="632" y="191"/>
                    <a:pt x="632" y="152"/>
                  </a:cubicBezTo>
                  <a:cubicBezTo>
                    <a:pt x="632" y="92"/>
                    <a:pt x="704" y="60"/>
                    <a:pt x="749" y="102"/>
                  </a:cubicBezTo>
                  <a:cubicBezTo>
                    <a:pt x="819" y="102"/>
                    <a:pt x="1126" y="102"/>
                    <a:pt x="1355" y="102"/>
                  </a:cubicBezTo>
                  <a:cubicBezTo>
                    <a:pt x="1338" y="66"/>
                    <a:pt x="1319" y="32"/>
                    <a:pt x="1297" y="0"/>
                  </a:cubicBezTo>
                  <a:cubicBezTo>
                    <a:pt x="967" y="0"/>
                    <a:pt x="412" y="0"/>
                    <a:pt x="58" y="0"/>
                  </a:cubicBezTo>
                  <a:cubicBezTo>
                    <a:pt x="36" y="32"/>
                    <a:pt x="17" y="66"/>
                    <a:pt x="0" y="102"/>
                  </a:cubicBezTo>
                  <a:cubicBezTo>
                    <a:pt x="221" y="102"/>
                    <a:pt x="498" y="102"/>
                    <a:pt x="561" y="102"/>
                  </a:cubicBezTo>
                  <a:cubicBezTo>
                    <a:pt x="561" y="341"/>
                    <a:pt x="561" y="814"/>
                    <a:pt x="561" y="1167"/>
                  </a:cubicBezTo>
                  <a:cubicBezTo>
                    <a:pt x="594" y="1172"/>
                    <a:pt x="628" y="1176"/>
                    <a:pt x="662" y="1176"/>
                  </a:cubicBezTo>
                  <a:cubicBezTo>
                    <a:pt x="662" y="853"/>
                    <a:pt x="662" y="389"/>
                    <a:pt x="662" y="305"/>
                  </a:cubicBezTo>
                  <a:cubicBezTo>
                    <a:pt x="810" y="305"/>
                    <a:pt x="1181" y="305"/>
                    <a:pt x="1419" y="305"/>
                  </a:cubicBezTo>
                  <a:cubicBezTo>
                    <a:pt x="1413" y="270"/>
                    <a:pt x="1406" y="236"/>
                    <a:pt x="1396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B020DFA-8DBB-F19A-3937-4CE5CB31C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31"/>
              <a:ext cx="179" cy="168"/>
            </a:xfrm>
            <a:custGeom>
              <a:avLst/>
              <a:gdLst>
                <a:gd name="T0" fmla="*/ 40 w 76"/>
                <a:gd name="T1" fmla="*/ 68 h 71"/>
                <a:gd name="T2" fmla="*/ 76 w 76"/>
                <a:gd name="T3" fmla="*/ 35 h 71"/>
                <a:gd name="T4" fmla="*/ 40 w 76"/>
                <a:gd name="T5" fmla="*/ 3 h 71"/>
                <a:gd name="T6" fmla="*/ 40 w 76"/>
                <a:gd name="T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1">
                  <a:moveTo>
                    <a:pt x="40" y="68"/>
                  </a:moveTo>
                  <a:cubicBezTo>
                    <a:pt x="61" y="71"/>
                    <a:pt x="76" y="54"/>
                    <a:pt x="76" y="35"/>
                  </a:cubicBezTo>
                  <a:cubicBezTo>
                    <a:pt x="76" y="17"/>
                    <a:pt x="60" y="0"/>
                    <a:pt x="40" y="3"/>
                  </a:cubicBezTo>
                  <a:cubicBezTo>
                    <a:pt x="0" y="7"/>
                    <a:pt x="0" y="64"/>
                    <a:pt x="4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0EB788B-C75C-4E16-5466-0A0CFEC9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35"/>
              <a:ext cx="1261" cy="2229"/>
            </a:xfrm>
            <a:custGeom>
              <a:avLst/>
              <a:gdLst>
                <a:gd name="T0" fmla="*/ 533 w 533"/>
                <a:gd name="T1" fmla="*/ 0 h 942"/>
                <a:gd name="T2" fmla="*/ 33 w 533"/>
                <a:gd name="T3" fmla="*/ 0 h 942"/>
                <a:gd name="T4" fmla="*/ 10 w 533"/>
                <a:gd name="T5" fmla="*/ 102 h 942"/>
                <a:gd name="T6" fmla="*/ 361 w 533"/>
                <a:gd name="T7" fmla="*/ 102 h 942"/>
                <a:gd name="T8" fmla="*/ 478 w 533"/>
                <a:gd name="T9" fmla="*/ 153 h 942"/>
                <a:gd name="T10" fmla="*/ 361 w 533"/>
                <a:gd name="T11" fmla="*/ 204 h 942"/>
                <a:gd name="T12" fmla="*/ 1 w 533"/>
                <a:gd name="T13" fmla="*/ 204 h 942"/>
                <a:gd name="T14" fmla="*/ 0 w 533"/>
                <a:gd name="T15" fmla="*/ 222 h 942"/>
                <a:gd name="T16" fmla="*/ 533 w 533"/>
                <a:gd name="T17" fmla="*/ 942 h 942"/>
                <a:gd name="T18" fmla="*/ 533 w 533"/>
                <a:gd name="T1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42">
                  <a:moveTo>
                    <a:pt x="5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33"/>
                    <a:pt x="16" y="67"/>
                    <a:pt x="10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406" y="60"/>
                    <a:pt x="478" y="93"/>
                    <a:pt x="478" y="153"/>
                  </a:cubicBezTo>
                  <a:cubicBezTo>
                    <a:pt x="478" y="213"/>
                    <a:pt x="405" y="245"/>
                    <a:pt x="36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1" y="210"/>
                    <a:pt x="0" y="216"/>
                    <a:pt x="0" y="222"/>
                  </a:cubicBezTo>
                  <a:cubicBezTo>
                    <a:pt x="0" y="561"/>
                    <a:pt x="224" y="848"/>
                    <a:pt x="533" y="942"/>
                  </a:cubicBezTo>
                  <a:cubicBezTo>
                    <a:pt x="533" y="603"/>
                    <a:pt x="533" y="136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EA335310-3FB4-2004-85A1-DD92F2849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117"/>
              <a:ext cx="1575" cy="1811"/>
            </a:xfrm>
            <a:custGeom>
              <a:avLst/>
              <a:gdLst>
                <a:gd name="T0" fmla="*/ 0 w 665"/>
                <a:gd name="T1" fmla="*/ 0 h 765"/>
                <a:gd name="T2" fmla="*/ 0 w 665"/>
                <a:gd name="T3" fmla="*/ 765 h 765"/>
                <a:gd name="T4" fmla="*/ 102 w 665"/>
                <a:gd name="T5" fmla="*/ 745 h 765"/>
                <a:gd name="T6" fmla="*/ 102 w 665"/>
                <a:gd name="T7" fmla="*/ 178 h 765"/>
                <a:gd name="T8" fmla="*/ 83 w 665"/>
                <a:gd name="T9" fmla="*/ 131 h 765"/>
                <a:gd name="T10" fmla="*/ 203 w 665"/>
                <a:gd name="T11" fmla="*/ 83 h 765"/>
                <a:gd name="T12" fmla="*/ 203 w 665"/>
                <a:gd name="T13" fmla="*/ 178 h 765"/>
                <a:gd name="T14" fmla="*/ 203 w 665"/>
                <a:gd name="T15" fmla="*/ 712 h 765"/>
                <a:gd name="T16" fmla="*/ 665 w 665"/>
                <a:gd name="T17" fmla="*/ 18 h 765"/>
                <a:gd name="T18" fmla="*/ 664 w 665"/>
                <a:gd name="T19" fmla="*/ 0 h 765"/>
                <a:gd name="T20" fmla="*/ 0 w 665"/>
                <a:gd name="T21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765">
                  <a:moveTo>
                    <a:pt x="0" y="0"/>
                  </a:moveTo>
                  <a:cubicBezTo>
                    <a:pt x="0" y="765"/>
                    <a:pt x="0" y="765"/>
                    <a:pt x="0" y="765"/>
                  </a:cubicBezTo>
                  <a:cubicBezTo>
                    <a:pt x="35" y="761"/>
                    <a:pt x="68" y="754"/>
                    <a:pt x="102" y="74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90" y="166"/>
                    <a:pt x="83" y="149"/>
                    <a:pt x="83" y="131"/>
                  </a:cubicBezTo>
                  <a:cubicBezTo>
                    <a:pt x="83" y="69"/>
                    <a:pt x="160" y="37"/>
                    <a:pt x="203" y="83"/>
                  </a:cubicBezTo>
                  <a:cubicBezTo>
                    <a:pt x="228" y="110"/>
                    <a:pt x="228" y="151"/>
                    <a:pt x="203" y="178"/>
                  </a:cubicBezTo>
                  <a:cubicBezTo>
                    <a:pt x="203" y="712"/>
                    <a:pt x="203" y="712"/>
                    <a:pt x="203" y="712"/>
                  </a:cubicBezTo>
                  <a:cubicBezTo>
                    <a:pt x="474" y="599"/>
                    <a:pt x="665" y="331"/>
                    <a:pt x="665" y="18"/>
                  </a:cubicBezTo>
                  <a:cubicBezTo>
                    <a:pt x="665" y="12"/>
                    <a:pt x="664" y="6"/>
                    <a:pt x="664" y="0"/>
                  </a:cubicBezTo>
                  <a:cubicBezTo>
                    <a:pt x="448" y="0"/>
                    <a:pt x="6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DAC20FE-E505-91F6-A800-E281110A2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92"/>
              <a:ext cx="159" cy="209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019ADCF-555C-8A30-104A-05C48D91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23"/>
              <a:ext cx="159" cy="208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826A7CD-FA6F-2F24-BE04-C161D3457EC9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3FC2556B-B0E4-B5F6-F0CA-E3F8A2F7E7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38FBBE0B-E49A-4629-BD7A-6EEE3190D372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50108" y="1163704"/>
            <a:ext cx="1504143" cy="1504143"/>
          </a:xfrm>
          <a:prstGeom prst="donu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95701" y="2764541"/>
            <a:ext cx="1504143" cy="1504143"/>
          </a:xfrm>
          <a:prstGeom prst="donu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7225798"/>
      </p:ext>
    </p:extLst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C43FF504-7813-042E-F0DD-1AEA80FCA287}"/>
              </a:ext>
            </a:extLst>
          </p:cNvPr>
          <p:cNvSpPr/>
          <p:nvPr userDrawn="1"/>
        </p:nvSpPr>
        <p:spPr>
          <a:xfrm>
            <a:off x="0" y="1401763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hape 2711">
            <a:extLst>
              <a:ext uri="{FF2B5EF4-FFF2-40B4-BE49-F238E27FC236}">
                <a16:creationId xmlns:a16="http://schemas.microsoft.com/office/drawing/2014/main" id="{6CF56556-6300-5615-1130-4FD93BFAF043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F04CD441-F870-D670-0C12-9BFEA28376B9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77447ECB-4437-28A2-4A68-8D6BD4E2BE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5DB22F75-5913-4C49-ADBA-AE5AE6558751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957449"/>
      </p:ext>
    </p:extLst>
  </p:cSld>
  <p:clrMapOvr>
    <a:masterClrMapping/>
  </p:clrMapOvr>
  <p:transition spd="slow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9EC9B012-64C1-CC35-982D-8C760A9BCE09}"/>
              </a:ext>
            </a:extLst>
          </p:cNvPr>
          <p:cNvSpPr/>
          <p:nvPr userDrawn="1"/>
        </p:nvSpPr>
        <p:spPr>
          <a:xfrm>
            <a:off x="9525" y="0"/>
            <a:ext cx="12192000" cy="6869113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157315" y="60077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45588" y="60077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933861" y="60077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822134" y="60077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5588" y="2489044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822134" y="2489044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933861" y="437731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822134" y="437731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933861" y="2489044"/>
            <a:ext cx="1828799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80769" y="60077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269042" y="60077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157084" y="2489044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268811" y="2489044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045473" y="437731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156969" y="437731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80769" y="2489044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268811" y="437731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80769" y="437731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87444778"/>
      </p:ext>
    </p:extLst>
  </p:cSld>
  <p:clrMapOvr>
    <a:masterClrMapping/>
  </p:clrMapOvr>
  <p:transition spd="slow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3A542DD9-151E-5D33-7782-BA9AF9877B5B}"/>
              </a:ext>
            </a:extLst>
          </p:cNvPr>
          <p:cNvSpPr/>
          <p:nvPr userDrawn="1"/>
        </p:nvSpPr>
        <p:spPr>
          <a:xfrm>
            <a:off x="0" y="1401763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C0284B4C-52CF-AD8A-0C16-4830C3AE56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03730" y="470345"/>
            <a:ext cx="575227" cy="574580"/>
            <a:chOff x="2059" y="383"/>
            <a:chExt cx="3558" cy="3554"/>
          </a:xfrm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015E5FD-06B6-B769-1840-309CB799C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83"/>
              <a:ext cx="2535" cy="530"/>
            </a:xfrm>
            <a:custGeom>
              <a:avLst/>
              <a:gdLst>
                <a:gd name="T0" fmla="*/ 1071 w 1071"/>
                <a:gd name="T1" fmla="*/ 224 h 224"/>
                <a:gd name="T2" fmla="*/ 535 w 1071"/>
                <a:gd name="T3" fmla="*/ 0 h 224"/>
                <a:gd name="T4" fmla="*/ 0 w 1071"/>
                <a:gd name="T5" fmla="*/ 224 h 224"/>
                <a:gd name="T6" fmla="*/ 1071 w 1071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224">
                  <a:moveTo>
                    <a:pt x="1071" y="224"/>
                  </a:moveTo>
                  <a:cubicBezTo>
                    <a:pt x="935" y="86"/>
                    <a:pt x="745" y="0"/>
                    <a:pt x="535" y="0"/>
                  </a:cubicBezTo>
                  <a:cubicBezTo>
                    <a:pt x="326" y="0"/>
                    <a:pt x="136" y="86"/>
                    <a:pt x="0" y="224"/>
                  </a:cubicBezTo>
                  <a:cubicBezTo>
                    <a:pt x="322" y="224"/>
                    <a:pt x="764" y="224"/>
                    <a:pt x="1071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BCD5CF0-C1E8-424F-B15E-F22E3EA8C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54"/>
              <a:ext cx="3359" cy="2783"/>
            </a:xfrm>
            <a:custGeom>
              <a:avLst/>
              <a:gdLst>
                <a:gd name="T0" fmla="*/ 1396 w 1419"/>
                <a:gd name="T1" fmla="*/ 203 h 1176"/>
                <a:gd name="T2" fmla="*/ 749 w 1419"/>
                <a:gd name="T3" fmla="*/ 203 h 1176"/>
                <a:gd name="T4" fmla="*/ 701 w 1419"/>
                <a:gd name="T5" fmla="*/ 222 h 1176"/>
                <a:gd name="T6" fmla="*/ 632 w 1419"/>
                <a:gd name="T7" fmla="*/ 152 h 1176"/>
                <a:gd name="T8" fmla="*/ 749 w 1419"/>
                <a:gd name="T9" fmla="*/ 102 h 1176"/>
                <a:gd name="T10" fmla="*/ 1355 w 1419"/>
                <a:gd name="T11" fmla="*/ 102 h 1176"/>
                <a:gd name="T12" fmla="*/ 1297 w 1419"/>
                <a:gd name="T13" fmla="*/ 0 h 1176"/>
                <a:gd name="T14" fmla="*/ 58 w 1419"/>
                <a:gd name="T15" fmla="*/ 0 h 1176"/>
                <a:gd name="T16" fmla="*/ 0 w 1419"/>
                <a:gd name="T17" fmla="*/ 102 h 1176"/>
                <a:gd name="T18" fmla="*/ 561 w 1419"/>
                <a:gd name="T19" fmla="*/ 102 h 1176"/>
                <a:gd name="T20" fmla="*/ 561 w 1419"/>
                <a:gd name="T21" fmla="*/ 1167 h 1176"/>
                <a:gd name="T22" fmla="*/ 662 w 1419"/>
                <a:gd name="T23" fmla="*/ 1176 h 1176"/>
                <a:gd name="T24" fmla="*/ 662 w 1419"/>
                <a:gd name="T25" fmla="*/ 305 h 1176"/>
                <a:gd name="T26" fmla="*/ 1419 w 1419"/>
                <a:gd name="T27" fmla="*/ 305 h 1176"/>
                <a:gd name="T28" fmla="*/ 1396 w 1419"/>
                <a:gd name="T29" fmla="*/ 20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9" h="1176">
                  <a:moveTo>
                    <a:pt x="1396" y="203"/>
                  </a:moveTo>
                  <a:cubicBezTo>
                    <a:pt x="1167" y="203"/>
                    <a:pt x="821" y="203"/>
                    <a:pt x="749" y="203"/>
                  </a:cubicBezTo>
                  <a:cubicBezTo>
                    <a:pt x="736" y="215"/>
                    <a:pt x="719" y="222"/>
                    <a:pt x="701" y="222"/>
                  </a:cubicBezTo>
                  <a:cubicBezTo>
                    <a:pt x="663" y="222"/>
                    <a:pt x="632" y="191"/>
                    <a:pt x="632" y="152"/>
                  </a:cubicBezTo>
                  <a:cubicBezTo>
                    <a:pt x="632" y="92"/>
                    <a:pt x="704" y="60"/>
                    <a:pt x="749" y="102"/>
                  </a:cubicBezTo>
                  <a:cubicBezTo>
                    <a:pt x="819" y="102"/>
                    <a:pt x="1126" y="102"/>
                    <a:pt x="1355" y="102"/>
                  </a:cubicBezTo>
                  <a:cubicBezTo>
                    <a:pt x="1338" y="66"/>
                    <a:pt x="1319" y="32"/>
                    <a:pt x="1297" y="0"/>
                  </a:cubicBezTo>
                  <a:cubicBezTo>
                    <a:pt x="967" y="0"/>
                    <a:pt x="412" y="0"/>
                    <a:pt x="58" y="0"/>
                  </a:cubicBezTo>
                  <a:cubicBezTo>
                    <a:pt x="36" y="32"/>
                    <a:pt x="17" y="66"/>
                    <a:pt x="0" y="102"/>
                  </a:cubicBezTo>
                  <a:cubicBezTo>
                    <a:pt x="221" y="102"/>
                    <a:pt x="498" y="102"/>
                    <a:pt x="561" y="102"/>
                  </a:cubicBezTo>
                  <a:cubicBezTo>
                    <a:pt x="561" y="341"/>
                    <a:pt x="561" y="814"/>
                    <a:pt x="561" y="1167"/>
                  </a:cubicBezTo>
                  <a:cubicBezTo>
                    <a:pt x="594" y="1172"/>
                    <a:pt x="628" y="1176"/>
                    <a:pt x="662" y="1176"/>
                  </a:cubicBezTo>
                  <a:cubicBezTo>
                    <a:pt x="662" y="853"/>
                    <a:pt x="662" y="389"/>
                    <a:pt x="662" y="305"/>
                  </a:cubicBezTo>
                  <a:cubicBezTo>
                    <a:pt x="810" y="305"/>
                    <a:pt x="1181" y="305"/>
                    <a:pt x="1419" y="305"/>
                  </a:cubicBezTo>
                  <a:cubicBezTo>
                    <a:pt x="1413" y="270"/>
                    <a:pt x="1406" y="236"/>
                    <a:pt x="1396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5AA61D8-666B-6BD3-67A1-4C358E36C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31"/>
              <a:ext cx="179" cy="168"/>
            </a:xfrm>
            <a:custGeom>
              <a:avLst/>
              <a:gdLst>
                <a:gd name="T0" fmla="*/ 40 w 76"/>
                <a:gd name="T1" fmla="*/ 68 h 71"/>
                <a:gd name="T2" fmla="*/ 76 w 76"/>
                <a:gd name="T3" fmla="*/ 35 h 71"/>
                <a:gd name="T4" fmla="*/ 40 w 76"/>
                <a:gd name="T5" fmla="*/ 3 h 71"/>
                <a:gd name="T6" fmla="*/ 40 w 76"/>
                <a:gd name="T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1">
                  <a:moveTo>
                    <a:pt x="40" y="68"/>
                  </a:moveTo>
                  <a:cubicBezTo>
                    <a:pt x="61" y="71"/>
                    <a:pt x="76" y="54"/>
                    <a:pt x="76" y="35"/>
                  </a:cubicBezTo>
                  <a:cubicBezTo>
                    <a:pt x="76" y="17"/>
                    <a:pt x="60" y="0"/>
                    <a:pt x="40" y="3"/>
                  </a:cubicBezTo>
                  <a:cubicBezTo>
                    <a:pt x="0" y="7"/>
                    <a:pt x="0" y="64"/>
                    <a:pt x="4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A7BF074-1D47-1AD3-F7C8-BB7CA55FE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35"/>
              <a:ext cx="1261" cy="2229"/>
            </a:xfrm>
            <a:custGeom>
              <a:avLst/>
              <a:gdLst>
                <a:gd name="T0" fmla="*/ 533 w 533"/>
                <a:gd name="T1" fmla="*/ 0 h 942"/>
                <a:gd name="T2" fmla="*/ 33 w 533"/>
                <a:gd name="T3" fmla="*/ 0 h 942"/>
                <a:gd name="T4" fmla="*/ 10 w 533"/>
                <a:gd name="T5" fmla="*/ 102 h 942"/>
                <a:gd name="T6" fmla="*/ 361 w 533"/>
                <a:gd name="T7" fmla="*/ 102 h 942"/>
                <a:gd name="T8" fmla="*/ 478 w 533"/>
                <a:gd name="T9" fmla="*/ 153 h 942"/>
                <a:gd name="T10" fmla="*/ 361 w 533"/>
                <a:gd name="T11" fmla="*/ 204 h 942"/>
                <a:gd name="T12" fmla="*/ 1 w 533"/>
                <a:gd name="T13" fmla="*/ 204 h 942"/>
                <a:gd name="T14" fmla="*/ 0 w 533"/>
                <a:gd name="T15" fmla="*/ 222 h 942"/>
                <a:gd name="T16" fmla="*/ 533 w 533"/>
                <a:gd name="T17" fmla="*/ 942 h 942"/>
                <a:gd name="T18" fmla="*/ 533 w 533"/>
                <a:gd name="T1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42">
                  <a:moveTo>
                    <a:pt x="5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33"/>
                    <a:pt x="16" y="67"/>
                    <a:pt x="10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406" y="60"/>
                    <a:pt x="478" y="93"/>
                    <a:pt x="478" y="153"/>
                  </a:cubicBezTo>
                  <a:cubicBezTo>
                    <a:pt x="478" y="213"/>
                    <a:pt x="405" y="245"/>
                    <a:pt x="36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1" y="210"/>
                    <a:pt x="0" y="216"/>
                    <a:pt x="0" y="222"/>
                  </a:cubicBezTo>
                  <a:cubicBezTo>
                    <a:pt x="0" y="561"/>
                    <a:pt x="224" y="848"/>
                    <a:pt x="533" y="942"/>
                  </a:cubicBezTo>
                  <a:cubicBezTo>
                    <a:pt x="533" y="603"/>
                    <a:pt x="533" y="136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87DCE4A-144D-CE7F-36A7-98DA2EB0C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117"/>
              <a:ext cx="1575" cy="1811"/>
            </a:xfrm>
            <a:custGeom>
              <a:avLst/>
              <a:gdLst>
                <a:gd name="T0" fmla="*/ 0 w 665"/>
                <a:gd name="T1" fmla="*/ 0 h 765"/>
                <a:gd name="T2" fmla="*/ 0 w 665"/>
                <a:gd name="T3" fmla="*/ 765 h 765"/>
                <a:gd name="T4" fmla="*/ 102 w 665"/>
                <a:gd name="T5" fmla="*/ 745 h 765"/>
                <a:gd name="T6" fmla="*/ 102 w 665"/>
                <a:gd name="T7" fmla="*/ 178 h 765"/>
                <a:gd name="T8" fmla="*/ 83 w 665"/>
                <a:gd name="T9" fmla="*/ 131 h 765"/>
                <a:gd name="T10" fmla="*/ 203 w 665"/>
                <a:gd name="T11" fmla="*/ 83 h 765"/>
                <a:gd name="T12" fmla="*/ 203 w 665"/>
                <a:gd name="T13" fmla="*/ 178 h 765"/>
                <a:gd name="T14" fmla="*/ 203 w 665"/>
                <a:gd name="T15" fmla="*/ 712 h 765"/>
                <a:gd name="T16" fmla="*/ 665 w 665"/>
                <a:gd name="T17" fmla="*/ 18 h 765"/>
                <a:gd name="T18" fmla="*/ 664 w 665"/>
                <a:gd name="T19" fmla="*/ 0 h 765"/>
                <a:gd name="T20" fmla="*/ 0 w 665"/>
                <a:gd name="T21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765">
                  <a:moveTo>
                    <a:pt x="0" y="0"/>
                  </a:moveTo>
                  <a:cubicBezTo>
                    <a:pt x="0" y="765"/>
                    <a:pt x="0" y="765"/>
                    <a:pt x="0" y="765"/>
                  </a:cubicBezTo>
                  <a:cubicBezTo>
                    <a:pt x="35" y="761"/>
                    <a:pt x="68" y="754"/>
                    <a:pt x="102" y="74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90" y="166"/>
                    <a:pt x="83" y="149"/>
                    <a:pt x="83" y="131"/>
                  </a:cubicBezTo>
                  <a:cubicBezTo>
                    <a:pt x="83" y="69"/>
                    <a:pt x="160" y="37"/>
                    <a:pt x="203" y="83"/>
                  </a:cubicBezTo>
                  <a:cubicBezTo>
                    <a:pt x="228" y="110"/>
                    <a:pt x="228" y="151"/>
                    <a:pt x="203" y="178"/>
                  </a:cubicBezTo>
                  <a:cubicBezTo>
                    <a:pt x="203" y="712"/>
                    <a:pt x="203" y="712"/>
                    <a:pt x="203" y="712"/>
                  </a:cubicBezTo>
                  <a:cubicBezTo>
                    <a:pt x="474" y="599"/>
                    <a:pt x="665" y="331"/>
                    <a:pt x="665" y="18"/>
                  </a:cubicBezTo>
                  <a:cubicBezTo>
                    <a:pt x="665" y="12"/>
                    <a:pt x="664" y="6"/>
                    <a:pt x="664" y="0"/>
                  </a:cubicBezTo>
                  <a:cubicBezTo>
                    <a:pt x="448" y="0"/>
                    <a:pt x="6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7C3E2BB-1F60-C430-5D39-E7B045949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92"/>
              <a:ext cx="159" cy="209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BA11739-000F-CB63-F2D7-2507F731D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23"/>
              <a:ext cx="159" cy="208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3" name="Shape 2711">
            <a:extLst>
              <a:ext uri="{FF2B5EF4-FFF2-40B4-BE49-F238E27FC236}">
                <a16:creationId xmlns:a16="http://schemas.microsoft.com/office/drawing/2014/main" id="{52EDEB66-B177-236A-628D-5EA0B90E83AE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7A87688F-CA00-AA1B-09AA-A4C415A81C11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0442B777-8C73-2A68-3684-E6B085E315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C5B17678-F3EA-43EB-8283-286B404D47DB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63406" y="1913999"/>
            <a:ext cx="5239701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139500" y="1913999"/>
            <a:ext cx="5239701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132569" y="942857"/>
            <a:ext cx="466095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44658"/>
      </p:ext>
    </p:extLst>
  </p:cSld>
  <p:clrMapOvr>
    <a:masterClrMapping/>
  </p:clrMapOvr>
  <p:transition spd="slow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43E68F3D-9D31-177F-B907-31559553ACD1}"/>
              </a:ext>
            </a:extLst>
          </p:cNvPr>
          <p:cNvSpPr/>
          <p:nvPr userDrawn="1"/>
        </p:nvSpPr>
        <p:spPr>
          <a:xfrm>
            <a:off x="0" y="1401763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AAB639A0-94BD-111A-FBE9-464EE213E6B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03730" y="470345"/>
            <a:ext cx="575227" cy="574580"/>
            <a:chOff x="2059" y="383"/>
            <a:chExt cx="3558" cy="3554"/>
          </a:xfrm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11607A7-6257-378B-8DCD-A95945ACF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83"/>
              <a:ext cx="2535" cy="530"/>
            </a:xfrm>
            <a:custGeom>
              <a:avLst/>
              <a:gdLst>
                <a:gd name="T0" fmla="*/ 1071 w 1071"/>
                <a:gd name="T1" fmla="*/ 224 h 224"/>
                <a:gd name="T2" fmla="*/ 535 w 1071"/>
                <a:gd name="T3" fmla="*/ 0 h 224"/>
                <a:gd name="T4" fmla="*/ 0 w 1071"/>
                <a:gd name="T5" fmla="*/ 224 h 224"/>
                <a:gd name="T6" fmla="*/ 1071 w 1071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224">
                  <a:moveTo>
                    <a:pt x="1071" y="224"/>
                  </a:moveTo>
                  <a:cubicBezTo>
                    <a:pt x="935" y="86"/>
                    <a:pt x="745" y="0"/>
                    <a:pt x="535" y="0"/>
                  </a:cubicBezTo>
                  <a:cubicBezTo>
                    <a:pt x="326" y="0"/>
                    <a:pt x="136" y="86"/>
                    <a:pt x="0" y="224"/>
                  </a:cubicBezTo>
                  <a:cubicBezTo>
                    <a:pt x="322" y="224"/>
                    <a:pt x="764" y="224"/>
                    <a:pt x="1071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B0E6863-B8F8-FB8B-270C-981A7E972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54"/>
              <a:ext cx="3359" cy="2783"/>
            </a:xfrm>
            <a:custGeom>
              <a:avLst/>
              <a:gdLst>
                <a:gd name="T0" fmla="*/ 1396 w 1419"/>
                <a:gd name="T1" fmla="*/ 203 h 1176"/>
                <a:gd name="T2" fmla="*/ 749 w 1419"/>
                <a:gd name="T3" fmla="*/ 203 h 1176"/>
                <a:gd name="T4" fmla="*/ 701 w 1419"/>
                <a:gd name="T5" fmla="*/ 222 h 1176"/>
                <a:gd name="T6" fmla="*/ 632 w 1419"/>
                <a:gd name="T7" fmla="*/ 152 h 1176"/>
                <a:gd name="T8" fmla="*/ 749 w 1419"/>
                <a:gd name="T9" fmla="*/ 102 h 1176"/>
                <a:gd name="T10" fmla="*/ 1355 w 1419"/>
                <a:gd name="T11" fmla="*/ 102 h 1176"/>
                <a:gd name="T12" fmla="*/ 1297 w 1419"/>
                <a:gd name="T13" fmla="*/ 0 h 1176"/>
                <a:gd name="T14" fmla="*/ 58 w 1419"/>
                <a:gd name="T15" fmla="*/ 0 h 1176"/>
                <a:gd name="T16" fmla="*/ 0 w 1419"/>
                <a:gd name="T17" fmla="*/ 102 h 1176"/>
                <a:gd name="T18" fmla="*/ 561 w 1419"/>
                <a:gd name="T19" fmla="*/ 102 h 1176"/>
                <a:gd name="T20" fmla="*/ 561 w 1419"/>
                <a:gd name="T21" fmla="*/ 1167 h 1176"/>
                <a:gd name="T22" fmla="*/ 662 w 1419"/>
                <a:gd name="T23" fmla="*/ 1176 h 1176"/>
                <a:gd name="T24" fmla="*/ 662 w 1419"/>
                <a:gd name="T25" fmla="*/ 305 h 1176"/>
                <a:gd name="T26" fmla="*/ 1419 w 1419"/>
                <a:gd name="T27" fmla="*/ 305 h 1176"/>
                <a:gd name="T28" fmla="*/ 1396 w 1419"/>
                <a:gd name="T29" fmla="*/ 20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9" h="1176">
                  <a:moveTo>
                    <a:pt x="1396" y="203"/>
                  </a:moveTo>
                  <a:cubicBezTo>
                    <a:pt x="1167" y="203"/>
                    <a:pt x="821" y="203"/>
                    <a:pt x="749" y="203"/>
                  </a:cubicBezTo>
                  <a:cubicBezTo>
                    <a:pt x="736" y="215"/>
                    <a:pt x="719" y="222"/>
                    <a:pt x="701" y="222"/>
                  </a:cubicBezTo>
                  <a:cubicBezTo>
                    <a:pt x="663" y="222"/>
                    <a:pt x="632" y="191"/>
                    <a:pt x="632" y="152"/>
                  </a:cubicBezTo>
                  <a:cubicBezTo>
                    <a:pt x="632" y="92"/>
                    <a:pt x="704" y="60"/>
                    <a:pt x="749" y="102"/>
                  </a:cubicBezTo>
                  <a:cubicBezTo>
                    <a:pt x="819" y="102"/>
                    <a:pt x="1126" y="102"/>
                    <a:pt x="1355" y="102"/>
                  </a:cubicBezTo>
                  <a:cubicBezTo>
                    <a:pt x="1338" y="66"/>
                    <a:pt x="1319" y="32"/>
                    <a:pt x="1297" y="0"/>
                  </a:cubicBezTo>
                  <a:cubicBezTo>
                    <a:pt x="967" y="0"/>
                    <a:pt x="412" y="0"/>
                    <a:pt x="58" y="0"/>
                  </a:cubicBezTo>
                  <a:cubicBezTo>
                    <a:pt x="36" y="32"/>
                    <a:pt x="17" y="66"/>
                    <a:pt x="0" y="102"/>
                  </a:cubicBezTo>
                  <a:cubicBezTo>
                    <a:pt x="221" y="102"/>
                    <a:pt x="498" y="102"/>
                    <a:pt x="561" y="102"/>
                  </a:cubicBezTo>
                  <a:cubicBezTo>
                    <a:pt x="561" y="341"/>
                    <a:pt x="561" y="814"/>
                    <a:pt x="561" y="1167"/>
                  </a:cubicBezTo>
                  <a:cubicBezTo>
                    <a:pt x="594" y="1172"/>
                    <a:pt x="628" y="1176"/>
                    <a:pt x="662" y="1176"/>
                  </a:cubicBezTo>
                  <a:cubicBezTo>
                    <a:pt x="662" y="853"/>
                    <a:pt x="662" y="389"/>
                    <a:pt x="662" y="305"/>
                  </a:cubicBezTo>
                  <a:cubicBezTo>
                    <a:pt x="810" y="305"/>
                    <a:pt x="1181" y="305"/>
                    <a:pt x="1419" y="305"/>
                  </a:cubicBezTo>
                  <a:cubicBezTo>
                    <a:pt x="1413" y="270"/>
                    <a:pt x="1406" y="236"/>
                    <a:pt x="1396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2113CA6-DF84-204F-2034-76D907541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31"/>
              <a:ext cx="179" cy="168"/>
            </a:xfrm>
            <a:custGeom>
              <a:avLst/>
              <a:gdLst>
                <a:gd name="T0" fmla="*/ 40 w 76"/>
                <a:gd name="T1" fmla="*/ 68 h 71"/>
                <a:gd name="T2" fmla="*/ 76 w 76"/>
                <a:gd name="T3" fmla="*/ 35 h 71"/>
                <a:gd name="T4" fmla="*/ 40 w 76"/>
                <a:gd name="T5" fmla="*/ 3 h 71"/>
                <a:gd name="T6" fmla="*/ 40 w 76"/>
                <a:gd name="T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1">
                  <a:moveTo>
                    <a:pt x="40" y="68"/>
                  </a:moveTo>
                  <a:cubicBezTo>
                    <a:pt x="61" y="71"/>
                    <a:pt x="76" y="54"/>
                    <a:pt x="76" y="35"/>
                  </a:cubicBezTo>
                  <a:cubicBezTo>
                    <a:pt x="76" y="17"/>
                    <a:pt x="60" y="0"/>
                    <a:pt x="40" y="3"/>
                  </a:cubicBezTo>
                  <a:cubicBezTo>
                    <a:pt x="0" y="7"/>
                    <a:pt x="0" y="64"/>
                    <a:pt x="4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D4F9D0C-D049-21D4-9DF9-3AC6A49AE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35"/>
              <a:ext cx="1261" cy="2229"/>
            </a:xfrm>
            <a:custGeom>
              <a:avLst/>
              <a:gdLst>
                <a:gd name="T0" fmla="*/ 533 w 533"/>
                <a:gd name="T1" fmla="*/ 0 h 942"/>
                <a:gd name="T2" fmla="*/ 33 w 533"/>
                <a:gd name="T3" fmla="*/ 0 h 942"/>
                <a:gd name="T4" fmla="*/ 10 w 533"/>
                <a:gd name="T5" fmla="*/ 102 h 942"/>
                <a:gd name="T6" fmla="*/ 361 w 533"/>
                <a:gd name="T7" fmla="*/ 102 h 942"/>
                <a:gd name="T8" fmla="*/ 478 w 533"/>
                <a:gd name="T9" fmla="*/ 153 h 942"/>
                <a:gd name="T10" fmla="*/ 361 w 533"/>
                <a:gd name="T11" fmla="*/ 204 h 942"/>
                <a:gd name="T12" fmla="*/ 1 w 533"/>
                <a:gd name="T13" fmla="*/ 204 h 942"/>
                <a:gd name="T14" fmla="*/ 0 w 533"/>
                <a:gd name="T15" fmla="*/ 222 h 942"/>
                <a:gd name="T16" fmla="*/ 533 w 533"/>
                <a:gd name="T17" fmla="*/ 942 h 942"/>
                <a:gd name="T18" fmla="*/ 533 w 533"/>
                <a:gd name="T1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42">
                  <a:moveTo>
                    <a:pt x="5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33"/>
                    <a:pt x="16" y="67"/>
                    <a:pt x="10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406" y="60"/>
                    <a:pt x="478" y="93"/>
                    <a:pt x="478" y="153"/>
                  </a:cubicBezTo>
                  <a:cubicBezTo>
                    <a:pt x="478" y="213"/>
                    <a:pt x="405" y="245"/>
                    <a:pt x="36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1" y="210"/>
                    <a:pt x="0" y="216"/>
                    <a:pt x="0" y="222"/>
                  </a:cubicBezTo>
                  <a:cubicBezTo>
                    <a:pt x="0" y="561"/>
                    <a:pt x="224" y="848"/>
                    <a:pt x="533" y="942"/>
                  </a:cubicBezTo>
                  <a:cubicBezTo>
                    <a:pt x="533" y="603"/>
                    <a:pt x="533" y="136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EAAD042A-FA4C-A4F9-679F-1FBA7A19F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117"/>
              <a:ext cx="1575" cy="1811"/>
            </a:xfrm>
            <a:custGeom>
              <a:avLst/>
              <a:gdLst>
                <a:gd name="T0" fmla="*/ 0 w 665"/>
                <a:gd name="T1" fmla="*/ 0 h 765"/>
                <a:gd name="T2" fmla="*/ 0 w 665"/>
                <a:gd name="T3" fmla="*/ 765 h 765"/>
                <a:gd name="T4" fmla="*/ 102 w 665"/>
                <a:gd name="T5" fmla="*/ 745 h 765"/>
                <a:gd name="T6" fmla="*/ 102 w 665"/>
                <a:gd name="T7" fmla="*/ 178 h 765"/>
                <a:gd name="T8" fmla="*/ 83 w 665"/>
                <a:gd name="T9" fmla="*/ 131 h 765"/>
                <a:gd name="T10" fmla="*/ 203 w 665"/>
                <a:gd name="T11" fmla="*/ 83 h 765"/>
                <a:gd name="T12" fmla="*/ 203 w 665"/>
                <a:gd name="T13" fmla="*/ 178 h 765"/>
                <a:gd name="T14" fmla="*/ 203 w 665"/>
                <a:gd name="T15" fmla="*/ 712 h 765"/>
                <a:gd name="T16" fmla="*/ 665 w 665"/>
                <a:gd name="T17" fmla="*/ 18 h 765"/>
                <a:gd name="T18" fmla="*/ 664 w 665"/>
                <a:gd name="T19" fmla="*/ 0 h 765"/>
                <a:gd name="T20" fmla="*/ 0 w 665"/>
                <a:gd name="T21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765">
                  <a:moveTo>
                    <a:pt x="0" y="0"/>
                  </a:moveTo>
                  <a:cubicBezTo>
                    <a:pt x="0" y="765"/>
                    <a:pt x="0" y="765"/>
                    <a:pt x="0" y="765"/>
                  </a:cubicBezTo>
                  <a:cubicBezTo>
                    <a:pt x="35" y="761"/>
                    <a:pt x="68" y="754"/>
                    <a:pt x="102" y="74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90" y="166"/>
                    <a:pt x="83" y="149"/>
                    <a:pt x="83" y="131"/>
                  </a:cubicBezTo>
                  <a:cubicBezTo>
                    <a:pt x="83" y="69"/>
                    <a:pt x="160" y="37"/>
                    <a:pt x="203" y="83"/>
                  </a:cubicBezTo>
                  <a:cubicBezTo>
                    <a:pt x="228" y="110"/>
                    <a:pt x="228" y="151"/>
                    <a:pt x="203" y="178"/>
                  </a:cubicBezTo>
                  <a:cubicBezTo>
                    <a:pt x="203" y="712"/>
                    <a:pt x="203" y="712"/>
                    <a:pt x="203" y="712"/>
                  </a:cubicBezTo>
                  <a:cubicBezTo>
                    <a:pt x="474" y="599"/>
                    <a:pt x="665" y="331"/>
                    <a:pt x="665" y="18"/>
                  </a:cubicBezTo>
                  <a:cubicBezTo>
                    <a:pt x="665" y="12"/>
                    <a:pt x="664" y="6"/>
                    <a:pt x="664" y="0"/>
                  </a:cubicBezTo>
                  <a:cubicBezTo>
                    <a:pt x="448" y="0"/>
                    <a:pt x="6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E74FF2F-27B7-B747-1852-178757AAB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92"/>
              <a:ext cx="159" cy="209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746A217-8DDB-EC64-AEC6-51225030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23"/>
              <a:ext cx="159" cy="208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1" name="Shape 2711">
            <a:extLst>
              <a:ext uri="{FF2B5EF4-FFF2-40B4-BE49-F238E27FC236}">
                <a16:creationId xmlns:a16="http://schemas.microsoft.com/office/drawing/2014/main" id="{2CE03EC9-5B58-27DC-BF06-E5A0727A937F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59026D1E-B7E8-925C-8280-2DA680A9E4DA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53448B87-12BE-157B-F62C-F8585E4572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F25E4F17-145C-45AE-BFA6-A020910DA425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352358" y="1896743"/>
            <a:ext cx="5239701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07313" y="1896744"/>
            <a:ext cx="5605346" cy="19939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07312" y="4042314"/>
            <a:ext cx="1828800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495585" y="4042314"/>
            <a:ext cx="1828800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383858" y="4042314"/>
            <a:ext cx="1828800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8174140"/>
      </p:ext>
    </p:extLst>
  </p:cSld>
  <p:clrMapOvr>
    <a:masterClrMapping/>
  </p:clrMapOvr>
  <p:transition spd="slow"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E65525E2-CC05-C03A-CD70-81FF9BF043DC}"/>
              </a:ext>
            </a:extLst>
          </p:cNvPr>
          <p:cNvSpPr/>
          <p:nvPr userDrawn="1"/>
        </p:nvSpPr>
        <p:spPr>
          <a:xfrm>
            <a:off x="0" y="1401763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DD30DE8F-B3A4-3169-850F-A2D94032593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03730" y="470345"/>
            <a:ext cx="575227" cy="574580"/>
            <a:chOff x="2059" y="383"/>
            <a:chExt cx="3558" cy="3554"/>
          </a:xfrm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76B84C2-9F75-3627-5E19-6E9840145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83"/>
              <a:ext cx="2535" cy="530"/>
            </a:xfrm>
            <a:custGeom>
              <a:avLst/>
              <a:gdLst>
                <a:gd name="T0" fmla="*/ 1071 w 1071"/>
                <a:gd name="T1" fmla="*/ 224 h 224"/>
                <a:gd name="T2" fmla="*/ 535 w 1071"/>
                <a:gd name="T3" fmla="*/ 0 h 224"/>
                <a:gd name="T4" fmla="*/ 0 w 1071"/>
                <a:gd name="T5" fmla="*/ 224 h 224"/>
                <a:gd name="T6" fmla="*/ 1071 w 1071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224">
                  <a:moveTo>
                    <a:pt x="1071" y="224"/>
                  </a:moveTo>
                  <a:cubicBezTo>
                    <a:pt x="935" y="86"/>
                    <a:pt x="745" y="0"/>
                    <a:pt x="535" y="0"/>
                  </a:cubicBezTo>
                  <a:cubicBezTo>
                    <a:pt x="326" y="0"/>
                    <a:pt x="136" y="86"/>
                    <a:pt x="0" y="224"/>
                  </a:cubicBezTo>
                  <a:cubicBezTo>
                    <a:pt x="322" y="224"/>
                    <a:pt x="764" y="224"/>
                    <a:pt x="1071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A76A7E3-6EDC-467C-985C-23947835A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54"/>
              <a:ext cx="3359" cy="2783"/>
            </a:xfrm>
            <a:custGeom>
              <a:avLst/>
              <a:gdLst>
                <a:gd name="T0" fmla="*/ 1396 w 1419"/>
                <a:gd name="T1" fmla="*/ 203 h 1176"/>
                <a:gd name="T2" fmla="*/ 749 w 1419"/>
                <a:gd name="T3" fmla="*/ 203 h 1176"/>
                <a:gd name="T4" fmla="*/ 701 w 1419"/>
                <a:gd name="T5" fmla="*/ 222 h 1176"/>
                <a:gd name="T6" fmla="*/ 632 w 1419"/>
                <a:gd name="T7" fmla="*/ 152 h 1176"/>
                <a:gd name="T8" fmla="*/ 749 w 1419"/>
                <a:gd name="T9" fmla="*/ 102 h 1176"/>
                <a:gd name="T10" fmla="*/ 1355 w 1419"/>
                <a:gd name="T11" fmla="*/ 102 h 1176"/>
                <a:gd name="T12" fmla="*/ 1297 w 1419"/>
                <a:gd name="T13" fmla="*/ 0 h 1176"/>
                <a:gd name="T14" fmla="*/ 58 w 1419"/>
                <a:gd name="T15" fmla="*/ 0 h 1176"/>
                <a:gd name="T16" fmla="*/ 0 w 1419"/>
                <a:gd name="T17" fmla="*/ 102 h 1176"/>
                <a:gd name="T18" fmla="*/ 561 w 1419"/>
                <a:gd name="T19" fmla="*/ 102 h 1176"/>
                <a:gd name="T20" fmla="*/ 561 w 1419"/>
                <a:gd name="T21" fmla="*/ 1167 h 1176"/>
                <a:gd name="T22" fmla="*/ 662 w 1419"/>
                <a:gd name="T23" fmla="*/ 1176 h 1176"/>
                <a:gd name="T24" fmla="*/ 662 w 1419"/>
                <a:gd name="T25" fmla="*/ 305 h 1176"/>
                <a:gd name="T26" fmla="*/ 1419 w 1419"/>
                <a:gd name="T27" fmla="*/ 305 h 1176"/>
                <a:gd name="T28" fmla="*/ 1396 w 1419"/>
                <a:gd name="T29" fmla="*/ 20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9" h="1176">
                  <a:moveTo>
                    <a:pt x="1396" y="203"/>
                  </a:moveTo>
                  <a:cubicBezTo>
                    <a:pt x="1167" y="203"/>
                    <a:pt x="821" y="203"/>
                    <a:pt x="749" y="203"/>
                  </a:cubicBezTo>
                  <a:cubicBezTo>
                    <a:pt x="736" y="215"/>
                    <a:pt x="719" y="222"/>
                    <a:pt x="701" y="222"/>
                  </a:cubicBezTo>
                  <a:cubicBezTo>
                    <a:pt x="663" y="222"/>
                    <a:pt x="632" y="191"/>
                    <a:pt x="632" y="152"/>
                  </a:cubicBezTo>
                  <a:cubicBezTo>
                    <a:pt x="632" y="92"/>
                    <a:pt x="704" y="60"/>
                    <a:pt x="749" y="102"/>
                  </a:cubicBezTo>
                  <a:cubicBezTo>
                    <a:pt x="819" y="102"/>
                    <a:pt x="1126" y="102"/>
                    <a:pt x="1355" y="102"/>
                  </a:cubicBezTo>
                  <a:cubicBezTo>
                    <a:pt x="1338" y="66"/>
                    <a:pt x="1319" y="32"/>
                    <a:pt x="1297" y="0"/>
                  </a:cubicBezTo>
                  <a:cubicBezTo>
                    <a:pt x="967" y="0"/>
                    <a:pt x="412" y="0"/>
                    <a:pt x="58" y="0"/>
                  </a:cubicBezTo>
                  <a:cubicBezTo>
                    <a:pt x="36" y="32"/>
                    <a:pt x="17" y="66"/>
                    <a:pt x="0" y="102"/>
                  </a:cubicBezTo>
                  <a:cubicBezTo>
                    <a:pt x="221" y="102"/>
                    <a:pt x="498" y="102"/>
                    <a:pt x="561" y="102"/>
                  </a:cubicBezTo>
                  <a:cubicBezTo>
                    <a:pt x="561" y="341"/>
                    <a:pt x="561" y="814"/>
                    <a:pt x="561" y="1167"/>
                  </a:cubicBezTo>
                  <a:cubicBezTo>
                    <a:pt x="594" y="1172"/>
                    <a:pt x="628" y="1176"/>
                    <a:pt x="662" y="1176"/>
                  </a:cubicBezTo>
                  <a:cubicBezTo>
                    <a:pt x="662" y="853"/>
                    <a:pt x="662" y="389"/>
                    <a:pt x="662" y="305"/>
                  </a:cubicBezTo>
                  <a:cubicBezTo>
                    <a:pt x="810" y="305"/>
                    <a:pt x="1181" y="305"/>
                    <a:pt x="1419" y="305"/>
                  </a:cubicBezTo>
                  <a:cubicBezTo>
                    <a:pt x="1413" y="270"/>
                    <a:pt x="1406" y="236"/>
                    <a:pt x="1396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6DA9070-EB74-4A09-72B3-31C723CCB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31"/>
              <a:ext cx="179" cy="168"/>
            </a:xfrm>
            <a:custGeom>
              <a:avLst/>
              <a:gdLst>
                <a:gd name="T0" fmla="*/ 40 w 76"/>
                <a:gd name="T1" fmla="*/ 68 h 71"/>
                <a:gd name="T2" fmla="*/ 76 w 76"/>
                <a:gd name="T3" fmla="*/ 35 h 71"/>
                <a:gd name="T4" fmla="*/ 40 w 76"/>
                <a:gd name="T5" fmla="*/ 3 h 71"/>
                <a:gd name="T6" fmla="*/ 40 w 76"/>
                <a:gd name="T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1">
                  <a:moveTo>
                    <a:pt x="40" y="68"/>
                  </a:moveTo>
                  <a:cubicBezTo>
                    <a:pt x="61" y="71"/>
                    <a:pt x="76" y="54"/>
                    <a:pt x="76" y="35"/>
                  </a:cubicBezTo>
                  <a:cubicBezTo>
                    <a:pt x="76" y="17"/>
                    <a:pt x="60" y="0"/>
                    <a:pt x="40" y="3"/>
                  </a:cubicBezTo>
                  <a:cubicBezTo>
                    <a:pt x="0" y="7"/>
                    <a:pt x="0" y="64"/>
                    <a:pt x="4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4131860-5F89-8F5E-4004-148B617E9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35"/>
              <a:ext cx="1261" cy="2229"/>
            </a:xfrm>
            <a:custGeom>
              <a:avLst/>
              <a:gdLst>
                <a:gd name="T0" fmla="*/ 533 w 533"/>
                <a:gd name="T1" fmla="*/ 0 h 942"/>
                <a:gd name="T2" fmla="*/ 33 w 533"/>
                <a:gd name="T3" fmla="*/ 0 h 942"/>
                <a:gd name="T4" fmla="*/ 10 w 533"/>
                <a:gd name="T5" fmla="*/ 102 h 942"/>
                <a:gd name="T6" fmla="*/ 361 w 533"/>
                <a:gd name="T7" fmla="*/ 102 h 942"/>
                <a:gd name="T8" fmla="*/ 478 w 533"/>
                <a:gd name="T9" fmla="*/ 153 h 942"/>
                <a:gd name="T10" fmla="*/ 361 w 533"/>
                <a:gd name="T11" fmla="*/ 204 h 942"/>
                <a:gd name="T12" fmla="*/ 1 w 533"/>
                <a:gd name="T13" fmla="*/ 204 h 942"/>
                <a:gd name="T14" fmla="*/ 0 w 533"/>
                <a:gd name="T15" fmla="*/ 222 h 942"/>
                <a:gd name="T16" fmla="*/ 533 w 533"/>
                <a:gd name="T17" fmla="*/ 942 h 942"/>
                <a:gd name="T18" fmla="*/ 533 w 533"/>
                <a:gd name="T1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42">
                  <a:moveTo>
                    <a:pt x="5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33"/>
                    <a:pt x="16" y="67"/>
                    <a:pt x="10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406" y="60"/>
                    <a:pt x="478" y="93"/>
                    <a:pt x="478" y="153"/>
                  </a:cubicBezTo>
                  <a:cubicBezTo>
                    <a:pt x="478" y="213"/>
                    <a:pt x="405" y="245"/>
                    <a:pt x="36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1" y="210"/>
                    <a:pt x="0" y="216"/>
                    <a:pt x="0" y="222"/>
                  </a:cubicBezTo>
                  <a:cubicBezTo>
                    <a:pt x="0" y="561"/>
                    <a:pt x="224" y="848"/>
                    <a:pt x="533" y="942"/>
                  </a:cubicBezTo>
                  <a:cubicBezTo>
                    <a:pt x="533" y="603"/>
                    <a:pt x="533" y="136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2A9B319-CF06-8418-8709-22ACBC95A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117"/>
              <a:ext cx="1575" cy="1811"/>
            </a:xfrm>
            <a:custGeom>
              <a:avLst/>
              <a:gdLst>
                <a:gd name="T0" fmla="*/ 0 w 665"/>
                <a:gd name="T1" fmla="*/ 0 h 765"/>
                <a:gd name="T2" fmla="*/ 0 w 665"/>
                <a:gd name="T3" fmla="*/ 765 h 765"/>
                <a:gd name="T4" fmla="*/ 102 w 665"/>
                <a:gd name="T5" fmla="*/ 745 h 765"/>
                <a:gd name="T6" fmla="*/ 102 w 665"/>
                <a:gd name="T7" fmla="*/ 178 h 765"/>
                <a:gd name="T8" fmla="*/ 83 w 665"/>
                <a:gd name="T9" fmla="*/ 131 h 765"/>
                <a:gd name="T10" fmla="*/ 203 w 665"/>
                <a:gd name="T11" fmla="*/ 83 h 765"/>
                <a:gd name="T12" fmla="*/ 203 w 665"/>
                <a:gd name="T13" fmla="*/ 178 h 765"/>
                <a:gd name="T14" fmla="*/ 203 w 665"/>
                <a:gd name="T15" fmla="*/ 712 h 765"/>
                <a:gd name="T16" fmla="*/ 665 w 665"/>
                <a:gd name="T17" fmla="*/ 18 h 765"/>
                <a:gd name="T18" fmla="*/ 664 w 665"/>
                <a:gd name="T19" fmla="*/ 0 h 765"/>
                <a:gd name="T20" fmla="*/ 0 w 665"/>
                <a:gd name="T21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765">
                  <a:moveTo>
                    <a:pt x="0" y="0"/>
                  </a:moveTo>
                  <a:cubicBezTo>
                    <a:pt x="0" y="765"/>
                    <a:pt x="0" y="765"/>
                    <a:pt x="0" y="765"/>
                  </a:cubicBezTo>
                  <a:cubicBezTo>
                    <a:pt x="35" y="761"/>
                    <a:pt x="68" y="754"/>
                    <a:pt x="102" y="74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90" y="166"/>
                    <a:pt x="83" y="149"/>
                    <a:pt x="83" y="131"/>
                  </a:cubicBezTo>
                  <a:cubicBezTo>
                    <a:pt x="83" y="69"/>
                    <a:pt x="160" y="37"/>
                    <a:pt x="203" y="83"/>
                  </a:cubicBezTo>
                  <a:cubicBezTo>
                    <a:pt x="228" y="110"/>
                    <a:pt x="228" y="151"/>
                    <a:pt x="203" y="178"/>
                  </a:cubicBezTo>
                  <a:cubicBezTo>
                    <a:pt x="203" y="712"/>
                    <a:pt x="203" y="712"/>
                    <a:pt x="203" y="712"/>
                  </a:cubicBezTo>
                  <a:cubicBezTo>
                    <a:pt x="474" y="599"/>
                    <a:pt x="665" y="331"/>
                    <a:pt x="665" y="18"/>
                  </a:cubicBezTo>
                  <a:cubicBezTo>
                    <a:pt x="665" y="12"/>
                    <a:pt x="664" y="6"/>
                    <a:pt x="664" y="0"/>
                  </a:cubicBezTo>
                  <a:cubicBezTo>
                    <a:pt x="448" y="0"/>
                    <a:pt x="6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C58F74C-D02A-AFD2-48B4-23B175601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92"/>
              <a:ext cx="159" cy="209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E9CB551-DFE2-5B88-D5CC-87614ED24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23"/>
              <a:ext cx="159" cy="208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1" name="Shape 2711">
            <a:extLst>
              <a:ext uri="{FF2B5EF4-FFF2-40B4-BE49-F238E27FC236}">
                <a16:creationId xmlns:a16="http://schemas.microsoft.com/office/drawing/2014/main" id="{D0947CC8-497A-E833-6C66-215D299B3231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58F79406-F2D4-5934-EBAA-F1BCC434C7E9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B7F87709-A2C6-B6C9-6DA3-0A2273C4A9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98FBE1FD-D38B-4232-8A5D-596FECB9D8DC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72350" y="1936700"/>
            <a:ext cx="2553493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463048" y="1936700"/>
            <a:ext cx="2553493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143950" y="1936700"/>
            <a:ext cx="2553493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8811194" y="1936700"/>
            <a:ext cx="2553493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7284395"/>
      </p:ext>
    </p:extLst>
  </p:cSld>
  <p:clrMapOvr>
    <a:masterClrMapping/>
  </p:clrMapOvr>
  <p:transition spd="slow"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3B19BAD2-DE5B-C4BA-4F1E-A4C33F338AF4}"/>
              </a:ext>
            </a:extLst>
          </p:cNvPr>
          <p:cNvSpPr/>
          <p:nvPr userDrawn="1"/>
        </p:nvSpPr>
        <p:spPr>
          <a:xfrm>
            <a:off x="0" y="1401763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8FD955EC-5A41-79FF-A763-87A5563353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03730" y="470345"/>
            <a:ext cx="575227" cy="574580"/>
            <a:chOff x="2059" y="383"/>
            <a:chExt cx="3558" cy="3554"/>
          </a:xfrm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04C32D8-23C7-59CE-A773-9ECDD051F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83"/>
              <a:ext cx="2535" cy="530"/>
            </a:xfrm>
            <a:custGeom>
              <a:avLst/>
              <a:gdLst>
                <a:gd name="T0" fmla="*/ 1071 w 1071"/>
                <a:gd name="T1" fmla="*/ 224 h 224"/>
                <a:gd name="T2" fmla="*/ 535 w 1071"/>
                <a:gd name="T3" fmla="*/ 0 h 224"/>
                <a:gd name="T4" fmla="*/ 0 w 1071"/>
                <a:gd name="T5" fmla="*/ 224 h 224"/>
                <a:gd name="T6" fmla="*/ 1071 w 1071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224">
                  <a:moveTo>
                    <a:pt x="1071" y="224"/>
                  </a:moveTo>
                  <a:cubicBezTo>
                    <a:pt x="935" y="86"/>
                    <a:pt x="745" y="0"/>
                    <a:pt x="535" y="0"/>
                  </a:cubicBezTo>
                  <a:cubicBezTo>
                    <a:pt x="326" y="0"/>
                    <a:pt x="136" y="86"/>
                    <a:pt x="0" y="224"/>
                  </a:cubicBezTo>
                  <a:cubicBezTo>
                    <a:pt x="322" y="224"/>
                    <a:pt x="764" y="224"/>
                    <a:pt x="1071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BDA4E43-2D58-EC95-64D1-484FA52F4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54"/>
              <a:ext cx="3359" cy="2783"/>
            </a:xfrm>
            <a:custGeom>
              <a:avLst/>
              <a:gdLst>
                <a:gd name="T0" fmla="*/ 1396 w 1419"/>
                <a:gd name="T1" fmla="*/ 203 h 1176"/>
                <a:gd name="T2" fmla="*/ 749 w 1419"/>
                <a:gd name="T3" fmla="*/ 203 h 1176"/>
                <a:gd name="T4" fmla="*/ 701 w 1419"/>
                <a:gd name="T5" fmla="*/ 222 h 1176"/>
                <a:gd name="T6" fmla="*/ 632 w 1419"/>
                <a:gd name="T7" fmla="*/ 152 h 1176"/>
                <a:gd name="T8" fmla="*/ 749 w 1419"/>
                <a:gd name="T9" fmla="*/ 102 h 1176"/>
                <a:gd name="T10" fmla="*/ 1355 w 1419"/>
                <a:gd name="T11" fmla="*/ 102 h 1176"/>
                <a:gd name="T12" fmla="*/ 1297 w 1419"/>
                <a:gd name="T13" fmla="*/ 0 h 1176"/>
                <a:gd name="T14" fmla="*/ 58 w 1419"/>
                <a:gd name="T15" fmla="*/ 0 h 1176"/>
                <a:gd name="T16" fmla="*/ 0 w 1419"/>
                <a:gd name="T17" fmla="*/ 102 h 1176"/>
                <a:gd name="T18" fmla="*/ 561 w 1419"/>
                <a:gd name="T19" fmla="*/ 102 h 1176"/>
                <a:gd name="T20" fmla="*/ 561 w 1419"/>
                <a:gd name="T21" fmla="*/ 1167 h 1176"/>
                <a:gd name="T22" fmla="*/ 662 w 1419"/>
                <a:gd name="T23" fmla="*/ 1176 h 1176"/>
                <a:gd name="T24" fmla="*/ 662 w 1419"/>
                <a:gd name="T25" fmla="*/ 305 h 1176"/>
                <a:gd name="T26" fmla="*/ 1419 w 1419"/>
                <a:gd name="T27" fmla="*/ 305 h 1176"/>
                <a:gd name="T28" fmla="*/ 1396 w 1419"/>
                <a:gd name="T29" fmla="*/ 20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9" h="1176">
                  <a:moveTo>
                    <a:pt x="1396" y="203"/>
                  </a:moveTo>
                  <a:cubicBezTo>
                    <a:pt x="1167" y="203"/>
                    <a:pt x="821" y="203"/>
                    <a:pt x="749" y="203"/>
                  </a:cubicBezTo>
                  <a:cubicBezTo>
                    <a:pt x="736" y="215"/>
                    <a:pt x="719" y="222"/>
                    <a:pt x="701" y="222"/>
                  </a:cubicBezTo>
                  <a:cubicBezTo>
                    <a:pt x="663" y="222"/>
                    <a:pt x="632" y="191"/>
                    <a:pt x="632" y="152"/>
                  </a:cubicBezTo>
                  <a:cubicBezTo>
                    <a:pt x="632" y="92"/>
                    <a:pt x="704" y="60"/>
                    <a:pt x="749" y="102"/>
                  </a:cubicBezTo>
                  <a:cubicBezTo>
                    <a:pt x="819" y="102"/>
                    <a:pt x="1126" y="102"/>
                    <a:pt x="1355" y="102"/>
                  </a:cubicBezTo>
                  <a:cubicBezTo>
                    <a:pt x="1338" y="66"/>
                    <a:pt x="1319" y="32"/>
                    <a:pt x="1297" y="0"/>
                  </a:cubicBezTo>
                  <a:cubicBezTo>
                    <a:pt x="967" y="0"/>
                    <a:pt x="412" y="0"/>
                    <a:pt x="58" y="0"/>
                  </a:cubicBezTo>
                  <a:cubicBezTo>
                    <a:pt x="36" y="32"/>
                    <a:pt x="17" y="66"/>
                    <a:pt x="0" y="102"/>
                  </a:cubicBezTo>
                  <a:cubicBezTo>
                    <a:pt x="221" y="102"/>
                    <a:pt x="498" y="102"/>
                    <a:pt x="561" y="102"/>
                  </a:cubicBezTo>
                  <a:cubicBezTo>
                    <a:pt x="561" y="341"/>
                    <a:pt x="561" y="814"/>
                    <a:pt x="561" y="1167"/>
                  </a:cubicBezTo>
                  <a:cubicBezTo>
                    <a:pt x="594" y="1172"/>
                    <a:pt x="628" y="1176"/>
                    <a:pt x="662" y="1176"/>
                  </a:cubicBezTo>
                  <a:cubicBezTo>
                    <a:pt x="662" y="853"/>
                    <a:pt x="662" y="389"/>
                    <a:pt x="662" y="305"/>
                  </a:cubicBezTo>
                  <a:cubicBezTo>
                    <a:pt x="810" y="305"/>
                    <a:pt x="1181" y="305"/>
                    <a:pt x="1419" y="305"/>
                  </a:cubicBezTo>
                  <a:cubicBezTo>
                    <a:pt x="1413" y="270"/>
                    <a:pt x="1406" y="236"/>
                    <a:pt x="1396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A72C6742-B543-25B9-45B8-D098E7B18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31"/>
              <a:ext cx="179" cy="168"/>
            </a:xfrm>
            <a:custGeom>
              <a:avLst/>
              <a:gdLst>
                <a:gd name="T0" fmla="*/ 40 w 76"/>
                <a:gd name="T1" fmla="*/ 68 h 71"/>
                <a:gd name="T2" fmla="*/ 76 w 76"/>
                <a:gd name="T3" fmla="*/ 35 h 71"/>
                <a:gd name="T4" fmla="*/ 40 w 76"/>
                <a:gd name="T5" fmla="*/ 3 h 71"/>
                <a:gd name="T6" fmla="*/ 40 w 76"/>
                <a:gd name="T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1">
                  <a:moveTo>
                    <a:pt x="40" y="68"/>
                  </a:moveTo>
                  <a:cubicBezTo>
                    <a:pt x="61" y="71"/>
                    <a:pt x="76" y="54"/>
                    <a:pt x="76" y="35"/>
                  </a:cubicBezTo>
                  <a:cubicBezTo>
                    <a:pt x="76" y="17"/>
                    <a:pt x="60" y="0"/>
                    <a:pt x="40" y="3"/>
                  </a:cubicBezTo>
                  <a:cubicBezTo>
                    <a:pt x="0" y="7"/>
                    <a:pt x="0" y="64"/>
                    <a:pt x="4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6B8EB82-D406-1898-D9D3-6CB89FD2E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35"/>
              <a:ext cx="1261" cy="2229"/>
            </a:xfrm>
            <a:custGeom>
              <a:avLst/>
              <a:gdLst>
                <a:gd name="T0" fmla="*/ 533 w 533"/>
                <a:gd name="T1" fmla="*/ 0 h 942"/>
                <a:gd name="T2" fmla="*/ 33 w 533"/>
                <a:gd name="T3" fmla="*/ 0 h 942"/>
                <a:gd name="T4" fmla="*/ 10 w 533"/>
                <a:gd name="T5" fmla="*/ 102 h 942"/>
                <a:gd name="T6" fmla="*/ 361 w 533"/>
                <a:gd name="T7" fmla="*/ 102 h 942"/>
                <a:gd name="T8" fmla="*/ 478 w 533"/>
                <a:gd name="T9" fmla="*/ 153 h 942"/>
                <a:gd name="T10" fmla="*/ 361 w 533"/>
                <a:gd name="T11" fmla="*/ 204 h 942"/>
                <a:gd name="T12" fmla="*/ 1 w 533"/>
                <a:gd name="T13" fmla="*/ 204 h 942"/>
                <a:gd name="T14" fmla="*/ 0 w 533"/>
                <a:gd name="T15" fmla="*/ 222 h 942"/>
                <a:gd name="T16" fmla="*/ 533 w 533"/>
                <a:gd name="T17" fmla="*/ 942 h 942"/>
                <a:gd name="T18" fmla="*/ 533 w 533"/>
                <a:gd name="T1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42">
                  <a:moveTo>
                    <a:pt x="5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33"/>
                    <a:pt x="16" y="67"/>
                    <a:pt x="10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406" y="60"/>
                    <a:pt x="478" y="93"/>
                    <a:pt x="478" y="153"/>
                  </a:cubicBezTo>
                  <a:cubicBezTo>
                    <a:pt x="478" y="213"/>
                    <a:pt x="405" y="245"/>
                    <a:pt x="36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1" y="210"/>
                    <a:pt x="0" y="216"/>
                    <a:pt x="0" y="222"/>
                  </a:cubicBezTo>
                  <a:cubicBezTo>
                    <a:pt x="0" y="561"/>
                    <a:pt x="224" y="848"/>
                    <a:pt x="533" y="942"/>
                  </a:cubicBezTo>
                  <a:cubicBezTo>
                    <a:pt x="533" y="603"/>
                    <a:pt x="533" y="136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DF2B53B-3F9E-9B61-2F3B-36BC3EBE8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117"/>
              <a:ext cx="1575" cy="1811"/>
            </a:xfrm>
            <a:custGeom>
              <a:avLst/>
              <a:gdLst>
                <a:gd name="T0" fmla="*/ 0 w 665"/>
                <a:gd name="T1" fmla="*/ 0 h 765"/>
                <a:gd name="T2" fmla="*/ 0 w 665"/>
                <a:gd name="T3" fmla="*/ 765 h 765"/>
                <a:gd name="T4" fmla="*/ 102 w 665"/>
                <a:gd name="T5" fmla="*/ 745 h 765"/>
                <a:gd name="T6" fmla="*/ 102 w 665"/>
                <a:gd name="T7" fmla="*/ 178 h 765"/>
                <a:gd name="T8" fmla="*/ 83 w 665"/>
                <a:gd name="T9" fmla="*/ 131 h 765"/>
                <a:gd name="T10" fmla="*/ 203 w 665"/>
                <a:gd name="T11" fmla="*/ 83 h 765"/>
                <a:gd name="T12" fmla="*/ 203 w 665"/>
                <a:gd name="T13" fmla="*/ 178 h 765"/>
                <a:gd name="T14" fmla="*/ 203 w 665"/>
                <a:gd name="T15" fmla="*/ 712 h 765"/>
                <a:gd name="T16" fmla="*/ 665 w 665"/>
                <a:gd name="T17" fmla="*/ 18 h 765"/>
                <a:gd name="T18" fmla="*/ 664 w 665"/>
                <a:gd name="T19" fmla="*/ 0 h 765"/>
                <a:gd name="T20" fmla="*/ 0 w 665"/>
                <a:gd name="T21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765">
                  <a:moveTo>
                    <a:pt x="0" y="0"/>
                  </a:moveTo>
                  <a:cubicBezTo>
                    <a:pt x="0" y="765"/>
                    <a:pt x="0" y="765"/>
                    <a:pt x="0" y="765"/>
                  </a:cubicBezTo>
                  <a:cubicBezTo>
                    <a:pt x="35" y="761"/>
                    <a:pt x="68" y="754"/>
                    <a:pt x="102" y="74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90" y="166"/>
                    <a:pt x="83" y="149"/>
                    <a:pt x="83" y="131"/>
                  </a:cubicBezTo>
                  <a:cubicBezTo>
                    <a:pt x="83" y="69"/>
                    <a:pt x="160" y="37"/>
                    <a:pt x="203" y="83"/>
                  </a:cubicBezTo>
                  <a:cubicBezTo>
                    <a:pt x="228" y="110"/>
                    <a:pt x="228" y="151"/>
                    <a:pt x="203" y="178"/>
                  </a:cubicBezTo>
                  <a:cubicBezTo>
                    <a:pt x="203" y="712"/>
                    <a:pt x="203" y="712"/>
                    <a:pt x="203" y="712"/>
                  </a:cubicBezTo>
                  <a:cubicBezTo>
                    <a:pt x="474" y="599"/>
                    <a:pt x="665" y="331"/>
                    <a:pt x="665" y="18"/>
                  </a:cubicBezTo>
                  <a:cubicBezTo>
                    <a:pt x="665" y="12"/>
                    <a:pt x="664" y="6"/>
                    <a:pt x="664" y="0"/>
                  </a:cubicBezTo>
                  <a:cubicBezTo>
                    <a:pt x="448" y="0"/>
                    <a:pt x="6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8A7B4A8-845B-5691-D018-E8E4040B6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92"/>
              <a:ext cx="159" cy="209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8C6103D8-8CE7-8A91-3C9E-96E63B1F3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23"/>
              <a:ext cx="159" cy="208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1" name="Shape 2711">
            <a:extLst>
              <a:ext uri="{FF2B5EF4-FFF2-40B4-BE49-F238E27FC236}">
                <a16:creationId xmlns:a16="http://schemas.microsoft.com/office/drawing/2014/main" id="{E8346AE2-F1B7-B0DC-F21D-1A931349E64F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CE7E44CA-A0F3-9C58-A764-99B350ADCFF8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BB614D98-BF69-8197-D04D-25252BE406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B310A4B0-19A8-4868-B047-FFB85881E03E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767399" y="1936700"/>
            <a:ext cx="5239701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767399" y="4042314"/>
            <a:ext cx="2548756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463048" y="4042314"/>
            <a:ext cx="2548756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126187" y="1936700"/>
            <a:ext cx="2548756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134967" y="4042313"/>
            <a:ext cx="2548756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8821160" y="4042313"/>
            <a:ext cx="2548756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8811377" y="1936700"/>
            <a:ext cx="2548756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9652853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17346-300C-640F-6D48-EF4D8DF2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2224-7C6B-464A-81D3-EFFDDB4CA6EF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31EDE-6D2F-CD90-C6C7-DC33AE14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DF22F-C9E2-A317-8DAB-1CAD00DAB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ABCB-D118-4473-8460-4EA20145E37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23284306"/>
      </p:ext>
    </p:extLst>
  </p:cSld>
  <p:clrMapOvr>
    <a:masterClrMapping/>
  </p:clrMapOvr>
  <p:transition spd="slow"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0D0006F4-02C4-4CE4-BCE5-E417E9F6F65E}"/>
              </a:ext>
            </a:extLst>
          </p:cNvPr>
          <p:cNvSpPr/>
          <p:nvPr userDrawn="1"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hape 2711">
            <a:extLst>
              <a:ext uri="{FF2B5EF4-FFF2-40B4-BE49-F238E27FC236}">
                <a16:creationId xmlns:a16="http://schemas.microsoft.com/office/drawing/2014/main" id="{6D32F671-F833-6124-4EEA-C73AC8B72DC1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AEB435AC-6C5B-F076-4470-B9B62E6508AB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366E456-7725-A92C-CF70-6E58055FB9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038F50A6-08F0-4B7B-850E-5BD28789DD4A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26287" y="4287560"/>
            <a:ext cx="2093976" cy="3721608"/>
          </a:xfrm>
          <a:prstGeom prst="roundRect">
            <a:avLst>
              <a:gd name="adj" fmla="val 1837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228600" dist="38100" dir="2700000" sx="89000" sy="89000" algn="tl" rotWithShape="0">
              <a:prstClr val="black">
                <a:alpha val="14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129648" y="3182081"/>
            <a:ext cx="2093976" cy="3721608"/>
          </a:xfrm>
          <a:prstGeom prst="roundRect">
            <a:avLst>
              <a:gd name="adj" fmla="val 1837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228600" dist="38100" dir="2700000" sx="89000" sy="89000" algn="tl" rotWithShape="0">
              <a:prstClr val="black">
                <a:alpha val="14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724451" y="942857"/>
            <a:ext cx="2093976" cy="3721608"/>
          </a:xfrm>
          <a:prstGeom prst="roundRect">
            <a:avLst>
              <a:gd name="adj" fmla="val 1837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228600" dist="38100" dir="2700000" sx="89000" sy="89000" algn="tl" rotWithShape="0">
              <a:prstClr val="black">
                <a:alpha val="14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0514239" y="-235160"/>
            <a:ext cx="2093976" cy="3721608"/>
          </a:xfrm>
          <a:prstGeom prst="roundRect">
            <a:avLst>
              <a:gd name="adj" fmla="val 1837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228600" dist="38100" dir="2700000" sx="89000" sy="89000" algn="tl" rotWithShape="0">
              <a:prstClr val="black">
                <a:alpha val="14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16275" y="1791063"/>
            <a:ext cx="1901952" cy="393192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228600" dist="38100" dir="2700000" sx="89000" sy="89000" algn="tl" rotWithShape="0">
              <a:prstClr val="black">
                <a:alpha val="14000"/>
              </a:prstClr>
            </a:outerShdw>
          </a:effectLst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7141485"/>
      </p:ext>
    </p:extLst>
  </p:cSld>
  <p:clrMapOvr>
    <a:masterClrMapping/>
  </p:clrMapOvr>
  <p:transition spd="slow"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BB21877-9356-DBEB-98B7-E16AC6C6C12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03730" y="470345"/>
            <a:ext cx="575227" cy="574580"/>
            <a:chOff x="2059" y="383"/>
            <a:chExt cx="3558" cy="3554"/>
          </a:xfrm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EC7E13C-673B-3322-9EFB-2FE1FA8A2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83"/>
              <a:ext cx="2535" cy="530"/>
            </a:xfrm>
            <a:custGeom>
              <a:avLst/>
              <a:gdLst>
                <a:gd name="T0" fmla="*/ 1071 w 1071"/>
                <a:gd name="T1" fmla="*/ 224 h 224"/>
                <a:gd name="T2" fmla="*/ 535 w 1071"/>
                <a:gd name="T3" fmla="*/ 0 h 224"/>
                <a:gd name="T4" fmla="*/ 0 w 1071"/>
                <a:gd name="T5" fmla="*/ 224 h 224"/>
                <a:gd name="T6" fmla="*/ 1071 w 1071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224">
                  <a:moveTo>
                    <a:pt x="1071" y="224"/>
                  </a:moveTo>
                  <a:cubicBezTo>
                    <a:pt x="935" y="86"/>
                    <a:pt x="745" y="0"/>
                    <a:pt x="535" y="0"/>
                  </a:cubicBezTo>
                  <a:cubicBezTo>
                    <a:pt x="326" y="0"/>
                    <a:pt x="136" y="86"/>
                    <a:pt x="0" y="224"/>
                  </a:cubicBezTo>
                  <a:cubicBezTo>
                    <a:pt x="322" y="224"/>
                    <a:pt x="764" y="224"/>
                    <a:pt x="1071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50791AA-548C-E539-ECE2-FFF59D01C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54"/>
              <a:ext cx="3359" cy="2783"/>
            </a:xfrm>
            <a:custGeom>
              <a:avLst/>
              <a:gdLst>
                <a:gd name="T0" fmla="*/ 1396 w 1419"/>
                <a:gd name="T1" fmla="*/ 203 h 1176"/>
                <a:gd name="T2" fmla="*/ 749 w 1419"/>
                <a:gd name="T3" fmla="*/ 203 h 1176"/>
                <a:gd name="T4" fmla="*/ 701 w 1419"/>
                <a:gd name="T5" fmla="*/ 222 h 1176"/>
                <a:gd name="T6" fmla="*/ 632 w 1419"/>
                <a:gd name="T7" fmla="*/ 152 h 1176"/>
                <a:gd name="T8" fmla="*/ 749 w 1419"/>
                <a:gd name="T9" fmla="*/ 102 h 1176"/>
                <a:gd name="T10" fmla="*/ 1355 w 1419"/>
                <a:gd name="T11" fmla="*/ 102 h 1176"/>
                <a:gd name="T12" fmla="*/ 1297 w 1419"/>
                <a:gd name="T13" fmla="*/ 0 h 1176"/>
                <a:gd name="T14" fmla="*/ 58 w 1419"/>
                <a:gd name="T15" fmla="*/ 0 h 1176"/>
                <a:gd name="T16" fmla="*/ 0 w 1419"/>
                <a:gd name="T17" fmla="*/ 102 h 1176"/>
                <a:gd name="T18" fmla="*/ 561 w 1419"/>
                <a:gd name="T19" fmla="*/ 102 h 1176"/>
                <a:gd name="T20" fmla="*/ 561 w 1419"/>
                <a:gd name="T21" fmla="*/ 1167 h 1176"/>
                <a:gd name="T22" fmla="*/ 662 w 1419"/>
                <a:gd name="T23" fmla="*/ 1176 h 1176"/>
                <a:gd name="T24" fmla="*/ 662 w 1419"/>
                <a:gd name="T25" fmla="*/ 305 h 1176"/>
                <a:gd name="T26" fmla="*/ 1419 w 1419"/>
                <a:gd name="T27" fmla="*/ 305 h 1176"/>
                <a:gd name="T28" fmla="*/ 1396 w 1419"/>
                <a:gd name="T29" fmla="*/ 20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9" h="1176">
                  <a:moveTo>
                    <a:pt x="1396" y="203"/>
                  </a:moveTo>
                  <a:cubicBezTo>
                    <a:pt x="1167" y="203"/>
                    <a:pt x="821" y="203"/>
                    <a:pt x="749" y="203"/>
                  </a:cubicBezTo>
                  <a:cubicBezTo>
                    <a:pt x="736" y="215"/>
                    <a:pt x="719" y="222"/>
                    <a:pt x="701" y="222"/>
                  </a:cubicBezTo>
                  <a:cubicBezTo>
                    <a:pt x="663" y="222"/>
                    <a:pt x="632" y="191"/>
                    <a:pt x="632" y="152"/>
                  </a:cubicBezTo>
                  <a:cubicBezTo>
                    <a:pt x="632" y="92"/>
                    <a:pt x="704" y="60"/>
                    <a:pt x="749" y="102"/>
                  </a:cubicBezTo>
                  <a:cubicBezTo>
                    <a:pt x="819" y="102"/>
                    <a:pt x="1126" y="102"/>
                    <a:pt x="1355" y="102"/>
                  </a:cubicBezTo>
                  <a:cubicBezTo>
                    <a:pt x="1338" y="66"/>
                    <a:pt x="1319" y="32"/>
                    <a:pt x="1297" y="0"/>
                  </a:cubicBezTo>
                  <a:cubicBezTo>
                    <a:pt x="967" y="0"/>
                    <a:pt x="412" y="0"/>
                    <a:pt x="58" y="0"/>
                  </a:cubicBezTo>
                  <a:cubicBezTo>
                    <a:pt x="36" y="32"/>
                    <a:pt x="17" y="66"/>
                    <a:pt x="0" y="102"/>
                  </a:cubicBezTo>
                  <a:cubicBezTo>
                    <a:pt x="221" y="102"/>
                    <a:pt x="498" y="102"/>
                    <a:pt x="561" y="102"/>
                  </a:cubicBezTo>
                  <a:cubicBezTo>
                    <a:pt x="561" y="341"/>
                    <a:pt x="561" y="814"/>
                    <a:pt x="561" y="1167"/>
                  </a:cubicBezTo>
                  <a:cubicBezTo>
                    <a:pt x="594" y="1172"/>
                    <a:pt x="628" y="1176"/>
                    <a:pt x="662" y="1176"/>
                  </a:cubicBezTo>
                  <a:cubicBezTo>
                    <a:pt x="662" y="853"/>
                    <a:pt x="662" y="389"/>
                    <a:pt x="662" y="305"/>
                  </a:cubicBezTo>
                  <a:cubicBezTo>
                    <a:pt x="810" y="305"/>
                    <a:pt x="1181" y="305"/>
                    <a:pt x="1419" y="305"/>
                  </a:cubicBezTo>
                  <a:cubicBezTo>
                    <a:pt x="1413" y="270"/>
                    <a:pt x="1406" y="236"/>
                    <a:pt x="1396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0AEC9508-8131-3269-3CB4-0F32B9BDD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31"/>
              <a:ext cx="179" cy="168"/>
            </a:xfrm>
            <a:custGeom>
              <a:avLst/>
              <a:gdLst>
                <a:gd name="T0" fmla="*/ 40 w 76"/>
                <a:gd name="T1" fmla="*/ 68 h 71"/>
                <a:gd name="T2" fmla="*/ 76 w 76"/>
                <a:gd name="T3" fmla="*/ 35 h 71"/>
                <a:gd name="T4" fmla="*/ 40 w 76"/>
                <a:gd name="T5" fmla="*/ 3 h 71"/>
                <a:gd name="T6" fmla="*/ 40 w 76"/>
                <a:gd name="T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1">
                  <a:moveTo>
                    <a:pt x="40" y="68"/>
                  </a:moveTo>
                  <a:cubicBezTo>
                    <a:pt x="61" y="71"/>
                    <a:pt x="76" y="54"/>
                    <a:pt x="76" y="35"/>
                  </a:cubicBezTo>
                  <a:cubicBezTo>
                    <a:pt x="76" y="17"/>
                    <a:pt x="60" y="0"/>
                    <a:pt x="40" y="3"/>
                  </a:cubicBezTo>
                  <a:cubicBezTo>
                    <a:pt x="0" y="7"/>
                    <a:pt x="0" y="64"/>
                    <a:pt x="4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499EB00-7AD7-E0EE-9A24-4B66FE897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35"/>
              <a:ext cx="1261" cy="2229"/>
            </a:xfrm>
            <a:custGeom>
              <a:avLst/>
              <a:gdLst>
                <a:gd name="T0" fmla="*/ 533 w 533"/>
                <a:gd name="T1" fmla="*/ 0 h 942"/>
                <a:gd name="T2" fmla="*/ 33 w 533"/>
                <a:gd name="T3" fmla="*/ 0 h 942"/>
                <a:gd name="T4" fmla="*/ 10 w 533"/>
                <a:gd name="T5" fmla="*/ 102 h 942"/>
                <a:gd name="T6" fmla="*/ 361 w 533"/>
                <a:gd name="T7" fmla="*/ 102 h 942"/>
                <a:gd name="T8" fmla="*/ 478 w 533"/>
                <a:gd name="T9" fmla="*/ 153 h 942"/>
                <a:gd name="T10" fmla="*/ 361 w 533"/>
                <a:gd name="T11" fmla="*/ 204 h 942"/>
                <a:gd name="T12" fmla="*/ 1 w 533"/>
                <a:gd name="T13" fmla="*/ 204 h 942"/>
                <a:gd name="T14" fmla="*/ 0 w 533"/>
                <a:gd name="T15" fmla="*/ 222 h 942"/>
                <a:gd name="T16" fmla="*/ 533 w 533"/>
                <a:gd name="T17" fmla="*/ 942 h 942"/>
                <a:gd name="T18" fmla="*/ 533 w 533"/>
                <a:gd name="T1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42">
                  <a:moveTo>
                    <a:pt x="5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33"/>
                    <a:pt x="16" y="67"/>
                    <a:pt x="10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406" y="60"/>
                    <a:pt x="478" y="93"/>
                    <a:pt x="478" y="153"/>
                  </a:cubicBezTo>
                  <a:cubicBezTo>
                    <a:pt x="478" y="213"/>
                    <a:pt x="405" y="245"/>
                    <a:pt x="36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1" y="210"/>
                    <a:pt x="0" y="216"/>
                    <a:pt x="0" y="222"/>
                  </a:cubicBezTo>
                  <a:cubicBezTo>
                    <a:pt x="0" y="561"/>
                    <a:pt x="224" y="848"/>
                    <a:pt x="533" y="942"/>
                  </a:cubicBezTo>
                  <a:cubicBezTo>
                    <a:pt x="533" y="603"/>
                    <a:pt x="533" y="136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C24C666-5599-8E1C-711E-099FA47D0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117"/>
              <a:ext cx="1575" cy="1811"/>
            </a:xfrm>
            <a:custGeom>
              <a:avLst/>
              <a:gdLst>
                <a:gd name="T0" fmla="*/ 0 w 665"/>
                <a:gd name="T1" fmla="*/ 0 h 765"/>
                <a:gd name="T2" fmla="*/ 0 w 665"/>
                <a:gd name="T3" fmla="*/ 765 h 765"/>
                <a:gd name="T4" fmla="*/ 102 w 665"/>
                <a:gd name="T5" fmla="*/ 745 h 765"/>
                <a:gd name="T6" fmla="*/ 102 w 665"/>
                <a:gd name="T7" fmla="*/ 178 h 765"/>
                <a:gd name="T8" fmla="*/ 83 w 665"/>
                <a:gd name="T9" fmla="*/ 131 h 765"/>
                <a:gd name="T10" fmla="*/ 203 w 665"/>
                <a:gd name="T11" fmla="*/ 83 h 765"/>
                <a:gd name="T12" fmla="*/ 203 w 665"/>
                <a:gd name="T13" fmla="*/ 178 h 765"/>
                <a:gd name="T14" fmla="*/ 203 w 665"/>
                <a:gd name="T15" fmla="*/ 712 h 765"/>
                <a:gd name="T16" fmla="*/ 665 w 665"/>
                <a:gd name="T17" fmla="*/ 18 h 765"/>
                <a:gd name="T18" fmla="*/ 664 w 665"/>
                <a:gd name="T19" fmla="*/ 0 h 765"/>
                <a:gd name="T20" fmla="*/ 0 w 665"/>
                <a:gd name="T21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765">
                  <a:moveTo>
                    <a:pt x="0" y="0"/>
                  </a:moveTo>
                  <a:cubicBezTo>
                    <a:pt x="0" y="765"/>
                    <a:pt x="0" y="765"/>
                    <a:pt x="0" y="765"/>
                  </a:cubicBezTo>
                  <a:cubicBezTo>
                    <a:pt x="35" y="761"/>
                    <a:pt x="68" y="754"/>
                    <a:pt x="102" y="74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90" y="166"/>
                    <a:pt x="83" y="149"/>
                    <a:pt x="83" y="131"/>
                  </a:cubicBezTo>
                  <a:cubicBezTo>
                    <a:pt x="83" y="69"/>
                    <a:pt x="160" y="37"/>
                    <a:pt x="203" y="83"/>
                  </a:cubicBezTo>
                  <a:cubicBezTo>
                    <a:pt x="228" y="110"/>
                    <a:pt x="228" y="151"/>
                    <a:pt x="203" y="178"/>
                  </a:cubicBezTo>
                  <a:cubicBezTo>
                    <a:pt x="203" y="712"/>
                    <a:pt x="203" y="712"/>
                    <a:pt x="203" y="712"/>
                  </a:cubicBezTo>
                  <a:cubicBezTo>
                    <a:pt x="474" y="599"/>
                    <a:pt x="665" y="331"/>
                    <a:pt x="665" y="18"/>
                  </a:cubicBezTo>
                  <a:cubicBezTo>
                    <a:pt x="665" y="12"/>
                    <a:pt x="664" y="6"/>
                    <a:pt x="664" y="0"/>
                  </a:cubicBezTo>
                  <a:cubicBezTo>
                    <a:pt x="448" y="0"/>
                    <a:pt x="6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82C519F-7BA4-EF74-40E9-531D5A110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92"/>
              <a:ext cx="159" cy="209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99E01CE-69E5-6BBE-AFE8-B95B36A27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23"/>
              <a:ext cx="159" cy="208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" name="Shape 2">
            <a:extLst>
              <a:ext uri="{FF2B5EF4-FFF2-40B4-BE49-F238E27FC236}">
                <a16:creationId xmlns:a16="http://schemas.microsoft.com/office/drawing/2014/main" id="{86E2CE20-8025-1E93-2A3D-124E502FE04B}"/>
              </a:ext>
            </a:extLst>
          </p:cNvPr>
          <p:cNvSpPr/>
          <p:nvPr userDrawn="1"/>
        </p:nvSpPr>
        <p:spPr>
          <a:xfrm>
            <a:off x="0" y="1401763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Shape 2711">
            <a:extLst>
              <a:ext uri="{FF2B5EF4-FFF2-40B4-BE49-F238E27FC236}">
                <a16:creationId xmlns:a16="http://schemas.microsoft.com/office/drawing/2014/main" id="{7739A50C-4196-4737-D5B6-A264A7E0A4BD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DFE0E953-CD47-7D42-842C-9C0CC440A6CB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C3FFC730-AC3C-B4AE-32F4-DDB7CBE4A4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A8087CFF-0F3A-499C-946A-A3AC2D368CDD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32881" y="2418930"/>
            <a:ext cx="1755775" cy="3107216"/>
          </a:xfr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0836531"/>
      </p:ext>
    </p:extLst>
  </p:cSld>
  <p:clrMapOvr>
    <a:masterClrMapping/>
  </p:clrMapOvr>
  <p:transition spd="slow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60ECC0E1-C948-31D8-E6E8-068CE30DB313}"/>
              </a:ext>
            </a:extLst>
          </p:cNvPr>
          <p:cNvSpPr/>
          <p:nvPr userDrawn="1"/>
        </p:nvSpPr>
        <p:spPr>
          <a:xfrm>
            <a:off x="0" y="1401763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5F550160-343C-CB0C-DBFD-77E41B87DDB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03730" y="470345"/>
            <a:ext cx="575227" cy="574580"/>
            <a:chOff x="2059" y="383"/>
            <a:chExt cx="3558" cy="3554"/>
          </a:xfrm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C4BB11DF-F6E9-F34E-589A-883172C81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83"/>
              <a:ext cx="2535" cy="530"/>
            </a:xfrm>
            <a:custGeom>
              <a:avLst/>
              <a:gdLst>
                <a:gd name="T0" fmla="*/ 1071 w 1071"/>
                <a:gd name="T1" fmla="*/ 224 h 224"/>
                <a:gd name="T2" fmla="*/ 535 w 1071"/>
                <a:gd name="T3" fmla="*/ 0 h 224"/>
                <a:gd name="T4" fmla="*/ 0 w 1071"/>
                <a:gd name="T5" fmla="*/ 224 h 224"/>
                <a:gd name="T6" fmla="*/ 1071 w 1071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224">
                  <a:moveTo>
                    <a:pt x="1071" y="224"/>
                  </a:moveTo>
                  <a:cubicBezTo>
                    <a:pt x="935" y="86"/>
                    <a:pt x="745" y="0"/>
                    <a:pt x="535" y="0"/>
                  </a:cubicBezTo>
                  <a:cubicBezTo>
                    <a:pt x="326" y="0"/>
                    <a:pt x="136" y="86"/>
                    <a:pt x="0" y="224"/>
                  </a:cubicBezTo>
                  <a:cubicBezTo>
                    <a:pt x="322" y="224"/>
                    <a:pt x="764" y="224"/>
                    <a:pt x="1071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FDF781C-B374-27C7-E498-4D50AB75A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54"/>
              <a:ext cx="3359" cy="2783"/>
            </a:xfrm>
            <a:custGeom>
              <a:avLst/>
              <a:gdLst>
                <a:gd name="T0" fmla="*/ 1396 w 1419"/>
                <a:gd name="T1" fmla="*/ 203 h 1176"/>
                <a:gd name="T2" fmla="*/ 749 w 1419"/>
                <a:gd name="T3" fmla="*/ 203 h 1176"/>
                <a:gd name="T4" fmla="*/ 701 w 1419"/>
                <a:gd name="T5" fmla="*/ 222 h 1176"/>
                <a:gd name="T6" fmla="*/ 632 w 1419"/>
                <a:gd name="T7" fmla="*/ 152 h 1176"/>
                <a:gd name="T8" fmla="*/ 749 w 1419"/>
                <a:gd name="T9" fmla="*/ 102 h 1176"/>
                <a:gd name="T10" fmla="*/ 1355 w 1419"/>
                <a:gd name="T11" fmla="*/ 102 h 1176"/>
                <a:gd name="T12" fmla="*/ 1297 w 1419"/>
                <a:gd name="T13" fmla="*/ 0 h 1176"/>
                <a:gd name="T14" fmla="*/ 58 w 1419"/>
                <a:gd name="T15" fmla="*/ 0 h 1176"/>
                <a:gd name="T16" fmla="*/ 0 w 1419"/>
                <a:gd name="T17" fmla="*/ 102 h 1176"/>
                <a:gd name="T18" fmla="*/ 561 w 1419"/>
                <a:gd name="T19" fmla="*/ 102 h 1176"/>
                <a:gd name="T20" fmla="*/ 561 w 1419"/>
                <a:gd name="T21" fmla="*/ 1167 h 1176"/>
                <a:gd name="T22" fmla="*/ 662 w 1419"/>
                <a:gd name="T23" fmla="*/ 1176 h 1176"/>
                <a:gd name="T24" fmla="*/ 662 w 1419"/>
                <a:gd name="T25" fmla="*/ 305 h 1176"/>
                <a:gd name="T26" fmla="*/ 1419 w 1419"/>
                <a:gd name="T27" fmla="*/ 305 h 1176"/>
                <a:gd name="T28" fmla="*/ 1396 w 1419"/>
                <a:gd name="T29" fmla="*/ 20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9" h="1176">
                  <a:moveTo>
                    <a:pt x="1396" y="203"/>
                  </a:moveTo>
                  <a:cubicBezTo>
                    <a:pt x="1167" y="203"/>
                    <a:pt x="821" y="203"/>
                    <a:pt x="749" y="203"/>
                  </a:cubicBezTo>
                  <a:cubicBezTo>
                    <a:pt x="736" y="215"/>
                    <a:pt x="719" y="222"/>
                    <a:pt x="701" y="222"/>
                  </a:cubicBezTo>
                  <a:cubicBezTo>
                    <a:pt x="663" y="222"/>
                    <a:pt x="632" y="191"/>
                    <a:pt x="632" y="152"/>
                  </a:cubicBezTo>
                  <a:cubicBezTo>
                    <a:pt x="632" y="92"/>
                    <a:pt x="704" y="60"/>
                    <a:pt x="749" y="102"/>
                  </a:cubicBezTo>
                  <a:cubicBezTo>
                    <a:pt x="819" y="102"/>
                    <a:pt x="1126" y="102"/>
                    <a:pt x="1355" y="102"/>
                  </a:cubicBezTo>
                  <a:cubicBezTo>
                    <a:pt x="1338" y="66"/>
                    <a:pt x="1319" y="32"/>
                    <a:pt x="1297" y="0"/>
                  </a:cubicBezTo>
                  <a:cubicBezTo>
                    <a:pt x="967" y="0"/>
                    <a:pt x="412" y="0"/>
                    <a:pt x="58" y="0"/>
                  </a:cubicBezTo>
                  <a:cubicBezTo>
                    <a:pt x="36" y="32"/>
                    <a:pt x="17" y="66"/>
                    <a:pt x="0" y="102"/>
                  </a:cubicBezTo>
                  <a:cubicBezTo>
                    <a:pt x="221" y="102"/>
                    <a:pt x="498" y="102"/>
                    <a:pt x="561" y="102"/>
                  </a:cubicBezTo>
                  <a:cubicBezTo>
                    <a:pt x="561" y="341"/>
                    <a:pt x="561" y="814"/>
                    <a:pt x="561" y="1167"/>
                  </a:cubicBezTo>
                  <a:cubicBezTo>
                    <a:pt x="594" y="1172"/>
                    <a:pt x="628" y="1176"/>
                    <a:pt x="662" y="1176"/>
                  </a:cubicBezTo>
                  <a:cubicBezTo>
                    <a:pt x="662" y="853"/>
                    <a:pt x="662" y="389"/>
                    <a:pt x="662" y="305"/>
                  </a:cubicBezTo>
                  <a:cubicBezTo>
                    <a:pt x="810" y="305"/>
                    <a:pt x="1181" y="305"/>
                    <a:pt x="1419" y="305"/>
                  </a:cubicBezTo>
                  <a:cubicBezTo>
                    <a:pt x="1413" y="270"/>
                    <a:pt x="1406" y="236"/>
                    <a:pt x="1396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9DC3D46-7419-5EC9-3324-8A9599DFC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31"/>
              <a:ext cx="179" cy="168"/>
            </a:xfrm>
            <a:custGeom>
              <a:avLst/>
              <a:gdLst>
                <a:gd name="T0" fmla="*/ 40 w 76"/>
                <a:gd name="T1" fmla="*/ 68 h 71"/>
                <a:gd name="T2" fmla="*/ 76 w 76"/>
                <a:gd name="T3" fmla="*/ 35 h 71"/>
                <a:gd name="T4" fmla="*/ 40 w 76"/>
                <a:gd name="T5" fmla="*/ 3 h 71"/>
                <a:gd name="T6" fmla="*/ 40 w 76"/>
                <a:gd name="T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1">
                  <a:moveTo>
                    <a:pt x="40" y="68"/>
                  </a:moveTo>
                  <a:cubicBezTo>
                    <a:pt x="61" y="71"/>
                    <a:pt x="76" y="54"/>
                    <a:pt x="76" y="35"/>
                  </a:cubicBezTo>
                  <a:cubicBezTo>
                    <a:pt x="76" y="17"/>
                    <a:pt x="60" y="0"/>
                    <a:pt x="40" y="3"/>
                  </a:cubicBezTo>
                  <a:cubicBezTo>
                    <a:pt x="0" y="7"/>
                    <a:pt x="0" y="64"/>
                    <a:pt x="4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C9B2799-19AB-874C-08CA-C2C218AE7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35"/>
              <a:ext cx="1261" cy="2229"/>
            </a:xfrm>
            <a:custGeom>
              <a:avLst/>
              <a:gdLst>
                <a:gd name="T0" fmla="*/ 533 w 533"/>
                <a:gd name="T1" fmla="*/ 0 h 942"/>
                <a:gd name="T2" fmla="*/ 33 w 533"/>
                <a:gd name="T3" fmla="*/ 0 h 942"/>
                <a:gd name="T4" fmla="*/ 10 w 533"/>
                <a:gd name="T5" fmla="*/ 102 h 942"/>
                <a:gd name="T6" fmla="*/ 361 w 533"/>
                <a:gd name="T7" fmla="*/ 102 h 942"/>
                <a:gd name="T8" fmla="*/ 478 w 533"/>
                <a:gd name="T9" fmla="*/ 153 h 942"/>
                <a:gd name="T10" fmla="*/ 361 w 533"/>
                <a:gd name="T11" fmla="*/ 204 h 942"/>
                <a:gd name="T12" fmla="*/ 1 w 533"/>
                <a:gd name="T13" fmla="*/ 204 h 942"/>
                <a:gd name="T14" fmla="*/ 0 w 533"/>
                <a:gd name="T15" fmla="*/ 222 h 942"/>
                <a:gd name="T16" fmla="*/ 533 w 533"/>
                <a:gd name="T17" fmla="*/ 942 h 942"/>
                <a:gd name="T18" fmla="*/ 533 w 533"/>
                <a:gd name="T1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42">
                  <a:moveTo>
                    <a:pt x="5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33"/>
                    <a:pt x="16" y="67"/>
                    <a:pt x="10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406" y="60"/>
                    <a:pt x="478" y="93"/>
                    <a:pt x="478" y="153"/>
                  </a:cubicBezTo>
                  <a:cubicBezTo>
                    <a:pt x="478" y="213"/>
                    <a:pt x="405" y="245"/>
                    <a:pt x="36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1" y="210"/>
                    <a:pt x="0" y="216"/>
                    <a:pt x="0" y="222"/>
                  </a:cubicBezTo>
                  <a:cubicBezTo>
                    <a:pt x="0" y="561"/>
                    <a:pt x="224" y="848"/>
                    <a:pt x="533" y="942"/>
                  </a:cubicBezTo>
                  <a:cubicBezTo>
                    <a:pt x="533" y="603"/>
                    <a:pt x="533" y="136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743FD2A-62D6-6C24-4540-E51D4725E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117"/>
              <a:ext cx="1575" cy="1811"/>
            </a:xfrm>
            <a:custGeom>
              <a:avLst/>
              <a:gdLst>
                <a:gd name="T0" fmla="*/ 0 w 665"/>
                <a:gd name="T1" fmla="*/ 0 h 765"/>
                <a:gd name="T2" fmla="*/ 0 w 665"/>
                <a:gd name="T3" fmla="*/ 765 h 765"/>
                <a:gd name="T4" fmla="*/ 102 w 665"/>
                <a:gd name="T5" fmla="*/ 745 h 765"/>
                <a:gd name="T6" fmla="*/ 102 w 665"/>
                <a:gd name="T7" fmla="*/ 178 h 765"/>
                <a:gd name="T8" fmla="*/ 83 w 665"/>
                <a:gd name="T9" fmla="*/ 131 h 765"/>
                <a:gd name="T10" fmla="*/ 203 w 665"/>
                <a:gd name="T11" fmla="*/ 83 h 765"/>
                <a:gd name="T12" fmla="*/ 203 w 665"/>
                <a:gd name="T13" fmla="*/ 178 h 765"/>
                <a:gd name="T14" fmla="*/ 203 w 665"/>
                <a:gd name="T15" fmla="*/ 712 h 765"/>
                <a:gd name="T16" fmla="*/ 665 w 665"/>
                <a:gd name="T17" fmla="*/ 18 h 765"/>
                <a:gd name="T18" fmla="*/ 664 w 665"/>
                <a:gd name="T19" fmla="*/ 0 h 765"/>
                <a:gd name="T20" fmla="*/ 0 w 665"/>
                <a:gd name="T21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765">
                  <a:moveTo>
                    <a:pt x="0" y="0"/>
                  </a:moveTo>
                  <a:cubicBezTo>
                    <a:pt x="0" y="765"/>
                    <a:pt x="0" y="765"/>
                    <a:pt x="0" y="765"/>
                  </a:cubicBezTo>
                  <a:cubicBezTo>
                    <a:pt x="35" y="761"/>
                    <a:pt x="68" y="754"/>
                    <a:pt x="102" y="74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90" y="166"/>
                    <a:pt x="83" y="149"/>
                    <a:pt x="83" y="131"/>
                  </a:cubicBezTo>
                  <a:cubicBezTo>
                    <a:pt x="83" y="69"/>
                    <a:pt x="160" y="37"/>
                    <a:pt x="203" y="83"/>
                  </a:cubicBezTo>
                  <a:cubicBezTo>
                    <a:pt x="228" y="110"/>
                    <a:pt x="228" y="151"/>
                    <a:pt x="203" y="178"/>
                  </a:cubicBezTo>
                  <a:cubicBezTo>
                    <a:pt x="203" y="712"/>
                    <a:pt x="203" y="712"/>
                    <a:pt x="203" y="712"/>
                  </a:cubicBezTo>
                  <a:cubicBezTo>
                    <a:pt x="474" y="599"/>
                    <a:pt x="665" y="331"/>
                    <a:pt x="665" y="18"/>
                  </a:cubicBezTo>
                  <a:cubicBezTo>
                    <a:pt x="665" y="12"/>
                    <a:pt x="664" y="6"/>
                    <a:pt x="664" y="0"/>
                  </a:cubicBezTo>
                  <a:cubicBezTo>
                    <a:pt x="448" y="0"/>
                    <a:pt x="6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06D04D7-D268-D4F7-47E8-363DF2395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92"/>
              <a:ext cx="159" cy="209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6CCF2C3-DF05-7DC9-3BFB-71D810DD9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23"/>
              <a:ext cx="159" cy="208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1" name="Shape 2711">
            <a:extLst>
              <a:ext uri="{FF2B5EF4-FFF2-40B4-BE49-F238E27FC236}">
                <a16:creationId xmlns:a16="http://schemas.microsoft.com/office/drawing/2014/main" id="{86D24636-763E-38AC-B193-5C2CD66797FB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B8DF161C-8829-E3F0-4659-AD316B2D0481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41DD3C64-DB14-E2F5-D03F-C27C638A79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30D99AFA-B894-4DB4-83BE-C49457A0A5AA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919118" y="2600562"/>
            <a:ext cx="1672284" cy="2967716"/>
          </a:xfrm>
          <a:custGeom>
            <a:avLst/>
            <a:gdLst>
              <a:gd name="connsiteX0" fmla="*/ 0 w 1672284"/>
              <a:gd name="connsiteY0" fmla="*/ 0 h 2967716"/>
              <a:gd name="connsiteX1" fmla="*/ 1672284 w 1672284"/>
              <a:gd name="connsiteY1" fmla="*/ 0 h 2967716"/>
              <a:gd name="connsiteX2" fmla="*/ 1672284 w 1672284"/>
              <a:gd name="connsiteY2" fmla="*/ 2967716 h 2967716"/>
              <a:gd name="connsiteX3" fmla="*/ 0 w 1672284"/>
              <a:gd name="connsiteY3" fmla="*/ 2967716 h 296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284" h="2967716">
                <a:moveTo>
                  <a:pt x="0" y="0"/>
                </a:moveTo>
                <a:lnTo>
                  <a:pt x="1672284" y="0"/>
                </a:lnTo>
                <a:lnTo>
                  <a:pt x="1672284" y="2967716"/>
                </a:lnTo>
                <a:lnTo>
                  <a:pt x="0" y="2967716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600599" y="2600562"/>
            <a:ext cx="1672284" cy="2967716"/>
          </a:xfrm>
          <a:custGeom>
            <a:avLst/>
            <a:gdLst>
              <a:gd name="connsiteX0" fmla="*/ 0 w 1672284"/>
              <a:gd name="connsiteY0" fmla="*/ 0 h 2967716"/>
              <a:gd name="connsiteX1" fmla="*/ 1672284 w 1672284"/>
              <a:gd name="connsiteY1" fmla="*/ 0 h 2967716"/>
              <a:gd name="connsiteX2" fmla="*/ 1672284 w 1672284"/>
              <a:gd name="connsiteY2" fmla="*/ 2967716 h 2967716"/>
              <a:gd name="connsiteX3" fmla="*/ 0 w 1672284"/>
              <a:gd name="connsiteY3" fmla="*/ 2967716 h 296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284" h="2967716">
                <a:moveTo>
                  <a:pt x="0" y="0"/>
                </a:moveTo>
                <a:lnTo>
                  <a:pt x="1672284" y="0"/>
                </a:lnTo>
                <a:lnTo>
                  <a:pt x="1672284" y="2967716"/>
                </a:lnTo>
                <a:lnTo>
                  <a:pt x="0" y="2967716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134187" y="2248886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3448374"/>
      </p:ext>
    </p:extLst>
  </p:cSld>
  <p:clrMapOvr>
    <a:masterClrMapping/>
  </p:clrMapOvr>
  <p:transition spd="slow"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D3CB622C-6573-1980-732E-3ECC5BD1393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03730" y="470345"/>
            <a:ext cx="575227" cy="574580"/>
            <a:chOff x="2059" y="383"/>
            <a:chExt cx="3558" cy="3554"/>
          </a:xfrm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27B98385-EE8F-05B9-8062-2031755B5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83"/>
              <a:ext cx="2535" cy="530"/>
            </a:xfrm>
            <a:custGeom>
              <a:avLst/>
              <a:gdLst>
                <a:gd name="T0" fmla="*/ 1071 w 1071"/>
                <a:gd name="T1" fmla="*/ 224 h 224"/>
                <a:gd name="T2" fmla="*/ 535 w 1071"/>
                <a:gd name="T3" fmla="*/ 0 h 224"/>
                <a:gd name="T4" fmla="*/ 0 w 1071"/>
                <a:gd name="T5" fmla="*/ 224 h 224"/>
                <a:gd name="T6" fmla="*/ 1071 w 1071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224">
                  <a:moveTo>
                    <a:pt x="1071" y="224"/>
                  </a:moveTo>
                  <a:cubicBezTo>
                    <a:pt x="935" y="86"/>
                    <a:pt x="745" y="0"/>
                    <a:pt x="535" y="0"/>
                  </a:cubicBezTo>
                  <a:cubicBezTo>
                    <a:pt x="326" y="0"/>
                    <a:pt x="136" y="86"/>
                    <a:pt x="0" y="224"/>
                  </a:cubicBezTo>
                  <a:cubicBezTo>
                    <a:pt x="322" y="224"/>
                    <a:pt x="764" y="224"/>
                    <a:pt x="1071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273346BE-52B2-0E80-056B-9EA123B78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54"/>
              <a:ext cx="3359" cy="2783"/>
            </a:xfrm>
            <a:custGeom>
              <a:avLst/>
              <a:gdLst>
                <a:gd name="T0" fmla="*/ 1396 w 1419"/>
                <a:gd name="T1" fmla="*/ 203 h 1176"/>
                <a:gd name="T2" fmla="*/ 749 w 1419"/>
                <a:gd name="T3" fmla="*/ 203 h 1176"/>
                <a:gd name="T4" fmla="*/ 701 w 1419"/>
                <a:gd name="T5" fmla="*/ 222 h 1176"/>
                <a:gd name="T6" fmla="*/ 632 w 1419"/>
                <a:gd name="T7" fmla="*/ 152 h 1176"/>
                <a:gd name="T8" fmla="*/ 749 w 1419"/>
                <a:gd name="T9" fmla="*/ 102 h 1176"/>
                <a:gd name="T10" fmla="*/ 1355 w 1419"/>
                <a:gd name="T11" fmla="*/ 102 h 1176"/>
                <a:gd name="T12" fmla="*/ 1297 w 1419"/>
                <a:gd name="T13" fmla="*/ 0 h 1176"/>
                <a:gd name="T14" fmla="*/ 58 w 1419"/>
                <a:gd name="T15" fmla="*/ 0 h 1176"/>
                <a:gd name="T16" fmla="*/ 0 w 1419"/>
                <a:gd name="T17" fmla="*/ 102 h 1176"/>
                <a:gd name="T18" fmla="*/ 561 w 1419"/>
                <a:gd name="T19" fmla="*/ 102 h 1176"/>
                <a:gd name="T20" fmla="*/ 561 w 1419"/>
                <a:gd name="T21" fmla="*/ 1167 h 1176"/>
                <a:gd name="T22" fmla="*/ 662 w 1419"/>
                <a:gd name="T23" fmla="*/ 1176 h 1176"/>
                <a:gd name="T24" fmla="*/ 662 w 1419"/>
                <a:gd name="T25" fmla="*/ 305 h 1176"/>
                <a:gd name="T26" fmla="*/ 1419 w 1419"/>
                <a:gd name="T27" fmla="*/ 305 h 1176"/>
                <a:gd name="T28" fmla="*/ 1396 w 1419"/>
                <a:gd name="T29" fmla="*/ 20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9" h="1176">
                  <a:moveTo>
                    <a:pt x="1396" y="203"/>
                  </a:moveTo>
                  <a:cubicBezTo>
                    <a:pt x="1167" y="203"/>
                    <a:pt x="821" y="203"/>
                    <a:pt x="749" y="203"/>
                  </a:cubicBezTo>
                  <a:cubicBezTo>
                    <a:pt x="736" y="215"/>
                    <a:pt x="719" y="222"/>
                    <a:pt x="701" y="222"/>
                  </a:cubicBezTo>
                  <a:cubicBezTo>
                    <a:pt x="663" y="222"/>
                    <a:pt x="632" y="191"/>
                    <a:pt x="632" y="152"/>
                  </a:cubicBezTo>
                  <a:cubicBezTo>
                    <a:pt x="632" y="92"/>
                    <a:pt x="704" y="60"/>
                    <a:pt x="749" y="102"/>
                  </a:cubicBezTo>
                  <a:cubicBezTo>
                    <a:pt x="819" y="102"/>
                    <a:pt x="1126" y="102"/>
                    <a:pt x="1355" y="102"/>
                  </a:cubicBezTo>
                  <a:cubicBezTo>
                    <a:pt x="1338" y="66"/>
                    <a:pt x="1319" y="32"/>
                    <a:pt x="1297" y="0"/>
                  </a:cubicBezTo>
                  <a:cubicBezTo>
                    <a:pt x="967" y="0"/>
                    <a:pt x="412" y="0"/>
                    <a:pt x="58" y="0"/>
                  </a:cubicBezTo>
                  <a:cubicBezTo>
                    <a:pt x="36" y="32"/>
                    <a:pt x="17" y="66"/>
                    <a:pt x="0" y="102"/>
                  </a:cubicBezTo>
                  <a:cubicBezTo>
                    <a:pt x="221" y="102"/>
                    <a:pt x="498" y="102"/>
                    <a:pt x="561" y="102"/>
                  </a:cubicBezTo>
                  <a:cubicBezTo>
                    <a:pt x="561" y="341"/>
                    <a:pt x="561" y="814"/>
                    <a:pt x="561" y="1167"/>
                  </a:cubicBezTo>
                  <a:cubicBezTo>
                    <a:pt x="594" y="1172"/>
                    <a:pt x="628" y="1176"/>
                    <a:pt x="662" y="1176"/>
                  </a:cubicBezTo>
                  <a:cubicBezTo>
                    <a:pt x="662" y="853"/>
                    <a:pt x="662" y="389"/>
                    <a:pt x="662" y="305"/>
                  </a:cubicBezTo>
                  <a:cubicBezTo>
                    <a:pt x="810" y="305"/>
                    <a:pt x="1181" y="305"/>
                    <a:pt x="1419" y="305"/>
                  </a:cubicBezTo>
                  <a:cubicBezTo>
                    <a:pt x="1413" y="270"/>
                    <a:pt x="1406" y="236"/>
                    <a:pt x="1396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18C5A218-E212-A0E3-35F5-BF91FFF7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31"/>
              <a:ext cx="179" cy="168"/>
            </a:xfrm>
            <a:custGeom>
              <a:avLst/>
              <a:gdLst>
                <a:gd name="T0" fmla="*/ 40 w 76"/>
                <a:gd name="T1" fmla="*/ 68 h 71"/>
                <a:gd name="T2" fmla="*/ 76 w 76"/>
                <a:gd name="T3" fmla="*/ 35 h 71"/>
                <a:gd name="T4" fmla="*/ 40 w 76"/>
                <a:gd name="T5" fmla="*/ 3 h 71"/>
                <a:gd name="T6" fmla="*/ 40 w 76"/>
                <a:gd name="T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1">
                  <a:moveTo>
                    <a:pt x="40" y="68"/>
                  </a:moveTo>
                  <a:cubicBezTo>
                    <a:pt x="61" y="71"/>
                    <a:pt x="76" y="54"/>
                    <a:pt x="76" y="35"/>
                  </a:cubicBezTo>
                  <a:cubicBezTo>
                    <a:pt x="76" y="17"/>
                    <a:pt x="60" y="0"/>
                    <a:pt x="40" y="3"/>
                  </a:cubicBezTo>
                  <a:cubicBezTo>
                    <a:pt x="0" y="7"/>
                    <a:pt x="0" y="64"/>
                    <a:pt x="4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64951B0-72E5-2A36-C0D8-02AA6AB6F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35"/>
              <a:ext cx="1261" cy="2229"/>
            </a:xfrm>
            <a:custGeom>
              <a:avLst/>
              <a:gdLst>
                <a:gd name="T0" fmla="*/ 533 w 533"/>
                <a:gd name="T1" fmla="*/ 0 h 942"/>
                <a:gd name="T2" fmla="*/ 33 w 533"/>
                <a:gd name="T3" fmla="*/ 0 h 942"/>
                <a:gd name="T4" fmla="*/ 10 w 533"/>
                <a:gd name="T5" fmla="*/ 102 h 942"/>
                <a:gd name="T6" fmla="*/ 361 w 533"/>
                <a:gd name="T7" fmla="*/ 102 h 942"/>
                <a:gd name="T8" fmla="*/ 478 w 533"/>
                <a:gd name="T9" fmla="*/ 153 h 942"/>
                <a:gd name="T10" fmla="*/ 361 w 533"/>
                <a:gd name="T11" fmla="*/ 204 h 942"/>
                <a:gd name="T12" fmla="*/ 1 w 533"/>
                <a:gd name="T13" fmla="*/ 204 h 942"/>
                <a:gd name="T14" fmla="*/ 0 w 533"/>
                <a:gd name="T15" fmla="*/ 222 h 942"/>
                <a:gd name="T16" fmla="*/ 533 w 533"/>
                <a:gd name="T17" fmla="*/ 942 h 942"/>
                <a:gd name="T18" fmla="*/ 533 w 533"/>
                <a:gd name="T1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42">
                  <a:moveTo>
                    <a:pt x="5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33"/>
                    <a:pt x="16" y="67"/>
                    <a:pt x="10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406" y="60"/>
                    <a:pt x="478" y="93"/>
                    <a:pt x="478" y="153"/>
                  </a:cubicBezTo>
                  <a:cubicBezTo>
                    <a:pt x="478" y="213"/>
                    <a:pt x="405" y="245"/>
                    <a:pt x="36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1" y="210"/>
                    <a:pt x="0" y="216"/>
                    <a:pt x="0" y="222"/>
                  </a:cubicBezTo>
                  <a:cubicBezTo>
                    <a:pt x="0" y="561"/>
                    <a:pt x="224" y="848"/>
                    <a:pt x="533" y="942"/>
                  </a:cubicBezTo>
                  <a:cubicBezTo>
                    <a:pt x="533" y="603"/>
                    <a:pt x="533" y="136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149842CF-7467-A4DE-7E38-19CCCB6E8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117"/>
              <a:ext cx="1575" cy="1811"/>
            </a:xfrm>
            <a:custGeom>
              <a:avLst/>
              <a:gdLst>
                <a:gd name="T0" fmla="*/ 0 w 665"/>
                <a:gd name="T1" fmla="*/ 0 h 765"/>
                <a:gd name="T2" fmla="*/ 0 w 665"/>
                <a:gd name="T3" fmla="*/ 765 h 765"/>
                <a:gd name="T4" fmla="*/ 102 w 665"/>
                <a:gd name="T5" fmla="*/ 745 h 765"/>
                <a:gd name="T6" fmla="*/ 102 w 665"/>
                <a:gd name="T7" fmla="*/ 178 h 765"/>
                <a:gd name="T8" fmla="*/ 83 w 665"/>
                <a:gd name="T9" fmla="*/ 131 h 765"/>
                <a:gd name="T10" fmla="*/ 203 w 665"/>
                <a:gd name="T11" fmla="*/ 83 h 765"/>
                <a:gd name="T12" fmla="*/ 203 w 665"/>
                <a:gd name="T13" fmla="*/ 178 h 765"/>
                <a:gd name="T14" fmla="*/ 203 w 665"/>
                <a:gd name="T15" fmla="*/ 712 h 765"/>
                <a:gd name="T16" fmla="*/ 665 w 665"/>
                <a:gd name="T17" fmla="*/ 18 h 765"/>
                <a:gd name="T18" fmla="*/ 664 w 665"/>
                <a:gd name="T19" fmla="*/ 0 h 765"/>
                <a:gd name="T20" fmla="*/ 0 w 665"/>
                <a:gd name="T21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765">
                  <a:moveTo>
                    <a:pt x="0" y="0"/>
                  </a:moveTo>
                  <a:cubicBezTo>
                    <a:pt x="0" y="765"/>
                    <a:pt x="0" y="765"/>
                    <a:pt x="0" y="765"/>
                  </a:cubicBezTo>
                  <a:cubicBezTo>
                    <a:pt x="35" y="761"/>
                    <a:pt x="68" y="754"/>
                    <a:pt x="102" y="74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90" y="166"/>
                    <a:pt x="83" y="149"/>
                    <a:pt x="83" y="131"/>
                  </a:cubicBezTo>
                  <a:cubicBezTo>
                    <a:pt x="83" y="69"/>
                    <a:pt x="160" y="37"/>
                    <a:pt x="203" y="83"/>
                  </a:cubicBezTo>
                  <a:cubicBezTo>
                    <a:pt x="228" y="110"/>
                    <a:pt x="228" y="151"/>
                    <a:pt x="203" y="178"/>
                  </a:cubicBezTo>
                  <a:cubicBezTo>
                    <a:pt x="203" y="712"/>
                    <a:pt x="203" y="712"/>
                    <a:pt x="203" y="712"/>
                  </a:cubicBezTo>
                  <a:cubicBezTo>
                    <a:pt x="474" y="599"/>
                    <a:pt x="665" y="331"/>
                    <a:pt x="665" y="18"/>
                  </a:cubicBezTo>
                  <a:cubicBezTo>
                    <a:pt x="665" y="12"/>
                    <a:pt x="664" y="6"/>
                    <a:pt x="664" y="0"/>
                  </a:cubicBezTo>
                  <a:cubicBezTo>
                    <a:pt x="448" y="0"/>
                    <a:pt x="6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319C2AB7-6547-3FA0-0DF9-59DD7B1D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92"/>
              <a:ext cx="159" cy="209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C6D873AF-56D6-D0D2-A95B-221008672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23"/>
              <a:ext cx="159" cy="208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" name="Shape 2">
            <a:extLst>
              <a:ext uri="{FF2B5EF4-FFF2-40B4-BE49-F238E27FC236}">
                <a16:creationId xmlns:a16="http://schemas.microsoft.com/office/drawing/2014/main" id="{B09DB6DF-9073-2259-44BF-851029C07DA0}"/>
              </a:ext>
            </a:extLst>
          </p:cNvPr>
          <p:cNvSpPr/>
          <p:nvPr userDrawn="1"/>
        </p:nvSpPr>
        <p:spPr>
          <a:xfrm>
            <a:off x="0" y="1401763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Shape 2711">
            <a:extLst>
              <a:ext uri="{FF2B5EF4-FFF2-40B4-BE49-F238E27FC236}">
                <a16:creationId xmlns:a16="http://schemas.microsoft.com/office/drawing/2014/main" id="{9C94CFAF-C9CB-8288-CBE4-E6E74B2C0863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3EEC927C-544C-6D00-3A33-26F575E46D0B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55CB8E95-CBD4-7123-1398-EC8C57CB94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25B7E004-F7DE-4D27-9785-9C40DE658333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314025" y="2204778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536972" y="2204778"/>
            <a:ext cx="1923627" cy="3413760"/>
          </a:xfrm>
          <a:prstGeom prst="roundRect">
            <a:avLst>
              <a:gd name="adj" fmla="val 1837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6097486"/>
      </p:ext>
    </p:extLst>
  </p:cSld>
  <p:clrMapOvr>
    <a:masterClrMapping/>
  </p:clrMapOvr>
  <p:transition spd="slow">
    <p:cover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F97C02EF-FDFD-AF24-BED6-D9A5CD67C8E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03730" y="470345"/>
            <a:ext cx="575227" cy="574580"/>
            <a:chOff x="2059" y="383"/>
            <a:chExt cx="3558" cy="3554"/>
          </a:xfrm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96996675-0ABA-C636-7D37-4301BCD6A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83"/>
              <a:ext cx="2535" cy="530"/>
            </a:xfrm>
            <a:custGeom>
              <a:avLst/>
              <a:gdLst>
                <a:gd name="T0" fmla="*/ 1071 w 1071"/>
                <a:gd name="T1" fmla="*/ 224 h 224"/>
                <a:gd name="T2" fmla="*/ 535 w 1071"/>
                <a:gd name="T3" fmla="*/ 0 h 224"/>
                <a:gd name="T4" fmla="*/ 0 w 1071"/>
                <a:gd name="T5" fmla="*/ 224 h 224"/>
                <a:gd name="T6" fmla="*/ 1071 w 1071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224">
                  <a:moveTo>
                    <a:pt x="1071" y="224"/>
                  </a:moveTo>
                  <a:cubicBezTo>
                    <a:pt x="935" y="86"/>
                    <a:pt x="745" y="0"/>
                    <a:pt x="535" y="0"/>
                  </a:cubicBezTo>
                  <a:cubicBezTo>
                    <a:pt x="326" y="0"/>
                    <a:pt x="136" y="86"/>
                    <a:pt x="0" y="224"/>
                  </a:cubicBezTo>
                  <a:cubicBezTo>
                    <a:pt x="322" y="224"/>
                    <a:pt x="764" y="224"/>
                    <a:pt x="1071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53D0BE7-01B8-C80E-2940-21979D6BD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54"/>
              <a:ext cx="3359" cy="2783"/>
            </a:xfrm>
            <a:custGeom>
              <a:avLst/>
              <a:gdLst>
                <a:gd name="T0" fmla="*/ 1396 w 1419"/>
                <a:gd name="T1" fmla="*/ 203 h 1176"/>
                <a:gd name="T2" fmla="*/ 749 w 1419"/>
                <a:gd name="T3" fmla="*/ 203 h 1176"/>
                <a:gd name="T4" fmla="*/ 701 w 1419"/>
                <a:gd name="T5" fmla="*/ 222 h 1176"/>
                <a:gd name="T6" fmla="*/ 632 w 1419"/>
                <a:gd name="T7" fmla="*/ 152 h 1176"/>
                <a:gd name="T8" fmla="*/ 749 w 1419"/>
                <a:gd name="T9" fmla="*/ 102 h 1176"/>
                <a:gd name="T10" fmla="*/ 1355 w 1419"/>
                <a:gd name="T11" fmla="*/ 102 h 1176"/>
                <a:gd name="T12" fmla="*/ 1297 w 1419"/>
                <a:gd name="T13" fmla="*/ 0 h 1176"/>
                <a:gd name="T14" fmla="*/ 58 w 1419"/>
                <a:gd name="T15" fmla="*/ 0 h 1176"/>
                <a:gd name="T16" fmla="*/ 0 w 1419"/>
                <a:gd name="T17" fmla="*/ 102 h 1176"/>
                <a:gd name="T18" fmla="*/ 561 w 1419"/>
                <a:gd name="T19" fmla="*/ 102 h 1176"/>
                <a:gd name="T20" fmla="*/ 561 w 1419"/>
                <a:gd name="T21" fmla="*/ 1167 h 1176"/>
                <a:gd name="T22" fmla="*/ 662 w 1419"/>
                <a:gd name="T23" fmla="*/ 1176 h 1176"/>
                <a:gd name="T24" fmla="*/ 662 w 1419"/>
                <a:gd name="T25" fmla="*/ 305 h 1176"/>
                <a:gd name="T26" fmla="*/ 1419 w 1419"/>
                <a:gd name="T27" fmla="*/ 305 h 1176"/>
                <a:gd name="T28" fmla="*/ 1396 w 1419"/>
                <a:gd name="T29" fmla="*/ 20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9" h="1176">
                  <a:moveTo>
                    <a:pt x="1396" y="203"/>
                  </a:moveTo>
                  <a:cubicBezTo>
                    <a:pt x="1167" y="203"/>
                    <a:pt x="821" y="203"/>
                    <a:pt x="749" y="203"/>
                  </a:cubicBezTo>
                  <a:cubicBezTo>
                    <a:pt x="736" y="215"/>
                    <a:pt x="719" y="222"/>
                    <a:pt x="701" y="222"/>
                  </a:cubicBezTo>
                  <a:cubicBezTo>
                    <a:pt x="663" y="222"/>
                    <a:pt x="632" y="191"/>
                    <a:pt x="632" y="152"/>
                  </a:cubicBezTo>
                  <a:cubicBezTo>
                    <a:pt x="632" y="92"/>
                    <a:pt x="704" y="60"/>
                    <a:pt x="749" y="102"/>
                  </a:cubicBezTo>
                  <a:cubicBezTo>
                    <a:pt x="819" y="102"/>
                    <a:pt x="1126" y="102"/>
                    <a:pt x="1355" y="102"/>
                  </a:cubicBezTo>
                  <a:cubicBezTo>
                    <a:pt x="1338" y="66"/>
                    <a:pt x="1319" y="32"/>
                    <a:pt x="1297" y="0"/>
                  </a:cubicBezTo>
                  <a:cubicBezTo>
                    <a:pt x="967" y="0"/>
                    <a:pt x="412" y="0"/>
                    <a:pt x="58" y="0"/>
                  </a:cubicBezTo>
                  <a:cubicBezTo>
                    <a:pt x="36" y="32"/>
                    <a:pt x="17" y="66"/>
                    <a:pt x="0" y="102"/>
                  </a:cubicBezTo>
                  <a:cubicBezTo>
                    <a:pt x="221" y="102"/>
                    <a:pt x="498" y="102"/>
                    <a:pt x="561" y="102"/>
                  </a:cubicBezTo>
                  <a:cubicBezTo>
                    <a:pt x="561" y="341"/>
                    <a:pt x="561" y="814"/>
                    <a:pt x="561" y="1167"/>
                  </a:cubicBezTo>
                  <a:cubicBezTo>
                    <a:pt x="594" y="1172"/>
                    <a:pt x="628" y="1176"/>
                    <a:pt x="662" y="1176"/>
                  </a:cubicBezTo>
                  <a:cubicBezTo>
                    <a:pt x="662" y="853"/>
                    <a:pt x="662" y="389"/>
                    <a:pt x="662" y="305"/>
                  </a:cubicBezTo>
                  <a:cubicBezTo>
                    <a:pt x="810" y="305"/>
                    <a:pt x="1181" y="305"/>
                    <a:pt x="1419" y="305"/>
                  </a:cubicBezTo>
                  <a:cubicBezTo>
                    <a:pt x="1413" y="270"/>
                    <a:pt x="1406" y="236"/>
                    <a:pt x="1396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6A48648B-5C98-4256-F6C8-D2CACAC9A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31"/>
              <a:ext cx="179" cy="168"/>
            </a:xfrm>
            <a:custGeom>
              <a:avLst/>
              <a:gdLst>
                <a:gd name="T0" fmla="*/ 40 w 76"/>
                <a:gd name="T1" fmla="*/ 68 h 71"/>
                <a:gd name="T2" fmla="*/ 76 w 76"/>
                <a:gd name="T3" fmla="*/ 35 h 71"/>
                <a:gd name="T4" fmla="*/ 40 w 76"/>
                <a:gd name="T5" fmla="*/ 3 h 71"/>
                <a:gd name="T6" fmla="*/ 40 w 76"/>
                <a:gd name="T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1">
                  <a:moveTo>
                    <a:pt x="40" y="68"/>
                  </a:moveTo>
                  <a:cubicBezTo>
                    <a:pt x="61" y="71"/>
                    <a:pt x="76" y="54"/>
                    <a:pt x="76" y="35"/>
                  </a:cubicBezTo>
                  <a:cubicBezTo>
                    <a:pt x="76" y="17"/>
                    <a:pt x="60" y="0"/>
                    <a:pt x="40" y="3"/>
                  </a:cubicBezTo>
                  <a:cubicBezTo>
                    <a:pt x="0" y="7"/>
                    <a:pt x="0" y="64"/>
                    <a:pt x="4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76CA75F-C963-58F6-7E8B-E2294E2A3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35"/>
              <a:ext cx="1261" cy="2229"/>
            </a:xfrm>
            <a:custGeom>
              <a:avLst/>
              <a:gdLst>
                <a:gd name="T0" fmla="*/ 533 w 533"/>
                <a:gd name="T1" fmla="*/ 0 h 942"/>
                <a:gd name="T2" fmla="*/ 33 w 533"/>
                <a:gd name="T3" fmla="*/ 0 h 942"/>
                <a:gd name="T4" fmla="*/ 10 w 533"/>
                <a:gd name="T5" fmla="*/ 102 h 942"/>
                <a:gd name="T6" fmla="*/ 361 w 533"/>
                <a:gd name="T7" fmla="*/ 102 h 942"/>
                <a:gd name="T8" fmla="*/ 478 w 533"/>
                <a:gd name="T9" fmla="*/ 153 h 942"/>
                <a:gd name="T10" fmla="*/ 361 w 533"/>
                <a:gd name="T11" fmla="*/ 204 h 942"/>
                <a:gd name="T12" fmla="*/ 1 w 533"/>
                <a:gd name="T13" fmla="*/ 204 h 942"/>
                <a:gd name="T14" fmla="*/ 0 w 533"/>
                <a:gd name="T15" fmla="*/ 222 h 942"/>
                <a:gd name="T16" fmla="*/ 533 w 533"/>
                <a:gd name="T17" fmla="*/ 942 h 942"/>
                <a:gd name="T18" fmla="*/ 533 w 533"/>
                <a:gd name="T1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42">
                  <a:moveTo>
                    <a:pt x="5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33"/>
                    <a:pt x="16" y="67"/>
                    <a:pt x="10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406" y="60"/>
                    <a:pt x="478" y="93"/>
                    <a:pt x="478" y="153"/>
                  </a:cubicBezTo>
                  <a:cubicBezTo>
                    <a:pt x="478" y="213"/>
                    <a:pt x="405" y="245"/>
                    <a:pt x="36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1" y="210"/>
                    <a:pt x="0" y="216"/>
                    <a:pt x="0" y="222"/>
                  </a:cubicBezTo>
                  <a:cubicBezTo>
                    <a:pt x="0" y="561"/>
                    <a:pt x="224" y="848"/>
                    <a:pt x="533" y="942"/>
                  </a:cubicBezTo>
                  <a:cubicBezTo>
                    <a:pt x="533" y="603"/>
                    <a:pt x="533" y="136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445B0BCB-11EE-9C06-A2C1-2E7F815A0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117"/>
              <a:ext cx="1575" cy="1811"/>
            </a:xfrm>
            <a:custGeom>
              <a:avLst/>
              <a:gdLst>
                <a:gd name="T0" fmla="*/ 0 w 665"/>
                <a:gd name="T1" fmla="*/ 0 h 765"/>
                <a:gd name="T2" fmla="*/ 0 w 665"/>
                <a:gd name="T3" fmla="*/ 765 h 765"/>
                <a:gd name="T4" fmla="*/ 102 w 665"/>
                <a:gd name="T5" fmla="*/ 745 h 765"/>
                <a:gd name="T6" fmla="*/ 102 w 665"/>
                <a:gd name="T7" fmla="*/ 178 h 765"/>
                <a:gd name="T8" fmla="*/ 83 w 665"/>
                <a:gd name="T9" fmla="*/ 131 h 765"/>
                <a:gd name="T10" fmla="*/ 203 w 665"/>
                <a:gd name="T11" fmla="*/ 83 h 765"/>
                <a:gd name="T12" fmla="*/ 203 w 665"/>
                <a:gd name="T13" fmla="*/ 178 h 765"/>
                <a:gd name="T14" fmla="*/ 203 w 665"/>
                <a:gd name="T15" fmla="*/ 712 h 765"/>
                <a:gd name="T16" fmla="*/ 665 w 665"/>
                <a:gd name="T17" fmla="*/ 18 h 765"/>
                <a:gd name="T18" fmla="*/ 664 w 665"/>
                <a:gd name="T19" fmla="*/ 0 h 765"/>
                <a:gd name="T20" fmla="*/ 0 w 665"/>
                <a:gd name="T21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765">
                  <a:moveTo>
                    <a:pt x="0" y="0"/>
                  </a:moveTo>
                  <a:cubicBezTo>
                    <a:pt x="0" y="765"/>
                    <a:pt x="0" y="765"/>
                    <a:pt x="0" y="765"/>
                  </a:cubicBezTo>
                  <a:cubicBezTo>
                    <a:pt x="35" y="761"/>
                    <a:pt x="68" y="754"/>
                    <a:pt x="102" y="74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90" y="166"/>
                    <a:pt x="83" y="149"/>
                    <a:pt x="83" y="131"/>
                  </a:cubicBezTo>
                  <a:cubicBezTo>
                    <a:pt x="83" y="69"/>
                    <a:pt x="160" y="37"/>
                    <a:pt x="203" y="83"/>
                  </a:cubicBezTo>
                  <a:cubicBezTo>
                    <a:pt x="228" y="110"/>
                    <a:pt x="228" y="151"/>
                    <a:pt x="203" y="178"/>
                  </a:cubicBezTo>
                  <a:cubicBezTo>
                    <a:pt x="203" y="712"/>
                    <a:pt x="203" y="712"/>
                    <a:pt x="203" y="712"/>
                  </a:cubicBezTo>
                  <a:cubicBezTo>
                    <a:pt x="474" y="599"/>
                    <a:pt x="665" y="331"/>
                    <a:pt x="665" y="18"/>
                  </a:cubicBezTo>
                  <a:cubicBezTo>
                    <a:pt x="665" y="12"/>
                    <a:pt x="664" y="6"/>
                    <a:pt x="664" y="0"/>
                  </a:cubicBezTo>
                  <a:cubicBezTo>
                    <a:pt x="448" y="0"/>
                    <a:pt x="6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FBC3CDA-A960-633F-9D72-036E65A9D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92"/>
              <a:ext cx="159" cy="209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39E14A7-13D1-6931-65D6-ED89D7ACB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23"/>
              <a:ext cx="159" cy="208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" name="Shape 2">
            <a:extLst>
              <a:ext uri="{FF2B5EF4-FFF2-40B4-BE49-F238E27FC236}">
                <a16:creationId xmlns:a16="http://schemas.microsoft.com/office/drawing/2014/main" id="{552E87E4-5589-C345-0CD2-96C6C2EA0CBD}"/>
              </a:ext>
            </a:extLst>
          </p:cNvPr>
          <p:cNvSpPr/>
          <p:nvPr userDrawn="1"/>
        </p:nvSpPr>
        <p:spPr>
          <a:xfrm>
            <a:off x="0" y="1401763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Shape 2711">
            <a:extLst>
              <a:ext uri="{FF2B5EF4-FFF2-40B4-BE49-F238E27FC236}">
                <a16:creationId xmlns:a16="http://schemas.microsoft.com/office/drawing/2014/main" id="{C266E673-4802-5C1A-CF43-13CAB138348F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7E54A09-B56A-A706-5813-A347E9112F72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7741DF5C-1BB0-8662-9499-863016C592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5403A283-7BFE-4B0B-BC5B-F293AC3F36A6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47991" y="2194267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878636" y="2194267"/>
            <a:ext cx="1923627" cy="3413760"/>
          </a:xfrm>
          <a:prstGeom prst="roundRect">
            <a:avLst>
              <a:gd name="adj" fmla="val 1837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009281" y="2194267"/>
            <a:ext cx="1923627" cy="3413760"/>
          </a:xfrm>
          <a:prstGeom prst="roundRect">
            <a:avLst>
              <a:gd name="adj" fmla="val 1837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64234688"/>
      </p:ext>
    </p:extLst>
  </p:cSld>
  <p:clrMapOvr>
    <a:masterClrMapping/>
  </p:clrMapOvr>
  <p:transition spd="slow">
    <p:cover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7349F3A3-CFEB-808D-C011-F91D25EFA624}"/>
              </a:ext>
            </a:extLst>
          </p:cNvPr>
          <p:cNvSpPr/>
          <p:nvPr userDrawn="1"/>
        </p:nvSpPr>
        <p:spPr>
          <a:xfrm>
            <a:off x="0" y="1401763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77CFFEDA-A380-30E0-3C00-46D95542950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03730" y="470345"/>
            <a:ext cx="575227" cy="574580"/>
            <a:chOff x="2059" y="383"/>
            <a:chExt cx="3558" cy="3554"/>
          </a:xfrm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F982EF4-BF87-61B5-D91B-D1B427AA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83"/>
              <a:ext cx="2535" cy="530"/>
            </a:xfrm>
            <a:custGeom>
              <a:avLst/>
              <a:gdLst>
                <a:gd name="T0" fmla="*/ 1071 w 1071"/>
                <a:gd name="T1" fmla="*/ 224 h 224"/>
                <a:gd name="T2" fmla="*/ 535 w 1071"/>
                <a:gd name="T3" fmla="*/ 0 h 224"/>
                <a:gd name="T4" fmla="*/ 0 w 1071"/>
                <a:gd name="T5" fmla="*/ 224 h 224"/>
                <a:gd name="T6" fmla="*/ 1071 w 1071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224">
                  <a:moveTo>
                    <a:pt x="1071" y="224"/>
                  </a:moveTo>
                  <a:cubicBezTo>
                    <a:pt x="935" y="86"/>
                    <a:pt x="745" y="0"/>
                    <a:pt x="535" y="0"/>
                  </a:cubicBezTo>
                  <a:cubicBezTo>
                    <a:pt x="326" y="0"/>
                    <a:pt x="136" y="86"/>
                    <a:pt x="0" y="224"/>
                  </a:cubicBezTo>
                  <a:cubicBezTo>
                    <a:pt x="322" y="224"/>
                    <a:pt x="764" y="224"/>
                    <a:pt x="1071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4628794-8DBC-E4A7-FB97-4FDF6D04A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54"/>
              <a:ext cx="3359" cy="2783"/>
            </a:xfrm>
            <a:custGeom>
              <a:avLst/>
              <a:gdLst>
                <a:gd name="T0" fmla="*/ 1396 w 1419"/>
                <a:gd name="T1" fmla="*/ 203 h 1176"/>
                <a:gd name="T2" fmla="*/ 749 w 1419"/>
                <a:gd name="T3" fmla="*/ 203 h 1176"/>
                <a:gd name="T4" fmla="*/ 701 w 1419"/>
                <a:gd name="T5" fmla="*/ 222 h 1176"/>
                <a:gd name="T6" fmla="*/ 632 w 1419"/>
                <a:gd name="T7" fmla="*/ 152 h 1176"/>
                <a:gd name="T8" fmla="*/ 749 w 1419"/>
                <a:gd name="T9" fmla="*/ 102 h 1176"/>
                <a:gd name="T10" fmla="*/ 1355 w 1419"/>
                <a:gd name="T11" fmla="*/ 102 h 1176"/>
                <a:gd name="T12" fmla="*/ 1297 w 1419"/>
                <a:gd name="T13" fmla="*/ 0 h 1176"/>
                <a:gd name="T14" fmla="*/ 58 w 1419"/>
                <a:gd name="T15" fmla="*/ 0 h 1176"/>
                <a:gd name="T16" fmla="*/ 0 w 1419"/>
                <a:gd name="T17" fmla="*/ 102 h 1176"/>
                <a:gd name="T18" fmla="*/ 561 w 1419"/>
                <a:gd name="T19" fmla="*/ 102 h 1176"/>
                <a:gd name="T20" fmla="*/ 561 w 1419"/>
                <a:gd name="T21" fmla="*/ 1167 h 1176"/>
                <a:gd name="T22" fmla="*/ 662 w 1419"/>
                <a:gd name="T23" fmla="*/ 1176 h 1176"/>
                <a:gd name="T24" fmla="*/ 662 w 1419"/>
                <a:gd name="T25" fmla="*/ 305 h 1176"/>
                <a:gd name="T26" fmla="*/ 1419 w 1419"/>
                <a:gd name="T27" fmla="*/ 305 h 1176"/>
                <a:gd name="T28" fmla="*/ 1396 w 1419"/>
                <a:gd name="T29" fmla="*/ 20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9" h="1176">
                  <a:moveTo>
                    <a:pt x="1396" y="203"/>
                  </a:moveTo>
                  <a:cubicBezTo>
                    <a:pt x="1167" y="203"/>
                    <a:pt x="821" y="203"/>
                    <a:pt x="749" y="203"/>
                  </a:cubicBezTo>
                  <a:cubicBezTo>
                    <a:pt x="736" y="215"/>
                    <a:pt x="719" y="222"/>
                    <a:pt x="701" y="222"/>
                  </a:cubicBezTo>
                  <a:cubicBezTo>
                    <a:pt x="663" y="222"/>
                    <a:pt x="632" y="191"/>
                    <a:pt x="632" y="152"/>
                  </a:cubicBezTo>
                  <a:cubicBezTo>
                    <a:pt x="632" y="92"/>
                    <a:pt x="704" y="60"/>
                    <a:pt x="749" y="102"/>
                  </a:cubicBezTo>
                  <a:cubicBezTo>
                    <a:pt x="819" y="102"/>
                    <a:pt x="1126" y="102"/>
                    <a:pt x="1355" y="102"/>
                  </a:cubicBezTo>
                  <a:cubicBezTo>
                    <a:pt x="1338" y="66"/>
                    <a:pt x="1319" y="32"/>
                    <a:pt x="1297" y="0"/>
                  </a:cubicBezTo>
                  <a:cubicBezTo>
                    <a:pt x="967" y="0"/>
                    <a:pt x="412" y="0"/>
                    <a:pt x="58" y="0"/>
                  </a:cubicBezTo>
                  <a:cubicBezTo>
                    <a:pt x="36" y="32"/>
                    <a:pt x="17" y="66"/>
                    <a:pt x="0" y="102"/>
                  </a:cubicBezTo>
                  <a:cubicBezTo>
                    <a:pt x="221" y="102"/>
                    <a:pt x="498" y="102"/>
                    <a:pt x="561" y="102"/>
                  </a:cubicBezTo>
                  <a:cubicBezTo>
                    <a:pt x="561" y="341"/>
                    <a:pt x="561" y="814"/>
                    <a:pt x="561" y="1167"/>
                  </a:cubicBezTo>
                  <a:cubicBezTo>
                    <a:pt x="594" y="1172"/>
                    <a:pt x="628" y="1176"/>
                    <a:pt x="662" y="1176"/>
                  </a:cubicBezTo>
                  <a:cubicBezTo>
                    <a:pt x="662" y="853"/>
                    <a:pt x="662" y="389"/>
                    <a:pt x="662" y="305"/>
                  </a:cubicBezTo>
                  <a:cubicBezTo>
                    <a:pt x="810" y="305"/>
                    <a:pt x="1181" y="305"/>
                    <a:pt x="1419" y="305"/>
                  </a:cubicBezTo>
                  <a:cubicBezTo>
                    <a:pt x="1413" y="270"/>
                    <a:pt x="1406" y="236"/>
                    <a:pt x="1396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B188F77-83DB-5156-6214-938E1164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31"/>
              <a:ext cx="179" cy="168"/>
            </a:xfrm>
            <a:custGeom>
              <a:avLst/>
              <a:gdLst>
                <a:gd name="T0" fmla="*/ 40 w 76"/>
                <a:gd name="T1" fmla="*/ 68 h 71"/>
                <a:gd name="T2" fmla="*/ 76 w 76"/>
                <a:gd name="T3" fmla="*/ 35 h 71"/>
                <a:gd name="T4" fmla="*/ 40 w 76"/>
                <a:gd name="T5" fmla="*/ 3 h 71"/>
                <a:gd name="T6" fmla="*/ 40 w 76"/>
                <a:gd name="T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1">
                  <a:moveTo>
                    <a:pt x="40" y="68"/>
                  </a:moveTo>
                  <a:cubicBezTo>
                    <a:pt x="61" y="71"/>
                    <a:pt x="76" y="54"/>
                    <a:pt x="76" y="35"/>
                  </a:cubicBezTo>
                  <a:cubicBezTo>
                    <a:pt x="76" y="17"/>
                    <a:pt x="60" y="0"/>
                    <a:pt x="40" y="3"/>
                  </a:cubicBezTo>
                  <a:cubicBezTo>
                    <a:pt x="0" y="7"/>
                    <a:pt x="0" y="64"/>
                    <a:pt x="4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B6A1320-5855-F1E4-E440-268EC04E2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35"/>
              <a:ext cx="1261" cy="2229"/>
            </a:xfrm>
            <a:custGeom>
              <a:avLst/>
              <a:gdLst>
                <a:gd name="T0" fmla="*/ 533 w 533"/>
                <a:gd name="T1" fmla="*/ 0 h 942"/>
                <a:gd name="T2" fmla="*/ 33 w 533"/>
                <a:gd name="T3" fmla="*/ 0 h 942"/>
                <a:gd name="T4" fmla="*/ 10 w 533"/>
                <a:gd name="T5" fmla="*/ 102 h 942"/>
                <a:gd name="T6" fmla="*/ 361 w 533"/>
                <a:gd name="T7" fmla="*/ 102 h 942"/>
                <a:gd name="T8" fmla="*/ 478 w 533"/>
                <a:gd name="T9" fmla="*/ 153 h 942"/>
                <a:gd name="T10" fmla="*/ 361 w 533"/>
                <a:gd name="T11" fmla="*/ 204 h 942"/>
                <a:gd name="T12" fmla="*/ 1 w 533"/>
                <a:gd name="T13" fmla="*/ 204 h 942"/>
                <a:gd name="T14" fmla="*/ 0 w 533"/>
                <a:gd name="T15" fmla="*/ 222 h 942"/>
                <a:gd name="T16" fmla="*/ 533 w 533"/>
                <a:gd name="T17" fmla="*/ 942 h 942"/>
                <a:gd name="T18" fmla="*/ 533 w 533"/>
                <a:gd name="T1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42">
                  <a:moveTo>
                    <a:pt x="5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33"/>
                    <a:pt x="16" y="67"/>
                    <a:pt x="10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406" y="60"/>
                    <a:pt x="478" y="93"/>
                    <a:pt x="478" y="153"/>
                  </a:cubicBezTo>
                  <a:cubicBezTo>
                    <a:pt x="478" y="213"/>
                    <a:pt x="405" y="245"/>
                    <a:pt x="36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1" y="210"/>
                    <a:pt x="0" y="216"/>
                    <a:pt x="0" y="222"/>
                  </a:cubicBezTo>
                  <a:cubicBezTo>
                    <a:pt x="0" y="561"/>
                    <a:pt x="224" y="848"/>
                    <a:pt x="533" y="942"/>
                  </a:cubicBezTo>
                  <a:cubicBezTo>
                    <a:pt x="533" y="603"/>
                    <a:pt x="533" y="136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CCCE84A-302C-2F88-879E-158E1C555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117"/>
              <a:ext cx="1575" cy="1811"/>
            </a:xfrm>
            <a:custGeom>
              <a:avLst/>
              <a:gdLst>
                <a:gd name="T0" fmla="*/ 0 w 665"/>
                <a:gd name="T1" fmla="*/ 0 h 765"/>
                <a:gd name="T2" fmla="*/ 0 w 665"/>
                <a:gd name="T3" fmla="*/ 765 h 765"/>
                <a:gd name="T4" fmla="*/ 102 w 665"/>
                <a:gd name="T5" fmla="*/ 745 h 765"/>
                <a:gd name="T6" fmla="*/ 102 w 665"/>
                <a:gd name="T7" fmla="*/ 178 h 765"/>
                <a:gd name="T8" fmla="*/ 83 w 665"/>
                <a:gd name="T9" fmla="*/ 131 h 765"/>
                <a:gd name="T10" fmla="*/ 203 w 665"/>
                <a:gd name="T11" fmla="*/ 83 h 765"/>
                <a:gd name="T12" fmla="*/ 203 w 665"/>
                <a:gd name="T13" fmla="*/ 178 h 765"/>
                <a:gd name="T14" fmla="*/ 203 w 665"/>
                <a:gd name="T15" fmla="*/ 712 h 765"/>
                <a:gd name="T16" fmla="*/ 665 w 665"/>
                <a:gd name="T17" fmla="*/ 18 h 765"/>
                <a:gd name="T18" fmla="*/ 664 w 665"/>
                <a:gd name="T19" fmla="*/ 0 h 765"/>
                <a:gd name="T20" fmla="*/ 0 w 665"/>
                <a:gd name="T21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765">
                  <a:moveTo>
                    <a:pt x="0" y="0"/>
                  </a:moveTo>
                  <a:cubicBezTo>
                    <a:pt x="0" y="765"/>
                    <a:pt x="0" y="765"/>
                    <a:pt x="0" y="765"/>
                  </a:cubicBezTo>
                  <a:cubicBezTo>
                    <a:pt x="35" y="761"/>
                    <a:pt x="68" y="754"/>
                    <a:pt x="102" y="74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90" y="166"/>
                    <a:pt x="83" y="149"/>
                    <a:pt x="83" y="131"/>
                  </a:cubicBezTo>
                  <a:cubicBezTo>
                    <a:pt x="83" y="69"/>
                    <a:pt x="160" y="37"/>
                    <a:pt x="203" y="83"/>
                  </a:cubicBezTo>
                  <a:cubicBezTo>
                    <a:pt x="228" y="110"/>
                    <a:pt x="228" y="151"/>
                    <a:pt x="203" y="178"/>
                  </a:cubicBezTo>
                  <a:cubicBezTo>
                    <a:pt x="203" y="712"/>
                    <a:pt x="203" y="712"/>
                    <a:pt x="203" y="712"/>
                  </a:cubicBezTo>
                  <a:cubicBezTo>
                    <a:pt x="474" y="599"/>
                    <a:pt x="665" y="331"/>
                    <a:pt x="665" y="18"/>
                  </a:cubicBezTo>
                  <a:cubicBezTo>
                    <a:pt x="665" y="12"/>
                    <a:pt x="664" y="6"/>
                    <a:pt x="664" y="0"/>
                  </a:cubicBezTo>
                  <a:cubicBezTo>
                    <a:pt x="448" y="0"/>
                    <a:pt x="6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90CB4CE-D52B-AD53-ED04-B1F6BC2A6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92"/>
              <a:ext cx="159" cy="209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21FE72E-181E-B6D8-02BE-891C0400A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23"/>
              <a:ext cx="159" cy="208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1" name="Shape 2711">
            <a:extLst>
              <a:ext uri="{FF2B5EF4-FFF2-40B4-BE49-F238E27FC236}">
                <a16:creationId xmlns:a16="http://schemas.microsoft.com/office/drawing/2014/main" id="{48755AAF-C11C-59C2-3E37-D26AF2C99BA1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70D94CC3-9914-A0CF-BF58-1342B36534E8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9B7D9D4F-C454-BA0D-3D90-C3F50FF021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138B5DF5-F37B-484A-8CAF-6176DAE0C743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64249" y="2579857"/>
            <a:ext cx="1632511" cy="2897131"/>
          </a:xfrm>
          <a:custGeom>
            <a:avLst/>
            <a:gdLst>
              <a:gd name="connsiteX0" fmla="*/ 0 w 1632511"/>
              <a:gd name="connsiteY0" fmla="*/ 0 h 2897131"/>
              <a:gd name="connsiteX1" fmla="*/ 1632511 w 1632511"/>
              <a:gd name="connsiteY1" fmla="*/ 0 h 2897131"/>
              <a:gd name="connsiteX2" fmla="*/ 1632511 w 1632511"/>
              <a:gd name="connsiteY2" fmla="*/ 2897131 h 2897131"/>
              <a:gd name="connsiteX3" fmla="*/ 0 w 1632511"/>
              <a:gd name="connsiteY3" fmla="*/ 2897131 h 289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511" h="2897131">
                <a:moveTo>
                  <a:pt x="0" y="0"/>
                </a:moveTo>
                <a:lnTo>
                  <a:pt x="1632511" y="0"/>
                </a:lnTo>
                <a:lnTo>
                  <a:pt x="1632511" y="2897131"/>
                </a:lnTo>
                <a:lnTo>
                  <a:pt x="0" y="2897131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212686" y="2579857"/>
            <a:ext cx="1632511" cy="2897131"/>
          </a:xfrm>
          <a:custGeom>
            <a:avLst/>
            <a:gdLst>
              <a:gd name="connsiteX0" fmla="*/ 0 w 1632511"/>
              <a:gd name="connsiteY0" fmla="*/ 0 h 2897131"/>
              <a:gd name="connsiteX1" fmla="*/ 1632511 w 1632511"/>
              <a:gd name="connsiteY1" fmla="*/ 0 h 2897131"/>
              <a:gd name="connsiteX2" fmla="*/ 1632511 w 1632511"/>
              <a:gd name="connsiteY2" fmla="*/ 2897131 h 2897131"/>
              <a:gd name="connsiteX3" fmla="*/ 0 w 1632511"/>
              <a:gd name="connsiteY3" fmla="*/ 2897131 h 289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511" h="2897131">
                <a:moveTo>
                  <a:pt x="0" y="0"/>
                </a:moveTo>
                <a:lnTo>
                  <a:pt x="1632511" y="0"/>
                </a:lnTo>
                <a:lnTo>
                  <a:pt x="1632511" y="2897131"/>
                </a:lnTo>
                <a:lnTo>
                  <a:pt x="0" y="2897131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6543848"/>
      </p:ext>
    </p:extLst>
  </p:cSld>
  <p:clrMapOvr>
    <a:masterClrMapping/>
  </p:clrMapOvr>
  <p:transition spd="slow">
    <p:cover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81EAA3B9-4842-2977-11CD-7DAE2163043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03730" y="470345"/>
            <a:ext cx="575227" cy="574580"/>
            <a:chOff x="2059" y="383"/>
            <a:chExt cx="3558" cy="3554"/>
          </a:xfrm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F64C37DC-446A-A81A-FA25-DD9BF0D4A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83"/>
              <a:ext cx="2535" cy="530"/>
            </a:xfrm>
            <a:custGeom>
              <a:avLst/>
              <a:gdLst>
                <a:gd name="T0" fmla="*/ 1071 w 1071"/>
                <a:gd name="T1" fmla="*/ 224 h 224"/>
                <a:gd name="T2" fmla="*/ 535 w 1071"/>
                <a:gd name="T3" fmla="*/ 0 h 224"/>
                <a:gd name="T4" fmla="*/ 0 w 1071"/>
                <a:gd name="T5" fmla="*/ 224 h 224"/>
                <a:gd name="T6" fmla="*/ 1071 w 1071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224">
                  <a:moveTo>
                    <a:pt x="1071" y="224"/>
                  </a:moveTo>
                  <a:cubicBezTo>
                    <a:pt x="935" y="86"/>
                    <a:pt x="745" y="0"/>
                    <a:pt x="535" y="0"/>
                  </a:cubicBezTo>
                  <a:cubicBezTo>
                    <a:pt x="326" y="0"/>
                    <a:pt x="136" y="86"/>
                    <a:pt x="0" y="224"/>
                  </a:cubicBezTo>
                  <a:cubicBezTo>
                    <a:pt x="322" y="224"/>
                    <a:pt x="764" y="224"/>
                    <a:pt x="1071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D49A62E6-195D-0640-9D8F-8807C1737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54"/>
              <a:ext cx="3359" cy="2783"/>
            </a:xfrm>
            <a:custGeom>
              <a:avLst/>
              <a:gdLst>
                <a:gd name="T0" fmla="*/ 1396 w 1419"/>
                <a:gd name="T1" fmla="*/ 203 h 1176"/>
                <a:gd name="T2" fmla="*/ 749 w 1419"/>
                <a:gd name="T3" fmla="*/ 203 h 1176"/>
                <a:gd name="T4" fmla="*/ 701 w 1419"/>
                <a:gd name="T5" fmla="*/ 222 h 1176"/>
                <a:gd name="T6" fmla="*/ 632 w 1419"/>
                <a:gd name="T7" fmla="*/ 152 h 1176"/>
                <a:gd name="T8" fmla="*/ 749 w 1419"/>
                <a:gd name="T9" fmla="*/ 102 h 1176"/>
                <a:gd name="T10" fmla="*/ 1355 w 1419"/>
                <a:gd name="T11" fmla="*/ 102 h 1176"/>
                <a:gd name="T12" fmla="*/ 1297 w 1419"/>
                <a:gd name="T13" fmla="*/ 0 h 1176"/>
                <a:gd name="T14" fmla="*/ 58 w 1419"/>
                <a:gd name="T15" fmla="*/ 0 h 1176"/>
                <a:gd name="T16" fmla="*/ 0 w 1419"/>
                <a:gd name="T17" fmla="*/ 102 h 1176"/>
                <a:gd name="T18" fmla="*/ 561 w 1419"/>
                <a:gd name="T19" fmla="*/ 102 h 1176"/>
                <a:gd name="T20" fmla="*/ 561 w 1419"/>
                <a:gd name="T21" fmla="*/ 1167 h 1176"/>
                <a:gd name="T22" fmla="*/ 662 w 1419"/>
                <a:gd name="T23" fmla="*/ 1176 h 1176"/>
                <a:gd name="T24" fmla="*/ 662 w 1419"/>
                <a:gd name="T25" fmla="*/ 305 h 1176"/>
                <a:gd name="T26" fmla="*/ 1419 w 1419"/>
                <a:gd name="T27" fmla="*/ 305 h 1176"/>
                <a:gd name="T28" fmla="*/ 1396 w 1419"/>
                <a:gd name="T29" fmla="*/ 20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9" h="1176">
                  <a:moveTo>
                    <a:pt x="1396" y="203"/>
                  </a:moveTo>
                  <a:cubicBezTo>
                    <a:pt x="1167" y="203"/>
                    <a:pt x="821" y="203"/>
                    <a:pt x="749" y="203"/>
                  </a:cubicBezTo>
                  <a:cubicBezTo>
                    <a:pt x="736" y="215"/>
                    <a:pt x="719" y="222"/>
                    <a:pt x="701" y="222"/>
                  </a:cubicBezTo>
                  <a:cubicBezTo>
                    <a:pt x="663" y="222"/>
                    <a:pt x="632" y="191"/>
                    <a:pt x="632" y="152"/>
                  </a:cubicBezTo>
                  <a:cubicBezTo>
                    <a:pt x="632" y="92"/>
                    <a:pt x="704" y="60"/>
                    <a:pt x="749" y="102"/>
                  </a:cubicBezTo>
                  <a:cubicBezTo>
                    <a:pt x="819" y="102"/>
                    <a:pt x="1126" y="102"/>
                    <a:pt x="1355" y="102"/>
                  </a:cubicBezTo>
                  <a:cubicBezTo>
                    <a:pt x="1338" y="66"/>
                    <a:pt x="1319" y="32"/>
                    <a:pt x="1297" y="0"/>
                  </a:cubicBezTo>
                  <a:cubicBezTo>
                    <a:pt x="967" y="0"/>
                    <a:pt x="412" y="0"/>
                    <a:pt x="58" y="0"/>
                  </a:cubicBezTo>
                  <a:cubicBezTo>
                    <a:pt x="36" y="32"/>
                    <a:pt x="17" y="66"/>
                    <a:pt x="0" y="102"/>
                  </a:cubicBezTo>
                  <a:cubicBezTo>
                    <a:pt x="221" y="102"/>
                    <a:pt x="498" y="102"/>
                    <a:pt x="561" y="102"/>
                  </a:cubicBezTo>
                  <a:cubicBezTo>
                    <a:pt x="561" y="341"/>
                    <a:pt x="561" y="814"/>
                    <a:pt x="561" y="1167"/>
                  </a:cubicBezTo>
                  <a:cubicBezTo>
                    <a:pt x="594" y="1172"/>
                    <a:pt x="628" y="1176"/>
                    <a:pt x="662" y="1176"/>
                  </a:cubicBezTo>
                  <a:cubicBezTo>
                    <a:pt x="662" y="853"/>
                    <a:pt x="662" y="389"/>
                    <a:pt x="662" y="305"/>
                  </a:cubicBezTo>
                  <a:cubicBezTo>
                    <a:pt x="810" y="305"/>
                    <a:pt x="1181" y="305"/>
                    <a:pt x="1419" y="305"/>
                  </a:cubicBezTo>
                  <a:cubicBezTo>
                    <a:pt x="1413" y="270"/>
                    <a:pt x="1406" y="236"/>
                    <a:pt x="1396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3875989E-DD93-F0DB-2EB4-7AB07AB46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31"/>
              <a:ext cx="179" cy="168"/>
            </a:xfrm>
            <a:custGeom>
              <a:avLst/>
              <a:gdLst>
                <a:gd name="T0" fmla="*/ 40 w 76"/>
                <a:gd name="T1" fmla="*/ 68 h 71"/>
                <a:gd name="T2" fmla="*/ 76 w 76"/>
                <a:gd name="T3" fmla="*/ 35 h 71"/>
                <a:gd name="T4" fmla="*/ 40 w 76"/>
                <a:gd name="T5" fmla="*/ 3 h 71"/>
                <a:gd name="T6" fmla="*/ 40 w 76"/>
                <a:gd name="T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1">
                  <a:moveTo>
                    <a:pt x="40" y="68"/>
                  </a:moveTo>
                  <a:cubicBezTo>
                    <a:pt x="61" y="71"/>
                    <a:pt x="76" y="54"/>
                    <a:pt x="76" y="35"/>
                  </a:cubicBezTo>
                  <a:cubicBezTo>
                    <a:pt x="76" y="17"/>
                    <a:pt x="60" y="0"/>
                    <a:pt x="40" y="3"/>
                  </a:cubicBezTo>
                  <a:cubicBezTo>
                    <a:pt x="0" y="7"/>
                    <a:pt x="0" y="64"/>
                    <a:pt x="4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524A2EA1-8179-BDB4-80C1-6A9D6B654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35"/>
              <a:ext cx="1261" cy="2229"/>
            </a:xfrm>
            <a:custGeom>
              <a:avLst/>
              <a:gdLst>
                <a:gd name="T0" fmla="*/ 533 w 533"/>
                <a:gd name="T1" fmla="*/ 0 h 942"/>
                <a:gd name="T2" fmla="*/ 33 w 533"/>
                <a:gd name="T3" fmla="*/ 0 h 942"/>
                <a:gd name="T4" fmla="*/ 10 w 533"/>
                <a:gd name="T5" fmla="*/ 102 h 942"/>
                <a:gd name="T6" fmla="*/ 361 w 533"/>
                <a:gd name="T7" fmla="*/ 102 h 942"/>
                <a:gd name="T8" fmla="*/ 478 w 533"/>
                <a:gd name="T9" fmla="*/ 153 h 942"/>
                <a:gd name="T10" fmla="*/ 361 w 533"/>
                <a:gd name="T11" fmla="*/ 204 h 942"/>
                <a:gd name="T12" fmla="*/ 1 w 533"/>
                <a:gd name="T13" fmla="*/ 204 h 942"/>
                <a:gd name="T14" fmla="*/ 0 w 533"/>
                <a:gd name="T15" fmla="*/ 222 h 942"/>
                <a:gd name="T16" fmla="*/ 533 w 533"/>
                <a:gd name="T17" fmla="*/ 942 h 942"/>
                <a:gd name="T18" fmla="*/ 533 w 533"/>
                <a:gd name="T1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42">
                  <a:moveTo>
                    <a:pt x="5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33"/>
                    <a:pt x="16" y="67"/>
                    <a:pt x="10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406" y="60"/>
                    <a:pt x="478" y="93"/>
                    <a:pt x="478" y="153"/>
                  </a:cubicBezTo>
                  <a:cubicBezTo>
                    <a:pt x="478" y="213"/>
                    <a:pt x="405" y="245"/>
                    <a:pt x="36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1" y="210"/>
                    <a:pt x="0" y="216"/>
                    <a:pt x="0" y="222"/>
                  </a:cubicBezTo>
                  <a:cubicBezTo>
                    <a:pt x="0" y="561"/>
                    <a:pt x="224" y="848"/>
                    <a:pt x="533" y="942"/>
                  </a:cubicBezTo>
                  <a:cubicBezTo>
                    <a:pt x="533" y="603"/>
                    <a:pt x="533" y="136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0347CBC-7DD4-EA4D-A59A-A0C249797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117"/>
              <a:ext cx="1575" cy="1811"/>
            </a:xfrm>
            <a:custGeom>
              <a:avLst/>
              <a:gdLst>
                <a:gd name="T0" fmla="*/ 0 w 665"/>
                <a:gd name="T1" fmla="*/ 0 h 765"/>
                <a:gd name="T2" fmla="*/ 0 w 665"/>
                <a:gd name="T3" fmla="*/ 765 h 765"/>
                <a:gd name="T4" fmla="*/ 102 w 665"/>
                <a:gd name="T5" fmla="*/ 745 h 765"/>
                <a:gd name="T6" fmla="*/ 102 w 665"/>
                <a:gd name="T7" fmla="*/ 178 h 765"/>
                <a:gd name="T8" fmla="*/ 83 w 665"/>
                <a:gd name="T9" fmla="*/ 131 h 765"/>
                <a:gd name="T10" fmla="*/ 203 w 665"/>
                <a:gd name="T11" fmla="*/ 83 h 765"/>
                <a:gd name="T12" fmla="*/ 203 w 665"/>
                <a:gd name="T13" fmla="*/ 178 h 765"/>
                <a:gd name="T14" fmla="*/ 203 w 665"/>
                <a:gd name="T15" fmla="*/ 712 h 765"/>
                <a:gd name="T16" fmla="*/ 665 w 665"/>
                <a:gd name="T17" fmla="*/ 18 h 765"/>
                <a:gd name="T18" fmla="*/ 664 w 665"/>
                <a:gd name="T19" fmla="*/ 0 h 765"/>
                <a:gd name="T20" fmla="*/ 0 w 665"/>
                <a:gd name="T21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765">
                  <a:moveTo>
                    <a:pt x="0" y="0"/>
                  </a:moveTo>
                  <a:cubicBezTo>
                    <a:pt x="0" y="765"/>
                    <a:pt x="0" y="765"/>
                    <a:pt x="0" y="765"/>
                  </a:cubicBezTo>
                  <a:cubicBezTo>
                    <a:pt x="35" y="761"/>
                    <a:pt x="68" y="754"/>
                    <a:pt x="102" y="74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90" y="166"/>
                    <a:pt x="83" y="149"/>
                    <a:pt x="83" y="131"/>
                  </a:cubicBezTo>
                  <a:cubicBezTo>
                    <a:pt x="83" y="69"/>
                    <a:pt x="160" y="37"/>
                    <a:pt x="203" y="83"/>
                  </a:cubicBezTo>
                  <a:cubicBezTo>
                    <a:pt x="228" y="110"/>
                    <a:pt x="228" y="151"/>
                    <a:pt x="203" y="178"/>
                  </a:cubicBezTo>
                  <a:cubicBezTo>
                    <a:pt x="203" y="712"/>
                    <a:pt x="203" y="712"/>
                    <a:pt x="203" y="712"/>
                  </a:cubicBezTo>
                  <a:cubicBezTo>
                    <a:pt x="474" y="599"/>
                    <a:pt x="665" y="331"/>
                    <a:pt x="665" y="18"/>
                  </a:cubicBezTo>
                  <a:cubicBezTo>
                    <a:pt x="665" y="12"/>
                    <a:pt x="664" y="6"/>
                    <a:pt x="664" y="0"/>
                  </a:cubicBezTo>
                  <a:cubicBezTo>
                    <a:pt x="448" y="0"/>
                    <a:pt x="6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8618A7D-E613-60CC-D18F-19105A579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92"/>
              <a:ext cx="159" cy="209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8ECFB92-C5B5-F76D-7DFA-F6056878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23"/>
              <a:ext cx="159" cy="208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" name="Shape 2">
            <a:extLst>
              <a:ext uri="{FF2B5EF4-FFF2-40B4-BE49-F238E27FC236}">
                <a16:creationId xmlns:a16="http://schemas.microsoft.com/office/drawing/2014/main" id="{428B8374-0DBC-0B54-1826-FD183404EA19}"/>
              </a:ext>
            </a:extLst>
          </p:cNvPr>
          <p:cNvSpPr/>
          <p:nvPr userDrawn="1"/>
        </p:nvSpPr>
        <p:spPr>
          <a:xfrm>
            <a:off x="0" y="1401763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Shape 2711">
            <a:extLst>
              <a:ext uri="{FF2B5EF4-FFF2-40B4-BE49-F238E27FC236}">
                <a16:creationId xmlns:a16="http://schemas.microsoft.com/office/drawing/2014/main" id="{A4F4D01F-59AD-DD0A-5379-BC5B3DFD2D59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A39146D8-72CF-C70A-AC33-E3A2D2F03171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571D5765-2E7C-E7A8-0BC1-59D9564BD1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342AA752-BC60-4726-A1AC-F79D5C32A95F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3248" y="3088577"/>
            <a:ext cx="1271780" cy="1582037"/>
          </a:xfrm>
          <a:prstGeom prst="rec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198536" y="3088577"/>
            <a:ext cx="1271780" cy="1582037"/>
          </a:xfrm>
          <a:prstGeom prst="rec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17303" y="3009475"/>
            <a:ext cx="1398958" cy="1740241"/>
          </a:xfrm>
          <a:prstGeom prst="rec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23697124"/>
      </p:ext>
    </p:extLst>
  </p:cSld>
  <p:clrMapOvr>
    <a:masterClrMapping/>
  </p:clrMapOvr>
  <p:transition spd="slow">
    <p:cover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8F737064-2315-D2FA-B83B-6337271FD3F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03730" y="470345"/>
            <a:ext cx="575227" cy="574580"/>
            <a:chOff x="2059" y="383"/>
            <a:chExt cx="3558" cy="3554"/>
          </a:xfrm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AEA40790-B4C7-1B6B-231A-5235547DE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83"/>
              <a:ext cx="2535" cy="530"/>
            </a:xfrm>
            <a:custGeom>
              <a:avLst/>
              <a:gdLst>
                <a:gd name="T0" fmla="*/ 1071 w 1071"/>
                <a:gd name="T1" fmla="*/ 224 h 224"/>
                <a:gd name="T2" fmla="*/ 535 w 1071"/>
                <a:gd name="T3" fmla="*/ 0 h 224"/>
                <a:gd name="T4" fmla="*/ 0 w 1071"/>
                <a:gd name="T5" fmla="*/ 224 h 224"/>
                <a:gd name="T6" fmla="*/ 1071 w 1071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224">
                  <a:moveTo>
                    <a:pt x="1071" y="224"/>
                  </a:moveTo>
                  <a:cubicBezTo>
                    <a:pt x="935" y="86"/>
                    <a:pt x="745" y="0"/>
                    <a:pt x="535" y="0"/>
                  </a:cubicBezTo>
                  <a:cubicBezTo>
                    <a:pt x="326" y="0"/>
                    <a:pt x="136" y="86"/>
                    <a:pt x="0" y="224"/>
                  </a:cubicBezTo>
                  <a:cubicBezTo>
                    <a:pt x="322" y="224"/>
                    <a:pt x="764" y="224"/>
                    <a:pt x="1071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6426A193-13CA-D4AF-4414-CEC06D271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54"/>
              <a:ext cx="3359" cy="2783"/>
            </a:xfrm>
            <a:custGeom>
              <a:avLst/>
              <a:gdLst>
                <a:gd name="T0" fmla="*/ 1396 w 1419"/>
                <a:gd name="T1" fmla="*/ 203 h 1176"/>
                <a:gd name="T2" fmla="*/ 749 w 1419"/>
                <a:gd name="T3" fmla="*/ 203 h 1176"/>
                <a:gd name="T4" fmla="*/ 701 w 1419"/>
                <a:gd name="T5" fmla="*/ 222 h 1176"/>
                <a:gd name="T6" fmla="*/ 632 w 1419"/>
                <a:gd name="T7" fmla="*/ 152 h 1176"/>
                <a:gd name="T8" fmla="*/ 749 w 1419"/>
                <a:gd name="T9" fmla="*/ 102 h 1176"/>
                <a:gd name="T10" fmla="*/ 1355 w 1419"/>
                <a:gd name="T11" fmla="*/ 102 h 1176"/>
                <a:gd name="T12" fmla="*/ 1297 w 1419"/>
                <a:gd name="T13" fmla="*/ 0 h 1176"/>
                <a:gd name="T14" fmla="*/ 58 w 1419"/>
                <a:gd name="T15" fmla="*/ 0 h 1176"/>
                <a:gd name="T16" fmla="*/ 0 w 1419"/>
                <a:gd name="T17" fmla="*/ 102 h 1176"/>
                <a:gd name="T18" fmla="*/ 561 w 1419"/>
                <a:gd name="T19" fmla="*/ 102 h 1176"/>
                <a:gd name="T20" fmla="*/ 561 w 1419"/>
                <a:gd name="T21" fmla="*/ 1167 h 1176"/>
                <a:gd name="T22" fmla="*/ 662 w 1419"/>
                <a:gd name="T23" fmla="*/ 1176 h 1176"/>
                <a:gd name="T24" fmla="*/ 662 w 1419"/>
                <a:gd name="T25" fmla="*/ 305 h 1176"/>
                <a:gd name="T26" fmla="*/ 1419 w 1419"/>
                <a:gd name="T27" fmla="*/ 305 h 1176"/>
                <a:gd name="T28" fmla="*/ 1396 w 1419"/>
                <a:gd name="T29" fmla="*/ 20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9" h="1176">
                  <a:moveTo>
                    <a:pt x="1396" y="203"/>
                  </a:moveTo>
                  <a:cubicBezTo>
                    <a:pt x="1167" y="203"/>
                    <a:pt x="821" y="203"/>
                    <a:pt x="749" y="203"/>
                  </a:cubicBezTo>
                  <a:cubicBezTo>
                    <a:pt x="736" y="215"/>
                    <a:pt x="719" y="222"/>
                    <a:pt x="701" y="222"/>
                  </a:cubicBezTo>
                  <a:cubicBezTo>
                    <a:pt x="663" y="222"/>
                    <a:pt x="632" y="191"/>
                    <a:pt x="632" y="152"/>
                  </a:cubicBezTo>
                  <a:cubicBezTo>
                    <a:pt x="632" y="92"/>
                    <a:pt x="704" y="60"/>
                    <a:pt x="749" y="102"/>
                  </a:cubicBezTo>
                  <a:cubicBezTo>
                    <a:pt x="819" y="102"/>
                    <a:pt x="1126" y="102"/>
                    <a:pt x="1355" y="102"/>
                  </a:cubicBezTo>
                  <a:cubicBezTo>
                    <a:pt x="1338" y="66"/>
                    <a:pt x="1319" y="32"/>
                    <a:pt x="1297" y="0"/>
                  </a:cubicBezTo>
                  <a:cubicBezTo>
                    <a:pt x="967" y="0"/>
                    <a:pt x="412" y="0"/>
                    <a:pt x="58" y="0"/>
                  </a:cubicBezTo>
                  <a:cubicBezTo>
                    <a:pt x="36" y="32"/>
                    <a:pt x="17" y="66"/>
                    <a:pt x="0" y="102"/>
                  </a:cubicBezTo>
                  <a:cubicBezTo>
                    <a:pt x="221" y="102"/>
                    <a:pt x="498" y="102"/>
                    <a:pt x="561" y="102"/>
                  </a:cubicBezTo>
                  <a:cubicBezTo>
                    <a:pt x="561" y="341"/>
                    <a:pt x="561" y="814"/>
                    <a:pt x="561" y="1167"/>
                  </a:cubicBezTo>
                  <a:cubicBezTo>
                    <a:pt x="594" y="1172"/>
                    <a:pt x="628" y="1176"/>
                    <a:pt x="662" y="1176"/>
                  </a:cubicBezTo>
                  <a:cubicBezTo>
                    <a:pt x="662" y="853"/>
                    <a:pt x="662" y="389"/>
                    <a:pt x="662" y="305"/>
                  </a:cubicBezTo>
                  <a:cubicBezTo>
                    <a:pt x="810" y="305"/>
                    <a:pt x="1181" y="305"/>
                    <a:pt x="1419" y="305"/>
                  </a:cubicBezTo>
                  <a:cubicBezTo>
                    <a:pt x="1413" y="270"/>
                    <a:pt x="1406" y="236"/>
                    <a:pt x="1396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A55207DF-1FA1-32E9-FC55-385311D41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31"/>
              <a:ext cx="179" cy="168"/>
            </a:xfrm>
            <a:custGeom>
              <a:avLst/>
              <a:gdLst>
                <a:gd name="T0" fmla="*/ 40 w 76"/>
                <a:gd name="T1" fmla="*/ 68 h 71"/>
                <a:gd name="T2" fmla="*/ 76 w 76"/>
                <a:gd name="T3" fmla="*/ 35 h 71"/>
                <a:gd name="T4" fmla="*/ 40 w 76"/>
                <a:gd name="T5" fmla="*/ 3 h 71"/>
                <a:gd name="T6" fmla="*/ 40 w 76"/>
                <a:gd name="T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1">
                  <a:moveTo>
                    <a:pt x="40" y="68"/>
                  </a:moveTo>
                  <a:cubicBezTo>
                    <a:pt x="61" y="71"/>
                    <a:pt x="76" y="54"/>
                    <a:pt x="76" y="35"/>
                  </a:cubicBezTo>
                  <a:cubicBezTo>
                    <a:pt x="76" y="17"/>
                    <a:pt x="60" y="0"/>
                    <a:pt x="40" y="3"/>
                  </a:cubicBezTo>
                  <a:cubicBezTo>
                    <a:pt x="0" y="7"/>
                    <a:pt x="0" y="64"/>
                    <a:pt x="4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BA74823-ACD2-86BF-A1CC-730597B88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35"/>
              <a:ext cx="1261" cy="2229"/>
            </a:xfrm>
            <a:custGeom>
              <a:avLst/>
              <a:gdLst>
                <a:gd name="T0" fmla="*/ 533 w 533"/>
                <a:gd name="T1" fmla="*/ 0 h 942"/>
                <a:gd name="T2" fmla="*/ 33 w 533"/>
                <a:gd name="T3" fmla="*/ 0 h 942"/>
                <a:gd name="T4" fmla="*/ 10 w 533"/>
                <a:gd name="T5" fmla="*/ 102 h 942"/>
                <a:gd name="T6" fmla="*/ 361 w 533"/>
                <a:gd name="T7" fmla="*/ 102 h 942"/>
                <a:gd name="T8" fmla="*/ 478 w 533"/>
                <a:gd name="T9" fmla="*/ 153 h 942"/>
                <a:gd name="T10" fmla="*/ 361 w 533"/>
                <a:gd name="T11" fmla="*/ 204 h 942"/>
                <a:gd name="T12" fmla="*/ 1 w 533"/>
                <a:gd name="T13" fmla="*/ 204 h 942"/>
                <a:gd name="T14" fmla="*/ 0 w 533"/>
                <a:gd name="T15" fmla="*/ 222 h 942"/>
                <a:gd name="T16" fmla="*/ 533 w 533"/>
                <a:gd name="T17" fmla="*/ 942 h 942"/>
                <a:gd name="T18" fmla="*/ 533 w 533"/>
                <a:gd name="T1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42">
                  <a:moveTo>
                    <a:pt x="5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33"/>
                    <a:pt x="16" y="67"/>
                    <a:pt x="10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406" y="60"/>
                    <a:pt x="478" y="93"/>
                    <a:pt x="478" y="153"/>
                  </a:cubicBezTo>
                  <a:cubicBezTo>
                    <a:pt x="478" y="213"/>
                    <a:pt x="405" y="245"/>
                    <a:pt x="36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1" y="210"/>
                    <a:pt x="0" y="216"/>
                    <a:pt x="0" y="222"/>
                  </a:cubicBezTo>
                  <a:cubicBezTo>
                    <a:pt x="0" y="561"/>
                    <a:pt x="224" y="848"/>
                    <a:pt x="533" y="942"/>
                  </a:cubicBezTo>
                  <a:cubicBezTo>
                    <a:pt x="533" y="603"/>
                    <a:pt x="533" y="136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D563AF0B-91DE-AB07-C514-E15A4911B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117"/>
              <a:ext cx="1575" cy="1811"/>
            </a:xfrm>
            <a:custGeom>
              <a:avLst/>
              <a:gdLst>
                <a:gd name="T0" fmla="*/ 0 w 665"/>
                <a:gd name="T1" fmla="*/ 0 h 765"/>
                <a:gd name="T2" fmla="*/ 0 w 665"/>
                <a:gd name="T3" fmla="*/ 765 h 765"/>
                <a:gd name="T4" fmla="*/ 102 w 665"/>
                <a:gd name="T5" fmla="*/ 745 h 765"/>
                <a:gd name="T6" fmla="*/ 102 w 665"/>
                <a:gd name="T7" fmla="*/ 178 h 765"/>
                <a:gd name="T8" fmla="*/ 83 w 665"/>
                <a:gd name="T9" fmla="*/ 131 h 765"/>
                <a:gd name="T10" fmla="*/ 203 w 665"/>
                <a:gd name="T11" fmla="*/ 83 h 765"/>
                <a:gd name="T12" fmla="*/ 203 w 665"/>
                <a:gd name="T13" fmla="*/ 178 h 765"/>
                <a:gd name="T14" fmla="*/ 203 w 665"/>
                <a:gd name="T15" fmla="*/ 712 h 765"/>
                <a:gd name="T16" fmla="*/ 665 w 665"/>
                <a:gd name="T17" fmla="*/ 18 h 765"/>
                <a:gd name="T18" fmla="*/ 664 w 665"/>
                <a:gd name="T19" fmla="*/ 0 h 765"/>
                <a:gd name="T20" fmla="*/ 0 w 665"/>
                <a:gd name="T21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765">
                  <a:moveTo>
                    <a:pt x="0" y="0"/>
                  </a:moveTo>
                  <a:cubicBezTo>
                    <a:pt x="0" y="765"/>
                    <a:pt x="0" y="765"/>
                    <a:pt x="0" y="765"/>
                  </a:cubicBezTo>
                  <a:cubicBezTo>
                    <a:pt x="35" y="761"/>
                    <a:pt x="68" y="754"/>
                    <a:pt x="102" y="74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90" y="166"/>
                    <a:pt x="83" y="149"/>
                    <a:pt x="83" y="131"/>
                  </a:cubicBezTo>
                  <a:cubicBezTo>
                    <a:pt x="83" y="69"/>
                    <a:pt x="160" y="37"/>
                    <a:pt x="203" y="83"/>
                  </a:cubicBezTo>
                  <a:cubicBezTo>
                    <a:pt x="228" y="110"/>
                    <a:pt x="228" y="151"/>
                    <a:pt x="203" y="178"/>
                  </a:cubicBezTo>
                  <a:cubicBezTo>
                    <a:pt x="203" y="712"/>
                    <a:pt x="203" y="712"/>
                    <a:pt x="203" y="712"/>
                  </a:cubicBezTo>
                  <a:cubicBezTo>
                    <a:pt x="474" y="599"/>
                    <a:pt x="665" y="331"/>
                    <a:pt x="665" y="18"/>
                  </a:cubicBezTo>
                  <a:cubicBezTo>
                    <a:pt x="665" y="12"/>
                    <a:pt x="664" y="6"/>
                    <a:pt x="664" y="0"/>
                  </a:cubicBezTo>
                  <a:cubicBezTo>
                    <a:pt x="448" y="0"/>
                    <a:pt x="6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BA2B4E4-00B1-5595-A83D-EBF52B5C7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92"/>
              <a:ext cx="159" cy="209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6C4805E-B8F6-03E4-9FF0-1926A8101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23"/>
              <a:ext cx="159" cy="208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" name="Shape 2">
            <a:extLst>
              <a:ext uri="{FF2B5EF4-FFF2-40B4-BE49-F238E27FC236}">
                <a16:creationId xmlns:a16="http://schemas.microsoft.com/office/drawing/2014/main" id="{88EBB2EE-F395-55C7-9199-497F53D6457D}"/>
              </a:ext>
            </a:extLst>
          </p:cNvPr>
          <p:cNvSpPr/>
          <p:nvPr userDrawn="1"/>
        </p:nvSpPr>
        <p:spPr>
          <a:xfrm>
            <a:off x="0" y="1401763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Shape 2711">
            <a:extLst>
              <a:ext uri="{FF2B5EF4-FFF2-40B4-BE49-F238E27FC236}">
                <a16:creationId xmlns:a16="http://schemas.microsoft.com/office/drawing/2014/main" id="{A662D593-2F52-179A-127B-EB2B8F6A9B95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01F51CE9-4B3B-9E59-00FF-5E3CEF999242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BA947B45-D562-0FC3-3A08-2A538F963B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FC92B0CE-D3C7-4A1C-8B7F-70E9B56D9B09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876957" y="2093530"/>
            <a:ext cx="5070075" cy="2870272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85195894"/>
      </p:ext>
    </p:extLst>
  </p:cSld>
  <p:clrMapOvr>
    <a:masterClrMapping/>
  </p:clrMapOvr>
  <p:transition spd="slow">
    <p:cover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93BD6BD4-DD93-00A0-CFCB-B96E04FD668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03730" y="470345"/>
            <a:ext cx="575227" cy="574580"/>
            <a:chOff x="2059" y="383"/>
            <a:chExt cx="3558" cy="3554"/>
          </a:xfrm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AD8AD52F-41F3-9B64-2B88-49638B4C9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83"/>
              <a:ext cx="2535" cy="530"/>
            </a:xfrm>
            <a:custGeom>
              <a:avLst/>
              <a:gdLst>
                <a:gd name="T0" fmla="*/ 1071 w 1071"/>
                <a:gd name="T1" fmla="*/ 224 h 224"/>
                <a:gd name="T2" fmla="*/ 535 w 1071"/>
                <a:gd name="T3" fmla="*/ 0 h 224"/>
                <a:gd name="T4" fmla="*/ 0 w 1071"/>
                <a:gd name="T5" fmla="*/ 224 h 224"/>
                <a:gd name="T6" fmla="*/ 1071 w 1071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224">
                  <a:moveTo>
                    <a:pt x="1071" y="224"/>
                  </a:moveTo>
                  <a:cubicBezTo>
                    <a:pt x="935" y="86"/>
                    <a:pt x="745" y="0"/>
                    <a:pt x="535" y="0"/>
                  </a:cubicBezTo>
                  <a:cubicBezTo>
                    <a:pt x="326" y="0"/>
                    <a:pt x="136" y="86"/>
                    <a:pt x="0" y="224"/>
                  </a:cubicBezTo>
                  <a:cubicBezTo>
                    <a:pt x="322" y="224"/>
                    <a:pt x="764" y="224"/>
                    <a:pt x="1071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D92F05B1-DEDF-DA8A-AF27-FD41194F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54"/>
              <a:ext cx="3359" cy="2783"/>
            </a:xfrm>
            <a:custGeom>
              <a:avLst/>
              <a:gdLst>
                <a:gd name="T0" fmla="*/ 1396 w 1419"/>
                <a:gd name="T1" fmla="*/ 203 h 1176"/>
                <a:gd name="T2" fmla="*/ 749 w 1419"/>
                <a:gd name="T3" fmla="*/ 203 h 1176"/>
                <a:gd name="T4" fmla="*/ 701 w 1419"/>
                <a:gd name="T5" fmla="*/ 222 h 1176"/>
                <a:gd name="T6" fmla="*/ 632 w 1419"/>
                <a:gd name="T7" fmla="*/ 152 h 1176"/>
                <a:gd name="T8" fmla="*/ 749 w 1419"/>
                <a:gd name="T9" fmla="*/ 102 h 1176"/>
                <a:gd name="T10" fmla="*/ 1355 w 1419"/>
                <a:gd name="T11" fmla="*/ 102 h 1176"/>
                <a:gd name="T12" fmla="*/ 1297 w 1419"/>
                <a:gd name="T13" fmla="*/ 0 h 1176"/>
                <a:gd name="T14" fmla="*/ 58 w 1419"/>
                <a:gd name="T15" fmla="*/ 0 h 1176"/>
                <a:gd name="T16" fmla="*/ 0 w 1419"/>
                <a:gd name="T17" fmla="*/ 102 h 1176"/>
                <a:gd name="T18" fmla="*/ 561 w 1419"/>
                <a:gd name="T19" fmla="*/ 102 h 1176"/>
                <a:gd name="T20" fmla="*/ 561 w 1419"/>
                <a:gd name="T21" fmla="*/ 1167 h 1176"/>
                <a:gd name="T22" fmla="*/ 662 w 1419"/>
                <a:gd name="T23" fmla="*/ 1176 h 1176"/>
                <a:gd name="T24" fmla="*/ 662 w 1419"/>
                <a:gd name="T25" fmla="*/ 305 h 1176"/>
                <a:gd name="T26" fmla="*/ 1419 w 1419"/>
                <a:gd name="T27" fmla="*/ 305 h 1176"/>
                <a:gd name="T28" fmla="*/ 1396 w 1419"/>
                <a:gd name="T29" fmla="*/ 20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9" h="1176">
                  <a:moveTo>
                    <a:pt x="1396" y="203"/>
                  </a:moveTo>
                  <a:cubicBezTo>
                    <a:pt x="1167" y="203"/>
                    <a:pt x="821" y="203"/>
                    <a:pt x="749" y="203"/>
                  </a:cubicBezTo>
                  <a:cubicBezTo>
                    <a:pt x="736" y="215"/>
                    <a:pt x="719" y="222"/>
                    <a:pt x="701" y="222"/>
                  </a:cubicBezTo>
                  <a:cubicBezTo>
                    <a:pt x="663" y="222"/>
                    <a:pt x="632" y="191"/>
                    <a:pt x="632" y="152"/>
                  </a:cubicBezTo>
                  <a:cubicBezTo>
                    <a:pt x="632" y="92"/>
                    <a:pt x="704" y="60"/>
                    <a:pt x="749" y="102"/>
                  </a:cubicBezTo>
                  <a:cubicBezTo>
                    <a:pt x="819" y="102"/>
                    <a:pt x="1126" y="102"/>
                    <a:pt x="1355" y="102"/>
                  </a:cubicBezTo>
                  <a:cubicBezTo>
                    <a:pt x="1338" y="66"/>
                    <a:pt x="1319" y="32"/>
                    <a:pt x="1297" y="0"/>
                  </a:cubicBezTo>
                  <a:cubicBezTo>
                    <a:pt x="967" y="0"/>
                    <a:pt x="412" y="0"/>
                    <a:pt x="58" y="0"/>
                  </a:cubicBezTo>
                  <a:cubicBezTo>
                    <a:pt x="36" y="32"/>
                    <a:pt x="17" y="66"/>
                    <a:pt x="0" y="102"/>
                  </a:cubicBezTo>
                  <a:cubicBezTo>
                    <a:pt x="221" y="102"/>
                    <a:pt x="498" y="102"/>
                    <a:pt x="561" y="102"/>
                  </a:cubicBezTo>
                  <a:cubicBezTo>
                    <a:pt x="561" y="341"/>
                    <a:pt x="561" y="814"/>
                    <a:pt x="561" y="1167"/>
                  </a:cubicBezTo>
                  <a:cubicBezTo>
                    <a:pt x="594" y="1172"/>
                    <a:pt x="628" y="1176"/>
                    <a:pt x="662" y="1176"/>
                  </a:cubicBezTo>
                  <a:cubicBezTo>
                    <a:pt x="662" y="853"/>
                    <a:pt x="662" y="389"/>
                    <a:pt x="662" y="305"/>
                  </a:cubicBezTo>
                  <a:cubicBezTo>
                    <a:pt x="810" y="305"/>
                    <a:pt x="1181" y="305"/>
                    <a:pt x="1419" y="305"/>
                  </a:cubicBezTo>
                  <a:cubicBezTo>
                    <a:pt x="1413" y="270"/>
                    <a:pt x="1406" y="236"/>
                    <a:pt x="1396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2B58706-1FD8-CE8C-EB33-EF7A27A1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31"/>
              <a:ext cx="179" cy="168"/>
            </a:xfrm>
            <a:custGeom>
              <a:avLst/>
              <a:gdLst>
                <a:gd name="T0" fmla="*/ 40 w 76"/>
                <a:gd name="T1" fmla="*/ 68 h 71"/>
                <a:gd name="T2" fmla="*/ 76 w 76"/>
                <a:gd name="T3" fmla="*/ 35 h 71"/>
                <a:gd name="T4" fmla="*/ 40 w 76"/>
                <a:gd name="T5" fmla="*/ 3 h 71"/>
                <a:gd name="T6" fmla="*/ 40 w 76"/>
                <a:gd name="T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1">
                  <a:moveTo>
                    <a:pt x="40" y="68"/>
                  </a:moveTo>
                  <a:cubicBezTo>
                    <a:pt x="61" y="71"/>
                    <a:pt x="76" y="54"/>
                    <a:pt x="76" y="35"/>
                  </a:cubicBezTo>
                  <a:cubicBezTo>
                    <a:pt x="76" y="17"/>
                    <a:pt x="60" y="0"/>
                    <a:pt x="40" y="3"/>
                  </a:cubicBezTo>
                  <a:cubicBezTo>
                    <a:pt x="0" y="7"/>
                    <a:pt x="0" y="64"/>
                    <a:pt x="4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508F72B-EDF5-12BF-F397-888225123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35"/>
              <a:ext cx="1261" cy="2229"/>
            </a:xfrm>
            <a:custGeom>
              <a:avLst/>
              <a:gdLst>
                <a:gd name="T0" fmla="*/ 533 w 533"/>
                <a:gd name="T1" fmla="*/ 0 h 942"/>
                <a:gd name="T2" fmla="*/ 33 w 533"/>
                <a:gd name="T3" fmla="*/ 0 h 942"/>
                <a:gd name="T4" fmla="*/ 10 w 533"/>
                <a:gd name="T5" fmla="*/ 102 h 942"/>
                <a:gd name="T6" fmla="*/ 361 w 533"/>
                <a:gd name="T7" fmla="*/ 102 h 942"/>
                <a:gd name="T8" fmla="*/ 478 w 533"/>
                <a:gd name="T9" fmla="*/ 153 h 942"/>
                <a:gd name="T10" fmla="*/ 361 w 533"/>
                <a:gd name="T11" fmla="*/ 204 h 942"/>
                <a:gd name="T12" fmla="*/ 1 w 533"/>
                <a:gd name="T13" fmla="*/ 204 h 942"/>
                <a:gd name="T14" fmla="*/ 0 w 533"/>
                <a:gd name="T15" fmla="*/ 222 h 942"/>
                <a:gd name="T16" fmla="*/ 533 w 533"/>
                <a:gd name="T17" fmla="*/ 942 h 942"/>
                <a:gd name="T18" fmla="*/ 533 w 533"/>
                <a:gd name="T1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42">
                  <a:moveTo>
                    <a:pt x="5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33"/>
                    <a:pt x="16" y="67"/>
                    <a:pt x="10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406" y="60"/>
                    <a:pt x="478" y="93"/>
                    <a:pt x="478" y="153"/>
                  </a:cubicBezTo>
                  <a:cubicBezTo>
                    <a:pt x="478" y="213"/>
                    <a:pt x="405" y="245"/>
                    <a:pt x="36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1" y="210"/>
                    <a:pt x="0" y="216"/>
                    <a:pt x="0" y="222"/>
                  </a:cubicBezTo>
                  <a:cubicBezTo>
                    <a:pt x="0" y="561"/>
                    <a:pt x="224" y="848"/>
                    <a:pt x="533" y="942"/>
                  </a:cubicBezTo>
                  <a:cubicBezTo>
                    <a:pt x="533" y="603"/>
                    <a:pt x="533" y="136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0905CCA-29C9-0BF8-5D90-0CABC6816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117"/>
              <a:ext cx="1575" cy="1811"/>
            </a:xfrm>
            <a:custGeom>
              <a:avLst/>
              <a:gdLst>
                <a:gd name="T0" fmla="*/ 0 w 665"/>
                <a:gd name="T1" fmla="*/ 0 h 765"/>
                <a:gd name="T2" fmla="*/ 0 w 665"/>
                <a:gd name="T3" fmla="*/ 765 h 765"/>
                <a:gd name="T4" fmla="*/ 102 w 665"/>
                <a:gd name="T5" fmla="*/ 745 h 765"/>
                <a:gd name="T6" fmla="*/ 102 w 665"/>
                <a:gd name="T7" fmla="*/ 178 h 765"/>
                <a:gd name="T8" fmla="*/ 83 w 665"/>
                <a:gd name="T9" fmla="*/ 131 h 765"/>
                <a:gd name="T10" fmla="*/ 203 w 665"/>
                <a:gd name="T11" fmla="*/ 83 h 765"/>
                <a:gd name="T12" fmla="*/ 203 w 665"/>
                <a:gd name="T13" fmla="*/ 178 h 765"/>
                <a:gd name="T14" fmla="*/ 203 w 665"/>
                <a:gd name="T15" fmla="*/ 712 h 765"/>
                <a:gd name="T16" fmla="*/ 665 w 665"/>
                <a:gd name="T17" fmla="*/ 18 h 765"/>
                <a:gd name="T18" fmla="*/ 664 w 665"/>
                <a:gd name="T19" fmla="*/ 0 h 765"/>
                <a:gd name="T20" fmla="*/ 0 w 665"/>
                <a:gd name="T21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765">
                  <a:moveTo>
                    <a:pt x="0" y="0"/>
                  </a:moveTo>
                  <a:cubicBezTo>
                    <a:pt x="0" y="765"/>
                    <a:pt x="0" y="765"/>
                    <a:pt x="0" y="765"/>
                  </a:cubicBezTo>
                  <a:cubicBezTo>
                    <a:pt x="35" y="761"/>
                    <a:pt x="68" y="754"/>
                    <a:pt x="102" y="74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90" y="166"/>
                    <a:pt x="83" y="149"/>
                    <a:pt x="83" y="131"/>
                  </a:cubicBezTo>
                  <a:cubicBezTo>
                    <a:pt x="83" y="69"/>
                    <a:pt x="160" y="37"/>
                    <a:pt x="203" y="83"/>
                  </a:cubicBezTo>
                  <a:cubicBezTo>
                    <a:pt x="228" y="110"/>
                    <a:pt x="228" y="151"/>
                    <a:pt x="203" y="178"/>
                  </a:cubicBezTo>
                  <a:cubicBezTo>
                    <a:pt x="203" y="712"/>
                    <a:pt x="203" y="712"/>
                    <a:pt x="203" y="712"/>
                  </a:cubicBezTo>
                  <a:cubicBezTo>
                    <a:pt x="474" y="599"/>
                    <a:pt x="665" y="331"/>
                    <a:pt x="665" y="18"/>
                  </a:cubicBezTo>
                  <a:cubicBezTo>
                    <a:pt x="665" y="12"/>
                    <a:pt x="664" y="6"/>
                    <a:pt x="664" y="0"/>
                  </a:cubicBezTo>
                  <a:cubicBezTo>
                    <a:pt x="448" y="0"/>
                    <a:pt x="6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59B44FF-69C1-E0CA-2C79-A81011EA3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92"/>
              <a:ext cx="159" cy="209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E077672C-763D-E15A-D201-E876C0731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23"/>
              <a:ext cx="159" cy="208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" name="Shape 2">
            <a:extLst>
              <a:ext uri="{FF2B5EF4-FFF2-40B4-BE49-F238E27FC236}">
                <a16:creationId xmlns:a16="http://schemas.microsoft.com/office/drawing/2014/main" id="{98EC4A00-F0F5-2884-36CC-A1A12EDBE03B}"/>
              </a:ext>
            </a:extLst>
          </p:cNvPr>
          <p:cNvSpPr/>
          <p:nvPr userDrawn="1"/>
        </p:nvSpPr>
        <p:spPr>
          <a:xfrm>
            <a:off x="0" y="1401763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Shape 2711">
            <a:extLst>
              <a:ext uri="{FF2B5EF4-FFF2-40B4-BE49-F238E27FC236}">
                <a16:creationId xmlns:a16="http://schemas.microsoft.com/office/drawing/2014/main" id="{74CAB811-257A-6E4D-9105-E2F785C448A3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119D13BC-7317-BA12-1979-87779499AF78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F0146CE8-82CB-58CA-F207-07C251E02A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84EF6C59-93DE-4C57-91C7-92DAB49D6B87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542643" y="1988755"/>
            <a:ext cx="5070075" cy="2870272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7888379"/>
      </p:ext>
    </p:extLst>
  </p:cSld>
  <p:clrMapOvr>
    <a:masterClrMapping/>
  </p:clrMapOvr>
  <p:transition spd="slow">
    <p:cover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2C2E62A-C5C5-4D3B-15C8-D7CDFBEE497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03730" y="470345"/>
            <a:ext cx="575227" cy="574580"/>
            <a:chOff x="2059" y="383"/>
            <a:chExt cx="3558" cy="3554"/>
          </a:xfrm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938F785C-8806-98E9-8097-38C73C33F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83"/>
              <a:ext cx="2535" cy="530"/>
            </a:xfrm>
            <a:custGeom>
              <a:avLst/>
              <a:gdLst>
                <a:gd name="T0" fmla="*/ 1071 w 1071"/>
                <a:gd name="T1" fmla="*/ 224 h 224"/>
                <a:gd name="T2" fmla="*/ 535 w 1071"/>
                <a:gd name="T3" fmla="*/ 0 h 224"/>
                <a:gd name="T4" fmla="*/ 0 w 1071"/>
                <a:gd name="T5" fmla="*/ 224 h 224"/>
                <a:gd name="T6" fmla="*/ 1071 w 1071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224">
                  <a:moveTo>
                    <a:pt x="1071" y="224"/>
                  </a:moveTo>
                  <a:cubicBezTo>
                    <a:pt x="935" y="86"/>
                    <a:pt x="745" y="0"/>
                    <a:pt x="535" y="0"/>
                  </a:cubicBezTo>
                  <a:cubicBezTo>
                    <a:pt x="326" y="0"/>
                    <a:pt x="136" y="86"/>
                    <a:pt x="0" y="224"/>
                  </a:cubicBezTo>
                  <a:cubicBezTo>
                    <a:pt x="322" y="224"/>
                    <a:pt x="764" y="224"/>
                    <a:pt x="1071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FA96988-E757-66BA-14E4-A3AC32C00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54"/>
              <a:ext cx="3359" cy="2783"/>
            </a:xfrm>
            <a:custGeom>
              <a:avLst/>
              <a:gdLst>
                <a:gd name="T0" fmla="*/ 1396 w 1419"/>
                <a:gd name="T1" fmla="*/ 203 h 1176"/>
                <a:gd name="T2" fmla="*/ 749 w 1419"/>
                <a:gd name="T3" fmla="*/ 203 h 1176"/>
                <a:gd name="T4" fmla="*/ 701 w 1419"/>
                <a:gd name="T5" fmla="*/ 222 h 1176"/>
                <a:gd name="T6" fmla="*/ 632 w 1419"/>
                <a:gd name="T7" fmla="*/ 152 h 1176"/>
                <a:gd name="T8" fmla="*/ 749 w 1419"/>
                <a:gd name="T9" fmla="*/ 102 h 1176"/>
                <a:gd name="T10" fmla="*/ 1355 w 1419"/>
                <a:gd name="T11" fmla="*/ 102 h 1176"/>
                <a:gd name="T12" fmla="*/ 1297 w 1419"/>
                <a:gd name="T13" fmla="*/ 0 h 1176"/>
                <a:gd name="T14" fmla="*/ 58 w 1419"/>
                <a:gd name="T15" fmla="*/ 0 h 1176"/>
                <a:gd name="T16" fmla="*/ 0 w 1419"/>
                <a:gd name="T17" fmla="*/ 102 h 1176"/>
                <a:gd name="T18" fmla="*/ 561 w 1419"/>
                <a:gd name="T19" fmla="*/ 102 h 1176"/>
                <a:gd name="T20" fmla="*/ 561 w 1419"/>
                <a:gd name="T21" fmla="*/ 1167 h 1176"/>
                <a:gd name="T22" fmla="*/ 662 w 1419"/>
                <a:gd name="T23" fmla="*/ 1176 h 1176"/>
                <a:gd name="T24" fmla="*/ 662 w 1419"/>
                <a:gd name="T25" fmla="*/ 305 h 1176"/>
                <a:gd name="T26" fmla="*/ 1419 w 1419"/>
                <a:gd name="T27" fmla="*/ 305 h 1176"/>
                <a:gd name="T28" fmla="*/ 1396 w 1419"/>
                <a:gd name="T29" fmla="*/ 20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9" h="1176">
                  <a:moveTo>
                    <a:pt x="1396" y="203"/>
                  </a:moveTo>
                  <a:cubicBezTo>
                    <a:pt x="1167" y="203"/>
                    <a:pt x="821" y="203"/>
                    <a:pt x="749" y="203"/>
                  </a:cubicBezTo>
                  <a:cubicBezTo>
                    <a:pt x="736" y="215"/>
                    <a:pt x="719" y="222"/>
                    <a:pt x="701" y="222"/>
                  </a:cubicBezTo>
                  <a:cubicBezTo>
                    <a:pt x="663" y="222"/>
                    <a:pt x="632" y="191"/>
                    <a:pt x="632" y="152"/>
                  </a:cubicBezTo>
                  <a:cubicBezTo>
                    <a:pt x="632" y="92"/>
                    <a:pt x="704" y="60"/>
                    <a:pt x="749" y="102"/>
                  </a:cubicBezTo>
                  <a:cubicBezTo>
                    <a:pt x="819" y="102"/>
                    <a:pt x="1126" y="102"/>
                    <a:pt x="1355" y="102"/>
                  </a:cubicBezTo>
                  <a:cubicBezTo>
                    <a:pt x="1338" y="66"/>
                    <a:pt x="1319" y="32"/>
                    <a:pt x="1297" y="0"/>
                  </a:cubicBezTo>
                  <a:cubicBezTo>
                    <a:pt x="967" y="0"/>
                    <a:pt x="412" y="0"/>
                    <a:pt x="58" y="0"/>
                  </a:cubicBezTo>
                  <a:cubicBezTo>
                    <a:pt x="36" y="32"/>
                    <a:pt x="17" y="66"/>
                    <a:pt x="0" y="102"/>
                  </a:cubicBezTo>
                  <a:cubicBezTo>
                    <a:pt x="221" y="102"/>
                    <a:pt x="498" y="102"/>
                    <a:pt x="561" y="102"/>
                  </a:cubicBezTo>
                  <a:cubicBezTo>
                    <a:pt x="561" y="341"/>
                    <a:pt x="561" y="814"/>
                    <a:pt x="561" y="1167"/>
                  </a:cubicBezTo>
                  <a:cubicBezTo>
                    <a:pt x="594" y="1172"/>
                    <a:pt x="628" y="1176"/>
                    <a:pt x="662" y="1176"/>
                  </a:cubicBezTo>
                  <a:cubicBezTo>
                    <a:pt x="662" y="853"/>
                    <a:pt x="662" y="389"/>
                    <a:pt x="662" y="305"/>
                  </a:cubicBezTo>
                  <a:cubicBezTo>
                    <a:pt x="810" y="305"/>
                    <a:pt x="1181" y="305"/>
                    <a:pt x="1419" y="305"/>
                  </a:cubicBezTo>
                  <a:cubicBezTo>
                    <a:pt x="1413" y="270"/>
                    <a:pt x="1406" y="236"/>
                    <a:pt x="1396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9DB62AD8-A325-007E-E88F-913F4C8B8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31"/>
              <a:ext cx="179" cy="168"/>
            </a:xfrm>
            <a:custGeom>
              <a:avLst/>
              <a:gdLst>
                <a:gd name="T0" fmla="*/ 40 w 76"/>
                <a:gd name="T1" fmla="*/ 68 h 71"/>
                <a:gd name="T2" fmla="*/ 76 w 76"/>
                <a:gd name="T3" fmla="*/ 35 h 71"/>
                <a:gd name="T4" fmla="*/ 40 w 76"/>
                <a:gd name="T5" fmla="*/ 3 h 71"/>
                <a:gd name="T6" fmla="*/ 40 w 76"/>
                <a:gd name="T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1">
                  <a:moveTo>
                    <a:pt x="40" y="68"/>
                  </a:moveTo>
                  <a:cubicBezTo>
                    <a:pt x="61" y="71"/>
                    <a:pt x="76" y="54"/>
                    <a:pt x="76" y="35"/>
                  </a:cubicBezTo>
                  <a:cubicBezTo>
                    <a:pt x="76" y="17"/>
                    <a:pt x="60" y="0"/>
                    <a:pt x="40" y="3"/>
                  </a:cubicBezTo>
                  <a:cubicBezTo>
                    <a:pt x="0" y="7"/>
                    <a:pt x="0" y="64"/>
                    <a:pt x="4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EC8BAF23-82D6-9B17-9046-E88531543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35"/>
              <a:ext cx="1261" cy="2229"/>
            </a:xfrm>
            <a:custGeom>
              <a:avLst/>
              <a:gdLst>
                <a:gd name="T0" fmla="*/ 533 w 533"/>
                <a:gd name="T1" fmla="*/ 0 h 942"/>
                <a:gd name="T2" fmla="*/ 33 w 533"/>
                <a:gd name="T3" fmla="*/ 0 h 942"/>
                <a:gd name="T4" fmla="*/ 10 w 533"/>
                <a:gd name="T5" fmla="*/ 102 h 942"/>
                <a:gd name="T6" fmla="*/ 361 w 533"/>
                <a:gd name="T7" fmla="*/ 102 h 942"/>
                <a:gd name="T8" fmla="*/ 478 w 533"/>
                <a:gd name="T9" fmla="*/ 153 h 942"/>
                <a:gd name="T10" fmla="*/ 361 w 533"/>
                <a:gd name="T11" fmla="*/ 204 h 942"/>
                <a:gd name="T12" fmla="*/ 1 w 533"/>
                <a:gd name="T13" fmla="*/ 204 h 942"/>
                <a:gd name="T14" fmla="*/ 0 w 533"/>
                <a:gd name="T15" fmla="*/ 222 h 942"/>
                <a:gd name="T16" fmla="*/ 533 w 533"/>
                <a:gd name="T17" fmla="*/ 942 h 942"/>
                <a:gd name="T18" fmla="*/ 533 w 533"/>
                <a:gd name="T1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42">
                  <a:moveTo>
                    <a:pt x="5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33"/>
                    <a:pt x="16" y="67"/>
                    <a:pt x="10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406" y="60"/>
                    <a:pt x="478" y="93"/>
                    <a:pt x="478" y="153"/>
                  </a:cubicBezTo>
                  <a:cubicBezTo>
                    <a:pt x="478" y="213"/>
                    <a:pt x="405" y="245"/>
                    <a:pt x="36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1" y="210"/>
                    <a:pt x="0" y="216"/>
                    <a:pt x="0" y="222"/>
                  </a:cubicBezTo>
                  <a:cubicBezTo>
                    <a:pt x="0" y="561"/>
                    <a:pt x="224" y="848"/>
                    <a:pt x="533" y="942"/>
                  </a:cubicBezTo>
                  <a:cubicBezTo>
                    <a:pt x="533" y="603"/>
                    <a:pt x="533" y="136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D5C7C9F-5859-3353-CD6A-3ABF2CAFA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117"/>
              <a:ext cx="1575" cy="1811"/>
            </a:xfrm>
            <a:custGeom>
              <a:avLst/>
              <a:gdLst>
                <a:gd name="T0" fmla="*/ 0 w 665"/>
                <a:gd name="T1" fmla="*/ 0 h 765"/>
                <a:gd name="T2" fmla="*/ 0 w 665"/>
                <a:gd name="T3" fmla="*/ 765 h 765"/>
                <a:gd name="T4" fmla="*/ 102 w 665"/>
                <a:gd name="T5" fmla="*/ 745 h 765"/>
                <a:gd name="T6" fmla="*/ 102 w 665"/>
                <a:gd name="T7" fmla="*/ 178 h 765"/>
                <a:gd name="T8" fmla="*/ 83 w 665"/>
                <a:gd name="T9" fmla="*/ 131 h 765"/>
                <a:gd name="T10" fmla="*/ 203 w 665"/>
                <a:gd name="T11" fmla="*/ 83 h 765"/>
                <a:gd name="T12" fmla="*/ 203 w 665"/>
                <a:gd name="T13" fmla="*/ 178 h 765"/>
                <a:gd name="T14" fmla="*/ 203 w 665"/>
                <a:gd name="T15" fmla="*/ 712 h 765"/>
                <a:gd name="T16" fmla="*/ 665 w 665"/>
                <a:gd name="T17" fmla="*/ 18 h 765"/>
                <a:gd name="T18" fmla="*/ 664 w 665"/>
                <a:gd name="T19" fmla="*/ 0 h 765"/>
                <a:gd name="T20" fmla="*/ 0 w 665"/>
                <a:gd name="T21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765">
                  <a:moveTo>
                    <a:pt x="0" y="0"/>
                  </a:moveTo>
                  <a:cubicBezTo>
                    <a:pt x="0" y="765"/>
                    <a:pt x="0" y="765"/>
                    <a:pt x="0" y="765"/>
                  </a:cubicBezTo>
                  <a:cubicBezTo>
                    <a:pt x="35" y="761"/>
                    <a:pt x="68" y="754"/>
                    <a:pt x="102" y="74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90" y="166"/>
                    <a:pt x="83" y="149"/>
                    <a:pt x="83" y="131"/>
                  </a:cubicBezTo>
                  <a:cubicBezTo>
                    <a:pt x="83" y="69"/>
                    <a:pt x="160" y="37"/>
                    <a:pt x="203" y="83"/>
                  </a:cubicBezTo>
                  <a:cubicBezTo>
                    <a:pt x="228" y="110"/>
                    <a:pt x="228" y="151"/>
                    <a:pt x="203" y="178"/>
                  </a:cubicBezTo>
                  <a:cubicBezTo>
                    <a:pt x="203" y="712"/>
                    <a:pt x="203" y="712"/>
                    <a:pt x="203" y="712"/>
                  </a:cubicBezTo>
                  <a:cubicBezTo>
                    <a:pt x="474" y="599"/>
                    <a:pt x="665" y="331"/>
                    <a:pt x="665" y="18"/>
                  </a:cubicBezTo>
                  <a:cubicBezTo>
                    <a:pt x="665" y="12"/>
                    <a:pt x="664" y="6"/>
                    <a:pt x="664" y="0"/>
                  </a:cubicBezTo>
                  <a:cubicBezTo>
                    <a:pt x="448" y="0"/>
                    <a:pt x="6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D2669B13-7716-8F06-6D72-5FDFA362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92"/>
              <a:ext cx="159" cy="209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8A2EA53B-DB87-E38C-BEC7-42CD267D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23"/>
              <a:ext cx="159" cy="208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" name="Shape 2">
            <a:extLst>
              <a:ext uri="{FF2B5EF4-FFF2-40B4-BE49-F238E27FC236}">
                <a16:creationId xmlns:a16="http://schemas.microsoft.com/office/drawing/2014/main" id="{8A721792-82DD-80A8-6DD4-A2F4B6B7C8A3}"/>
              </a:ext>
            </a:extLst>
          </p:cNvPr>
          <p:cNvSpPr/>
          <p:nvPr userDrawn="1"/>
        </p:nvSpPr>
        <p:spPr>
          <a:xfrm>
            <a:off x="0" y="1401763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Shape 2711">
            <a:extLst>
              <a:ext uri="{FF2B5EF4-FFF2-40B4-BE49-F238E27FC236}">
                <a16:creationId xmlns:a16="http://schemas.microsoft.com/office/drawing/2014/main" id="{68CF867D-251A-CDA3-6887-CBF97EAAF9E1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01D2F154-CA55-FEA7-BF31-CF5B792AA706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EF9EFC7C-1F62-4F5D-E7E2-EA24B7531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08134C81-E5B5-4572-9251-B8CC0ACE6ECA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8496728" y="1857127"/>
            <a:ext cx="2929281" cy="3898603"/>
          </a:xfrm>
          <a:custGeom>
            <a:avLst/>
            <a:gdLst>
              <a:gd name="connsiteX0" fmla="*/ 0 w 2929281"/>
              <a:gd name="connsiteY0" fmla="*/ 0 h 3898603"/>
              <a:gd name="connsiteX1" fmla="*/ 2929281 w 2929281"/>
              <a:gd name="connsiteY1" fmla="*/ 0 h 3898603"/>
              <a:gd name="connsiteX2" fmla="*/ 2929281 w 2929281"/>
              <a:gd name="connsiteY2" fmla="*/ 3898603 h 3898603"/>
              <a:gd name="connsiteX3" fmla="*/ 0 w 2929281"/>
              <a:gd name="connsiteY3" fmla="*/ 3898603 h 389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9281" h="3898603">
                <a:moveTo>
                  <a:pt x="0" y="0"/>
                </a:moveTo>
                <a:lnTo>
                  <a:pt x="2929281" y="0"/>
                </a:lnTo>
                <a:lnTo>
                  <a:pt x="2929281" y="3898603"/>
                </a:lnTo>
                <a:lnTo>
                  <a:pt x="0" y="3898603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267904" y="2180516"/>
            <a:ext cx="2929281" cy="3898603"/>
          </a:xfrm>
          <a:custGeom>
            <a:avLst/>
            <a:gdLst>
              <a:gd name="connsiteX0" fmla="*/ 0 w 2929281"/>
              <a:gd name="connsiteY0" fmla="*/ 0 h 3898603"/>
              <a:gd name="connsiteX1" fmla="*/ 2929281 w 2929281"/>
              <a:gd name="connsiteY1" fmla="*/ 0 h 3898603"/>
              <a:gd name="connsiteX2" fmla="*/ 2929281 w 2929281"/>
              <a:gd name="connsiteY2" fmla="*/ 3898603 h 3898603"/>
              <a:gd name="connsiteX3" fmla="*/ 0 w 2929281"/>
              <a:gd name="connsiteY3" fmla="*/ 3898603 h 389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9281" h="3898603">
                <a:moveTo>
                  <a:pt x="0" y="0"/>
                </a:moveTo>
                <a:lnTo>
                  <a:pt x="2929281" y="0"/>
                </a:lnTo>
                <a:lnTo>
                  <a:pt x="2929281" y="3898603"/>
                </a:lnTo>
                <a:lnTo>
                  <a:pt x="0" y="3898603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7133586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0DEB8-8C63-9B0A-0E89-A6ECC550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A8BC-53F2-4914-B268-07FD9AC5999F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AE237-60FF-B75C-0BF9-3FE13DF5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0D67B-508D-AFC5-033B-8BAE7979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B654-C556-4E54-8E8F-F797DBE2B72C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34976370"/>
      </p:ext>
    </p:extLst>
  </p:cSld>
  <p:clrMapOvr>
    <a:masterClrMapping/>
  </p:clrMapOvr>
  <p:transition spd="slow">
    <p:cover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1B22B721-9208-9B92-7410-F344460FC4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03730" y="470345"/>
            <a:ext cx="575227" cy="574580"/>
            <a:chOff x="2059" y="383"/>
            <a:chExt cx="3558" cy="3554"/>
          </a:xfrm>
          <a:effectLst>
            <a:outerShdw blurRad="50800" dist="25400" dir="5400000" algn="tl" rotWithShape="0">
              <a:prstClr val="black">
                <a:alpha val="15000"/>
              </a:prstClr>
            </a:outerShdw>
          </a:effectLst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DA1F847-C8F3-DBE1-0E69-9C9BAD93A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83"/>
              <a:ext cx="2535" cy="530"/>
            </a:xfrm>
            <a:custGeom>
              <a:avLst/>
              <a:gdLst>
                <a:gd name="T0" fmla="*/ 1071 w 1071"/>
                <a:gd name="T1" fmla="*/ 224 h 224"/>
                <a:gd name="T2" fmla="*/ 535 w 1071"/>
                <a:gd name="T3" fmla="*/ 0 h 224"/>
                <a:gd name="T4" fmla="*/ 0 w 1071"/>
                <a:gd name="T5" fmla="*/ 224 h 224"/>
                <a:gd name="T6" fmla="*/ 1071 w 1071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224">
                  <a:moveTo>
                    <a:pt x="1071" y="224"/>
                  </a:moveTo>
                  <a:cubicBezTo>
                    <a:pt x="935" y="86"/>
                    <a:pt x="745" y="0"/>
                    <a:pt x="535" y="0"/>
                  </a:cubicBezTo>
                  <a:cubicBezTo>
                    <a:pt x="326" y="0"/>
                    <a:pt x="136" y="86"/>
                    <a:pt x="0" y="224"/>
                  </a:cubicBezTo>
                  <a:cubicBezTo>
                    <a:pt x="322" y="224"/>
                    <a:pt x="764" y="224"/>
                    <a:pt x="1071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67029DC2-E1BB-4295-FAEF-7890E0170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54"/>
              <a:ext cx="3359" cy="2783"/>
            </a:xfrm>
            <a:custGeom>
              <a:avLst/>
              <a:gdLst>
                <a:gd name="T0" fmla="*/ 1396 w 1419"/>
                <a:gd name="T1" fmla="*/ 203 h 1176"/>
                <a:gd name="T2" fmla="*/ 749 w 1419"/>
                <a:gd name="T3" fmla="*/ 203 h 1176"/>
                <a:gd name="T4" fmla="*/ 701 w 1419"/>
                <a:gd name="T5" fmla="*/ 222 h 1176"/>
                <a:gd name="T6" fmla="*/ 632 w 1419"/>
                <a:gd name="T7" fmla="*/ 152 h 1176"/>
                <a:gd name="T8" fmla="*/ 749 w 1419"/>
                <a:gd name="T9" fmla="*/ 102 h 1176"/>
                <a:gd name="T10" fmla="*/ 1355 w 1419"/>
                <a:gd name="T11" fmla="*/ 102 h 1176"/>
                <a:gd name="T12" fmla="*/ 1297 w 1419"/>
                <a:gd name="T13" fmla="*/ 0 h 1176"/>
                <a:gd name="T14" fmla="*/ 58 w 1419"/>
                <a:gd name="T15" fmla="*/ 0 h 1176"/>
                <a:gd name="T16" fmla="*/ 0 w 1419"/>
                <a:gd name="T17" fmla="*/ 102 h 1176"/>
                <a:gd name="T18" fmla="*/ 561 w 1419"/>
                <a:gd name="T19" fmla="*/ 102 h 1176"/>
                <a:gd name="T20" fmla="*/ 561 w 1419"/>
                <a:gd name="T21" fmla="*/ 1167 h 1176"/>
                <a:gd name="T22" fmla="*/ 662 w 1419"/>
                <a:gd name="T23" fmla="*/ 1176 h 1176"/>
                <a:gd name="T24" fmla="*/ 662 w 1419"/>
                <a:gd name="T25" fmla="*/ 305 h 1176"/>
                <a:gd name="T26" fmla="*/ 1419 w 1419"/>
                <a:gd name="T27" fmla="*/ 305 h 1176"/>
                <a:gd name="T28" fmla="*/ 1396 w 1419"/>
                <a:gd name="T29" fmla="*/ 20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9" h="1176">
                  <a:moveTo>
                    <a:pt x="1396" y="203"/>
                  </a:moveTo>
                  <a:cubicBezTo>
                    <a:pt x="1167" y="203"/>
                    <a:pt x="821" y="203"/>
                    <a:pt x="749" y="203"/>
                  </a:cubicBezTo>
                  <a:cubicBezTo>
                    <a:pt x="736" y="215"/>
                    <a:pt x="719" y="222"/>
                    <a:pt x="701" y="222"/>
                  </a:cubicBezTo>
                  <a:cubicBezTo>
                    <a:pt x="663" y="222"/>
                    <a:pt x="632" y="191"/>
                    <a:pt x="632" y="152"/>
                  </a:cubicBezTo>
                  <a:cubicBezTo>
                    <a:pt x="632" y="92"/>
                    <a:pt x="704" y="60"/>
                    <a:pt x="749" y="102"/>
                  </a:cubicBezTo>
                  <a:cubicBezTo>
                    <a:pt x="819" y="102"/>
                    <a:pt x="1126" y="102"/>
                    <a:pt x="1355" y="102"/>
                  </a:cubicBezTo>
                  <a:cubicBezTo>
                    <a:pt x="1338" y="66"/>
                    <a:pt x="1319" y="32"/>
                    <a:pt x="1297" y="0"/>
                  </a:cubicBezTo>
                  <a:cubicBezTo>
                    <a:pt x="967" y="0"/>
                    <a:pt x="412" y="0"/>
                    <a:pt x="58" y="0"/>
                  </a:cubicBezTo>
                  <a:cubicBezTo>
                    <a:pt x="36" y="32"/>
                    <a:pt x="17" y="66"/>
                    <a:pt x="0" y="102"/>
                  </a:cubicBezTo>
                  <a:cubicBezTo>
                    <a:pt x="221" y="102"/>
                    <a:pt x="498" y="102"/>
                    <a:pt x="561" y="102"/>
                  </a:cubicBezTo>
                  <a:cubicBezTo>
                    <a:pt x="561" y="341"/>
                    <a:pt x="561" y="814"/>
                    <a:pt x="561" y="1167"/>
                  </a:cubicBezTo>
                  <a:cubicBezTo>
                    <a:pt x="594" y="1172"/>
                    <a:pt x="628" y="1176"/>
                    <a:pt x="662" y="1176"/>
                  </a:cubicBezTo>
                  <a:cubicBezTo>
                    <a:pt x="662" y="853"/>
                    <a:pt x="662" y="389"/>
                    <a:pt x="662" y="305"/>
                  </a:cubicBezTo>
                  <a:cubicBezTo>
                    <a:pt x="810" y="305"/>
                    <a:pt x="1181" y="305"/>
                    <a:pt x="1419" y="305"/>
                  </a:cubicBezTo>
                  <a:cubicBezTo>
                    <a:pt x="1413" y="270"/>
                    <a:pt x="1406" y="236"/>
                    <a:pt x="1396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FB283AA6-C7AF-EAE7-8660-87A464199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431"/>
              <a:ext cx="179" cy="168"/>
            </a:xfrm>
            <a:custGeom>
              <a:avLst/>
              <a:gdLst>
                <a:gd name="T0" fmla="*/ 40 w 76"/>
                <a:gd name="T1" fmla="*/ 68 h 71"/>
                <a:gd name="T2" fmla="*/ 76 w 76"/>
                <a:gd name="T3" fmla="*/ 35 h 71"/>
                <a:gd name="T4" fmla="*/ 40 w 76"/>
                <a:gd name="T5" fmla="*/ 3 h 71"/>
                <a:gd name="T6" fmla="*/ 40 w 76"/>
                <a:gd name="T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1">
                  <a:moveTo>
                    <a:pt x="40" y="68"/>
                  </a:moveTo>
                  <a:cubicBezTo>
                    <a:pt x="61" y="71"/>
                    <a:pt x="76" y="54"/>
                    <a:pt x="76" y="35"/>
                  </a:cubicBezTo>
                  <a:cubicBezTo>
                    <a:pt x="76" y="17"/>
                    <a:pt x="60" y="0"/>
                    <a:pt x="40" y="3"/>
                  </a:cubicBezTo>
                  <a:cubicBezTo>
                    <a:pt x="0" y="7"/>
                    <a:pt x="0" y="64"/>
                    <a:pt x="40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09DF7B06-4325-86EA-CFE5-222C571F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35"/>
              <a:ext cx="1261" cy="2229"/>
            </a:xfrm>
            <a:custGeom>
              <a:avLst/>
              <a:gdLst>
                <a:gd name="T0" fmla="*/ 533 w 533"/>
                <a:gd name="T1" fmla="*/ 0 h 942"/>
                <a:gd name="T2" fmla="*/ 33 w 533"/>
                <a:gd name="T3" fmla="*/ 0 h 942"/>
                <a:gd name="T4" fmla="*/ 10 w 533"/>
                <a:gd name="T5" fmla="*/ 102 h 942"/>
                <a:gd name="T6" fmla="*/ 361 w 533"/>
                <a:gd name="T7" fmla="*/ 102 h 942"/>
                <a:gd name="T8" fmla="*/ 478 w 533"/>
                <a:gd name="T9" fmla="*/ 153 h 942"/>
                <a:gd name="T10" fmla="*/ 361 w 533"/>
                <a:gd name="T11" fmla="*/ 204 h 942"/>
                <a:gd name="T12" fmla="*/ 1 w 533"/>
                <a:gd name="T13" fmla="*/ 204 h 942"/>
                <a:gd name="T14" fmla="*/ 0 w 533"/>
                <a:gd name="T15" fmla="*/ 222 h 942"/>
                <a:gd name="T16" fmla="*/ 533 w 533"/>
                <a:gd name="T17" fmla="*/ 942 h 942"/>
                <a:gd name="T18" fmla="*/ 533 w 533"/>
                <a:gd name="T1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42">
                  <a:moveTo>
                    <a:pt x="5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33"/>
                    <a:pt x="16" y="67"/>
                    <a:pt x="10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406" y="60"/>
                    <a:pt x="478" y="93"/>
                    <a:pt x="478" y="153"/>
                  </a:cubicBezTo>
                  <a:cubicBezTo>
                    <a:pt x="478" y="213"/>
                    <a:pt x="405" y="245"/>
                    <a:pt x="36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1" y="210"/>
                    <a:pt x="0" y="216"/>
                    <a:pt x="0" y="222"/>
                  </a:cubicBezTo>
                  <a:cubicBezTo>
                    <a:pt x="0" y="561"/>
                    <a:pt x="224" y="848"/>
                    <a:pt x="533" y="942"/>
                  </a:cubicBezTo>
                  <a:cubicBezTo>
                    <a:pt x="533" y="603"/>
                    <a:pt x="533" y="136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7AE28F7-1205-67D0-CCEF-64615FE3B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117"/>
              <a:ext cx="1575" cy="1811"/>
            </a:xfrm>
            <a:custGeom>
              <a:avLst/>
              <a:gdLst>
                <a:gd name="T0" fmla="*/ 0 w 665"/>
                <a:gd name="T1" fmla="*/ 0 h 765"/>
                <a:gd name="T2" fmla="*/ 0 w 665"/>
                <a:gd name="T3" fmla="*/ 765 h 765"/>
                <a:gd name="T4" fmla="*/ 102 w 665"/>
                <a:gd name="T5" fmla="*/ 745 h 765"/>
                <a:gd name="T6" fmla="*/ 102 w 665"/>
                <a:gd name="T7" fmla="*/ 178 h 765"/>
                <a:gd name="T8" fmla="*/ 83 w 665"/>
                <a:gd name="T9" fmla="*/ 131 h 765"/>
                <a:gd name="T10" fmla="*/ 203 w 665"/>
                <a:gd name="T11" fmla="*/ 83 h 765"/>
                <a:gd name="T12" fmla="*/ 203 w 665"/>
                <a:gd name="T13" fmla="*/ 178 h 765"/>
                <a:gd name="T14" fmla="*/ 203 w 665"/>
                <a:gd name="T15" fmla="*/ 712 h 765"/>
                <a:gd name="T16" fmla="*/ 665 w 665"/>
                <a:gd name="T17" fmla="*/ 18 h 765"/>
                <a:gd name="T18" fmla="*/ 664 w 665"/>
                <a:gd name="T19" fmla="*/ 0 h 765"/>
                <a:gd name="T20" fmla="*/ 0 w 665"/>
                <a:gd name="T21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765">
                  <a:moveTo>
                    <a:pt x="0" y="0"/>
                  </a:moveTo>
                  <a:cubicBezTo>
                    <a:pt x="0" y="765"/>
                    <a:pt x="0" y="765"/>
                    <a:pt x="0" y="765"/>
                  </a:cubicBezTo>
                  <a:cubicBezTo>
                    <a:pt x="35" y="761"/>
                    <a:pt x="68" y="754"/>
                    <a:pt x="102" y="74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90" y="166"/>
                    <a:pt x="83" y="149"/>
                    <a:pt x="83" y="131"/>
                  </a:cubicBezTo>
                  <a:cubicBezTo>
                    <a:pt x="83" y="69"/>
                    <a:pt x="160" y="37"/>
                    <a:pt x="203" y="83"/>
                  </a:cubicBezTo>
                  <a:cubicBezTo>
                    <a:pt x="228" y="110"/>
                    <a:pt x="228" y="151"/>
                    <a:pt x="203" y="178"/>
                  </a:cubicBezTo>
                  <a:cubicBezTo>
                    <a:pt x="203" y="712"/>
                    <a:pt x="203" y="712"/>
                    <a:pt x="203" y="712"/>
                  </a:cubicBezTo>
                  <a:cubicBezTo>
                    <a:pt x="474" y="599"/>
                    <a:pt x="665" y="331"/>
                    <a:pt x="665" y="18"/>
                  </a:cubicBezTo>
                  <a:cubicBezTo>
                    <a:pt x="665" y="12"/>
                    <a:pt x="664" y="6"/>
                    <a:pt x="664" y="0"/>
                  </a:cubicBezTo>
                  <a:cubicBezTo>
                    <a:pt x="448" y="0"/>
                    <a:pt x="6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BF9F08A-32C0-5679-CB84-AB21226A8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92"/>
              <a:ext cx="159" cy="209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0670E7F-18BC-C9C3-2CB1-49D0C40B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23"/>
              <a:ext cx="159" cy="208"/>
            </a:xfrm>
            <a:custGeom>
              <a:avLst/>
              <a:gdLst>
                <a:gd name="T0" fmla="*/ 67 w 67"/>
                <a:gd name="T1" fmla="*/ 44 h 88"/>
                <a:gd name="T2" fmla="*/ 0 w 67"/>
                <a:gd name="T3" fmla="*/ 44 h 88"/>
                <a:gd name="T4" fmla="*/ 67 w 67"/>
                <a:gd name="T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8">
                  <a:moveTo>
                    <a:pt x="67" y="44"/>
                  </a:moveTo>
                  <a:cubicBezTo>
                    <a:pt x="67" y="0"/>
                    <a:pt x="0" y="0"/>
                    <a:pt x="0" y="44"/>
                  </a:cubicBezTo>
                  <a:cubicBezTo>
                    <a:pt x="0" y="88"/>
                    <a:pt x="67" y="88"/>
                    <a:pt x="6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" name="Shape 2">
            <a:extLst>
              <a:ext uri="{FF2B5EF4-FFF2-40B4-BE49-F238E27FC236}">
                <a16:creationId xmlns:a16="http://schemas.microsoft.com/office/drawing/2014/main" id="{A3CAE6EF-BF2D-AB02-9742-C6C6E78E37F5}"/>
              </a:ext>
            </a:extLst>
          </p:cNvPr>
          <p:cNvSpPr/>
          <p:nvPr userDrawn="1"/>
        </p:nvSpPr>
        <p:spPr>
          <a:xfrm>
            <a:off x="0" y="1401763"/>
            <a:ext cx="12192000" cy="5467350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defTabSz="292100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Shape 2711">
            <a:extLst>
              <a:ext uri="{FF2B5EF4-FFF2-40B4-BE49-F238E27FC236}">
                <a16:creationId xmlns:a16="http://schemas.microsoft.com/office/drawing/2014/main" id="{73E1C877-3203-4040-5DBB-104E2DCE91F0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AD934B8E-E485-ABB0-920A-E34292D5DB23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E067E99A-61FA-14B6-356D-C5DF1E17EF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3788" y="6235700"/>
            <a:ext cx="34448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A79AF2DE-6727-4CA9-9415-4D4D8E33793A}" type="slidenum">
              <a:rPr lang="en-US" altLang="pl-PL" sz="1200" smtClean="0">
                <a:solidFill>
                  <a:schemeClr val="accent1"/>
                </a:solidFill>
                <a:latin typeface="Source Sans Pro" panose="020B0503030403020204" pitchFamily="34" charset="0"/>
              </a:rPr>
              <a:pPr algn="ctr" eaLnBrk="1" hangingPunct="1">
                <a:defRPr/>
              </a:pPr>
              <a:t>‹#›</a:t>
            </a:fld>
            <a:endParaRPr lang="en-US" altLang="pl-PL">
              <a:solidFill>
                <a:schemeClr val="accent1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6803" y="2049724"/>
            <a:ext cx="5067049" cy="3166953"/>
          </a:xfrm>
          <a:custGeom>
            <a:avLst/>
            <a:gdLst>
              <a:gd name="connsiteX0" fmla="*/ 0 w 5067049"/>
              <a:gd name="connsiteY0" fmla="*/ 0 h 3166953"/>
              <a:gd name="connsiteX1" fmla="*/ 5067049 w 5067049"/>
              <a:gd name="connsiteY1" fmla="*/ 0 h 3166953"/>
              <a:gd name="connsiteX2" fmla="*/ 5067049 w 5067049"/>
              <a:gd name="connsiteY2" fmla="*/ 3166953 h 3166953"/>
              <a:gd name="connsiteX3" fmla="*/ 0 w 5067049"/>
              <a:gd name="connsiteY3" fmla="*/ 3166953 h 316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049" h="3166953">
                <a:moveTo>
                  <a:pt x="0" y="0"/>
                </a:moveTo>
                <a:lnTo>
                  <a:pt x="5067049" y="0"/>
                </a:lnTo>
                <a:lnTo>
                  <a:pt x="5067049" y="3166953"/>
                </a:lnTo>
                <a:lnTo>
                  <a:pt x="0" y="3166953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41998358"/>
      </p:ext>
    </p:extLst>
  </p:cSld>
  <p:clrMapOvr>
    <a:masterClrMapping/>
  </p:clrMapOvr>
  <p:transition spd="slow">
    <p:cover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5229734"/>
      </p:ext>
    </p:extLst>
  </p:cSld>
  <p:clrMapOvr>
    <a:masterClrMapping/>
  </p:clrMapOvr>
  <p:transition spd="slow">
    <p:cover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1">
            <a:extLst>
              <a:ext uri="{FF2B5EF4-FFF2-40B4-BE49-F238E27FC236}">
                <a16:creationId xmlns:a16="http://schemas.microsoft.com/office/drawing/2014/main" id="{38EFE896-F0BC-FCF9-9402-C1D89A309F9E}"/>
              </a:ext>
            </a:extLst>
          </p:cNvPr>
          <p:cNvSpPr/>
          <p:nvPr userDrawn="1"/>
        </p:nvSpPr>
        <p:spPr>
          <a:xfrm>
            <a:off x="11264900" y="6215063"/>
            <a:ext cx="315913" cy="3143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Montserrat" pitchFamily="2" charset="0"/>
            </a:endParaRP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15BE4227-D185-46E3-D4F9-C7B7F4BB27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33150" y="6235700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B1E546F6-C90B-4198-855E-0174B468691A}" type="slidenum">
              <a:rPr lang="en-US" altLang="pl-PL" sz="1200">
                <a:solidFill>
                  <a:schemeClr val="accent1"/>
                </a:solidFill>
                <a:latin typeface="Montserrat" pitchFamily="2" charset="-18"/>
              </a:rPr>
              <a:pPr algn="ctr"/>
              <a:t>‹#›</a:t>
            </a:fld>
            <a:endParaRPr lang="en-US" altLang="pl-PL">
              <a:solidFill>
                <a:schemeClr val="accent1"/>
              </a:solidFill>
              <a:latin typeface="Montserrat" pitchFamily="2" charset="-18"/>
            </a:endParaRPr>
          </a:p>
        </p:txBody>
      </p:sp>
      <p:sp>
        <p:nvSpPr>
          <p:cNvPr id="4" name="Shape 2711">
            <a:extLst>
              <a:ext uri="{FF2B5EF4-FFF2-40B4-BE49-F238E27FC236}">
                <a16:creationId xmlns:a16="http://schemas.microsoft.com/office/drawing/2014/main" id="{A6FBDEA5-B612-1A82-0EB4-055BEB9D7336}"/>
              </a:ext>
            </a:extLst>
          </p:cNvPr>
          <p:cNvSpPr/>
          <p:nvPr userDrawn="1"/>
        </p:nvSpPr>
        <p:spPr>
          <a:xfrm>
            <a:off x="608013" y="560388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 pitchFamily="2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pic>
        <p:nvPicPr>
          <p:cNvPr id="5" name="Obraz 7" descr="Obraz zawierający Grafika, projekt graficzny, Czcionka, clipart&#10;&#10;Opis wygenerowany automatycznie">
            <a:extLst>
              <a:ext uri="{FF2B5EF4-FFF2-40B4-BE49-F238E27FC236}">
                <a16:creationId xmlns:a16="http://schemas.microsoft.com/office/drawing/2014/main" id="{9773ADEA-878D-76E7-A961-C47207B63F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346075"/>
            <a:ext cx="1503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60554" y="1767953"/>
            <a:ext cx="1504143" cy="1504143"/>
          </a:xfrm>
          <a:prstGeom prst="donu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Montserrat" pitchFamily="2" charset="0"/>
                <a:ea typeface="Montserrat" pitchFamily="2" charset="0"/>
                <a:cs typeface="Montserrat" pitchFamily="2" charset="0"/>
              </a:defRPr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42011" y="3377288"/>
            <a:ext cx="1504143" cy="1504143"/>
          </a:xfrm>
          <a:prstGeom prst="donu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Montserrat" pitchFamily="2" charset="0"/>
                <a:ea typeface="Montserrat" pitchFamily="2" charset="0"/>
                <a:cs typeface="Montserrat" pitchFamily="2" charset="0"/>
              </a:defRPr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60553" y="4986624"/>
            <a:ext cx="1504143" cy="1504143"/>
          </a:xfrm>
          <a:prstGeom prst="donut">
            <a:avLst/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Montserrat" pitchFamily="2" charset="0"/>
                <a:ea typeface="Montserrat" pitchFamily="2" charset="0"/>
                <a:cs typeface="Montserrat" pitchFamily="2" charset="0"/>
              </a:defRPr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373" y="456502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Montserrat" pitchFamily="2" charset="0"/>
                <a:ea typeface="Montserrat" pitchFamily="2" charset="0"/>
                <a:cs typeface="Montserrat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32569" y="942857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Montserrat" pitchFamily="2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55503611"/>
      </p:ext>
    </p:extLst>
  </p:cSld>
  <p:clrMapOvr>
    <a:masterClrMapping/>
  </p:clrMapOvr>
  <p:transition spd="slow" advTm="2000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410693-6F23-213D-CAA2-2D244396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E10C-5CAE-40CB-96D7-AA41415FB029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DF2537-56DC-EA5E-1276-EB5943E4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F86A41-C2FA-8FBA-3816-4A1DA974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C7694-9DD9-42B1-B99A-A38076275A9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30298262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39A047-D0A4-A90D-BC1B-B2AADC84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CABE-B451-40EF-9B48-F85CAFE6EFD9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88B257-10CD-2D93-1674-FEA04094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781B40-05CB-64C6-72F3-07945DCB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71733-DF7D-4F26-8D88-AF0737CDF2C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976484657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AB6008-B186-83B1-6642-4890403AA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195B-02FB-4C6A-A8B0-740FC2532D1E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FD059DF-3C78-068D-BF57-4A0504870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0732D2-A55A-20C4-50D4-9D0593F4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F746E-CDBE-4693-BCAA-B04F8E88658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08905601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BD48441-0AF3-0193-EE39-BE4D9057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F3AB-50B5-4A23-B7FC-9A32E45B561F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F868DC-40A7-A51C-684C-63C0D19D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554F78-053A-AC03-7D57-90902A06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EB6A2-3616-4C48-A994-EFE7E879976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794173238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6A8368-9041-5D78-EA5D-EF009C9A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1F50-D2C2-4999-8370-3199BDEC43A1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A3586C-3B60-E916-CE8C-3BA940B5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BEE7CD-3DC0-DD32-2B4C-D670A36B7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FB43C-4D02-4FED-9545-EED6663213D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736719802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672FD9-D7B0-5BBC-801E-2AF4A4EA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B61C1-0E8B-4F24-B7B0-F5918B143890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A9928B-0BD5-08D1-6DA9-E58C92EE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473ED8-7847-5B07-35F4-28060A19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9589-D4B0-4C27-856D-39389CCA95E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438104759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2C8BB9D-7058-65C0-9353-A5A6F74B06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EAAC6A9-32FD-DCED-A48E-88654F1E07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88873-8219-BC7F-7D77-B24EE806E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24B8DA-111D-42C9-A2BA-20B3352C0005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3CA4D-8AAB-F9FF-B21F-379AB2032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94FD2-F416-20D4-F550-F929DE229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FA3A8"/>
                </a:solidFill>
              </a:defRPr>
            </a:lvl1pPr>
          </a:lstStyle>
          <a:p>
            <a:pPr>
              <a:defRPr/>
            </a:pPr>
            <a:fld id="{08F8BE28-51FA-460E-A0AE-094D1EAE6F9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  <p:sldLayoutId id="2147485110" r:id="rId12"/>
    <p:sldLayoutId id="2147485111" r:id="rId13"/>
    <p:sldLayoutId id="2147485112" r:id="rId14"/>
    <p:sldLayoutId id="2147485113" r:id="rId15"/>
    <p:sldLayoutId id="2147485114" r:id="rId16"/>
    <p:sldLayoutId id="2147485115" r:id="rId17"/>
    <p:sldLayoutId id="2147485116" r:id="rId18"/>
    <p:sldLayoutId id="2147485117" r:id="rId19"/>
    <p:sldLayoutId id="2147485118" r:id="rId20"/>
    <p:sldLayoutId id="2147485119" r:id="rId21"/>
    <p:sldLayoutId id="2147485120" r:id="rId22"/>
    <p:sldLayoutId id="2147485121" r:id="rId23"/>
    <p:sldLayoutId id="2147485122" r:id="rId24"/>
    <p:sldLayoutId id="2147485123" r:id="rId25"/>
    <p:sldLayoutId id="2147485124" r:id="rId26"/>
    <p:sldLayoutId id="2147485125" r:id="rId27"/>
    <p:sldLayoutId id="2147485126" r:id="rId28"/>
    <p:sldLayoutId id="2147485127" r:id="rId29"/>
    <p:sldLayoutId id="2147485128" r:id="rId30"/>
    <p:sldLayoutId id="2147485129" r:id="rId31"/>
    <p:sldLayoutId id="2147485130" r:id="rId32"/>
  </p:sldLayoutIdLst>
  <p:transition spd="slow">
    <p:cover dir="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6.jpeg"/><Relationship Id="rId3" Type="http://schemas.openxmlformats.org/officeDocument/2006/relationships/image" Target="../media/image14.jpeg"/><Relationship Id="rId21" Type="http://schemas.openxmlformats.org/officeDocument/2006/relationships/image" Target="../media/image2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5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4.pn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3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E18A469-39B8-BB36-8E0A-6FFCBA6DB9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pPr eaLnBrk="1" hangingPunct="1">
              <a:defRPr/>
            </a:pPr>
            <a:endParaRPr lang="pl-P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7ADEC7-9636-7C08-EA41-2411C8E811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9000"/>
                </a:schemeClr>
              </a:gs>
              <a:gs pos="100000">
                <a:schemeClr val="tx2">
                  <a:alpha val="86000"/>
                </a:schemeClr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9" name="Shape 1121">
            <a:extLst>
              <a:ext uri="{FF2B5EF4-FFF2-40B4-BE49-F238E27FC236}">
                <a16:creationId xmlns:a16="http://schemas.microsoft.com/office/drawing/2014/main" id="{F28FF403-342E-4504-0DE6-6F67149EB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2035175"/>
            <a:ext cx="8797925" cy="2308322"/>
          </a:xfrm>
          <a:prstGeom prst="rect">
            <a:avLst/>
          </a:prstGeom>
          <a:noFill/>
          <a:ln>
            <a:noFill/>
          </a:ln>
        </p:spPr>
        <p:txBody>
          <a:bodyPr lIns="45719" tIns="45719" rIns="45719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2921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pl-PL" sz="4800" dirty="0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 pitchFamily="2" charset="-18"/>
            </a:endParaRPr>
          </a:p>
          <a:p>
            <a:pPr algn="ctr" defTabSz="2921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pl-PL" sz="4800" b="1" dirty="0"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 pitchFamily="2" charset="-18"/>
              </a:rPr>
              <a:t>Energy Logserver</a:t>
            </a:r>
          </a:p>
          <a:p>
            <a:pPr algn="ctr" defTabSz="2921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pl-PL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 pitchFamily="2" charset="-18"/>
              </a:rPr>
              <a:t>Forum Ekonomiczne</a:t>
            </a:r>
          </a:p>
          <a:p>
            <a:pPr algn="ctr" defTabSz="2921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pl-PL" sz="24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 pitchFamily="2" charset="-18"/>
              </a:rPr>
              <a:t>3 września 2024, Karpacz</a:t>
            </a:r>
            <a:endParaRPr lang="pl-PL" sz="2400" dirty="0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 pitchFamily="2" charset="-18"/>
            </a:endParaRPr>
          </a:p>
        </p:txBody>
      </p:sp>
      <p:sp>
        <p:nvSpPr>
          <p:cNvPr id="25605" name="pole tekstowe 2">
            <a:extLst>
              <a:ext uri="{FF2B5EF4-FFF2-40B4-BE49-F238E27FC236}">
                <a16:creationId xmlns:a16="http://schemas.microsoft.com/office/drawing/2014/main" id="{F5DF6CA6-65A5-515B-5CE3-C3647EEFA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0" y="5476875"/>
            <a:ext cx="279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Montserrat" pitchFamily="2" charset="-18"/>
              </a:rPr>
              <a:t>Artur Bicki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chemeClr val="bg1"/>
                </a:solidFill>
                <a:latin typeface="Montserrat" pitchFamily="2" charset="-18"/>
              </a:rPr>
              <a:t>CEO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chemeClr val="bg1"/>
                </a:solidFill>
                <a:latin typeface="Montserrat" pitchFamily="2" charset="-18"/>
              </a:rPr>
              <a:t>At Energy </a:t>
            </a:r>
            <a:r>
              <a:rPr lang="pl-PL" altLang="pl-PL" sz="2000" dirty="0" err="1">
                <a:solidFill>
                  <a:schemeClr val="bg1"/>
                </a:solidFill>
                <a:latin typeface="Montserrat" pitchFamily="2" charset="-18"/>
              </a:rPr>
              <a:t>Logserver</a:t>
            </a:r>
            <a:endParaRPr lang="pl-PL" altLang="pl-PL" sz="2000" dirty="0">
              <a:solidFill>
                <a:schemeClr val="bg1"/>
              </a:solidFill>
              <a:latin typeface="Montserrat" pitchFamily="2" charset="-18"/>
            </a:endParaRPr>
          </a:p>
        </p:txBody>
      </p:sp>
      <p:pic>
        <p:nvPicPr>
          <p:cNvPr id="25606" name="Obraz 2" descr="Obraz zawierający Czcionka, Grafika, projekt graficzny, tekst&#10;&#10;Opis wygenerowany automatycznie">
            <a:extLst>
              <a:ext uri="{FF2B5EF4-FFF2-40B4-BE49-F238E27FC236}">
                <a16:creationId xmlns:a16="http://schemas.microsoft.com/office/drawing/2014/main" id="{23CE7E76-DCD6-D90E-0BEA-D6C2213E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22" y="365125"/>
            <a:ext cx="2625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1">
            <a:extLst>
              <a:ext uri="{FF2B5EF4-FFF2-40B4-BE49-F238E27FC236}">
                <a16:creationId xmlns:a16="http://schemas.microsoft.com/office/drawing/2014/main" id="{A587733D-E30F-8D90-9127-5942CA634C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4425" y="457200"/>
            <a:ext cx="9210675" cy="485775"/>
          </a:xfrm>
        </p:spPr>
        <p:txBody>
          <a:bodyPr/>
          <a:lstStyle/>
          <a:p>
            <a:r>
              <a:rPr lang="pl-PL" altLang="pl-PL" b="1" dirty="0">
                <a:latin typeface="Montserrat" pitchFamily="2" charset="-18"/>
              </a:rPr>
              <a:t>Nazwa konkursu</a:t>
            </a:r>
            <a:endParaRPr lang="en-US" altLang="pl-PL" b="1" dirty="0">
              <a:latin typeface="Montserrat" pitchFamily="2" charset="-18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B2B27D5A-91DC-2743-0B86-329FE15F26FB}"/>
              </a:ext>
            </a:extLst>
          </p:cNvPr>
          <p:cNvGrpSpPr>
            <a:grpSpLocks noChangeAspect="1"/>
          </p:cNvGrpSpPr>
          <p:nvPr/>
        </p:nvGrpSpPr>
        <p:grpSpPr bwMode="auto">
          <a:xfrm rot="-5400000">
            <a:off x="-82550" y="1790700"/>
            <a:ext cx="5149850" cy="4984750"/>
            <a:chOff x="0" y="-1"/>
            <a:chExt cx="3917" cy="3792"/>
          </a:xfrm>
        </p:grpSpPr>
        <p:grpSp>
          <p:nvGrpSpPr>
            <p:cNvPr id="27653" name="Group 205">
              <a:extLst>
                <a:ext uri="{FF2B5EF4-FFF2-40B4-BE49-F238E27FC236}">
                  <a16:creationId xmlns:a16="http://schemas.microsoft.com/office/drawing/2014/main" id="{B5171B7E-42CD-90A9-B677-89355A9FA7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"/>
              <a:ext cx="3917" cy="3792"/>
              <a:chOff x="0" y="-1"/>
              <a:chExt cx="3917" cy="3792"/>
            </a:xfrm>
          </p:grpSpPr>
          <p:sp>
            <p:nvSpPr>
              <p:cNvPr id="27886" name="Freeform 5">
                <a:extLst>
                  <a:ext uri="{FF2B5EF4-FFF2-40B4-BE49-F238E27FC236}">
                    <a16:creationId xmlns:a16="http://schemas.microsoft.com/office/drawing/2014/main" id="{B9271A0F-A776-FD90-4A10-2220B9D99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"/>
                <a:ext cx="3375" cy="3281"/>
              </a:xfrm>
              <a:custGeom>
                <a:avLst/>
                <a:gdLst>
                  <a:gd name="T0" fmla="*/ 0 w 2670"/>
                  <a:gd name="T1" fmla="*/ 2822 h 2596"/>
                  <a:gd name="T2" fmla="*/ 1302 w 2670"/>
                  <a:gd name="T3" fmla="*/ 3281 h 2596"/>
                  <a:gd name="T4" fmla="*/ 3375 w 2670"/>
                  <a:gd name="T5" fmla="*/ 1208 h 2596"/>
                  <a:gd name="T6" fmla="*/ 2986 w 2670"/>
                  <a:gd name="T7" fmla="*/ 0 h 2596"/>
                  <a:gd name="T8" fmla="*/ 0 w 2670"/>
                  <a:gd name="T9" fmla="*/ 0 h 2596"/>
                  <a:gd name="T10" fmla="*/ 0 w 2670"/>
                  <a:gd name="T11" fmla="*/ 2822 h 25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70" h="2596">
                    <a:moveTo>
                      <a:pt x="0" y="2233"/>
                    </a:moveTo>
                    <a:cubicBezTo>
                      <a:pt x="282" y="2460"/>
                      <a:pt x="640" y="2596"/>
                      <a:pt x="1030" y="2596"/>
                    </a:cubicBezTo>
                    <a:cubicBezTo>
                      <a:pt x="1936" y="2596"/>
                      <a:pt x="2670" y="1862"/>
                      <a:pt x="2670" y="956"/>
                    </a:cubicBezTo>
                    <a:cubicBezTo>
                      <a:pt x="2670" y="599"/>
                      <a:pt x="2556" y="269"/>
                      <a:pt x="23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33"/>
                      <a:pt x="0" y="2233"/>
                      <a:pt x="0" y="2233"/>
                    </a:cubicBezTo>
                  </a:path>
                </a:pathLst>
              </a:custGeom>
              <a:solidFill>
                <a:srgbClr val="A8C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87" name="Freeform 6">
                <a:extLst>
                  <a:ext uri="{FF2B5EF4-FFF2-40B4-BE49-F238E27FC236}">
                    <a16:creationId xmlns:a16="http://schemas.microsoft.com/office/drawing/2014/main" id="{F50DE8D1-5F37-C594-6053-4B736CF55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2079"/>
                <a:ext cx="925" cy="907"/>
              </a:xfrm>
              <a:custGeom>
                <a:avLst/>
                <a:gdLst>
                  <a:gd name="T0" fmla="*/ 354 w 732"/>
                  <a:gd name="T1" fmla="*/ 875 h 717"/>
                  <a:gd name="T2" fmla="*/ 505 w 732"/>
                  <a:gd name="T3" fmla="*/ 867 h 717"/>
                  <a:gd name="T4" fmla="*/ 876 w 732"/>
                  <a:gd name="T5" fmla="*/ 528 h 717"/>
                  <a:gd name="T6" fmla="*/ 896 w 732"/>
                  <a:gd name="T7" fmla="*/ 378 h 717"/>
                  <a:gd name="T8" fmla="*/ 692 w 732"/>
                  <a:gd name="T9" fmla="*/ 53 h 717"/>
                  <a:gd name="T10" fmla="*/ 569 w 732"/>
                  <a:gd name="T11" fmla="*/ 37 h 717"/>
                  <a:gd name="T12" fmla="*/ 39 w 732"/>
                  <a:gd name="T13" fmla="*/ 521 h 717"/>
                  <a:gd name="T14" fmla="*/ 45 w 732"/>
                  <a:gd name="T15" fmla="*/ 646 h 717"/>
                  <a:gd name="T16" fmla="*/ 354 w 732"/>
                  <a:gd name="T17" fmla="*/ 875 h 7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2" h="717">
                    <a:moveTo>
                      <a:pt x="280" y="692"/>
                    </a:moveTo>
                    <a:cubicBezTo>
                      <a:pt x="314" y="717"/>
                      <a:pt x="368" y="714"/>
                      <a:pt x="400" y="685"/>
                    </a:cubicBezTo>
                    <a:cubicBezTo>
                      <a:pt x="693" y="417"/>
                      <a:pt x="693" y="417"/>
                      <a:pt x="693" y="417"/>
                    </a:cubicBezTo>
                    <a:cubicBezTo>
                      <a:pt x="725" y="388"/>
                      <a:pt x="732" y="335"/>
                      <a:pt x="709" y="299"/>
                    </a:cubicBezTo>
                    <a:cubicBezTo>
                      <a:pt x="548" y="42"/>
                      <a:pt x="548" y="42"/>
                      <a:pt x="548" y="42"/>
                    </a:cubicBezTo>
                    <a:cubicBezTo>
                      <a:pt x="526" y="6"/>
                      <a:pt x="481" y="0"/>
                      <a:pt x="450" y="29"/>
                    </a:cubicBezTo>
                    <a:cubicBezTo>
                      <a:pt x="31" y="412"/>
                      <a:pt x="31" y="412"/>
                      <a:pt x="31" y="412"/>
                    </a:cubicBezTo>
                    <a:cubicBezTo>
                      <a:pt x="0" y="441"/>
                      <a:pt x="2" y="485"/>
                      <a:pt x="36" y="511"/>
                    </a:cubicBezTo>
                    <a:lnTo>
                      <a:pt x="280" y="69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88" name="Freeform 7">
                <a:extLst>
                  <a:ext uri="{FF2B5EF4-FFF2-40B4-BE49-F238E27FC236}">
                    <a16:creationId xmlns:a16="http://schemas.microsoft.com/office/drawing/2014/main" id="{A3C12EE5-41EE-2E64-4E6C-190904C45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119"/>
                <a:ext cx="752" cy="750"/>
              </a:xfrm>
              <a:custGeom>
                <a:avLst/>
                <a:gdLst>
                  <a:gd name="T0" fmla="*/ 240 w 752"/>
                  <a:gd name="T1" fmla="*/ 144 h 750"/>
                  <a:gd name="T2" fmla="*/ 427 w 752"/>
                  <a:gd name="T3" fmla="*/ 429 h 750"/>
                  <a:gd name="T4" fmla="*/ 162 w 752"/>
                  <a:gd name="T5" fmla="*/ 216 h 750"/>
                  <a:gd name="T6" fmla="*/ 0 w 752"/>
                  <a:gd name="T7" fmla="*/ 362 h 750"/>
                  <a:gd name="T8" fmla="*/ 355 w 752"/>
                  <a:gd name="T9" fmla="*/ 750 h 750"/>
                  <a:gd name="T10" fmla="*/ 752 w 752"/>
                  <a:gd name="T11" fmla="*/ 386 h 750"/>
                  <a:gd name="T12" fmla="*/ 398 w 752"/>
                  <a:gd name="T13" fmla="*/ 0 h 750"/>
                  <a:gd name="T14" fmla="*/ 240 w 752"/>
                  <a:gd name="T15" fmla="*/ 144 h 7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52" h="750">
                    <a:moveTo>
                      <a:pt x="240" y="144"/>
                    </a:moveTo>
                    <a:lnTo>
                      <a:pt x="427" y="429"/>
                    </a:lnTo>
                    <a:lnTo>
                      <a:pt x="162" y="216"/>
                    </a:lnTo>
                    <a:lnTo>
                      <a:pt x="0" y="362"/>
                    </a:lnTo>
                    <a:lnTo>
                      <a:pt x="355" y="750"/>
                    </a:lnTo>
                    <a:lnTo>
                      <a:pt x="752" y="386"/>
                    </a:lnTo>
                    <a:lnTo>
                      <a:pt x="398" y="0"/>
                    </a:lnTo>
                    <a:lnTo>
                      <a:pt x="240" y="144"/>
                    </a:lnTo>
                    <a:close/>
                  </a:path>
                </a:pathLst>
              </a:custGeom>
              <a:solidFill>
                <a:srgbClr val="34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89" name="Freeform 8">
                <a:extLst>
                  <a:ext uri="{FF2B5EF4-FFF2-40B4-BE49-F238E27FC236}">
                    <a16:creationId xmlns:a16="http://schemas.microsoft.com/office/drawing/2014/main" id="{7E211127-0F09-E60F-7046-CF6DE9FB2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587"/>
                <a:ext cx="569" cy="897"/>
              </a:xfrm>
              <a:custGeom>
                <a:avLst/>
                <a:gdLst>
                  <a:gd name="T0" fmla="*/ 473 w 450"/>
                  <a:gd name="T1" fmla="*/ 814 h 710"/>
                  <a:gd name="T2" fmla="*/ 569 w 450"/>
                  <a:gd name="T3" fmla="*/ 697 h 710"/>
                  <a:gd name="T4" fmla="*/ 569 w 450"/>
                  <a:gd name="T5" fmla="*/ 195 h 710"/>
                  <a:gd name="T6" fmla="*/ 473 w 450"/>
                  <a:gd name="T7" fmla="*/ 78 h 710"/>
                  <a:gd name="T8" fmla="*/ 96 w 450"/>
                  <a:gd name="T9" fmla="*/ 10 h 710"/>
                  <a:gd name="T10" fmla="*/ 0 w 450"/>
                  <a:gd name="T11" fmla="*/ 91 h 710"/>
                  <a:gd name="T12" fmla="*/ 0 w 450"/>
                  <a:gd name="T13" fmla="*/ 807 h 710"/>
                  <a:gd name="T14" fmla="*/ 96 w 450"/>
                  <a:gd name="T15" fmla="*/ 887 h 710"/>
                  <a:gd name="T16" fmla="*/ 473 w 450"/>
                  <a:gd name="T17" fmla="*/ 814 h 7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0" h="710">
                    <a:moveTo>
                      <a:pt x="374" y="644"/>
                    </a:moveTo>
                    <a:cubicBezTo>
                      <a:pt x="416" y="636"/>
                      <a:pt x="450" y="594"/>
                      <a:pt x="450" y="552"/>
                    </a:cubicBezTo>
                    <a:cubicBezTo>
                      <a:pt x="450" y="154"/>
                      <a:pt x="450" y="154"/>
                      <a:pt x="450" y="154"/>
                    </a:cubicBezTo>
                    <a:cubicBezTo>
                      <a:pt x="450" y="111"/>
                      <a:pt x="416" y="70"/>
                      <a:pt x="374" y="62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34" y="0"/>
                      <a:pt x="0" y="29"/>
                      <a:pt x="0" y="72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81"/>
                      <a:pt x="34" y="710"/>
                      <a:pt x="76" y="702"/>
                    </a:cubicBezTo>
                    <a:lnTo>
                      <a:pt x="374" y="644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90" name="Freeform 9">
                <a:extLst>
                  <a:ext uri="{FF2B5EF4-FFF2-40B4-BE49-F238E27FC236}">
                    <a16:creationId xmlns:a16="http://schemas.microsoft.com/office/drawing/2014/main" id="{7926D9C4-A4C4-AA2D-89E6-2F994BAEA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782"/>
                <a:ext cx="525" cy="540"/>
              </a:xfrm>
              <a:custGeom>
                <a:avLst/>
                <a:gdLst>
                  <a:gd name="T0" fmla="*/ 0 w 525"/>
                  <a:gd name="T1" fmla="*/ 215 h 540"/>
                  <a:gd name="T2" fmla="*/ 337 w 525"/>
                  <a:gd name="T3" fmla="*/ 270 h 540"/>
                  <a:gd name="T4" fmla="*/ 0 w 525"/>
                  <a:gd name="T5" fmla="*/ 322 h 540"/>
                  <a:gd name="T6" fmla="*/ 0 w 525"/>
                  <a:gd name="T7" fmla="*/ 540 h 540"/>
                  <a:gd name="T8" fmla="*/ 525 w 525"/>
                  <a:gd name="T9" fmla="*/ 540 h 540"/>
                  <a:gd name="T10" fmla="*/ 525 w 525"/>
                  <a:gd name="T11" fmla="*/ 0 h 540"/>
                  <a:gd name="T12" fmla="*/ 0 w 525"/>
                  <a:gd name="T13" fmla="*/ 0 h 540"/>
                  <a:gd name="T14" fmla="*/ 0 w 525"/>
                  <a:gd name="T15" fmla="*/ 215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25" h="540">
                    <a:moveTo>
                      <a:pt x="0" y="215"/>
                    </a:moveTo>
                    <a:lnTo>
                      <a:pt x="337" y="270"/>
                    </a:lnTo>
                    <a:lnTo>
                      <a:pt x="0" y="322"/>
                    </a:lnTo>
                    <a:lnTo>
                      <a:pt x="0" y="540"/>
                    </a:lnTo>
                    <a:lnTo>
                      <a:pt x="525" y="540"/>
                    </a:lnTo>
                    <a:lnTo>
                      <a:pt x="525" y="0"/>
                    </a:lnTo>
                    <a:lnTo>
                      <a:pt x="0" y="0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354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91" name="Freeform 10">
                <a:extLst>
                  <a:ext uri="{FF2B5EF4-FFF2-40B4-BE49-F238E27FC236}">
                    <a16:creationId xmlns:a16="http://schemas.microsoft.com/office/drawing/2014/main" id="{88826FCC-8C38-51F1-B6EE-8057C3F0F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" y="2615"/>
                <a:ext cx="887" cy="671"/>
              </a:xfrm>
              <a:custGeom>
                <a:avLst/>
                <a:gdLst>
                  <a:gd name="T0" fmla="*/ 18 w 702"/>
                  <a:gd name="T1" fmla="*/ 475 h 531"/>
                  <a:gd name="T2" fmla="*/ 119 w 702"/>
                  <a:gd name="T3" fmla="*/ 588 h 531"/>
                  <a:gd name="T4" fmla="*/ 615 w 702"/>
                  <a:gd name="T5" fmla="*/ 663 h 531"/>
                  <a:gd name="T6" fmla="*/ 744 w 702"/>
                  <a:gd name="T7" fmla="*/ 585 h 531"/>
                  <a:gd name="T8" fmla="*/ 869 w 702"/>
                  <a:gd name="T9" fmla="*/ 224 h 531"/>
                  <a:gd name="T10" fmla="*/ 804 w 702"/>
                  <a:gd name="T11" fmla="*/ 116 h 531"/>
                  <a:gd name="T12" fmla="*/ 96 w 702"/>
                  <a:gd name="T13" fmla="*/ 8 h 531"/>
                  <a:gd name="T14" fmla="*/ 3 w 702"/>
                  <a:gd name="T15" fmla="*/ 92 h 531"/>
                  <a:gd name="T16" fmla="*/ 18 w 702"/>
                  <a:gd name="T17" fmla="*/ 475 h 5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2" h="531">
                    <a:moveTo>
                      <a:pt x="14" y="376"/>
                    </a:moveTo>
                    <a:cubicBezTo>
                      <a:pt x="15" y="418"/>
                      <a:pt x="51" y="459"/>
                      <a:pt x="94" y="465"/>
                    </a:cubicBezTo>
                    <a:cubicBezTo>
                      <a:pt x="487" y="525"/>
                      <a:pt x="487" y="525"/>
                      <a:pt x="487" y="525"/>
                    </a:cubicBezTo>
                    <a:cubicBezTo>
                      <a:pt x="529" y="531"/>
                      <a:pt x="575" y="503"/>
                      <a:pt x="589" y="463"/>
                    </a:cubicBezTo>
                    <a:cubicBezTo>
                      <a:pt x="688" y="177"/>
                      <a:pt x="688" y="177"/>
                      <a:pt x="688" y="177"/>
                    </a:cubicBezTo>
                    <a:cubicBezTo>
                      <a:pt x="702" y="137"/>
                      <a:pt x="678" y="98"/>
                      <a:pt x="636" y="92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33" y="0"/>
                      <a:pt x="0" y="30"/>
                      <a:pt x="2" y="73"/>
                    </a:cubicBezTo>
                    <a:lnTo>
                      <a:pt x="14" y="376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92" name="Freeform 11">
                <a:extLst>
                  <a:ext uri="{FF2B5EF4-FFF2-40B4-BE49-F238E27FC236}">
                    <a16:creationId xmlns:a16="http://schemas.microsoft.com/office/drawing/2014/main" id="{7B650998-985B-B5B5-EB83-A7804DA89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" y="2609"/>
                <a:ext cx="602" cy="532"/>
              </a:xfrm>
              <a:custGeom>
                <a:avLst/>
                <a:gdLst>
                  <a:gd name="T0" fmla="*/ 388 w 602"/>
                  <a:gd name="T1" fmla="*/ 49 h 532"/>
                  <a:gd name="T2" fmla="*/ 291 w 602"/>
                  <a:gd name="T3" fmla="*/ 330 h 532"/>
                  <a:gd name="T4" fmla="*/ 285 w 602"/>
                  <a:gd name="T5" fmla="*/ 33 h 532"/>
                  <a:gd name="T6" fmla="*/ 69 w 602"/>
                  <a:gd name="T7" fmla="*/ 0 h 532"/>
                  <a:gd name="T8" fmla="*/ 0 w 602"/>
                  <a:gd name="T9" fmla="*/ 451 h 532"/>
                  <a:gd name="T10" fmla="*/ 533 w 602"/>
                  <a:gd name="T11" fmla="*/ 532 h 532"/>
                  <a:gd name="T12" fmla="*/ 602 w 602"/>
                  <a:gd name="T13" fmla="*/ 81 h 532"/>
                  <a:gd name="T14" fmla="*/ 388 w 602"/>
                  <a:gd name="T15" fmla="*/ 49 h 5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2" h="532">
                    <a:moveTo>
                      <a:pt x="388" y="49"/>
                    </a:moveTo>
                    <a:lnTo>
                      <a:pt x="291" y="330"/>
                    </a:lnTo>
                    <a:lnTo>
                      <a:pt x="285" y="33"/>
                    </a:lnTo>
                    <a:lnTo>
                      <a:pt x="69" y="0"/>
                    </a:lnTo>
                    <a:lnTo>
                      <a:pt x="0" y="451"/>
                    </a:lnTo>
                    <a:lnTo>
                      <a:pt x="533" y="532"/>
                    </a:lnTo>
                    <a:lnTo>
                      <a:pt x="602" y="81"/>
                    </a:lnTo>
                    <a:lnTo>
                      <a:pt x="388" y="49"/>
                    </a:lnTo>
                    <a:close/>
                  </a:path>
                </a:pathLst>
              </a:custGeom>
              <a:solidFill>
                <a:srgbClr val="344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93" name="Freeform 12">
                <a:extLst>
                  <a:ext uri="{FF2B5EF4-FFF2-40B4-BE49-F238E27FC236}">
                    <a16:creationId xmlns:a16="http://schemas.microsoft.com/office/drawing/2014/main" id="{555A5DBC-FA6D-EA9C-5B22-9C9F47D01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3193"/>
                <a:ext cx="933" cy="598"/>
              </a:xfrm>
              <a:custGeom>
                <a:avLst/>
                <a:gdLst>
                  <a:gd name="T0" fmla="*/ 867 w 738"/>
                  <a:gd name="T1" fmla="*/ 188 h 473"/>
                  <a:gd name="T2" fmla="*/ 762 w 738"/>
                  <a:gd name="T3" fmla="*/ 86 h 473"/>
                  <a:gd name="T4" fmla="*/ 249 w 738"/>
                  <a:gd name="T5" fmla="*/ 8 h 473"/>
                  <a:gd name="T6" fmla="*/ 128 w 738"/>
                  <a:gd name="T7" fmla="*/ 78 h 473"/>
                  <a:gd name="T8" fmla="*/ 18 w 738"/>
                  <a:gd name="T9" fmla="*/ 365 h 473"/>
                  <a:gd name="T10" fmla="*/ 71 w 738"/>
                  <a:gd name="T11" fmla="*/ 478 h 473"/>
                  <a:gd name="T12" fmla="*/ 339 w 738"/>
                  <a:gd name="T13" fmla="*/ 568 h 473"/>
                  <a:gd name="T14" fmla="*/ 515 w 738"/>
                  <a:gd name="T15" fmla="*/ 597 h 473"/>
                  <a:gd name="T16" fmla="*/ 851 w 738"/>
                  <a:gd name="T17" fmla="*/ 598 h 473"/>
                  <a:gd name="T18" fmla="*/ 924 w 738"/>
                  <a:gd name="T19" fmla="*/ 510 h 473"/>
                  <a:gd name="T20" fmla="*/ 867 w 738"/>
                  <a:gd name="T21" fmla="*/ 188 h 4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38" h="473">
                    <a:moveTo>
                      <a:pt x="686" y="149"/>
                    </a:moveTo>
                    <a:cubicBezTo>
                      <a:pt x="679" y="110"/>
                      <a:pt x="641" y="74"/>
                      <a:pt x="603" y="68"/>
                    </a:cubicBezTo>
                    <a:cubicBezTo>
                      <a:pt x="197" y="6"/>
                      <a:pt x="197" y="6"/>
                      <a:pt x="197" y="6"/>
                    </a:cubicBezTo>
                    <a:cubicBezTo>
                      <a:pt x="158" y="0"/>
                      <a:pt x="115" y="26"/>
                      <a:pt x="101" y="62"/>
                    </a:cubicBezTo>
                    <a:cubicBezTo>
                      <a:pt x="14" y="289"/>
                      <a:pt x="14" y="289"/>
                      <a:pt x="14" y="289"/>
                    </a:cubicBezTo>
                    <a:cubicBezTo>
                      <a:pt x="0" y="326"/>
                      <a:pt x="19" y="366"/>
                      <a:pt x="56" y="378"/>
                    </a:cubicBezTo>
                    <a:cubicBezTo>
                      <a:pt x="268" y="449"/>
                      <a:pt x="268" y="449"/>
                      <a:pt x="268" y="449"/>
                    </a:cubicBezTo>
                    <a:cubicBezTo>
                      <a:pt x="305" y="462"/>
                      <a:pt x="368" y="472"/>
                      <a:pt x="407" y="472"/>
                    </a:cubicBezTo>
                    <a:cubicBezTo>
                      <a:pt x="673" y="473"/>
                      <a:pt x="673" y="473"/>
                      <a:pt x="673" y="473"/>
                    </a:cubicBezTo>
                    <a:cubicBezTo>
                      <a:pt x="712" y="473"/>
                      <a:pt x="738" y="442"/>
                      <a:pt x="731" y="403"/>
                    </a:cubicBezTo>
                    <a:lnTo>
                      <a:pt x="686" y="149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94" name="Freeform 13">
                <a:extLst>
                  <a:ext uri="{FF2B5EF4-FFF2-40B4-BE49-F238E27FC236}">
                    <a16:creationId xmlns:a16="http://schemas.microsoft.com/office/drawing/2014/main" id="{330964B9-00D9-1565-E203-2EA59183E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3495"/>
                <a:ext cx="933" cy="296"/>
              </a:xfrm>
              <a:custGeom>
                <a:avLst/>
                <a:gdLst>
                  <a:gd name="T0" fmla="*/ 914 w 738"/>
                  <a:gd name="T1" fmla="*/ 149 h 234"/>
                  <a:gd name="T2" fmla="*/ 871 w 738"/>
                  <a:gd name="T3" fmla="*/ 162 h 234"/>
                  <a:gd name="T4" fmla="*/ 535 w 738"/>
                  <a:gd name="T5" fmla="*/ 161 h 234"/>
                  <a:gd name="T6" fmla="*/ 359 w 738"/>
                  <a:gd name="T7" fmla="*/ 132 h 234"/>
                  <a:gd name="T8" fmla="*/ 91 w 738"/>
                  <a:gd name="T9" fmla="*/ 43 h 234"/>
                  <a:gd name="T10" fmla="*/ 42 w 738"/>
                  <a:gd name="T11" fmla="*/ 0 h 234"/>
                  <a:gd name="T12" fmla="*/ 18 w 738"/>
                  <a:gd name="T13" fmla="*/ 63 h 234"/>
                  <a:gd name="T14" fmla="*/ 71 w 738"/>
                  <a:gd name="T15" fmla="*/ 176 h 234"/>
                  <a:gd name="T16" fmla="*/ 339 w 738"/>
                  <a:gd name="T17" fmla="*/ 266 h 234"/>
                  <a:gd name="T18" fmla="*/ 515 w 738"/>
                  <a:gd name="T19" fmla="*/ 295 h 234"/>
                  <a:gd name="T20" fmla="*/ 851 w 738"/>
                  <a:gd name="T21" fmla="*/ 296 h 234"/>
                  <a:gd name="T22" fmla="*/ 924 w 738"/>
                  <a:gd name="T23" fmla="*/ 207 h 234"/>
                  <a:gd name="T24" fmla="*/ 914 w 738"/>
                  <a:gd name="T25" fmla="*/ 149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38" h="234">
                    <a:moveTo>
                      <a:pt x="723" y="118"/>
                    </a:moveTo>
                    <a:cubicBezTo>
                      <a:pt x="714" y="124"/>
                      <a:pt x="702" y="128"/>
                      <a:pt x="689" y="128"/>
                    </a:cubicBezTo>
                    <a:cubicBezTo>
                      <a:pt x="423" y="127"/>
                      <a:pt x="423" y="127"/>
                      <a:pt x="423" y="127"/>
                    </a:cubicBezTo>
                    <a:cubicBezTo>
                      <a:pt x="384" y="127"/>
                      <a:pt x="322" y="117"/>
                      <a:pt x="284" y="104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54" y="28"/>
                      <a:pt x="41" y="15"/>
                      <a:pt x="33" y="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0" y="87"/>
                      <a:pt x="19" y="127"/>
                      <a:pt x="56" y="139"/>
                    </a:cubicBezTo>
                    <a:cubicBezTo>
                      <a:pt x="268" y="210"/>
                      <a:pt x="268" y="210"/>
                      <a:pt x="268" y="210"/>
                    </a:cubicBezTo>
                    <a:cubicBezTo>
                      <a:pt x="305" y="223"/>
                      <a:pt x="368" y="233"/>
                      <a:pt x="407" y="233"/>
                    </a:cubicBezTo>
                    <a:cubicBezTo>
                      <a:pt x="673" y="234"/>
                      <a:pt x="673" y="234"/>
                      <a:pt x="673" y="234"/>
                    </a:cubicBezTo>
                    <a:cubicBezTo>
                      <a:pt x="712" y="234"/>
                      <a:pt x="738" y="203"/>
                      <a:pt x="731" y="164"/>
                    </a:cubicBezTo>
                    <a:lnTo>
                      <a:pt x="723" y="118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95" name="Freeform 14">
                <a:extLst>
                  <a:ext uri="{FF2B5EF4-FFF2-40B4-BE49-F238E27FC236}">
                    <a16:creationId xmlns:a16="http://schemas.microsoft.com/office/drawing/2014/main" id="{B8CB13EC-B017-519A-C865-7441E150E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"/>
                <a:ext cx="3020" cy="2973"/>
              </a:xfrm>
              <a:custGeom>
                <a:avLst/>
                <a:gdLst>
                  <a:gd name="T0" fmla="*/ 0 w 2389"/>
                  <a:gd name="T1" fmla="*/ 0 h 2352"/>
                  <a:gd name="T2" fmla="*/ 0 w 2389"/>
                  <a:gd name="T3" fmla="*/ 2470 h 2352"/>
                  <a:gd name="T4" fmla="*/ 1240 w 2389"/>
                  <a:gd name="T5" fmla="*/ 2973 h 2352"/>
                  <a:gd name="T6" fmla="*/ 3020 w 2389"/>
                  <a:gd name="T7" fmla="*/ 1195 h 2352"/>
                  <a:gd name="T8" fmla="*/ 2559 w 2389"/>
                  <a:gd name="T9" fmla="*/ 0 h 2352"/>
                  <a:gd name="T10" fmla="*/ 0 w 2389"/>
                  <a:gd name="T11" fmla="*/ 0 h 23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89" h="2352">
                    <a:moveTo>
                      <a:pt x="0" y="0"/>
                    </a:moveTo>
                    <a:cubicBezTo>
                      <a:pt x="0" y="1954"/>
                      <a:pt x="0" y="1954"/>
                      <a:pt x="0" y="1954"/>
                    </a:cubicBezTo>
                    <a:cubicBezTo>
                      <a:pt x="254" y="2201"/>
                      <a:pt x="600" y="2352"/>
                      <a:pt x="981" y="2352"/>
                    </a:cubicBezTo>
                    <a:cubicBezTo>
                      <a:pt x="1759" y="2352"/>
                      <a:pt x="2389" y="1722"/>
                      <a:pt x="2389" y="945"/>
                    </a:cubicBezTo>
                    <a:cubicBezTo>
                      <a:pt x="2389" y="581"/>
                      <a:pt x="2251" y="249"/>
                      <a:pt x="2024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9D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96" name="Freeform 15">
                <a:extLst>
                  <a:ext uri="{FF2B5EF4-FFF2-40B4-BE49-F238E27FC236}">
                    <a16:creationId xmlns:a16="http://schemas.microsoft.com/office/drawing/2014/main" id="{6E930711-1F45-5A29-4C17-D62F3CCDF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"/>
                <a:ext cx="2970" cy="2922"/>
              </a:xfrm>
              <a:custGeom>
                <a:avLst/>
                <a:gdLst>
                  <a:gd name="T0" fmla="*/ 2970 w 2349"/>
                  <a:gd name="T1" fmla="*/ 1194 h 2312"/>
                  <a:gd name="T2" fmla="*/ 2491 w 2349"/>
                  <a:gd name="T3" fmla="*/ 0 h 2312"/>
                  <a:gd name="T4" fmla="*/ 0 w 2349"/>
                  <a:gd name="T5" fmla="*/ 0 h 2312"/>
                  <a:gd name="T6" fmla="*/ 0 w 2349"/>
                  <a:gd name="T7" fmla="*/ 2398 h 2312"/>
                  <a:gd name="T8" fmla="*/ 1240 w 2349"/>
                  <a:gd name="T9" fmla="*/ 2922 h 2312"/>
                  <a:gd name="T10" fmla="*/ 2970 w 2349"/>
                  <a:gd name="T11" fmla="*/ 1194 h 23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49" h="2312">
                    <a:moveTo>
                      <a:pt x="2349" y="945"/>
                    </a:moveTo>
                    <a:cubicBezTo>
                      <a:pt x="2349" y="578"/>
                      <a:pt x="2204" y="245"/>
                      <a:pt x="19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897"/>
                      <a:pt x="0" y="1897"/>
                      <a:pt x="0" y="1897"/>
                    </a:cubicBezTo>
                    <a:cubicBezTo>
                      <a:pt x="249" y="2153"/>
                      <a:pt x="596" y="2312"/>
                      <a:pt x="981" y="2312"/>
                    </a:cubicBezTo>
                    <a:cubicBezTo>
                      <a:pt x="1736" y="2312"/>
                      <a:pt x="2349" y="1700"/>
                      <a:pt x="2349" y="945"/>
                    </a:cubicBezTo>
                  </a:path>
                </a:pathLst>
              </a:custGeom>
              <a:solidFill>
                <a:srgbClr val="45A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97" name="Freeform 16">
                <a:extLst>
                  <a:ext uri="{FF2B5EF4-FFF2-40B4-BE49-F238E27FC236}">
                    <a16:creationId xmlns:a16="http://schemas.microsoft.com/office/drawing/2014/main" id="{9A561000-4112-3777-6D12-2DF89EE60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539"/>
                <a:ext cx="550" cy="944"/>
              </a:xfrm>
              <a:custGeom>
                <a:avLst/>
                <a:gdLst>
                  <a:gd name="T0" fmla="*/ 86 w 435"/>
                  <a:gd name="T1" fmla="*/ 121 h 747"/>
                  <a:gd name="T2" fmla="*/ 0 w 435"/>
                  <a:gd name="T3" fmla="*/ 240 h 747"/>
                  <a:gd name="T4" fmla="*/ 0 w 435"/>
                  <a:gd name="T5" fmla="*/ 758 h 747"/>
                  <a:gd name="T6" fmla="*/ 89 w 435"/>
                  <a:gd name="T7" fmla="*/ 868 h 747"/>
                  <a:gd name="T8" fmla="*/ 388 w 435"/>
                  <a:gd name="T9" fmla="*/ 934 h 747"/>
                  <a:gd name="T10" fmla="*/ 492 w 435"/>
                  <a:gd name="T11" fmla="*/ 864 h 747"/>
                  <a:gd name="T12" fmla="*/ 540 w 435"/>
                  <a:gd name="T13" fmla="*/ 585 h 747"/>
                  <a:gd name="T14" fmla="*/ 542 w 435"/>
                  <a:gd name="T15" fmla="*/ 407 h 747"/>
                  <a:gd name="T16" fmla="*/ 493 w 435"/>
                  <a:gd name="T17" fmla="*/ 76 h 747"/>
                  <a:gd name="T18" fmla="*/ 394 w 435"/>
                  <a:gd name="T19" fmla="*/ 15 h 747"/>
                  <a:gd name="T20" fmla="*/ 86 w 435"/>
                  <a:gd name="T21" fmla="*/ 121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5" h="747">
                    <a:moveTo>
                      <a:pt x="68" y="96"/>
                    </a:moveTo>
                    <a:cubicBezTo>
                      <a:pt x="31" y="108"/>
                      <a:pt x="0" y="151"/>
                      <a:pt x="0" y="190"/>
                    </a:cubicBezTo>
                    <a:cubicBezTo>
                      <a:pt x="0" y="600"/>
                      <a:pt x="0" y="600"/>
                      <a:pt x="0" y="600"/>
                    </a:cubicBezTo>
                    <a:cubicBezTo>
                      <a:pt x="0" y="640"/>
                      <a:pt x="32" y="679"/>
                      <a:pt x="70" y="687"/>
                    </a:cubicBezTo>
                    <a:cubicBezTo>
                      <a:pt x="307" y="739"/>
                      <a:pt x="307" y="739"/>
                      <a:pt x="307" y="739"/>
                    </a:cubicBezTo>
                    <a:cubicBezTo>
                      <a:pt x="346" y="747"/>
                      <a:pt x="383" y="723"/>
                      <a:pt x="389" y="684"/>
                    </a:cubicBezTo>
                    <a:cubicBezTo>
                      <a:pt x="427" y="463"/>
                      <a:pt x="427" y="463"/>
                      <a:pt x="427" y="463"/>
                    </a:cubicBezTo>
                    <a:cubicBezTo>
                      <a:pt x="434" y="425"/>
                      <a:pt x="435" y="361"/>
                      <a:pt x="429" y="322"/>
                    </a:cubicBezTo>
                    <a:cubicBezTo>
                      <a:pt x="390" y="60"/>
                      <a:pt x="390" y="60"/>
                      <a:pt x="390" y="60"/>
                    </a:cubicBezTo>
                    <a:cubicBezTo>
                      <a:pt x="384" y="21"/>
                      <a:pt x="349" y="0"/>
                      <a:pt x="312" y="12"/>
                    </a:cubicBezTo>
                    <a:lnTo>
                      <a:pt x="68" y="96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98" name="Freeform 17">
                <a:extLst>
                  <a:ext uri="{FF2B5EF4-FFF2-40B4-BE49-F238E27FC236}">
                    <a16:creationId xmlns:a16="http://schemas.microsoft.com/office/drawing/2014/main" id="{2995FC7F-4CBA-2056-D48D-A0702C2C0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537"/>
                <a:ext cx="227" cy="946"/>
              </a:xfrm>
              <a:custGeom>
                <a:avLst/>
                <a:gdLst>
                  <a:gd name="T0" fmla="*/ 16 w 180"/>
                  <a:gd name="T1" fmla="*/ 34 h 748"/>
                  <a:gd name="T2" fmla="*/ 35 w 180"/>
                  <a:gd name="T3" fmla="*/ 76 h 748"/>
                  <a:gd name="T4" fmla="*/ 84 w 180"/>
                  <a:gd name="T5" fmla="*/ 409 h 748"/>
                  <a:gd name="T6" fmla="*/ 82 w 180"/>
                  <a:gd name="T7" fmla="*/ 587 h 748"/>
                  <a:gd name="T8" fmla="*/ 34 w 180"/>
                  <a:gd name="T9" fmla="*/ 866 h 748"/>
                  <a:gd name="T10" fmla="*/ 0 w 180"/>
                  <a:gd name="T11" fmla="*/ 921 h 748"/>
                  <a:gd name="T12" fmla="*/ 66 w 180"/>
                  <a:gd name="T13" fmla="*/ 936 h 748"/>
                  <a:gd name="T14" fmla="*/ 169 w 180"/>
                  <a:gd name="T15" fmla="*/ 866 h 748"/>
                  <a:gd name="T16" fmla="*/ 217 w 180"/>
                  <a:gd name="T17" fmla="*/ 587 h 748"/>
                  <a:gd name="T18" fmla="*/ 219 w 180"/>
                  <a:gd name="T19" fmla="*/ 409 h 748"/>
                  <a:gd name="T20" fmla="*/ 170 w 180"/>
                  <a:gd name="T21" fmla="*/ 76 h 748"/>
                  <a:gd name="T22" fmla="*/ 72 w 180"/>
                  <a:gd name="T23" fmla="*/ 15 h 748"/>
                  <a:gd name="T24" fmla="*/ 16 w 180"/>
                  <a:gd name="T25" fmla="*/ 34 h 7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0" h="748">
                    <a:moveTo>
                      <a:pt x="13" y="27"/>
                    </a:moveTo>
                    <a:cubicBezTo>
                      <a:pt x="20" y="36"/>
                      <a:pt x="26" y="47"/>
                      <a:pt x="28" y="60"/>
                    </a:cubicBezTo>
                    <a:cubicBezTo>
                      <a:pt x="67" y="323"/>
                      <a:pt x="67" y="323"/>
                      <a:pt x="67" y="323"/>
                    </a:cubicBezTo>
                    <a:cubicBezTo>
                      <a:pt x="73" y="362"/>
                      <a:pt x="72" y="425"/>
                      <a:pt x="65" y="464"/>
                    </a:cubicBezTo>
                    <a:cubicBezTo>
                      <a:pt x="27" y="685"/>
                      <a:pt x="27" y="685"/>
                      <a:pt x="27" y="685"/>
                    </a:cubicBezTo>
                    <a:cubicBezTo>
                      <a:pt x="24" y="703"/>
                      <a:pt x="14" y="718"/>
                      <a:pt x="0" y="728"/>
                    </a:cubicBezTo>
                    <a:cubicBezTo>
                      <a:pt x="52" y="740"/>
                      <a:pt x="52" y="740"/>
                      <a:pt x="52" y="740"/>
                    </a:cubicBezTo>
                    <a:cubicBezTo>
                      <a:pt x="91" y="748"/>
                      <a:pt x="127" y="723"/>
                      <a:pt x="134" y="685"/>
                    </a:cubicBezTo>
                    <a:cubicBezTo>
                      <a:pt x="172" y="464"/>
                      <a:pt x="172" y="464"/>
                      <a:pt x="172" y="464"/>
                    </a:cubicBezTo>
                    <a:cubicBezTo>
                      <a:pt x="179" y="425"/>
                      <a:pt x="180" y="362"/>
                      <a:pt x="174" y="323"/>
                    </a:cubicBezTo>
                    <a:cubicBezTo>
                      <a:pt x="135" y="60"/>
                      <a:pt x="135" y="60"/>
                      <a:pt x="135" y="60"/>
                    </a:cubicBezTo>
                    <a:cubicBezTo>
                      <a:pt x="129" y="21"/>
                      <a:pt x="94" y="0"/>
                      <a:pt x="57" y="12"/>
                    </a:cubicBez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99" name="Freeform 18">
                <a:extLst>
                  <a:ext uri="{FF2B5EF4-FFF2-40B4-BE49-F238E27FC236}">
                    <a16:creationId xmlns:a16="http://schemas.microsoft.com/office/drawing/2014/main" id="{4604CE90-A31D-7D55-5F88-ACDD12CD9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563"/>
                <a:ext cx="914" cy="852"/>
              </a:xfrm>
              <a:custGeom>
                <a:avLst/>
                <a:gdLst>
                  <a:gd name="T0" fmla="*/ 575 w 723"/>
                  <a:gd name="T1" fmla="*/ 24 h 674"/>
                  <a:gd name="T2" fmla="*/ 429 w 723"/>
                  <a:gd name="T3" fmla="*/ 42 h 674"/>
                  <a:gd name="T4" fmla="*/ 47 w 723"/>
                  <a:gd name="T5" fmla="*/ 392 h 674"/>
                  <a:gd name="T6" fmla="*/ 25 w 723"/>
                  <a:gd name="T7" fmla="*/ 531 h 674"/>
                  <a:gd name="T8" fmla="*/ 180 w 723"/>
                  <a:gd name="T9" fmla="*/ 796 h 674"/>
                  <a:gd name="T10" fmla="*/ 300 w 723"/>
                  <a:gd name="T11" fmla="*/ 825 h 674"/>
                  <a:gd name="T12" fmla="*/ 539 w 723"/>
                  <a:gd name="T13" fmla="*/ 674 h 674"/>
                  <a:gd name="T14" fmla="*/ 671 w 723"/>
                  <a:gd name="T15" fmla="*/ 555 h 674"/>
                  <a:gd name="T16" fmla="*/ 882 w 723"/>
                  <a:gd name="T17" fmla="*/ 295 h 674"/>
                  <a:gd name="T18" fmla="*/ 861 w 723"/>
                  <a:gd name="T19" fmla="*/ 181 h 674"/>
                  <a:gd name="T20" fmla="*/ 575 w 723"/>
                  <a:gd name="T21" fmla="*/ 24 h 6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3" h="674">
                    <a:moveTo>
                      <a:pt x="455" y="19"/>
                    </a:moveTo>
                    <a:cubicBezTo>
                      <a:pt x="420" y="0"/>
                      <a:pt x="368" y="6"/>
                      <a:pt x="339" y="33"/>
                    </a:cubicBezTo>
                    <a:cubicBezTo>
                      <a:pt x="37" y="310"/>
                      <a:pt x="37" y="310"/>
                      <a:pt x="37" y="310"/>
                    </a:cubicBezTo>
                    <a:cubicBezTo>
                      <a:pt x="8" y="336"/>
                      <a:pt x="0" y="386"/>
                      <a:pt x="20" y="420"/>
                    </a:cubicBezTo>
                    <a:cubicBezTo>
                      <a:pt x="142" y="630"/>
                      <a:pt x="142" y="630"/>
                      <a:pt x="142" y="630"/>
                    </a:cubicBezTo>
                    <a:cubicBezTo>
                      <a:pt x="161" y="664"/>
                      <a:pt x="204" y="674"/>
                      <a:pt x="237" y="653"/>
                    </a:cubicBezTo>
                    <a:cubicBezTo>
                      <a:pt x="426" y="533"/>
                      <a:pt x="426" y="533"/>
                      <a:pt x="426" y="533"/>
                    </a:cubicBezTo>
                    <a:cubicBezTo>
                      <a:pt x="459" y="511"/>
                      <a:pt x="506" y="469"/>
                      <a:pt x="531" y="439"/>
                    </a:cubicBezTo>
                    <a:cubicBezTo>
                      <a:pt x="698" y="233"/>
                      <a:pt x="698" y="233"/>
                      <a:pt x="698" y="233"/>
                    </a:cubicBezTo>
                    <a:cubicBezTo>
                      <a:pt x="723" y="202"/>
                      <a:pt x="715" y="162"/>
                      <a:pt x="681" y="143"/>
                    </a:cubicBezTo>
                    <a:lnTo>
                      <a:pt x="455" y="19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00" name="Freeform 19">
                <a:extLst>
                  <a:ext uri="{FF2B5EF4-FFF2-40B4-BE49-F238E27FC236}">
                    <a16:creationId xmlns:a16="http://schemas.microsoft.com/office/drawing/2014/main" id="{D36D252C-614D-94AE-2CC3-4326B04F0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716"/>
                <a:ext cx="769" cy="699"/>
              </a:xfrm>
              <a:custGeom>
                <a:avLst/>
                <a:gdLst>
                  <a:gd name="T0" fmla="*/ 664 w 608"/>
                  <a:gd name="T1" fmla="*/ 0 h 553"/>
                  <a:gd name="T2" fmla="*/ 646 w 608"/>
                  <a:gd name="T3" fmla="*/ 42 h 553"/>
                  <a:gd name="T4" fmla="*/ 435 w 608"/>
                  <a:gd name="T5" fmla="*/ 302 h 553"/>
                  <a:gd name="T6" fmla="*/ 302 w 608"/>
                  <a:gd name="T7" fmla="*/ 421 h 553"/>
                  <a:gd name="T8" fmla="*/ 63 w 608"/>
                  <a:gd name="T9" fmla="*/ 573 h 553"/>
                  <a:gd name="T10" fmla="*/ 0 w 608"/>
                  <a:gd name="T11" fmla="*/ 585 h 553"/>
                  <a:gd name="T12" fmla="*/ 34 w 608"/>
                  <a:gd name="T13" fmla="*/ 643 h 553"/>
                  <a:gd name="T14" fmla="*/ 154 w 608"/>
                  <a:gd name="T15" fmla="*/ 672 h 553"/>
                  <a:gd name="T16" fmla="*/ 393 w 608"/>
                  <a:gd name="T17" fmla="*/ 521 h 553"/>
                  <a:gd name="T18" fmla="*/ 526 w 608"/>
                  <a:gd name="T19" fmla="*/ 402 h 553"/>
                  <a:gd name="T20" fmla="*/ 737 w 608"/>
                  <a:gd name="T21" fmla="*/ 142 h 553"/>
                  <a:gd name="T22" fmla="*/ 716 w 608"/>
                  <a:gd name="T23" fmla="*/ 28 h 553"/>
                  <a:gd name="T24" fmla="*/ 664 w 608"/>
                  <a:gd name="T25" fmla="*/ 0 h 5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08" h="553">
                    <a:moveTo>
                      <a:pt x="525" y="0"/>
                    </a:moveTo>
                    <a:cubicBezTo>
                      <a:pt x="524" y="11"/>
                      <a:pt x="519" y="22"/>
                      <a:pt x="511" y="33"/>
                    </a:cubicBezTo>
                    <a:cubicBezTo>
                      <a:pt x="344" y="239"/>
                      <a:pt x="344" y="239"/>
                      <a:pt x="344" y="239"/>
                    </a:cubicBezTo>
                    <a:cubicBezTo>
                      <a:pt x="319" y="269"/>
                      <a:pt x="272" y="311"/>
                      <a:pt x="239" y="333"/>
                    </a:cubicBezTo>
                    <a:cubicBezTo>
                      <a:pt x="50" y="453"/>
                      <a:pt x="50" y="453"/>
                      <a:pt x="50" y="453"/>
                    </a:cubicBezTo>
                    <a:cubicBezTo>
                      <a:pt x="35" y="463"/>
                      <a:pt x="17" y="466"/>
                      <a:pt x="0" y="463"/>
                    </a:cubicBezTo>
                    <a:cubicBezTo>
                      <a:pt x="27" y="509"/>
                      <a:pt x="27" y="509"/>
                      <a:pt x="27" y="509"/>
                    </a:cubicBezTo>
                    <a:cubicBezTo>
                      <a:pt x="46" y="543"/>
                      <a:pt x="89" y="553"/>
                      <a:pt x="122" y="532"/>
                    </a:cubicBezTo>
                    <a:cubicBezTo>
                      <a:pt x="311" y="412"/>
                      <a:pt x="311" y="412"/>
                      <a:pt x="311" y="412"/>
                    </a:cubicBezTo>
                    <a:cubicBezTo>
                      <a:pt x="344" y="390"/>
                      <a:pt x="391" y="348"/>
                      <a:pt x="416" y="318"/>
                    </a:cubicBezTo>
                    <a:cubicBezTo>
                      <a:pt x="583" y="112"/>
                      <a:pt x="583" y="112"/>
                      <a:pt x="583" y="112"/>
                    </a:cubicBezTo>
                    <a:cubicBezTo>
                      <a:pt x="608" y="81"/>
                      <a:pt x="600" y="41"/>
                      <a:pt x="566" y="22"/>
                    </a:cubicBez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01" name="Freeform 20">
                <a:extLst>
                  <a:ext uri="{FF2B5EF4-FFF2-40B4-BE49-F238E27FC236}">
                    <a16:creationId xmlns:a16="http://schemas.microsoft.com/office/drawing/2014/main" id="{C9FCA303-E9D7-75A1-7C65-422539ACF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" y="1748"/>
                <a:ext cx="1207" cy="915"/>
              </a:xfrm>
              <a:custGeom>
                <a:avLst/>
                <a:gdLst>
                  <a:gd name="T0" fmla="*/ 159 w 955"/>
                  <a:gd name="T1" fmla="*/ 3 h 724"/>
                  <a:gd name="T2" fmla="*/ 1186 w 955"/>
                  <a:gd name="T3" fmla="*/ 200 h 724"/>
                  <a:gd name="T4" fmla="*/ 1204 w 955"/>
                  <a:gd name="T5" fmla="*/ 227 h 724"/>
                  <a:gd name="T6" fmla="*/ 1077 w 955"/>
                  <a:gd name="T7" fmla="*/ 894 h 724"/>
                  <a:gd name="T8" fmla="*/ 1049 w 955"/>
                  <a:gd name="T9" fmla="*/ 912 h 724"/>
                  <a:gd name="T10" fmla="*/ 23 w 955"/>
                  <a:gd name="T11" fmla="*/ 715 h 724"/>
                  <a:gd name="T12" fmla="*/ 3 w 955"/>
                  <a:gd name="T13" fmla="*/ 688 h 724"/>
                  <a:gd name="T14" fmla="*/ 131 w 955"/>
                  <a:gd name="T15" fmla="*/ 21 h 724"/>
                  <a:gd name="T16" fmla="*/ 159 w 955"/>
                  <a:gd name="T17" fmla="*/ 3 h 7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55" h="724">
                    <a:moveTo>
                      <a:pt x="126" y="2"/>
                    </a:moveTo>
                    <a:cubicBezTo>
                      <a:pt x="938" y="158"/>
                      <a:pt x="938" y="158"/>
                      <a:pt x="938" y="158"/>
                    </a:cubicBezTo>
                    <a:cubicBezTo>
                      <a:pt x="949" y="160"/>
                      <a:pt x="955" y="170"/>
                      <a:pt x="953" y="180"/>
                    </a:cubicBezTo>
                    <a:cubicBezTo>
                      <a:pt x="852" y="707"/>
                      <a:pt x="852" y="707"/>
                      <a:pt x="852" y="707"/>
                    </a:cubicBezTo>
                    <a:cubicBezTo>
                      <a:pt x="850" y="717"/>
                      <a:pt x="840" y="724"/>
                      <a:pt x="830" y="722"/>
                    </a:cubicBezTo>
                    <a:cubicBezTo>
                      <a:pt x="18" y="566"/>
                      <a:pt x="18" y="566"/>
                      <a:pt x="18" y="566"/>
                    </a:cubicBezTo>
                    <a:cubicBezTo>
                      <a:pt x="7" y="564"/>
                      <a:pt x="0" y="554"/>
                      <a:pt x="2" y="544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7"/>
                      <a:pt x="116" y="0"/>
                      <a:pt x="12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02" name="Freeform 21">
                <a:extLst>
                  <a:ext uri="{FF2B5EF4-FFF2-40B4-BE49-F238E27FC236}">
                    <a16:creationId xmlns:a16="http://schemas.microsoft.com/office/drawing/2014/main" id="{021BA0AE-80C8-E00B-E60E-5D74B2F0C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4" y="2026"/>
                <a:ext cx="53" cy="47"/>
              </a:xfrm>
              <a:custGeom>
                <a:avLst/>
                <a:gdLst>
                  <a:gd name="T0" fmla="*/ 14 w 42"/>
                  <a:gd name="T1" fmla="*/ 1 h 37"/>
                  <a:gd name="T2" fmla="*/ 47 w 42"/>
                  <a:gd name="T3" fmla="*/ 8 h 37"/>
                  <a:gd name="T4" fmla="*/ 53 w 42"/>
                  <a:gd name="T5" fmla="*/ 15 h 37"/>
                  <a:gd name="T6" fmla="*/ 48 w 42"/>
                  <a:gd name="T7" fmla="*/ 41 h 37"/>
                  <a:gd name="T8" fmla="*/ 39 w 42"/>
                  <a:gd name="T9" fmla="*/ 46 h 37"/>
                  <a:gd name="T10" fmla="*/ 6 w 42"/>
                  <a:gd name="T11" fmla="*/ 39 h 37"/>
                  <a:gd name="T12" fmla="*/ 1 w 42"/>
                  <a:gd name="T13" fmla="*/ 32 h 37"/>
                  <a:gd name="T14" fmla="*/ 5 w 42"/>
                  <a:gd name="T15" fmla="*/ 6 h 37"/>
                  <a:gd name="T16" fmla="*/ 14 w 42"/>
                  <a:gd name="T17" fmla="*/ 1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37">
                    <a:moveTo>
                      <a:pt x="11" y="1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40" y="6"/>
                      <a:pt x="42" y="9"/>
                      <a:pt x="42" y="1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5"/>
                      <a:pt x="34" y="37"/>
                      <a:pt x="31" y="3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1"/>
                      <a:pt x="0" y="28"/>
                      <a:pt x="1" y="2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03" name="Freeform 22">
                <a:extLst>
                  <a:ext uri="{FF2B5EF4-FFF2-40B4-BE49-F238E27FC236}">
                    <a16:creationId xmlns:a16="http://schemas.microsoft.com/office/drawing/2014/main" id="{8A907F0D-8A6E-F7BD-1DAC-E180F39FC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2074"/>
                <a:ext cx="55" cy="57"/>
              </a:xfrm>
              <a:custGeom>
                <a:avLst/>
                <a:gdLst>
                  <a:gd name="T0" fmla="*/ 18 w 44"/>
                  <a:gd name="T1" fmla="*/ 0 h 45"/>
                  <a:gd name="T2" fmla="*/ 48 w 44"/>
                  <a:gd name="T3" fmla="*/ 6 h 45"/>
                  <a:gd name="T4" fmla="*/ 54 w 44"/>
                  <a:gd name="T5" fmla="*/ 16 h 45"/>
                  <a:gd name="T6" fmla="*/ 48 w 44"/>
                  <a:gd name="T7" fmla="*/ 49 h 45"/>
                  <a:gd name="T8" fmla="*/ 38 w 44"/>
                  <a:gd name="T9" fmla="*/ 56 h 45"/>
                  <a:gd name="T10" fmla="*/ 8 w 44"/>
                  <a:gd name="T11" fmla="*/ 51 h 45"/>
                  <a:gd name="T12" fmla="*/ 1 w 44"/>
                  <a:gd name="T13" fmla="*/ 41 h 45"/>
                  <a:gd name="T14" fmla="*/ 8 w 44"/>
                  <a:gd name="T15" fmla="*/ 8 h 45"/>
                  <a:gd name="T16" fmla="*/ 18 w 44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45">
                    <a:moveTo>
                      <a:pt x="14" y="0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41" y="5"/>
                      <a:pt x="44" y="9"/>
                      <a:pt x="43" y="13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7" y="43"/>
                      <a:pt x="34" y="45"/>
                      <a:pt x="30" y="4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04" name="Freeform 23">
                <a:extLst>
                  <a:ext uri="{FF2B5EF4-FFF2-40B4-BE49-F238E27FC236}">
                    <a16:creationId xmlns:a16="http://schemas.microsoft.com/office/drawing/2014/main" id="{E774BD12-F7D6-EFBF-5256-B3057D792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2132"/>
                <a:ext cx="56" cy="59"/>
              </a:xfrm>
              <a:custGeom>
                <a:avLst/>
                <a:gdLst>
                  <a:gd name="T0" fmla="*/ 18 w 44"/>
                  <a:gd name="T1" fmla="*/ 1 h 46"/>
                  <a:gd name="T2" fmla="*/ 48 w 44"/>
                  <a:gd name="T3" fmla="*/ 6 h 46"/>
                  <a:gd name="T4" fmla="*/ 55 w 44"/>
                  <a:gd name="T5" fmla="*/ 17 h 46"/>
                  <a:gd name="T6" fmla="*/ 48 w 44"/>
                  <a:gd name="T7" fmla="*/ 51 h 46"/>
                  <a:gd name="T8" fmla="*/ 38 w 44"/>
                  <a:gd name="T9" fmla="*/ 58 h 46"/>
                  <a:gd name="T10" fmla="*/ 8 w 44"/>
                  <a:gd name="T11" fmla="*/ 51 h 46"/>
                  <a:gd name="T12" fmla="*/ 1 w 44"/>
                  <a:gd name="T13" fmla="*/ 41 h 46"/>
                  <a:gd name="T14" fmla="*/ 8 w 44"/>
                  <a:gd name="T15" fmla="*/ 8 h 46"/>
                  <a:gd name="T16" fmla="*/ 18 w 44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46">
                    <a:moveTo>
                      <a:pt x="14" y="1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42" y="6"/>
                      <a:pt x="44" y="10"/>
                      <a:pt x="43" y="13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3"/>
                      <a:pt x="34" y="46"/>
                      <a:pt x="30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05" name="Freeform 24">
                <a:extLst>
                  <a:ext uri="{FF2B5EF4-FFF2-40B4-BE49-F238E27FC236}">
                    <a16:creationId xmlns:a16="http://schemas.microsoft.com/office/drawing/2014/main" id="{A1531D47-1B5A-60C4-378A-F77945AAD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2192"/>
                <a:ext cx="55" cy="57"/>
              </a:xfrm>
              <a:custGeom>
                <a:avLst/>
                <a:gdLst>
                  <a:gd name="T0" fmla="*/ 17 w 43"/>
                  <a:gd name="T1" fmla="*/ 0 h 45"/>
                  <a:gd name="T2" fmla="*/ 47 w 43"/>
                  <a:gd name="T3" fmla="*/ 6 h 45"/>
                  <a:gd name="T4" fmla="*/ 54 w 43"/>
                  <a:gd name="T5" fmla="*/ 16 h 45"/>
                  <a:gd name="T6" fmla="*/ 47 w 43"/>
                  <a:gd name="T7" fmla="*/ 49 h 45"/>
                  <a:gd name="T8" fmla="*/ 37 w 43"/>
                  <a:gd name="T9" fmla="*/ 56 h 45"/>
                  <a:gd name="T10" fmla="*/ 8 w 43"/>
                  <a:gd name="T11" fmla="*/ 51 h 45"/>
                  <a:gd name="T12" fmla="*/ 0 w 43"/>
                  <a:gd name="T13" fmla="*/ 41 h 45"/>
                  <a:gd name="T14" fmla="*/ 6 w 43"/>
                  <a:gd name="T15" fmla="*/ 8 h 45"/>
                  <a:gd name="T16" fmla="*/ 17 w 43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5">
                    <a:moveTo>
                      <a:pt x="13" y="0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1" y="5"/>
                      <a:pt x="43" y="9"/>
                      <a:pt x="42" y="13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3"/>
                      <a:pt x="33" y="45"/>
                      <a:pt x="29" y="4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06" name="Freeform 25">
                <a:extLst>
                  <a:ext uri="{FF2B5EF4-FFF2-40B4-BE49-F238E27FC236}">
                    <a16:creationId xmlns:a16="http://schemas.microsoft.com/office/drawing/2014/main" id="{C6C48167-4474-D3A7-55F0-8B307DD94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2250"/>
                <a:ext cx="54" cy="58"/>
              </a:xfrm>
              <a:custGeom>
                <a:avLst/>
                <a:gdLst>
                  <a:gd name="T0" fmla="*/ 16 w 43"/>
                  <a:gd name="T1" fmla="*/ 1 h 46"/>
                  <a:gd name="T2" fmla="*/ 46 w 43"/>
                  <a:gd name="T3" fmla="*/ 6 h 46"/>
                  <a:gd name="T4" fmla="*/ 53 w 43"/>
                  <a:gd name="T5" fmla="*/ 16 h 46"/>
                  <a:gd name="T6" fmla="*/ 46 w 43"/>
                  <a:gd name="T7" fmla="*/ 50 h 46"/>
                  <a:gd name="T8" fmla="*/ 36 w 43"/>
                  <a:gd name="T9" fmla="*/ 57 h 46"/>
                  <a:gd name="T10" fmla="*/ 8 w 43"/>
                  <a:gd name="T11" fmla="*/ 50 h 46"/>
                  <a:gd name="T12" fmla="*/ 0 w 43"/>
                  <a:gd name="T13" fmla="*/ 40 h 46"/>
                  <a:gd name="T14" fmla="*/ 6 w 43"/>
                  <a:gd name="T15" fmla="*/ 8 h 46"/>
                  <a:gd name="T16" fmla="*/ 16 w 4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6">
                    <a:moveTo>
                      <a:pt x="13" y="1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1" y="6"/>
                      <a:pt x="43" y="10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3"/>
                      <a:pt x="33" y="46"/>
                      <a:pt x="29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07" name="Freeform 26">
                <a:extLst>
                  <a:ext uri="{FF2B5EF4-FFF2-40B4-BE49-F238E27FC236}">
                    <a16:creationId xmlns:a16="http://schemas.microsoft.com/office/drawing/2014/main" id="{2D165AA3-8A59-CDE8-52E6-A596FA6BA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2309"/>
                <a:ext cx="54" cy="57"/>
              </a:xfrm>
              <a:custGeom>
                <a:avLst/>
                <a:gdLst>
                  <a:gd name="T0" fmla="*/ 16 w 43"/>
                  <a:gd name="T1" fmla="*/ 0 h 45"/>
                  <a:gd name="T2" fmla="*/ 46 w 43"/>
                  <a:gd name="T3" fmla="*/ 6 h 45"/>
                  <a:gd name="T4" fmla="*/ 53 w 43"/>
                  <a:gd name="T5" fmla="*/ 16 h 45"/>
                  <a:gd name="T6" fmla="*/ 46 w 43"/>
                  <a:gd name="T7" fmla="*/ 49 h 45"/>
                  <a:gd name="T8" fmla="*/ 38 w 43"/>
                  <a:gd name="T9" fmla="*/ 56 h 45"/>
                  <a:gd name="T10" fmla="*/ 8 w 43"/>
                  <a:gd name="T11" fmla="*/ 51 h 45"/>
                  <a:gd name="T12" fmla="*/ 0 w 43"/>
                  <a:gd name="T13" fmla="*/ 41 h 45"/>
                  <a:gd name="T14" fmla="*/ 6 w 43"/>
                  <a:gd name="T15" fmla="*/ 8 h 45"/>
                  <a:gd name="T16" fmla="*/ 16 w 43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5">
                    <a:moveTo>
                      <a:pt x="13" y="0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1" y="5"/>
                      <a:pt x="43" y="9"/>
                      <a:pt x="42" y="13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3"/>
                      <a:pt x="33" y="45"/>
                      <a:pt x="30" y="4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08" name="Freeform 27">
                <a:extLst>
                  <a:ext uri="{FF2B5EF4-FFF2-40B4-BE49-F238E27FC236}">
                    <a16:creationId xmlns:a16="http://schemas.microsoft.com/office/drawing/2014/main" id="{5CA364EF-343E-972F-3F54-D961912EE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2015"/>
                <a:ext cx="53" cy="47"/>
              </a:xfrm>
              <a:custGeom>
                <a:avLst/>
                <a:gdLst>
                  <a:gd name="T0" fmla="*/ 14 w 42"/>
                  <a:gd name="T1" fmla="*/ 1 h 37"/>
                  <a:gd name="T2" fmla="*/ 47 w 42"/>
                  <a:gd name="T3" fmla="*/ 8 h 37"/>
                  <a:gd name="T4" fmla="*/ 52 w 42"/>
                  <a:gd name="T5" fmla="*/ 15 h 37"/>
                  <a:gd name="T6" fmla="*/ 47 w 42"/>
                  <a:gd name="T7" fmla="*/ 41 h 37"/>
                  <a:gd name="T8" fmla="*/ 39 w 42"/>
                  <a:gd name="T9" fmla="*/ 46 h 37"/>
                  <a:gd name="T10" fmla="*/ 6 w 42"/>
                  <a:gd name="T11" fmla="*/ 39 h 37"/>
                  <a:gd name="T12" fmla="*/ 0 w 42"/>
                  <a:gd name="T13" fmla="*/ 32 h 37"/>
                  <a:gd name="T14" fmla="*/ 5 w 42"/>
                  <a:gd name="T15" fmla="*/ 6 h 37"/>
                  <a:gd name="T16" fmla="*/ 14 w 42"/>
                  <a:gd name="T17" fmla="*/ 1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37">
                    <a:moveTo>
                      <a:pt x="11" y="1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40" y="7"/>
                      <a:pt x="42" y="9"/>
                      <a:pt x="41" y="1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5"/>
                      <a:pt x="34" y="37"/>
                      <a:pt x="31" y="3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1"/>
                      <a:pt x="0" y="28"/>
                      <a:pt x="0" y="2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09" name="Freeform 28">
                <a:extLst>
                  <a:ext uri="{FF2B5EF4-FFF2-40B4-BE49-F238E27FC236}">
                    <a16:creationId xmlns:a16="http://schemas.microsoft.com/office/drawing/2014/main" id="{979A2BAD-82D3-F24B-E592-5352C8231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2052"/>
                <a:ext cx="110" cy="68"/>
              </a:xfrm>
              <a:custGeom>
                <a:avLst/>
                <a:gdLst>
                  <a:gd name="T0" fmla="*/ 18 w 87"/>
                  <a:gd name="T1" fmla="*/ 1 h 54"/>
                  <a:gd name="T2" fmla="*/ 101 w 87"/>
                  <a:gd name="T3" fmla="*/ 18 h 54"/>
                  <a:gd name="T4" fmla="*/ 109 w 87"/>
                  <a:gd name="T5" fmla="*/ 28 h 54"/>
                  <a:gd name="T6" fmla="*/ 102 w 87"/>
                  <a:gd name="T7" fmla="*/ 60 h 54"/>
                  <a:gd name="T8" fmla="*/ 91 w 87"/>
                  <a:gd name="T9" fmla="*/ 67 h 54"/>
                  <a:gd name="T10" fmla="*/ 9 w 87"/>
                  <a:gd name="T11" fmla="*/ 52 h 54"/>
                  <a:gd name="T12" fmla="*/ 1 w 87"/>
                  <a:gd name="T13" fmla="*/ 40 h 54"/>
                  <a:gd name="T14" fmla="*/ 8 w 87"/>
                  <a:gd name="T15" fmla="*/ 9 h 54"/>
                  <a:gd name="T16" fmla="*/ 18 w 87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54">
                    <a:moveTo>
                      <a:pt x="14" y="1"/>
                    </a:moveTo>
                    <a:cubicBezTo>
                      <a:pt x="80" y="14"/>
                      <a:pt x="80" y="14"/>
                      <a:pt x="80" y="14"/>
                    </a:cubicBezTo>
                    <a:cubicBezTo>
                      <a:pt x="84" y="15"/>
                      <a:pt x="87" y="18"/>
                      <a:pt x="86" y="22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0" y="52"/>
                      <a:pt x="76" y="54"/>
                      <a:pt x="72" y="53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10" name="Freeform 29">
                <a:extLst>
                  <a:ext uri="{FF2B5EF4-FFF2-40B4-BE49-F238E27FC236}">
                    <a16:creationId xmlns:a16="http://schemas.microsoft.com/office/drawing/2014/main" id="{9AB35C81-75AA-242A-B1A2-3DA98B0E6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" y="2119"/>
                <a:ext cx="72" cy="60"/>
              </a:xfrm>
              <a:custGeom>
                <a:avLst/>
                <a:gdLst>
                  <a:gd name="T0" fmla="*/ 19 w 57"/>
                  <a:gd name="T1" fmla="*/ 0 h 48"/>
                  <a:gd name="T2" fmla="*/ 63 w 57"/>
                  <a:gd name="T3" fmla="*/ 9 h 48"/>
                  <a:gd name="T4" fmla="*/ 71 w 57"/>
                  <a:gd name="T5" fmla="*/ 20 h 48"/>
                  <a:gd name="T6" fmla="*/ 64 w 57"/>
                  <a:gd name="T7" fmla="*/ 51 h 48"/>
                  <a:gd name="T8" fmla="*/ 54 w 57"/>
                  <a:gd name="T9" fmla="*/ 59 h 48"/>
                  <a:gd name="T10" fmla="*/ 9 w 57"/>
                  <a:gd name="T11" fmla="*/ 50 h 48"/>
                  <a:gd name="T12" fmla="*/ 1 w 57"/>
                  <a:gd name="T13" fmla="*/ 40 h 48"/>
                  <a:gd name="T14" fmla="*/ 8 w 57"/>
                  <a:gd name="T15" fmla="*/ 8 h 48"/>
                  <a:gd name="T16" fmla="*/ 19 w 5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" h="48">
                    <a:moveTo>
                      <a:pt x="15" y="0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4" y="8"/>
                      <a:pt x="57" y="12"/>
                      <a:pt x="56" y="16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0" y="45"/>
                      <a:pt x="46" y="48"/>
                      <a:pt x="43" y="47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5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11" name="Freeform 30">
                <a:extLst>
                  <a:ext uri="{FF2B5EF4-FFF2-40B4-BE49-F238E27FC236}">
                    <a16:creationId xmlns:a16="http://schemas.microsoft.com/office/drawing/2014/main" id="{DA4AD4F1-BE91-D95E-47CC-B3C3E6BDB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2168"/>
                <a:ext cx="116" cy="69"/>
              </a:xfrm>
              <a:custGeom>
                <a:avLst/>
                <a:gdLst>
                  <a:gd name="T0" fmla="*/ 18 w 92"/>
                  <a:gd name="T1" fmla="*/ 1 h 55"/>
                  <a:gd name="T2" fmla="*/ 107 w 92"/>
                  <a:gd name="T3" fmla="*/ 19 h 55"/>
                  <a:gd name="T4" fmla="*/ 115 w 92"/>
                  <a:gd name="T5" fmla="*/ 29 h 55"/>
                  <a:gd name="T6" fmla="*/ 108 w 92"/>
                  <a:gd name="T7" fmla="*/ 61 h 55"/>
                  <a:gd name="T8" fmla="*/ 98 w 92"/>
                  <a:gd name="T9" fmla="*/ 68 h 55"/>
                  <a:gd name="T10" fmla="*/ 9 w 92"/>
                  <a:gd name="T11" fmla="*/ 51 h 55"/>
                  <a:gd name="T12" fmla="*/ 1 w 92"/>
                  <a:gd name="T13" fmla="*/ 40 h 55"/>
                  <a:gd name="T14" fmla="*/ 8 w 92"/>
                  <a:gd name="T15" fmla="*/ 9 h 55"/>
                  <a:gd name="T16" fmla="*/ 18 w 92"/>
                  <a:gd name="T17" fmla="*/ 1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55">
                    <a:moveTo>
                      <a:pt x="14" y="1"/>
                    </a:moveTo>
                    <a:cubicBezTo>
                      <a:pt x="85" y="15"/>
                      <a:pt x="85" y="15"/>
                      <a:pt x="85" y="15"/>
                    </a:cubicBezTo>
                    <a:cubicBezTo>
                      <a:pt x="89" y="16"/>
                      <a:pt x="92" y="19"/>
                      <a:pt x="91" y="23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5" y="53"/>
                      <a:pt x="81" y="55"/>
                      <a:pt x="78" y="54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12" name="Freeform 31">
                <a:extLst>
                  <a:ext uri="{FF2B5EF4-FFF2-40B4-BE49-F238E27FC236}">
                    <a16:creationId xmlns:a16="http://schemas.microsoft.com/office/drawing/2014/main" id="{98195C75-516C-A729-D354-42647CDAF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2239"/>
                <a:ext cx="56" cy="58"/>
              </a:xfrm>
              <a:custGeom>
                <a:avLst/>
                <a:gdLst>
                  <a:gd name="T0" fmla="*/ 18 w 44"/>
                  <a:gd name="T1" fmla="*/ 1 h 46"/>
                  <a:gd name="T2" fmla="*/ 48 w 44"/>
                  <a:gd name="T3" fmla="*/ 6 h 46"/>
                  <a:gd name="T4" fmla="*/ 55 w 44"/>
                  <a:gd name="T5" fmla="*/ 16 h 46"/>
                  <a:gd name="T6" fmla="*/ 48 w 44"/>
                  <a:gd name="T7" fmla="*/ 50 h 46"/>
                  <a:gd name="T8" fmla="*/ 38 w 44"/>
                  <a:gd name="T9" fmla="*/ 57 h 46"/>
                  <a:gd name="T10" fmla="*/ 8 w 44"/>
                  <a:gd name="T11" fmla="*/ 50 h 46"/>
                  <a:gd name="T12" fmla="*/ 1 w 44"/>
                  <a:gd name="T13" fmla="*/ 42 h 46"/>
                  <a:gd name="T14" fmla="*/ 8 w 44"/>
                  <a:gd name="T15" fmla="*/ 8 h 46"/>
                  <a:gd name="T16" fmla="*/ 18 w 44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46">
                    <a:moveTo>
                      <a:pt x="14" y="1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41" y="6"/>
                      <a:pt x="44" y="10"/>
                      <a:pt x="43" y="13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7" y="43"/>
                      <a:pt x="34" y="46"/>
                      <a:pt x="30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6"/>
                      <a:pt x="1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13" name="Freeform 32">
                <a:extLst>
                  <a:ext uri="{FF2B5EF4-FFF2-40B4-BE49-F238E27FC236}">
                    <a16:creationId xmlns:a16="http://schemas.microsoft.com/office/drawing/2014/main" id="{D090F3F2-FA48-0491-264F-1E339CB50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" y="2298"/>
                <a:ext cx="56" cy="57"/>
              </a:xfrm>
              <a:custGeom>
                <a:avLst/>
                <a:gdLst>
                  <a:gd name="T0" fmla="*/ 18 w 44"/>
                  <a:gd name="T1" fmla="*/ 0 h 45"/>
                  <a:gd name="T2" fmla="*/ 48 w 44"/>
                  <a:gd name="T3" fmla="*/ 6 h 45"/>
                  <a:gd name="T4" fmla="*/ 55 w 44"/>
                  <a:gd name="T5" fmla="*/ 16 h 45"/>
                  <a:gd name="T6" fmla="*/ 48 w 44"/>
                  <a:gd name="T7" fmla="*/ 49 h 45"/>
                  <a:gd name="T8" fmla="*/ 38 w 44"/>
                  <a:gd name="T9" fmla="*/ 57 h 45"/>
                  <a:gd name="T10" fmla="*/ 8 w 44"/>
                  <a:gd name="T11" fmla="*/ 51 h 45"/>
                  <a:gd name="T12" fmla="*/ 1 w 44"/>
                  <a:gd name="T13" fmla="*/ 41 h 45"/>
                  <a:gd name="T14" fmla="*/ 8 w 44"/>
                  <a:gd name="T15" fmla="*/ 8 h 45"/>
                  <a:gd name="T16" fmla="*/ 18 w 44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45">
                    <a:moveTo>
                      <a:pt x="14" y="0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41" y="6"/>
                      <a:pt x="44" y="9"/>
                      <a:pt x="43" y="13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7" y="43"/>
                      <a:pt x="34" y="45"/>
                      <a:pt x="30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14" name="Freeform 33">
                <a:extLst>
                  <a:ext uri="{FF2B5EF4-FFF2-40B4-BE49-F238E27FC236}">
                    <a16:creationId xmlns:a16="http://schemas.microsoft.com/office/drawing/2014/main" id="{2324C40B-2C1F-6FDC-DDBE-B01CFEB7A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2005"/>
                <a:ext cx="48" cy="45"/>
              </a:xfrm>
              <a:custGeom>
                <a:avLst/>
                <a:gdLst>
                  <a:gd name="T0" fmla="*/ 14 w 38"/>
                  <a:gd name="T1" fmla="*/ 1 h 36"/>
                  <a:gd name="T2" fmla="*/ 43 w 38"/>
                  <a:gd name="T3" fmla="*/ 6 h 36"/>
                  <a:gd name="T4" fmla="*/ 48 w 38"/>
                  <a:gd name="T5" fmla="*/ 14 h 36"/>
                  <a:gd name="T6" fmla="*/ 43 w 38"/>
                  <a:gd name="T7" fmla="*/ 39 h 36"/>
                  <a:gd name="T8" fmla="*/ 35 w 38"/>
                  <a:gd name="T9" fmla="*/ 44 h 36"/>
                  <a:gd name="T10" fmla="*/ 6 w 38"/>
                  <a:gd name="T11" fmla="*/ 39 h 36"/>
                  <a:gd name="T12" fmla="*/ 1 w 38"/>
                  <a:gd name="T13" fmla="*/ 31 h 36"/>
                  <a:gd name="T14" fmla="*/ 5 w 38"/>
                  <a:gd name="T15" fmla="*/ 6 h 36"/>
                  <a:gd name="T16" fmla="*/ 14 w 38"/>
                  <a:gd name="T17" fmla="*/ 1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11" y="1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7" y="6"/>
                      <a:pt x="38" y="9"/>
                      <a:pt x="38" y="1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4"/>
                      <a:pt x="31" y="36"/>
                      <a:pt x="28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8"/>
                      <a:pt x="1" y="2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15" name="Freeform 34">
                <a:extLst>
                  <a:ext uri="{FF2B5EF4-FFF2-40B4-BE49-F238E27FC236}">
                    <a16:creationId xmlns:a16="http://schemas.microsoft.com/office/drawing/2014/main" id="{00DEF056-58B3-8153-A42A-9B69A0FAB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" y="1995"/>
                <a:ext cx="48" cy="45"/>
              </a:xfrm>
              <a:custGeom>
                <a:avLst/>
                <a:gdLst>
                  <a:gd name="T0" fmla="*/ 13 w 38"/>
                  <a:gd name="T1" fmla="*/ 0 h 36"/>
                  <a:gd name="T2" fmla="*/ 42 w 38"/>
                  <a:gd name="T3" fmla="*/ 6 h 36"/>
                  <a:gd name="T4" fmla="*/ 47 w 38"/>
                  <a:gd name="T5" fmla="*/ 14 h 36"/>
                  <a:gd name="T6" fmla="*/ 43 w 38"/>
                  <a:gd name="T7" fmla="*/ 39 h 36"/>
                  <a:gd name="T8" fmla="*/ 34 w 38"/>
                  <a:gd name="T9" fmla="*/ 44 h 36"/>
                  <a:gd name="T10" fmla="*/ 6 w 38"/>
                  <a:gd name="T11" fmla="*/ 39 h 36"/>
                  <a:gd name="T12" fmla="*/ 0 w 38"/>
                  <a:gd name="T13" fmla="*/ 30 h 36"/>
                  <a:gd name="T14" fmla="*/ 5 w 38"/>
                  <a:gd name="T15" fmla="*/ 6 h 36"/>
                  <a:gd name="T16" fmla="*/ 13 w 38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10" y="0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6" y="5"/>
                      <a:pt x="38" y="8"/>
                      <a:pt x="37" y="1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4"/>
                      <a:pt x="30" y="36"/>
                      <a:pt x="27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7"/>
                      <a:pt x="0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2"/>
                      <a:pt x="7" y="0"/>
                      <a:pt x="1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16" name="Freeform 35">
                <a:extLst>
                  <a:ext uri="{FF2B5EF4-FFF2-40B4-BE49-F238E27FC236}">
                    <a16:creationId xmlns:a16="http://schemas.microsoft.com/office/drawing/2014/main" id="{F59C476A-B1F2-3C28-C4E2-87DDCB3E2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" y="1983"/>
                <a:ext cx="48" cy="46"/>
              </a:xfrm>
              <a:custGeom>
                <a:avLst/>
                <a:gdLst>
                  <a:gd name="T0" fmla="*/ 14 w 38"/>
                  <a:gd name="T1" fmla="*/ 1 h 36"/>
                  <a:gd name="T2" fmla="*/ 43 w 38"/>
                  <a:gd name="T3" fmla="*/ 6 h 36"/>
                  <a:gd name="T4" fmla="*/ 48 w 38"/>
                  <a:gd name="T5" fmla="*/ 15 h 36"/>
                  <a:gd name="T6" fmla="*/ 43 w 38"/>
                  <a:gd name="T7" fmla="*/ 40 h 36"/>
                  <a:gd name="T8" fmla="*/ 35 w 38"/>
                  <a:gd name="T9" fmla="*/ 46 h 36"/>
                  <a:gd name="T10" fmla="*/ 6 w 38"/>
                  <a:gd name="T11" fmla="*/ 40 h 36"/>
                  <a:gd name="T12" fmla="*/ 1 w 38"/>
                  <a:gd name="T13" fmla="*/ 32 h 36"/>
                  <a:gd name="T14" fmla="*/ 5 w 38"/>
                  <a:gd name="T15" fmla="*/ 6 h 36"/>
                  <a:gd name="T16" fmla="*/ 14 w 38"/>
                  <a:gd name="T17" fmla="*/ 1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11" y="1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7" y="6"/>
                      <a:pt x="38" y="9"/>
                      <a:pt x="38" y="12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4"/>
                      <a:pt x="31" y="36"/>
                      <a:pt x="28" y="3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1"/>
                      <a:pt x="0" y="28"/>
                      <a:pt x="1" y="2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17" name="Freeform 36">
                <a:extLst>
                  <a:ext uri="{FF2B5EF4-FFF2-40B4-BE49-F238E27FC236}">
                    <a16:creationId xmlns:a16="http://schemas.microsoft.com/office/drawing/2014/main" id="{A7A128C2-D9C1-6ACB-1445-2468A712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" y="1973"/>
                <a:ext cx="48" cy="46"/>
              </a:xfrm>
              <a:custGeom>
                <a:avLst/>
                <a:gdLst>
                  <a:gd name="T0" fmla="*/ 13 w 38"/>
                  <a:gd name="T1" fmla="*/ 1 h 36"/>
                  <a:gd name="T2" fmla="*/ 42 w 38"/>
                  <a:gd name="T3" fmla="*/ 6 h 36"/>
                  <a:gd name="T4" fmla="*/ 47 w 38"/>
                  <a:gd name="T5" fmla="*/ 14 h 36"/>
                  <a:gd name="T6" fmla="*/ 43 w 38"/>
                  <a:gd name="T7" fmla="*/ 40 h 36"/>
                  <a:gd name="T8" fmla="*/ 34 w 38"/>
                  <a:gd name="T9" fmla="*/ 45 h 36"/>
                  <a:gd name="T10" fmla="*/ 6 w 38"/>
                  <a:gd name="T11" fmla="*/ 40 h 36"/>
                  <a:gd name="T12" fmla="*/ 0 w 38"/>
                  <a:gd name="T13" fmla="*/ 31 h 36"/>
                  <a:gd name="T14" fmla="*/ 5 w 38"/>
                  <a:gd name="T15" fmla="*/ 6 h 36"/>
                  <a:gd name="T16" fmla="*/ 13 w 38"/>
                  <a:gd name="T17" fmla="*/ 1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10" y="1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6" y="6"/>
                      <a:pt x="38" y="8"/>
                      <a:pt x="37" y="1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4"/>
                      <a:pt x="30" y="36"/>
                      <a:pt x="27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7"/>
                      <a:pt x="0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2"/>
                      <a:pt x="7" y="0"/>
                      <a:pt x="1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18" name="Freeform 37">
                <a:extLst>
                  <a:ext uri="{FF2B5EF4-FFF2-40B4-BE49-F238E27FC236}">
                    <a16:creationId xmlns:a16="http://schemas.microsoft.com/office/drawing/2014/main" id="{779CEF62-8751-E4E1-14F5-46337991B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" y="1963"/>
                <a:ext cx="49" cy="46"/>
              </a:xfrm>
              <a:custGeom>
                <a:avLst/>
                <a:gdLst>
                  <a:gd name="T0" fmla="*/ 14 w 39"/>
                  <a:gd name="T1" fmla="*/ 0 h 36"/>
                  <a:gd name="T2" fmla="*/ 43 w 39"/>
                  <a:gd name="T3" fmla="*/ 6 h 36"/>
                  <a:gd name="T4" fmla="*/ 48 w 39"/>
                  <a:gd name="T5" fmla="*/ 14 h 36"/>
                  <a:gd name="T6" fmla="*/ 43 w 39"/>
                  <a:gd name="T7" fmla="*/ 40 h 36"/>
                  <a:gd name="T8" fmla="*/ 35 w 39"/>
                  <a:gd name="T9" fmla="*/ 45 h 36"/>
                  <a:gd name="T10" fmla="*/ 6 w 39"/>
                  <a:gd name="T11" fmla="*/ 40 h 36"/>
                  <a:gd name="T12" fmla="*/ 1 w 39"/>
                  <a:gd name="T13" fmla="*/ 31 h 36"/>
                  <a:gd name="T14" fmla="*/ 5 w 39"/>
                  <a:gd name="T15" fmla="*/ 6 h 36"/>
                  <a:gd name="T16" fmla="*/ 14 w 39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36">
                    <a:moveTo>
                      <a:pt x="11" y="0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7" y="5"/>
                      <a:pt x="39" y="8"/>
                      <a:pt x="38" y="1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4"/>
                      <a:pt x="31" y="36"/>
                      <a:pt x="28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7"/>
                      <a:pt x="1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19" name="Freeform 38">
                <a:extLst>
                  <a:ext uri="{FF2B5EF4-FFF2-40B4-BE49-F238E27FC236}">
                    <a16:creationId xmlns:a16="http://schemas.microsoft.com/office/drawing/2014/main" id="{3395F88F-5292-D83F-594F-F6DD0B347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" y="1952"/>
                <a:ext cx="48" cy="45"/>
              </a:xfrm>
              <a:custGeom>
                <a:avLst/>
                <a:gdLst>
                  <a:gd name="T0" fmla="*/ 13 w 38"/>
                  <a:gd name="T1" fmla="*/ 1 h 36"/>
                  <a:gd name="T2" fmla="*/ 42 w 38"/>
                  <a:gd name="T3" fmla="*/ 6 h 36"/>
                  <a:gd name="T4" fmla="*/ 47 w 38"/>
                  <a:gd name="T5" fmla="*/ 15 h 36"/>
                  <a:gd name="T6" fmla="*/ 43 w 38"/>
                  <a:gd name="T7" fmla="*/ 39 h 36"/>
                  <a:gd name="T8" fmla="*/ 34 w 38"/>
                  <a:gd name="T9" fmla="*/ 45 h 36"/>
                  <a:gd name="T10" fmla="*/ 6 w 38"/>
                  <a:gd name="T11" fmla="*/ 39 h 36"/>
                  <a:gd name="T12" fmla="*/ 0 w 38"/>
                  <a:gd name="T13" fmla="*/ 31 h 36"/>
                  <a:gd name="T14" fmla="*/ 5 w 38"/>
                  <a:gd name="T15" fmla="*/ 6 h 36"/>
                  <a:gd name="T16" fmla="*/ 13 w 38"/>
                  <a:gd name="T17" fmla="*/ 1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10" y="1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6" y="6"/>
                      <a:pt x="38" y="9"/>
                      <a:pt x="37" y="12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4"/>
                      <a:pt x="30" y="36"/>
                      <a:pt x="27" y="3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1"/>
                      <a:pt x="0" y="28"/>
                      <a:pt x="0" y="2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2"/>
                      <a:pt x="7" y="0"/>
                      <a:pt x="1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20" name="Freeform 39">
                <a:extLst>
                  <a:ext uri="{FF2B5EF4-FFF2-40B4-BE49-F238E27FC236}">
                    <a16:creationId xmlns:a16="http://schemas.microsoft.com/office/drawing/2014/main" id="{13BFBBA4-90EB-2041-17CA-6C772B1B7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" y="1942"/>
                <a:ext cx="49" cy="45"/>
              </a:xfrm>
              <a:custGeom>
                <a:avLst/>
                <a:gdLst>
                  <a:gd name="T0" fmla="*/ 14 w 39"/>
                  <a:gd name="T1" fmla="*/ 1 h 36"/>
                  <a:gd name="T2" fmla="*/ 43 w 39"/>
                  <a:gd name="T3" fmla="*/ 6 h 36"/>
                  <a:gd name="T4" fmla="*/ 48 w 39"/>
                  <a:gd name="T5" fmla="*/ 14 h 36"/>
                  <a:gd name="T6" fmla="*/ 43 w 39"/>
                  <a:gd name="T7" fmla="*/ 39 h 36"/>
                  <a:gd name="T8" fmla="*/ 35 w 39"/>
                  <a:gd name="T9" fmla="*/ 44 h 36"/>
                  <a:gd name="T10" fmla="*/ 6 w 39"/>
                  <a:gd name="T11" fmla="*/ 39 h 36"/>
                  <a:gd name="T12" fmla="*/ 1 w 39"/>
                  <a:gd name="T13" fmla="*/ 30 h 36"/>
                  <a:gd name="T14" fmla="*/ 5 w 39"/>
                  <a:gd name="T15" fmla="*/ 6 h 36"/>
                  <a:gd name="T16" fmla="*/ 14 w 39"/>
                  <a:gd name="T17" fmla="*/ 1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36">
                    <a:moveTo>
                      <a:pt x="11" y="1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7" y="5"/>
                      <a:pt x="39" y="8"/>
                      <a:pt x="38" y="1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4"/>
                      <a:pt x="31" y="36"/>
                      <a:pt x="28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7"/>
                      <a:pt x="1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21" name="Freeform 40">
                <a:extLst>
                  <a:ext uri="{FF2B5EF4-FFF2-40B4-BE49-F238E27FC236}">
                    <a16:creationId xmlns:a16="http://schemas.microsoft.com/office/drawing/2014/main" id="{D511544E-C69C-3309-DE21-21790A1C4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" y="1931"/>
                <a:ext cx="48" cy="45"/>
              </a:xfrm>
              <a:custGeom>
                <a:avLst/>
                <a:gdLst>
                  <a:gd name="T0" fmla="*/ 13 w 38"/>
                  <a:gd name="T1" fmla="*/ 0 h 35"/>
                  <a:gd name="T2" fmla="*/ 42 w 38"/>
                  <a:gd name="T3" fmla="*/ 6 h 35"/>
                  <a:gd name="T4" fmla="*/ 47 w 38"/>
                  <a:gd name="T5" fmla="*/ 14 h 35"/>
                  <a:gd name="T6" fmla="*/ 43 w 38"/>
                  <a:gd name="T7" fmla="*/ 40 h 35"/>
                  <a:gd name="T8" fmla="*/ 34 w 38"/>
                  <a:gd name="T9" fmla="*/ 45 h 35"/>
                  <a:gd name="T10" fmla="*/ 6 w 38"/>
                  <a:gd name="T11" fmla="*/ 40 h 35"/>
                  <a:gd name="T12" fmla="*/ 0 w 38"/>
                  <a:gd name="T13" fmla="*/ 31 h 35"/>
                  <a:gd name="T14" fmla="*/ 5 w 38"/>
                  <a:gd name="T15" fmla="*/ 6 h 35"/>
                  <a:gd name="T16" fmla="*/ 13 w 38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35">
                    <a:moveTo>
                      <a:pt x="10" y="0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6" y="5"/>
                      <a:pt x="38" y="8"/>
                      <a:pt x="37" y="1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3"/>
                      <a:pt x="30" y="35"/>
                      <a:pt x="27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7"/>
                      <a:pt x="0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7" y="0"/>
                      <a:pt x="1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22" name="Freeform 41">
                <a:extLst>
                  <a:ext uri="{FF2B5EF4-FFF2-40B4-BE49-F238E27FC236}">
                    <a16:creationId xmlns:a16="http://schemas.microsoft.com/office/drawing/2014/main" id="{BBDDCF68-D14A-FC24-B481-D12EB017C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920"/>
                <a:ext cx="49" cy="46"/>
              </a:xfrm>
              <a:custGeom>
                <a:avLst/>
                <a:gdLst>
                  <a:gd name="T0" fmla="*/ 14 w 39"/>
                  <a:gd name="T1" fmla="*/ 1 h 36"/>
                  <a:gd name="T2" fmla="*/ 43 w 39"/>
                  <a:gd name="T3" fmla="*/ 6 h 36"/>
                  <a:gd name="T4" fmla="*/ 48 w 39"/>
                  <a:gd name="T5" fmla="*/ 15 h 36"/>
                  <a:gd name="T6" fmla="*/ 43 w 39"/>
                  <a:gd name="T7" fmla="*/ 40 h 36"/>
                  <a:gd name="T8" fmla="*/ 35 w 39"/>
                  <a:gd name="T9" fmla="*/ 46 h 36"/>
                  <a:gd name="T10" fmla="*/ 6 w 39"/>
                  <a:gd name="T11" fmla="*/ 40 h 36"/>
                  <a:gd name="T12" fmla="*/ 1 w 39"/>
                  <a:gd name="T13" fmla="*/ 32 h 36"/>
                  <a:gd name="T14" fmla="*/ 5 w 39"/>
                  <a:gd name="T15" fmla="*/ 6 h 36"/>
                  <a:gd name="T16" fmla="*/ 14 w 39"/>
                  <a:gd name="T17" fmla="*/ 1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36">
                    <a:moveTo>
                      <a:pt x="11" y="1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7" y="6"/>
                      <a:pt x="39" y="9"/>
                      <a:pt x="38" y="12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4"/>
                      <a:pt x="31" y="36"/>
                      <a:pt x="28" y="3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1"/>
                      <a:pt x="0" y="28"/>
                      <a:pt x="1" y="2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23" name="Freeform 42">
                <a:extLst>
                  <a:ext uri="{FF2B5EF4-FFF2-40B4-BE49-F238E27FC236}">
                    <a16:creationId xmlns:a16="http://schemas.microsoft.com/office/drawing/2014/main" id="{D92641E8-717F-D4B2-4BD9-64FC5033C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910"/>
                <a:ext cx="48" cy="45"/>
              </a:xfrm>
              <a:custGeom>
                <a:avLst/>
                <a:gdLst>
                  <a:gd name="T0" fmla="*/ 13 w 38"/>
                  <a:gd name="T1" fmla="*/ 0 h 36"/>
                  <a:gd name="T2" fmla="*/ 42 w 38"/>
                  <a:gd name="T3" fmla="*/ 6 h 36"/>
                  <a:gd name="T4" fmla="*/ 47 w 38"/>
                  <a:gd name="T5" fmla="*/ 14 h 36"/>
                  <a:gd name="T6" fmla="*/ 43 w 38"/>
                  <a:gd name="T7" fmla="*/ 39 h 36"/>
                  <a:gd name="T8" fmla="*/ 34 w 38"/>
                  <a:gd name="T9" fmla="*/ 44 h 36"/>
                  <a:gd name="T10" fmla="*/ 6 w 38"/>
                  <a:gd name="T11" fmla="*/ 39 h 36"/>
                  <a:gd name="T12" fmla="*/ 0 w 38"/>
                  <a:gd name="T13" fmla="*/ 30 h 36"/>
                  <a:gd name="T14" fmla="*/ 5 w 38"/>
                  <a:gd name="T15" fmla="*/ 6 h 36"/>
                  <a:gd name="T16" fmla="*/ 13 w 38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10" y="0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6" y="5"/>
                      <a:pt x="38" y="8"/>
                      <a:pt x="37" y="1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4"/>
                      <a:pt x="30" y="36"/>
                      <a:pt x="27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7"/>
                      <a:pt x="0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7" y="0"/>
                      <a:pt x="1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24" name="Freeform 43">
                <a:extLst>
                  <a:ext uri="{FF2B5EF4-FFF2-40B4-BE49-F238E27FC236}">
                    <a16:creationId xmlns:a16="http://schemas.microsoft.com/office/drawing/2014/main" id="{71225578-109F-06CD-2B22-3FACB534D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" y="1900"/>
                <a:ext cx="49" cy="44"/>
              </a:xfrm>
              <a:custGeom>
                <a:avLst/>
                <a:gdLst>
                  <a:gd name="T0" fmla="*/ 14 w 39"/>
                  <a:gd name="T1" fmla="*/ 0 h 35"/>
                  <a:gd name="T2" fmla="*/ 43 w 39"/>
                  <a:gd name="T3" fmla="*/ 6 h 35"/>
                  <a:gd name="T4" fmla="*/ 48 w 39"/>
                  <a:gd name="T5" fmla="*/ 14 h 35"/>
                  <a:gd name="T6" fmla="*/ 43 w 39"/>
                  <a:gd name="T7" fmla="*/ 38 h 35"/>
                  <a:gd name="T8" fmla="*/ 35 w 39"/>
                  <a:gd name="T9" fmla="*/ 44 h 35"/>
                  <a:gd name="T10" fmla="*/ 6 w 39"/>
                  <a:gd name="T11" fmla="*/ 38 h 35"/>
                  <a:gd name="T12" fmla="*/ 1 w 39"/>
                  <a:gd name="T13" fmla="*/ 30 h 35"/>
                  <a:gd name="T14" fmla="*/ 5 w 39"/>
                  <a:gd name="T15" fmla="*/ 6 h 35"/>
                  <a:gd name="T16" fmla="*/ 14 w 39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35">
                    <a:moveTo>
                      <a:pt x="11" y="0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7" y="5"/>
                      <a:pt x="39" y="8"/>
                      <a:pt x="38" y="1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3"/>
                      <a:pt x="31" y="35"/>
                      <a:pt x="28" y="3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2" y="30"/>
                      <a:pt x="0" y="27"/>
                      <a:pt x="1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25" name="Freeform 44">
                <a:extLst>
                  <a:ext uri="{FF2B5EF4-FFF2-40B4-BE49-F238E27FC236}">
                    <a16:creationId xmlns:a16="http://schemas.microsoft.com/office/drawing/2014/main" id="{FACCC098-463C-BE17-EFD0-29AAF7653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" y="1888"/>
                <a:ext cx="48" cy="46"/>
              </a:xfrm>
              <a:custGeom>
                <a:avLst/>
                <a:gdLst>
                  <a:gd name="T0" fmla="*/ 13 w 38"/>
                  <a:gd name="T1" fmla="*/ 1 h 36"/>
                  <a:gd name="T2" fmla="*/ 42 w 38"/>
                  <a:gd name="T3" fmla="*/ 6 h 36"/>
                  <a:gd name="T4" fmla="*/ 47 w 38"/>
                  <a:gd name="T5" fmla="*/ 15 h 36"/>
                  <a:gd name="T6" fmla="*/ 43 w 38"/>
                  <a:gd name="T7" fmla="*/ 40 h 36"/>
                  <a:gd name="T8" fmla="*/ 34 w 38"/>
                  <a:gd name="T9" fmla="*/ 45 h 36"/>
                  <a:gd name="T10" fmla="*/ 6 w 38"/>
                  <a:gd name="T11" fmla="*/ 40 h 36"/>
                  <a:gd name="T12" fmla="*/ 0 w 38"/>
                  <a:gd name="T13" fmla="*/ 32 h 36"/>
                  <a:gd name="T14" fmla="*/ 5 w 38"/>
                  <a:gd name="T15" fmla="*/ 6 h 36"/>
                  <a:gd name="T16" fmla="*/ 13 w 38"/>
                  <a:gd name="T17" fmla="*/ 1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10" y="1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6" y="6"/>
                      <a:pt x="38" y="9"/>
                      <a:pt x="37" y="12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4"/>
                      <a:pt x="30" y="36"/>
                      <a:pt x="27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1"/>
                      <a:pt x="0" y="28"/>
                      <a:pt x="0" y="2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7" y="0"/>
                      <a:pt x="1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26" name="Freeform 45">
                <a:extLst>
                  <a:ext uri="{FF2B5EF4-FFF2-40B4-BE49-F238E27FC236}">
                    <a16:creationId xmlns:a16="http://schemas.microsoft.com/office/drawing/2014/main" id="{A2148844-2118-5F7D-0FE2-4AE684DA4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" y="1878"/>
                <a:ext cx="49" cy="46"/>
              </a:xfrm>
              <a:custGeom>
                <a:avLst/>
                <a:gdLst>
                  <a:gd name="T0" fmla="*/ 14 w 39"/>
                  <a:gd name="T1" fmla="*/ 0 h 36"/>
                  <a:gd name="T2" fmla="*/ 43 w 39"/>
                  <a:gd name="T3" fmla="*/ 6 h 36"/>
                  <a:gd name="T4" fmla="*/ 48 w 39"/>
                  <a:gd name="T5" fmla="*/ 14 h 36"/>
                  <a:gd name="T6" fmla="*/ 43 w 39"/>
                  <a:gd name="T7" fmla="*/ 40 h 36"/>
                  <a:gd name="T8" fmla="*/ 35 w 39"/>
                  <a:gd name="T9" fmla="*/ 45 h 36"/>
                  <a:gd name="T10" fmla="*/ 6 w 39"/>
                  <a:gd name="T11" fmla="*/ 40 h 36"/>
                  <a:gd name="T12" fmla="*/ 1 w 39"/>
                  <a:gd name="T13" fmla="*/ 31 h 36"/>
                  <a:gd name="T14" fmla="*/ 5 w 39"/>
                  <a:gd name="T15" fmla="*/ 6 h 36"/>
                  <a:gd name="T16" fmla="*/ 14 w 39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36">
                    <a:moveTo>
                      <a:pt x="11" y="0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7" y="5"/>
                      <a:pt x="39" y="8"/>
                      <a:pt x="38" y="1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4"/>
                      <a:pt x="31" y="36"/>
                      <a:pt x="28" y="35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7"/>
                      <a:pt x="1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27" name="Freeform 46">
                <a:extLst>
                  <a:ext uri="{FF2B5EF4-FFF2-40B4-BE49-F238E27FC236}">
                    <a16:creationId xmlns:a16="http://schemas.microsoft.com/office/drawing/2014/main" id="{E1E6C206-EE19-A8F0-C911-AB04ADFC2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868"/>
                <a:ext cx="48" cy="45"/>
              </a:xfrm>
              <a:custGeom>
                <a:avLst/>
                <a:gdLst>
                  <a:gd name="T0" fmla="*/ 13 w 38"/>
                  <a:gd name="T1" fmla="*/ 0 h 35"/>
                  <a:gd name="T2" fmla="*/ 42 w 38"/>
                  <a:gd name="T3" fmla="*/ 5 h 35"/>
                  <a:gd name="T4" fmla="*/ 47 w 38"/>
                  <a:gd name="T5" fmla="*/ 14 h 35"/>
                  <a:gd name="T6" fmla="*/ 43 w 38"/>
                  <a:gd name="T7" fmla="*/ 39 h 35"/>
                  <a:gd name="T8" fmla="*/ 34 w 38"/>
                  <a:gd name="T9" fmla="*/ 45 h 35"/>
                  <a:gd name="T10" fmla="*/ 6 w 38"/>
                  <a:gd name="T11" fmla="*/ 39 h 35"/>
                  <a:gd name="T12" fmla="*/ 0 w 38"/>
                  <a:gd name="T13" fmla="*/ 31 h 35"/>
                  <a:gd name="T14" fmla="*/ 5 w 38"/>
                  <a:gd name="T15" fmla="*/ 5 h 35"/>
                  <a:gd name="T16" fmla="*/ 13 w 38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35">
                    <a:moveTo>
                      <a:pt x="10" y="0"/>
                    </a:moveTo>
                    <a:cubicBezTo>
                      <a:pt x="33" y="4"/>
                      <a:pt x="33" y="4"/>
                      <a:pt x="33" y="4"/>
                    </a:cubicBezTo>
                    <a:cubicBezTo>
                      <a:pt x="36" y="5"/>
                      <a:pt x="38" y="8"/>
                      <a:pt x="37" y="1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3"/>
                      <a:pt x="30" y="35"/>
                      <a:pt x="27" y="3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2" y="30"/>
                      <a:pt x="0" y="27"/>
                      <a:pt x="0" y="2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1"/>
                      <a:pt x="7" y="0"/>
                      <a:pt x="1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28" name="Freeform 47">
                <a:extLst>
                  <a:ext uri="{FF2B5EF4-FFF2-40B4-BE49-F238E27FC236}">
                    <a16:creationId xmlns:a16="http://schemas.microsoft.com/office/drawing/2014/main" id="{DBF528D7-37F4-1A8E-71A3-B3AC0565D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" y="1856"/>
                <a:ext cx="53" cy="46"/>
              </a:xfrm>
              <a:custGeom>
                <a:avLst/>
                <a:gdLst>
                  <a:gd name="T0" fmla="*/ 14 w 42"/>
                  <a:gd name="T1" fmla="*/ 1 h 37"/>
                  <a:gd name="T2" fmla="*/ 47 w 42"/>
                  <a:gd name="T3" fmla="*/ 7 h 37"/>
                  <a:gd name="T4" fmla="*/ 52 w 42"/>
                  <a:gd name="T5" fmla="*/ 15 h 37"/>
                  <a:gd name="T6" fmla="*/ 47 w 42"/>
                  <a:gd name="T7" fmla="*/ 40 h 37"/>
                  <a:gd name="T8" fmla="*/ 39 w 42"/>
                  <a:gd name="T9" fmla="*/ 45 h 37"/>
                  <a:gd name="T10" fmla="*/ 6 w 42"/>
                  <a:gd name="T11" fmla="*/ 39 h 37"/>
                  <a:gd name="T12" fmla="*/ 0 w 42"/>
                  <a:gd name="T13" fmla="*/ 31 h 37"/>
                  <a:gd name="T14" fmla="*/ 5 w 42"/>
                  <a:gd name="T15" fmla="*/ 6 h 37"/>
                  <a:gd name="T16" fmla="*/ 14 w 42"/>
                  <a:gd name="T17" fmla="*/ 1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37">
                    <a:moveTo>
                      <a:pt x="11" y="1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40" y="6"/>
                      <a:pt x="42" y="9"/>
                      <a:pt x="41" y="1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5"/>
                      <a:pt x="34" y="37"/>
                      <a:pt x="31" y="3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28"/>
                      <a:pt x="0" y="2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29" name="Freeform 48">
                <a:extLst>
                  <a:ext uri="{FF2B5EF4-FFF2-40B4-BE49-F238E27FC236}">
                    <a16:creationId xmlns:a16="http://schemas.microsoft.com/office/drawing/2014/main" id="{F300150F-68FE-2CFF-5DF1-9A588E5AA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" y="2040"/>
                <a:ext cx="54" cy="58"/>
              </a:xfrm>
              <a:custGeom>
                <a:avLst/>
                <a:gdLst>
                  <a:gd name="T0" fmla="*/ 16 w 43"/>
                  <a:gd name="T1" fmla="*/ 1 h 46"/>
                  <a:gd name="T2" fmla="*/ 46 w 43"/>
                  <a:gd name="T3" fmla="*/ 8 h 46"/>
                  <a:gd name="T4" fmla="*/ 53 w 43"/>
                  <a:gd name="T5" fmla="*/ 16 h 46"/>
                  <a:gd name="T6" fmla="*/ 46 w 43"/>
                  <a:gd name="T7" fmla="*/ 50 h 46"/>
                  <a:gd name="T8" fmla="*/ 36 w 43"/>
                  <a:gd name="T9" fmla="*/ 57 h 46"/>
                  <a:gd name="T10" fmla="*/ 8 w 43"/>
                  <a:gd name="T11" fmla="*/ 52 h 46"/>
                  <a:gd name="T12" fmla="*/ 1 w 43"/>
                  <a:gd name="T13" fmla="*/ 42 h 46"/>
                  <a:gd name="T14" fmla="*/ 8 w 43"/>
                  <a:gd name="T15" fmla="*/ 8 h 46"/>
                  <a:gd name="T16" fmla="*/ 16 w 4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6">
                    <a:moveTo>
                      <a:pt x="13" y="1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40" y="6"/>
                      <a:pt x="43" y="10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4"/>
                      <a:pt x="33" y="46"/>
                      <a:pt x="29" y="4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7"/>
                      <a:pt x="1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10" y="0"/>
                      <a:pt x="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30" name="Freeform 49">
                <a:extLst>
                  <a:ext uri="{FF2B5EF4-FFF2-40B4-BE49-F238E27FC236}">
                    <a16:creationId xmlns:a16="http://schemas.microsoft.com/office/drawing/2014/main" id="{EBC997B0-10E7-2DA8-C9FA-667C7667A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" y="2029"/>
                <a:ext cx="54" cy="58"/>
              </a:xfrm>
              <a:custGeom>
                <a:avLst/>
                <a:gdLst>
                  <a:gd name="T0" fmla="*/ 16 w 43"/>
                  <a:gd name="T1" fmla="*/ 1 h 46"/>
                  <a:gd name="T2" fmla="*/ 46 w 43"/>
                  <a:gd name="T3" fmla="*/ 8 h 46"/>
                  <a:gd name="T4" fmla="*/ 53 w 43"/>
                  <a:gd name="T5" fmla="*/ 16 h 46"/>
                  <a:gd name="T6" fmla="*/ 46 w 43"/>
                  <a:gd name="T7" fmla="*/ 50 h 46"/>
                  <a:gd name="T8" fmla="*/ 36 w 43"/>
                  <a:gd name="T9" fmla="*/ 57 h 46"/>
                  <a:gd name="T10" fmla="*/ 8 w 43"/>
                  <a:gd name="T11" fmla="*/ 52 h 46"/>
                  <a:gd name="T12" fmla="*/ 0 w 43"/>
                  <a:gd name="T13" fmla="*/ 42 h 46"/>
                  <a:gd name="T14" fmla="*/ 8 w 43"/>
                  <a:gd name="T15" fmla="*/ 8 h 46"/>
                  <a:gd name="T16" fmla="*/ 16 w 4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6">
                    <a:moveTo>
                      <a:pt x="13" y="1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40" y="6"/>
                      <a:pt x="43" y="10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4"/>
                      <a:pt x="33" y="46"/>
                      <a:pt x="29" y="4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7"/>
                      <a:pt x="0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10" y="0"/>
                      <a:pt x="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31" name="Freeform 50">
                <a:extLst>
                  <a:ext uri="{FF2B5EF4-FFF2-40B4-BE49-F238E27FC236}">
                    <a16:creationId xmlns:a16="http://schemas.microsoft.com/office/drawing/2014/main" id="{BE88F47A-359C-CFF2-58DE-E80870DA0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" y="2017"/>
                <a:ext cx="53" cy="59"/>
              </a:xfrm>
              <a:custGeom>
                <a:avLst/>
                <a:gdLst>
                  <a:gd name="T0" fmla="*/ 16 w 42"/>
                  <a:gd name="T1" fmla="*/ 1 h 46"/>
                  <a:gd name="T2" fmla="*/ 45 w 42"/>
                  <a:gd name="T3" fmla="*/ 8 h 46"/>
                  <a:gd name="T4" fmla="*/ 53 w 42"/>
                  <a:gd name="T5" fmla="*/ 17 h 46"/>
                  <a:gd name="T6" fmla="*/ 47 w 42"/>
                  <a:gd name="T7" fmla="*/ 51 h 46"/>
                  <a:gd name="T8" fmla="*/ 37 w 42"/>
                  <a:gd name="T9" fmla="*/ 58 h 46"/>
                  <a:gd name="T10" fmla="*/ 6 w 42"/>
                  <a:gd name="T11" fmla="*/ 53 h 46"/>
                  <a:gd name="T12" fmla="*/ 0 w 42"/>
                  <a:gd name="T13" fmla="*/ 42 h 46"/>
                  <a:gd name="T14" fmla="*/ 6 w 42"/>
                  <a:gd name="T15" fmla="*/ 8 h 46"/>
                  <a:gd name="T16" fmla="*/ 16 w 42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46">
                    <a:moveTo>
                      <a:pt x="13" y="1"/>
                    </a:moveTo>
                    <a:cubicBezTo>
                      <a:pt x="36" y="6"/>
                      <a:pt x="36" y="6"/>
                      <a:pt x="36" y="6"/>
                    </a:cubicBezTo>
                    <a:cubicBezTo>
                      <a:pt x="40" y="6"/>
                      <a:pt x="42" y="10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3"/>
                      <a:pt x="32" y="46"/>
                      <a:pt x="29" y="45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0"/>
                      <a:pt x="0" y="37"/>
                      <a:pt x="0" y="3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3"/>
                      <a:pt x="9" y="0"/>
                      <a:pt x="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32" name="Freeform 51">
                <a:extLst>
                  <a:ext uri="{FF2B5EF4-FFF2-40B4-BE49-F238E27FC236}">
                    <a16:creationId xmlns:a16="http://schemas.microsoft.com/office/drawing/2014/main" id="{9CA02F05-0F76-2E3C-F276-5950D5F3B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" y="2006"/>
                <a:ext cx="54" cy="58"/>
              </a:xfrm>
              <a:custGeom>
                <a:avLst/>
                <a:gdLst>
                  <a:gd name="T0" fmla="*/ 18 w 43"/>
                  <a:gd name="T1" fmla="*/ 1 h 46"/>
                  <a:gd name="T2" fmla="*/ 46 w 43"/>
                  <a:gd name="T3" fmla="*/ 6 h 46"/>
                  <a:gd name="T4" fmla="*/ 53 w 43"/>
                  <a:gd name="T5" fmla="*/ 16 h 46"/>
                  <a:gd name="T6" fmla="*/ 46 w 43"/>
                  <a:gd name="T7" fmla="*/ 50 h 46"/>
                  <a:gd name="T8" fmla="*/ 38 w 43"/>
                  <a:gd name="T9" fmla="*/ 57 h 46"/>
                  <a:gd name="T10" fmla="*/ 8 w 43"/>
                  <a:gd name="T11" fmla="*/ 52 h 46"/>
                  <a:gd name="T12" fmla="*/ 1 w 43"/>
                  <a:gd name="T13" fmla="*/ 42 h 46"/>
                  <a:gd name="T14" fmla="*/ 8 w 43"/>
                  <a:gd name="T15" fmla="*/ 8 h 46"/>
                  <a:gd name="T16" fmla="*/ 18 w 4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6">
                    <a:moveTo>
                      <a:pt x="14" y="1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1" y="6"/>
                      <a:pt x="43" y="10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3"/>
                      <a:pt x="33" y="46"/>
                      <a:pt x="30" y="4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3" y="40"/>
                      <a:pt x="0" y="36"/>
                      <a:pt x="1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33" name="Freeform 52">
                <a:extLst>
                  <a:ext uri="{FF2B5EF4-FFF2-40B4-BE49-F238E27FC236}">
                    <a16:creationId xmlns:a16="http://schemas.microsoft.com/office/drawing/2014/main" id="{EDD37D3E-E1D7-7F54-3EC0-D7D8BD533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" y="1995"/>
                <a:ext cx="55" cy="58"/>
              </a:xfrm>
              <a:custGeom>
                <a:avLst/>
                <a:gdLst>
                  <a:gd name="T0" fmla="*/ 18 w 43"/>
                  <a:gd name="T1" fmla="*/ 1 h 46"/>
                  <a:gd name="T2" fmla="*/ 47 w 43"/>
                  <a:gd name="T3" fmla="*/ 6 h 46"/>
                  <a:gd name="T4" fmla="*/ 54 w 43"/>
                  <a:gd name="T5" fmla="*/ 16 h 46"/>
                  <a:gd name="T6" fmla="*/ 47 w 43"/>
                  <a:gd name="T7" fmla="*/ 50 h 46"/>
                  <a:gd name="T8" fmla="*/ 37 w 43"/>
                  <a:gd name="T9" fmla="*/ 57 h 46"/>
                  <a:gd name="T10" fmla="*/ 8 w 43"/>
                  <a:gd name="T11" fmla="*/ 52 h 46"/>
                  <a:gd name="T12" fmla="*/ 1 w 43"/>
                  <a:gd name="T13" fmla="*/ 42 h 46"/>
                  <a:gd name="T14" fmla="*/ 8 w 43"/>
                  <a:gd name="T15" fmla="*/ 8 h 46"/>
                  <a:gd name="T16" fmla="*/ 18 w 4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6">
                    <a:moveTo>
                      <a:pt x="14" y="1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1" y="6"/>
                      <a:pt x="43" y="10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3"/>
                      <a:pt x="33" y="46"/>
                      <a:pt x="29" y="4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3" y="40"/>
                      <a:pt x="0" y="36"/>
                      <a:pt x="1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34" name="Freeform 53">
                <a:extLst>
                  <a:ext uri="{FF2B5EF4-FFF2-40B4-BE49-F238E27FC236}">
                    <a16:creationId xmlns:a16="http://schemas.microsoft.com/office/drawing/2014/main" id="{7FB461C7-3A4B-5A5E-D1A2-2CEFAB945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" y="1983"/>
                <a:ext cx="54" cy="58"/>
              </a:xfrm>
              <a:custGeom>
                <a:avLst/>
                <a:gdLst>
                  <a:gd name="T0" fmla="*/ 16 w 43"/>
                  <a:gd name="T1" fmla="*/ 1 h 46"/>
                  <a:gd name="T2" fmla="*/ 46 w 43"/>
                  <a:gd name="T3" fmla="*/ 6 h 46"/>
                  <a:gd name="T4" fmla="*/ 53 w 43"/>
                  <a:gd name="T5" fmla="*/ 16 h 46"/>
                  <a:gd name="T6" fmla="*/ 46 w 43"/>
                  <a:gd name="T7" fmla="*/ 50 h 46"/>
                  <a:gd name="T8" fmla="*/ 36 w 43"/>
                  <a:gd name="T9" fmla="*/ 57 h 46"/>
                  <a:gd name="T10" fmla="*/ 8 w 43"/>
                  <a:gd name="T11" fmla="*/ 50 h 46"/>
                  <a:gd name="T12" fmla="*/ 1 w 43"/>
                  <a:gd name="T13" fmla="*/ 42 h 46"/>
                  <a:gd name="T14" fmla="*/ 8 w 43"/>
                  <a:gd name="T15" fmla="*/ 8 h 46"/>
                  <a:gd name="T16" fmla="*/ 16 w 4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6">
                    <a:moveTo>
                      <a:pt x="13" y="1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0" y="6"/>
                      <a:pt x="43" y="10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3"/>
                      <a:pt x="33" y="46"/>
                      <a:pt x="29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6"/>
                      <a:pt x="1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10" y="0"/>
                      <a:pt x="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35" name="Freeform 54">
                <a:extLst>
                  <a:ext uri="{FF2B5EF4-FFF2-40B4-BE49-F238E27FC236}">
                    <a16:creationId xmlns:a16="http://schemas.microsoft.com/office/drawing/2014/main" id="{21F4266E-F4AD-8DE7-991E-B3FDD6A1D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1972"/>
                <a:ext cx="55" cy="58"/>
              </a:xfrm>
              <a:custGeom>
                <a:avLst/>
                <a:gdLst>
                  <a:gd name="T0" fmla="*/ 17 w 43"/>
                  <a:gd name="T1" fmla="*/ 1 h 46"/>
                  <a:gd name="T2" fmla="*/ 47 w 43"/>
                  <a:gd name="T3" fmla="*/ 6 h 46"/>
                  <a:gd name="T4" fmla="*/ 54 w 43"/>
                  <a:gd name="T5" fmla="*/ 16 h 46"/>
                  <a:gd name="T6" fmla="*/ 47 w 43"/>
                  <a:gd name="T7" fmla="*/ 50 h 46"/>
                  <a:gd name="T8" fmla="*/ 37 w 43"/>
                  <a:gd name="T9" fmla="*/ 57 h 46"/>
                  <a:gd name="T10" fmla="*/ 8 w 43"/>
                  <a:gd name="T11" fmla="*/ 50 h 46"/>
                  <a:gd name="T12" fmla="*/ 0 w 43"/>
                  <a:gd name="T13" fmla="*/ 42 h 46"/>
                  <a:gd name="T14" fmla="*/ 8 w 43"/>
                  <a:gd name="T15" fmla="*/ 8 h 46"/>
                  <a:gd name="T16" fmla="*/ 17 w 4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6">
                    <a:moveTo>
                      <a:pt x="13" y="1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0" y="6"/>
                      <a:pt x="43" y="9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3"/>
                      <a:pt x="33" y="46"/>
                      <a:pt x="29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6"/>
                      <a:pt x="0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36" name="Freeform 55">
                <a:extLst>
                  <a:ext uri="{FF2B5EF4-FFF2-40B4-BE49-F238E27FC236}">
                    <a16:creationId xmlns:a16="http://schemas.microsoft.com/office/drawing/2014/main" id="{E59BC146-8236-D871-198C-974CAAD4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961"/>
                <a:ext cx="53" cy="58"/>
              </a:xfrm>
              <a:custGeom>
                <a:avLst/>
                <a:gdLst>
                  <a:gd name="T0" fmla="*/ 16 w 42"/>
                  <a:gd name="T1" fmla="*/ 1 h 46"/>
                  <a:gd name="T2" fmla="*/ 45 w 42"/>
                  <a:gd name="T3" fmla="*/ 6 h 46"/>
                  <a:gd name="T4" fmla="*/ 53 w 42"/>
                  <a:gd name="T5" fmla="*/ 16 h 46"/>
                  <a:gd name="T6" fmla="*/ 47 w 42"/>
                  <a:gd name="T7" fmla="*/ 50 h 46"/>
                  <a:gd name="T8" fmla="*/ 37 w 42"/>
                  <a:gd name="T9" fmla="*/ 57 h 46"/>
                  <a:gd name="T10" fmla="*/ 6 w 42"/>
                  <a:gd name="T11" fmla="*/ 50 h 46"/>
                  <a:gd name="T12" fmla="*/ 0 w 42"/>
                  <a:gd name="T13" fmla="*/ 42 h 46"/>
                  <a:gd name="T14" fmla="*/ 6 w 42"/>
                  <a:gd name="T15" fmla="*/ 8 h 46"/>
                  <a:gd name="T16" fmla="*/ 16 w 42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46">
                    <a:moveTo>
                      <a:pt x="13" y="1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0" y="6"/>
                      <a:pt x="42" y="9"/>
                      <a:pt x="42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3"/>
                      <a:pt x="32" y="46"/>
                      <a:pt x="29" y="45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2" y="40"/>
                      <a:pt x="0" y="36"/>
                      <a:pt x="0" y="3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37" name="Freeform 56">
                <a:extLst>
                  <a:ext uri="{FF2B5EF4-FFF2-40B4-BE49-F238E27FC236}">
                    <a16:creationId xmlns:a16="http://schemas.microsoft.com/office/drawing/2014/main" id="{B0A68039-0075-A58A-06C2-98ABA826F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1949"/>
                <a:ext cx="55" cy="57"/>
              </a:xfrm>
              <a:custGeom>
                <a:avLst/>
                <a:gdLst>
                  <a:gd name="T0" fmla="*/ 18 w 43"/>
                  <a:gd name="T1" fmla="*/ 1 h 45"/>
                  <a:gd name="T2" fmla="*/ 47 w 43"/>
                  <a:gd name="T3" fmla="*/ 6 h 45"/>
                  <a:gd name="T4" fmla="*/ 55 w 43"/>
                  <a:gd name="T5" fmla="*/ 16 h 45"/>
                  <a:gd name="T6" fmla="*/ 47 w 43"/>
                  <a:gd name="T7" fmla="*/ 51 h 45"/>
                  <a:gd name="T8" fmla="*/ 38 w 43"/>
                  <a:gd name="T9" fmla="*/ 57 h 45"/>
                  <a:gd name="T10" fmla="*/ 8 w 43"/>
                  <a:gd name="T11" fmla="*/ 51 h 45"/>
                  <a:gd name="T12" fmla="*/ 1 w 43"/>
                  <a:gd name="T13" fmla="*/ 42 h 45"/>
                  <a:gd name="T14" fmla="*/ 8 w 43"/>
                  <a:gd name="T15" fmla="*/ 8 h 45"/>
                  <a:gd name="T16" fmla="*/ 18 w 43"/>
                  <a:gd name="T17" fmla="*/ 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5">
                    <a:moveTo>
                      <a:pt x="14" y="1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1" y="6"/>
                      <a:pt x="43" y="9"/>
                      <a:pt x="43" y="13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3"/>
                      <a:pt x="33" y="45"/>
                      <a:pt x="30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6"/>
                      <a:pt x="1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38" name="Freeform 57">
                <a:extLst>
                  <a:ext uri="{FF2B5EF4-FFF2-40B4-BE49-F238E27FC236}">
                    <a16:creationId xmlns:a16="http://schemas.microsoft.com/office/drawing/2014/main" id="{D520BFCA-4630-E06C-A40E-84EF99363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" y="1938"/>
                <a:ext cx="54" cy="57"/>
              </a:xfrm>
              <a:custGeom>
                <a:avLst/>
                <a:gdLst>
                  <a:gd name="T0" fmla="*/ 18 w 43"/>
                  <a:gd name="T1" fmla="*/ 1 h 45"/>
                  <a:gd name="T2" fmla="*/ 46 w 43"/>
                  <a:gd name="T3" fmla="*/ 6 h 45"/>
                  <a:gd name="T4" fmla="*/ 53 w 43"/>
                  <a:gd name="T5" fmla="*/ 16 h 45"/>
                  <a:gd name="T6" fmla="*/ 46 w 43"/>
                  <a:gd name="T7" fmla="*/ 49 h 45"/>
                  <a:gd name="T8" fmla="*/ 38 w 43"/>
                  <a:gd name="T9" fmla="*/ 57 h 45"/>
                  <a:gd name="T10" fmla="*/ 8 w 43"/>
                  <a:gd name="T11" fmla="*/ 51 h 45"/>
                  <a:gd name="T12" fmla="*/ 1 w 43"/>
                  <a:gd name="T13" fmla="*/ 42 h 45"/>
                  <a:gd name="T14" fmla="*/ 8 w 43"/>
                  <a:gd name="T15" fmla="*/ 8 h 45"/>
                  <a:gd name="T16" fmla="*/ 18 w 43"/>
                  <a:gd name="T17" fmla="*/ 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5">
                    <a:moveTo>
                      <a:pt x="14" y="1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1" y="6"/>
                      <a:pt x="43" y="9"/>
                      <a:pt x="42" y="13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3"/>
                      <a:pt x="33" y="45"/>
                      <a:pt x="30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6"/>
                      <a:pt x="1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39" name="Freeform 58">
                <a:extLst>
                  <a:ext uri="{FF2B5EF4-FFF2-40B4-BE49-F238E27FC236}">
                    <a16:creationId xmlns:a16="http://schemas.microsoft.com/office/drawing/2014/main" id="{FB2DFF64-B2E5-EF65-55CB-698B71E08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" y="1926"/>
                <a:ext cx="55" cy="57"/>
              </a:xfrm>
              <a:custGeom>
                <a:avLst/>
                <a:gdLst>
                  <a:gd name="T0" fmla="*/ 18 w 43"/>
                  <a:gd name="T1" fmla="*/ 1 h 45"/>
                  <a:gd name="T2" fmla="*/ 47 w 43"/>
                  <a:gd name="T3" fmla="*/ 6 h 45"/>
                  <a:gd name="T4" fmla="*/ 54 w 43"/>
                  <a:gd name="T5" fmla="*/ 16 h 45"/>
                  <a:gd name="T6" fmla="*/ 47 w 43"/>
                  <a:gd name="T7" fmla="*/ 49 h 45"/>
                  <a:gd name="T8" fmla="*/ 37 w 43"/>
                  <a:gd name="T9" fmla="*/ 57 h 45"/>
                  <a:gd name="T10" fmla="*/ 8 w 43"/>
                  <a:gd name="T11" fmla="*/ 51 h 45"/>
                  <a:gd name="T12" fmla="*/ 1 w 43"/>
                  <a:gd name="T13" fmla="*/ 41 h 45"/>
                  <a:gd name="T14" fmla="*/ 8 w 43"/>
                  <a:gd name="T15" fmla="*/ 8 h 45"/>
                  <a:gd name="T16" fmla="*/ 18 w 43"/>
                  <a:gd name="T17" fmla="*/ 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5">
                    <a:moveTo>
                      <a:pt x="14" y="1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0" y="6"/>
                      <a:pt x="43" y="9"/>
                      <a:pt x="42" y="13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6" y="43"/>
                      <a:pt x="33" y="45"/>
                      <a:pt x="29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40" name="Freeform 59">
                <a:extLst>
                  <a:ext uri="{FF2B5EF4-FFF2-40B4-BE49-F238E27FC236}">
                    <a16:creationId xmlns:a16="http://schemas.microsoft.com/office/drawing/2014/main" id="{03663FF0-2887-4B0B-8F48-D5A19B96C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" y="1915"/>
                <a:ext cx="54" cy="57"/>
              </a:xfrm>
              <a:custGeom>
                <a:avLst/>
                <a:gdLst>
                  <a:gd name="T0" fmla="*/ 16 w 43"/>
                  <a:gd name="T1" fmla="*/ 0 h 45"/>
                  <a:gd name="T2" fmla="*/ 46 w 43"/>
                  <a:gd name="T3" fmla="*/ 6 h 45"/>
                  <a:gd name="T4" fmla="*/ 53 w 43"/>
                  <a:gd name="T5" fmla="*/ 16 h 45"/>
                  <a:gd name="T6" fmla="*/ 46 w 43"/>
                  <a:gd name="T7" fmla="*/ 49 h 45"/>
                  <a:gd name="T8" fmla="*/ 36 w 43"/>
                  <a:gd name="T9" fmla="*/ 57 h 45"/>
                  <a:gd name="T10" fmla="*/ 8 w 43"/>
                  <a:gd name="T11" fmla="*/ 51 h 45"/>
                  <a:gd name="T12" fmla="*/ 0 w 43"/>
                  <a:gd name="T13" fmla="*/ 41 h 45"/>
                  <a:gd name="T14" fmla="*/ 8 w 43"/>
                  <a:gd name="T15" fmla="*/ 8 h 45"/>
                  <a:gd name="T16" fmla="*/ 16 w 43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5">
                    <a:moveTo>
                      <a:pt x="13" y="0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0" y="6"/>
                      <a:pt x="43" y="9"/>
                      <a:pt x="42" y="13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6" y="43"/>
                      <a:pt x="33" y="45"/>
                      <a:pt x="29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0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41" name="Freeform 60">
                <a:extLst>
                  <a:ext uri="{FF2B5EF4-FFF2-40B4-BE49-F238E27FC236}">
                    <a16:creationId xmlns:a16="http://schemas.microsoft.com/office/drawing/2014/main" id="{CAE9031F-1089-74D4-3993-AE2471304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" y="1902"/>
                <a:ext cx="54" cy="59"/>
              </a:xfrm>
              <a:custGeom>
                <a:avLst/>
                <a:gdLst>
                  <a:gd name="T0" fmla="*/ 18 w 43"/>
                  <a:gd name="T1" fmla="*/ 1 h 46"/>
                  <a:gd name="T2" fmla="*/ 46 w 43"/>
                  <a:gd name="T3" fmla="*/ 8 h 46"/>
                  <a:gd name="T4" fmla="*/ 54 w 43"/>
                  <a:gd name="T5" fmla="*/ 18 h 46"/>
                  <a:gd name="T6" fmla="*/ 48 w 43"/>
                  <a:gd name="T7" fmla="*/ 51 h 46"/>
                  <a:gd name="T8" fmla="*/ 38 w 43"/>
                  <a:gd name="T9" fmla="*/ 58 h 46"/>
                  <a:gd name="T10" fmla="*/ 8 w 43"/>
                  <a:gd name="T11" fmla="*/ 53 h 46"/>
                  <a:gd name="T12" fmla="*/ 1 w 43"/>
                  <a:gd name="T13" fmla="*/ 42 h 46"/>
                  <a:gd name="T14" fmla="*/ 8 w 43"/>
                  <a:gd name="T15" fmla="*/ 8 h 46"/>
                  <a:gd name="T16" fmla="*/ 18 w 4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6">
                    <a:moveTo>
                      <a:pt x="14" y="1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41" y="6"/>
                      <a:pt x="43" y="10"/>
                      <a:pt x="43" y="14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7" y="44"/>
                      <a:pt x="33" y="46"/>
                      <a:pt x="30" y="4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7"/>
                      <a:pt x="1" y="3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42" name="Freeform 61">
                <a:extLst>
                  <a:ext uri="{FF2B5EF4-FFF2-40B4-BE49-F238E27FC236}">
                    <a16:creationId xmlns:a16="http://schemas.microsoft.com/office/drawing/2014/main" id="{6BB02759-C327-EA5B-4490-EC89C9EDB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" y="1962"/>
                <a:ext cx="88" cy="64"/>
              </a:xfrm>
              <a:custGeom>
                <a:avLst/>
                <a:gdLst>
                  <a:gd name="T0" fmla="*/ 18 w 70"/>
                  <a:gd name="T1" fmla="*/ 1 h 51"/>
                  <a:gd name="T2" fmla="*/ 79 w 70"/>
                  <a:gd name="T3" fmla="*/ 13 h 51"/>
                  <a:gd name="T4" fmla="*/ 87 w 70"/>
                  <a:gd name="T5" fmla="*/ 24 h 51"/>
                  <a:gd name="T6" fmla="*/ 80 w 70"/>
                  <a:gd name="T7" fmla="*/ 55 h 51"/>
                  <a:gd name="T8" fmla="*/ 70 w 70"/>
                  <a:gd name="T9" fmla="*/ 63 h 51"/>
                  <a:gd name="T10" fmla="*/ 9 w 70"/>
                  <a:gd name="T11" fmla="*/ 50 h 51"/>
                  <a:gd name="T12" fmla="*/ 1 w 70"/>
                  <a:gd name="T13" fmla="*/ 40 h 51"/>
                  <a:gd name="T14" fmla="*/ 8 w 70"/>
                  <a:gd name="T15" fmla="*/ 8 h 51"/>
                  <a:gd name="T16" fmla="*/ 18 w 70"/>
                  <a:gd name="T17" fmla="*/ 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51">
                    <a:moveTo>
                      <a:pt x="14" y="1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67" y="11"/>
                      <a:pt x="70" y="15"/>
                      <a:pt x="69" y="19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3" y="48"/>
                      <a:pt x="59" y="51"/>
                      <a:pt x="56" y="5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43" name="Freeform 62">
                <a:extLst>
                  <a:ext uri="{FF2B5EF4-FFF2-40B4-BE49-F238E27FC236}">
                    <a16:creationId xmlns:a16="http://schemas.microsoft.com/office/drawing/2014/main" id="{53F4E946-C087-0523-5EEF-7F8FD098F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2020"/>
                <a:ext cx="100" cy="67"/>
              </a:xfrm>
              <a:custGeom>
                <a:avLst/>
                <a:gdLst>
                  <a:gd name="T0" fmla="*/ 18 w 79"/>
                  <a:gd name="T1" fmla="*/ 1 h 53"/>
                  <a:gd name="T2" fmla="*/ 92 w 79"/>
                  <a:gd name="T3" fmla="*/ 15 h 53"/>
                  <a:gd name="T4" fmla="*/ 99 w 79"/>
                  <a:gd name="T5" fmla="*/ 27 h 53"/>
                  <a:gd name="T6" fmla="*/ 92 w 79"/>
                  <a:gd name="T7" fmla="*/ 58 h 53"/>
                  <a:gd name="T8" fmla="*/ 82 w 79"/>
                  <a:gd name="T9" fmla="*/ 66 h 53"/>
                  <a:gd name="T10" fmla="*/ 9 w 79"/>
                  <a:gd name="T11" fmla="*/ 52 h 53"/>
                  <a:gd name="T12" fmla="*/ 1 w 79"/>
                  <a:gd name="T13" fmla="*/ 40 h 53"/>
                  <a:gd name="T14" fmla="*/ 8 w 79"/>
                  <a:gd name="T15" fmla="*/ 9 h 53"/>
                  <a:gd name="T16" fmla="*/ 18 w 79"/>
                  <a:gd name="T17" fmla="*/ 1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53">
                    <a:moveTo>
                      <a:pt x="14" y="1"/>
                    </a:moveTo>
                    <a:cubicBezTo>
                      <a:pt x="73" y="12"/>
                      <a:pt x="73" y="12"/>
                      <a:pt x="73" y="12"/>
                    </a:cubicBezTo>
                    <a:cubicBezTo>
                      <a:pt x="76" y="13"/>
                      <a:pt x="79" y="17"/>
                      <a:pt x="78" y="2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50"/>
                      <a:pt x="69" y="53"/>
                      <a:pt x="65" y="52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44" name="Freeform 63">
                <a:extLst>
                  <a:ext uri="{FF2B5EF4-FFF2-40B4-BE49-F238E27FC236}">
                    <a16:creationId xmlns:a16="http://schemas.microsoft.com/office/drawing/2014/main" id="{785F2C44-1116-485B-FECA-C4533A0D7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" y="2079"/>
                <a:ext cx="131" cy="72"/>
              </a:xfrm>
              <a:custGeom>
                <a:avLst/>
                <a:gdLst>
                  <a:gd name="T0" fmla="*/ 18 w 104"/>
                  <a:gd name="T1" fmla="*/ 1 h 57"/>
                  <a:gd name="T2" fmla="*/ 123 w 104"/>
                  <a:gd name="T3" fmla="*/ 21 h 57"/>
                  <a:gd name="T4" fmla="*/ 131 w 104"/>
                  <a:gd name="T5" fmla="*/ 32 h 57"/>
                  <a:gd name="T6" fmla="*/ 125 w 104"/>
                  <a:gd name="T7" fmla="*/ 64 h 57"/>
                  <a:gd name="T8" fmla="*/ 113 w 104"/>
                  <a:gd name="T9" fmla="*/ 71 h 57"/>
                  <a:gd name="T10" fmla="*/ 9 w 104"/>
                  <a:gd name="T11" fmla="*/ 51 h 57"/>
                  <a:gd name="T12" fmla="*/ 1 w 104"/>
                  <a:gd name="T13" fmla="*/ 40 h 57"/>
                  <a:gd name="T14" fmla="*/ 8 w 104"/>
                  <a:gd name="T15" fmla="*/ 8 h 57"/>
                  <a:gd name="T16" fmla="*/ 18 w 104"/>
                  <a:gd name="T17" fmla="*/ 1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" h="57">
                    <a:moveTo>
                      <a:pt x="14" y="1"/>
                    </a:moveTo>
                    <a:cubicBezTo>
                      <a:pt x="98" y="17"/>
                      <a:pt x="98" y="17"/>
                      <a:pt x="98" y="17"/>
                    </a:cubicBezTo>
                    <a:cubicBezTo>
                      <a:pt x="102" y="18"/>
                      <a:pt x="104" y="21"/>
                      <a:pt x="104" y="25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8" y="55"/>
                      <a:pt x="94" y="57"/>
                      <a:pt x="90" y="56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45" name="Freeform 64">
                <a:extLst>
                  <a:ext uri="{FF2B5EF4-FFF2-40B4-BE49-F238E27FC236}">
                    <a16:creationId xmlns:a16="http://schemas.microsoft.com/office/drawing/2014/main" id="{E2739C72-1095-F2BA-754B-346FEE358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" y="2137"/>
                <a:ext cx="70" cy="61"/>
              </a:xfrm>
              <a:custGeom>
                <a:avLst/>
                <a:gdLst>
                  <a:gd name="T0" fmla="*/ 18 w 56"/>
                  <a:gd name="T1" fmla="*/ 1 h 48"/>
                  <a:gd name="T2" fmla="*/ 61 w 56"/>
                  <a:gd name="T3" fmla="*/ 10 h 48"/>
                  <a:gd name="T4" fmla="*/ 69 w 56"/>
                  <a:gd name="T5" fmla="*/ 20 h 48"/>
                  <a:gd name="T6" fmla="*/ 63 w 56"/>
                  <a:gd name="T7" fmla="*/ 53 h 48"/>
                  <a:gd name="T8" fmla="*/ 51 w 56"/>
                  <a:gd name="T9" fmla="*/ 61 h 48"/>
                  <a:gd name="T10" fmla="*/ 9 w 56"/>
                  <a:gd name="T11" fmla="*/ 52 h 48"/>
                  <a:gd name="T12" fmla="*/ 1 w 56"/>
                  <a:gd name="T13" fmla="*/ 41 h 48"/>
                  <a:gd name="T14" fmla="*/ 8 w 56"/>
                  <a:gd name="T15" fmla="*/ 9 h 48"/>
                  <a:gd name="T16" fmla="*/ 18 w 56"/>
                  <a:gd name="T17" fmla="*/ 1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48">
                    <a:moveTo>
                      <a:pt x="14" y="1"/>
                    </a:moveTo>
                    <a:cubicBezTo>
                      <a:pt x="49" y="8"/>
                      <a:pt x="49" y="8"/>
                      <a:pt x="49" y="8"/>
                    </a:cubicBezTo>
                    <a:cubicBezTo>
                      <a:pt x="53" y="9"/>
                      <a:pt x="56" y="12"/>
                      <a:pt x="55" y="16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6"/>
                      <a:pt x="45" y="48"/>
                      <a:pt x="41" y="48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46" name="Freeform 65">
                <a:extLst>
                  <a:ext uri="{FF2B5EF4-FFF2-40B4-BE49-F238E27FC236}">
                    <a16:creationId xmlns:a16="http://schemas.microsoft.com/office/drawing/2014/main" id="{4D2A532B-C9AC-D734-60CB-33D8A8DE0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" y="1978"/>
                <a:ext cx="57" cy="58"/>
              </a:xfrm>
              <a:custGeom>
                <a:avLst/>
                <a:gdLst>
                  <a:gd name="T0" fmla="*/ 18 w 45"/>
                  <a:gd name="T1" fmla="*/ 1 h 46"/>
                  <a:gd name="T2" fmla="*/ 49 w 45"/>
                  <a:gd name="T3" fmla="*/ 8 h 46"/>
                  <a:gd name="T4" fmla="*/ 57 w 45"/>
                  <a:gd name="T5" fmla="*/ 18 h 46"/>
                  <a:gd name="T6" fmla="*/ 51 w 45"/>
                  <a:gd name="T7" fmla="*/ 50 h 46"/>
                  <a:gd name="T8" fmla="*/ 41 w 45"/>
                  <a:gd name="T9" fmla="*/ 57 h 46"/>
                  <a:gd name="T10" fmla="*/ 8 w 45"/>
                  <a:gd name="T11" fmla="*/ 52 h 46"/>
                  <a:gd name="T12" fmla="*/ 1 w 45"/>
                  <a:gd name="T13" fmla="*/ 40 h 46"/>
                  <a:gd name="T14" fmla="*/ 8 w 45"/>
                  <a:gd name="T15" fmla="*/ 9 h 46"/>
                  <a:gd name="T16" fmla="*/ 18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2" y="4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47" name="Freeform 66">
                <a:extLst>
                  <a:ext uri="{FF2B5EF4-FFF2-40B4-BE49-F238E27FC236}">
                    <a16:creationId xmlns:a16="http://schemas.microsoft.com/office/drawing/2014/main" id="{770F134E-15C9-CD75-53FC-296725635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" y="1990"/>
                <a:ext cx="58" cy="58"/>
              </a:xfrm>
              <a:custGeom>
                <a:avLst/>
                <a:gdLst>
                  <a:gd name="T0" fmla="*/ 18 w 46"/>
                  <a:gd name="T1" fmla="*/ 1 h 46"/>
                  <a:gd name="T2" fmla="*/ 49 w 46"/>
                  <a:gd name="T3" fmla="*/ 8 h 46"/>
                  <a:gd name="T4" fmla="*/ 57 w 46"/>
                  <a:gd name="T5" fmla="*/ 18 h 46"/>
                  <a:gd name="T6" fmla="*/ 50 w 46"/>
                  <a:gd name="T7" fmla="*/ 50 h 46"/>
                  <a:gd name="T8" fmla="*/ 40 w 46"/>
                  <a:gd name="T9" fmla="*/ 58 h 46"/>
                  <a:gd name="T10" fmla="*/ 9 w 46"/>
                  <a:gd name="T11" fmla="*/ 52 h 46"/>
                  <a:gd name="T12" fmla="*/ 1 w 46"/>
                  <a:gd name="T13" fmla="*/ 42 h 46"/>
                  <a:gd name="T14" fmla="*/ 8 w 46"/>
                  <a:gd name="T15" fmla="*/ 9 h 46"/>
                  <a:gd name="T16" fmla="*/ 18 w 46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7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2" y="46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48" name="Freeform 67">
                <a:extLst>
                  <a:ext uri="{FF2B5EF4-FFF2-40B4-BE49-F238E27FC236}">
                    <a16:creationId xmlns:a16="http://schemas.microsoft.com/office/drawing/2014/main" id="{3D0CD7A8-C535-0148-B0E6-84DF4F4FC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2002"/>
                <a:ext cx="58" cy="58"/>
              </a:xfrm>
              <a:custGeom>
                <a:avLst/>
                <a:gdLst>
                  <a:gd name="T0" fmla="*/ 18 w 46"/>
                  <a:gd name="T1" fmla="*/ 0 h 46"/>
                  <a:gd name="T2" fmla="*/ 49 w 46"/>
                  <a:gd name="T3" fmla="*/ 6 h 46"/>
                  <a:gd name="T4" fmla="*/ 57 w 46"/>
                  <a:gd name="T5" fmla="*/ 18 h 46"/>
                  <a:gd name="T6" fmla="*/ 50 w 46"/>
                  <a:gd name="T7" fmla="*/ 49 h 46"/>
                  <a:gd name="T8" fmla="*/ 40 w 46"/>
                  <a:gd name="T9" fmla="*/ 57 h 46"/>
                  <a:gd name="T10" fmla="*/ 9 w 46"/>
                  <a:gd name="T11" fmla="*/ 50 h 46"/>
                  <a:gd name="T12" fmla="*/ 1 w 46"/>
                  <a:gd name="T13" fmla="*/ 40 h 46"/>
                  <a:gd name="T14" fmla="*/ 8 w 46"/>
                  <a:gd name="T15" fmla="*/ 8 h 46"/>
                  <a:gd name="T16" fmla="*/ 18 w 46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6" y="46"/>
                      <a:pt x="32" y="4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49" name="Freeform 68">
                <a:extLst>
                  <a:ext uri="{FF2B5EF4-FFF2-40B4-BE49-F238E27FC236}">
                    <a16:creationId xmlns:a16="http://schemas.microsoft.com/office/drawing/2014/main" id="{1644505F-0B62-5135-465C-3DF5119D8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2014"/>
                <a:ext cx="58" cy="58"/>
              </a:xfrm>
              <a:custGeom>
                <a:avLst/>
                <a:gdLst>
                  <a:gd name="T0" fmla="*/ 18 w 46"/>
                  <a:gd name="T1" fmla="*/ 1 h 46"/>
                  <a:gd name="T2" fmla="*/ 49 w 46"/>
                  <a:gd name="T3" fmla="*/ 6 h 46"/>
                  <a:gd name="T4" fmla="*/ 57 w 46"/>
                  <a:gd name="T5" fmla="*/ 18 h 46"/>
                  <a:gd name="T6" fmla="*/ 50 w 46"/>
                  <a:gd name="T7" fmla="*/ 49 h 46"/>
                  <a:gd name="T8" fmla="*/ 40 w 46"/>
                  <a:gd name="T9" fmla="*/ 57 h 46"/>
                  <a:gd name="T10" fmla="*/ 9 w 46"/>
                  <a:gd name="T11" fmla="*/ 50 h 46"/>
                  <a:gd name="T12" fmla="*/ 1 w 46"/>
                  <a:gd name="T13" fmla="*/ 40 h 46"/>
                  <a:gd name="T14" fmla="*/ 8 w 46"/>
                  <a:gd name="T15" fmla="*/ 8 h 46"/>
                  <a:gd name="T16" fmla="*/ 18 w 46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6" y="46"/>
                      <a:pt x="32" y="4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50" name="Freeform 69">
                <a:extLst>
                  <a:ext uri="{FF2B5EF4-FFF2-40B4-BE49-F238E27FC236}">
                    <a16:creationId xmlns:a16="http://schemas.microsoft.com/office/drawing/2014/main" id="{C6104AF5-1C95-FC8B-160F-23F15878A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" y="2025"/>
                <a:ext cx="58" cy="58"/>
              </a:xfrm>
              <a:custGeom>
                <a:avLst/>
                <a:gdLst>
                  <a:gd name="T0" fmla="*/ 18 w 46"/>
                  <a:gd name="T1" fmla="*/ 1 h 46"/>
                  <a:gd name="T2" fmla="*/ 49 w 46"/>
                  <a:gd name="T3" fmla="*/ 8 h 46"/>
                  <a:gd name="T4" fmla="*/ 57 w 46"/>
                  <a:gd name="T5" fmla="*/ 18 h 46"/>
                  <a:gd name="T6" fmla="*/ 50 w 46"/>
                  <a:gd name="T7" fmla="*/ 50 h 46"/>
                  <a:gd name="T8" fmla="*/ 40 w 46"/>
                  <a:gd name="T9" fmla="*/ 57 h 46"/>
                  <a:gd name="T10" fmla="*/ 9 w 46"/>
                  <a:gd name="T11" fmla="*/ 52 h 46"/>
                  <a:gd name="T12" fmla="*/ 1 w 46"/>
                  <a:gd name="T13" fmla="*/ 40 h 46"/>
                  <a:gd name="T14" fmla="*/ 8 w 46"/>
                  <a:gd name="T15" fmla="*/ 9 h 46"/>
                  <a:gd name="T16" fmla="*/ 18 w 46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6" y="46"/>
                      <a:pt x="32" y="45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1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51" name="Freeform 70">
                <a:extLst>
                  <a:ext uri="{FF2B5EF4-FFF2-40B4-BE49-F238E27FC236}">
                    <a16:creationId xmlns:a16="http://schemas.microsoft.com/office/drawing/2014/main" id="{4E839BF5-624E-8F9C-5B75-793CC8FD7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" y="2036"/>
                <a:ext cx="56" cy="59"/>
              </a:xfrm>
              <a:custGeom>
                <a:avLst/>
                <a:gdLst>
                  <a:gd name="T0" fmla="*/ 16 w 45"/>
                  <a:gd name="T1" fmla="*/ 1 h 46"/>
                  <a:gd name="T2" fmla="*/ 49 w 45"/>
                  <a:gd name="T3" fmla="*/ 8 h 46"/>
                  <a:gd name="T4" fmla="*/ 55 w 45"/>
                  <a:gd name="T5" fmla="*/ 18 h 46"/>
                  <a:gd name="T6" fmla="*/ 49 w 45"/>
                  <a:gd name="T7" fmla="*/ 51 h 46"/>
                  <a:gd name="T8" fmla="*/ 39 w 45"/>
                  <a:gd name="T9" fmla="*/ 59 h 46"/>
                  <a:gd name="T10" fmla="*/ 7 w 45"/>
                  <a:gd name="T11" fmla="*/ 53 h 46"/>
                  <a:gd name="T12" fmla="*/ 0 w 45"/>
                  <a:gd name="T13" fmla="*/ 41 h 46"/>
                  <a:gd name="T14" fmla="*/ 6 w 45"/>
                  <a:gd name="T15" fmla="*/ 9 h 46"/>
                  <a:gd name="T16" fmla="*/ 16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3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2" y="7"/>
                      <a:pt x="45" y="10"/>
                      <a:pt x="44" y="14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8" y="44"/>
                      <a:pt x="35" y="46"/>
                      <a:pt x="31" y="4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6"/>
                      <a:pt x="0" y="32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3"/>
                      <a:pt x="10" y="0"/>
                      <a:pt x="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52" name="Freeform 71">
                <a:extLst>
                  <a:ext uri="{FF2B5EF4-FFF2-40B4-BE49-F238E27FC236}">
                    <a16:creationId xmlns:a16="http://schemas.microsoft.com/office/drawing/2014/main" id="{76F2D44E-3873-73E0-7BAD-16581E75A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" y="2049"/>
                <a:ext cx="57" cy="58"/>
              </a:xfrm>
              <a:custGeom>
                <a:avLst/>
                <a:gdLst>
                  <a:gd name="T0" fmla="*/ 18 w 45"/>
                  <a:gd name="T1" fmla="*/ 0 h 46"/>
                  <a:gd name="T2" fmla="*/ 49 w 45"/>
                  <a:gd name="T3" fmla="*/ 6 h 46"/>
                  <a:gd name="T4" fmla="*/ 56 w 45"/>
                  <a:gd name="T5" fmla="*/ 16 h 46"/>
                  <a:gd name="T6" fmla="*/ 49 w 45"/>
                  <a:gd name="T7" fmla="*/ 49 h 46"/>
                  <a:gd name="T8" fmla="*/ 39 w 45"/>
                  <a:gd name="T9" fmla="*/ 57 h 46"/>
                  <a:gd name="T10" fmla="*/ 8 w 45"/>
                  <a:gd name="T11" fmla="*/ 50 h 46"/>
                  <a:gd name="T12" fmla="*/ 0 w 45"/>
                  <a:gd name="T13" fmla="*/ 40 h 46"/>
                  <a:gd name="T14" fmla="*/ 6 w 45"/>
                  <a:gd name="T15" fmla="*/ 8 h 46"/>
                  <a:gd name="T16" fmla="*/ 18 w 4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2" y="6"/>
                      <a:pt x="45" y="10"/>
                      <a:pt x="44" y="13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53" name="Freeform 72">
                <a:extLst>
                  <a:ext uri="{FF2B5EF4-FFF2-40B4-BE49-F238E27FC236}">
                    <a16:creationId xmlns:a16="http://schemas.microsoft.com/office/drawing/2014/main" id="{AAEEED6D-3C6D-5EF6-CCFC-5C264ADE7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" y="2060"/>
                <a:ext cx="57" cy="59"/>
              </a:xfrm>
              <a:custGeom>
                <a:avLst/>
                <a:gdLst>
                  <a:gd name="T0" fmla="*/ 18 w 45"/>
                  <a:gd name="T1" fmla="*/ 1 h 46"/>
                  <a:gd name="T2" fmla="*/ 49 w 45"/>
                  <a:gd name="T3" fmla="*/ 6 h 46"/>
                  <a:gd name="T4" fmla="*/ 56 w 45"/>
                  <a:gd name="T5" fmla="*/ 18 h 46"/>
                  <a:gd name="T6" fmla="*/ 49 w 45"/>
                  <a:gd name="T7" fmla="*/ 50 h 46"/>
                  <a:gd name="T8" fmla="*/ 39 w 45"/>
                  <a:gd name="T9" fmla="*/ 58 h 46"/>
                  <a:gd name="T10" fmla="*/ 8 w 45"/>
                  <a:gd name="T11" fmla="*/ 51 h 46"/>
                  <a:gd name="T12" fmla="*/ 0 w 45"/>
                  <a:gd name="T13" fmla="*/ 41 h 46"/>
                  <a:gd name="T14" fmla="*/ 6 w 45"/>
                  <a:gd name="T15" fmla="*/ 8 h 46"/>
                  <a:gd name="T16" fmla="*/ 18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2" y="6"/>
                      <a:pt x="45" y="10"/>
                      <a:pt x="44" y="14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54" name="Freeform 73">
                <a:extLst>
                  <a:ext uri="{FF2B5EF4-FFF2-40B4-BE49-F238E27FC236}">
                    <a16:creationId xmlns:a16="http://schemas.microsoft.com/office/drawing/2014/main" id="{6133AC73-36F5-D909-4C64-9D7797371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" y="2072"/>
                <a:ext cx="56" cy="58"/>
              </a:xfrm>
              <a:custGeom>
                <a:avLst/>
                <a:gdLst>
                  <a:gd name="T0" fmla="*/ 17 w 45"/>
                  <a:gd name="T1" fmla="*/ 1 h 46"/>
                  <a:gd name="T2" fmla="*/ 49 w 45"/>
                  <a:gd name="T3" fmla="*/ 8 h 46"/>
                  <a:gd name="T4" fmla="*/ 55 w 45"/>
                  <a:gd name="T5" fmla="*/ 18 h 46"/>
                  <a:gd name="T6" fmla="*/ 49 w 45"/>
                  <a:gd name="T7" fmla="*/ 50 h 46"/>
                  <a:gd name="T8" fmla="*/ 39 w 45"/>
                  <a:gd name="T9" fmla="*/ 57 h 46"/>
                  <a:gd name="T10" fmla="*/ 7 w 45"/>
                  <a:gd name="T11" fmla="*/ 50 h 46"/>
                  <a:gd name="T12" fmla="*/ 0 w 45"/>
                  <a:gd name="T13" fmla="*/ 40 h 46"/>
                  <a:gd name="T14" fmla="*/ 6 w 45"/>
                  <a:gd name="T15" fmla="*/ 8 h 46"/>
                  <a:gd name="T16" fmla="*/ 17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5" y="10"/>
                      <a:pt x="44" y="14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55" name="Freeform 74">
                <a:extLst>
                  <a:ext uri="{FF2B5EF4-FFF2-40B4-BE49-F238E27FC236}">
                    <a16:creationId xmlns:a16="http://schemas.microsoft.com/office/drawing/2014/main" id="{63663A20-FF4F-3E62-F4F1-6D5587A4A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" y="2083"/>
                <a:ext cx="57" cy="58"/>
              </a:xfrm>
              <a:custGeom>
                <a:avLst/>
                <a:gdLst>
                  <a:gd name="T0" fmla="*/ 18 w 45"/>
                  <a:gd name="T1" fmla="*/ 1 h 46"/>
                  <a:gd name="T2" fmla="*/ 49 w 45"/>
                  <a:gd name="T3" fmla="*/ 8 h 46"/>
                  <a:gd name="T4" fmla="*/ 56 w 45"/>
                  <a:gd name="T5" fmla="*/ 18 h 46"/>
                  <a:gd name="T6" fmla="*/ 49 w 45"/>
                  <a:gd name="T7" fmla="*/ 50 h 46"/>
                  <a:gd name="T8" fmla="*/ 39 w 45"/>
                  <a:gd name="T9" fmla="*/ 58 h 46"/>
                  <a:gd name="T10" fmla="*/ 8 w 45"/>
                  <a:gd name="T11" fmla="*/ 52 h 46"/>
                  <a:gd name="T12" fmla="*/ 1 w 45"/>
                  <a:gd name="T13" fmla="*/ 40 h 46"/>
                  <a:gd name="T14" fmla="*/ 6 w 45"/>
                  <a:gd name="T15" fmla="*/ 9 h 46"/>
                  <a:gd name="T16" fmla="*/ 18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7"/>
                      <a:pt x="45" y="10"/>
                      <a:pt x="44" y="14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4"/>
                      <a:pt x="35" y="46"/>
                      <a:pt x="31" y="4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6"/>
                      <a:pt x="1" y="32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56" name="Freeform 75">
                <a:extLst>
                  <a:ext uri="{FF2B5EF4-FFF2-40B4-BE49-F238E27FC236}">
                    <a16:creationId xmlns:a16="http://schemas.microsoft.com/office/drawing/2014/main" id="{B81C905C-6A43-C2C2-4E4E-365A66784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2096"/>
                <a:ext cx="57" cy="57"/>
              </a:xfrm>
              <a:custGeom>
                <a:avLst/>
                <a:gdLst>
                  <a:gd name="T0" fmla="*/ 18 w 45"/>
                  <a:gd name="T1" fmla="*/ 0 h 45"/>
                  <a:gd name="T2" fmla="*/ 49 w 45"/>
                  <a:gd name="T3" fmla="*/ 6 h 45"/>
                  <a:gd name="T4" fmla="*/ 57 w 45"/>
                  <a:gd name="T5" fmla="*/ 16 h 45"/>
                  <a:gd name="T6" fmla="*/ 51 w 45"/>
                  <a:gd name="T7" fmla="*/ 49 h 45"/>
                  <a:gd name="T8" fmla="*/ 39 w 45"/>
                  <a:gd name="T9" fmla="*/ 57 h 45"/>
                  <a:gd name="T10" fmla="*/ 8 w 45"/>
                  <a:gd name="T11" fmla="*/ 51 h 45"/>
                  <a:gd name="T12" fmla="*/ 1 w 45"/>
                  <a:gd name="T13" fmla="*/ 41 h 45"/>
                  <a:gd name="T14" fmla="*/ 8 w 45"/>
                  <a:gd name="T15" fmla="*/ 8 h 45"/>
                  <a:gd name="T16" fmla="*/ 18 w 45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5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5" y="13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5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5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57" name="Freeform 76">
                <a:extLst>
                  <a:ext uri="{FF2B5EF4-FFF2-40B4-BE49-F238E27FC236}">
                    <a16:creationId xmlns:a16="http://schemas.microsoft.com/office/drawing/2014/main" id="{623AAF89-9FBE-A49F-3F76-85A43E4C1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" y="2107"/>
                <a:ext cx="57" cy="58"/>
              </a:xfrm>
              <a:custGeom>
                <a:avLst/>
                <a:gdLst>
                  <a:gd name="T0" fmla="*/ 18 w 45"/>
                  <a:gd name="T1" fmla="*/ 1 h 46"/>
                  <a:gd name="T2" fmla="*/ 49 w 45"/>
                  <a:gd name="T3" fmla="*/ 6 h 46"/>
                  <a:gd name="T4" fmla="*/ 57 w 45"/>
                  <a:gd name="T5" fmla="*/ 18 h 46"/>
                  <a:gd name="T6" fmla="*/ 51 w 45"/>
                  <a:gd name="T7" fmla="*/ 49 h 46"/>
                  <a:gd name="T8" fmla="*/ 39 w 45"/>
                  <a:gd name="T9" fmla="*/ 57 h 46"/>
                  <a:gd name="T10" fmla="*/ 8 w 45"/>
                  <a:gd name="T11" fmla="*/ 50 h 46"/>
                  <a:gd name="T12" fmla="*/ 1 w 45"/>
                  <a:gd name="T13" fmla="*/ 40 h 46"/>
                  <a:gd name="T14" fmla="*/ 8 w 45"/>
                  <a:gd name="T15" fmla="*/ 8 h 46"/>
                  <a:gd name="T16" fmla="*/ 18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58" name="Freeform 77">
                <a:extLst>
                  <a:ext uri="{FF2B5EF4-FFF2-40B4-BE49-F238E27FC236}">
                    <a16:creationId xmlns:a16="http://schemas.microsoft.com/office/drawing/2014/main" id="{8C5FCBBF-EE79-6854-FA35-CA0EE1248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2040"/>
                <a:ext cx="57" cy="58"/>
              </a:xfrm>
              <a:custGeom>
                <a:avLst/>
                <a:gdLst>
                  <a:gd name="T0" fmla="*/ 18 w 45"/>
                  <a:gd name="T1" fmla="*/ 1 h 46"/>
                  <a:gd name="T2" fmla="*/ 49 w 45"/>
                  <a:gd name="T3" fmla="*/ 8 h 46"/>
                  <a:gd name="T4" fmla="*/ 56 w 45"/>
                  <a:gd name="T5" fmla="*/ 18 h 46"/>
                  <a:gd name="T6" fmla="*/ 49 w 45"/>
                  <a:gd name="T7" fmla="*/ 50 h 46"/>
                  <a:gd name="T8" fmla="*/ 39 w 45"/>
                  <a:gd name="T9" fmla="*/ 57 h 46"/>
                  <a:gd name="T10" fmla="*/ 8 w 45"/>
                  <a:gd name="T11" fmla="*/ 52 h 46"/>
                  <a:gd name="T12" fmla="*/ 0 w 45"/>
                  <a:gd name="T13" fmla="*/ 40 h 46"/>
                  <a:gd name="T14" fmla="*/ 6 w 45"/>
                  <a:gd name="T15" fmla="*/ 9 h 46"/>
                  <a:gd name="T16" fmla="*/ 18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2" y="7"/>
                      <a:pt x="45" y="10"/>
                      <a:pt x="44" y="14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4"/>
                      <a:pt x="35" y="46"/>
                      <a:pt x="31" y="4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6"/>
                      <a:pt x="0" y="32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59" name="Freeform 78">
                <a:extLst>
                  <a:ext uri="{FF2B5EF4-FFF2-40B4-BE49-F238E27FC236}">
                    <a16:creationId xmlns:a16="http://schemas.microsoft.com/office/drawing/2014/main" id="{1240D0BE-7304-2460-BD2F-A66DB5673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" y="2053"/>
                <a:ext cx="57" cy="57"/>
              </a:xfrm>
              <a:custGeom>
                <a:avLst/>
                <a:gdLst>
                  <a:gd name="T0" fmla="*/ 18 w 45"/>
                  <a:gd name="T1" fmla="*/ 0 h 45"/>
                  <a:gd name="T2" fmla="*/ 49 w 45"/>
                  <a:gd name="T3" fmla="*/ 6 h 45"/>
                  <a:gd name="T4" fmla="*/ 56 w 45"/>
                  <a:gd name="T5" fmla="*/ 16 h 45"/>
                  <a:gd name="T6" fmla="*/ 49 w 45"/>
                  <a:gd name="T7" fmla="*/ 49 h 45"/>
                  <a:gd name="T8" fmla="*/ 39 w 45"/>
                  <a:gd name="T9" fmla="*/ 57 h 45"/>
                  <a:gd name="T10" fmla="*/ 8 w 45"/>
                  <a:gd name="T11" fmla="*/ 51 h 45"/>
                  <a:gd name="T12" fmla="*/ 0 w 45"/>
                  <a:gd name="T13" fmla="*/ 41 h 45"/>
                  <a:gd name="T14" fmla="*/ 6 w 45"/>
                  <a:gd name="T15" fmla="*/ 8 h 45"/>
                  <a:gd name="T16" fmla="*/ 18 w 45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5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2" y="6"/>
                      <a:pt x="45" y="10"/>
                      <a:pt x="44" y="13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5" y="45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5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60" name="Freeform 79">
                <a:extLst>
                  <a:ext uri="{FF2B5EF4-FFF2-40B4-BE49-F238E27FC236}">
                    <a16:creationId xmlns:a16="http://schemas.microsoft.com/office/drawing/2014/main" id="{9D7567F1-9D97-47A6-9FD4-F30E5766D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" y="2064"/>
                <a:ext cx="56" cy="58"/>
              </a:xfrm>
              <a:custGeom>
                <a:avLst/>
                <a:gdLst>
                  <a:gd name="T0" fmla="*/ 17 w 45"/>
                  <a:gd name="T1" fmla="*/ 0 h 46"/>
                  <a:gd name="T2" fmla="*/ 49 w 45"/>
                  <a:gd name="T3" fmla="*/ 6 h 46"/>
                  <a:gd name="T4" fmla="*/ 55 w 45"/>
                  <a:gd name="T5" fmla="*/ 18 h 46"/>
                  <a:gd name="T6" fmla="*/ 49 w 45"/>
                  <a:gd name="T7" fmla="*/ 49 h 46"/>
                  <a:gd name="T8" fmla="*/ 39 w 45"/>
                  <a:gd name="T9" fmla="*/ 57 h 46"/>
                  <a:gd name="T10" fmla="*/ 7 w 45"/>
                  <a:gd name="T11" fmla="*/ 50 h 46"/>
                  <a:gd name="T12" fmla="*/ 0 w 45"/>
                  <a:gd name="T13" fmla="*/ 40 h 46"/>
                  <a:gd name="T14" fmla="*/ 6 w 45"/>
                  <a:gd name="T15" fmla="*/ 8 h 46"/>
                  <a:gd name="T16" fmla="*/ 17 w 4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4" y="14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61" name="Freeform 80">
                <a:extLst>
                  <a:ext uri="{FF2B5EF4-FFF2-40B4-BE49-F238E27FC236}">
                    <a16:creationId xmlns:a16="http://schemas.microsoft.com/office/drawing/2014/main" id="{22517054-BCEE-D75E-F76A-90EF157AF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" y="2076"/>
                <a:ext cx="57" cy="58"/>
              </a:xfrm>
              <a:custGeom>
                <a:avLst/>
                <a:gdLst>
                  <a:gd name="T0" fmla="*/ 18 w 45"/>
                  <a:gd name="T1" fmla="*/ 1 h 46"/>
                  <a:gd name="T2" fmla="*/ 49 w 45"/>
                  <a:gd name="T3" fmla="*/ 8 h 46"/>
                  <a:gd name="T4" fmla="*/ 56 w 45"/>
                  <a:gd name="T5" fmla="*/ 18 h 46"/>
                  <a:gd name="T6" fmla="*/ 51 w 45"/>
                  <a:gd name="T7" fmla="*/ 50 h 46"/>
                  <a:gd name="T8" fmla="*/ 39 w 45"/>
                  <a:gd name="T9" fmla="*/ 57 h 46"/>
                  <a:gd name="T10" fmla="*/ 8 w 45"/>
                  <a:gd name="T11" fmla="*/ 50 h 46"/>
                  <a:gd name="T12" fmla="*/ 1 w 45"/>
                  <a:gd name="T13" fmla="*/ 40 h 46"/>
                  <a:gd name="T14" fmla="*/ 6 w 45"/>
                  <a:gd name="T15" fmla="*/ 8 h 46"/>
                  <a:gd name="T16" fmla="*/ 18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5" y="10"/>
                      <a:pt x="44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6"/>
                      <a:pt x="1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62" name="Freeform 81">
                <a:extLst>
                  <a:ext uri="{FF2B5EF4-FFF2-40B4-BE49-F238E27FC236}">
                    <a16:creationId xmlns:a16="http://schemas.microsoft.com/office/drawing/2014/main" id="{38B892F4-78CE-91AD-F1AB-C0A248E71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" y="2087"/>
                <a:ext cx="57" cy="58"/>
              </a:xfrm>
              <a:custGeom>
                <a:avLst/>
                <a:gdLst>
                  <a:gd name="T0" fmla="*/ 18 w 45"/>
                  <a:gd name="T1" fmla="*/ 1 h 46"/>
                  <a:gd name="T2" fmla="*/ 49 w 45"/>
                  <a:gd name="T3" fmla="*/ 8 h 46"/>
                  <a:gd name="T4" fmla="*/ 57 w 45"/>
                  <a:gd name="T5" fmla="*/ 18 h 46"/>
                  <a:gd name="T6" fmla="*/ 51 w 45"/>
                  <a:gd name="T7" fmla="*/ 50 h 46"/>
                  <a:gd name="T8" fmla="*/ 39 w 45"/>
                  <a:gd name="T9" fmla="*/ 57 h 46"/>
                  <a:gd name="T10" fmla="*/ 8 w 45"/>
                  <a:gd name="T11" fmla="*/ 52 h 46"/>
                  <a:gd name="T12" fmla="*/ 1 w 45"/>
                  <a:gd name="T13" fmla="*/ 40 h 46"/>
                  <a:gd name="T14" fmla="*/ 8 w 45"/>
                  <a:gd name="T15" fmla="*/ 9 h 46"/>
                  <a:gd name="T16" fmla="*/ 18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1" y="4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63" name="Freeform 82">
                <a:extLst>
                  <a:ext uri="{FF2B5EF4-FFF2-40B4-BE49-F238E27FC236}">
                    <a16:creationId xmlns:a16="http://schemas.microsoft.com/office/drawing/2014/main" id="{8FC89A54-B0E1-C3A0-572B-5D4333740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" y="2098"/>
                <a:ext cx="56" cy="58"/>
              </a:xfrm>
              <a:custGeom>
                <a:avLst/>
                <a:gdLst>
                  <a:gd name="T0" fmla="*/ 17 w 45"/>
                  <a:gd name="T1" fmla="*/ 1 h 46"/>
                  <a:gd name="T2" fmla="*/ 49 w 45"/>
                  <a:gd name="T3" fmla="*/ 8 h 46"/>
                  <a:gd name="T4" fmla="*/ 56 w 45"/>
                  <a:gd name="T5" fmla="*/ 18 h 46"/>
                  <a:gd name="T6" fmla="*/ 50 w 45"/>
                  <a:gd name="T7" fmla="*/ 50 h 46"/>
                  <a:gd name="T8" fmla="*/ 39 w 45"/>
                  <a:gd name="T9" fmla="*/ 58 h 46"/>
                  <a:gd name="T10" fmla="*/ 7 w 45"/>
                  <a:gd name="T11" fmla="*/ 52 h 46"/>
                  <a:gd name="T12" fmla="*/ 1 w 45"/>
                  <a:gd name="T13" fmla="*/ 42 h 46"/>
                  <a:gd name="T14" fmla="*/ 7 w 45"/>
                  <a:gd name="T15" fmla="*/ 9 h 46"/>
                  <a:gd name="T16" fmla="*/ 17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7"/>
                      <a:pt x="45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1" y="4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6"/>
                      <a:pt x="1" y="3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64" name="Freeform 83">
                <a:extLst>
                  <a:ext uri="{FF2B5EF4-FFF2-40B4-BE49-F238E27FC236}">
                    <a16:creationId xmlns:a16="http://schemas.microsoft.com/office/drawing/2014/main" id="{4E1AC5BF-A82F-1486-78C9-31BF7D6BB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" y="2111"/>
                <a:ext cx="57" cy="58"/>
              </a:xfrm>
              <a:custGeom>
                <a:avLst/>
                <a:gdLst>
                  <a:gd name="T0" fmla="*/ 18 w 45"/>
                  <a:gd name="T1" fmla="*/ 0 h 46"/>
                  <a:gd name="T2" fmla="*/ 49 w 45"/>
                  <a:gd name="T3" fmla="*/ 6 h 46"/>
                  <a:gd name="T4" fmla="*/ 57 w 45"/>
                  <a:gd name="T5" fmla="*/ 18 h 46"/>
                  <a:gd name="T6" fmla="*/ 51 w 45"/>
                  <a:gd name="T7" fmla="*/ 49 h 46"/>
                  <a:gd name="T8" fmla="*/ 39 w 45"/>
                  <a:gd name="T9" fmla="*/ 57 h 46"/>
                  <a:gd name="T10" fmla="*/ 8 w 45"/>
                  <a:gd name="T11" fmla="*/ 50 h 46"/>
                  <a:gd name="T12" fmla="*/ 1 w 45"/>
                  <a:gd name="T13" fmla="*/ 40 h 46"/>
                  <a:gd name="T14" fmla="*/ 8 w 45"/>
                  <a:gd name="T15" fmla="*/ 8 h 46"/>
                  <a:gd name="T16" fmla="*/ 18 w 4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65" name="Freeform 84">
                <a:extLst>
                  <a:ext uri="{FF2B5EF4-FFF2-40B4-BE49-F238E27FC236}">
                    <a16:creationId xmlns:a16="http://schemas.microsoft.com/office/drawing/2014/main" id="{D5AA2364-DA43-2068-489E-3A0002097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" y="2122"/>
                <a:ext cx="57" cy="58"/>
              </a:xfrm>
              <a:custGeom>
                <a:avLst/>
                <a:gdLst>
                  <a:gd name="T0" fmla="*/ 18 w 45"/>
                  <a:gd name="T1" fmla="*/ 1 h 46"/>
                  <a:gd name="T2" fmla="*/ 49 w 45"/>
                  <a:gd name="T3" fmla="*/ 6 h 46"/>
                  <a:gd name="T4" fmla="*/ 57 w 45"/>
                  <a:gd name="T5" fmla="*/ 18 h 46"/>
                  <a:gd name="T6" fmla="*/ 51 w 45"/>
                  <a:gd name="T7" fmla="*/ 49 h 46"/>
                  <a:gd name="T8" fmla="*/ 39 w 45"/>
                  <a:gd name="T9" fmla="*/ 57 h 46"/>
                  <a:gd name="T10" fmla="*/ 8 w 45"/>
                  <a:gd name="T11" fmla="*/ 50 h 46"/>
                  <a:gd name="T12" fmla="*/ 1 w 45"/>
                  <a:gd name="T13" fmla="*/ 40 h 46"/>
                  <a:gd name="T14" fmla="*/ 8 w 45"/>
                  <a:gd name="T15" fmla="*/ 8 h 46"/>
                  <a:gd name="T16" fmla="*/ 18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66" name="Freeform 85">
                <a:extLst>
                  <a:ext uri="{FF2B5EF4-FFF2-40B4-BE49-F238E27FC236}">
                    <a16:creationId xmlns:a16="http://schemas.microsoft.com/office/drawing/2014/main" id="{530D481F-B060-0E9F-7CA5-C2BF8D0A4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" y="2134"/>
                <a:ext cx="58" cy="58"/>
              </a:xfrm>
              <a:custGeom>
                <a:avLst/>
                <a:gdLst>
                  <a:gd name="T0" fmla="*/ 18 w 46"/>
                  <a:gd name="T1" fmla="*/ 1 h 46"/>
                  <a:gd name="T2" fmla="*/ 49 w 46"/>
                  <a:gd name="T3" fmla="*/ 8 h 46"/>
                  <a:gd name="T4" fmla="*/ 57 w 46"/>
                  <a:gd name="T5" fmla="*/ 18 h 46"/>
                  <a:gd name="T6" fmla="*/ 50 w 46"/>
                  <a:gd name="T7" fmla="*/ 50 h 46"/>
                  <a:gd name="T8" fmla="*/ 40 w 46"/>
                  <a:gd name="T9" fmla="*/ 57 h 46"/>
                  <a:gd name="T10" fmla="*/ 9 w 46"/>
                  <a:gd name="T11" fmla="*/ 52 h 46"/>
                  <a:gd name="T12" fmla="*/ 1 w 46"/>
                  <a:gd name="T13" fmla="*/ 40 h 46"/>
                  <a:gd name="T14" fmla="*/ 8 w 46"/>
                  <a:gd name="T15" fmla="*/ 9 h 46"/>
                  <a:gd name="T16" fmla="*/ 18 w 46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2" y="45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67" name="Freeform 86">
                <a:extLst>
                  <a:ext uri="{FF2B5EF4-FFF2-40B4-BE49-F238E27FC236}">
                    <a16:creationId xmlns:a16="http://schemas.microsoft.com/office/drawing/2014/main" id="{3CD52C93-EC03-1903-4957-B30D0596D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" y="2145"/>
                <a:ext cx="58" cy="58"/>
              </a:xfrm>
              <a:custGeom>
                <a:avLst/>
                <a:gdLst>
                  <a:gd name="T0" fmla="*/ 18 w 46"/>
                  <a:gd name="T1" fmla="*/ 1 h 46"/>
                  <a:gd name="T2" fmla="*/ 49 w 46"/>
                  <a:gd name="T3" fmla="*/ 8 h 46"/>
                  <a:gd name="T4" fmla="*/ 57 w 46"/>
                  <a:gd name="T5" fmla="*/ 18 h 46"/>
                  <a:gd name="T6" fmla="*/ 50 w 46"/>
                  <a:gd name="T7" fmla="*/ 50 h 46"/>
                  <a:gd name="T8" fmla="*/ 40 w 46"/>
                  <a:gd name="T9" fmla="*/ 58 h 46"/>
                  <a:gd name="T10" fmla="*/ 9 w 46"/>
                  <a:gd name="T11" fmla="*/ 52 h 46"/>
                  <a:gd name="T12" fmla="*/ 1 w 46"/>
                  <a:gd name="T13" fmla="*/ 40 h 46"/>
                  <a:gd name="T14" fmla="*/ 8 w 46"/>
                  <a:gd name="T15" fmla="*/ 9 h 46"/>
                  <a:gd name="T16" fmla="*/ 18 w 46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7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2" y="46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68" name="Freeform 87">
                <a:extLst>
                  <a:ext uri="{FF2B5EF4-FFF2-40B4-BE49-F238E27FC236}">
                    <a16:creationId xmlns:a16="http://schemas.microsoft.com/office/drawing/2014/main" id="{24D60368-CE7F-137C-B095-938EB1C73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" y="2158"/>
                <a:ext cx="58" cy="58"/>
              </a:xfrm>
              <a:custGeom>
                <a:avLst/>
                <a:gdLst>
                  <a:gd name="T0" fmla="*/ 18 w 46"/>
                  <a:gd name="T1" fmla="*/ 0 h 46"/>
                  <a:gd name="T2" fmla="*/ 49 w 46"/>
                  <a:gd name="T3" fmla="*/ 6 h 46"/>
                  <a:gd name="T4" fmla="*/ 57 w 46"/>
                  <a:gd name="T5" fmla="*/ 16 h 46"/>
                  <a:gd name="T6" fmla="*/ 50 w 46"/>
                  <a:gd name="T7" fmla="*/ 49 h 46"/>
                  <a:gd name="T8" fmla="*/ 40 w 46"/>
                  <a:gd name="T9" fmla="*/ 57 h 46"/>
                  <a:gd name="T10" fmla="*/ 9 w 46"/>
                  <a:gd name="T11" fmla="*/ 50 h 46"/>
                  <a:gd name="T12" fmla="*/ 1 w 46"/>
                  <a:gd name="T13" fmla="*/ 40 h 46"/>
                  <a:gd name="T14" fmla="*/ 8 w 46"/>
                  <a:gd name="T15" fmla="*/ 8 h 46"/>
                  <a:gd name="T16" fmla="*/ 18 w 46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6" y="10"/>
                      <a:pt x="45" y="13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6" y="46"/>
                      <a:pt x="32" y="4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69" name="Freeform 88">
                <a:extLst>
                  <a:ext uri="{FF2B5EF4-FFF2-40B4-BE49-F238E27FC236}">
                    <a16:creationId xmlns:a16="http://schemas.microsoft.com/office/drawing/2014/main" id="{95A1BC6B-4AEF-45A5-89BE-5353CC8CA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106"/>
                <a:ext cx="57" cy="58"/>
              </a:xfrm>
              <a:custGeom>
                <a:avLst/>
                <a:gdLst>
                  <a:gd name="T0" fmla="*/ 18 w 45"/>
                  <a:gd name="T1" fmla="*/ 0 h 46"/>
                  <a:gd name="T2" fmla="*/ 49 w 45"/>
                  <a:gd name="T3" fmla="*/ 6 h 46"/>
                  <a:gd name="T4" fmla="*/ 56 w 45"/>
                  <a:gd name="T5" fmla="*/ 16 h 46"/>
                  <a:gd name="T6" fmla="*/ 51 w 45"/>
                  <a:gd name="T7" fmla="*/ 49 h 46"/>
                  <a:gd name="T8" fmla="*/ 39 w 45"/>
                  <a:gd name="T9" fmla="*/ 57 h 46"/>
                  <a:gd name="T10" fmla="*/ 8 w 45"/>
                  <a:gd name="T11" fmla="*/ 50 h 46"/>
                  <a:gd name="T12" fmla="*/ 1 w 45"/>
                  <a:gd name="T13" fmla="*/ 40 h 46"/>
                  <a:gd name="T14" fmla="*/ 6 w 45"/>
                  <a:gd name="T15" fmla="*/ 8 h 46"/>
                  <a:gd name="T16" fmla="*/ 18 w 4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4" y="13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1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70" name="Freeform 89">
                <a:extLst>
                  <a:ext uri="{FF2B5EF4-FFF2-40B4-BE49-F238E27FC236}">
                    <a16:creationId xmlns:a16="http://schemas.microsoft.com/office/drawing/2014/main" id="{CF28E7D2-82D2-3EE0-074F-21D426A1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" y="2117"/>
                <a:ext cx="57" cy="58"/>
              </a:xfrm>
              <a:custGeom>
                <a:avLst/>
                <a:gdLst>
                  <a:gd name="T0" fmla="*/ 18 w 45"/>
                  <a:gd name="T1" fmla="*/ 1 h 46"/>
                  <a:gd name="T2" fmla="*/ 49 w 45"/>
                  <a:gd name="T3" fmla="*/ 6 h 46"/>
                  <a:gd name="T4" fmla="*/ 57 w 45"/>
                  <a:gd name="T5" fmla="*/ 18 h 46"/>
                  <a:gd name="T6" fmla="*/ 51 w 45"/>
                  <a:gd name="T7" fmla="*/ 49 h 46"/>
                  <a:gd name="T8" fmla="*/ 39 w 45"/>
                  <a:gd name="T9" fmla="*/ 57 h 46"/>
                  <a:gd name="T10" fmla="*/ 8 w 45"/>
                  <a:gd name="T11" fmla="*/ 50 h 46"/>
                  <a:gd name="T12" fmla="*/ 1 w 45"/>
                  <a:gd name="T13" fmla="*/ 40 h 46"/>
                  <a:gd name="T14" fmla="*/ 8 w 45"/>
                  <a:gd name="T15" fmla="*/ 8 h 46"/>
                  <a:gd name="T16" fmla="*/ 18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71" name="Freeform 90">
                <a:extLst>
                  <a:ext uri="{FF2B5EF4-FFF2-40B4-BE49-F238E27FC236}">
                    <a16:creationId xmlns:a16="http://schemas.microsoft.com/office/drawing/2014/main" id="{71C45839-A6A1-151A-217D-2360D82FF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2129"/>
                <a:ext cx="57" cy="58"/>
              </a:xfrm>
              <a:custGeom>
                <a:avLst/>
                <a:gdLst>
                  <a:gd name="T0" fmla="*/ 18 w 45"/>
                  <a:gd name="T1" fmla="*/ 1 h 46"/>
                  <a:gd name="T2" fmla="*/ 49 w 45"/>
                  <a:gd name="T3" fmla="*/ 8 h 46"/>
                  <a:gd name="T4" fmla="*/ 57 w 45"/>
                  <a:gd name="T5" fmla="*/ 18 h 46"/>
                  <a:gd name="T6" fmla="*/ 51 w 45"/>
                  <a:gd name="T7" fmla="*/ 50 h 46"/>
                  <a:gd name="T8" fmla="*/ 39 w 45"/>
                  <a:gd name="T9" fmla="*/ 57 h 46"/>
                  <a:gd name="T10" fmla="*/ 8 w 45"/>
                  <a:gd name="T11" fmla="*/ 50 h 46"/>
                  <a:gd name="T12" fmla="*/ 1 w 45"/>
                  <a:gd name="T13" fmla="*/ 40 h 46"/>
                  <a:gd name="T14" fmla="*/ 8 w 45"/>
                  <a:gd name="T15" fmla="*/ 8 h 46"/>
                  <a:gd name="T16" fmla="*/ 18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72" name="Freeform 91">
                <a:extLst>
                  <a:ext uri="{FF2B5EF4-FFF2-40B4-BE49-F238E27FC236}">
                    <a16:creationId xmlns:a16="http://schemas.microsoft.com/office/drawing/2014/main" id="{A9DD91F7-BF4F-9BA5-779B-FDBA992E8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140"/>
                <a:ext cx="57" cy="58"/>
              </a:xfrm>
              <a:custGeom>
                <a:avLst/>
                <a:gdLst>
                  <a:gd name="T0" fmla="*/ 18 w 45"/>
                  <a:gd name="T1" fmla="*/ 1 h 46"/>
                  <a:gd name="T2" fmla="*/ 49 w 45"/>
                  <a:gd name="T3" fmla="*/ 8 h 46"/>
                  <a:gd name="T4" fmla="*/ 57 w 45"/>
                  <a:gd name="T5" fmla="*/ 18 h 46"/>
                  <a:gd name="T6" fmla="*/ 51 w 45"/>
                  <a:gd name="T7" fmla="*/ 50 h 46"/>
                  <a:gd name="T8" fmla="*/ 39 w 45"/>
                  <a:gd name="T9" fmla="*/ 58 h 46"/>
                  <a:gd name="T10" fmla="*/ 8 w 45"/>
                  <a:gd name="T11" fmla="*/ 52 h 46"/>
                  <a:gd name="T12" fmla="*/ 1 w 45"/>
                  <a:gd name="T13" fmla="*/ 40 h 46"/>
                  <a:gd name="T14" fmla="*/ 8 w 45"/>
                  <a:gd name="T15" fmla="*/ 9 h 46"/>
                  <a:gd name="T16" fmla="*/ 18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7"/>
                      <a:pt x="45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1" y="4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73" name="Freeform 92">
                <a:extLst>
                  <a:ext uri="{FF2B5EF4-FFF2-40B4-BE49-F238E27FC236}">
                    <a16:creationId xmlns:a16="http://schemas.microsoft.com/office/drawing/2014/main" id="{FB6E91E8-0BDC-662F-986B-5DFCB4052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" y="2153"/>
                <a:ext cx="57" cy="57"/>
              </a:xfrm>
              <a:custGeom>
                <a:avLst/>
                <a:gdLst>
                  <a:gd name="T0" fmla="*/ 18 w 45"/>
                  <a:gd name="T1" fmla="*/ 0 h 45"/>
                  <a:gd name="T2" fmla="*/ 49 w 45"/>
                  <a:gd name="T3" fmla="*/ 6 h 45"/>
                  <a:gd name="T4" fmla="*/ 57 w 45"/>
                  <a:gd name="T5" fmla="*/ 16 h 45"/>
                  <a:gd name="T6" fmla="*/ 51 w 45"/>
                  <a:gd name="T7" fmla="*/ 49 h 45"/>
                  <a:gd name="T8" fmla="*/ 41 w 45"/>
                  <a:gd name="T9" fmla="*/ 57 h 45"/>
                  <a:gd name="T10" fmla="*/ 8 w 45"/>
                  <a:gd name="T11" fmla="*/ 51 h 45"/>
                  <a:gd name="T12" fmla="*/ 1 w 45"/>
                  <a:gd name="T13" fmla="*/ 41 h 45"/>
                  <a:gd name="T14" fmla="*/ 8 w 45"/>
                  <a:gd name="T15" fmla="*/ 8 h 45"/>
                  <a:gd name="T16" fmla="*/ 18 w 45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5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5" y="13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5"/>
                      <a:pt x="32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39"/>
                      <a:pt x="0" y="35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74" name="Freeform 93">
                <a:extLst>
                  <a:ext uri="{FF2B5EF4-FFF2-40B4-BE49-F238E27FC236}">
                    <a16:creationId xmlns:a16="http://schemas.microsoft.com/office/drawing/2014/main" id="{97BFBBD7-F774-64D3-79E9-8F5F110E7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" y="2164"/>
                <a:ext cx="58" cy="58"/>
              </a:xfrm>
              <a:custGeom>
                <a:avLst/>
                <a:gdLst>
                  <a:gd name="T0" fmla="*/ 18 w 46"/>
                  <a:gd name="T1" fmla="*/ 1 h 46"/>
                  <a:gd name="T2" fmla="*/ 49 w 46"/>
                  <a:gd name="T3" fmla="*/ 6 h 46"/>
                  <a:gd name="T4" fmla="*/ 57 w 46"/>
                  <a:gd name="T5" fmla="*/ 18 h 46"/>
                  <a:gd name="T6" fmla="*/ 50 w 46"/>
                  <a:gd name="T7" fmla="*/ 49 h 46"/>
                  <a:gd name="T8" fmla="*/ 40 w 46"/>
                  <a:gd name="T9" fmla="*/ 57 h 46"/>
                  <a:gd name="T10" fmla="*/ 9 w 46"/>
                  <a:gd name="T11" fmla="*/ 50 h 46"/>
                  <a:gd name="T12" fmla="*/ 1 w 46"/>
                  <a:gd name="T13" fmla="*/ 40 h 46"/>
                  <a:gd name="T14" fmla="*/ 8 w 46"/>
                  <a:gd name="T15" fmla="*/ 8 h 46"/>
                  <a:gd name="T16" fmla="*/ 18 w 46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6"/>
                      <a:pt x="32" y="4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75" name="Freeform 94">
                <a:extLst>
                  <a:ext uri="{FF2B5EF4-FFF2-40B4-BE49-F238E27FC236}">
                    <a16:creationId xmlns:a16="http://schemas.microsoft.com/office/drawing/2014/main" id="{630D4E68-2532-0E08-9A74-16E95AC33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2175"/>
                <a:ext cx="58" cy="59"/>
              </a:xfrm>
              <a:custGeom>
                <a:avLst/>
                <a:gdLst>
                  <a:gd name="T0" fmla="*/ 18 w 46"/>
                  <a:gd name="T1" fmla="*/ 1 h 46"/>
                  <a:gd name="T2" fmla="*/ 49 w 46"/>
                  <a:gd name="T3" fmla="*/ 8 h 46"/>
                  <a:gd name="T4" fmla="*/ 57 w 46"/>
                  <a:gd name="T5" fmla="*/ 18 h 46"/>
                  <a:gd name="T6" fmla="*/ 50 w 46"/>
                  <a:gd name="T7" fmla="*/ 51 h 46"/>
                  <a:gd name="T8" fmla="*/ 40 w 46"/>
                  <a:gd name="T9" fmla="*/ 58 h 46"/>
                  <a:gd name="T10" fmla="*/ 9 w 46"/>
                  <a:gd name="T11" fmla="*/ 51 h 46"/>
                  <a:gd name="T12" fmla="*/ 1 w 46"/>
                  <a:gd name="T13" fmla="*/ 41 h 46"/>
                  <a:gd name="T14" fmla="*/ 8 w 46"/>
                  <a:gd name="T15" fmla="*/ 8 h 46"/>
                  <a:gd name="T16" fmla="*/ 18 w 46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3"/>
                      <a:pt x="35" y="46"/>
                      <a:pt x="32" y="4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76" name="Freeform 95">
                <a:extLst>
                  <a:ext uri="{FF2B5EF4-FFF2-40B4-BE49-F238E27FC236}">
                    <a16:creationId xmlns:a16="http://schemas.microsoft.com/office/drawing/2014/main" id="{39EE3D60-6E3D-800B-1AB9-0DD7357E0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" y="2187"/>
                <a:ext cx="58" cy="58"/>
              </a:xfrm>
              <a:custGeom>
                <a:avLst/>
                <a:gdLst>
                  <a:gd name="T0" fmla="*/ 18 w 46"/>
                  <a:gd name="T1" fmla="*/ 1 h 46"/>
                  <a:gd name="T2" fmla="*/ 49 w 46"/>
                  <a:gd name="T3" fmla="*/ 8 h 46"/>
                  <a:gd name="T4" fmla="*/ 57 w 46"/>
                  <a:gd name="T5" fmla="*/ 18 h 46"/>
                  <a:gd name="T6" fmla="*/ 50 w 46"/>
                  <a:gd name="T7" fmla="*/ 50 h 46"/>
                  <a:gd name="T8" fmla="*/ 40 w 46"/>
                  <a:gd name="T9" fmla="*/ 57 h 46"/>
                  <a:gd name="T10" fmla="*/ 9 w 46"/>
                  <a:gd name="T11" fmla="*/ 52 h 46"/>
                  <a:gd name="T12" fmla="*/ 1 w 46"/>
                  <a:gd name="T13" fmla="*/ 40 h 46"/>
                  <a:gd name="T14" fmla="*/ 8 w 46"/>
                  <a:gd name="T15" fmla="*/ 9 h 46"/>
                  <a:gd name="T16" fmla="*/ 18 w 46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7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6" y="46"/>
                      <a:pt x="32" y="45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77" name="Freeform 96">
                <a:extLst>
                  <a:ext uri="{FF2B5EF4-FFF2-40B4-BE49-F238E27FC236}">
                    <a16:creationId xmlns:a16="http://schemas.microsoft.com/office/drawing/2014/main" id="{55A8AD09-B781-3CF9-AC67-407D26631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" y="2198"/>
                <a:ext cx="58" cy="58"/>
              </a:xfrm>
              <a:custGeom>
                <a:avLst/>
                <a:gdLst>
                  <a:gd name="T0" fmla="*/ 18 w 46"/>
                  <a:gd name="T1" fmla="*/ 1 h 46"/>
                  <a:gd name="T2" fmla="*/ 49 w 46"/>
                  <a:gd name="T3" fmla="*/ 8 h 46"/>
                  <a:gd name="T4" fmla="*/ 57 w 46"/>
                  <a:gd name="T5" fmla="*/ 18 h 46"/>
                  <a:gd name="T6" fmla="*/ 50 w 46"/>
                  <a:gd name="T7" fmla="*/ 50 h 46"/>
                  <a:gd name="T8" fmla="*/ 40 w 46"/>
                  <a:gd name="T9" fmla="*/ 58 h 46"/>
                  <a:gd name="T10" fmla="*/ 9 w 46"/>
                  <a:gd name="T11" fmla="*/ 52 h 46"/>
                  <a:gd name="T12" fmla="*/ 1 w 46"/>
                  <a:gd name="T13" fmla="*/ 42 h 46"/>
                  <a:gd name="T14" fmla="*/ 8 w 46"/>
                  <a:gd name="T15" fmla="*/ 9 h 46"/>
                  <a:gd name="T16" fmla="*/ 18 w 46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7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6" y="46"/>
                      <a:pt x="32" y="46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1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78" name="Freeform 97">
                <a:extLst>
                  <a:ext uri="{FF2B5EF4-FFF2-40B4-BE49-F238E27FC236}">
                    <a16:creationId xmlns:a16="http://schemas.microsoft.com/office/drawing/2014/main" id="{0BE52BD6-2039-56D9-880A-AE248A0DC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" y="2211"/>
                <a:ext cx="58" cy="58"/>
              </a:xfrm>
              <a:custGeom>
                <a:avLst/>
                <a:gdLst>
                  <a:gd name="T0" fmla="*/ 18 w 46"/>
                  <a:gd name="T1" fmla="*/ 0 h 46"/>
                  <a:gd name="T2" fmla="*/ 49 w 46"/>
                  <a:gd name="T3" fmla="*/ 6 h 46"/>
                  <a:gd name="T4" fmla="*/ 57 w 46"/>
                  <a:gd name="T5" fmla="*/ 18 h 46"/>
                  <a:gd name="T6" fmla="*/ 50 w 46"/>
                  <a:gd name="T7" fmla="*/ 49 h 46"/>
                  <a:gd name="T8" fmla="*/ 40 w 46"/>
                  <a:gd name="T9" fmla="*/ 57 h 46"/>
                  <a:gd name="T10" fmla="*/ 9 w 46"/>
                  <a:gd name="T11" fmla="*/ 50 h 46"/>
                  <a:gd name="T12" fmla="*/ 1 w 46"/>
                  <a:gd name="T13" fmla="*/ 40 h 46"/>
                  <a:gd name="T14" fmla="*/ 8 w 46"/>
                  <a:gd name="T15" fmla="*/ 8 h 46"/>
                  <a:gd name="T16" fmla="*/ 18 w 46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6" y="46"/>
                      <a:pt x="32" y="4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79" name="Freeform 98">
                <a:extLst>
                  <a:ext uri="{FF2B5EF4-FFF2-40B4-BE49-F238E27FC236}">
                    <a16:creationId xmlns:a16="http://schemas.microsoft.com/office/drawing/2014/main" id="{B6C0F2E8-865B-5CF9-47D7-5659C22C1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2222"/>
                <a:ext cx="82" cy="63"/>
              </a:xfrm>
              <a:custGeom>
                <a:avLst/>
                <a:gdLst>
                  <a:gd name="T0" fmla="*/ 18 w 65"/>
                  <a:gd name="T1" fmla="*/ 1 h 50"/>
                  <a:gd name="T2" fmla="*/ 74 w 65"/>
                  <a:gd name="T3" fmla="*/ 11 h 50"/>
                  <a:gd name="T4" fmla="*/ 82 w 65"/>
                  <a:gd name="T5" fmla="*/ 23 h 50"/>
                  <a:gd name="T6" fmla="*/ 76 w 65"/>
                  <a:gd name="T7" fmla="*/ 54 h 50"/>
                  <a:gd name="T8" fmla="*/ 64 w 65"/>
                  <a:gd name="T9" fmla="*/ 62 h 50"/>
                  <a:gd name="T10" fmla="*/ 8 w 65"/>
                  <a:gd name="T11" fmla="*/ 50 h 50"/>
                  <a:gd name="T12" fmla="*/ 0 w 65"/>
                  <a:gd name="T13" fmla="*/ 40 h 50"/>
                  <a:gd name="T14" fmla="*/ 6 w 65"/>
                  <a:gd name="T15" fmla="*/ 8 h 50"/>
                  <a:gd name="T16" fmla="*/ 18 w 65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50">
                    <a:moveTo>
                      <a:pt x="14" y="1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63" y="10"/>
                      <a:pt x="65" y="14"/>
                      <a:pt x="65" y="18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59" y="47"/>
                      <a:pt x="55" y="50"/>
                      <a:pt x="51" y="49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80" name="Freeform 99">
                <a:extLst>
                  <a:ext uri="{FF2B5EF4-FFF2-40B4-BE49-F238E27FC236}">
                    <a16:creationId xmlns:a16="http://schemas.microsoft.com/office/drawing/2014/main" id="{64CD7C9C-0921-4EAD-F79D-671714ECC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" y="2153"/>
                <a:ext cx="57" cy="58"/>
              </a:xfrm>
              <a:custGeom>
                <a:avLst/>
                <a:gdLst>
                  <a:gd name="T0" fmla="*/ 18 w 45"/>
                  <a:gd name="T1" fmla="*/ 0 h 46"/>
                  <a:gd name="T2" fmla="*/ 49 w 45"/>
                  <a:gd name="T3" fmla="*/ 6 h 46"/>
                  <a:gd name="T4" fmla="*/ 57 w 45"/>
                  <a:gd name="T5" fmla="*/ 18 h 46"/>
                  <a:gd name="T6" fmla="*/ 51 w 45"/>
                  <a:gd name="T7" fmla="*/ 49 h 46"/>
                  <a:gd name="T8" fmla="*/ 39 w 45"/>
                  <a:gd name="T9" fmla="*/ 57 h 46"/>
                  <a:gd name="T10" fmla="*/ 8 w 45"/>
                  <a:gd name="T11" fmla="*/ 50 h 46"/>
                  <a:gd name="T12" fmla="*/ 1 w 45"/>
                  <a:gd name="T13" fmla="*/ 40 h 46"/>
                  <a:gd name="T14" fmla="*/ 8 w 45"/>
                  <a:gd name="T15" fmla="*/ 8 h 46"/>
                  <a:gd name="T16" fmla="*/ 18 w 4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81" name="Freeform 100">
                <a:extLst>
                  <a:ext uri="{FF2B5EF4-FFF2-40B4-BE49-F238E27FC236}">
                    <a16:creationId xmlns:a16="http://schemas.microsoft.com/office/drawing/2014/main" id="{BCDA7DE4-0F25-37D1-F0AE-66762AD85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" y="2164"/>
                <a:ext cx="57" cy="58"/>
              </a:xfrm>
              <a:custGeom>
                <a:avLst/>
                <a:gdLst>
                  <a:gd name="T0" fmla="*/ 18 w 45"/>
                  <a:gd name="T1" fmla="*/ 1 h 46"/>
                  <a:gd name="T2" fmla="*/ 49 w 45"/>
                  <a:gd name="T3" fmla="*/ 8 h 46"/>
                  <a:gd name="T4" fmla="*/ 57 w 45"/>
                  <a:gd name="T5" fmla="*/ 18 h 46"/>
                  <a:gd name="T6" fmla="*/ 51 w 45"/>
                  <a:gd name="T7" fmla="*/ 50 h 46"/>
                  <a:gd name="T8" fmla="*/ 41 w 45"/>
                  <a:gd name="T9" fmla="*/ 57 h 46"/>
                  <a:gd name="T10" fmla="*/ 8 w 45"/>
                  <a:gd name="T11" fmla="*/ 50 h 46"/>
                  <a:gd name="T12" fmla="*/ 1 w 45"/>
                  <a:gd name="T13" fmla="*/ 40 h 46"/>
                  <a:gd name="T14" fmla="*/ 8 w 45"/>
                  <a:gd name="T15" fmla="*/ 8 h 46"/>
                  <a:gd name="T16" fmla="*/ 18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5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3"/>
                      <a:pt x="35" y="46"/>
                      <a:pt x="32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82" name="Freeform 101">
                <a:extLst>
                  <a:ext uri="{FF2B5EF4-FFF2-40B4-BE49-F238E27FC236}">
                    <a16:creationId xmlns:a16="http://schemas.microsoft.com/office/drawing/2014/main" id="{8CF44682-76E3-DBE3-B1FF-0E951CB2A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" y="2175"/>
                <a:ext cx="59" cy="59"/>
              </a:xfrm>
              <a:custGeom>
                <a:avLst/>
                <a:gdLst>
                  <a:gd name="T0" fmla="*/ 18 w 46"/>
                  <a:gd name="T1" fmla="*/ 1 h 46"/>
                  <a:gd name="T2" fmla="*/ 50 w 46"/>
                  <a:gd name="T3" fmla="*/ 8 h 46"/>
                  <a:gd name="T4" fmla="*/ 58 w 46"/>
                  <a:gd name="T5" fmla="*/ 18 h 46"/>
                  <a:gd name="T6" fmla="*/ 51 w 46"/>
                  <a:gd name="T7" fmla="*/ 51 h 46"/>
                  <a:gd name="T8" fmla="*/ 41 w 46"/>
                  <a:gd name="T9" fmla="*/ 58 h 46"/>
                  <a:gd name="T10" fmla="*/ 9 w 46"/>
                  <a:gd name="T11" fmla="*/ 53 h 46"/>
                  <a:gd name="T12" fmla="*/ 1 w 46"/>
                  <a:gd name="T13" fmla="*/ 41 h 46"/>
                  <a:gd name="T14" fmla="*/ 8 w 46"/>
                  <a:gd name="T15" fmla="*/ 9 h 46"/>
                  <a:gd name="T16" fmla="*/ 18 w 46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2" y="45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83" name="Freeform 102">
                <a:extLst>
                  <a:ext uri="{FF2B5EF4-FFF2-40B4-BE49-F238E27FC236}">
                    <a16:creationId xmlns:a16="http://schemas.microsoft.com/office/drawing/2014/main" id="{D3A6D66B-1446-713D-39D2-57A9BA025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" y="2187"/>
                <a:ext cx="58" cy="58"/>
              </a:xfrm>
              <a:custGeom>
                <a:avLst/>
                <a:gdLst>
                  <a:gd name="T0" fmla="*/ 18 w 46"/>
                  <a:gd name="T1" fmla="*/ 1 h 46"/>
                  <a:gd name="T2" fmla="*/ 49 w 46"/>
                  <a:gd name="T3" fmla="*/ 8 h 46"/>
                  <a:gd name="T4" fmla="*/ 57 w 46"/>
                  <a:gd name="T5" fmla="*/ 18 h 46"/>
                  <a:gd name="T6" fmla="*/ 50 w 46"/>
                  <a:gd name="T7" fmla="*/ 50 h 46"/>
                  <a:gd name="T8" fmla="*/ 40 w 46"/>
                  <a:gd name="T9" fmla="*/ 58 h 46"/>
                  <a:gd name="T10" fmla="*/ 9 w 46"/>
                  <a:gd name="T11" fmla="*/ 52 h 46"/>
                  <a:gd name="T12" fmla="*/ 1 w 46"/>
                  <a:gd name="T13" fmla="*/ 42 h 46"/>
                  <a:gd name="T14" fmla="*/ 8 w 46"/>
                  <a:gd name="T15" fmla="*/ 9 h 46"/>
                  <a:gd name="T16" fmla="*/ 18 w 46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7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5" y="46"/>
                      <a:pt x="32" y="46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84" name="Freeform 103">
                <a:extLst>
                  <a:ext uri="{FF2B5EF4-FFF2-40B4-BE49-F238E27FC236}">
                    <a16:creationId xmlns:a16="http://schemas.microsoft.com/office/drawing/2014/main" id="{309ED006-BD27-9DBD-1748-12EAA4F1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2199"/>
                <a:ext cx="58" cy="59"/>
              </a:xfrm>
              <a:custGeom>
                <a:avLst/>
                <a:gdLst>
                  <a:gd name="T0" fmla="*/ 18 w 46"/>
                  <a:gd name="T1" fmla="*/ 0 h 46"/>
                  <a:gd name="T2" fmla="*/ 49 w 46"/>
                  <a:gd name="T3" fmla="*/ 6 h 46"/>
                  <a:gd name="T4" fmla="*/ 57 w 46"/>
                  <a:gd name="T5" fmla="*/ 18 h 46"/>
                  <a:gd name="T6" fmla="*/ 50 w 46"/>
                  <a:gd name="T7" fmla="*/ 50 h 46"/>
                  <a:gd name="T8" fmla="*/ 40 w 46"/>
                  <a:gd name="T9" fmla="*/ 58 h 46"/>
                  <a:gd name="T10" fmla="*/ 9 w 46"/>
                  <a:gd name="T11" fmla="*/ 51 h 46"/>
                  <a:gd name="T12" fmla="*/ 1 w 46"/>
                  <a:gd name="T13" fmla="*/ 41 h 46"/>
                  <a:gd name="T14" fmla="*/ 8 w 46"/>
                  <a:gd name="T15" fmla="*/ 8 h 46"/>
                  <a:gd name="T16" fmla="*/ 18 w 46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6" y="46"/>
                      <a:pt x="32" y="4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85" name="Freeform 104">
                <a:extLst>
                  <a:ext uri="{FF2B5EF4-FFF2-40B4-BE49-F238E27FC236}">
                    <a16:creationId xmlns:a16="http://schemas.microsoft.com/office/drawing/2014/main" id="{E67A7DD9-B1D1-C950-B9CF-4E654FACA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" y="2211"/>
                <a:ext cx="58" cy="58"/>
              </a:xfrm>
              <a:custGeom>
                <a:avLst/>
                <a:gdLst>
                  <a:gd name="T0" fmla="*/ 18 w 46"/>
                  <a:gd name="T1" fmla="*/ 1 h 46"/>
                  <a:gd name="T2" fmla="*/ 49 w 46"/>
                  <a:gd name="T3" fmla="*/ 6 h 46"/>
                  <a:gd name="T4" fmla="*/ 57 w 46"/>
                  <a:gd name="T5" fmla="*/ 18 h 46"/>
                  <a:gd name="T6" fmla="*/ 50 w 46"/>
                  <a:gd name="T7" fmla="*/ 49 h 46"/>
                  <a:gd name="T8" fmla="*/ 40 w 46"/>
                  <a:gd name="T9" fmla="*/ 57 h 46"/>
                  <a:gd name="T10" fmla="*/ 9 w 46"/>
                  <a:gd name="T11" fmla="*/ 50 h 46"/>
                  <a:gd name="T12" fmla="*/ 1 w 46"/>
                  <a:gd name="T13" fmla="*/ 40 h 46"/>
                  <a:gd name="T14" fmla="*/ 8 w 46"/>
                  <a:gd name="T15" fmla="*/ 8 h 46"/>
                  <a:gd name="T16" fmla="*/ 18 w 46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3"/>
                      <a:pt x="36" y="46"/>
                      <a:pt x="32" y="4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86" name="Freeform 105">
                <a:extLst>
                  <a:ext uri="{FF2B5EF4-FFF2-40B4-BE49-F238E27FC236}">
                    <a16:creationId xmlns:a16="http://schemas.microsoft.com/office/drawing/2014/main" id="{008B6E8C-E020-6396-27B7-1C0001A52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" y="2222"/>
                <a:ext cx="58" cy="58"/>
              </a:xfrm>
              <a:custGeom>
                <a:avLst/>
                <a:gdLst>
                  <a:gd name="T0" fmla="*/ 18 w 46"/>
                  <a:gd name="T1" fmla="*/ 1 h 46"/>
                  <a:gd name="T2" fmla="*/ 49 w 46"/>
                  <a:gd name="T3" fmla="*/ 8 h 46"/>
                  <a:gd name="T4" fmla="*/ 57 w 46"/>
                  <a:gd name="T5" fmla="*/ 18 h 46"/>
                  <a:gd name="T6" fmla="*/ 50 w 46"/>
                  <a:gd name="T7" fmla="*/ 50 h 46"/>
                  <a:gd name="T8" fmla="*/ 40 w 46"/>
                  <a:gd name="T9" fmla="*/ 57 h 46"/>
                  <a:gd name="T10" fmla="*/ 9 w 46"/>
                  <a:gd name="T11" fmla="*/ 52 h 46"/>
                  <a:gd name="T12" fmla="*/ 1 w 46"/>
                  <a:gd name="T13" fmla="*/ 40 h 46"/>
                  <a:gd name="T14" fmla="*/ 8 w 46"/>
                  <a:gd name="T15" fmla="*/ 8 h 46"/>
                  <a:gd name="T16" fmla="*/ 18 w 46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3" y="6"/>
                      <a:pt x="46" y="10"/>
                      <a:pt x="45" y="1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44"/>
                      <a:pt x="36" y="46"/>
                      <a:pt x="32" y="45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40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11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87" name="Freeform 106">
                <a:extLst>
                  <a:ext uri="{FF2B5EF4-FFF2-40B4-BE49-F238E27FC236}">
                    <a16:creationId xmlns:a16="http://schemas.microsoft.com/office/drawing/2014/main" id="{E416E634-A299-7755-0EFA-4D015DF43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" y="2234"/>
                <a:ext cx="57" cy="58"/>
              </a:xfrm>
              <a:custGeom>
                <a:avLst/>
                <a:gdLst>
                  <a:gd name="T0" fmla="*/ 18 w 45"/>
                  <a:gd name="T1" fmla="*/ 1 h 46"/>
                  <a:gd name="T2" fmla="*/ 49 w 45"/>
                  <a:gd name="T3" fmla="*/ 8 h 46"/>
                  <a:gd name="T4" fmla="*/ 56 w 45"/>
                  <a:gd name="T5" fmla="*/ 18 h 46"/>
                  <a:gd name="T6" fmla="*/ 49 w 45"/>
                  <a:gd name="T7" fmla="*/ 50 h 46"/>
                  <a:gd name="T8" fmla="*/ 39 w 45"/>
                  <a:gd name="T9" fmla="*/ 58 h 46"/>
                  <a:gd name="T10" fmla="*/ 8 w 45"/>
                  <a:gd name="T11" fmla="*/ 52 h 46"/>
                  <a:gd name="T12" fmla="*/ 0 w 45"/>
                  <a:gd name="T13" fmla="*/ 40 h 46"/>
                  <a:gd name="T14" fmla="*/ 6 w 45"/>
                  <a:gd name="T15" fmla="*/ 9 h 46"/>
                  <a:gd name="T16" fmla="*/ 18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42" y="7"/>
                      <a:pt x="45" y="10"/>
                      <a:pt x="44" y="14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4"/>
                      <a:pt x="35" y="46"/>
                      <a:pt x="31" y="4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" y="40"/>
                      <a:pt x="0" y="36"/>
                      <a:pt x="0" y="32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88" name="Freeform 107">
                <a:extLst>
                  <a:ext uri="{FF2B5EF4-FFF2-40B4-BE49-F238E27FC236}">
                    <a16:creationId xmlns:a16="http://schemas.microsoft.com/office/drawing/2014/main" id="{5CE73E05-D7A4-1665-350A-DB09C495F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" y="2246"/>
                <a:ext cx="57" cy="58"/>
              </a:xfrm>
              <a:custGeom>
                <a:avLst/>
                <a:gdLst>
                  <a:gd name="T0" fmla="*/ 18 w 45"/>
                  <a:gd name="T1" fmla="*/ 0 h 46"/>
                  <a:gd name="T2" fmla="*/ 49 w 45"/>
                  <a:gd name="T3" fmla="*/ 6 h 46"/>
                  <a:gd name="T4" fmla="*/ 56 w 45"/>
                  <a:gd name="T5" fmla="*/ 16 h 46"/>
                  <a:gd name="T6" fmla="*/ 49 w 45"/>
                  <a:gd name="T7" fmla="*/ 49 h 46"/>
                  <a:gd name="T8" fmla="*/ 39 w 45"/>
                  <a:gd name="T9" fmla="*/ 57 h 46"/>
                  <a:gd name="T10" fmla="*/ 8 w 45"/>
                  <a:gd name="T11" fmla="*/ 50 h 46"/>
                  <a:gd name="T12" fmla="*/ 0 w 45"/>
                  <a:gd name="T13" fmla="*/ 40 h 46"/>
                  <a:gd name="T14" fmla="*/ 6 w 45"/>
                  <a:gd name="T15" fmla="*/ 8 h 46"/>
                  <a:gd name="T16" fmla="*/ 18 w 4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0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2" y="6"/>
                      <a:pt x="45" y="10"/>
                      <a:pt x="44" y="13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89" name="Freeform 108">
                <a:extLst>
                  <a:ext uri="{FF2B5EF4-FFF2-40B4-BE49-F238E27FC236}">
                    <a16:creationId xmlns:a16="http://schemas.microsoft.com/office/drawing/2014/main" id="{1E9647F6-DF55-3328-C9F5-4160374CF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" y="2258"/>
                <a:ext cx="56" cy="58"/>
              </a:xfrm>
              <a:custGeom>
                <a:avLst/>
                <a:gdLst>
                  <a:gd name="T0" fmla="*/ 17 w 45"/>
                  <a:gd name="T1" fmla="*/ 1 h 46"/>
                  <a:gd name="T2" fmla="*/ 49 w 45"/>
                  <a:gd name="T3" fmla="*/ 6 h 46"/>
                  <a:gd name="T4" fmla="*/ 55 w 45"/>
                  <a:gd name="T5" fmla="*/ 18 h 46"/>
                  <a:gd name="T6" fmla="*/ 49 w 45"/>
                  <a:gd name="T7" fmla="*/ 49 h 46"/>
                  <a:gd name="T8" fmla="*/ 39 w 45"/>
                  <a:gd name="T9" fmla="*/ 57 h 46"/>
                  <a:gd name="T10" fmla="*/ 7 w 45"/>
                  <a:gd name="T11" fmla="*/ 50 h 46"/>
                  <a:gd name="T12" fmla="*/ 0 w 45"/>
                  <a:gd name="T13" fmla="*/ 40 h 46"/>
                  <a:gd name="T14" fmla="*/ 6 w 45"/>
                  <a:gd name="T15" fmla="*/ 8 h 46"/>
                  <a:gd name="T16" fmla="*/ 17 w 4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6">
                    <a:moveTo>
                      <a:pt x="14" y="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3" y="6"/>
                      <a:pt x="45" y="10"/>
                      <a:pt x="44" y="14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5" y="46"/>
                      <a:pt x="31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0" y="3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90" name="Freeform 109">
                <a:extLst>
                  <a:ext uri="{FF2B5EF4-FFF2-40B4-BE49-F238E27FC236}">
                    <a16:creationId xmlns:a16="http://schemas.microsoft.com/office/drawing/2014/main" id="{D684179D-7F56-BDCB-980E-911A1CCB7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" y="2269"/>
                <a:ext cx="84" cy="63"/>
              </a:xfrm>
              <a:custGeom>
                <a:avLst/>
                <a:gdLst>
                  <a:gd name="T0" fmla="*/ 18 w 66"/>
                  <a:gd name="T1" fmla="*/ 1 h 50"/>
                  <a:gd name="T2" fmla="*/ 75 w 66"/>
                  <a:gd name="T3" fmla="*/ 13 h 50"/>
                  <a:gd name="T4" fmla="*/ 83 w 66"/>
                  <a:gd name="T5" fmla="*/ 23 h 50"/>
                  <a:gd name="T6" fmla="*/ 76 w 66"/>
                  <a:gd name="T7" fmla="*/ 54 h 50"/>
                  <a:gd name="T8" fmla="*/ 66 w 66"/>
                  <a:gd name="T9" fmla="*/ 62 h 50"/>
                  <a:gd name="T10" fmla="*/ 8 w 66"/>
                  <a:gd name="T11" fmla="*/ 50 h 50"/>
                  <a:gd name="T12" fmla="*/ 1 w 66"/>
                  <a:gd name="T13" fmla="*/ 40 h 50"/>
                  <a:gd name="T14" fmla="*/ 6 w 66"/>
                  <a:gd name="T15" fmla="*/ 9 h 50"/>
                  <a:gd name="T16" fmla="*/ 18 w 66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50">
                    <a:moveTo>
                      <a:pt x="14" y="1"/>
                    </a:moveTo>
                    <a:cubicBezTo>
                      <a:pt x="59" y="10"/>
                      <a:pt x="59" y="10"/>
                      <a:pt x="59" y="10"/>
                    </a:cubicBezTo>
                    <a:cubicBezTo>
                      <a:pt x="63" y="10"/>
                      <a:pt x="66" y="14"/>
                      <a:pt x="65" y="18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59" y="47"/>
                      <a:pt x="55" y="50"/>
                      <a:pt x="52" y="49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6"/>
                      <a:pt x="1" y="32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3"/>
                      <a:pt x="10" y="0"/>
                      <a:pt x="1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91" name="Freeform 110">
                <a:extLst>
                  <a:ext uri="{FF2B5EF4-FFF2-40B4-BE49-F238E27FC236}">
                    <a16:creationId xmlns:a16="http://schemas.microsoft.com/office/drawing/2014/main" id="{BD9F9193-880A-0289-7F7C-6A0CB4355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" y="2287"/>
                <a:ext cx="56" cy="57"/>
              </a:xfrm>
              <a:custGeom>
                <a:avLst/>
                <a:gdLst>
                  <a:gd name="T0" fmla="*/ 18 w 44"/>
                  <a:gd name="T1" fmla="*/ 0 h 45"/>
                  <a:gd name="T2" fmla="*/ 47 w 44"/>
                  <a:gd name="T3" fmla="*/ 6 h 45"/>
                  <a:gd name="T4" fmla="*/ 55 w 44"/>
                  <a:gd name="T5" fmla="*/ 16 h 45"/>
                  <a:gd name="T6" fmla="*/ 48 w 44"/>
                  <a:gd name="T7" fmla="*/ 49 h 45"/>
                  <a:gd name="T8" fmla="*/ 38 w 44"/>
                  <a:gd name="T9" fmla="*/ 57 h 45"/>
                  <a:gd name="T10" fmla="*/ 8 w 44"/>
                  <a:gd name="T11" fmla="*/ 51 h 45"/>
                  <a:gd name="T12" fmla="*/ 1 w 44"/>
                  <a:gd name="T13" fmla="*/ 41 h 45"/>
                  <a:gd name="T14" fmla="*/ 8 w 44"/>
                  <a:gd name="T15" fmla="*/ 8 h 45"/>
                  <a:gd name="T16" fmla="*/ 18 w 44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45">
                    <a:moveTo>
                      <a:pt x="14" y="0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1" y="6"/>
                      <a:pt x="44" y="9"/>
                      <a:pt x="43" y="13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7" y="43"/>
                      <a:pt x="33" y="45"/>
                      <a:pt x="30" y="4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39"/>
                      <a:pt x="0" y="36"/>
                      <a:pt x="1" y="3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92" name="Freeform 111">
                <a:extLst>
                  <a:ext uri="{FF2B5EF4-FFF2-40B4-BE49-F238E27FC236}">
                    <a16:creationId xmlns:a16="http://schemas.microsoft.com/office/drawing/2014/main" id="{068F921C-3B95-8FBD-B5EF-39ECA1F4F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" y="2288"/>
                <a:ext cx="364" cy="231"/>
              </a:xfrm>
              <a:custGeom>
                <a:avLst/>
                <a:gdLst>
                  <a:gd name="T0" fmla="*/ 40 w 288"/>
                  <a:gd name="T1" fmla="*/ 0 h 183"/>
                  <a:gd name="T2" fmla="*/ 356 w 288"/>
                  <a:gd name="T3" fmla="*/ 61 h 183"/>
                  <a:gd name="T4" fmla="*/ 363 w 288"/>
                  <a:gd name="T5" fmla="*/ 71 h 183"/>
                  <a:gd name="T6" fmla="*/ 334 w 288"/>
                  <a:gd name="T7" fmla="*/ 223 h 183"/>
                  <a:gd name="T8" fmla="*/ 324 w 288"/>
                  <a:gd name="T9" fmla="*/ 230 h 183"/>
                  <a:gd name="T10" fmla="*/ 8 w 288"/>
                  <a:gd name="T11" fmla="*/ 169 h 183"/>
                  <a:gd name="T12" fmla="*/ 1 w 288"/>
                  <a:gd name="T13" fmla="*/ 159 h 183"/>
                  <a:gd name="T14" fmla="*/ 30 w 288"/>
                  <a:gd name="T15" fmla="*/ 8 h 183"/>
                  <a:gd name="T16" fmla="*/ 40 w 288"/>
                  <a:gd name="T17" fmla="*/ 0 h 1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183">
                    <a:moveTo>
                      <a:pt x="32" y="0"/>
                    </a:moveTo>
                    <a:cubicBezTo>
                      <a:pt x="282" y="48"/>
                      <a:pt x="282" y="48"/>
                      <a:pt x="282" y="48"/>
                    </a:cubicBezTo>
                    <a:cubicBezTo>
                      <a:pt x="286" y="49"/>
                      <a:pt x="288" y="53"/>
                      <a:pt x="287" y="56"/>
                    </a:cubicBezTo>
                    <a:cubicBezTo>
                      <a:pt x="264" y="177"/>
                      <a:pt x="264" y="177"/>
                      <a:pt x="264" y="177"/>
                    </a:cubicBezTo>
                    <a:cubicBezTo>
                      <a:pt x="264" y="180"/>
                      <a:pt x="260" y="183"/>
                      <a:pt x="256" y="182"/>
                    </a:cubicBezTo>
                    <a:cubicBezTo>
                      <a:pt x="6" y="134"/>
                      <a:pt x="6" y="134"/>
                      <a:pt x="6" y="134"/>
                    </a:cubicBezTo>
                    <a:cubicBezTo>
                      <a:pt x="2" y="133"/>
                      <a:pt x="0" y="130"/>
                      <a:pt x="1" y="12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2"/>
                      <a:pt x="28" y="0"/>
                      <a:pt x="32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93" name="Freeform 112">
                <a:extLst>
                  <a:ext uri="{FF2B5EF4-FFF2-40B4-BE49-F238E27FC236}">
                    <a16:creationId xmlns:a16="http://schemas.microsoft.com/office/drawing/2014/main" id="{61715E18-234B-2996-F895-AC2195230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" y="2467"/>
                <a:ext cx="168" cy="66"/>
              </a:xfrm>
              <a:custGeom>
                <a:avLst/>
                <a:gdLst>
                  <a:gd name="T0" fmla="*/ 9 w 133"/>
                  <a:gd name="T1" fmla="*/ 0 h 52"/>
                  <a:gd name="T2" fmla="*/ 165 w 133"/>
                  <a:gd name="T3" fmla="*/ 30 h 52"/>
                  <a:gd name="T4" fmla="*/ 167 w 133"/>
                  <a:gd name="T5" fmla="*/ 33 h 52"/>
                  <a:gd name="T6" fmla="*/ 162 w 133"/>
                  <a:gd name="T7" fmla="*/ 65 h 52"/>
                  <a:gd name="T8" fmla="*/ 159 w 133"/>
                  <a:gd name="T9" fmla="*/ 66 h 52"/>
                  <a:gd name="T10" fmla="*/ 3 w 133"/>
                  <a:gd name="T11" fmla="*/ 36 h 52"/>
                  <a:gd name="T12" fmla="*/ 0 w 133"/>
                  <a:gd name="T13" fmla="*/ 33 h 52"/>
                  <a:gd name="T14" fmla="*/ 6 w 133"/>
                  <a:gd name="T15" fmla="*/ 1 h 52"/>
                  <a:gd name="T16" fmla="*/ 9 w 133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3" h="52">
                    <a:moveTo>
                      <a:pt x="7" y="0"/>
                    </a:moveTo>
                    <a:cubicBezTo>
                      <a:pt x="131" y="24"/>
                      <a:pt x="131" y="24"/>
                      <a:pt x="131" y="24"/>
                    </a:cubicBezTo>
                    <a:cubicBezTo>
                      <a:pt x="132" y="24"/>
                      <a:pt x="133" y="25"/>
                      <a:pt x="132" y="26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27" y="51"/>
                      <a:pt x="127" y="52"/>
                      <a:pt x="126" y="52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94" name="Freeform 113">
                <a:extLst>
                  <a:ext uri="{FF2B5EF4-FFF2-40B4-BE49-F238E27FC236}">
                    <a16:creationId xmlns:a16="http://schemas.microsoft.com/office/drawing/2014/main" id="{7FD2BFAD-A0EC-A234-58FB-90F8B2F82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" y="2500"/>
                <a:ext cx="167" cy="66"/>
              </a:xfrm>
              <a:custGeom>
                <a:avLst/>
                <a:gdLst>
                  <a:gd name="T0" fmla="*/ 9 w 132"/>
                  <a:gd name="T1" fmla="*/ 0 h 52"/>
                  <a:gd name="T2" fmla="*/ 166 w 132"/>
                  <a:gd name="T3" fmla="*/ 30 h 52"/>
                  <a:gd name="T4" fmla="*/ 167 w 132"/>
                  <a:gd name="T5" fmla="*/ 33 h 52"/>
                  <a:gd name="T6" fmla="*/ 161 w 132"/>
                  <a:gd name="T7" fmla="*/ 65 h 52"/>
                  <a:gd name="T8" fmla="*/ 158 w 132"/>
                  <a:gd name="T9" fmla="*/ 66 h 52"/>
                  <a:gd name="T10" fmla="*/ 1 w 132"/>
                  <a:gd name="T11" fmla="*/ 36 h 52"/>
                  <a:gd name="T12" fmla="*/ 0 w 132"/>
                  <a:gd name="T13" fmla="*/ 33 h 52"/>
                  <a:gd name="T14" fmla="*/ 6 w 132"/>
                  <a:gd name="T15" fmla="*/ 3 h 52"/>
                  <a:gd name="T16" fmla="*/ 9 w 132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2" h="52">
                    <a:moveTo>
                      <a:pt x="7" y="0"/>
                    </a:moveTo>
                    <a:cubicBezTo>
                      <a:pt x="131" y="24"/>
                      <a:pt x="131" y="24"/>
                      <a:pt x="131" y="24"/>
                    </a:cubicBezTo>
                    <a:cubicBezTo>
                      <a:pt x="132" y="24"/>
                      <a:pt x="132" y="25"/>
                      <a:pt x="132" y="26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2"/>
                      <a:pt x="126" y="52"/>
                      <a:pt x="125" y="52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7"/>
                      <a:pt x="0" y="2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95" name="Freeform 114">
                <a:extLst>
                  <a:ext uri="{FF2B5EF4-FFF2-40B4-BE49-F238E27FC236}">
                    <a16:creationId xmlns:a16="http://schemas.microsoft.com/office/drawing/2014/main" id="{8D9BEFAE-E3D6-746A-BB4C-3D2F2CFFC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" y="1710"/>
                <a:ext cx="1119" cy="245"/>
              </a:xfrm>
              <a:custGeom>
                <a:avLst/>
                <a:gdLst>
                  <a:gd name="T0" fmla="*/ 1087 w 885"/>
                  <a:gd name="T1" fmla="*/ 205 h 194"/>
                  <a:gd name="T2" fmla="*/ 40 w 885"/>
                  <a:gd name="T3" fmla="*/ 4 h 194"/>
                  <a:gd name="T4" fmla="*/ 0 w 885"/>
                  <a:gd name="T5" fmla="*/ 32 h 194"/>
                  <a:gd name="T6" fmla="*/ 1115 w 885"/>
                  <a:gd name="T7" fmla="*/ 245 h 194"/>
                  <a:gd name="T8" fmla="*/ 1087 w 885"/>
                  <a:gd name="T9" fmla="*/ 205 h 1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5" h="194">
                    <a:moveTo>
                      <a:pt x="860" y="162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17" y="0"/>
                      <a:pt x="3" y="10"/>
                      <a:pt x="0" y="25"/>
                    </a:cubicBezTo>
                    <a:cubicBezTo>
                      <a:pt x="882" y="194"/>
                      <a:pt x="882" y="194"/>
                      <a:pt x="882" y="194"/>
                    </a:cubicBezTo>
                    <a:cubicBezTo>
                      <a:pt x="885" y="179"/>
                      <a:pt x="875" y="165"/>
                      <a:pt x="860" y="162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96" name="Freeform 115">
                <a:extLst>
                  <a:ext uri="{FF2B5EF4-FFF2-40B4-BE49-F238E27FC236}">
                    <a16:creationId xmlns:a16="http://schemas.microsoft.com/office/drawing/2014/main" id="{FBF6DC64-EC62-CAF5-3A03-458272FE5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" y="949"/>
                <a:ext cx="1291" cy="1248"/>
              </a:xfrm>
              <a:custGeom>
                <a:avLst/>
                <a:gdLst>
                  <a:gd name="T0" fmla="*/ 11 w 1021"/>
                  <a:gd name="T1" fmla="*/ 684 h 987"/>
                  <a:gd name="T2" fmla="*/ 809 w 1021"/>
                  <a:gd name="T3" fmla="*/ 8 h 987"/>
                  <a:gd name="T4" fmla="*/ 843 w 1021"/>
                  <a:gd name="T5" fmla="*/ 11 h 987"/>
                  <a:gd name="T6" fmla="*/ 1282 w 1021"/>
                  <a:gd name="T7" fmla="*/ 529 h 987"/>
                  <a:gd name="T8" fmla="*/ 1280 w 1021"/>
                  <a:gd name="T9" fmla="*/ 563 h 987"/>
                  <a:gd name="T10" fmla="*/ 482 w 1021"/>
                  <a:gd name="T11" fmla="*/ 1239 h 987"/>
                  <a:gd name="T12" fmla="*/ 448 w 1021"/>
                  <a:gd name="T13" fmla="*/ 1237 h 987"/>
                  <a:gd name="T14" fmla="*/ 9 w 1021"/>
                  <a:gd name="T15" fmla="*/ 719 h 987"/>
                  <a:gd name="T16" fmla="*/ 11 w 1021"/>
                  <a:gd name="T17" fmla="*/ 684 h 9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1" h="987">
                    <a:moveTo>
                      <a:pt x="9" y="541"/>
                    </a:moveTo>
                    <a:cubicBezTo>
                      <a:pt x="640" y="6"/>
                      <a:pt x="640" y="6"/>
                      <a:pt x="640" y="6"/>
                    </a:cubicBezTo>
                    <a:cubicBezTo>
                      <a:pt x="648" y="0"/>
                      <a:pt x="660" y="1"/>
                      <a:pt x="667" y="9"/>
                    </a:cubicBezTo>
                    <a:cubicBezTo>
                      <a:pt x="1014" y="418"/>
                      <a:pt x="1014" y="418"/>
                      <a:pt x="1014" y="418"/>
                    </a:cubicBezTo>
                    <a:cubicBezTo>
                      <a:pt x="1021" y="426"/>
                      <a:pt x="1020" y="438"/>
                      <a:pt x="1012" y="445"/>
                    </a:cubicBezTo>
                    <a:cubicBezTo>
                      <a:pt x="381" y="980"/>
                      <a:pt x="381" y="980"/>
                      <a:pt x="381" y="980"/>
                    </a:cubicBezTo>
                    <a:cubicBezTo>
                      <a:pt x="373" y="987"/>
                      <a:pt x="361" y="986"/>
                      <a:pt x="354" y="978"/>
                    </a:cubicBezTo>
                    <a:cubicBezTo>
                      <a:pt x="7" y="569"/>
                      <a:pt x="7" y="569"/>
                      <a:pt x="7" y="569"/>
                    </a:cubicBezTo>
                    <a:cubicBezTo>
                      <a:pt x="0" y="560"/>
                      <a:pt x="1" y="548"/>
                      <a:pt x="9" y="5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97" name="Freeform 116">
                <a:extLst>
                  <a:ext uri="{FF2B5EF4-FFF2-40B4-BE49-F238E27FC236}">
                    <a16:creationId xmlns:a16="http://schemas.microsoft.com/office/drawing/2014/main" id="{95ADB923-1512-E869-15E5-B73F96709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061"/>
                <a:ext cx="58" cy="55"/>
              </a:xfrm>
              <a:custGeom>
                <a:avLst/>
                <a:gdLst>
                  <a:gd name="T0" fmla="*/ 4 w 46"/>
                  <a:gd name="T1" fmla="*/ 24 h 44"/>
                  <a:gd name="T2" fmla="*/ 29 w 46"/>
                  <a:gd name="T3" fmla="*/ 3 h 44"/>
                  <a:gd name="T4" fmla="*/ 39 w 46"/>
                  <a:gd name="T5" fmla="*/ 3 h 44"/>
                  <a:gd name="T6" fmla="*/ 55 w 46"/>
                  <a:gd name="T7" fmla="*/ 21 h 44"/>
                  <a:gd name="T8" fmla="*/ 54 w 46"/>
                  <a:gd name="T9" fmla="*/ 31 h 44"/>
                  <a:gd name="T10" fmla="*/ 29 w 46"/>
                  <a:gd name="T11" fmla="*/ 53 h 44"/>
                  <a:gd name="T12" fmla="*/ 19 w 46"/>
                  <a:gd name="T13" fmla="*/ 53 h 44"/>
                  <a:gd name="T14" fmla="*/ 3 w 46"/>
                  <a:gd name="T15" fmla="*/ 34 h 44"/>
                  <a:gd name="T16" fmla="*/ 4 w 46"/>
                  <a:gd name="T17" fmla="*/ 2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4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29" y="0"/>
                      <a:pt x="31" y="2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6" y="20"/>
                      <a:pt x="46" y="23"/>
                      <a:pt x="43" y="25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1" y="44"/>
                      <a:pt x="17" y="44"/>
                      <a:pt x="15" y="42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4"/>
                      <a:pt x="1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98" name="Freeform 117">
                <a:extLst>
                  <a:ext uri="{FF2B5EF4-FFF2-40B4-BE49-F238E27FC236}">
                    <a16:creationId xmlns:a16="http://schemas.microsoft.com/office/drawing/2014/main" id="{894A2908-4451-57DA-E53D-4E225E0C2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1097"/>
                <a:ext cx="64" cy="65"/>
              </a:xfrm>
              <a:custGeom>
                <a:avLst/>
                <a:gdLst>
                  <a:gd name="T0" fmla="*/ 4 w 51"/>
                  <a:gd name="T1" fmla="*/ 23 h 51"/>
                  <a:gd name="T2" fmla="*/ 28 w 51"/>
                  <a:gd name="T3" fmla="*/ 3 h 51"/>
                  <a:gd name="T4" fmla="*/ 39 w 51"/>
                  <a:gd name="T5" fmla="*/ 4 h 51"/>
                  <a:gd name="T6" fmla="*/ 61 w 51"/>
                  <a:gd name="T7" fmla="*/ 29 h 51"/>
                  <a:gd name="T8" fmla="*/ 60 w 51"/>
                  <a:gd name="T9" fmla="*/ 42 h 51"/>
                  <a:gd name="T10" fmla="*/ 38 w 51"/>
                  <a:gd name="T11" fmla="*/ 62 h 51"/>
                  <a:gd name="T12" fmla="*/ 25 w 51"/>
                  <a:gd name="T13" fmla="*/ 61 h 51"/>
                  <a:gd name="T14" fmla="*/ 4 w 51"/>
                  <a:gd name="T15" fmla="*/ 34 h 51"/>
                  <a:gd name="T16" fmla="*/ 4 w 51"/>
                  <a:gd name="T17" fmla="*/ 2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5" y="0"/>
                      <a:pt x="29" y="0"/>
                      <a:pt x="31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1" y="26"/>
                      <a:pt x="51" y="31"/>
                      <a:pt x="48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1"/>
                      <a:pt x="22" y="51"/>
                      <a:pt x="20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25"/>
                      <a:pt x="1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999" name="Freeform 118">
                <a:extLst>
                  <a:ext uri="{FF2B5EF4-FFF2-40B4-BE49-F238E27FC236}">
                    <a16:creationId xmlns:a16="http://schemas.microsoft.com/office/drawing/2014/main" id="{8B90CFF0-1EAA-FA87-9C56-CD560663D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143"/>
                <a:ext cx="65" cy="64"/>
              </a:xfrm>
              <a:custGeom>
                <a:avLst/>
                <a:gdLst>
                  <a:gd name="T0" fmla="*/ 4 w 51"/>
                  <a:gd name="T1" fmla="*/ 23 h 51"/>
                  <a:gd name="T2" fmla="*/ 28 w 51"/>
                  <a:gd name="T3" fmla="*/ 3 h 51"/>
                  <a:gd name="T4" fmla="*/ 40 w 51"/>
                  <a:gd name="T5" fmla="*/ 4 h 51"/>
                  <a:gd name="T6" fmla="*/ 62 w 51"/>
                  <a:gd name="T7" fmla="*/ 30 h 51"/>
                  <a:gd name="T8" fmla="*/ 61 w 51"/>
                  <a:gd name="T9" fmla="*/ 41 h 51"/>
                  <a:gd name="T10" fmla="*/ 37 w 51"/>
                  <a:gd name="T11" fmla="*/ 61 h 51"/>
                  <a:gd name="T12" fmla="*/ 25 w 51"/>
                  <a:gd name="T13" fmla="*/ 60 h 51"/>
                  <a:gd name="T14" fmla="*/ 3 w 51"/>
                  <a:gd name="T15" fmla="*/ 34 h 51"/>
                  <a:gd name="T16" fmla="*/ 4 w 51"/>
                  <a:gd name="T17" fmla="*/ 2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9" y="0"/>
                      <a:pt x="31" y="3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1" y="26"/>
                      <a:pt x="51" y="31"/>
                      <a:pt x="48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1"/>
                      <a:pt x="22" y="51"/>
                      <a:pt x="20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5"/>
                      <a:pt x="0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00" name="Freeform 119">
                <a:extLst>
                  <a:ext uri="{FF2B5EF4-FFF2-40B4-BE49-F238E27FC236}">
                    <a16:creationId xmlns:a16="http://schemas.microsoft.com/office/drawing/2014/main" id="{98331D59-0B16-E3CE-D456-1497AE474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1188"/>
                <a:ext cx="65" cy="65"/>
              </a:xfrm>
              <a:custGeom>
                <a:avLst/>
                <a:gdLst>
                  <a:gd name="T0" fmla="*/ 4 w 51"/>
                  <a:gd name="T1" fmla="*/ 23 h 51"/>
                  <a:gd name="T2" fmla="*/ 27 w 51"/>
                  <a:gd name="T3" fmla="*/ 3 h 51"/>
                  <a:gd name="T4" fmla="*/ 40 w 51"/>
                  <a:gd name="T5" fmla="*/ 4 h 51"/>
                  <a:gd name="T6" fmla="*/ 61 w 51"/>
                  <a:gd name="T7" fmla="*/ 31 h 51"/>
                  <a:gd name="T8" fmla="*/ 60 w 51"/>
                  <a:gd name="T9" fmla="*/ 42 h 51"/>
                  <a:gd name="T10" fmla="*/ 37 w 51"/>
                  <a:gd name="T11" fmla="*/ 62 h 51"/>
                  <a:gd name="T12" fmla="*/ 24 w 51"/>
                  <a:gd name="T13" fmla="*/ 61 h 51"/>
                  <a:gd name="T14" fmla="*/ 3 w 51"/>
                  <a:gd name="T15" fmla="*/ 36 h 51"/>
                  <a:gd name="T16" fmla="*/ 4 w 51"/>
                  <a:gd name="T17" fmla="*/ 2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8" y="0"/>
                      <a:pt x="31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7"/>
                      <a:pt x="50" y="31"/>
                      <a:pt x="47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1"/>
                      <a:pt x="22" y="51"/>
                      <a:pt x="19" y="4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0" y="25"/>
                      <a:pt x="0" y="21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01" name="Freeform 120">
                <a:extLst>
                  <a:ext uri="{FF2B5EF4-FFF2-40B4-BE49-F238E27FC236}">
                    <a16:creationId xmlns:a16="http://schemas.microsoft.com/office/drawing/2014/main" id="{D734168E-B996-F3D1-DEAF-EF5C6B029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234"/>
                <a:ext cx="65" cy="64"/>
              </a:xfrm>
              <a:custGeom>
                <a:avLst/>
                <a:gdLst>
                  <a:gd name="T0" fmla="*/ 4 w 51"/>
                  <a:gd name="T1" fmla="*/ 23 h 51"/>
                  <a:gd name="T2" fmla="*/ 28 w 51"/>
                  <a:gd name="T3" fmla="*/ 4 h 51"/>
                  <a:gd name="T4" fmla="*/ 40 w 51"/>
                  <a:gd name="T5" fmla="*/ 4 h 51"/>
                  <a:gd name="T6" fmla="*/ 62 w 51"/>
                  <a:gd name="T7" fmla="*/ 30 h 51"/>
                  <a:gd name="T8" fmla="*/ 61 w 51"/>
                  <a:gd name="T9" fmla="*/ 41 h 51"/>
                  <a:gd name="T10" fmla="*/ 38 w 51"/>
                  <a:gd name="T11" fmla="*/ 61 h 51"/>
                  <a:gd name="T12" fmla="*/ 25 w 51"/>
                  <a:gd name="T13" fmla="*/ 60 h 51"/>
                  <a:gd name="T14" fmla="*/ 4 w 51"/>
                  <a:gd name="T15" fmla="*/ 35 h 51"/>
                  <a:gd name="T16" fmla="*/ 4 w 51"/>
                  <a:gd name="T17" fmla="*/ 2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29" y="0"/>
                      <a:pt x="31" y="3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1" y="27"/>
                      <a:pt x="51" y="31"/>
                      <a:pt x="48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1"/>
                      <a:pt x="22" y="51"/>
                      <a:pt x="20" y="4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25"/>
                      <a:pt x="1" y="21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02" name="Freeform 121">
                <a:extLst>
                  <a:ext uri="{FF2B5EF4-FFF2-40B4-BE49-F238E27FC236}">
                    <a16:creationId xmlns:a16="http://schemas.microsoft.com/office/drawing/2014/main" id="{5EEE4235-BCBC-B0CB-8085-0A6D247F7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1" y="1279"/>
                <a:ext cx="65" cy="66"/>
              </a:xfrm>
              <a:custGeom>
                <a:avLst/>
                <a:gdLst>
                  <a:gd name="T0" fmla="*/ 4 w 51"/>
                  <a:gd name="T1" fmla="*/ 23 h 52"/>
                  <a:gd name="T2" fmla="*/ 28 w 51"/>
                  <a:gd name="T3" fmla="*/ 4 h 52"/>
                  <a:gd name="T4" fmla="*/ 40 w 51"/>
                  <a:gd name="T5" fmla="*/ 4 h 52"/>
                  <a:gd name="T6" fmla="*/ 61 w 51"/>
                  <a:gd name="T7" fmla="*/ 30 h 52"/>
                  <a:gd name="T8" fmla="*/ 61 w 51"/>
                  <a:gd name="T9" fmla="*/ 42 h 52"/>
                  <a:gd name="T10" fmla="*/ 37 w 51"/>
                  <a:gd name="T11" fmla="*/ 62 h 52"/>
                  <a:gd name="T12" fmla="*/ 25 w 51"/>
                  <a:gd name="T13" fmla="*/ 61 h 52"/>
                  <a:gd name="T14" fmla="*/ 3 w 51"/>
                  <a:gd name="T15" fmla="*/ 36 h 52"/>
                  <a:gd name="T16" fmla="*/ 4 w 51"/>
                  <a:gd name="T17" fmla="*/ 23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2">
                    <a:moveTo>
                      <a:pt x="3" y="18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9" y="1"/>
                      <a:pt x="31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7"/>
                      <a:pt x="50" y="31"/>
                      <a:pt x="48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2"/>
                      <a:pt x="22" y="51"/>
                      <a:pt x="20" y="4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0" y="25"/>
                      <a:pt x="0" y="21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03" name="Freeform 122">
                <a:extLst>
                  <a:ext uri="{FF2B5EF4-FFF2-40B4-BE49-F238E27FC236}">
                    <a16:creationId xmlns:a16="http://schemas.microsoft.com/office/drawing/2014/main" id="{E385E22C-4359-7AC0-2FC0-135DB07D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" y="1098"/>
                <a:ext cx="58" cy="57"/>
              </a:xfrm>
              <a:custGeom>
                <a:avLst/>
                <a:gdLst>
                  <a:gd name="T0" fmla="*/ 4 w 46"/>
                  <a:gd name="T1" fmla="*/ 24 h 45"/>
                  <a:gd name="T2" fmla="*/ 29 w 46"/>
                  <a:gd name="T3" fmla="*/ 3 h 45"/>
                  <a:gd name="T4" fmla="*/ 39 w 46"/>
                  <a:gd name="T5" fmla="*/ 4 h 45"/>
                  <a:gd name="T6" fmla="*/ 55 w 46"/>
                  <a:gd name="T7" fmla="*/ 23 h 45"/>
                  <a:gd name="T8" fmla="*/ 54 w 46"/>
                  <a:gd name="T9" fmla="*/ 33 h 45"/>
                  <a:gd name="T10" fmla="*/ 29 w 46"/>
                  <a:gd name="T11" fmla="*/ 54 h 45"/>
                  <a:gd name="T12" fmla="*/ 19 w 46"/>
                  <a:gd name="T13" fmla="*/ 53 h 45"/>
                  <a:gd name="T14" fmla="*/ 3 w 46"/>
                  <a:gd name="T15" fmla="*/ 34 h 45"/>
                  <a:gd name="T16" fmla="*/ 4 w 46"/>
                  <a:gd name="T17" fmla="*/ 24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5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29" y="0"/>
                      <a:pt x="31" y="3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6" y="20"/>
                      <a:pt x="46" y="24"/>
                      <a:pt x="43" y="26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1" y="45"/>
                      <a:pt x="17" y="45"/>
                      <a:pt x="15" y="42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5"/>
                      <a:pt x="1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04" name="Freeform 123">
                <a:extLst>
                  <a:ext uri="{FF2B5EF4-FFF2-40B4-BE49-F238E27FC236}">
                    <a16:creationId xmlns:a16="http://schemas.microsoft.com/office/drawing/2014/main" id="{3A77032E-7C38-7866-377F-AA08675C6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" y="1135"/>
                <a:ext cx="106" cy="101"/>
              </a:xfrm>
              <a:custGeom>
                <a:avLst/>
                <a:gdLst>
                  <a:gd name="T0" fmla="*/ 5 w 84"/>
                  <a:gd name="T1" fmla="*/ 58 h 80"/>
                  <a:gd name="T2" fmla="*/ 69 w 84"/>
                  <a:gd name="T3" fmla="*/ 4 h 80"/>
                  <a:gd name="T4" fmla="*/ 82 w 84"/>
                  <a:gd name="T5" fmla="*/ 5 h 80"/>
                  <a:gd name="T6" fmla="*/ 103 w 84"/>
                  <a:gd name="T7" fmla="*/ 30 h 80"/>
                  <a:gd name="T8" fmla="*/ 102 w 84"/>
                  <a:gd name="T9" fmla="*/ 43 h 80"/>
                  <a:gd name="T10" fmla="*/ 38 w 84"/>
                  <a:gd name="T11" fmla="*/ 97 h 80"/>
                  <a:gd name="T12" fmla="*/ 25 w 84"/>
                  <a:gd name="T13" fmla="*/ 96 h 80"/>
                  <a:gd name="T14" fmla="*/ 4 w 84"/>
                  <a:gd name="T15" fmla="*/ 71 h 80"/>
                  <a:gd name="T16" fmla="*/ 5 w 84"/>
                  <a:gd name="T17" fmla="*/ 58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4" h="80">
                    <a:moveTo>
                      <a:pt x="4" y="46"/>
                    </a:moveTo>
                    <a:cubicBezTo>
                      <a:pt x="55" y="3"/>
                      <a:pt x="55" y="3"/>
                      <a:pt x="55" y="3"/>
                    </a:cubicBezTo>
                    <a:cubicBezTo>
                      <a:pt x="58" y="0"/>
                      <a:pt x="62" y="1"/>
                      <a:pt x="65" y="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4" y="27"/>
                      <a:pt x="84" y="31"/>
                      <a:pt x="81" y="34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27" y="80"/>
                      <a:pt x="22" y="79"/>
                      <a:pt x="20" y="7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0" y="53"/>
                      <a:pt x="1" y="49"/>
                      <a:pt x="4" y="4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05" name="Freeform 124">
                <a:extLst>
                  <a:ext uri="{FF2B5EF4-FFF2-40B4-BE49-F238E27FC236}">
                    <a16:creationId xmlns:a16="http://schemas.microsoft.com/office/drawing/2014/main" id="{2F5BB367-C545-815A-79B1-7B29DDB73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1182"/>
                <a:ext cx="77" cy="74"/>
              </a:xfrm>
              <a:custGeom>
                <a:avLst/>
                <a:gdLst>
                  <a:gd name="T0" fmla="*/ 5 w 61"/>
                  <a:gd name="T1" fmla="*/ 33 h 59"/>
                  <a:gd name="T2" fmla="*/ 39 w 61"/>
                  <a:gd name="T3" fmla="*/ 3 h 59"/>
                  <a:gd name="T4" fmla="*/ 52 w 61"/>
                  <a:gd name="T5" fmla="*/ 4 h 59"/>
                  <a:gd name="T6" fmla="*/ 73 w 61"/>
                  <a:gd name="T7" fmla="*/ 29 h 59"/>
                  <a:gd name="T8" fmla="*/ 72 w 61"/>
                  <a:gd name="T9" fmla="*/ 41 h 59"/>
                  <a:gd name="T10" fmla="*/ 38 w 61"/>
                  <a:gd name="T11" fmla="*/ 70 h 59"/>
                  <a:gd name="T12" fmla="*/ 25 w 61"/>
                  <a:gd name="T13" fmla="*/ 69 h 59"/>
                  <a:gd name="T14" fmla="*/ 4 w 61"/>
                  <a:gd name="T15" fmla="*/ 45 h 59"/>
                  <a:gd name="T16" fmla="*/ 5 w 61"/>
                  <a:gd name="T17" fmla="*/ 33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" h="59">
                    <a:moveTo>
                      <a:pt x="4" y="26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34" y="0"/>
                      <a:pt x="39" y="0"/>
                      <a:pt x="41" y="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61" y="26"/>
                      <a:pt x="60" y="30"/>
                      <a:pt x="57" y="33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27" y="59"/>
                      <a:pt x="22" y="59"/>
                      <a:pt x="20" y="5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0" y="33"/>
                      <a:pt x="1" y="28"/>
                      <a:pt x="4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06" name="Freeform 125">
                <a:extLst>
                  <a:ext uri="{FF2B5EF4-FFF2-40B4-BE49-F238E27FC236}">
                    <a16:creationId xmlns:a16="http://schemas.microsoft.com/office/drawing/2014/main" id="{649437EA-6C9C-BEB0-B889-A40A56795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1227"/>
                <a:ext cx="111" cy="104"/>
              </a:xfrm>
              <a:custGeom>
                <a:avLst/>
                <a:gdLst>
                  <a:gd name="T0" fmla="*/ 5 w 88"/>
                  <a:gd name="T1" fmla="*/ 62 h 82"/>
                  <a:gd name="T2" fmla="*/ 74 w 88"/>
                  <a:gd name="T3" fmla="*/ 3 h 82"/>
                  <a:gd name="T4" fmla="*/ 87 w 88"/>
                  <a:gd name="T5" fmla="*/ 4 h 82"/>
                  <a:gd name="T6" fmla="*/ 108 w 88"/>
                  <a:gd name="T7" fmla="*/ 29 h 82"/>
                  <a:gd name="T8" fmla="*/ 107 w 88"/>
                  <a:gd name="T9" fmla="*/ 42 h 82"/>
                  <a:gd name="T10" fmla="*/ 38 w 88"/>
                  <a:gd name="T11" fmla="*/ 101 h 82"/>
                  <a:gd name="T12" fmla="*/ 25 w 88"/>
                  <a:gd name="T13" fmla="*/ 100 h 82"/>
                  <a:gd name="T14" fmla="*/ 4 w 88"/>
                  <a:gd name="T15" fmla="*/ 75 h 82"/>
                  <a:gd name="T16" fmla="*/ 5 w 88"/>
                  <a:gd name="T17" fmla="*/ 62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8" h="82">
                    <a:moveTo>
                      <a:pt x="4" y="49"/>
                    </a:moveTo>
                    <a:cubicBezTo>
                      <a:pt x="59" y="2"/>
                      <a:pt x="59" y="2"/>
                      <a:pt x="59" y="2"/>
                    </a:cubicBezTo>
                    <a:cubicBezTo>
                      <a:pt x="62" y="0"/>
                      <a:pt x="67" y="0"/>
                      <a:pt x="69" y="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8" y="26"/>
                      <a:pt x="88" y="30"/>
                      <a:pt x="85" y="33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27" y="82"/>
                      <a:pt x="22" y="82"/>
                      <a:pt x="20" y="7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0" y="56"/>
                      <a:pt x="1" y="52"/>
                      <a:pt x="4" y="4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07" name="Freeform 126">
                <a:extLst>
                  <a:ext uri="{FF2B5EF4-FFF2-40B4-BE49-F238E27FC236}">
                    <a16:creationId xmlns:a16="http://schemas.microsoft.com/office/drawing/2014/main" id="{ACBC0E55-8A9A-18AA-8D0E-1FC43CB77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7" y="1273"/>
                <a:ext cx="64" cy="64"/>
              </a:xfrm>
              <a:custGeom>
                <a:avLst/>
                <a:gdLst>
                  <a:gd name="T0" fmla="*/ 4 w 51"/>
                  <a:gd name="T1" fmla="*/ 23 h 51"/>
                  <a:gd name="T2" fmla="*/ 28 w 51"/>
                  <a:gd name="T3" fmla="*/ 3 h 51"/>
                  <a:gd name="T4" fmla="*/ 39 w 51"/>
                  <a:gd name="T5" fmla="*/ 4 h 51"/>
                  <a:gd name="T6" fmla="*/ 61 w 51"/>
                  <a:gd name="T7" fmla="*/ 29 h 51"/>
                  <a:gd name="T8" fmla="*/ 60 w 51"/>
                  <a:gd name="T9" fmla="*/ 41 h 51"/>
                  <a:gd name="T10" fmla="*/ 38 w 51"/>
                  <a:gd name="T11" fmla="*/ 61 h 51"/>
                  <a:gd name="T12" fmla="*/ 25 w 51"/>
                  <a:gd name="T13" fmla="*/ 60 h 51"/>
                  <a:gd name="T14" fmla="*/ 4 w 51"/>
                  <a:gd name="T15" fmla="*/ 34 h 51"/>
                  <a:gd name="T16" fmla="*/ 4 w 51"/>
                  <a:gd name="T17" fmla="*/ 2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5" y="0"/>
                      <a:pt x="29" y="0"/>
                      <a:pt x="31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1" y="26"/>
                      <a:pt x="51" y="30"/>
                      <a:pt x="48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1"/>
                      <a:pt x="22" y="51"/>
                      <a:pt x="20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24"/>
                      <a:pt x="1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08" name="Freeform 127">
                <a:extLst>
                  <a:ext uri="{FF2B5EF4-FFF2-40B4-BE49-F238E27FC236}">
                    <a16:creationId xmlns:a16="http://schemas.microsoft.com/office/drawing/2014/main" id="{0AD6C3E4-D6EF-16EA-05BA-D2B36DAFB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1318"/>
                <a:ext cx="64" cy="65"/>
              </a:xfrm>
              <a:custGeom>
                <a:avLst/>
                <a:gdLst>
                  <a:gd name="T0" fmla="*/ 4 w 51"/>
                  <a:gd name="T1" fmla="*/ 23 h 51"/>
                  <a:gd name="T2" fmla="*/ 28 w 51"/>
                  <a:gd name="T3" fmla="*/ 3 h 51"/>
                  <a:gd name="T4" fmla="*/ 39 w 51"/>
                  <a:gd name="T5" fmla="*/ 4 h 51"/>
                  <a:gd name="T6" fmla="*/ 60 w 51"/>
                  <a:gd name="T7" fmla="*/ 29 h 51"/>
                  <a:gd name="T8" fmla="*/ 60 w 51"/>
                  <a:gd name="T9" fmla="*/ 42 h 51"/>
                  <a:gd name="T10" fmla="*/ 36 w 51"/>
                  <a:gd name="T11" fmla="*/ 62 h 51"/>
                  <a:gd name="T12" fmla="*/ 25 w 51"/>
                  <a:gd name="T13" fmla="*/ 61 h 51"/>
                  <a:gd name="T14" fmla="*/ 3 w 51"/>
                  <a:gd name="T15" fmla="*/ 34 h 51"/>
                  <a:gd name="T16" fmla="*/ 4 w 51"/>
                  <a:gd name="T17" fmla="*/ 2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9" y="0"/>
                      <a:pt x="31" y="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1" y="26"/>
                      <a:pt x="50" y="31"/>
                      <a:pt x="48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1"/>
                      <a:pt x="22" y="51"/>
                      <a:pt x="20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5"/>
                      <a:pt x="0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09" name="Freeform 128">
                <a:extLst>
                  <a:ext uri="{FF2B5EF4-FFF2-40B4-BE49-F238E27FC236}">
                    <a16:creationId xmlns:a16="http://schemas.microsoft.com/office/drawing/2014/main" id="{257D81E1-D031-F980-6203-80EF84921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7" y="1138"/>
                <a:ext cx="54" cy="53"/>
              </a:xfrm>
              <a:custGeom>
                <a:avLst/>
                <a:gdLst>
                  <a:gd name="T0" fmla="*/ 4 w 43"/>
                  <a:gd name="T1" fmla="*/ 21 h 42"/>
                  <a:gd name="T2" fmla="*/ 25 w 43"/>
                  <a:gd name="T3" fmla="*/ 3 h 42"/>
                  <a:gd name="T4" fmla="*/ 35 w 43"/>
                  <a:gd name="T5" fmla="*/ 3 h 42"/>
                  <a:gd name="T6" fmla="*/ 51 w 43"/>
                  <a:gd name="T7" fmla="*/ 21 h 42"/>
                  <a:gd name="T8" fmla="*/ 50 w 43"/>
                  <a:gd name="T9" fmla="*/ 32 h 42"/>
                  <a:gd name="T10" fmla="*/ 29 w 43"/>
                  <a:gd name="T11" fmla="*/ 50 h 42"/>
                  <a:gd name="T12" fmla="*/ 19 w 43"/>
                  <a:gd name="T13" fmla="*/ 49 h 42"/>
                  <a:gd name="T14" fmla="*/ 3 w 43"/>
                  <a:gd name="T15" fmla="*/ 30 h 42"/>
                  <a:gd name="T16" fmla="*/ 4 w 43"/>
                  <a:gd name="T17" fmla="*/ 2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3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3" y="0"/>
                      <a:pt x="26" y="0"/>
                      <a:pt x="28" y="2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20"/>
                      <a:pt x="43" y="23"/>
                      <a:pt x="40" y="25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1" y="42"/>
                      <a:pt x="17" y="42"/>
                      <a:pt x="15" y="39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1" y="18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10" name="Freeform 129">
                <a:extLst>
                  <a:ext uri="{FF2B5EF4-FFF2-40B4-BE49-F238E27FC236}">
                    <a16:creationId xmlns:a16="http://schemas.microsoft.com/office/drawing/2014/main" id="{87B16441-0DA5-54DD-7924-D0356CEF5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" y="1173"/>
                <a:ext cx="54" cy="54"/>
              </a:xfrm>
              <a:custGeom>
                <a:avLst/>
                <a:gdLst>
                  <a:gd name="T0" fmla="*/ 4 w 43"/>
                  <a:gd name="T1" fmla="*/ 21 h 43"/>
                  <a:gd name="T2" fmla="*/ 26 w 43"/>
                  <a:gd name="T3" fmla="*/ 3 h 43"/>
                  <a:gd name="T4" fmla="*/ 35 w 43"/>
                  <a:gd name="T5" fmla="*/ 4 h 43"/>
                  <a:gd name="T6" fmla="*/ 51 w 43"/>
                  <a:gd name="T7" fmla="*/ 23 h 43"/>
                  <a:gd name="T8" fmla="*/ 51 w 43"/>
                  <a:gd name="T9" fmla="*/ 33 h 43"/>
                  <a:gd name="T10" fmla="*/ 29 w 43"/>
                  <a:gd name="T11" fmla="*/ 51 h 43"/>
                  <a:gd name="T12" fmla="*/ 19 w 43"/>
                  <a:gd name="T13" fmla="*/ 50 h 43"/>
                  <a:gd name="T14" fmla="*/ 3 w 43"/>
                  <a:gd name="T15" fmla="*/ 31 h 43"/>
                  <a:gd name="T16" fmla="*/ 4 w 43"/>
                  <a:gd name="T17" fmla="*/ 2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3">
                    <a:moveTo>
                      <a:pt x="3" y="17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3" y="0"/>
                      <a:pt x="27" y="1"/>
                      <a:pt x="28" y="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3" y="24"/>
                      <a:pt x="41" y="26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1" y="43"/>
                      <a:pt x="17" y="42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3"/>
                      <a:pt x="1" y="19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11" name="Freeform 130">
                <a:extLst>
                  <a:ext uri="{FF2B5EF4-FFF2-40B4-BE49-F238E27FC236}">
                    <a16:creationId xmlns:a16="http://schemas.microsoft.com/office/drawing/2014/main" id="{DB488898-3F81-3B83-E689-CB27D173F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1210"/>
                <a:ext cx="55" cy="53"/>
              </a:xfrm>
              <a:custGeom>
                <a:avLst/>
                <a:gdLst>
                  <a:gd name="T0" fmla="*/ 3 w 43"/>
                  <a:gd name="T1" fmla="*/ 21 h 42"/>
                  <a:gd name="T2" fmla="*/ 26 w 43"/>
                  <a:gd name="T3" fmla="*/ 3 h 42"/>
                  <a:gd name="T4" fmla="*/ 36 w 43"/>
                  <a:gd name="T5" fmla="*/ 4 h 42"/>
                  <a:gd name="T6" fmla="*/ 52 w 43"/>
                  <a:gd name="T7" fmla="*/ 23 h 42"/>
                  <a:gd name="T8" fmla="*/ 51 w 43"/>
                  <a:gd name="T9" fmla="*/ 32 h 42"/>
                  <a:gd name="T10" fmla="*/ 28 w 43"/>
                  <a:gd name="T11" fmla="*/ 50 h 42"/>
                  <a:gd name="T12" fmla="*/ 19 w 43"/>
                  <a:gd name="T13" fmla="*/ 50 h 42"/>
                  <a:gd name="T14" fmla="*/ 3 w 43"/>
                  <a:gd name="T15" fmla="*/ 32 h 42"/>
                  <a:gd name="T16" fmla="*/ 3 w 43"/>
                  <a:gd name="T17" fmla="*/ 2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2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6" y="0"/>
                      <a:pt x="28" y="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2" y="23"/>
                      <a:pt x="40" y="25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0" y="42"/>
                      <a:pt x="16" y="42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2"/>
                      <a:pt x="0" y="19"/>
                      <a:pt x="2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12" name="Freeform 131">
                <a:extLst>
                  <a:ext uri="{FF2B5EF4-FFF2-40B4-BE49-F238E27FC236}">
                    <a16:creationId xmlns:a16="http://schemas.microsoft.com/office/drawing/2014/main" id="{DCC4E4C8-B00C-AC89-7812-D1F355317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" y="1246"/>
                <a:ext cx="55" cy="53"/>
              </a:xfrm>
              <a:custGeom>
                <a:avLst/>
                <a:gdLst>
                  <a:gd name="T0" fmla="*/ 4 w 43"/>
                  <a:gd name="T1" fmla="*/ 20 h 42"/>
                  <a:gd name="T2" fmla="*/ 26 w 43"/>
                  <a:gd name="T3" fmla="*/ 3 h 42"/>
                  <a:gd name="T4" fmla="*/ 36 w 43"/>
                  <a:gd name="T5" fmla="*/ 3 h 42"/>
                  <a:gd name="T6" fmla="*/ 52 w 43"/>
                  <a:gd name="T7" fmla="*/ 21 h 42"/>
                  <a:gd name="T8" fmla="*/ 51 w 43"/>
                  <a:gd name="T9" fmla="*/ 32 h 42"/>
                  <a:gd name="T10" fmla="*/ 29 w 43"/>
                  <a:gd name="T11" fmla="*/ 50 h 42"/>
                  <a:gd name="T12" fmla="*/ 19 w 43"/>
                  <a:gd name="T13" fmla="*/ 49 h 42"/>
                  <a:gd name="T14" fmla="*/ 3 w 43"/>
                  <a:gd name="T15" fmla="*/ 30 h 42"/>
                  <a:gd name="T16" fmla="*/ 4 w 43"/>
                  <a:gd name="T17" fmla="*/ 2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3" y="16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6" y="0"/>
                      <a:pt x="28" y="2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20"/>
                      <a:pt x="42" y="23"/>
                      <a:pt x="40" y="25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0" y="42"/>
                      <a:pt x="17" y="42"/>
                      <a:pt x="15" y="39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0" y="18"/>
                      <a:pt x="3" y="1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13" name="Freeform 132">
                <a:extLst>
                  <a:ext uri="{FF2B5EF4-FFF2-40B4-BE49-F238E27FC236}">
                    <a16:creationId xmlns:a16="http://schemas.microsoft.com/office/drawing/2014/main" id="{9ACDFEAF-5585-4EE1-AF7E-6D17E82EB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1282"/>
                <a:ext cx="55" cy="54"/>
              </a:xfrm>
              <a:custGeom>
                <a:avLst/>
                <a:gdLst>
                  <a:gd name="T0" fmla="*/ 4 w 43"/>
                  <a:gd name="T1" fmla="*/ 21 h 43"/>
                  <a:gd name="T2" fmla="*/ 26 w 43"/>
                  <a:gd name="T3" fmla="*/ 3 h 43"/>
                  <a:gd name="T4" fmla="*/ 36 w 43"/>
                  <a:gd name="T5" fmla="*/ 4 h 43"/>
                  <a:gd name="T6" fmla="*/ 52 w 43"/>
                  <a:gd name="T7" fmla="*/ 23 h 43"/>
                  <a:gd name="T8" fmla="*/ 51 w 43"/>
                  <a:gd name="T9" fmla="*/ 33 h 43"/>
                  <a:gd name="T10" fmla="*/ 29 w 43"/>
                  <a:gd name="T11" fmla="*/ 51 h 43"/>
                  <a:gd name="T12" fmla="*/ 19 w 43"/>
                  <a:gd name="T13" fmla="*/ 50 h 43"/>
                  <a:gd name="T14" fmla="*/ 3 w 43"/>
                  <a:gd name="T15" fmla="*/ 31 h 43"/>
                  <a:gd name="T16" fmla="*/ 4 w 43"/>
                  <a:gd name="T17" fmla="*/ 2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3">
                    <a:moveTo>
                      <a:pt x="3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3" y="0"/>
                      <a:pt x="26" y="1"/>
                      <a:pt x="28" y="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3" y="24"/>
                      <a:pt x="40" y="26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0" y="43"/>
                      <a:pt x="17" y="42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3"/>
                      <a:pt x="0" y="19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14" name="Freeform 133">
                <a:extLst>
                  <a:ext uri="{FF2B5EF4-FFF2-40B4-BE49-F238E27FC236}">
                    <a16:creationId xmlns:a16="http://schemas.microsoft.com/office/drawing/2014/main" id="{71D33843-220A-CDFD-55BF-BF988D034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1318"/>
                <a:ext cx="55" cy="54"/>
              </a:xfrm>
              <a:custGeom>
                <a:avLst/>
                <a:gdLst>
                  <a:gd name="T0" fmla="*/ 4 w 43"/>
                  <a:gd name="T1" fmla="*/ 22 h 42"/>
                  <a:gd name="T2" fmla="*/ 27 w 43"/>
                  <a:gd name="T3" fmla="*/ 3 h 42"/>
                  <a:gd name="T4" fmla="*/ 36 w 43"/>
                  <a:gd name="T5" fmla="*/ 3 h 42"/>
                  <a:gd name="T6" fmla="*/ 52 w 43"/>
                  <a:gd name="T7" fmla="*/ 23 h 42"/>
                  <a:gd name="T8" fmla="*/ 52 w 43"/>
                  <a:gd name="T9" fmla="*/ 32 h 42"/>
                  <a:gd name="T10" fmla="*/ 29 w 43"/>
                  <a:gd name="T11" fmla="*/ 51 h 42"/>
                  <a:gd name="T12" fmla="*/ 19 w 43"/>
                  <a:gd name="T13" fmla="*/ 51 h 42"/>
                  <a:gd name="T14" fmla="*/ 3 w 43"/>
                  <a:gd name="T15" fmla="*/ 32 h 42"/>
                  <a:gd name="T16" fmla="*/ 4 w 43"/>
                  <a:gd name="T17" fmla="*/ 2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3" y="17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3" y="0"/>
                      <a:pt x="26" y="0"/>
                      <a:pt x="28" y="2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3" y="23"/>
                      <a:pt x="41" y="25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1" y="42"/>
                      <a:pt x="17" y="42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2"/>
                      <a:pt x="1" y="19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15" name="Freeform 134">
                <a:extLst>
                  <a:ext uri="{FF2B5EF4-FFF2-40B4-BE49-F238E27FC236}">
                    <a16:creationId xmlns:a16="http://schemas.microsoft.com/office/drawing/2014/main" id="{F942CF07-A551-2FAA-7E0D-0474A71E8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" y="1355"/>
                <a:ext cx="53" cy="53"/>
              </a:xfrm>
              <a:custGeom>
                <a:avLst/>
                <a:gdLst>
                  <a:gd name="T0" fmla="*/ 3 w 42"/>
                  <a:gd name="T1" fmla="*/ 20 h 42"/>
                  <a:gd name="T2" fmla="*/ 25 w 42"/>
                  <a:gd name="T3" fmla="*/ 1 h 42"/>
                  <a:gd name="T4" fmla="*/ 35 w 42"/>
                  <a:gd name="T5" fmla="*/ 3 h 42"/>
                  <a:gd name="T6" fmla="*/ 50 w 42"/>
                  <a:gd name="T7" fmla="*/ 21 h 42"/>
                  <a:gd name="T8" fmla="*/ 50 w 42"/>
                  <a:gd name="T9" fmla="*/ 32 h 42"/>
                  <a:gd name="T10" fmla="*/ 28 w 42"/>
                  <a:gd name="T11" fmla="*/ 50 h 42"/>
                  <a:gd name="T12" fmla="*/ 18 w 42"/>
                  <a:gd name="T13" fmla="*/ 49 h 42"/>
                  <a:gd name="T14" fmla="*/ 3 w 42"/>
                  <a:gd name="T15" fmla="*/ 30 h 42"/>
                  <a:gd name="T16" fmla="*/ 3 w 42"/>
                  <a:gd name="T17" fmla="*/ 2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42">
                    <a:moveTo>
                      <a:pt x="2" y="16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6" y="0"/>
                      <a:pt x="28" y="2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2" y="20"/>
                      <a:pt x="42" y="23"/>
                      <a:pt x="40" y="25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0" y="42"/>
                      <a:pt x="16" y="42"/>
                      <a:pt x="14" y="39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0" y="18"/>
                      <a:pt x="2" y="1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16" name="Freeform 135">
                <a:extLst>
                  <a:ext uri="{FF2B5EF4-FFF2-40B4-BE49-F238E27FC236}">
                    <a16:creationId xmlns:a16="http://schemas.microsoft.com/office/drawing/2014/main" id="{730BADC4-5090-EBAA-65DB-E3F4D07D6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" y="1390"/>
                <a:ext cx="54" cy="55"/>
              </a:xfrm>
              <a:custGeom>
                <a:avLst/>
                <a:gdLst>
                  <a:gd name="T0" fmla="*/ 3 w 43"/>
                  <a:gd name="T1" fmla="*/ 22 h 43"/>
                  <a:gd name="T2" fmla="*/ 25 w 43"/>
                  <a:gd name="T3" fmla="*/ 3 h 43"/>
                  <a:gd name="T4" fmla="*/ 35 w 43"/>
                  <a:gd name="T5" fmla="*/ 4 h 43"/>
                  <a:gd name="T6" fmla="*/ 51 w 43"/>
                  <a:gd name="T7" fmla="*/ 23 h 43"/>
                  <a:gd name="T8" fmla="*/ 50 w 43"/>
                  <a:gd name="T9" fmla="*/ 33 h 43"/>
                  <a:gd name="T10" fmla="*/ 28 w 43"/>
                  <a:gd name="T11" fmla="*/ 52 h 43"/>
                  <a:gd name="T12" fmla="*/ 19 w 43"/>
                  <a:gd name="T13" fmla="*/ 51 h 43"/>
                  <a:gd name="T14" fmla="*/ 3 w 43"/>
                  <a:gd name="T15" fmla="*/ 32 h 43"/>
                  <a:gd name="T16" fmla="*/ 3 w 43"/>
                  <a:gd name="T17" fmla="*/ 22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3">
                    <a:moveTo>
                      <a:pt x="2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6" y="0"/>
                      <a:pt x="28" y="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2" y="24"/>
                      <a:pt x="40" y="26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0" y="43"/>
                      <a:pt x="17" y="42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3"/>
                      <a:pt x="0" y="19"/>
                      <a:pt x="2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17" name="Freeform 136">
                <a:extLst>
                  <a:ext uri="{FF2B5EF4-FFF2-40B4-BE49-F238E27FC236}">
                    <a16:creationId xmlns:a16="http://schemas.microsoft.com/office/drawing/2014/main" id="{469249D1-9336-8931-CE9B-48C9609D8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1427"/>
                <a:ext cx="54" cy="53"/>
              </a:xfrm>
              <a:custGeom>
                <a:avLst/>
                <a:gdLst>
                  <a:gd name="T0" fmla="*/ 4 w 43"/>
                  <a:gd name="T1" fmla="*/ 21 h 42"/>
                  <a:gd name="T2" fmla="*/ 25 w 43"/>
                  <a:gd name="T3" fmla="*/ 3 h 42"/>
                  <a:gd name="T4" fmla="*/ 35 w 43"/>
                  <a:gd name="T5" fmla="*/ 3 h 42"/>
                  <a:gd name="T6" fmla="*/ 51 w 43"/>
                  <a:gd name="T7" fmla="*/ 23 h 42"/>
                  <a:gd name="T8" fmla="*/ 50 w 43"/>
                  <a:gd name="T9" fmla="*/ 32 h 42"/>
                  <a:gd name="T10" fmla="*/ 29 w 43"/>
                  <a:gd name="T11" fmla="*/ 50 h 42"/>
                  <a:gd name="T12" fmla="*/ 19 w 43"/>
                  <a:gd name="T13" fmla="*/ 50 h 42"/>
                  <a:gd name="T14" fmla="*/ 3 w 43"/>
                  <a:gd name="T15" fmla="*/ 32 h 42"/>
                  <a:gd name="T16" fmla="*/ 4 w 43"/>
                  <a:gd name="T17" fmla="*/ 2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3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3" y="0"/>
                      <a:pt x="26" y="0"/>
                      <a:pt x="28" y="2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3" y="23"/>
                      <a:pt x="40" y="25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0" y="42"/>
                      <a:pt x="17" y="42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2"/>
                      <a:pt x="0" y="19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18" name="Freeform 137">
                <a:extLst>
                  <a:ext uri="{FF2B5EF4-FFF2-40B4-BE49-F238E27FC236}">
                    <a16:creationId xmlns:a16="http://schemas.microsoft.com/office/drawing/2014/main" id="{2D58E70D-96EA-E7BE-8674-59E4BB19D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1463"/>
                <a:ext cx="54" cy="54"/>
              </a:xfrm>
              <a:custGeom>
                <a:avLst/>
                <a:gdLst>
                  <a:gd name="T0" fmla="*/ 4 w 43"/>
                  <a:gd name="T1" fmla="*/ 21 h 43"/>
                  <a:gd name="T2" fmla="*/ 26 w 43"/>
                  <a:gd name="T3" fmla="*/ 3 h 43"/>
                  <a:gd name="T4" fmla="*/ 35 w 43"/>
                  <a:gd name="T5" fmla="*/ 4 h 43"/>
                  <a:gd name="T6" fmla="*/ 51 w 43"/>
                  <a:gd name="T7" fmla="*/ 23 h 43"/>
                  <a:gd name="T8" fmla="*/ 51 w 43"/>
                  <a:gd name="T9" fmla="*/ 33 h 43"/>
                  <a:gd name="T10" fmla="*/ 29 w 43"/>
                  <a:gd name="T11" fmla="*/ 51 h 43"/>
                  <a:gd name="T12" fmla="*/ 19 w 43"/>
                  <a:gd name="T13" fmla="*/ 50 h 43"/>
                  <a:gd name="T14" fmla="*/ 3 w 43"/>
                  <a:gd name="T15" fmla="*/ 31 h 43"/>
                  <a:gd name="T16" fmla="*/ 4 w 43"/>
                  <a:gd name="T17" fmla="*/ 2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3">
                    <a:moveTo>
                      <a:pt x="3" y="17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3" y="0"/>
                      <a:pt x="26" y="1"/>
                      <a:pt x="28" y="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1"/>
                      <a:pt x="43" y="24"/>
                      <a:pt x="41" y="26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1" y="43"/>
                      <a:pt x="17" y="43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3"/>
                      <a:pt x="1" y="19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19" name="Freeform 138">
                <a:extLst>
                  <a:ext uri="{FF2B5EF4-FFF2-40B4-BE49-F238E27FC236}">
                    <a16:creationId xmlns:a16="http://schemas.microsoft.com/office/drawing/2014/main" id="{F7D2A1A1-20F1-524A-DA59-84816D66B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1499"/>
                <a:ext cx="53" cy="55"/>
              </a:xfrm>
              <a:custGeom>
                <a:avLst/>
                <a:gdLst>
                  <a:gd name="T0" fmla="*/ 3 w 42"/>
                  <a:gd name="T1" fmla="*/ 22 h 43"/>
                  <a:gd name="T2" fmla="*/ 25 w 42"/>
                  <a:gd name="T3" fmla="*/ 3 h 43"/>
                  <a:gd name="T4" fmla="*/ 35 w 42"/>
                  <a:gd name="T5" fmla="*/ 4 h 43"/>
                  <a:gd name="T6" fmla="*/ 50 w 42"/>
                  <a:gd name="T7" fmla="*/ 23 h 43"/>
                  <a:gd name="T8" fmla="*/ 50 w 42"/>
                  <a:gd name="T9" fmla="*/ 33 h 43"/>
                  <a:gd name="T10" fmla="*/ 28 w 42"/>
                  <a:gd name="T11" fmla="*/ 52 h 43"/>
                  <a:gd name="T12" fmla="*/ 18 w 42"/>
                  <a:gd name="T13" fmla="*/ 51 h 43"/>
                  <a:gd name="T14" fmla="*/ 3 w 42"/>
                  <a:gd name="T15" fmla="*/ 32 h 43"/>
                  <a:gd name="T16" fmla="*/ 3 w 42"/>
                  <a:gd name="T17" fmla="*/ 22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43">
                    <a:moveTo>
                      <a:pt x="2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6" y="0"/>
                      <a:pt x="28" y="3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2" y="20"/>
                      <a:pt x="42" y="24"/>
                      <a:pt x="40" y="26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0" y="43"/>
                      <a:pt x="16" y="42"/>
                      <a:pt x="14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3"/>
                      <a:pt x="0" y="19"/>
                      <a:pt x="2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20" name="Freeform 139">
                <a:extLst>
                  <a:ext uri="{FF2B5EF4-FFF2-40B4-BE49-F238E27FC236}">
                    <a16:creationId xmlns:a16="http://schemas.microsoft.com/office/drawing/2014/main" id="{B715749A-48AC-5338-3AAC-5F02F2989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" y="1536"/>
                <a:ext cx="54" cy="53"/>
              </a:xfrm>
              <a:custGeom>
                <a:avLst/>
                <a:gdLst>
                  <a:gd name="T0" fmla="*/ 3 w 43"/>
                  <a:gd name="T1" fmla="*/ 21 h 42"/>
                  <a:gd name="T2" fmla="*/ 25 w 43"/>
                  <a:gd name="T3" fmla="*/ 3 h 42"/>
                  <a:gd name="T4" fmla="*/ 35 w 43"/>
                  <a:gd name="T5" fmla="*/ 3 h 42"/>
                  <a:gd name="T6" fmla="*/ 51 w 43"/>
                  <a:gd name="T7" fmla="*/ 23 h 42"/>
                  <a:gd name="T8" fmla="*/ 50 w 43"/>
                  <a:gd name="T9" fmla="*/ 32 h 42"/>
                  <a:gd name="T10" fmla="*/ 28 w 43"/>
                  <a:gd name="T11" fmla="*/ 50 h 42"/>
                  <a:gd name="T12" fmla="*/ 19 w 43"/>
                  <a:gd name="T13" fmla="*/ 50 h 42"/>
                  <a:gd name="T14" fmla="*/ 3 w 43"/>
                  <a:gd name="T15" fmla="*/ 30 h 42"/>
                  <a:gd name="T16" fmla="*/ 3 w 43"/>
                  <a:gd name="T17" fmla="*/ 2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2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6" y="0"/>
                      <a:pt x="28" y="2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2" y="23"/>
                      <a:pt x="40" y="25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0" y="42"/>
                      <a:pt x="17" y="42"/>
                      <a:pt x="15" y="40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0" y="19"/>
                      <a:pt x="2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21" name="Freeform 140">
                <a:extLst>
                  <a:ext uri="{FF2B5EF4-FFF2-40B4-BE49-F238E27FC236}">
                    <a16:creationId xmlns:a16="http://schemas.microsoft.com/office/drawing/2014/main" id="{0EF8C901-D991-61DD-B4A4-53274A963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" y="1571"/>
                <a:ext cx="54" cy="55"/>
              </a:xfrm>
              <a:custGeom>
                <a:avLst/>
                <a:gdLst>
                  <a:gd name="T0" fmla="*/ 4 w 43"/>
                  <a:gd name="T1" fmla="*/ 22 h 43"/>
                  <a:gd name="T2" fmla="*/ 25 w 43"/>
                  <a:gd name="T3" fmla="*/ 3 h 43"/>
                  <a:gd name="T4" fmla="*/ 35 w 43"/>
                  <a:gd name="T5" fmla="*/ 4 h 43"/>
                  <a:gd name="T6" fmla="*/ 51 w 43"/>
                  <a:gd name="T7" fmla="*/ 23 h 43"/>
                  <a:gd name="T8" fmla="*/ 50 w 43"/>
                  <a:gd name="T9" fmla="*/ 33 h 43"/>
                  <a:gd name="T10" fmla="*/ 29 w 43"/>
                  <a:gd name="T11" fmla="*/ 52 h 43"/>
                  <a:gd name="T12" fmla="*/ 19 w 43"/>
                  <a:gd name="T13" fmla="*/ 51 h 43"/>
                  <a:gd name="T14" fmla="*/ 3 w 43"/>
                  <a:gd name="T15" fmla="*/ 32 h 43"/>
                  <a:gd name="T16" fmla="*/ 4 w 43"/>
                  <a:gd name="T17" fmla="*/ 22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3">
                    <a:moveTo>
                      <a:pt x="3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3" y="0"/>
                      <a:pt x="26" y="1"/>
                      <a:pt x="28" y="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3" y="24"/>
                      <a:pt x="40" y="26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0" y="43"/>
                      <a:pt x="17" y="43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3"/>
                      <a:pt x="0" y="19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22" name="Freeform 141">
                <a:extLst>
                  <a:ext uri="{FF2B5EF4-FFF2-40B4-BE49-F238E27FC236}">
                    <a16:creationId xmlns:a16="http://schemas.microsoft.com/office/drawing/2014/main" id="{61E47E0F-79AD-4FFE-FB59-E1219150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1608"/>
                <a:ext cx="54" cy="54"/>
              </a:xfrm>
              <a:custGeom>
                <a:avLst/>
                <a:gdLst>
                  <a:gd name="T0" fmla="*/ 4 w 43"/>
                  <a:gd name="T1" fmla="*/ 21 h 43"/>
                  <a:gd name="T2" fmla="*/ 25 w 43"/>
                  <a:gd name="T3" fmla="*/ 3 h 43"/>
                  <a:gd name="T4" fmla="*/ 35 w 43"/>
                  <a:gd name="T5" fmla="*/ 4 h 43"/>
                  <a:gd name="T6" fmla="*/ 51 w 43"/>
                  <a:gd name="T7" fmla="*/ 23 h 43"/>
                  <a:gd name="T8" fmla="*/ 50 w 43"/>
                  <a:gd name="T9" fmla="*/ 33 h 43"/>
                  <a:gd name="T10" fmla="*/ 29 w 43"/>
                  <a:gd name="T11" fmla="*/ 51 h 43"/>
                  <a:gd name="T12" fmla="*/ 19 w 43"/>
                  <a:gd name="T13" fmla="*/ 50 h 43"/>
                  <a:gd name="T14" fmla="*/ 3 w 43"/>
                  <a:gd name="T15" fmla="*/ 31 h 43"/>
                  <a:gd name="T16" fmla="*/ 4 w 43"/>
                  <a:gd name="T17" fmla="*/ 2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3">
                    <a:moveTo>
                      <a:pt x="3" y="1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3" y="0"/>
                      <a:pt x="26" y="0"/>
                      <a:pt x="28" y="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20"/>
                      <a:pt x="43" y="24"/>
                      <a:pt x="40" y="26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0" y="43"/>
                      <a:pt x="17" y="42"/>
                      <a:pt x="15" y="4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2"/>
                      <a:pt x="1" y="19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23" name="Freeform 142">
                <a:extLst>
                  <a:ext uri="{FF2B5EF4-FFF2-40B4-BE49-F238E27FC236}">
                    <a16:creationId xmlns:a16="http://schemas.microsoft.com/office/drawing/2014/main" id="{50798044-6EF0-5752-0C94-24F601CD3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1646"/>
                <a:ext cx="58" cy="57"/>
              </a:xfrm>
              <a:custGeom>
                <a:avLst/>
                <a:gdLst>
                  <a:gd name="T0" fmla="*/ 4 w 46"/>
                  <a:gd name="T1" fmla="*/ 24 h 45"/>
                  <a:gd name="T2" fmla="*/ 29 w 46"/>
                  <a:gd name="T3" fmla="*/ 3 h 45"/>
                  <a:gd name="T4" fmla="*/ 39 w 46"/>
                  <a:gd name="T5" fmla="*/ 4 h 45"/>
                  <a:gd name="T6" fmla="*/ 55 w 46"/>
                  <a:gd name="T7" fmla="*/ 23 h 45"/>
                  <a:gd name="T8" fmla="*/ 54 w 46"/>
                  <a:gd name="T9" fmla="*/ 32 h 45"/>
                  <a:gd name="T10" fmla="*/ 29 w 46"/>
                  <a:gd name="T11" fmla="*/ 54 h 45"/>
                  <a:gd name="T12" fmla="*/ 19 w 46"/>
                  <a:gd name="T13" fmla="*/ 53 h 45"/>
                  <a:gd name="T14" fmla="*/ 3 w 46"/>
                  <a:gd name="T15" fmla="*/ 34 h 45"/>
                  <a:gd name="T16" fmla="*/ 4 w 46"/>
                  <a:gd name="T17" fmla="*/ 24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5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29" y="0"/>
                      <a:pt x="31" y="3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6" y="20"/>
                      <a:pt x="46" y="24"/>
                      <a:pt x="43" y="25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1" y="45"/>
                      <a:pt x="17" y="44"/>
                      <a:pt x="15" y="42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5"/>
                      <a:pt x="1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24" name="Freeform 143">
                <a:extLst>
                  <a:ext uri="{FF2B5EF4-FFF2-40B4-BE49-F238E27FC236}">
                    <a16:creationId xmlns:a16="http://schemas.microsoft.com/office/drawing/2014/main" id="{FCC59EF1-B0C0-8B1A-DFBA-ED10D5573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" y="1210"/>
                <a:ext cx="65" cy="64"/>
              </a:xfrm>
              <a:custGeom>
                <a:avLst/>
                <a:gdLst>
                  <a:gd name="T0" fmla="*/ 4 w 51"/>
                  <a:gd name="T1" fmla="*/ 23 h 51"/>
                  <a:gd name="T2" fmla="*/ 27 w 51"/>
                  <a:gd name="T3" fmla="*/ 4 h 51"/>
                  <a:gd name="T4" fmla="*/ 40 w 51"/>
                  <a:gd name="T5" fmla="*/ 5 h 51"/>
                  <a:gd name="T6" fmla="*/ 61 w 51"/>
                  <a:gd name="T7" fmla="*/ 30 h 51"/>
                  <a:gd name="T8" fmla="*/ 60 w 51"/>
                  <a:gd name="T9" fmla="*/ 43 h 51"/>
                  <a:gd name="T10" fmla="*/ 37 w 51"/>
                  <a:gd name="T11" fmla="*/ 61 h 51"/>
                  <a:gd name="T12" fmla="*/ 25 w 51"/>
                  <a:gd name="T13" fmla="*/ 60 h 51"/>
                  <a:gd name="T14" fmla="*/ 3 w 51"/>
                  <a:gd name="T15" fmla="*/ 35 h 51"/>
                  <a:gd name="T16" fmla="*/ 4 w 51"/>
                  <a:gd name="T17" fmla="*/ 2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4" y="0"/>
                      <a:pt x="28" y="1"/>
                      <a:pt x="31" y="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7"/>
                      <a:pt x="50" y="31"/>
                      <a:pt x="47" y="34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7" y="51"/>
                      <a:pt x="22" y="51"/>
                      <a:pt x="20" y="4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0" y="25"/>
                      <a:pt x="0" y="21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25" name="Freeform 144">
                <a:extLst>
                  <a:ext uri="{FF2B5EF4-FFF2-40B4-BE49-F238E27FC236}">
                    <a16:creationId xmlns:a16="http://schemas.microsoft.com/office/drawing/2014/main" id="{40C8A554-4B85-B318-F904-1C97B1C37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1250"/>
                <a:ext cx="65" cy="63"/>
              </a:xfrm>
              <a:custGeom>
                <a:avLst/>
                <a:gdLst>
                  <a:gd name="T0" fmla="*/ 5 w 51"/>
                  <a:gd name="T1" fmla="*/ 21 h 50"/>
                  <a:gd name="T2" fmla="*/ 28 w 51"/>
                  <a:gd name="T3" fmla="*/ 3 h 50"/>
                  <a:gd name="T4" fmla="*/ 40 w 51"/>
                  <a:gd name="T5" fmla="*/ 4 h 50"/>
                  <a:gd name="T6" fmla="*/ 62 w 51"/>
                  <a:gd name="T7" fmla="*/ 29 h 50"/>
                  <a:gd name="T8" fmla="*/ 61 w 51"/>
                  <a:gd name="T9" fmla="*/ 42 h 50"/>
                  <a:gd name="T10" fmla="*/ 38 w 51"/>
                  <a:gd name="T11" fmla="*/ 60 h 50"/>
                  <a:gd name="T12" fmla="*/ 25 w 51"/>
                  <a:gd name="T13" fmla="*/ 59 h 50"/>
                  <a:gd name="T14" fmla="*/ 4 w 51"/>
                  <a:gd name="T15" fmla="*/ 34 h 50"/>
                  <a:gd name="T16" fmla="*/ 5 w 51"/>
                  <a:gd name="T17" fmla="*/ 2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0">
                    <a:moveTo>
                      <a:pt x="4" y="17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9" y="0"/>
                      <a:pt x="31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1" y="26"/>
                      <a:pt x="51" y="30"/>
                      <a:pt x="48" y="33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27" y="50"/>
                      <a:pt x="23" y="50"/>
                      <a:pt x="20" y="4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24"/>
                      <a:pt x="1" y="20"/>
                      <a:pt x="4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26" name="Freeform 145">
                <a:extLst>
                  <a:ext uri="{FF2B5EF4-FFF2-40B4-BE49-F238E27FC236}">
                    <a16:creationId xmlns:a16="http://schemas.microsoft.com/office/drawing/2014/main" id="{45897DCD-94DA-5E7A-871F-94A6D63F9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1" y="1289"/>
                <a:ext cx="63" cy="65"/>
              </a:xfrm>
              <a:custGeom>
                <a:avLst/>
                <a:gdLst>
                  <a:gd name="T0" fmla="*/ 4 w 50"/>
                  <a:gd name="T1" fmla="*/ 22 h 51"/>
                  <a:gd name="T2" fmla="*/ 26 w 50"/>
                  <a:gd name="T3" fmla="*/ 3 h 51"/>
                  <a:gd name="T4" fmla="*/ 38 w 50"/>
                  <a:gd name="T5" fmla="*/ 4 h 51"/>
                  <a:gd name="T6" fmla="*/ 60 w 50"/>
                  <a:gd name="T7" fmla="*/ 29 h 51"/>
                  <a:gd name="T8" fmla="*/ 59 w 50"/>
                  <a:gd name="T9" fmla="*/ 42 h 51"/>
                  <a:gd name="T10" fmla="*/ 37 w 50"/>
                  <a:gd name="T11" fmla="*/ 61 h 51"/>
                  <a:gd name="T12" fmla="*/ 25 w 50"/>
                  <a:gd name="T13" fmla="*/ 60 h 51"/>
                  <a:gd name="T14" fmla="*/ 3 w 50"/>
                  <a:gd name="T15" fmla="*/ 34 h 51"/>
                  <a:gd name="T16" fmla="*/ 4 w 50"/>
                  <a:gd name="T17" fmla="*/ 22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51">
                    <a:moveTo>
                      <a:pt x="3" y="17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0" y="26"/>
                      <a:pt x="50" y="30"/>
                      <a:pt x="47" y="33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51"/>
                      <a:pt x="22" y="50"/>
                      <a:pt x="20" y="4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4"/>
                      <a:pt x="0" y="20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27" name="Freeform 146">
                <a:extLst>
                  <a:ext uri="{FF2B5EF4-FFF2-40B4-BE49-F238E27FC236}">
                    <a16:creationId xmlns:a16="http://schemas.microsoft.com/office/drawing/2014/main" id="{E11CCEB4-516F-42C9-2DDD-8AED3F507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" y="1329"/>
                <a:ext cx="65" cy="64"/>
              </a:xfrm>
              <a:custGeom>
                <a:avLst/>
                <a:gdLst>
                  <a:gd name="T0" fmla="*/ 4 w 51"/>
                  <a:gd name="T1" fmla="*/ 21 h 51"/>
                  <a:gd name="T2" fmla="*/ 27 w 51"/>
                  <a:gd name="T3" fmla="*/ 3 h 51"/>
                  <a:gd name="T4" fmla="*/ 40 w 51"/>
                  <a:gd name="T5" fmla="*/ 4 h 51"/>
                  <a:gd name="T6" fmla="*/ 61 w 51"/>
                  <a:gd name="T7" fmla="*/ 30 h 51"/>
                  <a:gd name="T8" fmla="*/ 61 w 51"/>
                  <a:gd name="T9" fmla="*/ 41 h 51"/>
                  <a:gd name="T10" fmla="*/ 37 w 51"/>
                  <a:gd name="T11" fmla="*/ 60 h 51"/>
                  <a:gd name="T12" fmla="*/ 25 w 51"/>
                  <a:gd name="T13" fmla="*/ 59 h 51"/>
                  <a:gd name="T14" fmla="*/ 3 w 51"/>
                  <a:gd name="T15" fmla="*/ 34 h 51"/>
                  <a:gd name="T16" fmla="*/ 4 w 51"/>
                  <a:gd name="T17" fmla="*/ 2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7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8" y="0"/>
                      <a:pt x="31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6"/>
                      <a:pt x="50" y="31"/>
                      <a:pt x="48" y="33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7" y="51"/>
                      <a:pt x="22" y="50"/>
                      <a:pt x="20" y="4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4"/>
                      <a:pt x="1" y="20"/>
                      <a:pt x="3" y="1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28" name="Freeform 147">
                <a:extLst>
                  <a:ext uri="{FF2B5EF4-FFF2-40B4-BE49-F238E27FC236}">
                    <a16:creationId xmlns:a16="http://schemas.microsoft.com/office/drawing/2014/main" id="{022759B1-D7C8-851F-E6CD-4B664273E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9" y="1368"/>
                <a:ext cx="63" cy="64"/>
              </a:xfrm>
              <a:custGeom>
                <a:avLst/>
                <a:gdLst>
                  <a:gd name="T0" fmla="*/ 4 w 50"/>
                  <a:gd name="T1" fmla="*/ 23 h 51"/>
                  <a:gd name="T2" fmla="*/ 26 w 50"/>
                  <a:gd name="T3" fmla="*/ 3 h 51"/>
                  <a:gd name="T4" fmla="*/ 38 w 50"/>
                  <a:gd name="T5" fmla="*/ 4 h 51"/>
                  <a:gd name="T6" fmla="*/ 60 w 50"/>
                  <a:gd name="T7" fmla="*/ 30 h 51"/>
                  <a:gd name="T8" fmla="*/ 59 w 50"/>
                  <a:gd name="T9" fmla="*/ 41 h 51"/>
                  <a:gd name="T10" fmla="*/ 37 w 50"/>
                  <a:gd name="T11" fmla="*/ 60 h 51"/>
                  <a:gd name="T12" fmla="*/ 24 w 50"/>
                  <a:gd name="T13" fmla="*/ 60 h 51"/>
                  <a:gd name="T14" fmla="*/ 3 w 50"/>
                  <a:gd name="T15" fmla="*/ 34 h 51"/>
                  <a:gd name="T16" fmla="*/ 4 w 50"/>
                  <a:gd name="T17" fmla="*/ 2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51">
                    <a:moveTo>
                      <a:pt x="3" y="18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0" y="26"/>
                      <a:pt x="50" y="31"/>
                      <a:pt x="47" y="33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51"/>
                      <a:pt x="22" y="50"/>
                      <a:pt x="19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4"/>
                      <a:pt x="0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29" name="Freeform 148">
                <a:extLst>
                  <a:ext uri="{FF2B5EF4-FFF2-40B4-BE49-F238E27FC236}">
                    <a16:creationId xmlns:a16="http://schemas.microsoft.com/office/drawing/2014/main" id="{AC3E3981-4599-B7EC-1BCE-32E3AE409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2" y="1407"/>
                <a:ext cx="63" cy="64"/>
              </a:xfrm>
              <a:custGeom>
                <a:avLst/>
                <a:gdLst>
                  <a:gd name="T0" fmla="*/ 4 w 50"/>
                  <a:gd name="T1" fmla="*/ 23 h 51"/>
                  <a:gd name="T2" fmla="*/ 26 w 50"/>
                  <a:gd name="T3" fmla="*/ 3 h 51"/>
                  <a:gd name="T4" fmla="*/ 38 w 50"/>
                  <a:gd name="T5" fmla="*/ 4 h 51"/>
                  <a:gd name="T6" fmla="*/ 60 w 50"/>
                  <a:gd name="T7" fmla="*/ 30 h 51"/>
                  <a:gd name="T8" fmla="*/ 59 w 50"/>
                  <a:gd name="T9" fmla="*/ 41 h 51"/>
                  <a:gd name="T10" fmla="*/ 37 w 50"/>
                  <a:gd name="T11" fmla="*/ 60 h 51"/>
                  <a:gd name="T12" fmla="*/ 25 w 50"/>
                  <a:gd name="T13" fmla="*/ 60 h 51"/>
                  <a:gd name="T14" fmla="*/ 3 w 50"/>
                  <a:gd name="T15" fmla="*/ 34 h 51"/>
                  <a:gd name="T16" fmla="*/ 4 w 50"/>
                  <a:gd name="T17" fmla="*/ 2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51">
                    <a:moveTo>
                      <a:pt x="3" y="18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0" y="26"/>
                      <a:pt x="50" y="31"/>
                      <a:pt x="47" y="33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51"/>
                      <a:pt x="22" y="50"/>
                      <a:pt x="20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4"/>
                      <a:pt x="0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30" name="Freeform 149">
                <a:extLst>
                  <a:ext uri="{FF2B5EF4-FFF2-40B4-BE49-F238E27FC236}">
                    <a16:creationId xmlns:a16="http://schemas.microsoft.com/office/drawing/2014/main" id="{9BFA7633-F471-D2F7-9D13-4DA642F3C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" y="1446"/>
                <a:ext cx="64" cy="65"/>
              </a:xfrm>
              <a:custGeom>
                <a:avLst/>
                <a:gdLst>
                  <a:gd name="T0" fmla="*/ 4 w 51"/>
                  <a:gd name="T1" fmla="*/ 23 h 51"/>
                  <a:gd name="T2" fmla="*/ 28 w 51"/>
                  <a:gd name="T3" fmla="*/ 3 h 51"/>
                  <a:gd name="T4" fmla="*/ 39 w 51"/>
                  <a:gd name="T5" fmla="*/ 4 h 51"/>
                  <a:gd name="T6" fmla="*/ 60 w 51"/>
                  <a:gd name="T7" fmla="*/ 31 h 51"/>
                  <a:gd name="T8" fmla="*/ 60 w 51"/>
                  <a:gd name="T9" fmla="*/ 42 h 51"/>
                  <a:gd name="T10" fmla="*/ 36 w 51"/>
                  <a:gd name="T11" fmla="*/ 62 h 51"/>
                  <a:gd name="T12" fmla="*/ 25 w 51"/>
                  <a:gd name="T13" fmla="*/ 61 h 51"/>
                  <a:gd name="T14" fmla="*/ 4 w 51"/>
                  <a:gd name="T15" fmla="*/ 34 h 51"/>
                  <a:gd name="T16" fmla="*/ 4 w 51"/>
                  <a:gd name="T17" fmla="*/ 2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1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7"/>
                      <a:pt x="50" y="31"/>
                      <a:pt x="48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7" y="51"/>
                      <a:pt x="23" y="51"/>
                      <a:pt x="20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24"/>
                      <a:pt x="1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31" name="Freeform 150">
                <a:extLst>
                  <a:ext uri="{FF2B5EF4-FFF2-40B4-BE49-F238E27FC236}">
                    <a16:creationId xmlns:a16="http://schemas.microsoft.com/office/drawing/2014/main" id="{E4A364D5-022A-7169-CAB5-5BC11DF32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0" y="1485"/>
                <a:ext cx="63" cy="65"/>
              </a:xfrm>
              <a:custGeom>
                <a:avLst/>
                <a:gdLst>
                  <a:gd name="T0" fmla="*/ 4 w 50"/>
                  <a:gd name="T1" fmla="*/ 23 h 51"/>
                  <a:gd name="T2" fmla="*/ 26 w 50"/>
                  <a:gd name="T3" fmla="*/ 3 h 51"/>
                  <a:gd name="T4" fmla="*/ 38 w 50"/>
                  <a:gd name="T5" fmla="*/ 4 h 51"/>
                  <a:gd name="T6" fmla="*/ 60 w 50"/>
                  <a:gd name="T7" fmla="*/ 31 h 51"/>
                  <a:gd name="T8" fmla="*/ 59 w 50"/>
                  <a:gd name="T9" fmla="*/ 42 h 51"/>
                  <a:gd name="T10" fmla="*/ 37 w 50"/>
                  <a:gd name="T11" fmla="*/ 62 h 51"/>
                  <a:gd name="T12" fmla="*/ 25 w 50"/>
                  <a:gd name="T13" fmla="*/ 61 h 51"/>
                  <a:gd name="T14" fmla="*/ 3 w 50"/>
                  <a:gd name="T15" fmla="*/ 34 h 51"/>
                  <a:gd name="T16" fmla="*/ 4 w 50"/>
                  <a:gd name="T17" fmla="*/ 2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51">
                    <a:moveTo>
                      <a:pt x="3" y="18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0" y="27"/>
                      <a:pt x="50" y="31"/>
                      <a:pt x="47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1"/>
                      <a:pt x="22" y="51"/>
                      <a:pt x="20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4"/>
                      <a:pt x="0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32" name="Freeform 151">
                <a:extLst>
                  <a:ext uri="{FF2B5EF4-FFF2-40B4-BE49-F238E27FC236}">
                    <a16:creationId xmlns:a16="http://schemas.microsoft.com/office/drawing/2014/main" id="{B94DA5AE-2596-42E9-5BA7-8A2B438E8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1524"/>
                <a:ext cx="63" cy="65"/>
              </a:xfrm>
              <a:custGeom>
                <a:avLst/>
                <a:gdLst>
                  <a:gd name="T0" fmla="*/ 4 w 50"/>
                  <a:gd name="T1" fmla="*/ 23 h 51"/>
                  <a:gd name="T2" fmla="*/ 26 w 50"/>
                  <a:gd name="T3" fmla="*/ 3 h 51"/>
                  <a:gd name="T4" fmla="*/ 39 w 50"/>
                  <a:gd name="T5" fmla="*/ 4 h 51"/>
                  <a:gd name="T6" fmla="*/ 60 w 50"/>
                  <a:gd name="T7" fmla="*/ 31 h 51"/>
                  <a:gd name="T8" fmla="*/ 59 w 50"/>
                  <a:gd name="T9" fmla="*/ 42 h 51"/>
                  <a:gd name="T10" fmla="*/ 37 w 50"/>
                  <a:gd name="T11" fmla="*/ 62 h 51"/>
                  <a:gd name="T12" fmla="*/ 25 w 50"/>
                  <a:gd name="T13" fmla="*/ 61 h 51"/>
                  <a:gd name="T14" fmla="*/ 3 w 50"/>
                  <a:gd name="T15" fmla="*/ 34 h 51"/>
                  <a:gd name="T16" fmla="*/ 4 w 50"/>
                  <a:gd name="T17" fmla="*/ 2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51">
                    <a:moveTo>
                      <a:pt x="3" y="18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8" y="0"/>
                      <a:pt x="31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0" y="27"/>
                      <a:pt x="50" y="31"/>
                      <a:pt x="47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1"/>
                      <a:pt x="22" y="51"/>
                      <a:pt x="20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4"/>
                      <a:pt x="0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33" name="Freeform 152">
                <a:extLst>
                  <a:ext uri="{FF2B5EF4-FFF2-40B4-BE49-F238E27FC236}">
                    <a16:creationId xmlns:a16="http://schemas.microsoft.com/office/drawing/2014/main" id="{98378AE2-9460-D6A8-756D-FC75A6942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1564"/>
                <a:ext cx="64" cy="64"/>
              </a:xfrm>
              <a:custGeom>
                <a:avLst/>
                <a:gdLst>
                  <a:gd name="T0" fmla="*/ 4 w 51"/>
                  <a:gd name="T1" fmla="*/ 23 h 51"/>
                  <a:gd name="T2" fmla="*/ 28 w 51"/>
                  <a:gd name="T3" fmla="*/ 4 h 51"/>
                  <a:gd name="T4" fmla="*/ 39 w 51"/>
                  <a:gd name="T5" fmla="*/ 4 h 51"/>
                  <a:gd name="T6" fmla="*/ 60 w 51"/>
                  <a:gd name="T7" fmla="*/ 30 h 51"/>
                  <a:gd name="T8" fmla="*/ 60 w 51"/>
                  <a:gd name="T9" fmla="*/ 41 h 51"/>
                  <a:gd name="T10" fmla="*/ 38 w 51"/>
                  <a:gd name="T11" fmla="*/ 61 h 51"/>
                  <a:gd name="T12" fmla="*/ 25 w 51"/>
                  <a:gd name="T13" fmla="*/ 60 h 51"/>
                  <a:gd name="T14" fmla="*/ 4 w 51"/>
                  <a:gd name="T15" fmla="*/ 34 h 51"/>
                  <a:gd name="T16" fmla="*/ 4 w 51"/>
                  <a:gd name="T17" fmla="*/ 2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9" y="1"/>
                      <a:pt x="31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7"/>
                      <a:pt x="50" y="31"/>
                      <a:pt x="48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1"/>
                      <a:pt x="23" y="51"/>
                      <a:pt x="20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25"/>
                      <a:pt x="1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34" name="Freeform 153">
                <a:extLst>
                  <a:ext uri="{FF2B5EF4-FFF2-40B4-BE49-F238E27FC236}">
                    <a16:creationId xmlns:a16="http://schemas.microsoft.com/office/drawing/2014/main" id="{6911E698-5F41-775A-DBC5-B63E1D7B8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1603"/>
                <a:ext cx="64" cy="64"/>
              </a:xfrm>
              <a:custGeom>
                <a:avLst/>
                <a:gdLst>
                  <a:gd name="T0" fmla="*/ 4 w 50"/>
                  <a:gd name="T1" fmla="*/ 23 h 51"/>
                  <a:gd name="T2" fmla="*/ 27 w 50"/>
                  <a:gd name="T3" fmla="*/ 4 h 51"/>
                  <a:gd name="T4" fmla="*/ 38 w 50"/>
                  <a:gd name="T5" fmla="*/ 4 h 51"/>
                  <a:gd name="T6" fmla="*/ 61 w 50"/>
                  <a:gd name="T7" fmla="*/ 30 h 51"/>
                  <a:gd name="T8" fmla="*/ 60 w 50"/>
                  <a:gd name="T9" fmla="*/ 41 h 51"/>
                  <a:gd name="T10" fmla="*/ 37 w 50"/>
                  <a:gd name="T11" fmla="*/ 61 h 51"/>
                  <a:gd name="T12" fmla="*/ 26 w 50"/>
                  <a:gd name="T13" fmla="*/ 60 h 51"/>
                  <a:gd name="T14" fmla="*/ 3 w 50"/>
                  <a:gd name="T15" fmla="*/ 34 h 51"/>
                  <a:gd name="T16" fmla="*/ 4 w 50"/>
                  <a:gd name="T17" fmla="*/ 2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51">
                    <a:moveTo>
                      <a:pt x="3" y="18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4" y="0"/>
                      <a:pt x="28" y="1"/>
                      <a:pt x="30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0" y="27"/>
                      <a:pt x="50" y="31"/>
                      <a:pt x="47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1"/>
                      <a:pt x="22" y="51"/>
                      <a:pt x="20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5"/>
                      <a:pt x="0" y="20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35" name="Freeform 154">
                <a:extLst>
                  <a:ext uri="{FF2B5EF4-FFF2-40B4-BE49-F238E27FC236}">
                    <a16:creationId xmlns:a16="http://schemas.microsoft.com/office/drawing/2014/main" id="{FF0F5555-47F7-B3FB-CFC7-CA46EA883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642"/>
                <a:ext cx="64" cy="64"/>
              </a:xfrm>
              <a:custGeom>
                <a:avLst/>
                <a:gdLst>
                  <a:gd name="T0" fmla="*/ 4 w 51"/>
                  <a:gd name="T1" fmla="*/ 23 h 51"/>
                  <a:gd name="T2" fmla="*/ 26 w 51"/>
                  <a:gd name="T3" fmla="*/ 4 h 51"/>
                  <a:gd name="T4" fmla="*/ 39 w 51"/>
                  <a:gd name="T5" fmla="*/ 5 h 51"/>
                  <a:gd name="T6" fmla="*/ 60 w 51"/>
                  <a:gd name="T7" fmla="*/ 30 h 51"/>
                  <a:gd name="T8" fmla="*/ 59 w 51"/>
                  <a:gd name="T9" fmla="*/ 43 h 51"/>
                  <a:gd name="T10" fmla="*/ 36 w 51"/>
                  <a:gd name="T11" fmla="*/ 61 h 51"/>
                  <a:gd name="T12" fmla="*/ 25 w 51"/>
                  <a:gd name="T13" fmla="*/ 60 h 51"/>
                  <a:gd name="T14" fmla="*/ 3 w 51"/>
                  <a:gd name="T15" fmla="*/ 34 h 51"/>
                  <a:gd name="T16" fmla="*/ 4 w 51"/>
                  <a:gd name="T17" fmla="*/ 2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4" y="0"/>
                      <a:pt x="28" y="1"/>
                      <a:pt x="31" y="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7"/>
                      <a:pt x="50" y="31"/>
                      <a:pt x="47" y="34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7" y="51"/>
                      <a:pt x="22" y="51"/>
                      <a:pt x="20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5"/>
                      <a:pt x="0" y="21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36" name="Freeform 155">
                <a:extLst>
                  <a:ext uri="{FF2B5EF4-FFF2-40B4-BE49-F238E27FC236}">
                    <a16:creationId xmlns:a16="http://schemas.microsoft.com/office/drawing/2014/main" id="{D4ADABE0-0A4B-B8DA-2A0A-8F047906F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1682"/>
                <a:ext cx="64" cy="65"/>
              </a:xfrm>
              <a:custGeom>
                <a:avLst/>
                <a:gdLst>
                  <a:gd name="T0" fmla="*/ 4 w 51"/>
                  <a:gd name="T1" fmla="*/ 23 h 51"/>
                  <a:gd name="T2" fmla="*/ 28 w 51"/>
                  <a:gd name="T3" fmla="*/ 4 h 51"/>
                  <a:gd name="T4" fmla="*/ 39 w 51"/>
                  <a:gd name="T5" fmla="*/ 4 h 51"/>
                  <a:gd name="T6" fmla="*/ 61 w 51"/>
                  <a:gd name="T7" fmla="*/ 31 h 51"/>
                  <a:gd name="T8" fmla="*/ 60 w 51"/>
                  <a:gd name="T9" fmla="*/ 42 h 51"/>
                  <a:gd name="T10" fmla="*/ 36 w 51"/>
                  <a:gd name="T11" fmla="*/ 62 h 51"/>
                  <a:gd name="T12" fmla="*/ 25 w 51"/>
                  <a:gd name="T13" fmla="*/ 61 h 51"/>
                  <a:gd name="T14" fmla="*/ 4 w 51"/>
                  <a:gd name="T15" fmla="*/ 36 h 51"/>
                  <a:gd name="T16" fmla="*/ 4 w 51"/>
                  <a:gd name="T17" fmla="*/ 2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3" y="18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29" y="1"/>
                      <a:pt x="31" y="3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1" y="27"/>
                      <a:pt x="51" y="31"/>
                      <a:pt x="48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7" y="51"/>
                      <a:pt x="22" y="51"/>
                      <a:pt x="20" y="4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25"/>
                      <a:pt x="1" y="21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37" name="Freeform 156">
                <a:extLst>
                  <a:ext uri="{FF2B5EF4-FFF2-40B4-BE49-F238E27FC236}">
                    <a16:creationId xmlns:a16="http://schemas.microsoft.com/office/drawing/2014/main" id="{3B561672-18C1-7B98-29F6-A0D10CBE5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5" y="1706"/>
                <a:ext cx="90" cy="86"/>
              </a:xfrm>
              <a:custGeom>
                <a:avLst/>
                <a:gdLst>
                  <a:gd name="T0" fmla="*/ 4 w 71"/>
                  <a:gd name="T1" fmla="*/ 44 h 68"/>
                  <a:gd name="T2" fmla="*/ 52 w 71"/>
                  <a:gd name="T3" fmla="*/ 4 h 68"/>
                  <a:gd name="T4" fmla="*/ 66 w 71"/>
                  <a:gd name="T5" fmla="*/ 5 h 68"/>
                  <a:gd name="T6" fmla="*/ 86 w 71"/>
                  <a:gd name="T7" fmla="*/ 29 h 68"/>
                  <a:gd name="T8" fmla="*/ 85 w 71"/>
                  <a:gd name="T9" fmla="*/ 43 h 68"/>
                  <a:gd name="T10" fmla="*/ 37 w 71"/>
                  <a:gd name="T11" fmla="*/ 83 h 68"/>
                  <a:gd name="T12" fmla="*/ 24 w 71"/>
                  <a:gd name="T13" fmla="*/ 82 h 68"/>
                  <a:gd name="T14" fmla="*/ 3 w 71"/>
                  <a:gd name="T15" fmla="*/ 57 h 68"/>
                  <a:gd name="T16" fmla="*/ 4 w 71"/>
                  <a:gd name="T17" fmla="*/ 44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" h="68">
                    <a:moveTo>
                      <a:pt x="3" y="35"/>
                    </a:moveTo>
                    <a:cubicBezTo>
                      <a:pt x="41" y="3"/>
                      <a:pt x="41" y="3"/>
                      <a:pt x="41" y="3"/>
                    </a:cubicBezTo>
                    <a:cubicBezTo>
                      <a:pt x="44" y="0"/>
                      <a:pt x="49" y="1"/>
                      <a:pt x="52" y="4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71" y="26"/>
                      <a:pt x="71" y="31"/>
                      <a:pt x="67" y="34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6" y="68"/>
                      <a:pt x="22" y="68"/>
                      <a:pt x="19" y="6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42"/>
                      <a:pt x="0" y="38"/>
                      <a:pt x="3" y="3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38" name="Freeform 157">
                <a:extLst>
                  <a:ext uri="{FF2B5EF4-FFF2-40B4-BE49-F238E27FC236}">
                    <a16:creationId xmlns:a16="http://schemas.microsoft.com/office/drawing/2014/main" id="{89E34FB1-1C1B-1CF8-89CE-DDECB58B3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4" y="1744"/>
                <a:ext cx="99" cy="95"/>
              </a:xfrm>
              <a:custGeom>
                <a:avLst/>
                <a:gdLst>
                  <a:gd name="T0" fmla="*/ 4 w 78"/>
                  <a:gd name="T1" fmla="*/ 52 h 75"/>
                  <a:gd name="T2" fmla="*/ 61 w 78"/>
                  <a:gd name="T3" fmla="*/ 4 h 75"/>
                  <a:gd name="T4" fmla="*/ 74 w 78"/>
                  <a:gd name="T5" fmla="*/ 5 h 75"/>
                  <a:gd name="T6" fmla="*/ 95 w 78"/>
                  <a:gd name="T7" fmla="*/ 29 h 75"/>
                  <a:gd name="T8" fmla="*/ 94 w 78"/>
                  <a:gd name="T9" fmla="*/ 43 h 75"/>
                  <a:gd name="T10" fmla="*/ 37 w 78"/>
                  <a:gd name="T11" fmla="*/ 91 h 75"/>
                  <a:gd name="T12" fmla="*/ 24 w 78"/>
                  <a:gd name="T13" fmla="*/ 90 h 75"/>
                  <a:gd name="T14" fmla="*/ 3 w 78"/>
                  <a:gd name="T15" fmla="*/ 65 h 75"/>
                  <a:gd name="T16" fmla="*/ 4 w 78"/>
                  <a:gd name="T17" fmla="*/ 52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8" h="75">
                    <a:moveTo>
                      <a:pt x="3" y="41"/>
                    </a:moveTo>
                    <a:cubicBezTo>
                      <a:pt x="48" y="3"/>
                      <a:pt x="48" y="3"/>
                      <a:pt x="48" y="3"/>
                    </a:cubicBezTo>
                    <a:cubicBezTo>
                      <a:pt x="51" y="0"/>
                      <a:pt x="56" y="1"/>
                      <a:pt x="58" y="4"/>
                    </a:cubicBezTo>
                    <a:cubicBezTo>
                      <a:pt x="75" y="23"/>
                      <a:pt x="75" y="23"/>
                      <a:pt x="75" y="23"/>
                    </a:cubicBezTo>
                    <a:cubicBezTo>
                      <a:pt x="78" y="26"/>
                      <a:pt x="77" y="31"/>
                      <a:pt x="74" y="34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6" y="75"/>
                      <a:pt x="21" y="74"/>
                      <a:pt x="19" y="7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0" y="48"/>
                      <a:pt x="0" y="44"/>
                      <a:pt x="3" y="4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39" name="Freeform 158">
                <a:extLst>
                  <a:ext uri="{FF2B5EF4-FFF2-40B4-BE49-F238E27FC236}">
                    <a16:creationId xmlns:a16="http://schemas.microsoft.com/office/drawing/2014/main" id="{5099E027-C211-0477-8C5A-3037D6630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770"/>
                <a:ext cx="124" cy="115"/>
              </a:xfrm>
              <a:custGeom>
                <a:avLst/>
                <a:gdLst>
                  <a:gd name="T0" fmla="*/ 5 w 98"/>
                  <a:gd name="T1" fmla="*/ 72 h 91"/>
                  <a:gd name="T2" fmla="*/ 86 w 98"/>
                  <a:gd name="T3" fmla="*/ 3 h 91"/>
                  <a:gd name="T4" fmla="*/ 100 w 98"/>
                  <a:gd name="T5" fmla="*/ 4 h 91"/>
                  <a:gd name="T6" fmla="*/ 120 w 98"/>
                  <a:gd name="T7" fmla="*/ 29 h 91"/>
                  <a:gd name="T8" fmla="*/ 120 w 98"/>
                  <a:gd name="T9" fmla="*/ 42 h 91"/>
                  <a:gd name="T10" fmla="*/ 38 w 98"/>
                  <a:gd name="T11" fmla="*/ 111 h 91"/>
                  <a:gd name="T12" fmla="*/ 25 w 98"/>
                  <a:gd name="T13" fmla="*/ 110 h 91"/>
                  <a:gd name="T14" fmla="*/ 4 w 98"/>
                  <a:gd name="T15" fmla="*/ 85 h 91"/>
                  <a:gd name="T16" fmla="*/ 5 w 98"/>
                  <a:gd name="T17" fmla="*/ 72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8" h="91">
                    <a:moveTo>
                      <a:pt x="4" y="57"/>
                    </a:moveTo>
                    <a:cubicBezTo>
                      <a:pt x="68" y="2"/>
                      <a:pt x="68" y="2"/>
                      <a:pt x="68" y="2"/>
                    </a:cubicBezTo>
                    <a:cubicBezTo>
                      <a:pt x="71" y="0"/>
                      <a:pt x="76" y="0"/>
                      <a:pt x="79" y="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8" y="26"/>
                      <a:pt x="98" y="30"/>
                      <a:pt x="95" y="33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7" y="91"/>
                      <a:pt x="22" y="90"/>
                      <a:pt x="20" y="8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0" y="64"/>
                      <a:pt x="1" y="60"/>
                      <a:pt x="4" y="5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40" name="Freeform 159">
                <a:extLst>
                  <a:ext uri="{FF2B5EF4-FFF2-40B4-BE49-F238E27FC236}">
                    <a16:creationId xmlns:a16="http://schemas.microsoft.com/office/drawing/2014/main" id="{D96F5978-F074-F4C9-7735-0CA0D9DDA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1856"/>
                <a:ext cx="76" cy="74"/>
              </a:xfrm>
              <a:custGeom>
                <a:avLst/>
                <a:gdLst>
                  <a:gd name="T0" fmla="*/ 4 w 60"/>
                  <a:gd name="T1" fmla="*/ 31 h 59"/>
                  <a:gd name="T2" fmla="*/ 38 w 60"/>
                  <a:gd name="T3" fmla="*/ 4 h 59"/>
                  <a:gd name="T4" fmla="*/ 51 w 60"/>
                  <a:gd name="T5" fmla="*/ 4 h 59"/>
                  <a:gd name="T6" fmla="*/ 72 w 60"/>
                  <a:gd name="T7" fmla="*/ 29 h 59"/>
                  <a:gd name="T8" fmla="*/ 71 w 60"/>
                  <a:gd name="T9" fmla="*/ 41 h 59"/>
                  <a:gd name="T10" fmla="*/ 37 w 60"/>
                  <a:gd name="T11" fmla="*/ 70 h 59"/>
                  <a:gd name="T12" fmla="*/ 24 w 60"/>
                  <a:gd name="T13" fmla="*/ 69 h 59"/>
                  <a:gd name="T14" fmla="*/ 3 w 60"/>
                  <a:gd name="T15" fmla="*/ 45 h 59"/>
                  <a:gd name="T16" fmla="*/ 4 w 60"/>
                  <a:gd name="T17" fmla="*/ 31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" h="59">
                    <a:moveTo>
                      <a:pt x="3" y="25"/>
                    </a:moveTo>
                    <a:cubicBezTo>
                      <a:pt x="30" y="3"/>
                      <a:pt x="30" y="3"/>
                      <a:pt x="30" y="3"/>
                    </a:cubicBezTo>
                    <a:cubicBezTo>
                      <a:pt x="33" y="0"/>
                      <a:pt x="38" y="0"/>
                      <a:pt x="40" y="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60" y="26"/>
                      <a:pt x="59" y="31"/>
                      <a:pt x="56" y="33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6" y="59"/>
                      <a:pt x="22" y="58"/>
                      <a:pt x="19" y="5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3"/>
                      <a:pt x="0" y="28"/>
                      <a:pt x="3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41" name="Freeform 160">
                <a:extLst>
                  <a:ext uri="{FF2B5EF4-FFF2-40B4-BE49-F238E27FC236}">
                    <a16:creationId xmlns:a16="http://schemas.microsoft.com/office/drawing/2014/main" id="{3ECD799B-EA96-2FFD-D067-708824B62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1670"/>
                <a:ext cx="66" cy="66"/>
              </a:xfrm>
              <a:custGeom>
                <a:avLst/>
                <a:gdLst>
                  <a:gd name="T0" fmla="*/ 4 w 52"/>
                  <a:gd name="T1" fmla="*/ 24 h 52"/>
                  <a:gd name="T2" fmla="*/ 28 w 52"/>
                  <a:gd name="T3" fmla="*/ 3 h 52"/>
                  <a:gd name="T4" fmla="*/ 41 w 52"/>
                  <a:gd name="T5" fmla="*/ 4 h 52"/>
                  <a:gd name="T6" fmla="*/ 62 w 52"/>
                  <a:gd name="T7" fmla="*/ 29 h 52"/>
                  <a:gd name="T8" fmla="*/ 61 w 52"/>
                  <a:gd name="T9" fmla="*/ 42 h 52"/>
                  <a:gd name="T10" fmla="*/ 37 w 52"/>
                  <a:gd name="T11" fmla="*/ 62 h 52"/>
                  <a:gd name="T12" fmla="*/ 24 w 52"/>
                  <a:gd name="T13" fmla="*/ 62 h 52"/>
                  <a:gd name="T14" fmla="*/ 3 w 52"/>
                  <a:gd name="T15" fmla="*/ 37 h 52"/>
                  <a:gd name="T16" fmla="*/ 4 w 52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5" y="0"/>
                      <a:pt x="30" y="0"/>
                      <a:pt x="32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2" y="26"/>
                      <a:pt x="51" y="30"/>
                      <a:pt x="48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2"/>
                      <a:pt x="21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42" name="Freeform 161">
                <a:extLst>
                  <a:ext uri="{FF2B5EF4-FFF2-40B4-BE49-F238E27FC236}">
                    <a16:creationId xmlns:a16="http://schemas.microsoft.com/office/drawing/2014/main" id="{6287E65F-2D1A-3DA8-612E-A305C3B66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" y="1629"/>
                <a:ext cx="66" cy="66"/>
              </a:xfrm>
              <a:custGeom>
                <a:avLst/>
                <a:gdLst>
                  <a:gd name="T0" fmla="*/ 4 w 52"/>
                  <a:gd name="T1" fmla="*/ 24 h 52"/>
                  <a:gd name="T2" fmla="*/ 29 w 52"/>
                  <a:gd name="T3" fmla="*/ 3 h 52"/>
                  <a:gd name="T4" fmla="*/ 42 w 52"/>
                  <a:gd name="T5" fmla="*/ 4 h 52"/>
                  <a:gd name="T6" fmla="*/ 63 w 52"/>
                  <a:gd name="T7" fmla="*/ 29 h 52"/>
                  <a:gd name="T8" fmla="*/ 62 w 52"/>
                  <a:gd name="T9" fmla="*/ 42 h 52"/>
                  <a:gd name="T10" fmla="*/ 37 w 52"/>
                  <a:gd name="T11" fmla="*/ 63 h 52"/>
                  <a:gd name="T12" fmla="*/ 24 w 52"/>
                  <a:gd name="T13" fmla="*/ 62 h 52"/>
                  <a:gd name="T14" fmla="*/ 3 w 52"/>
                  <a:gd name="T15" fmla="*/ 37 h 52"/>
                  <a:gd name="T16" fmla="*/ 4 w 52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43" name="Freeform 162">
                <a:extLst>
                  <a:ext uri="{FF2B5EF4-FFF2-40B4-BE49-F238E27FC236}">
                    <a16:creationId xmlns:a16="http://schemas.microsoft.com/office/drawing/2014/main" id="{51A93F87-AAB4-BDD4-12C6-5DE578180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1589"/>
                <a:ext cx="65" cy="67"/>
              </a:xfrm>
              <a:custGeom>
                <a:avLst/>
                <a:gdLst>
                  <a:gd name="T0" fmla="*/ 4 w 52"/>
                  <a:gd name="T1" fmla="*/ 24 h 53"/>
                  <a:gd name="T2" fmla="*/ 29 w 52"/>
                  <a:gd name="T3" fmla="*/ 4 h 53"/>
                  <a:gd name="T4" fmla="*/ 41 w 52"/>
                  <a:gd name="T5" fmla="*/ 5 h 53"/>
                  <a:gd name="T6" fmla="*/ 63 w 52"/>
                  <a:gd name="T7" fmla="*/ 30 h 53"/>
                  <a:gd name="T8" fmla="*/ 61 w 52"/>
                  <a:gd name="T9" fmla="*/ 43 h 53"/>
                  <a:gd name="T10" fmla="*/ 38 w 52"/>
                  <a:gd name="T11" fmla="*/ 63 h 53"/>
                  <a:gd name="T12" fmla="*/ 25 w 52"/>
                  <a:gd name="T13" fmla="*/ 62 h 53"/>
                  <a:gd name="T14" fmla="*/ 4 w 52"/>
                  <a:gd name="T15" fmla="*/ 37 h 53"/>
                  <a:gd name="T16" fmla="*/ 4 w 52"/>
                  <a:gd name="T17" fmla="*/ 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3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44" name="Freeform 163">
                <a:extLst>
                  <a:ext uri="{FF2B5EF4-FFF2-40B4-BE49-F238E27FC236}">
                    <a16:creationId xmlns:a16="http://schemas.microsoft.com/office/drawing/2014/main" id="{B9091388-9E37-161B-2662-DA3816DFF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1550"/>
                <a:ext cx="67" cy="65"/>
              </a:xfrm>
              <a:custGeom>
                <a:avLst/>
                <a:gdLst>
                  <a:gd name="T0" fmla="*/ 5 w 53"/>
                  <a:gd name="T1" fmla="*/ 24 h 52"/>
                  <a:gd name="T2" fmla="*/ 29 w 53"/>
                  <a:gd name="T3" fmla="*/ 3 h 52"/>
                  <a:gd name="T4" fmla="*/ 42 w 53"/>
                  <a:gd name="T5" fmla="*/ 4 h 52"/>
                  <a:gd name="T6" fmla="*/ 63 w 53"/>
                  <a:gd name="T7" fmla="*/ 29 h 52"/>
                  <a:gd name="T8" fmla="*/ 62 w 53"/>
                  <a:gd name="T9" fmla="*/ 41 h 52"/>
                  <a:gd name="T10" fmla="*/ 38 w 53"/>
                  <a:gd name="T11" fmla="*/ 61 h 52"/>
                  <a:gd name="T12" fmla="*/ 25 w 53"/>
                  <a:gd name="T13" fmla="*/ 61 h 52"/>
                  <a:gd name="T14" fmla="*/ 4 w 53"/>
                  <a:gd name="T15" fmla="*/ 36 h 52"/>
                  <a:gd name="T16" fmla="*/ 5 w 53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0"/>
                      <a:pt x="49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45" name="Freeform 164">
                <a:extLst>
                  <a:ext uri="{FF2B5EF4-FFF2-40B4-BE49-F238E27FC236}">
                    <a16:creationId xmlns:a16="http://schemas.microsoft.com/office/drawing/2014/main" id="{A07BECE1-7B10-A5AB-253B-BA1BFFC4D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1509"/>
                <a:ext cx="66" cy="66"/>
              </a:xfrm>
              <a:custGeom>
                <a:avLst/>
                <a:gdLst>
                  <a:gd name="T0" fmla="*/ 4 w 52"/>
                  <a:gd name="T1" fmla="*/ 24 h 52"/>
                  <a:gd name="T2" fmla="*/ 29 w 52"/>
                  <a:gd name="T3" fmla="*/ 3 h 52"/>
                  <a:gd name="T4" fmla="*/ 42 w 52"/>
                  <a:gd name="T5" fmla="*/ 4 h 52"/>
                  <a:gd name="T6" fmla="*/ 63 w 52"/>
                  <a:gd name="T7" fmla="*/ 29 h 52"/>
                  <a:gd name="T8" fmla="*/ 62 w 52"/>
                  <a:gd name="T9" fmla="*/ 42 h 52"/>
                  <a:gd name="T10" fmla="*/ 37 w 52"/>
                  <a:gd name="T11" fmla="*/ 63 h 52"/>
                  <a:gd name="T12" fmla="*/ 24 w 52"/>
                  <a:gd name="T13" fmla="*/ 62 h 52"/>
                  <a:gd name="T14" fmla="*/ 3 w 52"/>
                  <a:gd name="T15" fmla="*/ 37 h 52"/>
                  <a:gd name="T16" fmla="*/ 4 w 52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46" name="Freeform 165">
                <a:extLst>
                  <a:ext uri="{FF2B5EF4-FFF2-40B4-BE49-F238E27FC236}">
                    <a16:creationId xmlns:a16="http://schemas.microsoft.com/office/drawing/2014/main" id="{E44CDB87-A47F-8A5D-9941-6548E9B36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1469"/>
                <a:ext cx="66" cy="67"/>
              </a:xfrm>
              <a:custGeom>
                <a:avLst/>
                <a:gdLst>
                  <a:gd name="T0" fmla="*/ 4 w 52"/>
                  <a:gd name="T1" fmla="*/ 24 h 53"/>
                  <a:gd name="T2" fmla="*/ 29 w 52"/>
                  <a:gd name="T3" fmla="*/ 4 h 53"/>
                  <a:gd name="T4" fmla="*/ 42 w 52"/>
                  <a:gd name="T5" fmla="*/ 5 h 53"/>
                  <a:gd name="T6" fmla="*/ 63 w 52"/>
                  <a:gd name="T7" fmla="*/ 30 h 53"/>
                  <a:gd name="T8" fmla="*/ 62 w 52"/>
                  <a:gd name="T9" fmla="*/ 43 h 53"/>
                  <a:gd name="T10" fmla="*/ 38 w 52"/>
                  <a:gd name="T11" fmla="*/ 63 h 53"/>
                  <a:gd name="T12" fmla="*/ 25 w 52"/>
                  <a:gd name="T13" fmla="*/ 62 h 53"/>
                  <a:gd name="T14" fmla="*/ 4 w 52"/>
                  <a:gd name="T15" fmla="*/ 37 h 53"/>
                  <a:gd name="T16" fmla="*/ 4 w 52"/>
                  <a:gd name="T17" fmla="*/ 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3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47" name="Freeform 166">
                <a:extLst>
                  <a:ext uri="{FF2B5EF4-FFF2-40B4-BE49-F238E27FC236}">
                    <a16:creationId xmlns:a16="http://schemas.microsoft.com/office/drawing/2014/main" id="{22EC79BC-0535-DAD8-57C3-953C18930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1430"/>
                <a:ext cx="67" cy="65"/>
              </a:xfrm>
              <a:custGeom>
                <a:avLst/>
                <a:gdLst>
                  <a:gd name="T0" fmla="*/ 5 w 53"/>
                  <a:gd name="T1" fmla="*/ 24 h 52"/>
                  <a:gd name="T2" fmla="*/ 29 w 53"/>
                  <a:gd name="T3" fmla="*/ 3 h 52"/>
                  <a:gd name="T4" fmla="*/ 42 w 53"/>
                  <a:gd name="T5" fmla="*/ 4 h 52"/>
                  <a:gd name="T6" fmla="*/ 63 w 53"/>
                  <a:gd name="T7" fmla="*/ 29 h 52"/>
                  <a:gd name="T8" fmla="*/ 62 w 53"/>
                  <a:gd name="T9" fmla="*/ 41 h 52"/>
                  <a:gd name="T10" fmla="*/ 38 w 53"/>
                  <a:gd name="T11" fmla="*/ 61 h 52"/>
                  <a:gd name="T12" fmla="*/ 25 w 53"/>
                  <a:gd name="T13" fmla="*/ 61 h 52"/>
                  <a:gd name="T14" fmla="*/ 4 w 53"/>
                  <a:gd name="T15" fmla="*/ 36 h 52"/>
                  <a:gd name="T16" fmla="*/ 5 w 53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0"/>
                      <a:pt x="49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48" name="Freeform 167">
                <a:extLst>
                  <a:ext uri="{FF2B5EF4-FFF2-40B4-BE49-F238E27FC236}">
                    <a16:creationId xmlns:a16="http://schemas.microsoft.com/office/drawing/2014/main" id="{960D4F21-DFC9-3602-63F5-B90FE77A2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389"/>
                <a:ext cx="66" cy="66"/>
              </a:xfrm>
              <a:custGeom>
                <a:avLst/>
                <a:gdLst>
                  <a:gd name="T0" fmla="*/ 4 w 52"/>
                  <a:gd name="T1" fmla="*/ 24 h 52"/>
                  <a:gd name="T2" fmla="*/ 29 w 52"/>
                  <a:gd name="T3" fmla="*/ 3 h 52"/>
                  <a:gd name="T4" fmla="*/ 42 w 52"/>
                  <a:gd name="T5" fmla="*/ 4 h 52"/>
                  <a:gd name="T6" fmla="*/ 63 w 52"/>
                  <a:gd name="T7" fmla="*/ 29 h 52"/>
                  <a:gd name="T8" fmla="*/ 62 w 52"/>
                  <a:gd name="T9" fmla="*/ 42 h 52"/>
                  <a:gd name="T10" fmla="*/ 37 w 52"/>
                  <a:gd name="T11" fmla="*/ 63 h 52"/>
                  <a:gd name="T12" fmla="*/ 24 w 52"/>
                  <a:gd name="T13" fmla="*/ 62 h 52"/>
                  <a:gd name="T14" fmla="*/ 3 w 52"/>
                  <a:gd name="T15" fmla="*/ 37 h 52"/>
                  <a:gd name="T16" fmla="*/ 4 w 52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49" name="Freeform 168">
                <a:extLst>
                  <a:ext uri="{FF2B5EF4-FFF2-40B4-BE49-F238E27FC236}">
                    <a16:creationId xmlns:a16="http://schemas.microsoft.com/office/drawing/2014/main" id="{C137B5E0-7E8A-AB89-CC5D-D933FA4AC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1349"/>
                <a:ext cx="66" cy="67"/>
              </a:xfrm>
              <a:custGeom>
                <a:avLst/>
                <a:gdLst>
                  <a:gd name="T0" fmla="*/ 4 w 52"/>
                  <a:gd name="T1" fmla="*/ 24 h 53"/>
                  <a:gd name="T2" fmla="*/ 29 w 52"/>
                  <a:gd name="T3" fmla="*/ 4 h 53"/>
                  <a:gd name="T4" fmla="*/ 42 w 52"/>
                  <a:gd name="T5" fmla="*/ 5 h 53"/>
                  <a:gd name="T6" fmla="*/ 63 w 52"/>
                  <a:gd name="T7" fmla="*/ 30 h 53"/>
                  <a:gd name="T8" fmla="*/ 62 w 52"/>
                  <a:gd name="T9" fmla="*/ 43 h 53"/>
                  <a:gd name="T10" fmla="*/ 38 w 52"/>
                  <a:gd name="T11" fmla="*/ 63 h 53"/>
                  <a:gd name="T12" fmla="*/ 25 w 52"/>
                  <a:gd name="T13" fmla="*/ 62 h 53"/>
                  <a:gd name="T14" fmla="*/ 4 w 52"/>
                  <a:gd name="T15" fmla="*/ 37 h 53"/>
                  <a:gd name="T16" fmla="*/ 4 w 52"/>
                  <a:gd name="T17" fmla="*/ 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3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50" name="Freeform 169">
                <a:extLst>
                  <a:ext uri="{FF2B5EF4-FFF2-40B4-BE49-F238E27FC236}">
                    <a16:creationId xmlns:a16="http://schemas.microsoft.com/office/drawing/2014/main" id="{F9DD5AF6-A050-E669-B23D-D78FA7561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1310"/>
                <a:ext cx="67" cy="65"/>
              </a:xfrm>
              <a:custGeom>
                <a:avLst/>
                <a:gdLst>
                  <a:gd name="T0" fmla="*/ 5 w 53"/>
                  <a:gd name="T1" fmla="*/ 24 h 52"/>
                  <a:gd name="T2" fmla="*/ 29 w 53"/>
                  <a:gd name="T3" fmla="*/ 3 h 52"/>
                  <a:gd name="T4" fmla="*/ 42 w 53"/>
                  <a:gd name="T5" fmla="*/ 4 h 52"/>
                  <a:gd name="T6" fmla="*/ 63 w 53"/>
                  <a:gd name="T7" fmla="*/ 29 h 52"/>
                  <a:gd name="T8" fmla="*/ 62 w 53"/>
                  <a:gd name="T9" fmla="*/ 41 h 52"/>
                  <a:gd name="T10" fmla="*/ 38 w 53"/>
                  <a:gd name="T11" fmla="*/ 61 h 52"/>
                  <a:gd name="T12" fmla="*/ 25 w 53"/>
                  <a:gd name="T13" fmla="*/ 61 h 52"/>
                  <a:gd name="T14" fmla="*/ 4 w 53"/>
                  <a:gd name="T15" fmla="*/ 36 h 52"/>
                  <a:gd name="T16" fmla="*/ 5 w 53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0"/>
                      <a:pt x="49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51" name="Freeform 170">
                <a:extLst>
                  <a:ext uri="{FF2B5EF4-FFF2-40B4-BE49-F238E27FC236}">
                    <a16:creationId xmlns:a16="http://schemas.microsoft.com/office/drawing/2014/main" id="{FDD8926F-4378-DDCB-143D-111B867A7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1269"/>
                <a:ext cx="65" cy="66"/>
              </a:xfrm>
              <a:custGeom>
                <a:avLst/>
                <a:gdLst>
                  <a:gd name="T0" fmla="*/ 4 w 52"/>
                  <a:gd name="T1" fmla="*/ 24 h 52"/>
                  <a:gd name="T2" fmla="*/ 29 w 52"/>
                  <a:gd name="T3" fmla="*/ 3 h 52"/>
                  <a:gd name="T4" fmla="*/ 41 w 52"/>
                  <a:gd name="T5" fmla="*/ 4 h 52"/>
                  <a:gd name="T6" fmla="*/ 63 w 52"/>
                  <a:gd name="T7" fmla="*/ 29 h 52"/>
                  <a:gd name="T8" fmla="*/ 61 w 52"/>
                  <a:gd name="T9" fmla="*/ 42 h 52"/>
                  <a:gd name="T10" fmla="*/ 36 w 52"/>
                  <a:gd name="T11" fmla="*/ 63 h 52"/>
                  <a:gd name="T12" fmla="*/ 24 w 52"/>
                  <a:gd name="T13" fmla="*/ 62 h 52"/>
                  <a:gd name="T14" fmla="*/ 3 w 52"/>
                  <a:gd name="T15" fmla="*/ 37 h 52"/>
                  <a:gd name="T16" fmla="*/ 4 w 52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52" name="Freeform 171">
                <a:extLst>
                  <a:ext uri="{FF2B5EF4-FFF2-40B4-BE49-F238E27FC236}">
                    <a16:creationId xmlns:a16="http://schemas.microsoft.com/office/drawing/2014/main" id="{55CCE8A6-B2EA-3A7F-ED6A-8C3DB0F54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" y="1229"/>
                <a:ext cx="66" cy="67"/>
              </a:xfrm>
              <a:custGeom>
                <a:avLst/>
                <a:gdLst>
                  <a:gd name="T0" fmla="*/ 4 w 52"/>
                  <a:gd name="T1" fmla="*/ 24 h 53"/>
                  <a:gd name="T2" fmla="*/ 29 w 52"/>
                  <a:gd name="T3" fmla="*/ 4 h 53"/>
                  <a:gd name="T4" fmla="*/ 42 w 52"/>
                  <a:gd name="T5" fmla="*/ 5 h 53"/>
                  <a:gd name="T6" fmla="*/ 63 w 52"/>
                  <a:gd name="T7" fmla="*/ 30 h 53"/>
                  <a:gd name="T8" fmla="*/ 62 w 52"/>
                  <a:gd name="T9" fmla="*/ 43 h 53"/>
                  <a:gd name="T10" fmla="*/ 38 w 52"/>
                  <a:gd name="T11" fmla="*/ 63 h 53"/>
                  <a:gd name="T12" fmla="*/ 25 w 52"/>
                  <a:gd name="T13" fmla="*/ 62 h 53"/>
                  <a:gd name="T14" fmla="*/ 4 w 52"/>
                  <a:gd name="T15" fmla="*/ 37 h 53"/>
                  <a:gd name="T16" fmla="*/ 4 w 52"/>
                  <a:gd name="T17" fmla="*/ 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3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53" name="Freeform 172">
                <a:extLst>
                  <a:ext uri="{FF2B5EF4-FFF2-40B4-BE49-F238E27FC236}">
                    <a16:creationId xmlns:a16="http://schemas.microsoft.com/office/drawing/2014/main" id="{FAEFF3C5-194C-182E-413F-38310A67C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" y="1704"/>
                <a:ext cx="66" cy="66"/>
              </a:xfrm>
              <a:custGeom>
                <a:avLst/>
                <a:gdLst>
                  <a:gd name="T0" fmla="*/ 4 w 52"/>
                  <a:gd name="T1" fmla="*/ 24 h 52"/>
                  <a:gd name="T2" fmla="*/ 28 w 52"/>
                  <a:gd name="T3" fmla="*/ 3 h 52"/>
                  <a:gd name="T4" fmla="*/ 41 w 52"/>
                  <a:gd name="T5" fmla="*/ 4 h 52"/>
                  <a:gd name="T6" fmla="*/ 62 w 52"/>
                  <a:gd name="T7" fmla="*/ 29 h 52"/>
                  <a:gd name="T8" fmla="*/ 61 w 52"/>
                  <a:gd name="T9" fmla="*/ 42 h 52"/>
                  <a:gd name="T10" fmla="*/ 37 w 52"/>
                  <a:gd name="T11" fmla="*/ 63 h 52"/>
                  <a:gd name="T12" fmla="*/ 24 w 52"/>
                  <a:gd name="T13" fmla="*/ 62 h 52"/>
                  <a:gd name="T14" fmla="*/ 3 w 52"/>
                  <a:gd name="T15" fmla="*/ 37 h 52"/>
                  <a:gd name="T16" fmla="*/ 4 w 52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5" y="0"/>
                      <a:pt x="30" y="0"/>
                      <a:pt x="32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2" y="26"/>
                      <a:pt x="51" y="31"/>
                      <a:pt x="48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54" name="Freeform 173">
                <a:extLst>
                  <a:ext uri="{FF2B5EF4-FFF2-40B4-BE49-F238E27FC236}">
                    <a16:creationId xmlns:a16="http://schemas.microsoft.com/office/drawing/2014/main" id="{230D2CE8-D1F2-5AA3-327B-65C588AE5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1663"/>
                <a:ext cx="65" cy="67"/>
              </a:xfrm>
              <a:custGeom>
                <a:avLst/>
                <a:gdLst>
                  <a:gd name="T0" fmla="*/ 4 w 52"/>
                  <a:gd name="T1" fmla="*/ 24 h 53"/>
                  <a:gd name="T2" fmla="*/ 29 w 52"/>
                  <a:gd name="T3" fmla="*/ 4 h 53"/>
                  <a:gd name="T4" fmla="*/ 41 w 52"/>
                  <a:gd name="T5" fmla="*/ 5 h 53"/>
                  <a:gd name="T6" fmla="*/ 63 w 52"/>
                  <a:gd name="T7" fmla="*/ 30 h 53"/>
                  <a:gd name="T8" fmla="*/ 61 w 52"/>
                  <a:gd name="T9" fmla="*/ 43 h 53"/>
                  <a:gd name="T10" fmla="*/ 36 w 52"/>
                  <a:gd name="T11" fmla="*/ 63 h 53"/>
                  <a:gd name="T12" fmla="*/ 24 w 52"/>
                  <a:gd name="T13" fmla="*/ 62 h 53"/>
                  <a:gd name="T14" fmla="*/ 3 w 52"/>
                  <a:gd name="T15" fmla="*/ 37 h 53"/>
                  <a:gd name="T16" fmla="*/ 4 w 52"/>
                  <a:gd name="T17" fmla="*/ 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3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55" name="Freeform 174">
                <a:extLst>
                  <a:ext uri="{FF2B5EF4-FFF2-40B4-BE49-F238E27FC236}">
                    <a16:creationId xmlns:a16="http://schemas.microsoft.com/office/drawing/2014/main" id="{80F9B9CA-DD57-43B8-E80F-D7DB24C48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1624"/>
                <a:ext cx="66" cy="66"/>
              </a:xfrm>
              <a:custGeom>
                <a:avLst/>
                <a:gdLst>
                  <a:gd name="T0" fmla="*/ 5 w 52"/>
                  <a:gd name="T1" fmla="*/ 24 h 52"/>
                  <a:gd name="T2" fmla="*/ 29 w 52"/>
                  <a:gd name="T3" fmla="*/ 3 h 52"/>
                  <a:gd name="T4" fmla="*/ 42 w 52"/>
                  <a:gd name="T5" fmla="*/ 4 h 52"/>
                  <a:gd name="T6" fmla="*/ 63 w 52"/>
                  <a:gd name="T7" fmla="*/ 29 h 52"/>
                  <a:gd name="T8" fmla="*/ 62 w 52"/>
                  <a:gd name="T9" fmla="*/ 42 h 52"/>
                  <a:gd name="T10" fmla="*/ 38 w 52"/>
                  <a:gd name="T11" fmla="*/ 62 h 52"/>
                  <a:gd name="T12" fmla="*/ 25 w 52"/>
                  <a:gd name="T13" fmla="*/ 62 h 52"/>
                  <a:gd name="T14" fmla="*/ 4 w 52"/>
                  <a:gd name="T15" fmla="*/ 37 h 52"/>
                  <a:gd name="T16" fmla="*/ 5 w 52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0"/>
                      <a:pt x="49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56" name="Freeform 175">
                <a:extLst>
                  <a:ext uri="{FF2B5EF4-FFF2-40B4-BE49-F238E27FC236}">
                    <a16:creationId xmlns:a16="http://schemas.microsoft.com/office/drawing/2014/main" id="{ECCF6680-1173-04D3-25A8-ECE1B7B5F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7" y="1584"/>
                <a:ext cx="65" cy="66"/>
              </a:xfrm>
              <a:custGeom>
                <a:avLst/>
                <a:gdLst>
                  <a:gd name="T0" fmla="*/ 4 w 52"/>
                  <a:gd name="T1" fmla="*/ 24 h 52"/>
                  <a:gd name="T2" fmla="*/ 28 w 52"/>
                  <a:gd name="T3" fmla="*/ 3 h 52"/>
                  <a:gd name="T4" fmla="*/ 40 w 52"/>
                  <a:gd name="T5" fmla="*/ 4 h 52"/>
                  <a:gd name="T6" fmla="*/ 61 w 52"/>
                  <a:gd name="T7" fmla="*/ 29 h 52"/>
                  <a:gd name="T8" fmla="*/ 60 w 52"/>
                  <a:gd name="T9" fmla="*/ 42 h 52"/>
                  <a:gd name="T10" fmla="*/ 36 w 52"/>
                  <a:gd name="T11" fmla="*/ 63 h 52"/>
                  <a:gd name="T12" fmla="*/ 24 w 52"/>
                  <a:gd name="T13" fmla="*/ 62 h 52"/>
                  <a:gd name="T14" fmla="*/ 3 w 52"/>
                  <a:gd name="T15" fmla="*/ 37 h 52"/>
                  <a:gd name="T16" fmla="*/ 4 w 52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5" y="0"/>
                      <a:pt x="30" y="0"/>
                      <a:pt x="32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2" y="26"/>
                      <a:pt x="51" y="31"/>
                      <a:pt x="48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1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57" name="Freeform 176">
                <a:extLst>
                  <a:ext uri="{FF2B5EF4-FFF2-40B4-BE49-F238E27FC236}">
                    <a16:creationId xmlns:a16="http://schemas.microsoft.com/office/drawing/2014/main" id="{05714A93-B4B2-07B8-C64D-A4A470A7E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" y="1543"/>
                <a:ext cx="66" cy="67"/>
              </a:xfrm>
              <a:custGeom>
                <a:avLst/>
                <a:gdLst>
                  <a:gd name="T0" fmla="*/ 4 w 52"/>
                  <a:gd name="T1" fmla="*/ 24 h 53"/>
                  <a:gd name="T2" fmla="*/ 29 w 52"/>
                  <a:gd name="T3" fmla="*/ 4 h 53"/>
                  <a:gd name="T4" fmla="*/ 42 w 52"/>
                  <a:gd name="T5" fmla="*/ 5 h 53"/>
                  <a:gd name="T6" fmla="*/ 63 w 52"/>
                  <a:gd name="T7" fmla="*/ 30 h 53"/>
                  <a:gd name="T8" fmla="*/ 62 w 52"/>
                  <a:gd name="T9" fmla="*/ 43 h 53"/>
                  <a:gd name="T10" fmla="*/ 37 w 52"/>
                  <a:gd name="T11" fmla="*/ 63 h 53"/>
                  <a:gd name="T12" fmla="*/ 24 w 52"/>
                  <a:gd name="T13" fmla="*/ 62 h 53"/>
                  <a:gd name="T14" fmla="*/ 3 w 52"/>
                  <a:gd name="T15" fmla="*/ 37 h 53"/>
                  <a:gd name="T16" fmla="*/ 4 w 52"/>
                  <a:gd name="T17" fmla="*/ 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3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58" name="Freeform 177">
                <a:extLst>
                  <a:ext uri="{FF2B5EF4-FFF2-40B4-BE49-F238E27FC236}">
                    <a16:creationId xmlns:a16="http://schemas.microsoft.com/office/drawing/2014/main" id="{811FE678-95B1-5D76-9F2F-8DC3AB3EC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" y="1504"/>
                <a:ext cx="66" cy="66"/>
              </a:xfrm>
              <a:custGeom>
                <a:avLst/>
                <a:gdLst>
                  <a:gd name="T0" fmla="*/ 4 w 52"/>
                  <a:gd name="T1" fmla="*/ 24 h 52"/>
                  <a:gd name="T2" fmla="*/ 29 w 52"/>
                  <a:gd name="T3" fmla="*/ 3 h 52"/>
                  <a:gd name="T4" fmla="*/ 42 w 52"/>
                  <a:gd name="T5" fmla="*/ 4 h 52"/>
                  <a:gd name="T6" fmla="*/ 63 w 52"/>
                  <a:gd name="T7" fmla="*/ 29 h 52"/>
                  <a:gd name="T8" fmla="*/ 62 w 52"/>
                  <a:gd name="T9" fmla="*/ 42 h 52"/>
                  <a:gd name="T10" fmla="*/ 38 w 52"/>
                  <a:gd name="T11" fmla="*/ 62 h 52"/>
                  <a:gd name="T12" fmla="*/ 25 w 52"/>
                  <a:gd name="T13" fmla="*/ 62 h 52"/>
                  <a:gd name="T14" fmla="*/ 4 w 52"/>
                  <a:gd name="T15" fmla="*/ 37 h 52"/>
                  <a:gd name="T16" fmla="*/ 4 w 52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0"/>
                      <a:pt x="49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59" name="Freeform 178">
                <a:extLst>
                  <a:ext uri="{FF2B5EF4-FFF2-40B4-BE49-F238E27FC236}">
                    <a16:creationId xmlns:a16="http://schemas.microsoft.com/office/drawing/2014/main" id="{9AFC80B4-406A-5939-A64C-0D79C5DBC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464"/>
                <a:ext cx="67" cy="66"/>
              </a:xfrm>
              <a:custGeom>
                <a:avLst/>
                <a:gdLst>
                  <a:gd name="T0" fmla="*/ 5 w 53"/>
                  <a:gd name="T1" fmla="*/ 24 h 52"/>
                  <a:gd name="T2" fmla="*/ 29 w 53"/>
                  <a:gd name="T3" fmla="*/ 3 h 52"/>
                  <a:gd name="T4" fmla="*/ 42 w 53"/>
                  <a:gd name="T5" fmla="*/ 4 h 52"/>
                  <a:gd name="T6" fmla="*/ 63 w 53"/>
                  <a:gd name="T7" fmla="*/ 29 h 52"/>
                  <a:gd name="T8" fmla="*/ 62 w 53"/>
                  <a:gd name="T9" fmla="*/ 42 h 52"/>
                  <a:gd name="T10" fmla="*/ 38 w 53"/>
                  <a:gd name="T11" fmla="*/ 63 h 52"/>
                  <a:gd name="T12" fmla="*/ 25 w 53"/>
                  <a:gd name="T13" fmla="*/ 62 h 52"/>
                  <a:gd name="T14" fmla="*/ 4 w 53"/>
                  <a:gd name="T15" fmla="*/ 37 h 52"/>
                  <a:gd name="T16" fmla="*/ 5 w 53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1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60" name="Freeform 179">
                <a:extLst>
                  <a:ext uri="{FF2B5EF4-FFF2-40B4-BE49-F238E27FC236}">
                    <a16:creationId xmlns:a16="http://schemas.microsoft.com/office/drawing/2014/main" id="{B2224BD9-AA35-D2E5-9257-E79A47B04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" y="1423"/>
                <a:ext cx="66" cy="67"/>
              </a:xfrm>
              <a:custGeom>
                <a:avLst/>
                <a:gdLst>
                  <a:gd name="T0" fmla="*/ 4 w 52"/>
                  <a:gd name="T1" fmla="*/ 24 h 53"/>
                  <a:gd name="T2" fmla="*/ 29 w 52"/>
                  <a:gd name="T3" fmla="*/ 4 h 53"/>
                  <a:gd name="T4" fmla="*/ 42 w 52"/>
                  <a:gd name="T5" fmla="*/ 5 h 53"/>
                  <a:gd name="T6" fmla="*/ 63 w 52"/>
                  <a:gd name="T7" fmla="*/ 30 h 53"/>
                  <a:gd name="T8" fmla="*/ 62 w 52"/>
                  <a:gd name="T9" fmla="*/ 43 h 53"/>
                  <a:gd name="T10" fmla="*/ 37 w 52"/>
                  <a:gd name="T11" fmla="*/ 63 h 53"/>
                  <a:gd name="T12" fmla="*/ 24 w 52"/>
                  <a:gd name="T13" fmla="*/ 62 h 53"/>
                  <a:gd name="T14" fmla="*/ 3 w 52"/>
                  <a:gd name="T15" fmla="*/ 37 h 53"/>
                  <a:gd name="T16" fmla="*/ 4 w 52"/>
                  <a:gd name="T17" fmla="*/ 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3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61" name="Freeform 180">
                <a:extLst>
                  <a:ext uri="{FF2B5EF4-FFF2-40B4-BE49-F238E27FC236}">
                    <a16:creationId xmlns:a16="http://schemas.microsoft.com/office/drawing/2014/main" id="{DE90B253-9C86-3EBB-8502-EACA5910E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1384"/>
                <a:ext cx="65" cy="66"/>
              </a:xfrm>
              <a:custGeom>
                <a:avLst/>
                <a:gdLst>
                  <a:gd name="T0" fmla="*/ 5 w 52"/>
                  <a:gd name="T1" fmla="*/ 24 h 52"/>
                  <a:gd name="T2" fmla="*/ 29 w 52"/>
                  <a:gd name="T3" fmla="*/ 3 h 52"/>
                  <a:gd name="T4" fmla="*/ 41 w 52"/>
                  <a:gd name="T5" fmla="*/ 4 h 52"/>
                  <a:gd name="T6" fmla="*/ 63 w 52"/>
                  <a:gd name="T7" fmla="*/ 29 h 52"/>
                  <a:gd name="T8" fmla="*/ 61 w 52"/>
                  <a:gd name="T9" fmla="*/ 42 h 52"/>
                  <a:gd name="T10" fmla="*/ 38 w 52"/>
                  <a:gd name="T11" fmla="*/ 62 h 52"/>
                  <a:gd name="T12" fmla="*/ 25 w 52"/>
                  <a:gd name="T13" fmla="*/ 62 h 52"/>
                  <a:gd name="T14" fmla="*/ 4 w 52"/>
                  <a:gd name="T15" fmla="*/ 37 h 52"/>
                  <a:gd name="T16" fmla="*/ 5 w 52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0"/>
                      <a:pt x="49" y="3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62" name="Freeform 181">
                <a:extLst>
                  <a:ext uri="{FF2B5EF4-FFF2-40B4-BE49-F238E27FC236}">
                    <a16:creationId xmlns:a16="http://schemas.microsoft.com/office/drawing/2014/main" id="{8C1DD6E1-E7AB-619F-8559-FF1C3DADA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1344"/>
                <a:ext cx="67" cy="65"/>
              </a:xfrm>
              <a:custGeom>
                <a:avLst/>
                <a:gdLst>
                  <a:gd name="T0" fmla="*/ 5 w 53"/>
                  <a:gd name="T1" fmla="*/ 24 h 52"/>
                  <a:gd name="T2" fmla="*/ 29 w 53"/>
                  <a:gd name="T3" fmla="*/ 3 h 52"/>
                  <a:gd name="T4" fmla="*/ 42 w 53"/>
                  <a:gd name="T5" fmla="*/ 4 h 52"/>
                  <a:gd name="T6" fmla="*/ 63 w 53"/>
                  <a:gd name="T7" fmla="*/ 29 h 52"/>
                  <a:gd name="T8" fmla="*/ 62 w 53"/>
                  <a:gd name="T9" fmla="*/ 41 h 52"/>
                  <a:gd name="T10" fmla="*/ 38 w 53"/>
                  <a:gd name="T11" fmla="*/ 63 h 52"/>
                  <a:gd name="T12" fmla="*/ 25 w 53"/>
                  <a:gd name="T13" fmla="*/ 61 h 52"/>
                  <a:gd name="T14" fmla="*/ 4 w 53"/>
                  <a:gd name="T15" fmla="*/ 36 h 52"/>
                  <a:gd name="T16" fmla="*/ 5 w 53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1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63" name="Freeform 182">
                <a:extLst>
                  <a:ext uri="{FF2B5EF4-FFF2-40B4-BE49-F238E27FC236}">
                    <a16:creationId xmlns:a16="http://schemas.microsoft.com/office/drawing/2014/main" id="{FE95B03D-26F1-6E98-7774-BE6576DC8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303"/>
                <a:ext cx="66" cy="67"/>
              </a:xfrm>
              <a:custGeom>
                <a:avLst/>
                <a:gdLst>
                  <a:gd name="T0" fmla="*/ 4 w 52"/>
                  <a:gd name="T1" fmla="*/ 24 h 53"/>
                  <a:gd name="T2" fmla="*/ 29 w 52"/>
                  <a:gd name="T3" fmla="*/ 4 h 53"/>
                  <a:gd name="T4" fmla="*/ 42 w 52"/>
                  <a:gd name="T5" fmla="*/ 5 h 53"/>
                  <a:gd name="T6" fmla="*/ 63 w 52"/>
                  <a:gd name="T7" fmla="*/ 30 h 53"/>
                  <a:gd name="T8" fmla="*/ 62 w 52"/>
                  <a:gd name="T9" fmla="*/ 43 h 53"/>
                  <a:gd name="T10" fmla="*/ 37 w 52"/>
                  <a:gd name="T11" fmla="*/ 63 h 53"/>
                  <a:gd name="T12" fmla="*/ 24 w 52"/>
                  <a:gd name="T13" fmla="*/ 62 h 53"/>
                  <a:gd name="T14" fmla="*/ 3 w 52"/>
                  <a:gd name="T15" fmla="*/ 37 h 53"/>
                  <a:gd name="T16" fmla="*/ 4 w 52"/>
                  <a:gd name="T17" fmla="*/ 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3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64" name="Freeform 183">
                <a:extLst>
                  <a:ext uri="{FF2B5EF4-FFF2-40B4-BE49-F238E27FC236}">
                    <a16:creationId xmlns:a16="http://schemas.microsoft.com/office/drawing/2014/main" id="{3BCF5F0D-728E-0FFF-DF57-B6D105199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728"/>
                <a:ext cx="66" cy="67"/>
              </a:xfrm>
              <a:custGeom>
                <a:avLst/>
                <a:gdLst>
                  <a:gd name="T0" fmla="*/ 4 w 52"/>
                  <a:gd name="T1" fmla="*/ 24 h 53"/>
                  <a:gd name="T2" fmla="*/ 28 w 52"/>
                  <a:gd name="T3" fmla="*/ 4 h 53"/>
                  <a:gd name="T4" fmla="*/ 41 w 52"/>
                  <a:gd name="T5" fmla="*/ 5 h 53"/>
                  <a:gd name="T6" fmla="*/ 62 w 52"/>
                  <a:gd name="T7" fmla="*/ 30 h 53"/>
                  <a:gd name="T8" fmla="*/ 62 w 52"/>
                  <a:gd name="T9" fmla="*/ 43 h 53"/>
                  <a:gd name="T10" fmla="*/ 37 w 52"/>
                  <a:gd name="T11" fmla="*/ 63 h 53"/>
                  <a:gd name="T12" fmla="*/ 24 w 52"/>
                  <a:gd name="T13" fmla="*/ 62 h 53"/>
                  <a:gd name="T14" fmla="*/ 3 w 52"/>
                  <a:gd name="T15" fmla="*/ 37 h 53"/>
                  <a:gd name="T16" fmla="*/ 4 w 52"/>
                  <a:gd name="T17" fmla="*/ 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30" y="1"/>
                      <a:pt x="32" y="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3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65" name="Freeform 184">
                <a:extLst>
                  <a:ext uri="{FF2B5EF4-FFF2-40B4-BE49-F238E27FC236}">
                    <a16:creationId xmlns:a16="http://schemas.microsoft.com/office/drawing/2014/main" id="{2E3C0AF9-E16B-8DF8-9096-FC0DCCC0C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" y="1689"/>
                <a:ext cx="66" cy="66"/>
              </a:xfrm>
              <a:custGeom>
                <a:avLst/>
                <a:gdLst>
                  <a:gd name="T0" fmla="*/ 4 w 52"/>
                  <a:gd name="T1" fmla="*/ 24 h 52"/>
                  <a:gd name="T2" fmla="*/ 29 w 52"/>
                  <a:gd name="T3" fmla="*/ 3 h 52"/>
                  <a:gd name="T4" fmla="*/ 42 w 52"/>
                  <a:gd name="T5" fmla="*/ 4 h 52"/>
                  <a:gd name="T6" fmla="*/ 63 w 52"/>
                  <a:gd name="T7" fmla="*/ 29 h 52"/>
                  <a:gd name="T8" fmla="*/ 62 w 52"/>
                  <a:gd name="T9" fmla="*/ 42 h 52"/>
                  <a:gd name="T10" fmla="*/ 37 w 52"/>
                  <a:gd name="T11" fmla="*/ 63 h 52"/>
                  <a:gd name="T12" fmla="*/ 24 w 52"/>
                  <a:gd name="T13" fmla="*/ 62 h 52"/>
                  <a:gd name="T14" fmla="*/ 4 w 52"/>
                  <a:gd name="T15" fmla="*/ 37 h 52"/>
                  <a:gd name="T16" fmla="*/ 4 w 52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7" y="52"/>
                      <a:pt x="22" y="52"/>
                      <a:pt x="19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66" name="Freeform 185">
                <a:extLst>
                  <a:ext uri="{FF2B5EF4-FFF2-40B4-BE49-F238E27FC236}">
                    <a16:creationId xmlns:a16="http://schemas.microsoft.com/office/drawing/2014/main" id="{66902DD7-D5FC-A3E1-90F3-4DB1C09AB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" y="1648"/>
                <a:ext cx="67" cy="66"/>
              </a:xfrm>
              <a:custGeom>
                <a:avLst/>
                <a:gdLst>
                  <a:gd name="T0" fmla="*/ 5 w 53"/>
                  <a:gd name="T1" fmla="*/ 24 h 52"/>
                  <a:gd name="T2" fmla="*/ 29 w 53"/>
                  <a:gd name="T3" fmla="*/ 4 h 52"/>
                  <a:gd name="T4" fmla="*/ 42 w 53"/>
                  <a:gd name="T5" fmla="*/ 4 h 52"/>
                  <a:gd name="T6" fmla="*/ 63 w 53"/>
                  <a:gd name="T7" fmla="*/ 29 h 52"/>
                  <a:gd name="T8" fmla="*/ 62 w 53"/>
                  <a:gd name="T9" fmla="*/ 42 h 52"/>
                  <a:gd name="T10" fmla="*/ 38 w 53"/>
                  <a:gd name="T11" fmla="*/ 63 h 52"/>
                  <a:gd name="T12" fmla="*/ 25 w 53"/>
                  <a:gd name="T13" fmla="*/ 62 h 52"/>
                  <a:gd name="T14" fmla="*/ 4 w 53"/>
                  <a:gd name="T15" fmla="*/ 37 h 52"/>
                  <a:gd name="T16" fmla="*/ 5 w 53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1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2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67" name="Freeform 186">
                <a:extLst>
                  <a:ext uri="{FF2B5EF4-FFF2-40B4-BE49-F238E27FC236}">
                    <a16:creationId xmlns:a16="http://schemas.microsoft.com/office/drawing/2014/main" id="{103668C0-4907-676B-89EB-4A493AA1D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" y="1608"/>
                <a:ext cx="65" cy="67"/>
              </a:xfrm>
              <a:custGeom>
                <a:avLst/>
                <a:gdLst>
                  <a:gd name="T0" fmla="*/ 4 w 52"/>
                  <a:gd name="T1" fmla="*/ 24 h 53"/>
                  <a:gd name="T2" fmla="*/ 28 w 52"/>
                  <a:gd name="T3" fmla="*/ 4 h 53"/>
                  <a:gd name="T4" fmla="*/ 40 w 52"/>
                  <a:gd name="T5" fmla="*/ 5 h 53"/>
                  <a:gd name="T6" fmla="*/ 61 w 52"/>
                  <a:gd name="T7" fmla="*/ 30 h 53"/>
                  <a:gd name="T8" fmla="*/ 61 w 52"/>
                  <a:gd name="T9" fmla="*/ 43 h 53"/>
                  <a:gd name="T10" fmla="*/ 36 w 52"/>
                  <a:gd name="T11" fmla="*/ 63 h 53"/>
                  <a:gd name="T12" fmla="*/ 24 w 52"/>
                  <a:gd name="T13" fmla="*/ 62 h 53"/>
                  <a:gd name="T14" fmla="*/ 3 w 52"/>
                  <a:gd name="T15" fmla="*/ 37 h 53"/>
                  <a:gd name="T16" fmla="*/ 4 w 52"/>
                  <a:gd name="T17" fmla="*/ 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30" y="1"/>
                      <a:pt x="32" y="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3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68" name="Freeform 187">
                <a:extLst>
                  <a:ext uri="{FF2B5EF4-FFF2-40B4-BE49-F238E27FC236}">
                    <a16:creationId xmlns:a16="http://schemas.microsoft.com/office/drawing/2014/main" id="{C53546AD-D282-5806-20FA-C5B7E4B71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6" y="1569"/>
                <a:ext cx="66" cy="65"/>
              </a:xfrm>
              <a:custGeom>
                <a:avLst/>
                <a:gdLst>
                  <a:gd name="T0" fmla="*/ 4 w 52"/>
                  <a:gd name="T1" fmla="*/ 24 h 52"/>
                  <a:gd name="T2" fmla="*/ 29 w 52"/>
                  <a:gd name="T3" fmla="*/ 3 h 52"/>
                  <a:gd name="T4" fmla="*/ 42 w 52"/>
                  <a:gd name="T5" fmla="*/ 4 h 52"/>
                  <a:gd name="T6" fmla="*/ 63 w 52"/>
                  <a:gd name="T7" fmla="*/ 29 h 52"/>
                  <a:gd name="T8" fmla="*/ 62 w 52"/>
                  <a:gd name="T9" fmla="*/ 41 h 52"/>
                  <a:gd name="T10" fmla="*/ 37 w 52"/>
                  <a:gd name="T11" fmla="*/ 63 h 52"/>
                  <a:gd name="T12" fmla="*/ 24 w 52"/>
                  <a:gd name="T13" fmla="*/ 61 h 52"/>
                  <a:gd name="T14" fmla="*/ 4 w 52"/>
                  <a:gd name="T15" fmla="*/ 36 h 52"/>
                  <a:gd name="T16" fmla="*/ 4 w 52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69" name="Freeform 188">
                <a:extLst>
                  <a:ext uri="{FF2B5EF4-FFF2-40B4-BE49-F238E27FC236}">
                    <a16:creationId xmlns:a16="http://schemas.microsoft.com/office/drawing/2014/main" id="{FEE87B85-82F3-E93F-5434-426CF1E3E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1528"/>
                <a:ext cx="67" cy="66"/>
              </a:xfrm>
              <a:custGeom>
                <a:avLst/>
                <a:gdLst>
                  <a:gd name="T0" fmla="*/ 5 w 53"/>
                  <a:gd name="T1" fmla="*/ 24 h 52"/>
                  <a:gd name="T2" fmla="*/ 29 w 53"/>
                  <a:gd name="T3" fmla="*/ 4 h 52"/>
                  <a:gd name="T4" fmla="*/ 42 w 53"/>
                  <a:gd name="T5" fmla="*/ 4 h 52"/>
                  <a:gd name="T6" fmla="*/ 63 w 53"/>
                  <a:gd name="T7" fmla="*/ 29 h 52"/>
                  <a:gd name="T8" fmla="*/ 62 w 53"/>
                  <a:gd name="T9" fmla="*/ 42 h 52"/>
                  <a:gd name="T10" fmla="*/ 38 w 53"/>
                  <a:gd name="T11" fmla="*/ 63 h 52"/>
                  <a:gd name="T12" fmla="*/ 25 w 53"/>
                  <a:gd name="T13" fmla="*/ 62 h 52"/>
                  <a:gd name="T14" fmla="*/ 4 w 53"/>
                  <a:gd name="T15" fmla="*/ 37 h 52"/>
                  <a:gd name="T16" fmla="*/ 5 w 53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1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2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70" name="Freeform 189">
                <a:extLst>
                  <a:ext uri="{FF2B5EF4-FFF2-40B4-BE49-F238E27FC236}">
                    <a16:creationId xmlns:a16="http://schemas.microsoft.com/office/drawing/2014/main" id="{570B2A10-15BC-4AAE-F42F-0EE0D721C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" y="1488"/>
                <a:ext cx="66" cy="67"/>
              </a:xfrm>
              <a:custGeom>
                <a:avLst/>
                <a:gdLst>
                  <a:gd name="T0" fmla="*/ 4 w 52"/>
                  <a:gd name="T1" fmla="*/ 24 h 53"/>
                  <a:gd name="T2" fmla="*/ 28 w 52"/>
                  <a:gd name="T3" fmla="*/ 4 h 53"/>
                  <a:gd name="T4" fmla="*/ 41 w 52"/>
                  <a:gd name="T5" fmla="*/ 5 h 53"/>
                  <a:gd name="T6" fmla="*/ 62 w 52"/>
                  <a:gd name="T7" fmla="*/ 30 h 53"/>
                  <a:gd name="T8" fmla="*/ 62 w 52"/>
                  <a:gd name="T9" fmla="*/ 43 h 53"/>
                  <a:gd name="T10" fmla="*/ 37 w 52"/>
                  <a:gd name="T11" fmla="*/ 63 h 53"/>
                  <a:gd name="T12" fmla="*/ 24 w 52"/>
                  <a:gd name="T13" fmla="*/ 62 h 53"/>
                  <a:gd name="T14" fmla="*/ 3 w 52"/>
                  <a:gd name="T15" fmla="*/ 37 h 53"/>
                  <a:gd name="T16" fmla="*/ 4 w 52"/>
                  <a:gd name="T17" fmla="*/ 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30" y="1"/>
                      <a:pt x="32" y="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3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71" name="Freeform 190">
                <a:extLst>
                  <a:ext uri="{FF2B5EF4-FFF2-40B4-BE49-F238E27FC236}">
                    <a16:creationId xmlns:a16="http://schemas.microsoft.com/office/drawing/2014/main" id="{F3F63DA1-552B-F7AC-D904-0E76C9AB4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449"/>
                <a:ext cx="66" cy="65"/>
              </a:xfrm>
              <a:custGeom>
                <a:avLst/>
                <a:gdLst>
                  <a:gd name="T0" fmla="*/ 4 w 52"/>
                  <a:gd name="T1" fmla="*/ 24 h 52"/>
                  <a:gd name="T2" fmla="*/ 29 w 52"/>
                  <a:gd name="T3" fmla="*/ 3 h 52"/>
                  <a:gd name="T4" fmla="*/ 42 w 52"/>
                  <a:gd name="T5" fmla="*/ 4 h 52"/>
                  <a:gd name="T6" fmla="*/ 63 w 52"/>
                  <a:gd name="T7" fmla="*/ 29 h 52"/>
                  <a:gd name="T8" fmla="*/ 62 w 52"/>
                  <a:gd name="T9" fmla="*/ 41 h 52"/>
                  <a:gd name="T10" fmla="*/ 37 w 52"/>
                  <a:gd name="T11" fmla="*/ 63 h 52"/>
                  <a:gd name="T12" fmla="*/ 24 w 52"/>
                  <a:gd name="T13" fmla="*/ 61 h 52"/>
                  <a:gd name="T14" fmla="*/ 4 w 52"/>
                  <a:gd name="T15" fmla="*/ 36 h 52"/>
                  <a:gd name="T16" fmla="*/ 4 w 52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1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72" name="Freeform 191">
                <a:extLst>
                  <a:ext uri="{FF2B5EF4-FFF2-40B4-BE49-F238E27FC236}">
                    <a16:creationId xmlns:a16="http://schemas.microsoft.com/office/drawing/2014/main" id="{53D5B50E-681E-C316-BF80-387619F6E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" y="1408"/>
                <a:ext cx="67" cy="66"/>
              </a:xfrm>
              <a:custGeom>
                <a:avLst/>
                <a:gdLst>
                  <a:gd name="T0" fmla="*/ 5 w 53"/>
                  <a:gd name="T1" fmla="*/ 24 h 52"/>
                  <a:gd name="T2" fmla="*/ 29 w 53"/>
                  <a:gd name="T3" fmla="*/ 4 h 52"/>
                  <a:gd name="T4" fmla="*/ 42 w 53"/>
                  <a:gd name="T5" fmla="*/ 4 h 52"/>
                  <a:gd name="T6" fmla="*/ 63 w 53"/>
                  <a:gd name="T7" fmla="*/ 29 h 52"/>
                  <a:gd name="T8" fmla="*/ 62 w 53"/>
                  <a:gd name="T9" fmla="*/ 42 h 52"/>
                  <a:gd name="T10" fmla="*/ 38 w 53"/>
                  <a:gd name="T11" fmla="*/ 63 h 52"/>
                  <a:gd name="T12" fmla="*/ 25 w 53"/>
                  <a:gd name="T13" fmla="*/ 62 h 52"/>
                  <a:gd name="T14" fmla="*/ 4 w 53"/>
                  <a:gd name="T15" fmla="*/ 37 h 52"/>
                  <a:gd name="T16" fmla="*/ 5 w 53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1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2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73" name="Freeform 192">
                <a:extLst>
                  <a:ext uri="{FF2B5EF4-FFF2-40B4-BE49-F238E27FC236}">
                    <a16:creationId xmlns:a16="http://schemas.microsoft.com/office/drawing/2014/main" id="{5EBC7E7C-835B-2383-2CD2-8A531A2D0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1368"/>
                <a:ext cx="66" cy="67"/>
              </a:xfrm>
              <a:custGeom>
                <a:avLst/>
                <a:gdLst>
                  <a:gd name="T0" fmla="*/ 4 w 52"/>
                  <a:gd name="T1" fmla="*/ 24 h 53"/>
                  <a:gd name="T2" fmla="*/ 28 w 52"/>
                  <a:gd name="T3" fmla="*/ 4 h 53"/>
                  <a:gd name="T4" fmla="*/ 41 w 52"/>
                  <a:gd name="T5" fmla="*/ 5 h 53"/>
                  <a:gd name="T6" fmla="*/ 62 w 52"/>
                  <a:gd name="T7" fmla="*/ 30 h 53"/>
                  <a:gd name="T8" fmla="*/ 62 w 52"/>
                  <a:gd name="T9" fmla="*/ 43 h 53"/>
                  <a:gd name="T10" fmla="*/ 37 w 52"/>
                  <a:gd name="T11" fmla="*/ 63 h 53"/>
                  <a:gd name="T12" fmla="*/ 24 w 52"/>
                  <a:gd name="T13" fmla="*/ 62 h 53"/>
                  <a:gd name="T14" fmla="*/ 3 w 52"/>
                  <a:gd name="T15" fmla="*/ 37 h 53"/>
                  <a:gd name="T16" fmla="*/ 4 w 52"/>
                  <a:gd name="T17" fmla="*/ 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30" y="1"/>
                      <a:pt x="32" y="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3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74" name="Freeform 193">
                <a:extLst>
                  <a:ext uri="{FF2B5EF4-FFF2-40B4-BE49-F238E27FC236}">
                    <a16:creationId xmlns:a16="http://schemas.microsoft.com/office/drawing/2014/main" id="{C7EFD72B-62AC-6828-29FC-296D9EE74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" y="1311"/>
                <a:ext cx="86" cy="83"/>
              </a:xfrm>
              <a:custGeom>
                <a:avLst/>
                <a:gdLst>
                  <a:gd name="T0" fmla="*/ 4 w 68"/>
                  <a:gd name="T1" fmla="*/ 42 h 66"/>
                  <a:gd name="T2" fmla="*/ 49 w 68"/>
                  <a:gd name="T3" fmla="*/ 4 h 66"/>
                  <a:gd name="T4" fmla="*/ 62 w 68"/>
                  <a:gd name="T5" fmla="*/ 5 h 66"/>
                  <a:gd name="T6" fmla="*/ 83 w 68"/>
                  <a:gd name="T7" fmla="*/ 29 h 66"/>
                  <a:gd name="T8" fmla="*/ 82 w 68"/>
                  <a:gd name="T9" fmla="*/ 43 h 66"/>
                  <a:gd name="T10" fmla="*/ 38 w 68"/>
                  <a:gd name="T11" fmla="*/ 79 h 66"/>
                  <a:gd name="T12" fmla="*/ 24 w 68"/>
                  <a:gd name="T13" fmla="*/ 79 h 66"/>
                  <a:gd name="T14" fmla="*/ 4 w 68"/>
                  <a:gd name="T15" fmla="*/ 54 h 66"/>
                  <a:gd name="T16" fmla="*/ 4 w 68"/>
                  <a:gd name="T17" fmla="*/ 4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8" h="66">
                    <a:moveTo>
                      <a:pt x="3" y="33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42" y="0"/>
                      <a:pt x="46" y="1"/>
                      <a:pt x="49" y="4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8" y="27"/>
                      <a:pt x="68" y="31"/>
                      <a:pt x="65" y="34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27" y="66"/>
                      <a:pt x="22" y="66"/>
                      <a:pt x="19" y="6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0" y="40"/>
                      <a:pt x="0" y="35"/>
                      <a:pt x="3" y="3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75" name="Freeform 194">
                <a:extLst>
                  <a:ext uri="{FF2B5EF4-FFF2-40B4-BE49-F238E27FC236}">
                    <a16:creationId xmlns:a16="http://schemas.microsoft.com/office/drawing/2014/main" id="{BCF4CE54-5DB1-D4F9-EC3E-37253687B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1815"/>
                <a:ext cx="67" cy="66"/>
              </a:xfrm>
              <a:custGeom>
                <a:avLst/>
                <a:gdLst>
                  <a:gd name="T0" fmla="*/ 5 w 53"/>
                  <a:gd name="T1" fmla="*/ 24 h 52"/>
                  <a:gd name="T2" fmla="*/ 29 w 53"/>
                  <a:gd name="T3" fmla="*/ 3 h 52"/>
                  <a:gd name="T4" fmla="*/ 42 w 53"/>
                  <a:gd name="T5" fmla="*/ 4 h 52"/>
                  <a:gd name="T6" fmla="*/ 63 w 53"/>
                  <a:gd name="T7" fmla="*/ 29 h 52"/>
                  <a:gd name="T8" fmla="*/ 62 w 53"/>
                  <a:gd name="T9" fmla="*/ 42 h 52"/>
                  <a:gd name="T10" fmla="*/ 38 w 53"/>
                  <a:gd name="T11" fmla="*/ 63 h 52"/>
                  <a:gd name="T12" fmla="*/ 25 w 53"/>
                  <a:gd name="T13" fmla="*/ 62 h 52"/>
                  <a:gd name="T14" fmla="*/ 4 w 53"/>
                  <a:gd name="T15" fmla="*/ 37 h 52"/>
                  <a:gd name="T16" fmla="*/ 5 w 53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1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76" name="Freeform 195">
                <a:extLst>
                  <a:ext uri="{FF2B5EF4-FFF2-40B4-BE49-F238E27FC236}">
                    <a16:creationId xmlns:a16="http://schemas.microsoft.com/office/drawing/2014/main" id="{D3DC7039-E9EA-4A0D-48FE-7CF1AF3CC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775"/>
                <a:ext cx="66" cy="65"/>
              </a:xfrm>
              <a:custGeom>
                <a:avLst/>
                <a:gdLst>
                  <a:gd name="T0" fmla="*/ 4 w 52"/>
                  <a:gd name="T1" fmla="*/ 24 h 52"/>
                  <a:gd name="T2" fmla="*/ 28 w 52"/>
                  <a:gd name="T3" fmla="*/ 4 h 52"/>
                  <a:gd name="T4" fmla="*/ 41 w 52"/>
                  <a:gd name="T5" fmla="*/ 4 h 52"/>
                  <a:gd name="T6" fmla="*/ 62 w 52"/>
                  <a:gd name="T7" fmla="*/ 29 h 52"/>
                  <a:gd name="T8" fmla="*/ 62 w 52"/>
                  <a:gd name="T9" fmla="*/ 41 h 52"/>
                  <a:gd name="T10" fmla="*/ 37 w 52"/>
                  <a:gd name="T11" fmla="*/ 63 h 52"/>
                  <a:gd name="T12" fmla="*/ 24 w 52"/>
                  <a:gd name="T13" fmla="*/ 61 h 52"/>
                  <a:gd name="T14" fmla="*/ 3 w 52"/>
                  <a:gd name="T15" fmla="*/ 36 h 52"/>
                  <a:gd name="T16" fmla="*/ 4 w 52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30" y="0"/>
                      <a:pt x="32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77" name="Freeform 196">
                <a:extLst>
                  <a:ext uri="{FF2B5EF4-FFF2-40B4-BE49-F238E27FC236}">
                    <a16:creationId xmlns:a16="http://schemas.microsoft.com/office/drawing/2014/main" id="{8AA139CD-441B-7F72-7262-3EA0B124C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1734"/>
                <a:ext cx="66" cy="67"/>
              </a:xfrm>
              <a:custGeom>
                <a:avLst/>
                <a:gdLst>
                  <a:gd name="T0" fmla="*/ 4 w 52"/>
                  <a:gd name="T1" fmla="*/ 24 h 53"/>
                  <a:gd name="T2" fmla="*/ 29 w 52"/>
                  <a:gd name="T3" fmla="*/ 4 h 53"/>
                  <a:gd name="T4" fmla="*/ 42 w 52"/>
                  <a:gd name="T5" fmla="*/ 5 h 53"/>
                  <a:gd name="T6" fmla="*/ 63 w 52"/>
                  <a:gd name="T7" fmla="*/ 30 h 53"/>
                  <a:gd name="T8" fmla="*/ 62 w 52"/>
                  <a:gd name="T9" fmla="*/ 43 h 53"/>
                  <a:gd name="T10" fmla="*/ 38 w 52"/>
                  <a:gd name="T11" fmla="*/ 63 h 53"/>
                  <a:gd name="T12" fmla="*/ 25 w 52"/>
                  <a:gd name="T13" fmla="*/ 62 h 53"/>
                  <a:gd name="T14" fmla="*/ 4 w 52"/>
                  <a:gd name="T15" fmla="*/ 37 h 53"/>
                  <a:gd name="T16" fmla="*/ 4 w 52"/>
                  <a:gd name="T17" fmla="*/ 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3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78" name="Freeform 197">
                <a:extLst>
                  <a:ext uri="{FF2B5EF4-FFF2-40B4-BE49-F238E27FC236}">
                    <a16:creationId xmlns:a16="http://schemas.microsoft.com/office/drawing/2014/main" id="{FA7C18CD-EDED-F079-8CB1-AB54CD02E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" y="1695"/>
                <a:ext cx="67" cy="66"/>
              </a:xfrm>
              <a:custGeom>
                <a:avLst/>
                <a:gdLst>
                  <a:gd name="T0" fmla="*/ 5 w 53"/>
                  <a:gd name="T1" fmla="*/ 24 h 52"/>
                  <a:gd name="T2" fmla="*/ 29 w 53"/>
                  <a:gd name="T3" fmla="*/ 3 h 52"/>
                  <a:gd name="T4" fmla="*/ 42 w 53"/>
                  <a:gd name="T5" fmla="*/ 4 h 52"/>
                  <a:gd name="T6" fmla="*/ 63 w 53"/>
                  <a:gd name="T7" fmla="*/ 29 h 52"/>
                  <a:gd name="T8" fmla="*/ 62 w 53"/>
                  <a:gd name="T9" fmla="*/ 42 h 52"/>
                  <a:gd name="T10" fmla="*/ 38 w 53"/>
                  <a:gd name="T11" fmla="*/ 63 h 52"/>
                  <a:gd name="T12" fmla="*/ 25 w 53"/>
                  <a:gd name="T13" fmla="*/ 62 h 52"/>
                  <a:gd name="T14" fmla="*/ 4 w 53"/>
                  <a:gd name="T15" fmla="*/ 37 h 52"/>
                  <a:gd name="T16" fmla="*/ 5 w 53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1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79" name="Freeform 198">
                <a:extLst>
                  <a:ext uri="{FF2B5EF4-FFF2-40B4-BE49-F238E27FC236}">
                    <a16:creationId xmlns:a16="http://schemas.microsoft.com/office/drawing/2014/main" id="{38AF0C84-A0D2-A9C5-5155-A0899548D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1655"/>
                <a:ext cx="65" cy="65"/>
              </a:xfrm>
              <a:custGeom>
                <a:avLst/>
                <a:gdLst>
                  <a:gd name="T0" fmla="*/ 4 w 52"/>
                  <a:gd name="T1" fmla="*/ 24 h 52"/>
                  <a:gd name="T2" fmla="*/ 28 w 52"/>
                  <a:gd name="T3" fmla="*/ 4 h 52"/>
                  <a:gd name="T4" fmla="*/ 40 w 52"/>
                  <a:gd name="T5" fmla="*/ 4 h 52"/>
                  <a:gd name="T6" fmla="*/ 61 w 52"/>
                  <a:gd name="T7" fmla="*/ 29 h 52"/>
                  <a:gd name="T8" fmla="*/ 61 w 52"/>
                  <a:gd name="T9" fmla="*/ 41 h 52"/>
                  <a:gd name="T10" fmla="*/ 36 w 52"/>
                  <a:gd name="T11" fmla="*/ 63 h 52"/>
                  <a:gd name="T12" fmla="*/ 24 w 52"/>
                  <a:gd name="T13" fmla="*/ 61 h 52"/>
                  <a:gd name="T14" fmla="*/ 3 w 52"/>
                  <a:gd name="T15" fmla="*/ 36 h 52"/>
                  <a:gd name="T16" fmla="*/ 4 w 52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30" y="0"/>
                      <a:pt x="32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80" name="Freeform 199">
                <a:extLst>
                  <a:ext uri="{FF2B5EF4-FFF2-40B4-BE49-F238E27FC236}">
                    <a16:creationId xmlns:a16="http://schemas.microsoft.com/office/drawing/2014/main" id="{DF637655-D2D8-0E4B-35BB-716E454C8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1614"/>
                <a:ext cx="66" cy="67"/>
              </a:xfrm>
              <a:custGeom>
                <a:avLst/>
                <a:gdLst>
                  <a:gd name="T0" fmla="*/ 4 w 52"/>
                  <a:gd name="T1" fmla="*/ 24 h 53"/>
                  <a:gd name="T2" fmla="*/ 29 w 52"/>
                  <a:gd name="T3" fmla="*/ 4 h 53"/>
                  <a:gd name="T4" fmla="*/ 42 w 52"/>
                  <a:gd name="T5" fmla="*/ 5 h 53"/>
                  <a:gd name="T6" fmla="*/ 63 w 52"/>
                  <a:gd name="T7" fmla="*/ 30 h 53"/>
                  <a:gd name="T8" fmla="*/ 62 w 52"/>
                  <a:gd name="T9" fmla="*/ 43 h 53"/>
                  <a:gd name="T10" fmla="*/ 37 w 52"/>
                  <a:gd name="T11" fmla="*/ 63 h 53"/>
                  <a:gd name="T12" fmla="*/ 25 w 52"/>
                  <a:gd name="T13" fmla="*/ 62 h 53"/>
                  <a:gd name="T14" fmla="*/ 4 w 52"/>
                  <a:gd name="T15" fmla="*/ 37 h 53"/>
                  <a:gd name="T16" fmla="*/ 4 w 52"/>
                  <a:gd name="T17" fmla="*/ 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7" y="53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81" name="Freeform 200">
                <a:extLst>
                  <a:ext uri="{FF2B5EF4-FFF2-40B4-BE49-F238E27FC236}">
                    <a16:creationId xmlns:a16="http://schemas.microsoft.com/office/drawing/2014/main" id="{3AF03D2F-49EE-38B0-16C9-F408D13DA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1575"/>
                <a:ext cx="67" cy="66"/>
              </a:xfrm>
              <a:custGeom>
                <a:avLst/>
                <a:gdLst>
                  <a:gd name="T0" fmla="*/ 5 w 53"/>
                  <a:gd name="T1" fmla="*/ 24 h 52"/>
                  <a:gd name="T2" fmla="*/ 29 w 53"/>
                  <a:gd name="T3" fmla="*/ 3 h 52"/>
                  <a:gd name="T4" fmla="*/ 42 w 53"/>
                  <a:gd name="T5" fmla="*/ 4 h 52"/>
                  <a:gd name="T6" fmla="*/ 63 w 53"/>
                  <a:gd name="T7" fmla="*/ 29 h 52"/>
                  <a:gd name="T8" fmla="*/ 62 w 53"/>
                  <a:gd name="T9" fmla="*/ 42 h 52"/>
                  <a:gd name="T10" fmla="*/ 38 w 53"/>
                  <a:gd name="T11" fmla="*/ 63 h 52"/>
                  <a:gd name="T12" fmla="*/ 25 w 53"/>
                  <a:gd name="T13" fmla="*/ 62 h 52"/>
                  <a:gd name="T14" fmla="*/ 4 w 53"/>
                  <a:gd name="T15" fmla="*/ 37 h 52"/>
                  <a:gd name="T16" fmla="*/ 5 w 53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1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82" name="Freeform 201">
                <a:extLst>
                  <a:ext uri="{FF2B5EF4-FFF2-40B4-BE49-F238E27FC236}">
                    <a16:creationId xmlns:a16="http://schemas.microsoft.com/office/drawing/2014/main" id="{29424AE7-8E5F-9E19-30F0-510EEB431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" y="1535"/>
                <a:ext cx="66" cy="65"/>
              </a:xfrm>
              <a:custGeom>
                <a:avLst/>
                <a:gdLst>
                  <a:gd name="T0" fmla="*/ 4 w 52"/>
                  <a:gd name="T1" fmla="*/ 24 h 52"/>
                  <a:gd name="T2" fmla="*/ 28 w 52"/>
                  <a:gd name="T3" fmla="*/ 4 h 52"/>
                  <a:gd name="T4" fmla="*/ 41 w 52"/>
                  <a:gd name="T5" fmla="*/ 4 h 52"/>
                  <a:gd name="T6" fmla="*/ 62 w 52"/>
                  <a:gd name="T7" fmla="*/ 29 h 52"/>
                  <a:gd name="T8" fmla="*/ 62 w 52"/>
                  <a:gd name="T9" fmla="*/ 41 h 52"/>
                  <a:gd name="T10" fmla="*/ 37 w 52"/>
                  <a:gd name="T11" fmla="*/ 63 h 52"/>
                  <a:gd name="T12" fmla="*/ 24 w 52"/>
                  <a:gd name="T13" fmla="*/ 61 h 52"/>
                  <a:gd name="T14" fmla="*/ 3 w 52"/>
                  <a:gd name="T15" fmla="*/ 36 h 52"/>
                  <a:gd name="T16" fmla="*/ 4 w 52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" y="19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30" y="0"/>
                      <a:pt x="32" y="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2" y="26"/>
                      <a:pt x="52" y="31"/>
                      <a:pt x="49" y="3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6" y="52"/>
                      <a:pt x="22" y="52"/>
                      <a:pt x="19" y="4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83" name="Freeform 202">
                <a:extLst>
                  <a:ext uri="{FF2B5EF4-FFF2-40B4-BE49-F238E27FC236}">
                    <a16:creationId xmlns:a16="http://schemas.microsoft.com/office/drawing/2014/main" id="{CA9B123B-1D83-F8D4-C0BE-F4E027BA6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1494"/>
                <a:ext cx="66" cy="67"/>
              </a:xfrm>
              <a:custGeom>
                <a:avLst/>
                <a:gdLst>
                  <a:gd name="T0" fmla="*/ 4 w 52"/>
                  <a:gd name="T1" fmla="*/ 24 h 53"/>
                  <a:gd name="T2" fmla="*/ 29 w 52"/>
                  <a:gd name="T3" fmla="*/ 4 h 53"/>
                  <a:gd name="T4" fmla="*/ 42 w 52"/>
                  <a:gd name="T5" fmla="*/ 5 h 53"/>
                  <a:gd name="T6" fmla="*/ 63 w 52"/>
                  <a:gd name="T7" fmla="*/ 30 h 53"/>
                  <a:gd name="T8" fmla="*/ 62 w 52"/>
                  <a:gd name="T9" fmla="*/ 43 h 53"/>
                  <a:gd name="T10" fmla="*/ 37 w 52"/>
                  <a:gd name="T11" fmla="*/ 63 h 53"/>
                  <a:gd name="T12" fmla="*/ 24 w 52"/>
                  <a:gd name="T13" fmla="*/ 62 h 53"/>
                  <a:gd name="T14" fmla="*/ 4 w 52"/>
                  <a:gd name="T15" fmla="*/ 37 h 53"/>
                  <a:gd name="T16" fmla="*/ 4 w 52"/>
                  <a:gd name="T17" fmla="*/ 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53">
                    <a:moveTo>
                      <a:pt x="3" y="19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7"/>
                      <a:pt x="52" y="31"/>
                      <a:pt x="49" y="34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7" y="53"/>
                      <a:pt x="22" y="52"/>
                      <a:pt x="19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2"/>
                      <a:pt x="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84" name="Freeform 203">
                <a:extLst>
                  <a:ext uri="{FF2B5EF4-FFF2-40B4-BE49-F238E27FC236}">
                    <a16:creationId xmlns:a16="http://schemas.microsoft.com/office/drawing/2014/main" id="{2F70E611-3136-12AD-4FF8-71A98E60A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1455"/>
                <a:ext cx="67" cy="66"/>
              </a:xfrm>
              <a:custGeom>
                <a:avLst/>
                <a:gdLst>
                  <a:gd name="T0" fmla="*/ 5 w 53"/>
                  <a:gd name="T1" fmla="*/ 24 h 52"/>
                  <a:gd name="T2" fmla="*/ 29 w 53"/>
                  <a:gd name="T3" fmla="*/ 3 h 52"/>
                  <a:gd name="T4" fmla="*/ 42 w 53"/>
                  <a:gd name="T5" fmla="*/ 4 h 52"/>
                  <a:gd name="T6" fmla="*/ 63 w 53"/>
                  <a:gd name="T7" fmla="*/ 29 h 52"/>
                  <a:gd name="T8" fmla="*/ 62 w 53"/>
                  <a:gd name="T9" fmla="*/ 42 h 52"/>
                  <a:gd name="T10" fmla="*/ 38 w 53"/>
                  <a:gd name="T11" fmla="*/ 63 h 52"/>
                  <a:gd name="T12" fmla="*/ 25 w 53"/>
                  <a:gd name="T13" fmla="*/ 62 h 52"/>
                  <a:gd name="T14" fmla="*/ 4 w 53"/>
                  <a:gd name="T15" fmla="*/ 37 h 52"/>
                  <a:gd name="T16" fmla="*/ 5 w 53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" y="19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6" y="0"/>
                      <a:pt x="31" y="0"/>
                      <a:pt x="33" y="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26"/>
                      <a:pt x="52" y="30"/>
                      <a:pt x="49" y="3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7" y="52"/>
                      <a:pt x="22" y="52"/>
                      <a:pt x="20" y="4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1" y="21"/>
                      <a:pt x="4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8085" name="Freeform 204">
                <a:extLst>
                  <a:ext uri="{FF2B5EF4-FFF2-40B4-BE49-F238E27FC236}">
                    <a16:creationId xmlns:a16="http://schemas.microsoft.com/office/drawing/2014/main" id="{70D8F53E-A861-C653-0875-9D58684EF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1398"/>
                <a:ext cx="86" cy="82"/>
              </a:xfrm>
              <a:custGeom>
                <a:avLst/>
                <a:gdLst>
                  <a:gd name="T0" fmla="*/ 4 w 68"/>
                  <a:gd name="T1" fmla="*/ 40 h 65"/>
                  <a:gd name="T2" fmla="*/ 48 w 68"/>
                  <a:gd name="T3" fmla="*/ 3 h 65"/>
                  <a:gd name="T4" fmla="*/ 61 w 68"/>
                  <a:gd name="T5" fmla="*/ 4 h 65"/>
                  <a:gd name="T6" fmla="*/ 82 w 68"/>
                  <a:gd name="T7" fmla="*/ 29 h 65"/>
                  <a:gd name="T8" fmla="*/ 81 w 68"/>
                  <a:gd name="T9" fmla="*/ 42 h 65"/>
                  <a:gd name="T10" fmla="*/ 37 w 68"/>
                  <a:gd name="T11" fmla="*/ 79 h 65"/>
                  <a:gd name="T12" fmla="*/ 24 w 68"/>
                  <a:gd name="T13" fmla="*/ 78 h 65"/>
                  <a:gd name="T14" fmla="*/ 3 w 68"/>
                  <a:gd name="T15" fmla="*/ 53 h 65"/>
                  <a:gd name="T16" fmla="*/ 4 w 68"/>
                  <a:gd name="T17" fmla="*/ 4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8" h="65">
                    <a:moveTo>
                      <a:pt x="3" y="32"/>
                    </a:moveTo>
                    <a:cubicBezTo>
                      <a:pt x="38" y="2"/>
                      <a:pt x="38" y="2"/>
                      <a:pt x="38" y="2"/>
                    </a:cubicBezTo>
                    <a:cubicBezTo>
                      <a:pt x="41" y="0"/>
                      <a:pt x="46" y="0"/>
                      <a:pt x="48" y="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8" y="26"/>
                      <a:pt x="67" y="30"/>
                      <a:pt x="64" y="33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26" y="65"/>
                      <a:pt x="22" y="65"/>
                      <a:pt x="19" y="6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39"/>
                      <a:pt x="0" y="35"/>
                      <a:pt x="3" y="3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</p:grpSp>
        <p:grpSp>
          <p:nvGrpSpPr>
            <p:cNvPr id="27654" name="Group 406">
              <a:extLst>
                <a:ext uri="{FF2B5EF4-FFF2-40B4-BE49-F238E27FC236}">
                  <a16:creationId xmlns:a16="http://schemas.microsoft.com/office/drawing/2014/main" id="{BD05F943-A66A-1E9D-44B0-F36D95D65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1"/>
              <a:ext cx="3758" cy="3606"/>
              <a:chOff x="42" y="81"/>
              <a:chExt cx="3758" cy="3606"/>
            </a:xfrm>
          </p:grpSpPr>
          <p:sp>
            <p:nvSpPr>
              <p:cNvPr id="27686" name="Freeform 206">
                <a:extLst>
                  <a:ext uri="{FF2B5EF4-FFF2-40B4-BE49-F238E27FC236}">
                    <a16:creationId xmlns:a16="http://schemas.microsoft.com/office/drawing/2014/main" id="{C82A614C-DDF8-5C5C-D871-A47290C5C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356"/>
                <a:ext cx="65" cy="66"/>
              </a:xfrm>
              <a:custGeom>
                <a:avLst/>
                <a:gdLst>
                  <a:gd name="T0" fmla="*/ 4 w 51"/>
                  <a:gd name="T1" fmla="*/ 23 h 52"/>
                  <a:gd name="T2" fmla="*/ 28 w 51"/>
                  <a:gd name="T3" fmla="*/ 4 h 52"/>
                  <a:gd name="T4" fmla="*/ 40 w 51"/>
                  <a:gd name="T5" fmla="*/ 4 h 52"/>
                  <a:gd name="T6" fmla="*/ 61 w 51"/>
                  <a:gd name="T7" fmla="*/ 30 h 52"/>
                  <a:gd name="T8" fmla="*/ 61 w 51"/>
                  <a:gd name="T9" fmla="*/ 42 h 52"/>
                  <a:gd name="T10" fmla="*/ 37 w 51"/>
                  <a:gd name="T11" fmla="*/ 62 h 52"/>
                  <a:gd name="T12" fmla="*/ 25 w 51"/>
                  <a:gd name="T13" fmla="*/ 61 h 52"/>
                  <a:gd name="T14" fmla="*/ 3 w 51"/>
                  <a:gd name="T15" fmla="*/ 36 h 52"/>
                  <a:gd name="T16" fmla="*/ 4 w 51"/>
                  <a:gd name="T17" fmla="*/ 23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2">
                    <a:moveTo>
                      <a:pt x="3" y="18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9" y="1"/>
                      <a:pt x="31" y="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7"/>
                      <a:pt x="51" y="31"/>
                      <a:pt x="48" y="33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2"/>
                      <a:pt x="22" y="51"/>
                      <a:pt x="20" y="4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0" y="25"/>
                      <a:pt x="0" y="21"/>
                      <a:pt x="3" y="1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687" name="Freeform 207">
                <a:extLst>
                  <a:ext uri="{FF2B5EF4-FFF2-40B4-BE49-F238E27FC236}">
                    <a16:creationId xmlns:a16="http://schemas.microsoft.com/office/drawing/2014/main" id="{7DBAB89B-E6F1-5C16-2E66-1410EE375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" y="1552"/>
                <a:ext cx="365" cy="347"/>
              </a:xfrm>
              <a:custGeom>
                <a:avLst/>
                <a:gdLst>
                  <a:gd name="T0" fmla="*/ 4 w 289"/>
                  <a:gd name="T1" fmla="*/ 213 h 274"/>
                  <a:gd name="T2" fmla="*/ 249 w 289"/>
                  <a:gd name="T3" fmla="*/ 4 h 274"/>
                  <a:gd name="T4" fmla="*/ 261 w 289"/>
                  <a:gd name="T5" fmla="*/ 5 h 274"/>
                  <a:gd name="T6" fmla="*/ 361 w 289"/>
                  <a:gd name="T7" fmla="*/ 123 h 274"/>
                  <a:gd name="T8" fmla="*/ 361 w 289"/>
                  <a:gd name="T9" fmla="*/ 136 h 274"/>
                  <a:gd name="T10" fmla="*/ 116 w 289"/>
                  <a:gd name="T11" fmla="*/ 344 h 274"/>
                  <a:gd name="T12" fmla="*/ 104 w 289"/>
                  <a:gd name="T13" fmla="*/ 343 h 274"/>
                  <a:gd name="T14" fmla="*/ 4 w 289"/>
                  <a:gd name="T15" fmla="*/ 224 h 274"/>
                  <a:gd name="T16" fmla="*/ 4 w 289"/>
                  <a:gd name="T17" fmla="*/ 213 h 2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9" h="274">
                    <a:moveTo>
                      <a:pt x="3" y="168"/>
                    </a:moveTo>
                    <a:cubicBezTo>
                      <a:pt x="197" y="3"/>
                      <a:pt x="197" y="3"/>
                      <a:pt x="197" y="3"/>
                    </a:cubicBezTo>
                    <a:cubicBezTo>
                      <a:pt x="200" y="0"/>
                      <a:pt x="205" y="1"/>
                      <a:pt x="207" y="4"/>
                    </a:cubicBezTo>
                    <a:cubicBezTo>
                      <a:pt x="286" y="97"/>
                      <a:pt x="286" y="97"/>
                      <a:pt x="286" y="97"/>
                    </a:cubicBezTo>
                    <a:cubicBezTo>
                      <a:pt x="289" y="100"/>
                      <a:pt x="289" y="104"/>
                      <a:pt x="286" y="107"/>
                    </a:cubicBezTo>
                    <a:cubicBezTo>
                      <a:pt x="92" y="272"/>
                      <a:pt x="92" y="272"/>
                      <a:pt x="92" y="272"/>
                    </a:cubicBezTo>
                    <a:cubicBezTo>
                      <a:pt x="89" y="274"/>
                      <a:pt x="84" y="274"/>
                      <a:pt x="82" y="271"/>
                    </a:cubicBezTo>
                    <a:cubicBezTo>
                      <a:pt x="3" y="177"/>
                      <a:pt x="3" y="177"/>
                      <a:pt x="3" y="177"/>
                    </a:cubicBezTo>
                    <a:cubicBezTo>
                      <a:pt x="0" y="175"/>
                      <a:pt x="0" y="170"/>
                      <a:pt x="3" y="16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688" name="Freeform 208">
                <a:extLst>
                  <a:ext uri="{FF2B5EF4-FFF2-40B4-BE49-F238E27FC236}">
                    <a16:creationId xmlns:a16="http://schemas.microsoft.com/office/drawing/2014/main" id="{84E63441-A685-E7E9-A6E6-8E497C873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" y="1805"/>
                <a:ext cx="147" cy="132"/>
              </a:xfrm>
              <a:custGeom>
                <a:avLst/>
                <a:gdLst>
                  <a:gd name="T0" fmla="*/ 0 w 116"/>
                  <a:gd name="T1" fmla="*/ 104 h 104"/>
                  <a:gd name="T2" fmla="*/ 123 w 116"/>
                  <a:gd name="T3" fmla="*/ 0 h 104"/>
                  <a:gd name="T4" fmla="*/ 125 w 116"/>
                  <a:gd name="T5" fmla="*/ 0 h 104"/>
                  <a:gd name="T6" fmla="*/ 146 w 116"/>
                  <a:gd name="T7" fmla="*/ 25 h 104"/>
                  <a:gd name="T8" fmla="*/ 146 w 116"/>
                  <a:gd name="T9" fmla="*/ 28 h 104"/>
                  <a:gd name="T10" fmla="*/ 24 w 116"/>
                  <a:gd name="T11" fmla="*/ 132 h 104"/>
                  <a:gd name="T12" fmla="*/ 22 w 116"/>
                  <a:gd name="T13" fmla="*/ 132 h 104"/>
                  <a:gd name="T14" fmla="*/ 0 w 116"/>
                  <a:gd name="T15" fmla="*/ 107 h 104"/>
                  <a:gd name="T16" fmla="*/ 0 w 116"/>
                  <a:gd name="T17" fmla="*/ 104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6" h="104">
                    <a:moveTo>
                      <a:pt x="0" y="82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0"/>
                      <a:pt x="98" y="0"/>
                      <a:pt x="99" y="0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6" y="20"/>
                      <a:pt x="116" y="21"/>
                      <a:pt x="115" y="22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8" y="104"/>
                      <a:pt x="17" y="104"/>
                      <a:pt x="17" y="10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3"/>
                      <a:pt x="0" y="8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689" name="Freeform 209">
                <a:extLst>
                  <a:ext uri="{FF2B5EF4-FFF2-40B4-BE49-F238E27FC236}">
                    <a16:creationId xmlns:a16="http://schemas.microsoft.com/office/drawing/2014/main" id="{70F80976-3D75-9486-7A43-16DC06FDD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1691"/>
                <a:ext cx="147" cy="132"/>
              </a:xfrm>
              <a:custGeom>
                <a:avLst/>
                <a:gdLst>
                  <a:gd name="T0" fmla="*/ 0 w 116"/>
                  <a:gd name="T1" fmla="*/ 104 h 104"/>
                  <a:gd name="T2" fmla="*/ 123 w 116"/>
                  <a:gd name="T3" fmla="*/ 0 h 104"/>
                  <a:gd name="T4" fmla="*/ 125 w 116"/>
                  <a:gd name="T5" fmla="*/ 1 h 104"/>
                  <a:gd name="T6" fmla="*/ 146 w 116"/>
                  <a:gd name="T7" fmla="*/ 25 h 104"/>
                  <a:gd name="T8" fmla="*/ 146 w 116"/>
                  <a:gd name="T9" fmla="*/ 28 h 104"/>
                  <a:gd name="T10" fmla="*/ 24 w 116"/>
                  <a:gd name="T11" fmla="*/ 132 h 104"/>
                  <a:gd name="T12" fmla="*/ 22 w 116"/>
                  <a:gd name="T13" fmla="*/ 132 h 104"/>
                  <a:gd name="T14" fmla="*/ 0 w 116"/>
                  <a:gd name="T15" fmla="*/ 107 h 104"/>
                  <a:gd name="T16" fmla="*/ 0 w 116"/>
                  <a:gd name="T17" fmla="*/ 104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6" h="104">
                    <a:moveTo>
                      <a:pt x="0" y="82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0"/>
                      <a:pt x="98" y="0"/>
                      <a:pt x="99" y="1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6" y="21"/>
                      <a:pt x="116" y="21"/>
                      <a:pt x="115" y="22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8" y="104"/>
                      <a:pt x="17" y="104"/>
                      <a:pt x="17" y="10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3"/>
                      <a:pt x="0" y="8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690" name="Freeform 210">
                <a:extLst>
                  <a:ext uri="{FF2B5EF4-FFF2-40B4-BE49-F238E27FC236}">
                    <a16:creationId xmlns:a16="http://schemas.microsoft.com/office/drawing/2014/main" id="{66686AE9-2C01-6EB8-068E-2F48C41C2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911"/>
                <a:ext cx="878" cy="751"/>
              </a:xfrm>
              <a:custGeom>
                <a:avLst/>
                <a:gdLst>
                  <a:gd name="T0" fmla="*/ 829 w 695"/>
                  <a:gd name="T1" fmla="*/ 13 h 594"/>
                  <a:gd name="T2" fmla="*/ 16 w 695"/>
                  <a:gd name="T3" fmla="*/ 703 h 594"/>
                  <a:gd name="T4" fmla="*/ 13 w 695"/>
                  <a:gd name="T5" fmla="*/ 751 h 594"/>
                  <a:gd name="T6" fmla="*/ 878 w 695"/>
                  <a:gd name="T7" fmla="*/ 16 h 594"/>
                  <a:gd name="T8" fmla="*/ 829 w 695"/>
                  <a:gd name="T9" fmla="*/ 13 h 5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5" h="594">
                    <a:moveTo>
                      <a:pt x="656" y="10"/>
                    </a:moveTo>
                    <a:cubicBezTo>
                      <a:pt x="13" y="556"/>
                      <a:pt x="13" y="556"/>
                      <a:pt x="13" y="556"/>
                    </a:cubicBezTo>
                    <a:cubicBezTo>
                      <a:pt x="2" y="565"/>
                      <a:pt x="0" y="583"/>
                      <a:pt x="10" y="594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85" y="2"/>
                      <a:pt x="668" y="0"/>
                      <a:pt x="656" y="10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691" name="Freeform 211">
                <a:extLst>
                  <a:ext uri="{FF2B5EF4-FFF2-40B4-BE49-F238E27FC236}">
                    <a16:creationId xmlns:a16="http://schemas.microsoft.com/office/drawing/2014/main" id="{5AA3FADD-2A3F-9891-A01E-AC8B3D929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1732"/>
                <a:ext cx="689" cy="697"/>
              </a:xfrm>
              <a:custGeom>
                <a:avLst/>
                <a:gdLst>
                  <a:gd name="T0" fmla="*/ 10 w 545"/>
                  <a:gd name="T1" fmla="*/ 448 h 552"/>
                  <a:gd name="T2" fmla="*/ 9 w 545"/>
                  <a:gd name="T3" fmla="*/ 417 h 552"/>
                  <a:gd name="T4" fmla="*/ 392 w 545"/>
                  <a:gd name="T5" fmla="*/ 9 h 552"/>
                  <a:gd name="T6" fmla="*/ 424 w 545"/>
                  <a:gd name="T7" fmla="*/ 9 h 552"/>
                  <a:gd name="T8" fmla="*/ 680 w 545"/>
                  <a:gd name="T9" fmla="*/ 249 h 552"/>
                  <a:gd name="T10" fmla="*/ 680 w 545"/>
                  <a:gd name="T11" fmla="*/ 280 h 552"/>
                  <a:gd name="T12" fmla="*/ 297 w 545"/>
                  <a:gd name="T13" fmla="*/ 688 h 552"/>
                  <a:gd name="T14" fmla="*/ 265 w 545"/>
                  <a:gd name="T15" fmla="*/ 688 h 552"/>
                  <a:gd name="T16" fmla="*/ 10 w 545"/>
                  <a:gd name="T17" fmla="*/ 448 h 5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45" h="552">
                    <a:moveTo>
                      <a:pt x="8" y="355"/>
                    </a:moveTo>
                    <a:cubicBezTo>
                      <a:pt x="1" y="348"/>
                      <a:pt x="0" y="337"/>
                      <a:pt x="7" y="330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7" y="0"/>
                      <a:pt x="328" y="0"/>
                      <a:pt x="335" y="7"/>
                    </a:cubicBezTo>
                    <a:cubicBezTo>
                      <a:pt x="538" y="197"/>
                      <a:pt x="538" y="197"/>
                      <a:pt x="538" y="197"/>
                    </a:cubicBezTo>
                    <a:cubicBezTo>
                      <a:pt x="545" y="204"/>
                      <a:pt x="545" y="215"/>
                      <a:pt x="538" y="222"/>
                    </a:cubicBezTo>
                    <a:cubicBezTo>
                      <a:pt x="235" y="545"/>
                      <a:pt x="235" y="545"/>
                      <a:pt x="235" y="545"/>
                    </a:cubicBezTo>
                    <a:cubicBezTo>
                      <a:pt x="229" y="552"/>
                      <a:pt x="217" y="552"/>
                      <a:pt x="210" y="545"/>
                    </a:cubicBezTo>
                    <a:lnTo>
                      <a:pt x="8" y="355"/>
                    </a:lnTo>
                    <a:close/>
                  </a:path>
                </a:pathLst>
              </a:custGeom>
              <a:solidFill>
                <a:srgbClr val="374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692" name="Freeform 212">
                <a:extLst>
                  <a:ext uri="{FF2B5EF4-FFF2-40B4-BE49-F238E27FC236}">
                    <a16:creationId xmlns:a16="http://schemas.microsoft.com/office/drawing/2014/main" id="{1F50C5F3-65CA-5B9E-3228-30171F9C3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1794"/>
                <a:ext cx="530" cy="534"/>
              </a:xfrm>
              <a:custGeom>
                <a:avLst/>
                <a:gdLst>
                  <a:gd name="T0" fmla="*/ 302 w 530"/>
                  <a:gd name="T1" fmla="*/ 0 h 534"/>
                  <a:gd name="T2" fmla="*/ 0 w 530"/>
                  <a:gd name="T3" fmla="*/ 322 h 534"/>
                  <a:gd name="T4" fmla="*/ 227 w 530"/>
                  <a:gd name="T5" fmla="*/ 534 h 534"/>
                  <a:gd name="T6" fmla="*/ 530 w 530"/>
                  <a:gd name="T7" fmla="*/ 212 h 534"/>
                  <a:gd name="T8" fmla="*/ 302 w 530"/>
                  <a:gd name="T9" fmla="*/ 0 h 5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0" h="534">
                    <a:moveTo>
                      <a:pt x="302" y="0"/>
                    </a:moveTo>
                    <a:lnTo>
                      <a:pt x="0" y="322"/>
                    </a:lnTo>
                    <a:lnTo>
                      <a:pt x="227" y="534"/>
                    </a:lnTo>
                    <a:lnTo>
                      <a:pt x="530" y="212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rgbClr val="2D3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693" name="Freeform 213">
                <a:extLst>
                  <a:ext uri="{FF2B5EF4-FFF2-40B4-BE49-F238E27FC236}">
                    <a16:creationId xmlns:a16="http://schemas.microsoft.com/office/drawing/2014/main" id="{0EC6FCD7-D822-B1FD-1EBF-A691D1A8E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" y="2231"/>
                <a:ext cx="70" cy="70"/>
              </a:xfrm>
              <a:custGeom>
                <a:avLst/>
                <a:gdLst>
                  <a:gd name="T0" fmla="*/ 56 w 55"/>
                  <a:gd name="T1" fmla="*/ 11 h 55"/>
                  <a:gd name="T2" fmla="*/ 11 w 55"/>
                  <a:gd name="T3" fmla="*/ 13 h 55"/>
                  <a:gd name="T4" fmla="*/ 13 w 55"/>
                  <a:gd name="T5" fmla="*/ 57 h 55"/>
                  <a:gd name="T6" fmla="*/ 59 w 55"/>
                  <a:gd name="T7" fmla="*/ 56 h 55"/>
                  <a:gd name="T8" fmla="*/ 56 w 55"/>
                  <a:gd name="T9" fmla="*/ 1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44" y="9"/>
                    </a:moveTo>
                    <a:cubicBezTo>
                      <a:pt x="34" y="0"/>
                      <a:pt x="19" y="0"/>
                      <a:pt x="9" y="10"/>
                    </a:cubicBezTo>
                    <a:cubicBezTo>
                      <a:pt x="0" y="20"/>
                      <a:pt x="0" y="36"/>
                      <a:pt x="10" y="45"/>
                    </a:cubicBezTo>
                    <a:cubicBezTo>
                      <a:pt x="20" y="55"/>
                      <a:pt x="36" y="54"/>
                      <a:pt x="46" y="44"/>
                    </a:cubicBezTo>
                    <a:cubicBezTo>
                      <a:pt x="55" y="34"/>
                      <a:pt x="55" y="18"/>
                      <a:pt x="44" y="9"/>
                    </a:cubicBezTo>
                    <a:close/>
                  </a:path>
                </a:pathLst>
              </a:custGeom>
              <a:solidFill>
                <a:srgbClr val="1C2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694" name="Freeform 214">
                <a:extLst>
                  <a:ext uri="{FF2B5EF4-FFF2-40B4-BE49-F238E27FC236}">
                    <a16:creationId xmlns:a16="http://schemas.microsoft.com/office/drawing/2014/main" id="{FDBC1D25-34AC-E0C6-8BF7-5FF586F2C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2250"/>
                <a:ext cx="32" cy="30"/>
              </a:xfrm>
              <a:custGeom>
                <a:avLst/>
                <a:gdLst>
                  <a:gd name="T0" fmla="*/ 26 w 25"/>
                  <a:gd name="T1" fmla="*/ 5 h 24"/>
                  <a:gd name="T2" fmla="*/ 5 w 25"/>
                  <a:gd name="T3" fmla="*/ 6 h 24"/>
                  <a:gd name="T4" fmla="*/ 6 w 25"/>
                  <a:gd name="T5" fmla="*/ 25 h 24"/>
                  <a:gd name="T6" fmla="*/ 26 w 25"/>
                  <a:gd name="T7" fmla="*/ 25 h 24"/>
                  <a:gd name="T8" fmla="*/ 26 w 25"/>
                  <a:gd name="T9" fmla="*/ 5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0" y="4"/>
                    </a:moveTo>
                    <a:cubicBezTo>
                      <a:pt x="16" y="0"/>
                      <a:pt x="9" y="0"/>
                      <a:pt x="4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9" y="24"/>
                      <a:pt x="16" y="24"/>
                      <a:pt x="20" y="20"/>
                    </a:cubicBezTo>
                    <a:cubicBezTo>
                      <a:pt x="25" y="15"/>
                      <a:pt x="24" y="8"/>
                      <a:pt x="20" y="4"/>
                    </a:cubicBezTo>
                    <a:close/>
                  </a:path>
                </a:pathLst>
              </a:custGeom>
              <a:solidFill>
                <a:srgbClr val="122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695" name="Freeform 215">
                <a:extLst>
                  <a:ext uri="{FF2B5EF4-FFF2-40B4-BE49-F238E27FC236}">
                    <a16:creationId xmlns:a16="http://schemas.microsoft.com/office/drawing/2014/main" id="{7356D859-0814-187C-3559-E2F7B2FCA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6" y="2211"/>
                <a:ext cx="36" cy="38"/>
              </a:xfrm>
              <a:custGeom>
                <a:avLst/>
                <a:gdLst>
                  <a:gd name="T0" fmla="*/ 35 w 29"/>
                  <a:gd name="T1" fmla="*/ 10 h 30"/>
                  <a:gd name="T2" fmla="*/ 35 w 29"/>
                  <a:gd name="T3" fmla="*/ 15 h 30"/>
                  <a:gd name="T4" fmla="*/ 15 w 29"/>
                  <a:gd name="T5" fmla="*/ 35 h 30"/>
                  <a:gd name="T6" fmla="*/ 10 w 29"/>
                  <a:gd name="T7" fmla="*/ 37 h 30"/>
                  <a:gd name="T8" fmla="*/ 1 w 29"/>
                  <a:gd name="T9" fmla="*/ 27 h 30"/>
                  <a:gd name="T10" fmla="*/ 1 w 29"/>
                  <a:gd name="T11" fmla="*/ 23 h 30"/>
                  <a:gd name="T12" fmla="*/ 20 w 29"/>
                  <a:gd name="T13" fmla="*/ 1 h 30"/>
                  <a:gd name="T14" fmla="*/ 25 w 29"/>
                  <a:gd name="T15" fmla="*/ 1 h 30"/>
                  <a:gd name="T16" fmla="*/ 35 w 29"/>
                  <a:gd name="T17" fmla="*/ 1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30">
                    <a:moveTo>
                      <a:pt x="28" y="8"/>
                    </a:moveTo>
                    <a:cubicBezTo>
                      <a:pt x="29" y="9"/>
                      <a:pt x="29" y="11"/>
                      <a:pt x="28" y="12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30"/>
                      <a:pt x="10" y="30"/>
                      <a:pt x="8" y="29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9"/>
                      <a:pt x="1" y="1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9" y="0"/>
                      <a:pt x="20" y="1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1D2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696" name="Freeform 216">
                <a:extLst>
                  <a:ext uri="{FF2B5EF4-FFF2-40B4-BE49-F238E27FC236}">
                    <a16:creationId xmlns:a16="http://schemas.microsoft.com/office/drawing/2014/main" id="{86DF101D-A613-30CE-26A2-E0FE31A52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" y="2193"/>
                <a:ext cx="36" cy="38"/>
              </a:xfrm>
              <a:custGeom>
                <a:avLst/>
                <a:gdLst>
                  <a:gd name="T0" fmla="*/ 35 w 29"/>
                  <a:gd name="T1" fmla="*/ 10 h 30"/>
                  <a:gd name="T2" fmla="*/ 35 w 29"/>
                  <a:gd name="T3" fmla="*/ 15 h 30"/>
                  <a:gd name="T4" fmla="*/ 16 w 29"/>
                  <a:gd name="T5" fmla="*/ 37 h 30"/>
                  <a:gd name="T6" fmla="*/ 11 w 29"/>
                  <a:gd name="T7" fmla="*/ 37 h 30"/>
                  <a:gd name="T8" fmla="*/ 1 w 29"/>
                  <a:gd name="T9" fmla="*/ 28 h 30"/>
                  <a:gd name="T10" fmla="*/ 1 w 29"/>
                  <a:gd name="T11" fmla="*/ 23 h 30"/>
                  <a:gd name="T12" fmla="*/ 20 w 29"/>
                  <a:gd name="T13" fmla="*/ 1 h 30"/>
                  <a:gd name="T14" fmla="*/ 25 w 29"/>
                  <a:gd name="T15" fmla="*/ 1 h 30"/>
                  <a:gd name="T16" fmla="*/ 35 w 29"/>
                  <a:gd name="T17" fmla="*/ 1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30">
                    <a:moveTo>
                      <a:pt x="28" y="8"/>
                    </a:moveTo>
                    <a:cubicBezTo>
                      <a:pt x="29" y="9"/>
                      <a:pt x="29" y="11"/>
                      <a:pt x="28" y="12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0" y="30"/>
                      <a:pt x="9" y="29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1"/>
                      <a:pt x="0" y="19"/>
                      <a:pt x="1" y="1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0"/>
                      <a:pt x="19" y="0"/>
                      <a:pt x="20" y="1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1D2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697" name="Freeform 217">
                <a:extLst>
                  <a:ext uri="{FF2B5EF4-FFF2-40B4-BE49-F238E27FC236}">
                    <a16:creationId xmlns:a16="http://schemas.microsoft.com/office/drawing/2014/main" id="{55CF9A4C-FE2F-E20F-4955-A23E2D98D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2175"/>
                <a:ext cx="38" cy="38"/>
              </a:xfrm>
              <a:custGeom>
                <a:avLst/>
                <a:gdLst>
                  <a:gd name="T0" fmla="*/ 35 w 30"/>
                  <a:gd name="T1" fmla="*/ 11 h 30"/>
                  <a:gd name="T2" fmla="*/ 37 w 30"/>
                  <a:gd name="T3" fmla="*/ 15 h 30"/>
                  <a:gd name="T4" fmla="*/ 16 w 30"/>
                  <a:gd name="T5" fmla="*/ 37 h 30"/>
                  <a:gd name="T6" fmla="*/ 11 w 30"/>
                  <a:gd name="T7" fmla="*/ 37 h 30"/>
                  <a:gd name="T8" fmla="*/ 1 w 30"/>
                  <a:gd name="T9" fmla="*/ 28 h 30"/>
                  <a:gd name="T10" fmla="*/ 1 w 30"/>
                  <a:gd name="T11" fmla="*/ 23 h 30"/>
                  <a:gd name="T12" fmla="*/ 22 w 30"/>
                  <a:gd name="T13" fmla="*/ 3 h 30"/>
                  <a:gd name="T14" fmla="*/ 27 w 30"/>
                  <a:gd name="T15" fmla="*/ 1 h 30"/>
                  <a:gd name="T16" fmla="*/ 35 w 30"/>
                  <a:gd name="T17" fmla="*/ 11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" h="30">
                    <a:moveTo>
                      <a:pt x="28" y="9"/>
                    </a:moveTo>
                    <a:cubicBezTo>
                      <a:pt x="29" y="10"/>
                      <a:pt x="30" y="11"/>
                      <a:pt x="29" y="12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0" y="30"/>
                      <a:pt x="9" y="29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1"/>
                      <a:pt x="0" y="19"/>
                      <a:pt x="1" y="18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1" y="1"/>
                    </a:cubicBez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1D2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698" name="Freeform 218">
                <a:extLst>
                  <a:ext uri="{FF2B5EF4-FFF2-40B4-BE49-F238E27FC236}">
                    <a16:creationId xmlns:a16="http://schemas.microsoft.com/office/drawing/2014/main" id="{F0477B0A-B615-54F6-0BA7-7938B5ABF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2159"/>
                <a:ext cx="37" cy="37"/>
              </a:xfrm>
              <a:custGeom>
                <a:avLst/>
                <a:gdLst>
                  <a:gd name="T0" fmla="*/ 36 w 29"/>
                  <a:gd name="T1" fmla="*/ 10 h 29"/>
                  <a:gd name="T2" fmla="*/ 36 w 29"/>
                  <a:gd name="T3" fmla="*/ 15 h 29"/>
                  <a:gd name="T4" fmla="*/ 15 w 29"/>
                  <a:gd name="T5" fmla="*/ 36 h 29"/>
                  <a:gd name="T6" fmla="*/ 11 w 29"/>
                  <a:gd name="T7" fmla="*/ 36 h 29"/>
                  <a:gd name="T8" fmla="*/ 1 w 29"/>
                  <a:gd name="T9" fmla="*/ 27 h 29"/>
                  <a:gd name="T10" fmla="*/ 1 w 29"/>
                  <a:gd name="T11" fmla="*/ 22 h 29"/>
                  <a:gd name="T12" fmla="*/ 20 w 29"/>
                  <a:gd name="T13" fmla="*/ 1 h 29"/>
                  <a:gd name="T14" fmla="*/ 26 w 29"/>
                  <a:gd name="T15" fmla="*/ 1 h 29"/>
                  <a:gd name="T16" fmla="*/ 36 w 29"/>
                  <a:gd name="T17" fmla="*/ 1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29">
                    <a:moveTo>
                      <a:pt x="28" y="8"/>
                    </a:moveTo>
                    <a:cubicBezTo>
                      <a:pt x="29" y="9"/>
                      <a:pt x="29" y="11"/>
                      <a:pt x="28" y="12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9"/>
                      <a:pt x="10" y="29"/>
                      <a:pt x="9" y="2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8"/>
                      <a:pt x="1" y="1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9" y="0"/>
                      <a:pt x="20" y="1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1D2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699" name="Freeform 219">
                <a:extLst>
                  <a:ext uri="{FF2B5EF4-FFF2-40B4-BE49-F238E27FC236}">
                    <a16:creationId xmlns:a16="http://schemas.microsoft.com/office/drawing/2014/main" id="{FB191415-068A-3297-B933-9DD90EE25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336"/>
                <a:ext cx="37" cy="38"/>
              </a:xfrm>
              <a:custGeom>
                <a:avLst/>
                <a:gdLst>
                  <a:gd name="T0" fmla="*/ 36 w 29"/>
                  <a:gd name="T1" fmla="*/ 10 h 30"/>
                  <a:gd name="T2" fmla="*/ 36 w 29"/>
                  <a:gd name="T3" fmla="*/ 15 h 30"/>
                  <a:gd name="T4" fmla="*/ 17 w 29"/>
                  <a:gd name="T5" fmla="*/ 37 h 30"/>
                  <a:gd name="T6" fmla="*/ 11 w 29"/>
                  <a:gd name="T7" fmla="*/ 37 h 30"/>
                  <a:gd name="T8" fmla="*/ 1 w 29"/>
                  <a:gd name="T9" fmla="*/ 27 h 30"/>
                  <a:gd name="T10" fmla="*/ 1 w 29"/>
                  <a:gd name="T11" fmla="*/ 23 h 30"/>
                  <a:gd name="T12" fmla="*/ 22 w 29"/>
                  <a:gd name="T13" fmla="*/ 1 h 30"/>
                  <a:gd name="T14" fmla="*/ 26 w 29"/>
                  <a:gd name="T15" fmla="*/ 1 h 30"/>
                  <a:gd name="T16" fmla="*/ 36 w 29"/>
                  <a:gd name="T17" fmla="*/ 1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30">
                    <a:moveTo>
                      <a:pt x="28" y="8"/>
                    </a:moveTo>
                    <a:cubicBezTo>
                      <a:pt x="29" y="9"/>
                      <a:pt x="29" y="11"/>
                      <a:pt x="28" y="12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0" y="30"/>
                      <a:pt x="9" y="29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9"/>
                      <a:pt x="1" y="1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9" y="0"/>
                      <a:pt x="20" y="1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1D2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00" name="Freeform 220">
                <a:extLst>
                  <a:ext uri="{FF2B5EF4-FFF2-40B4-BE49-F238E27FC236}">
                    <a16:creationId xmlns:a16="http://schemas.microsoft.com/office/drawing/2014/main" id="{A671526B-3F67-47C2-78F4-98D468041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2318"/>
                <a:ext cx="36" cy="38"/>
              </a:xfrm>
              <a:custGeom>
                <a:avLst/>
                <a:gdLst>
                  <a:gd name="T0" fmla="*/ 35 w 29"/>
                  <a:gd name="T1" fmla="*/ 11 h 30"/>
                  <a:gd name="T2" fmla="*/ 35 w 29"/>
                  <a:gd name="T3" fmla="*/ 15 h 30"/>
                  <a:gd name="T4" fmla="*/ 15 w 29"/>
                  <a:gd name="T5" fmla="*/ 37 h 30"/>
                  <a:gd name="T6" fmla="*/ 10 w 29"/>
                  <a:gd name="T7" fmla="*/ 37 h 30"/>
                  <a:gd name="T8" fmla="*/ 1 w 29"/>
                  <a:gd name="T9" fmla="*/ 28 h 30"/>
                  <a:gd name="T10" fmla="*/ 1 w 29"/>
                  <a:gd name="T11" fmla="*/ 23 h 30"/>
                  <a:gd name="T12" fmla="*/ 20 w 29"/>
                  <a:gd name="T13" fmla="*/ 1 h 30"/>
                  <a:gd name="T14" fmla="*/ 25 w 29"/>
                  <a:gd name="T15" fmla="*/ 1 h 30"/>
                  <a:gd name="T16" fmla="*/ 35 w 29"/>
                  <a:gd name="T17" fmla="*/ 11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30">
                    <a:moveTo>
                      <a:pt x="28" y="9"/>
                    </a:moveTo>
                    <a:cubicBezTo>
                      <a:pt x="29" y="10"/>
                      <a:pt x="29" y="11"/>
                      <a:pt x="28" y="12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30"/>
                      <a:pt x="9" y="30"/>
                      <a:pt x="8" y="29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1"/>
                      <a:pt x="0" y="19"/>
                      <a:pt x="1" y="1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9" y="0"/>
                      <a:pt x="20" y="1"/>
                    </a:cubicBez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1D2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01" name="Freeform 221">
                <a:extLst>
                  <a:ext uri="{FF2B5EF4-FFF2-40B4-BE49-F238E27FC236}">
                    <a16:creationId xmlns:a16="http://schemas.microsoft.com/office/drawing/2014/main" id="{151E0B84-0DF4-D0C0-47C7-1C1106676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2302"/>
                <a:ext cx="36" cy="36"/>
              </a:xfrm>
              <a:custGeom>
                <a:avLst/>
                <a:gdLst>
                  <a:gd name="T0" fmla="*/ 35 w 29"/>
                  <a:gd name="T1" fmla="*/ 10 h 29"/>
                  <a:gd name="T2" fmla="*/ 35 w 29"/>
                  <a:gd name="T3" fmla="*/ 15 h 29"/>
                  <a:gd name="T4" fmla="*/ 16 w 29"/>
                  <a:gd name="T5" fmla="*/ 35 h 29"/>
                  <a:gd name="T6" fmla="*/ 11 w 29"/>
                  <a:gd name="T7" fmla="*/ 35 h 29"/>
                  <a:gd name="T8" fmla="*/ 1 w 29"/>
                  <a:gd name="T9" fmla="*/ 26 h 29"/>
                  <a:gd name="T10" fmla="*/ 1 w 29"/>
                  <a:gd name="T11" fmla="*/ 21 h 29"/>
                  <a:gd name="T12" fmla="*/ 20 w 29"/>
                  <a:gd name="T13" fmla="*/ 1 h 29"/>
                  <a:gd name="T14" fmla="*/ 25 w 29"/>
                  <a:gd name="T15" fmla="*/ 1 h 29"/>
                  <a:gd name="T16" fmla="*/ 35 w 29"/>
                  <a:gd name="T17" fmla="*/ 1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29">
                    <a:moveTo>
                      <a:pt x="28" y="8"/>
                    </a:moveTo>
                    <a:cubicBezTo>
                      <a:pt x="29" y="9"/>
                      <a:pt x="29" y="11"/>
                      <a:pt x="28" y="12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2" y="29"/>
                      <a:pt x="10" y="29"/>
                      <a:pt x="9" y="2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8"/>
                      <a:pt x="1" y="1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9" y="0"/>
                      <a:pt x="20" y="1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1D2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02" name="Freeform 222">
                <a:extLst>
                  <a:ext uri="{FF2B5EF4-FFF2-40B4-BE49-F238E27FC236}">
                    <a16:creationId xmlns:a16="http://schemas.microsoft.com/office/drawing/2014/main" id="{7308D934-B784-0453-FD1B-2E651E06F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2284"/>
                <a:ext cx="37" cy="38"/>
              </a:xfrm>
              <a:custGeom>
                <a:avLst/>
                <a:gdLst>
                  <a:gd name="T0" fmla="*/ 36 w 29"/>
                  <a:gd name="T1" fmla="*/ 10 h 30"/>
                  <a:gd name="T2" fmla="*/ 36 w 29"/>
                  <a:gd name="T3" fmla="*/ 15 h 30"/>
                  <a:gd name="T4" fmla="*/ 17 w 29"/>
                  <a:gd name="T5" fmla="*/ 35 h 30"/>
                  <a:gd name="T6" fmla="*/ 11 w 29"/>
                  <a:gd name="T7" fmla="*/ 37 h 30"/>
                  <a:gd name="T8" fmla="*/ 1 w 29"/>
                  <a:gd name="T9" fmla="*/ 27 h 30"/>
                  <a:gd name="T10" fmla="*/ 1 w 29"/>
                  <a:gd name="T11" fmla="*/ 22 h 30"/>
                  <a:gd name="T12" fmla="*/ 22 w 29"/>
                  <a:gd name="T13" fmla="*/ 1 h 30"/>
                  <a:gd name="T14" fmla="*/ 27 w 29"/>
                  <a:gd name="T15" fmla="*/ 1 h 30"/>
                  <a:gd name="T16" fmla="*/ 36 w 29"/>
                  <a:gd name="T17" fmla="*/ 1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30">
                    <a:moveTo>
                      <a:pt x="28" y="8"/>
                    </a:moveTo>
                    <a:cubicBezTo>
                      <a:pt x="29" y="9"/>
                      <a:pt x="29" y="11"/>
                      <a:pt x="28" y="12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2" y="30"/>
                      <a:pt x="10" y="30"/>
                      <a:pt x="9" y="29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9"/>
                      <a:pt x="1" y="17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9" y="0"/>
                      <a:pt x="21" y="1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1D2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03" name="Freeform 223">
                <a:extLst>
                  <a:ext uri="{FF2B5EF4-FFF2-40B4-BE49-F238E27FC236}">
                    <a16:creationId xmlns:a16="http://schemas.microsoft.com/office/drawing/2014/main" id="{7499668E-5E89-664A-5C61-2314BDE01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6" y="2388"/>
                <a:ext cx="135" cy="278"/>
              </a:xfrm>
              <a:custGeom>
                <a:avLst/>
                <a:gdLst>
                  <a:gd name="T0" fmla="*/ 15 w 107"/>
                  <a:gd name="T1" fmla="*/ 9 h 220"/>
                  <a:gd name="T2" fmla="*/ 91 w 107"/>
                  <a:gd name="T3" fmla="*/ 54 h 220"/>
                  <a:gd name="T4" fmla="*/ 126 w 107"/>
                  <a:gd name="T5" fmla="*/ 198 h 220"/>
                  <a:gd name="T6" fmla="*/ 82 w 107"/>
                  <a:gd name="T7" fmla="*/ 274 h 220"/>
                  <a:gd name="T8" fmla="*/ 66 w 107"/>
                  <a:gd name="T9" fmla="*/ 278 h 220"/>
                  <a:gd name="T10" fmla="*/ 0 w 107"/>
                  <a:gd name="T11" fmla="*/ 13 h 220"/>
                  <a:gd name="T12" fmla="*/ 15 w 107"/>
                  <a:gd name="T13" fmla="*/ 9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220">
                    <a:moveTo>
                      <a:pt x="12" y="7"/>
                    </a:moveTo>
                    <a:cubicBezTo>
                      <a:pt x="39" y="0"/>
                      <a:pt x="65" y="16"/>
                      <a:pt x="72" y="43"/>
                    </a:cubicBezTo>
                    <a:cubicBezTo>
                      <a:pt x="100" y="157"/>
                      <a:pt x="100" y="157"/>
                      <a:pt x="100" y="157"/>
                    </a:cubicBezTo>
                    <a:cubicBezTo>
                      <a:pt x="107" y="183"/>
                      <a:pt x="91" y="210"/>
                      <a:pt x="65" y="217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04" name="Freeform 224">
                <a:extLst>
                  <a:ext uri="{FF2B5EF4-FFF2-40B4-BE49-F238E27FC236}">
                    <a16:creationId xmlns:a16="http://schemas.microsoft.com/office/drawing/2014/main" id="{B24DCDDA-6533-FC84-94BF-9F6812655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" y="2400"/>
                <a:ext cx="135" cy="277"/>
              </a:xfrm>
              <a:custGeom>
                <a:avLst/>
                <a:gdLst>
                  <a:gd name="T0" fmla="*/ 53 w 107"/>
                  <a:gd name="T1" fmla="*/ 4 h 219"/>
                  <a:gd name="T2" fmla="*/ 69 w 107"/>
                  <a:gd name="T3" fmla="*/ 0 h 219"/>
                  <a:gd name="T4" fmla="*/ 135 w 107"/>
                  <a:gd name="T5" fmla="*/ 266 h 219"/>
                  <a:gd name="T6" fmla="*/ 119 w 107"/>
                  <a:gd name="T7" fmla="*/ 269 h 219"/>
                  <a:gd name="T8" fmla="*/ 44 w 107"/>
                  <a:gd name="T9" fmla="*/ 224 h 219"/>
                  <a:gd name="T10" fmla="*/ 8 w 107"/>
                  <a:gd name="T11" fmla="*/ 80 h 219"/>
                  <a:gd name="T12" fmla="*/ 53 w 107"/>
                  <a:gd name="T13" fmla="*/ 4 h 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219">
                    <a:moveTo>
                      <a:pt x="42" y="3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107" y="210"/>
                      <a:pt x="107" y="210"/>
                      <a:pt x="107" y="210"/>
                    </a:cubicBezTo>
                    <a:cubicBezTo>
                      <a:pt x="94" y="213"/>
                      <a:pt x="94" y="213"/>
                      <a:pt x="94" y="213"/>
                    </a:cubicBezTo>
                    <a:cubicBezTo>
                      <a:pt x="68" y="219"/>
                      <a:pt x="41" y="203"/>
                      <a:pt x="35" y="177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0" y="36"/>
                      <a:pt x="16" y="10"/>
                      <a:pt x="42" y="3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05" name="Freeform 225">
                <a:extLst>
                  <a:ext uri="{FF2B5EF4-FFF2-40B4-BE49-F238E27FC236}">
                    <a16:creationId xmlns:a16="http://schemas.microsoft.com/office/drawing/2014/main" id="{233E600A-D683-AD54-0B99-F535F7FC3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" y="2442"/>
                <a:ext cx="32" cy="56"/>
              </a:xfrm>
              <a:custGeom>
                <a:avLst/>
                <a:gdLst>
                  <a:gd name="T0" fmla="*/ 26 w 25"/>
                  <a:gd name="T1" fmla="*/ 18 h 44"/>
                  <a:gd name="T2" fmla="*/ 29 w 25"/>
                  <a:gd name="T3" fmla="*/ 31 h 44"/>
                  <a:gd name="T4" fmla="*/ 14 w 25"/>
                  <a:gd name="T5" fmla="*/ 56 h 44"/>
                  <a:gd name="T6" fmla="*/ 0 w 25"/>
                  <a:gd name="T7" fmla="*/ 3 h 44"/>
                  <a:gd name="T8" fmla="*/ 26 w 25"/>
                  <a:gd name="T9" fmla="*/ 18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4">
                    <a:moveTo>
                      <a:pt x="20" y="1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33"/>
                      <a:pt x="20" y="42"/>
                      <a:pt x="11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9" y="0"/>
                      <a:pt x="18" y="5"/>
                      <a:pt x="20" y="14"/>
                    </a:cubicBezTo>
                    <a:close/>
                  </a:path>
                </a:pathLst>
              </a:custGeom>
              <a:solidFill>
                <a:srgbClr val="103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06" name="Freeform 226">
                <a:extLst>
                  <a:ext uri="{FF2B5EF4-FFF2-40B4-BE49-F238E27FC236}">
                    <a16:creationId xmlns:a16="http://schemas.microsoft.com/office/drawing/2014/main" id="{0595E79D-D5B1-B3AA-181F-B694D8892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2445"/>
                <a:ext cx="32" cy="55"/>
              </a:xfrm>
              <a:custGeom>
                <a:avLst/>
                <a:gdLst>
                  <a:gd name="T0" fmla="*/ 18 w 25"/>
                  <a:gd name="T1" fmla="*/ 0 h 44"/>
                  <a:gd name="T2" fmla="*/ 18 w 25"/>
                  <a:gd name="T3" fmla="*/ 0 h 44"/>
                  <a:gd name="T4" fmla="*/ 32 w 25"/>
                  <a:gd name="T5" fmla="*/ 53 h 44"/>
                  <a:gd name="T6" fmla="*/ 6 w 25"/>
                  <a:gd name="T7" fmla="*/ 38 h 44"/>
                  <a:gd name="T8" fmla="*/ 3 w 25"/>
                  <a:gd name="T9" fmla="*/ 25 h 44"/>
                  <a:gd name="T10" fmla="*/ 18 w 25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44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16" y="44"/>
                      <a:pt x="7" y="39"/>
                      <a:pt x="5" y="3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1"/>
                      <a:pt x="6" y="2"/>
                      <a:pt x="14" y="0"/>
                    </a:cubicBezTo>
                    <a:close/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07" name="Freeform 227">
                <a:extLst>
                  <a:ext uri="{FF2B5EF4-FFF2-40B4-BE49-F238E27FC236}">
                    <a16:creationId xmlns:a16="http://schemas.microsoft.com/office/drawing/2014/main" id="{5E58470C-8FCA-1603-73A0-E22FDA0C4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2465"/>
                <a:ext cx="138" cy="110"/>
              </a:xfrm>
              <a:custGeom>
                <a:avLst/>
                <a:gdLst>
                  <a:gd name="T0" fmla="*/ 111 w 138"/>
                  <a:gd name="T1" fmla="*/ 110 h 110"/>
                  <a:gd name="T2" fmla="*/ 0 w 138"/>
                  <a:gd name="T3" fmla="*/ 43 h 110"/>
                  <a:gd name="T4" fmla="*/ 25 w 138"/>
                  <a:gd name="T5" fmla="*/ 0 h 110"/>
                  <a:gd name="T6" fmla="*/ 138 w 138"/>
                  <a:gd name="T7" fmla="*/ 67 h 110"/>
                  <a:gd name="T8" fmla="*/ 111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11" y="110"/>
                    </a:moveTo>
                    <a:lnTo>
                      <a:pt x="0" y="43"/>
                    </a:lnTo>
                    <a:lnTo>
                      <a:pt x="25" y="0"/>
                    </a:lnTo>
                    <a:lnTo>
                      <a:pt x="138" y="67"/>
                    </a:lnTo>
                    <a:lnTo>
                      <a:pt x="111" y="110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08" name="Freeform 228">
                <a:extLst>
                  <a:ext uri="{FF2B5EF4-FFF2-40B4-BE49-F238E27FC236}">
                    <a16:creationId xmlns:a16="http://schemas.microsoft.com/office/drawing/2014/main" id="{A4A99355-26D6-2004-42C2-6DFD905F1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" y="2502"/>
                <a:ext cx="572" cy="1065"/>
              </a:xfrm>
              <a:custGeom>
                <a:avLst/>
                <a:gdLst>
                  <a:gd name="T0" fmla="*/ 568 w 452"/>
                  <a:gd name="T1" fmla="*/ 654 h 843"/>
                  <a:gd name="T2" fmla="*/ 280 w 452"/>
                  <a:gd name="T3" fmla="*/ 647 h 843"/>
                  <a:gd name="T4" fmla="*/ 338 w 452"/>
                  <a:gd name="T5" fmla="*/ 72 h 843"/>
                  <a:gd name="T6" fmla="*/ 210 w 452"/>
                  <a:gd name="T7" fmla="*/ 0 h 843"/>
                  <a:gd name="T8" fmla="*/ 13 w 452"/>
                  <a:gd name="T9" fmla="*/ 503 h 843"/>
                  <a:gd name="T10" fmla="*/ 114 w 452"/>
                  <a:gd name="T11" fmla="*/ 883 h 843"/>
                  <a:gd name="T12" fmla="*/ 466 w 452"/>
                  <a:gd name="T13" fmla="*/ 1038 h 843"/>
                  <a:gd name="T14" fmla="*/ 568 w 452"/>
                  <a:gd name="T15" fmla="*/ 654 h 8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52" h="843">
                    <a:moveTo>
                      <a:pt x="449" y="518"/>
                    </a:moveTo>
                    <a:cubicBezTo>
                      <a:pt x="449" y="518"/>
                      <a:pt x="306" y="550"/>
                      <a:pt x="221" y="512"/>
                    </a:cubicBezTo>
                    <a:cubicBezTo>
                      <a:pt x="137" y="474"/>
                      <a:pt x="162" y="222"/>
                      <a:pt x="267" y="57"/>
                    </a:cubicBezTo>
                    <a:cubicBezTo>
                      <a:pt x="209" y="22"/>
                      <a:pt x="166" y="0"/>
                      <a:pt x="166" y="0"/>
                    </a:cubicBezTo>
                    <a:cubicBezTo>
                      <a:pt x="166" y="0"/>
                      <a:pt x="0" y="266"/>
                      <a:pt x="10" y="398"/>
                    </a:cubicBezTo>
                    <a:cubicBezTo>
                      <a:pt x="21" y="531"/>
                      <a:pt x="90" y="699"/>
                      <a:pt x="90" y="699"/>
                    </a:cubicBezTo>
                    <a:cubicBezTo>
                      <a:pt x="90" y="699"/>
                      <a:pt x="285" y="800"/>
                      <a:pt x="368" y="822"/>
                    </a:cubicBezTo>
                    <a:cubicBezTo>
                      <a:pt x="452" y="843"/>
                      <a:pt x="449" y="518"/>
                      <a:pt x="449" y="518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09" name="Freeform 229">
                <a:extLst>
                  <a:ext uri="{FF2B5EF4-FFF2-40B4-BE49-F238E27FC236}">
                    <a16:creationId xmlns:a16="http://schemas.microsoft.com/office/drawing/2014/main" id="{E8D57125-B5DC-CC73-5019-C543054DE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" y="2502"/>
                <a:ext cx="533" cy="1046"/>
              </a:xfrm>
              <a:custGeom>
                <a:avLst/>
                <a:gdLst>
                  <a:gd name="T0" fmla="*/ 195 w 421"/>
                  <a:gd name="T1" fmla="*/ 824 h 828"/>
                  <a:gd name="T2" fmla="*/ 94 w 421"/>
                  <a:gd name="T3" fmla="*/ 443 h 828"/>
                  <a:gd name="T4" fmla="*/ 246 w 421"/>
                  <a:gd name="T5" fmla="*/ 19 h 828"/>
                  <a:gd name="T6" fmla="*/ 210 w 421"/>
                  <a:gd name="T7" fmla="*/ 0 h 828"/>
                  <a:gd name="T8" fmla="*/ 13 w 421"/>
                  <a:gd name="T9" fmla="*/ 503 h 828"/>
                  <a:gd name="T10" fmla="*/ 114 w 421"/>
                  <a:gd name="T11" fmla="*/ 883 h 828"/>
                  <a:gd name="T12" fmla="*/ 466 w 421"/>
                  <a:gd name="T13" fmla="*/ 1038 h 828"/>
                  <a:gd name="T14" fmla="*/ 533 w 421"/>
                  <a:gd name="T15" fmla="*/ 974 h 828"/>
                  <a:gd name="T16" fmla="*/ 195 w 421"/>
                  <a:gd name="T17" fmla="*/ 824 h 8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1" h="828">
                    <a:moveTo>
                      <a:pt x="154" y="652"/>
                    </a:moveTo>
                    <a:cubicBezTo>
                      <a:pt x="154" y="652"/>
                      <a:pt x="85" y="484"/>
                      <a:pt x="74" y="351"/>
                    </a:cubicBezTo>
                    <a:cubicBezTo>
                      <a:pt x="67" y="259"/>
                      <a:pt x="146" y="101"/>
                      <a:pt x="194" y="15"/>
                    </a:cubicBezTo>
                    <a:cubicBezTo>
                      <a:pt x="176" y="6"/>
                      <a:pt x="166" y="0"/>
                      <a:pt x="166" y="0"/>
                    </a:cubicBezTo>
                    <a:cubicBezTo>
                      <a:pt x="166" y="0"/>
                      <a:pt x="0" y="266"/>
                      <a:pt x="10" y="398"/>
                    </a:cubicBezTo>
                    <a:cubicBezTo>
                      <a:pt x="21" y="531"/>
                      <a:pt x="90" y="699"/>
                      <a:pt x="90" y="699"/>
                    </a:cubicBezTo>
                    <a:cubicBezTo>
                      <a:pt x="90" y="699"/>
                      <a:pt x="285" y="800"/>
                      <a:pt x="368" y="822"/>
                    </a:cubicBezTo>
                    <a:cubicBezTo>
                      <a:pt x="392" y="828"/>
                      <a:pt x="409" y="806"/>
                      <a:pt x="421" y="771"/>
                    </a:cubicBezTo>
                    <a:cubicBezTo>
                      <a:pt x="332" y="745"/>
                      <a:pt x="154" y="652"/>
                      <a:pt x="154" y="652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10" name="Freeform 230">
                <a:extLst>
                  <a:ext uri="{FF2B5EF4-FFF2-40B4-BE49-F238E27FC236}">
                    <a16:creationId xmlns:a16="http://schemas.microsoft.com/office/drawing/2014/main" id="{8B116B6D-40C5-B075-1044-AC4A8F9D5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2802"/>
                <a:ext cx="131" cy="55"/>
              </a:xfrm>
              <a:custGeom>
                <a:avLst/>
                <a:gdLst>
                  <a:gd name="T0" fmla="*/ 0 w 131"/>
                  <a:gd name="T1" fmla="*/ 51 h 55"/>
                  <a:gd name="T2" fmla="*/ 130 w 131"/>
                  <a:gd name="T3" fmla="*/ 55 h 55"/>
                  <a:gd name="T4" fmla="*/ 131 w 131"/>
                  <a:gd name="T5" fmla="*/ 4 h 55"/>
                  <a:gd name="T6" fmla="*/ 1 w 131"/>
                  <a:gd name="T7" fmla="*/ 0 h 55"/>
                  <a:gd name="T8" fmla="*/ 0 w 131"/>
                  <a:gd name="T9" fmla="*/ 5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" h="55">
                    <a:moveTo>
                      <a:pt x="0" y="51"/>
                    </a:moveTo>
                    <a:lnTo>
                      <a:pt x="130" y="55"/>
                    </a:lnTo>
                    <a:lnTo>
                      <a:pt x="131" y="4"/>
                    </a:lnTo>
                    <a:lnTo>
                      <a:pt x="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11" name="Freeform 231">
                <a:extLst>
                  <a:ext uri="{FF2B5EF4-FFF2-40B4-BE49-F238E27FC236}">
                    <a16:creationId xmlns:a16="http://schemas.microsoft.com/office/drawing/2014/main" id="{2CDBDF7C-D812-6348-5365-A1273D458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" y="2843"/>
                <a:ext cx="882" cy="802"/>
              </a:xfrm>
              <a:custGeom>
                <a:avLst/>
                <a:gdLst>
                  <a:gd name="T0" fmla="*/ 226 w 698"/>
                  <a:gd name="T1" fmla="*/ 364 h 635"/>
                  <a:gd name="T2" fmla="*/ 471 w 698"/>
                  <a:gd name="T3" fmla="*/ 514 h 635"/>
                  <a:gd name="T4" fmla="*/ 735 w 698"/>
                  <a:gd name="T5" fmla="*/ 0 h 635"/>
                  <a:gd name="T6" fmla="*/ 882 w 698"/>
                  <a:gd name="T7" fmla="*/ 9 h 635"/>
                  <a:gd name="T8" fmla="*/ 773 w 698"/>
                  <a:gd name="T9" fmla="*/ 538 h 635"/>
                  <a:gd name="T10" fmla="*/ 483 w 698"/>
                  <a:gd name="T11" fmla="*/ 802 h 635"/>
                  <a:gd name="T12" fmla="*/ 104 w 698"/>
                  <a:gd name="T13" fmla="*/ 741 h 635"/>
                  <a:gd name="T14" fmla="*/ 226 w 698"/>
                  <a:gd name="T15" fmla="*/ 364 h 6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8" h="635">
                    <a:moveTo>
                      <a:pt x="179" y="288"/>
                    </a:moveTo>
                    <a:cubicBezTo>
                      <a:pt x="179" y="288"/>
                      <a:pt x="282" y="393"/>
                      <a:pt x="373" y="407"/>
                    </a:cubicBezTo>
                    <a:cubicBezTo>
                      <a:pt x="465" y="421"/>
                      <a:pt x="581" y="195"/>
                      <a:pt x="582" y="0"/>
                    </a:cubicBezTo>
                    <a:cubicBezTo>
                      <a:pt x="650" y="2"/>
                      <a:pt x="698" y="7"/>
                      <a:pt x="698" y="7"/>
                    </a:cubicBezTo>
                    <a:cubicBezTo>
                      <a:pt x="698" y="7"/>
                      <a:pt x="694" y="320"/>
                      <a:pt x="612" y="426"/>
                    </a:cubicBezTo>
                    <a:cubicBezTo>
                      <a:pt x="531" y="531"/>
                      <a:pt x="382" y="635"/>
                      <a:pt x="382" y="635"/>
                    </a:cubicBezTo>
                    <a:cubicBezTo>
                      <a:pt x="382" y="635"/>
                      <a:pt x="164" y="614"/>
                      <a:pt x="82" y="587"/>
                    </a:cubicBezTo>
                    <a:cubicBezTo>
                      <a:pt x="0" y="559"/>
                      <a:pt x="179" y="288"/>
                      <a:pt x="179" y="288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12" name="Freeform 232">
                <a:extLst>
                  <a:ext uri="{FF2B5EF4-FFF2-40B4-BE49-F238E27FC236}">
                    <a16:creationId xmlns:a16="http://schemas.microsoft.com/office/drawing/2014/main" id="{5A7A9B3F-2C89-CED7-0259-0714B1BB5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" y="2848"/>
                <a:ext cx="810" cy="797"/>
              </a:xfrm>
              <a:custGeom>
                <a:avLst/>
                <a:gdLst>
                  <a:gd name="T0" fmla="*/ 375 w 641"/>
                  <a:gd name="T1" fmla="*/ 704 h 631"/>
                  <a:gd name="T2" fmla="*/ 666 w 641"/>
                  <a:gd name="T3" fmla="*/ 440 h 631"/>
                  <a:gd name="T4" fmla="*/ 771 w 641"/>
                  <a:gd name="T5" fmla="*/ 0 h 631"/>
                  <a:gd name="T6" fmla="*/ 810 w 641"/>
                  <a:gd name="T7" fmla="*/ 4 h 631"/>
                  <a:gd name="T8" fmla="*/ 701 w 641"/>
                  <a:gd name="T9" fmla="*/ 533 h 631"/>
                  <a:gd name="T10" fmla="*/ 411 w 641"/>
                  <a:gd name="T11" fmla="*/ 797 h 631"/>
                  <a:gd name="T12" fmla="*/ 32 w 641"/>
                  <a:gd name="T13" fmla="*/ 736 h 631"/>
                  <a:gd name="T14" fmla="*/ 10 w 641"/>
                  <a:gd name="T15" fmla="*/ 647 h 631"/>
                  <a:gd name="T16" fmla="*/ 375 w 641"/>
                  <a:gd name="T17" fmla="*/ 704 h 6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1" h="631">
                    <a:moveTo>
                      <a:pt x="297" y="557"/>
                    </a:moveTo>
                    <a:cubicBezTo>
                      <a:pt x="297" y="557"/>
                      <a:pt x="446" y="453"/>
                      <a:pt x="527" y="348"/>
                    </a:cubicBezTo>
                    <a:cubicBezTo>
                      <a:pt x="584" y="274"/>
                      <a:pt x="603" y="99"/>
                      <a:pt x="610" y="0"/>
                    </a:cubicBezTo>
                    <a:cubicBezTo>
                      <a:pt x="630" y="2"/>
                      <a:pt x="641" y="3"/>
                      <a:pt x="641" y="3"/>
                    </a:cubicBezTo>
                    <a:cubicBezTo>
                      <a:pt x="641" y="3"/>
                      <a:pt x="637" y="316"/>
                      <a:pt x="555" y="422"/>
                    </a:cubicBezTo>
                    <a:cubicBezTo>
                      <a:pt x="474" y="527"/>
                      <a:pt x="325" y="631"/>
                      <a:pt x="325" y="631"/>
                    </a:cubicBezTo>
                    <a:cubicBezTo>
                      <a:pt x="325" y="631"/>
                      <a:pt x="107" y="610"/>
                      <a:pt x="25" y="583"/>
                    </a:cubicBezTo>
                    <a:cubicBezTo>
                      <a:pt x="2" y="575"/>
                      <a:pt x="0" y="547"/>
                      <a:pt x="8" y="512"/>
                    </a:cubicBezTo>
                    <a:cubicBezTo>
                      <a:pt x="97" y="538"/>
                      <a:pt x="297" y="557"/>
                      <a:pt x="297" y="557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13" name="Freeform 233">
                <a:extLst>
                  <a:ext uri="{FF2B5EF4-FFF2-40B4-BE49-F238E27FC236}">
                    <a16:creationId xmlns:a16="http://schemas.microsoft.com/office/drawing/2014/main" id="{786782DA-039C-BF9D-1FEF-D3E2F381C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8" y="2440"/>
                <a:ext cx="235" cy="365"/>
              </a:xfrm>
              <a:custGeom>
                <a:avLst/>
                <a:gdLst>
                  <a:gd name="T0" fmla="*/ 163 w 186"/>
                  <a:gd name="T1" fmla="*/ 365 h 289"/>
                  <a:gd name="T2" fmla="*/ 221 w 186"/>
                  <a:gd name="T3" fmla="*/ 197 h 289"/>
                  <a:gd name="T4" fmla="*/ 197 w 186"/>
                  <a:gd name="T5" fmla="*/ 107 h 289"/>
                  <a:gd name="T6" fmla="*/ 149 w 186"/>
                  <a:gd name="T7" fmla="*/ 21 h 289"/>
                  <a:gd name="T8" fmla="*/ 145 w 186"/>
                  <a:gd name="T9" fmla="*/ 28 h 289"/>
                  <a:gd name="T10" fmla="*/ 126 w 186"/>
                  <a:gd name="T11" fmla="*/ 4 h 289"/>
                  <a:gd name="T12" fmla="*/ 116 w 186"/>
                  <a:gd name="T13" fmla="*/ 30 h 289"/>
                  <a:gd name="T14" fmla="*/ 88 w 186"/>
                  <a:gd name="T15" fmla="*/ 3 h 289"/>
                  <a:gd name="T16" fmla="*/ 78 w 186"/>
                  <a:gd name="T17" fmla="*/ 43 h 289"/>
                  <a:gd name="T18" fmla="*/ 49 w 186"/>
                  <a:gd name="T19" fmla="*/ 18 h 289"/>
                  <a:gd name="T20" fmla="*/ 39 w 186"/>
                  <a:gd name="T21" fmla="*/ 62 h 289"/>
                  <a:gd name="T22" fmla="*/ 67 w 186"/>
                  <a:gd name="T23" fmla="*/ 181 h 289"/>
                  <a:gd name="T24" fmla="*/ 32 w 186"/>
                  <a:gd name="T25" fmla="*/ 90 h 289"/>
                  <a:gd name="T26" fmla="*/ 13 w 186"/>
                  <a:gd name="T27" fmla="*/ 125 h 289"/>
                  <a:gd name="T28" fmla="*/ 30 w 186"/>
                  <a:gd name="T29" fmla="*/ 254 h 289"/>
                  <a:gd name="T30" fmla="*/ 80 w 186"/>
                  <a:gd name="T31" fmla="*/ 362 h 289"/>
                  <a:gd name="T32" fmla="*/ 163 w 186"/>
                  <a:gd name="T33" fmla="*/ 365 h 2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6" h="289">
                    <a:moveTo>
                      <a:pt x="129" y="289"/>
                    </a:moveTo>
                    <a:cubicBezTo>
                      <a:pt x="129" y="289"/>
                      <a:pt x="165" y="194"/>
                      <a:pt x="175" y="156"/>
                    </a:cubicBezTo>
                    <a:cubicBezTo>
                      <a:pt x="186" y="118"/>
                      <a:pt x="171" y="117"/>
                      <a:pt x="156" y="85"/>
                    </a:cubicBezTo>
                    <a:cubicBezTo>
                      <a:pt x="142" y="53"/>
                      <a:pt x="133" y="21"/>
                      <a:pt x="118" y="17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15" y="22"/>
                      <a:pt x="112" y="5"/>
                      <a:pt x="100" y="3"/>
                    </a:cubicBezTo>
                    <a:cubicBezTo>
                      <a:pt x="88" y="0"/>
                      <a:pt x="91" y="15"/>
                      <a:pt x="92" y="24"/>
                    </a:cubicBezTo>
                    <a:cubicBezTo>
                      <a:pt x="88" y="5"/>
                      <a:pt x="80" y="0"/>
                      <a:pt x="70" y="2"/>
                    </a:cubicBezTo>
                    <a:cubicBezTo>
                      <a:pt x="61" y="4"/>
                      <a:pt x="60" y="19"/>
                      <a:pt x="62" y="34"/>
                    </a:cubicBezTo>
                    <a:cubicBezTo>
                      <a:pt x="58" y="18"/>
                      <a:pt x="47" y="13"/>
                      <a:pt x="39" y="14"/>
                    </a:cubicBezTo>
                    <a:cubicBezTo>
                      <a:pt x="31" y="14"/>
                      <a:pt x="21" y="26"/>
                      <a:pt x="31" y="49"/>
                    </a:cubicBezTo>
                    <a:cubicBezTo>
                      <a:pt x="41" y="73"/>
                      <a:pt x="53" y="143"/>
                      <a:pt x="53" y="143"/>
                    </a:cubicBezTo>
                    <a:cubicBezTo>
                      <a:pt x="53" y="143"/>
                      <a:pt x="26" y="76"/>
                      <a:pt x="25" y="71"/>
                    </a:cubicBezTo>
                    <a:cubicBezTo>
                      <a:pt x="24" y="66"/>
                      <a:pt x="0" y="67"/>
                      <a:pt x="10" y="99"/>
                    </a:cubicBezTo>
                    <a:cubicBezTo>
                      <a:pt x="20" y="130"/>
                      <a:pt x="19" y="169"/>
                      <a:pt x="24" y="201"/>
                    </a:cubicBezTo>
                    <a:cubicBezTo>
                      <a:pt x="30" y="232"/>
                      <a:pt x="45" y="278"/>
                      <a:pt x="63" y="287"/>
                    </a:cubicBezTo>
                    <a:cubicBezTo>
                      <a:pt x="116" y="289"/>
                      <a:pt x="129" y="289"/>
                      <a:pt x="129" y="28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14" name="Freeform 234">
                <a:extLst>
                  <a:ext uri="{FF2B5EF4-FFF2-40B4-BE49-F238E27FC236}">
                    <a16:creationId xmlns:a16="http://schemas.microsoft.com/office/drawing/2014/main" id="{5E2CBAFF-E7B9-7718-F829-F759C6872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" y="2188"/>
                <a:ext cx="294" cy="335"/>
              </a:xfrm>
              <a:custGeom>
                <a:avLst/>
                <a:gdLst>
                  <a:gd name="T0" fmla="*/ 0 w 233"/>
                  <a:gd name="T1" fmla="*/ 289 h 265"/>
                  <a:gd name="T2" fmla="*/ 42 w 233"/>
                  <a:gd name="T3" fmla="*/ 116 h 265"/>
                  <a:gd name="T4" fmla="*/ 111 w 233"/>
                  <a:gd name="T5" fmla="*/ 54 h 265"/>
                  <a:gd name="T6" fmla="*/ 198 w 233"/>
                  <a:gd name="T7" fmla="*/ 9 h 265"/>
                  <a:gd name="T8" fmla="*/ 197 w 233"/>
                  <a:gd name="T9" fmla="*/ 15 h 265"/>
                  <a:gd name="T10" fmla="*/ 227 w 233"/>
                  <a:gd name="T11" fmla="*/ 5 h 265"/>
                  <a:gd name="T12" fmla="*/ 221 w 233"/>
                  <a:gd name="T13" fmla="*/ 33 h 265"/>
                  <a:gd name="T14" fmla="*/ 259 w 233"/>
                  <a:gd name="T15" fmla="*/ 24 h 265"/>
                  <a:gd name="T16" fmla="*/ 246 w 233"/>
                  <a:gd name="T17" fmla="*/ 64 h 265"/>
                  <a:gd name="T18" fmla="*/ 284 w 233"/>
                  <a:gd name="T19" fmla="*/ 59 h 265"/>
                  <a:gd name="T20" fmla="*/ 268 w 233"/>
                  <a:gd name="T21" fmla="*/ 102 h 265"/>
                  <a:gd name="T22" fmla="*/ 180 w 233"/>
                  <a:gd name="T23" fmla="*/ 186 h 265"/>
                  <a:gd name="T24" fmla="*/ 260 w 233"/>
                  <a:gd name="T25" fmla="*/ 129 h 265"/>
                  <a:gd name="T26" fmla="*/ 256 w 233"/>
                  <a:gd name="T27" fmla="*/ 169 h 265"/>
                  <a:gd name="T28" fmla="*/ 172 w 233"/>
                  <a:gd name="T29" fmla="*/ 268 h 265"/>
                  <a:gd name="T30" fmla="*/ 72 w 233"/>
                  <a:gd name="T31" fmla="*/ 332 h 265"/>
                  <a:gd name="T32" fmla="*/ 0 w 233"/>
                  <a:gd name="T33" fmla="*/ 289 h 2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3" h="265">
                    <a:moveTo>
                      <a:pt x="0" y="229"/>
                    </a:moveTo>
                    <a:cubicBezTo>
                      <a:pt x="0" y="229"/>
                      <a:pt x="21" y="130"/>
                      <a:pt x="33" y="92"/>
                    </a:cubicBezTo>
                    <a:cubicBezTo>
                      <a:pt x="45" y="54"/>
                      <a:pt x="58" y="62"/>
                      <a:pt x="88" y="43"/>
                    </a:cubicBezTo>
                    <a:cubicBezTo>
                      <a:pt x="118" y="23"/>
                      <a:pt x="143" y="2"/>
                      <a:pt x="157" y="7"/>
                    </a:cubicBezTo>
                    <a:cubicBezTo>
                      <a:pt x="156" y="12"/>
                      <a:pt x="156" y="12"/>
                      <a:pt x="156" y="12"/>
                    </a:cubicBezTo>
                    <a:cubicBezTo>
                      <a:pt x="156" y="12"/>
                      <a:pt x="169" y="0"/>
                      <a:pt x="180" y="4"/>
                    </a:cubicBezTo>
                    <a:cubicBezTo>
                      <a:pt x="191" y="9"/>
                      <a:pt x="181" y="20"/>
                      <a:pt x="175" y="26"/>
                    </a:cubicBezTo>
                    <a:cubicBezTo>
                      <a:pt x="189" y="13"/>
                      <a:pt x="198" y="12"/>
                      <a:pt x="205" y="19"/>
                    </a:cubicBezTo>
                    <a:cubicBezTo>
                      <a:pt x="212" y="26"/>
                      <a:pt x="205" y="40"/>
                      <a:pt x="195" y="51"/>
                    </a:cubicBezTo>
                    <a:cubicBezTo>
                      <a:pt x="207" y="40"/>
                      <a:pt x="219" y="42"/>
                      <a:pt x="225" y="47"/>
                    </a:cubicBezTo>
                    <a:cubicBezTo>
                      <a:pt x="232" y="52"/>
                      <a:pt x="233" y="66"/>
                      <a:pt x="212" y="81"/>
                    </a:cubicBezTo>
                    <a:cubicBezTo>
                      <a:pt x="191" y="95"/>
                      <a:pt x="143" y="147"/>
                      <a:pt x="143" y="147"/>
                    </a:cubicBezTo>
                    <a:cubicBezTo>
                      <a:pt x="143" y="147"/>
                      <a:pt x="202" y="106"/>
                      <a:pt x="206" y="102"/>
                    </a:cubicBezTo>
                    <a:cubicBezTo>
                      <a:pt x="209" y="99"/>
                      <a:pt x="229" y="113"/>
                      <a:pt x="203" y="134"/>
                    </a:cubicBezTo>
                    <a:cubicBezTo>
                      <a:pt x="178" y="155"/>
                      <a:pt x="157" y="188"/>
                      <a:pt x="136" y="212"/>
                    </a:cubicBezTo>
                    <a:cubicBezTo>
                      <a:pt x="114" y="235"/>
                      <a:pt x="76" y="265"/>
                      <a:pt x="57" y="263"/>
                    </a:cubicBezTo>
                    <a:cubicBezTo>
                      <a:pt x="11" y="236"/>
                      <a:pt x="0" y="229"/>
                      <a:pt x="0" y="22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15" name="Freeform 235">
                <a:extLst>
                  <a:ext uri="{FF2B5EF4-FFF2-40B4-BE49-F238E27FC236}">
                    <a16:creationId xmlns:a16="http://schemas.microsoft.com/office/drawing/2014/main" id="{088856C3-8709-700F-66C5-6CCD60862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" y="2991"/>
                <a:ext cx="625" cy="340"/>
              </a:xfrm>
              <a:custGeom>
                <a:avLst/>
                <a:gdLst>
                  <a:gd name="T0" fmla="*/ 574 w 495"/>
                  <a:gd name="T1" fmla="*/ 115 h 269"/>
                  <a:gd name="T2" fmla="*/ 503 w 495"/>
                  <a:gd name="T3" fmla="*/ 57 h 269"/>
                  <a:gd name="T4" fmla="*/ 158 w 495"/>
                  <a:gd name="T5" fmla="*/ 5 h 269"/>
                  <a:gd name="T6" fmla="*/ 78 w 495"/>
                  <a:gd name="T7" fmla="*/ 42 h 269"/>
                  <a:gd name="T8" fmla="*/ 10 w 495"/>
                  <a:gd name="T9" fmla="*/ 196 h 269"/>
                  <a:gd name="T10" fmla="*/ 48 w 495"/>
                  <a:gd name="T11" fmla="*/ 259 h 269"/>
                  <a:gd name="T12" fmla="*/ 229 w 495"/>
                  <a:gd name="T13" fmla="*/ 313 h 269"/>
                  <a:gd name="T14" fmla="*/ 347 w 495"/>
                  <a:gd name="T15" fmla="*/ 332 h 269"/>
                  <a:gd name="T16" fmla="*/ 571 w 495"/>
                  <a:gd name="T17" fmla="*/ 339 h 269"/>
                  <a:gd name="T18" fmla="*/ 619 w 495"/>
                  <a:gd name="T19" fmla="*/ 292 h 269"/>
                  <a:gd name="T20" fmla="*/ 574 w 495"/>
                  <a:gd name="T21" fmla="*/ 115 h 2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95" h="269">
                    <a:moveTo>
                      <a:pt x="455" y="91"/>
                    </a:moveTo>
                    <a:cubicBezTo>
                      <a:pt x="449" y="70"/>
                      <a:pt x="424" y="49"/>
                      <a:pt x="398" y="45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99" y="0"/>
                      <a:pt x="71" y="13"/>
                      <a:pt x="62" y="33"/>
                    </a:cubicBezTo>
                    <a:cubicBezTo>
                      <a:pt x="8" y="155"/>
                      <a:pt x="8" y="155"/>
                      <a:pt x="8" y="155"/>
                    </a:cubicBezTo>
                    <a:cubicBezTo>
                      <a:pt x="0" y="175"/>
                      <a:pt x="13" y="197"/>
                      <a:pt x="38" y="205"/>
                    </a:cubicBezTo>
                    <a:cubicBezTo>
                      <a:pt x="181" y="248"/>
                      <a:pt x="181" y="248"/>
                      <a:pt x="181" y="248"/>
                    </a:cubicBezTo>
                    <a:cubicBezTo>
                      <a:pt x="206" y="255"/>
                      <a:pt x="248" y="262"/>
                      <a:pt x="275" y="263"/>
                    </a:cubicBezTo>
                    <a:cubicBezTo>
                      <a:pt x="452" y="268"/>
                      <a:pt x="452" y="268"/>
                      <a:pt x="452" y="268"/>
                    </a:cubicBezTo>
                    <a:cubicBezTo>
                      <a:pt x="478" y="269"/>
                      <a:pt x="495" y="252"/>
                      <a:pt x="490" y="231"/>
                    </a:cubicBezTo>
                    <a:lnTo>
                      <a:pt x="455" y="91"/>
                    </a:ln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16" name="Freeform 236">
                <a:extLst>
                  <a:ext uri="{FF2B5EF4-FFF2-40B4-BE49-F238E27FC236}">
                    <a16:creationId xmlns:a16="http://schemas.microsoft.com/office/drawing/2014/main" id="{0CD8C7EF-C440-75E4-8470-B875765E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" y="3078"/>
                <a:ext cx="567" cy="609"/>
              </a:xfrm>
              <a:custGeom>
                <a:avLst/>
                <a:gdLst>
                  <a:gd name="T0" fmla="*/ 543 w 449"/>
                  <a:gd name="T1" fmla="*/ 344 h 482"/>
                  <a:gd name="T2" fmla="*/ 327 w 449"/>
                  <a:gd name="T3" fmla="*/ 21 h 482"/>
                  <a:gd name="T4" fmla="*/ 24 w 449"/>
                  <a:gd name="T5" fmla="*/ 264 h 482"/>
                  <a:gd name="T6" fmla="*/ 240 w 449"/>
                  <a:gd name="T7" fmla="*/ 586 h 482"/>
                  <a:gd name="T8" fmla="*/ 543 w 449"/>
                  <a:gd name="T9" fmla="*/ 344 h 4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9" h="482">
                    <a:moveTo>
                      <a:pt x="430" y="272"/>
                    </a:moveTo>
                    <a:cubicBezTo>
                      <a:pt x="449" y="148"/>
                      <a:pt x="372" y="34"/>
                      <a:pt x="259" y="17"/>
                    </a:cubicBezTo>
                    <a:cubicBezTo>
                      <a:pt x="145" y="0"/>
                      <a:pt x="38" y="86"/>
                      <a:pt x="19" y="209"/>
                    </a:cubicBezTo>
                    <a:cubicBezTo>
                      <a:pt x="0" y="333"/>
                      <a:pt x="77" y="447"/>
                      <a:pt x="190" y="464"/>
                    </a:cubicBezTo>
                    <a:cubicBezTo>
                      <a:pt x="304" y="482"/>
                      <a:pt x="411" y="396"/>
                      <a:pt x="430" y="272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17" name="Freeform 237">
                <a:extLst>
                  <a:ext uri="{FF2B5EF4-FFF2-40B4-BE49-F238E27FC236}">
                    <a16:creationId xmlns:a16="http://schemas.microsoft.com/office/drawing/2014/main" id="{D558DAA0-F7B4-1871-CD7E-BC96C7941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" y="3078"/>
                <a:ext cx="437" cy="589"/>
              </a:xfrm>
              <a:custGeom>
                <a:avLst/>
                <a:gdLst>
                  <a:gd name="T0" fmla="*/ 154 w 346"/>
                  <a:gd name="T1" fmla="*/ 313 h 466"/>
                  <a:gd name="T2" fmla="*/ 437 w 346"/>
                  <a:gd name="T3" fmla="*/ 68 h 466"/>
                  <a:gd name="T4" fmla="*/ 327 w 346"/>
                  <a:gd name="T5" fmla="*/ 21 h 466"/>
                  <a:gd name="T6" fmla="*/ 24 w 346"/>
                  <a:gd name="T7" fmla="*/ 264 h 466"/>
                  <a:gd name="T8" fmla="*/ 240 w 346"/>
                  <a:gd name="T9" fmla="*/ 586 h 466"/>
                  <a:gd name="T10" fmla="*/ 260 w 346"/>
                  <a:gd name="T11" fmla="*/ 589 h 466"/>
                  <a:gd name="T12" fmla="*/ 154 w 346"/>
                  <a:gd name="T13" fmla="*/ 313 h 4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66">
                    <a:moveTo>
                      <a:pt x="122" y="248"/>
                    </a:moveTo>
                    <a:cubicBezTo>
                      <a:pt x="140" y="130"/>
                      <a:pt x="238" y="46"/>
                      <a:pt x="346" y="54"/>
                    </a:cubicBezTo>
                    <a:cubicBezTo>
                      <a:pt x="321" y="35"/>
                      <a:pt x="291" y="22"/>
                      <a:pt x="259" y="17"/>
                    </a:cubicBezTo>
                    <a:cubicBezTo>
                      <a:pt x="145" y="0"/>
                      <a:pt x="38" y="86"/>
                      <a:pt x="19" y="209"/>
                    </a:cubicBezTo>
                    <a:cubicBezTo>
                      <a:pt x="0" y="333"/>
                      <a:pt x="77" y="447"/>
                      <a:pt x="190" y="464"/>
                    </a:cubicBezTo>
                    <a:cubicBezTo>
                      <a:pt x="196" y="465"/>
                      <a:pt x="201" y="466"/>
                      <a:pt x="206" y="466"/>
                    </a:cubicBezTo>
                    <a:cubicBezTo>
                      <a:pt x="144" y="419"/>
                      <a:pt x="109" y="336"/>
                      <a:pt x="122" y="248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18" name="Freeform 238">
                <a:extLst>
                  <a:ext uri="{FF2B5EF4-FFF2-40B4-BE49-F238E27FC236}">
                    <a16:creationId xmlns:a16="http://schemas.microsoft.com/office/drawing/2014/main" id="{0333072A-CF07-CEDF-D016-D4B96B4DE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81"/>
                <a:ext cx="451" cy="451"/>
              </a:xfrm>
              <a:custGeom>
                <a:avLst/>
                <a:gdLst>
                  <a:gd name="T0" fmla="*/ 144 w 357"/>
                  <a:gd name="T1" fmla="*/ 407 h 357"/>
                  <a:gd name="T2" fmla="*/ 45 w 357"/>
                  <a:gd name="T3" fmla="*/ 144 h 357"/>
                  <a:gd name="T4" fmla="*/ 307 w 357"/>
                  <a:gd name="T5" fmla="*/ 45 h 357"/>
                  <a:gd name="T6" fmla="*/ 406 w 357"/>
                  <a:gd name="T7" fmla="*/ 307 h 357"/>
                  <a:gd name="T8" fmla="*/ 144 w 357"/>
                  <a:gd name="T9" fmla="*/ 407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7" h="357">
                    <a:moveTo>
                      <a:pt x="114" y="322"/>
                    </a:moveTo>
                    <a:cubicBezTo>
                      <a:pt x="35" y="286"/>
                      <a:pt x="0" y="193"/>
                      <a:pt x="36" y="114"/>
                    </a:cubicBezTo>
                    <a:cubicBezTo>
                      <a:pt x="71" y="35"/>
                      <a:pt x="164" y="0"/>
                      <a:pt x="243" y="36"/>
                    </a:cubicBezTo>
                    <a:cubicBezTo>
                      <a:pt x="322" y="72"/>
                      <a:pt x="357" y="164"/>
                      <a:pt x="321" y="243"/>
                    </a:cubicBezTo>
                    <a:cubicBezTo>
                      <a:pt x="286" y="322"/>
                      <a:pt x="193" y="357"/>
                      <a:pt x="114" y="322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19" name="Freeform 239">
                <a:extLst>
                  <a:ext uri="{FF2B5EF4-FFF2-40B4-BE49-F238E27FC236}">
                    <a16:creationId xmlns:a16="http://schemas.microsoft.com/office/drawing/2014/main" id="{978CAE05-2C7F-6E18-E60F-DB7C19FE9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391"/>
                <a:ext cx="80" cy="84"/>
              </a:xfrm>
              <a:custGeom>
                <a:avLst/>
                <a:gdLst>
                  <a:gd name="T0" fmla="*/ 9 w 63"/>
                  <a:gd name="T1" fmla="*/ 79 h 67"/>
                  <a:gd name="T2" fmla="*/ 1 w 63"/>
                  <a:gd name="T3" fmla="*/ 65 h 67"/>
                  <a:gd name="T4" fmla="*/ 5 w 63"/>
                  <a:gd name="T5" fmla="*/ 49 h 67"/>
                  <a:gd name="T6" fmla="*/ 47 w 63"/>
                  <a:gd name="T7" fmla="*/ 0 h 67"/>
                  <a:gd name="T8" fmla="*/ 80 w 63"/>
                  <a:gd name="T9" fmla="*/ 28 h 67"/>
                  <a:gd name="T10" fmla="*/ 39 w 63"/>
                  <a:gd name="T11" fmla="*/ 76 h 67"/>
                  <a:gd name="T12" fmla="*/ 24 w 63"/>
                  <a:gd name="T13" fmla="*/ 84 h 67"/>
                  <a:gd name="T14" fmla="*/ 9 w 63"/>
                  <a:gd name="T15" fmla="*/ 79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" h="67">
                    <a:moveTo>
                      <a:pt x="7" y="63"/>
                    </a:moveTo>
                    <a:cubicBezTo>
                      <a:pt x="3" y="60"/>
                      <a:pt x="1" y="56"/>
                      <a:pt x="1" y="52"/>
                    </a:cubicBezTo>
                    <a:cubicBezTo>
                      <a:pt x="0" y="47"/>
                      <a:pt x="2" y="43"/>
                      <a:pt x="4" y="39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28" y="64"/>
                      <a:pt x="24" y="66"/>
                      <a:pt x="19" y="67"/>
                    </a:cubicBezTo>
                    <a:cubicBezTo>
                      <a:pt x="14" y="67"/>
                      <a:pt x="10" y="66"/>
                      <a:pt x="7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20" name="Freeform 240">
                <a:extLst>
                  <a:ext uri="{FF2B5EF4-FFF2-40B4-BE49-F238E27FC236}">
                    <a16:creationId xmlns:a16="http://schemas.microsoft.com/office/drawing/2014/main" id="{EB8E6B47-C90C-09E3-BC47-A12B125B0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391"/>
                <a:ext cx="48" cy="45"/>
              </a:xfrm>
              <a:custGeom>
                <a:avLst/>
                <a:gdLst>
                  <a:gd name="T0" fmla="*/ 48 w 38"/>
                  <a:gd name="T1" fmla="*/ 28 h 36"/>
                  <a:gd name="T2" fmla="*/ 15 w 38"/>
                  <a:gd name="T3" fmla="*/ 0 h 36"/>
                  <a:gd name="T4" fmla="*/ 0 w 38"/>
                  <a:gd name="T5" fmla="*/ 19 h 36"/>
                  <a:gd name="T6" fmla="*/ 33 w 38"/>
                  <a:gd name="T7" fmla="*/ 45 h 36"/>
                  <a:gd name="T8" fmla="*/ 48 w 38"/>
                  <a:gd name="T9" fmla="*/ 2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38" y="22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7" y="23"/>
                      <a:pt x="16" y="30"/>
                      <a:pt x="26" y="36"/>
                    </a:cubicBez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E0D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21" name="Freeform 241">
                <a:extLst>
                  <a:ext uri="{FF2B5EF4-FFF2-40B4-BE49-F238E27FC236}">
                    <a16:creationId xmlns:a16="http://schemas.microsoft.com/office/drawing/2014/main" id="{34F308A8-5447-9429-97F4-24D73254C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" y="154"/>
                <a:ext cx="305" cy="305"/>
              </a:xfrm>
              <a:custGeom>
                <a:avLst/>
                <a:gdLst>
                  <a:gd name="T0" fmla="*/ 97 w 241"/>
                  <a:gd name="T1" fmla="*/ 275 h 241"/>
                  <a:gd name="T2" fmla="*/ 30 w 241"/>
                  <a:gd name="T3" fmla="*/ 97 h 241"/>
                  <a:gd name="T4" fmla="*/ 208 w 241"/>
                  <a:gd name="T5" fmla="*/ 30 h 241"/>
                  <a:gd name="T6" fmla="*/ 275 w 241"/>
                  <a:gd name="T7" fmla="*/ 208 h 241"/>
                  <a:gd name="T8" fmla="*/ 97 w 241"/>
                  <a:gd name="T9" fmla="*/ 275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241">
                    <a:moveTo>
                      <a:pt x="77" y="217"/>
                    </a:moveTo>
                    <a:cubicBezTo>
                      <a:pt x="24" y="193"/>
                      <a:pt x="0" y="131"/>
                      <a:pt x="24" y="77"/>
                    </a:cubicBezTo>
                    <a:cubicBezTo>
                      <a:pt x="48" y="24"/>
                      <a:pt x="111" y="0"/>
                      <a:pt x="164" y="24"/>
                    </a:cubicBezTo>
                    <a:cubicBezTo>
                      <a:pt x="217" y="48"/>
                      <a:pt x="241" y="111"/>
                      <a:pt x="217" y="164"/>
                    </a:cubicBezTo>
                    <a:cubicBezTo>
                      <a:pt x="193" y="218"/>
                      <a:pt x="130" y="241"/>
                      <a:pt x="77" y="2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22" name="Freeform 242">
                <a:extLst>
                  <a:ext uri="{FF2B5EF4-FFF2-40B4-BE49-F238E27FC236}">
                    <a16:creationId xmlns:a16="http://schemas.microsoft.com/office/drawing/2014/main" id="{6379D41C-1CA0-E862-875B-BA37C98F0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178"/>
                <a:ext cx="257" cy="257"/>
              </a:xfrm>
              <a:custGeom>
                <a:avLst/>
                <a:gdLst>
                  <a:gd name="T0" fmla="*/ 82 w 203"/>
                  <a:gd name="T1" fmla="*/ 232 h 203"/>
                  <a:gd name="T2" fmla="*/ 25 w 203"/>
                  <a:gd name="T3" fmla="*/ 82 h 203"/>
                  <a:gd name="T4" fmla="*/ 175 w 203"/>
                  <a:gd name="T5" fmla="*/ 27 h 203"/>
                  <a:gd name="T6" fmla="*/ 232 w 203"/>
                  <a:gd name="T7" fmla="*/ 175 h 203"/>
                  <a:gd name="T8" fmla="*/ 82 w 203"/>
                  <a:gd name="T9" fmla="*/ 232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3" h="203">
                    <a:moveTo>
                      <a:pt x="65" y="183"/>
                    </a:moveTo>
                    <a:cubicBezTo>
                      <a:pt x="20" y="163"/>
                      <a:pt x="0" y="110"/>
                      <a:pt x="20" y="65"/>
                    </a:cubicBezTo>
                    <a:cubicBezTo>
                      <a:pt x="41" y="20"/>
                      <a:pt x="93" y="0"/>
                      <a:pt x="138" y="21"/>
                    </a:cubicBezTo>
                    <a:cubicBezTo>
                      <a:pt x="183" y="41"/>
                      <a:pt x="203" y="94"/>
                      <a:pt x="183" y="138"/>
                    </a:cubicBezTo>
                    <a:cubicBezTo>
                      <a:pt x="162" y="183"/>
                      <a:pt x="110" y="203"/>
                      <a:pt x="65" y="183"/>
                    </a:cubicBezTo>
                    <a:close/>
                  </a:path>
                </a:pathLst>
              </a:custGeom>
              <a:solidFill>
                <a:srgbClr val="8D4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23" name="Freeform 243">
                <a:extLst>
                  <a:ext uri="{FF2B5EF4-FFF2-40B4-BE49-F238E27FC236}">
                    <a16:creationId xmlns:a16="http://schemas.microsoft.com/office/drawing/2014/main" id="{5D12241A-3721-5F84-A434-79C6F31A9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" y="188"/>
                <a:ext cx="189" cy="230"/>
              </a:xfrm>
              <a:custGeom>
                <a:avLst/>
                <a:gdLst>
                  <a:gd name="T0" fmla="*/ 65 w 149"/>
                  <a:gd name="T1" fmla="*/ 32 h 182"/>
                  <a:gd name="T2" fmla="*/ 121 w 149"/>
                  <a:gd name="T3" fmla="*/ 181 h 182"/>
                  <a:gd name="T4" fmla="*/ 79 w 149"/>
                  <a:gd name="T5" fmla="*/ 230 h 182"/>
                  <a:gd name="T6" fmla="*/ 164 w 149"/>
                  <a:gd name="T7" fmla="*/ 164 h 182"/>
                  <a:gd name="T8" fmla="*/ 107 w 149"/>
                  <a:gd name="T9" fmla="*/ 16 h 182"/>
                  <a:gd name="T10" fmla="*/ 0 w 149"/>
                  <a:gd name="T11" fmla="*/ 24 h 182"/>
                  <a:gd name="T12" fmla="*/ 65 w 149"/>
                  <a:gd name="T13" fmla="*/ 32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182">
                    <a:moveTo>
                      <a:pt x="51" y="25"/>
                    </a:moveTo>
                    <a:cubicBezTo>
                      <a:pt x="95" y="46"/>
                      <a:pt x="115" y="98"/>
                      <a:pt x="95" y="143"/>
                    </a:cubicBezTo>
                    <a:cubicBezTo>
                      <a:pt x="88" y="160"/>
                      <a:pt x="76" y="173"/>
                      <a:pt x="62" y="182"/>
                    </a:cubicBezTo>
                    <a:cubicBezTo>
                      <a:pt x="90" y="177"/>
                      <a:pt x="116" y="159"/>
                      <a:pt x="129" y="130"/>
                    </a:cubicBezTo>
                    <a:cubicBezTo>
                      <a:pt x="149" y="86"/>
                      <a:pt x="129" y="33"/>
                      <a:pt x="84" y="13"/>
                    </a:cubicBezTo>
                    <a:cubicBezTo>
                      <a:pt x="56" y="0"/>
                      <a:pt x="24" y="3"/>
                      <a:pt x="0" y="19"/>
                    </a:cubicBezTo>
                    <a:cubicBezTo>
                      <a:pt x="17" y="16"/>
                      <a:pt x="34" y="18"/>
                      <a:pt x="51" y="25"/>
                    </a:cubicBezTo>
                    <a:close/>
                  </a:path>
                </a:pathLst>
              </a:custGeom>
              <a:solidFill>
                <a:srgbClr val="51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24" name="Freeform 244">
                <a:extLst>
                  <a:ext uri="{FF2B5EF4-FFF2-40B4-BE49-F238E27FC236}">
                    <a16:creationId xmlns:a16="http://schemas.microsoft.com/office/drawing/2014/main" id="{064AB3DF-BD0B-C466-909E-2EAF6471A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" y="1163"/>
                <a:ext cx="451" cy="451"/>
              </a:xfrm>
              <a:custGeom>
                <a:avLst/>
                <a:gdLst>
                  <a:gd name="T0" fmla="*/ 144 w 357"/>
                  <a:gd name="T1" fmla="*/ 407 h 357"/>
                  <a:gd name="T2" fmla="*/ 45 w 357"/>
                  <a:gd name="T3" fmla="*/ 144 h 357"/>
                  <a:gd name="T4" fmla="*/ 307 w 357"/>
                  <a:gd name="T5" fmla="*/ 45 h 357"/>
                  <a:gd name="T6" fmla="*/ 407 w 357"/>
                  <a:gd name="T7" fmla="*/ 307 h 357"/>
                  <a:gd name="T8" fmla="*/ 144 w 357"/>
                  <a:gd name="T9" fmla="*/ 407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7" h="357">
                    <a:moveTo>
                      <a:pt x="114" y="322"/>
                    </a:moveTo>
                    <a:cubicBezTo>
                      <a:pt x="35" y="286"/>
                      <a:pt x="0" y="193"/>
                      <a:pt x="36" y="114"/>
                    </a:cubicBezTo>
                    <a:cubicBezTo>
                      <a:pt x="72" y="35"/>
                      <a:pt x="165" y="0"/>
                      <a:pt x="243" y="36"/>
                    </a:cubicBezTo>
                    <a:cubicBezTo>
                      <a:pt x="322" y="72"/>
                      <a:pt x="357" y="165"/>
                      <a:pt x="322" y="243"/>
                    </a:cubicBezTo>
                    <a:cubicBezTo>
                      <a:pt x="286" y="322"/>
                      <a:pt x="193" y="357"/>
                      <a:pt x="114" y="322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25" name="Freeform 245">
                <a:extLst>
                  <a:ext uri="{FF2B5EF4-FFF2-40B4-BE49-F238E27FC236}">
                    <a16:creationId xmlns:a16="http://schemas.microsoft.com/office/drawing/2014/main" id="{9FC729DC-4589-1E47-F515-FE32D1417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" y="1473"/>
                <a:ext cx="79" cy="84"/>
              </a:xfrm>
              <a:custGeom>
                <a:avLst/>
                <a:gdLst>
                  <a:gd name="T0" fmla="*/ 8 w 62"/>
                  <a:gd name="T1" fmla="*/ 79 h 67"/>
                  <a:gd name="T2" fmla="*/ 0 w 62"/>
                  <a:gd name="T3" fmla="*/ 65 h 67"/>
                  <a:gd name="T4" fmla="*/ 5 w 62"/>
                  <a:gd name="T5" fmla="*/ 49 h 67"/>
                  <a:gd name="T6" fmla="*/ 46 w 62"/>
                  <a:gd name="T7" fmla="*/ 0 h 67"/>
                  <a:gd name="T8" fmla="*/ 79 w 62"/>
                  <a:gd name="T9" fmla="*/ 28 h 67"/>
                  <a:gd name="T10" fmla="*/ 38 w 62"/>
                  <a:gd name="T11" fmla="*/ 76 h 67"/>
                  <a:gd name="T12" fmla="*/ 23 w 62"/>
                  <a:gd name="T13" fmla="*/ 84 h 67"/>
                  <a:gd name="T14" fmla="*/ 8 w 62"/>
                  <a:gd name="T15" fmla="*/ 79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67">
                    <a:moveTo>
                      <a:pt x="6" y="63"/>
                    </a:moveTo>
                    <a:cubicBezTo>
                      <a:pt x="3" y="60"/>
                      <a:pt x="0" y="56"/>
                      <a:pt x="0" y="52"/>
                    </a:cubicBezTo>
                    <a:cubicBezTo>
                      <a:pt x="0" y="47"/>
                      <a:pt x="1" y="43"/>
                      <a:pt x="4" y="39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7" y="64"/>
                      <a:pt x="23" y="67"/>
                      <a:pt x="18" y="67"/>
                    </a:cubicBezTo>
                    <a:cubicBezTo>
                      <a:pt x="14" y="67"/>
                      <a:pt x="9" y="66"/>
                      <a:pt x="6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26" name="Freeform 246">
                <a:extLst>
                  <a:ext uri="{FF2B5EF4-FFF2-40B4-BE49-F238E27FC236}">
                    <a16:creationId xmlns:a16="http://schemas.microsoft.com/office/drawing/2014/main" id="{A1D62654-9A46-7049-BB71-8F81B6EEA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" y="1473"/>
                <a:ext cx="48" cy="45"/>
              </a:xfrm>
              <a:custGeom>
                <a:avLst/>
                <a:gdLst>
                  <a:gd name="T0" fmla="*/ 48 w 38"/>
                  <a:gd name="T1" fmla="*/ 28 h 36"/>
                  <a:gd name="T2" fmla="*/ 15 w 38"/>
                  <a:gd name="T3" fmla="*/ 0 h 36"/>
                  <a:gd name="T4" fmla="*/ 0 w 38"/>
                  <a:gd name="T5" fmla="*/ 19 h 36"/>
                  <a:gd name="T6" fmla="*/ 33 w 38"/>
                  <a:gd name="T7" fmla="*/ 45 h 36"/>
                  <a:gd name="T8" fmla="*/ 48 w 38"/>
                  <a:gd name="T9" fmla="*/ 2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38" y="22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8" y="23"/>
                      <a:pt x="16" y="30"/>
                      <a:pt x="26" y="36"/>
                    </a:cubicBez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E0D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27" name="Freeform 247">
                <a:extLst>
                  <a:ext uri="{FF2B5EF4-FFF2-40B4-BE49-F238E27FC236}">
                    <a16:creationId xmlns:a16="http://schemas.microsoft.com/office/drawing/2014/main" id="{D47AE5A0-F453-0FA1-F3CD-5C681CE25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" y="1236"/>
                <a:ext cx="306" cy="306"/>
              </a:xfrm>
              <a:custGeom>
                <a:avLst/>
                <a:gdLst>
                  <a:gd name="T0" fmla="*/ 97 w 242"/>
                  <a:gd name="T1" fmla="*/ 274 h 242"/>
                  <a:gd name="T2" fmla="*/ 30 w 242"/>
                  <a:gd name="T3" fmla="*/ 97 h 242"/>
                  <a:gd name="T4" fmla="*/ 209 w 242"/>
                  <a:gd name="T5" fmla="*/ 30 h 242"/>
                  <a:gd name="T6" fmla="*/ 274 w 242"/>
                  <a:gd name="T7" fmla="*/ 209 h 242"/>
                  <a:gd name="T8" fmla="*/ 97 w 242"/>
                  <a:gd name="T9" fmla="*/ 274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2" h="242">
                    <a:moveTo>
                      <a:pt x="77" y="217"/>
                    </a:moveTo>
                    <a:cubicBezTo>
                      <a:pt x="24" y="193"/>
                      <a:pt x="0" y="131"/>
                      <a:pt x="24" y="77"/>
                    </a:cubicBezTo>
                    <a:cubicBezTo>
                      <a:pt x="48" y="24"/>
                      <a:pt x="111" y="0"/>
                      <a:pt x="165" y="24"/>
                    </a:cubicBezTo>
                    <a:cubicBezTo>
                      <a:pt x="218" y="48"/>
                      <a:pt x="242" y="111"/>
                      <a:pt x="217" y="165"/>
                    </a:cubicBezTo>
                    <a:cubicBezTo>
                      <a:pt x="193" y="218"/>
                      <a:pt x="131" y="242"/>
                      <a:pt x="77" y="2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28" name="Freeform 248">
                <a:extLst>
                  <a:ext uri="{FF2B5EF4-FFF2-40B4-BE49-F238E27FC236}">
                    <a16:creationId xmlns:a16="http://schemas.microsoft.com/office/drawing/2014/main" id="{3D78CDEE-5E18-2B55-E726-927B52126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" y="1262"/>
                <a:ext cx="256" cy="255"/>
              </a:xfrm>
              <a:custGeom>
                <a:avLst/>
                <a:gdLst>
                  <a:gd name="T0" fmla="*/ 81 w 202"/>
                  <a:gd name="T1" fmla="*/ 230 h 202"/>
                  <a:gd name="T2" fmla="*/ 25 w 202"/>
                  <a:gd name="T3" fmla="*/ 81 h 202"/>
                  <a:gd name="T4" fmla="*/ 175 w 202"/>
                  <a:gd name="T5" fmla="*/ 25 h 202"/>
                  <a:gd name="T6" fmla="*/ 231 w 202"/>
                  <a:gd name="T7" fmla="*/ 174 h 202"/>
                  <a:gd name="T8" fmla="*/ 81 w 202"/>
                  <a:gd name="T9" fmla="*/ 230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2" h="202">
                    <a:moveTo>
                      <a:pt x="64" y="182"/>
                    </a:moveTo>
                    <a:cubicBezTo>
                      <a:pt x="19" y="162"/>
                      <a:pt x="0" y="109"/>
                      <a:pt x="20" y="64"/>
                    </a:cubicBezTo>
                    <a:cubicBezTo>
                      <a:pt x="40" y="19"/>
                      <a:pt x="93" y="0"/>
                      <a:pt x="138" y="20"/>
                    </a:cubicBezTo>
                    <a:cubicBezTo>
                      <a:pt x="182" y="40"/>
                      <a:pt x="202" y="93"/>
                      <a:pt x="182" y="138"/>
                    </a:cubicBezTo>
                    <a:cubicBezTo>
                      <a:pt x="162" y="182"/>
                      <a:pt x="109" y="202"/>
                      <a:pt x="64" y="182"/>
                    </a:cubicBezTo>
                    <a:close/>
                  </a:path>
                </a:pathLst>
              </a:custGeom>
              <a:solidFill>
                <a:srgbClr val="8D4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29" name="Freeform 249">
                <a:extLst>
                  <a:ext uri="{FF2B5EF4-FFF2-40B4-BE49-F238E27FC236}">
                    <a16:creationId xmlns:a16="http://schemas.microsoft.com/office/drawing/2014/main" id="{B04EE0EB-85EA-2362-5388-C9C06FEBB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" y="1270"/>
                <a:ext cx="189" cy="230"/>
              </a:xfrm>
              <a:custGeom>
                <a:avLst/>
                <a:gdLst>
                  <a:gd name="T0" fmla="*/ 65 w 149"/>
                  <a:gd name="T1" fmla="*/ 33 h 182"/>
                  <a:gd name="T2" fmla="*/ 121 w 149"/>
                  <a:gd name="T3" fmla="*/ 181 h 182"/>
                  <a:gd name="T4" fmla="*/ 79 w 149"/>
                  <a:gd name="T5" fmla="*/ 230 h 182"/>
                  <a:gd name="T6" fmla="*/ 164 w 149"/>
                  <a:gd name="T7" fmla="*/ 166 h 182"/>
                  <a:gd name="T8" fmla="*/ 108 w 149"/>
                  <a:gd name="T9" fmla="*/ 16 h 182"/>
                  <a:gd name="T10" fmla="*/ 0 w 149"/>
                  <a:gd name="T11" fmla="*/ 24 h 182"/>
                  <a:gd name="T12" fmla="*/ 65 w 149"/>
                  <a:gd name="T13" fmla="*/ 33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182">
                    <a:moveTo>
                      <a:pt x="51" y="26"/>
                    </a:moveTo>
                    <a:cubicBezTo>
                      <a:pt x="96" y="46"/>
                      <a:pt x="116" y="98"/>
                      <a:pt x="95" y="143"/>
                    </a:cubicBezTo>
                    <a:cubicBezTo>
                      <a:pt x="88" y="160"/>
                      <a:pt x="76" y="173"/>
                      <a:pt x="62" y="182"/>
                    </a:cubicBezTo>
                    <a:cubicBezTo>
                      <a:pt x="90" y="177"/>
                      <a:pt x="116" y="159"/>
                      <a:pt x="129" y="131"/>
                    </a:cubicBezTo>
                    <a:cubicBezTo>
                      <a:pt x="149" y="86"/>
                      <a:pt x="129" y="33"/>
                      <a:pt x="85" y="13"/>
                    </a:cubicBezTo>
                    <a:cubicBezTo>
                      <a:pt x="56" y="0"/>
                      <a:pt x="25" y="3"/>
                      <a:pt x="0" y="19"/>
                    </a:cubicBezTo>
                    <a:cubicBezTo>
                      <a:pt x="17" y="16"/>
                      <a:pt x="34" y="18"/>
                      <a:pt x="51" y="26"/>
                    </a:cubicBezTo>
                    <a:close/>
                  </a:path>
                </a:pathLst>
              </a:custGeom>
              <a:solidFill>
                <a:srgbClr val="51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30" name="Freeform 250">
                <a:extLst>
                  <a:ext uri="{FF2B5EF4-FFF2-40B4-BE49-F238E27FC236}">
                    <a16:creationId xmlns:a16="http://schemas.microsoft.com/office/drawing/2014/main" id="{248715CD-0F8E-9050-F598-B65895E7E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362"/>
                <a:ext cx="498" cy="345"/>
              </a:xfrm>
              <a:custGeom>
                <a:avLst/>
                <a:gdLst>
                  <a:gd name="T0" fmla="*/ 0 w 498"/>
                  <a:gd name="T1" fmla="*/ 0 h 345"/>
                  <a:gd name="T2" fmla="*/ 498 w 498"/>
                  <a:gd name="T3" fmla="*/ 0 h 345"/>
                  <a:gd name="T4" fmla="*/ 498 w 498"/>
                  <a:gd name="T5" fmla="*/ 345 h 345"/>
                  <a:gd name="T6" fmla="*/ 0 w 498"/>
                  <a:gd name="T7" fmla="*/ 343 h 345"/>
                  <a:gd name="T8" fmla="*/ 0 w 498"/>
                  <a:gd name="T9" fmla="*/ 0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8" h="345">
                    <a:moveTo>
                      <a:pt x="0" y="0"/>
                    </a:moveTo>
                    <a:lnTo>
                      <a:pt x="498" y="0"/>
                    </a:lnTo>
                    <a:lnTo>
                      <a:pt x="498" y="345"/>
                    </a:lnTo>
                    <a:lnTo>
                      <a:pt x="0" y="3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31" name="Freeform 251">
                <a:extLst>
                  <a:ext uri="{FF2B5EF4-FFF2-40B4-BE49-F238E27FC236}">
                    <a16:creationId xmlns:a16="http://schemas.microsoft.com/office/drawing/2014/main" id="{A895439D-E75F-0B70-ED85-512526BAB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362"/>
                <a:ext cx="498" cy="345"/>
              </a:xfrm>
              <a:custGeom>
                <a:avLst/>
                <a:gdLst>
                  <a:gd name="T0" fmla="*/ 0 w 498"/>
                  <a:gd name="T1" fmla="*/ 0 h 345"/>
                  <a:gd name="T2" fmla="*/ 498 w 498"/>
                  <a:gd name="T3" fmla="*/ 0 h 345"/>
                  <a:gd name="T4" fmla="*/ 498 w 498"/>
                  <a:gd name="T5" fmla="*/ 345 h 345"/>
                  <a:gd name="T6" fmla="*/ 0 w 498"/>
                  <a:gd name="T7" fmla="*/ 343 h 345"/>
                  <a:gd name="T8" fmla="*/ 0 w 498"/>
                  <a:gd name="T9" fmla="*/ 0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8" h="345">
                    <a:moveTo>
                      <a:pt x="0" y="0"/>
                    </a:moveTo>
                    <a:lnTo>
                      <a:pt x="498" y="0"/>
                    </a:lnTo>
                    <a:lnTo>
                      <a:pt x="498" y="345"/>
                    </a:lnTo>
                    <a:lnTo>
                      <a:pt x="0" y="3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32" name="Rectangle 252">
                <a:extLst>
                  <a:ext uri="{FF2B5EF4-FFF2-40B4-BE49-F238E27FC236}">
                    <a16:creationId xmlns:a16="http://schemas.microsoft.com/office/drawing/2014/main" id="{AEC533A9-2E61-77A2-90BF-E18AB0EF8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" y="637"/>
                <a:ext cx="43" cy="42"/>
              </a:xfrm>
              <a:prstGeom prst="rect">
                <a:avLst/>
              </a:prstGeom>
              <a:solidFill>
                <a:srgbClr val="DBA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33" name="Rectangle 253">
                <a:extLst>
                  <a:ext uri="{FF2B5EF4-FFF2-40B4-BE49-F238E27FC236}">
                    <a16:creationId xmlns:a16="http://schemas.microsoft.com/office/drawing/2014/main" id="{A0BFBF1E-B63E-59A0-8517-CC2399722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7" y="637"/>
                <a:ext cx="43" cy="42"/>
              </a:xfrm>
              <a:prstGeom prst="rect">
                <a:avLst/>
              </a:prstGeom>
              <a:solidFill>
                <a:srgbClr val="CA6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34" name="Rectangle 254">
                <a:extLst>
                  <a:ext uri="{FF2B5EF4-FFF2-40B4-BE49-F238E27FC236}">
                    <a16:creationId xmlns:a16="http://schemas.microsoft.com/office/drawing/2014/main" id="{F7B1D33F-7778-4480-3C47-0D3260387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637"/>
                <a:ext cx="43" cy="42"/>
              </a:xfrm>
              <a:prstGeom prst="rect">
                <a:avLst/>
              </a:prstGeom>
              <a:solidFill>
                <a:srgbClr val="DD5E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35" name="Rectangle 255">
                <a:extLst>
                  <a:ext uri="{FF2B5EF4-FFF2-40B4-BE49-F238E27FC236}">
                    <a16:creationId xmlns:a16="http://schemas.microsoft.com/office/drawing/2014/main" id="{62253353-1865-B8F4-F5A3-472D3D0AA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637"/>
                <a:ext cx="43" cy="42"/>
              </a:xfrm>
              <a:prstGeom prst="rect">
                <a:avLst/>
              </a:prstGeom>
              <a:solidFill>
                <a:srgbClr val="E6C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36" name="Rectangle 256">
                <a:extLst>
                  <a:ext uri="{FF2B5EF4-FFF2-40B4-BE49-F238E27FC236}">
                    <a16:creationId xmlns:a16="http://schemas.microsoft.com/office/drawing/2014/main" id="{4C8BC91C-1D0F-D73F-DA7F-73B84D5C3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637"/>
                <a:ext cx="43" cy="42"/>
              </a:xfrm>
              <a:prstGeom prst="rect">
                <a:avLst/>
              </a:prstGeom>
              <a:solidFill>
                <a:srgbClr val="F9B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37" name="Freeform 257">
                <a:extLst>
                  <a:ext uri="{FF2B5EF4-FFF2-40B4-BE49-F238E27FC236}">
                    <a16:creationId xmlns:a16="http://schemas.microsoft.com/office/drawing/2014/main" id="{31E273EB-6938-6777-F1C3-3A8BC1B92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637"/>
                <a:ext cx="43" cy="43"/>
              </a:xfrm>
              <a:custGeom>
                <a:avLst/>
                <a:gdLst>
                  <a:gd name="T0" fmla="*/ 43 w 43"/>
                  <a:gd name="T1" fmla="*/ 0 h 43"/>
                  <a:gd name="T2" fmla="*/ 43 w 43"/>
                  <a:gd name="T3" fmla="*/ 43 h 43"/>
                  <a:gd name="T4" fmla="*/ 0 w 43"/>
                  <a:gd name="T5" fmla="*/ 42 h 43"/>
                  <a:gd name="T6" fmla="*/ 0 w 43"/>
                  <a:gd name="T7" fmla="*/ 0 h 43"/>
                  <a:gd name="T8" fmla="*/ 43 w 4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43" y="0"/>
                    </a:moveTo>
                    <a:lnTo>
                      <a:pt x="43" y="43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A6B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38" name="Rectangle 258">
                <a:extLst>
                  <a:ext uri="{FF2B5EF4-FFF2-40B4-BE49-F238E27FC236}">
                    <a16:creationId xmlns:a16="http://schemas.microsoft.com/office/drawing/2014/main" id="{EE523E80-1BFB-B2E7-2CAC-4279DB1A8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637"/>
                <a:ext cx="43" cy="43"/>
              </a:xfrm>
              <a:prstGeom prst="rect">
                <a:avLst/>
              </a:prstGeom>
              <a:solidFill>
                <a:srgbClr val="63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39" name="Freeform 259">
                <a:extLst>
                  <a:ext uri="{FF2B5EF4-FFF2-40B4-BE49-F238E27FC236}">
                    <a16:creationId xmlns:a16="http://schemas.microsoft.com/office/drawing/2014/main" id="{757BAD24-77E2-FF61-6F76-F6317DC4C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" y="575"/>
                <a:ext cx="43" cy="42"/>
              </a:xfrm>
              <a:custGeom>
                <a:avLst/>
                <a:gdLst>
                  <a:gd name="T0" fmla="*/ 43 w 43"/>
                  <a:gd name="T1" fmla="*/ 0 h 42"/>
                  <a:gd name="T2" fmla="*/ 43 w 43"/>
                  <a:gd name="T3" fmla="*/ 42 h 42"/>
                  <a:gd name="T4" fmla="*/ 0 w 43"/>
                  <a:gd name="T5" fmla="*/ 42 h 42"/>
                  <a:gd name="T6" fmla="*/ 1 w 43"/>
                  <a:gd name="T7" fmla="*/ 0 h 42"/>
                  <a:gd name="T8" fmla="*/ 43 w 4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43" y="0"/>
                    </a:moveTo>
                    <a:lnTo>
                      <a:pt x="43" y="42"/>
                    </a:lnTo>
                    <a:lnTo>
                      <a:pt x="0" y="42"/>
                    </a:lnTo>
                    <a:lnTo>
                      <a:pt x="1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A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40" name="Freeform 260">
                <a:extLst>
                  <a:ext uri="{FF2B5EF4-FFF2-40B4-BE49-F238E27FC236}">
                    <a16:creationId xmlns:a16="http://schemas.microsoft.com/office/drawing/2014/main" id="{B55EBC6F-C396-78C7-C257-1A3D99BE5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575"/>
                <a:ext cx="43" cy="42"/>
              </a:xfrm>
              <a:custGeom>
                <a:avLst/>
                <a:gdLst>
                  <a:gd name="T0" fmla="*/ 43 w 43"/>
                  <a:gd name="T1" fmla="*/ 0 h 42"/>
                  <a:gd name="T2" fmla="*/ 43 w 43"/>
                  <a:gd name="T3" fmla="*/ 42 h 42"/>
                  <a:gd name="T4" fmla="*/ 0 w 43"/>
                  <a:gd name="T5" fmla="*/ 42 h 42"/>
                  <a:gd name="T6" fmla="*/ 2 w 43"/>
                  <a:gd name="T7" fmla="*/ 0 h 42"/>
                  <a:gd name="T8" fmla="*/ 43 w 4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43" y="0"/>
                    </a:moveTo>
                    <a:lnTo>
                      <a:pt x="43" y="42"/>
                    </a:lnTo>
                    <a:lnTo>
                      <a:pt x="0" y="42"/>
                    </a:lnTo>
                    <a:lnTo>
                      <a:pt x="2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A64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41" name="Freeform 261">
                <a:extLst>
                  <a:ext uri="{FF2B5EF4-FFF2-40B4-BE49-F238E27FC236}">
                    <a16:creationId xmlns:a16="http://schemas.microsoft.com/office/drawing/2014/main" id="{B3755EA0-5AAC-EEF0-92DC-97CA03A07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575"/>
                <a:ext cx="43" cy="42"/>
              </a:xfrm>
              <a:custGeom>
                <a:avLst/>
                <a:gdLst>
                  <a:gd name="T0" fmla="*/ 43 w 43"/>
                  <a:gd name="T1" fmla="*/ 0 h 42"/>
                  <a:gd name="T2" fmla="*/ 43 w 43"/>
                  <a:gd name="T3" fmla="*/ 42 h 42"/>
                  <a:gd name="T4" fmla="*/ 0 w 43"/>
                  <a:gd name="T5" fmla="*/ 42 h 42"/>
                  <a:gd name="T6" fmla="*/ 1 w 43"/>
                  <a:gd name="T7" fmla="*/ 0 h 42"/>
                  <a:gd name="T8" fmla="*/ 43 w 4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43" y="0"/>
                    </a:moveTo>
                    <a:lnTo>
                      <a:pt x="43" y="42"/>
                    </a:lnTo>
                    <a:lnTo>
                      <a:pt x="0" y="42"/>
                    </a:lnTo>
                    <a:lnTo>
                      <a:pt x="1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D0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42" name="Freeform 262">
                <a:extLst>
                  <a:ext uri="{FF2B5EF4-FFF2-40B4-BE49-F238E27FC236}">
                    <a16:creationId xmlns:a16="http://schemas.microsoft.com/office/drawing/2014/main" id="{F0D08F3D-FA92-86BC-199B-541ECBDF6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575"/>
                <a:ext cx="43" cy="42"/>
              </a:xfrm>
              <a:custGeom>
                <a:avLst/>
                <a:gdLst>
                  <a:gd name="T0" fmla="*/ 43 w 43"/>
                  <a:gd name="T1" fmla="*/ 0 h 42"/>
                  <a:gd name="T2" fmla="*/ 43 w 43"/>
                  <a:gd name="T3" fmla="*/ 42 h 42"/>
                  <a:gd name="T4" fmla="*/ 0 w 43"/>
                  <a:gd name="T5" fmla="*/ 42 h 42"/>
                  <a:gd name="T6" fmla="*/ 1 w 43"/>
                  <a:gd name="T7" fmla="*/ 0 h 42"/>
                  <a:gd name="T8" fmla="*/ 43 w 4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43" y="0"/>
                    </a:moveTo>
                    <a:lnTo>
                      <a:pt x="43" y="42"/>
                    </a:lnTo>
                    <a:lnTo>
                      <a:pt x="0" y="42"/>
                    </a:lnTo>
                    <a:lnTo>
                      <a:pt x="1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00E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43" name="Freeform 263">
                <a:extLst>
                  <a:ext uri="{FF2B5EF4-FFF2-40B4-BE49-F238E27FC236}">
                    <a16:creationId xmlns:a16="http://schemas.microsoft.com/office/drawing/2014/main" id="{06EFC5DD-FE18-8DDE-3D90-E0691E786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575"/>
                <a:ext cx="43" cy="43"/>
              </a:xfrm>
              <a:custGeom>
                <a:avLst/>
                <a:gdLst>
                  <a:gd name="T0" fmla="*/ 43 w 43"/>
                  <a:gd name="T1" fmla="*/ 0 h 43"/>
                  <a:gd name="T2" fmla="*/ 43 w 43"/>
                  <a:gd name="T3" fmla="*/ 43 h 43"/>
                  <a:gd name="T4" fmla="*/ 0 w 43"/>
                  <a:gd name="T5" fmla="*/ 43 h 43"/>
                  <a:gd name="T6" fmla="*/ 1 w 43"/>
                  <a:gd name="T7" fmla="*/ 0 h 43"/>
                  <a:gd name="T8" fmla="*/ 43 w 4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43" y="0"/>
                    </a:moveTo>
                    <a:lnTo>
                      <a:pt x="43" y="43"/>
                    </a:lnTo>
                    <a:lnTo>
                      <a:pt x="0" y="43"/>
                    </a:lnTo>
                    <a:lnTo>
                      <a:pt x="1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1907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44" name="Rectangle 264">
                <a:extLst>
                  <a:ext uri="{FF2B5EF4-FFF2-40B4-BE49-F238E27FC236}">
                    <a16:creationId xmlns:a16="http://schemas.microsoft.com/office/drawing/2014/main" id="{CCF719BC-7CC2-E3A9-55A1-624F64C71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575"/>
                <a:ext cx="43" cy="43"/>
              </a:xfrm>
              <a:prstGeom prst="rect">
                <a:avLst/>
              </a:prstGeom>
              <a:solidFill>
                <a:srgbClr val="553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45" name="Rectangle 265">
                <a:extLst>
                  <a:ext uri="{FF2B5EF4-FFF2-40B4-BE49-F238E27FC236}">
                    <a16:creationId xmlns:a16="http://schemas.microsoft.com/office/drawing/2014/main" id="{3B97A73D-6C5A-AD94-30CD-E9FFFB3BB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575"/>
                <a:ext cx="43" cy="43"/>
              </a:xfrm>
              <a:prstGeom prst="rect">
                <a:avLst/>
              </a:prstGeom>
              <a:solidFill>
                <a:srgbClr val="4626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46" name="Rectangle 266">
                <a:extLst>
                  <a:ext uri="{FF2B5EF4-FFF2-40B4-BE49-F238E27FC236}">
                    <a16:creationId xmlns:a16="http://schemas.microsoft.com/office/drawing/2014/main" id="{40462AEC-3ABB-61AA-B546-3BDFB62BE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5" y="513"/>
                <a:ext cx="42" cy="42"/>
              </a:xfrm>
              <a:prstGeom prst="rect">
                <a:avLst/>
              </a:prstGeom>
              <a:solidFill>
                <a:srgbClr val="8B2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47" name="Rectangle 267">
                <a:extLst>
                  <a:ext uri="{FF2B5EF4-FFF2-40B4-BE49-F238E27FC236}">
                    <a16:creationId xmlns:a16="http://schemas.microsoft.com/office/drawing/2014/main" id="{08D9E6DA-0575-BFFE-4849-39212AC1C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9" y="513"/>
                <a:ext cx="41" cy="42"/>
              </a:xfrm>
              <a:prstGeom prst="rect">
                <a:avLst/>
              </a:prstGeom>
              <a:solidFill>
                <a:srgbClr val="C16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48" name="Freeform 268">
                <a:extLst>
                  <a:ext uri="{FF2B5EF4-FFF2-40B4-BE49-F238E27FC236}">
                    <a16:creationId xmlns:a16="http://schemas.microsoft.com/office/drawing/2014/main" id="{9D89B073-672F-F80C-5B08-BBB13CCE9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513"/>
                <a:ext cx="42" cy="43"/>
              </a:xfrm>
              <a:custGeom>
                <a:avLst/>
                <a:gdLst>
                  <a:gd name="T0" fmla="*/ 42 w 42"/>
                  <a:gd name="T1" fmla="*/ 0 h 43"/>
                  <a:gd name="T2" fmla="*/ 42 w 42"/>
                  <a:gd name="T3" fmla="*/ 43 h 43"/>
                  <a:gd name="T4" fmla="*/ 0 w 42"/>
                  <a:gd name="T5" fmla="*/ 42 h 43"/>
                  <a:gd name="T6" fmla="*/ 0 w 42"/>
                  <a:gd name="T7" fmla="*/ 0 h 43"/>
                  <a:gd name="T8" fmla="*/ 42 w 42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42" y="0"/>
                    </a:moveTo>
                    <a:lnTo>
                      <a:pt x="42" y="43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60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49" name="Rectangle 269">
                <a:extLst>
                  <a:ext uri="{FF2B5EF4-FFF2-40B4-BE49-F238E27FC236}">
                    <a16:creationId xmlns:a16="http://schemas.microsoft.com/office/drawing/2014/main" id="{AF06BEF1-66F3-AA5A-01A1-C3E726C46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5" y="513"/>
                <a:ext cx="42" cy="43"/>
              </a:xfrm>
              <a:prstGeom prst="rect">
                <a:avLst/>
              </a:prstGeom>
              <a:solidFill>
                <a:srgbClr val="EA1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50" name="Rectangle 270">
                <a:extLst>
                  <a:ext uri="{FF2B5EF4-FFF2-40B4-BE49-F238E27FC236}">
                    <a16:creationId xmlns:a16="http://schemas.microsoft.com/office/drawing/2014/main" id="{F58E9DB4-B9D2-8F6B-84C7-5B726DD61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" y="513"/>
                <a:ext cx="42" cy="43"/>
              </a:xfrm>
              <a:prstGeom prst="rect">
                <a:avLst/>
              </a:prstGeom>
              <a:solidFill>
                <a:srgbClr val="F69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51" name="Rectangle 271">
                <a:extLst>
                  <a:ext uri="{FF2B5EF4-FFF2-40B4-BE49-F238E27FC236}">
                    <a16:creationId xmlns:a16="http://schemas.microsoft.com/office/drawing/2014/main" id="{D239DFA4-524A-B20F-61D1-6001E2B77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" y="513"/>
                <a:ext cx="42" cy="43"/>
              </a:xfrm>
              <a:prstGeom prst="rect">
                <a:avLst/>
              </a:prstGeom>
              <a:solidFill>
                <a:srgbClr val="315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52" name="Rectangle 272">
                <a:extLst>
                  <a:ext uri="{FF2B5EF4-FFF2-40B4-BE49-F238E27FC236}">
                    <a16:creationId xmlns:a16="http://schemas.microsoft.com/office/drawing/2014/main" id="{C62D5DCD-CBAE-CF53-42D8-7AB8128D6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" y="513"/>
                <a:ext cx="41" cy="43"/>
              </a:xfrm>
              <a:prstGeom prst="rect">
                <a:avLst/>
              </a:prstGeom>
              <a:solidFill>
                <a:srgbClr val="4A8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53" name="Freeform 273">
                <a:extLst>
                  <a:ext uri="{FF2B5EF4-FFF2-40B4-BE49-F238E27FC236}">
                    <a16:creationId xmlns:a16="http://schemas.microsoft.com/office/drawing/2014/main" id="{6D169CBC-6AEE-9F82-225A-11DDB3839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451"/>
                <a:ext cx="42" cy="43"/>
              </a:xfrm>
              <a:custGeom>
                <a:avLst/>
                <a:gdLst>
                  <a:gd name="T0" fmla="*/ 42 w 42"/>
                  <a:gd name="T1" fmla="*/ 0 h 43"/>
                  <a:gd name="T2" fmla="*/ 42 w 42"/>
                  <a:gd name="T3" fmla="*/ 43 h 43"/>
                  <a:gd name="T4" fmla="*/ 0 w 42"/>
                  <a:gd name="T5" fmla="*/ 42 h 43"/>
                  <a:gd name="T6" fmla="*/ 0 w 42"/>
                  <a:gd name="T7" fmla="*/ 0 h 43"/>
                  <a:gd name="T8" fmla="*/ 42 w 42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42" y="0"/>
                    </a:moveTo>
                    <a:lnTo>
                      <a:pt x="42" y="43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71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54" name="Rectangle 274">
                <a:extLst>
                  <a:ext uri="{FF2B5EF4-FFF2-40B4-BE49-F238E27FC236}">
                    <a16:creationId xmlns:a16="http://schemas.microsoft.com/office/drawing/2014/main" id="{4405C202-E41F-A5B3-619A-5F2D1FD0E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9" y="451"/>
                <a:ext cx="41" cy="43"/>
              </a:xfrm>
              <a:prstGeom prst="rect">
                <a:avLst/>
              </a:prstGeom>
              <a:solidFill>
                <a:srgbClr val="2A4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55" name="Rectangle 275">
                <a:extLst>
                  <a:ext uri="{FF2B5EF4-FFF2-40B4-BE49-F238E27FC236}">
                    <a16:creationId xmlns:a16="http://schemas.microsoft.com/office/drawing/2014/main" id="{86D3E23D-3EDB-5DFD-8F28-D3C21F5C4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2" y="451"/>
                <a:ext cx="42" cy="43"/>
              </a:xfrm>
              <a:prstGeom prst="rect">
                <a:avLst/>
              </a:prstGeom>
              <a:solidFill>
                <a:srgbClr val="3F5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56" name="Rectangle 276">
                <a:extLst>
                  <a:ext uri="{FF2B5EF4-FFF2-40B4-BE49-F238E27FC236}">
                    <a16:creationId xmlns:a16="http://schemas.microsoft.com/office/drawing/2014/main" id="{36744D15-9C3F-1774-CAE5-6782D68A7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5" y="451"/>
                <a:ext cx="42" cy="43"/>
              </a:xfrm>
              <a:prstGeom prst="rect">
                <a:avLst/>
              </a:prstGeom>
              <a:solidFill>
                <a:srgbClr val="1D25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57" name="Rectangle 277">
                <a:extLst>
                  <a:ext uri="{FF2B5EF4-FFF2-40B4-BE49-F238E27FC236}">
                    <a16:creationId xmlns:a16="http://schemas.microsoft.com/office/drawing/2014/main" id="{312590E3-2631-FE9E-E31E-D50B057B6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" y="451"/>
                <a:ext cx="42" cy="43"/>
              </a:xfrm>
              <a:prstGeom prst="rect">
                <a:avLst/>
              </a:prstGeom>
              <a:solidFill>
                <a:srgbClr val="1D3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58" name="Rectangle 278">
                <a:extLst>
                  <a:ext uri="{FF2B5EF4-FFF2-40B4-BE49-F238E27FC236}">
                    <a16:creationId xmlns:a16="http://schemas.microsoft.com/office/drawing/2014/main" id="{7476174C-C828-53AC-EFA1-55C859832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" y="451"/>
                <a:ext cx="42" cy="43"/>
              </a:xfrm>
              <a:prstGeom prst="rect">
                <a:avLst/>
              </a:prstGeom>
              <a:solidFill>
                <a:srgbClr val="2760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59" name="Rectangle 279">
                <a:extLst>
                  <a:ext uri="{FF2B5EF4-FFF2-40B4-BE49-F238E27FC236}">
                    <a16:creationId xmlns:a16="http://schemas.microsoft.com/office/drawing/2014/main" id="{741FBBE6-04D1-193F-25C0-CBC40B244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" y="451"/>
                <a:ext cx="41" cy="43"/>
              </a:xfrm>
              <a:prstGeom prst="rect">
                <a:avLst/>
              </a:prstGeom>
              <a:solidFill>
                <a:srgbClr val="3E7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60" name="Rectangle 280">
                <a:extLst>
                  <a:ext uri="{FF2B5EF4-FFF2-40B4-BE49-F238E27FC236}">
                    <a16:creationId xmlns:a16="http://schemas.microsoft.com/office/drawing/2014/main" id="{F81C3DD2-2F91-CA7F-91D1-EDD62FAFF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5" y="389"/>
                <a:ext cx="42" cy="43"/>
              </a:xfrm>
              <a:prstGeom prst="rect">
                <a:avLst/>
              </a:prstGeom>
              <a:solidFill>
                <a:srgbClr val="3F8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61" name="Rectangle 281">
                <a:extLst>
                  <a:ext uri="{FF2B5EF4-FFF2-40B4-BE49-F238E27FC236}">
                    <a16:creationId xmlns:a16="http://schemas.microsoft.com/office/drawing/2014/main" id="{D8FD0925-638D-0BDC-848E-8E79D367D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9" y="389"/>
                <a:ext cx="41" cy="43"/>
              </a:xfrm>
              <a:prstGeom prst="rect">
                <a:avLst/>
              </a:prstGeom>
              <a:solidFill>
                <a:srgbClr val="4AA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62" name="Rectangle 282">
                <a:extLst>
                  <a:ext uri="{FF2B5EF4-FFF2-40B4-BE49-F238E27FC236}">
                    <a16:creationId xmlns:a16="http://schemas.microsoft.com/office/drawing/2014/main" id="{657DA55E-A3C2-3482-BD90-F5897AB8F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2" y="389"/>
                <a:ext cx="42" cy="43"/>
              </a:xfrm>
              <a:prstGeom prst="rect">
                <a:avLst/>
              </a:prstGeom>
              <a:solidFill>
                <a:srgbClr val="59B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63" name="Rectangle 283">
                <a:extLst>
                  <a:ext uri="{FF2B5EF4-FFF2-40B4-BE49-F238E27FC236}">
                    <a16:creationId xmlns:a16="http://schemas.microsoft.com/office/drawing/2014/main" id="{6B24754B-0E90-B30E-E8E5-31C003FE7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5" y="389"/>
                <a:ext cx="42" cy="43"/>
              </a:xfrm>
              <a:prstGeom prst="rect">
                <a:avLst/>
              </a:prstGeom>
              <a:solidFill>
                <a:srgbClr val="6DC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64" name="Rectangle 284">
                <a:extLst>
                  <a:ext uri="{FF2B5EF4-FFF2-40B4-BE49-F238E27FC236}">
                    <a16:creationId xmlns:a16="http://schemas.microsoft.com/office/drawing/2014/main" id="{2A3A66C5-E548-E51E-4FA3-06F70D91F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" y="389"/>
                <a:ext cx="42" cy="43"/>
              </a:xfrm>
              <a:prstGeom prst="rect">
                <a:avLst/>
              </a:prstGeom>
              <a:solidFill>
                <a:srgbClr val="7CC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65" name="Freeform 285">
                <a:extLst>
                  <a:ext uri="{FF2B5EF4-FFF2-40B4-BE49-F238E27FC236}">
                    <a16:creationId xmlns:a16="http://schemas.microsoft.com/office/drawing/2014/main" id="{31F2D478-1EFE-5D2D-62F0-ABEC5BF8B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89"/>
                <a:ext cx="42" cy="43"/>
              </a:xfrm>
              <a:custGeom>
                <a:avLst/>
                <a:gdLst>
                  <a:gd name="T0" fmla="*/ 42 w 42"/>
                  <a:gd name="T1" fmla="*/ 2 h 43"/>
                  <a:gd name="T2" fmla="*/ 42 w 42"/>
                  <a:gd name="T3" fmla="*/ 43 h 43"/>
                  <a:gd name="T4" fmla="*/ 0 w 42"/>
                  <a:gd name="T5" fmla="*/ 43 h 43"/>
                  <a:gd name="T6" fmla="*/ 0 w 42"/>
                  <a:gd name="T7" fmla="*/ 0 h 43"/>
                  <a:gd name="T8" fmla="*/ 42 w 42"/>
                  <a:gd name="T9" fmla="*/ 2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42" y="2"/>
                    </a:moveTo>
                    <a:lnTo>
                      <a:pt x="42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ADD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66" name="Rectangle 286">
                <a:extLst>
                  <a:ext uri="{FF2B5EF4-FFF2-40B4-BE49-F238E27FC236}">
                    <a16:creationId xmlns:a16="http://schemas.microsoft.com/office/drawing/2014/main" id="{9DEE6473-A38A-86D2-B5CC-1C73E8BED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" y="391"/>
                <a:ext cx="41" cy="41"/>
              </a:xfrm>
              <a:prstGeom prst="rect">
                <a:avLst/>
              </a:prstGeom>
              <a:solidFill>
                <a:srgbClr val="CEE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67" name="Freeform 287">
                <a:extLst>
                  <a:ext uri="{FF2B5EF4-FFF2-40B4-BE49-F238E27FC236}">
                    <a16:creationId xmlns:a16="http://schemas.microsoft.com/office/drawing/2014/main" id="{57B1629E-F421-EAB2-DD29-B481890F9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81"/>
                <a:ext cx="582" cy="540"/>
              </a:xfrm>
              <a:custGeom>
                <a:avLst/>
                <a:gdLst>
                  <a:gd name="T0" fmla="*/ 0 w 582"/>
                  <a:gd name="T1" fmla="*/ 283 h 540"/>
                  <a:gd name="T2" fmla="*/ 182 w 582"/>
                  <a:gd name="T3" fmla="*/ 0 h 540"/>
                  <a:gd name="T4" fmla="*/ 582 w 582"/>
                  <a:gd name="T5" fmla="*/ 257 h 540"/>
                  <a:gd name="T6" fmla="*/ 400 w 582"/>
                  <a:gd name="T7" fmla="*/ 540 h 540"/>
                  <a:gd name="T8" fmla="*/ 0 w 582"/>
                  <a:gd name="T9" fmla="*/ 283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2" h="540">
                    <a:moveTo>
                      <a:pt x="0" y="283"/>
                    </a:moveTo>
                    <a:lnTo>
                      <a:pt x="182" y="0"/>
                    </a:lnTo>
                    <a:lnTo>
                      <a:pt x="582" y="257"/>
                    </a:lnTo>
                    <a:lnTo>
                      <a:pt x="400" y="540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68" name="Freeform 288">
                <a:extLst>
                  <a:ext uri="{FF2B5EF4-FFF2-40B4-BE49-F238E27FC236}">
                    <a16:creationId xmlns:a16="http://schemas.microsoft.com/office/drawing/2014/main" id="{650199F4-9705-D168-D902-0F0FE2206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81"/>
                <a:ext cx="582" cy="540"/>
              </a:xfrm>
              <a:custGeom>
                <a:avLst/>
                <a:gdLst>
                  <a:gd name="T0" fmla="*/ 0 w 582"/>
                  <a:gd name="T1" fmla="*/ 283 h 540"/>
                  <a:gd name="T2" fmla="*/ 182 w 582"/>
                  <a:gd name="T3" fmla="*/ 0 h 540"/>
                  <a:gd name="T4" fmla="*/ 582 w 582"/>
                  <a:gd name="T5" fmla="*/ 257 h 540"/>
                  <a:gd name="T6" fmla="*/ 400 w 582"/>
                  <a:gd name="T7" fmla="*/ 540 h 540"/>
                  <a:gd name="T8" fmla="*/ 0 w 582"/>
                  <a:gd name="T9" fmla="*/ 283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2" h="540">
                    <a:moveTo>
                      <a:pt x="0" y="283"/>
                    </a:moveTo>
                    <a:lnTo>
                      <a:pt x="182" y="0"/>
                    </a:lnTo>
                    <a:lnTo>
                      <a:pt x="582" y="257"/>
                    </a:lnTo>
                    <a:lnTo>
                      <a:pt x="400" y="540"/>
                    </a:lnTo>
                    <a:lnTo>
                      <a:pt x="0" y="2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69" name="Freeform 289">
                <a:extLst>
                  <a:ext uri="{FF2B5EF4-FFF2-40B4-BE49-F238E27FC236}">
                    <a16:creationId xmlns:a16="http://schemas.microsoft.com/office/drawing/2014/main" id="{1213B0BE-AD02-D606-783B-503EB41E0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277"/>
                <a:ext cx="154" cy="234"/>
              </a:xfrm>
              <a:custGeom>
                <a:avLst/>
                <a:gdLst>
                  <a:gd name="T0" fmla="*/ 0 w 154"/>
                  <a:gd name="T1" fmla="*/ 229 h 234"/>
                  <a:gd name="T2" fmla="*/ 147 w 154"/>
                  <a:gd name="T3" fmla="*/ 0 h 234"/>
                  <a:gd name="T4" fmla="*/ 154 w 154"/>
                  <a:gd name="T5" fmla="*/ 5 h 234"/>
                  <a:gd name="T6" fmla="*/ 7 w 154"/>
                  <a:gd name="T7" fmla="*/ 234 h 234"/>
                  <a:gd name="T8" fmla="*/ 0 w 154"/>
                  <a:gd name="T9" fmla="*/ 2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234">
                    <a:moveTo>
                      <a:pt x="0" y="229"/>
                    </a:moveTo>
                    <a:lnTo>
                      <a:pt x="147" y="0"/>
                    </a:lnTo>
                    <a:lnTo>
                      <a:pt x="154" y="5"/>
                    </a:lnTo>
                    <a:lnTo>
                      <a:pt x="7" y="234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70" name="Freeform 290">
                <a:extLst>
                  <a:ext uri="{FF2B5EF4-FFF2-40B4-BE49-F238E27FC236}">
                    <a16:creationId xmlns:a16="http://schemas.microsoft.com/office/drawing/2014/main" id="{0140081B-4798-3549-B4A6-3F598B01F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284"/>
                <a:ext cx="154" cy="234"/>
              </a:xfrm>
              <a:custGeom>
                <a:avLst/>
                <a:gdLst>
                  <a:gd name="T0" fmla="*/ 0 w 154"/>
                  <a:gd name="T1" fmla="*/ 231 h 234"/>
                  <a:gd name="T2" fmla="*/ 147 w 154"/>
                  <a:gd name="T3" fmla="*/ 0 h 234"/>
                  <a:gd name="T4" fmla="*/ 154 w 154"/>
                  <a:gd name="T5" fmla="*/ 6 h 234"/>
                  <a:gd name="T6" fmla="*/ 7 w 154"/>
                  <a:gd name="T7" fmla="*/ 234 h 234"/>
                  <a:gd name="T8" fmla="*/ 0 w 154"/>
                  <a:gd name="T9" fmla="*/ 23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234">
                    <a:moveTo>
                      <a:pt x="0" y="231"/>
                    </a:moveTo>
                    <a:lnTo>
                      <a:pt x="147" y="0"/>
                    </a:lnTo>
                    <a:lnTo>
                      <a:pt x="154" y="6"/>
                    </a:lnTo>
                    <a:lnTo>
                      <a:pt x="7" y="234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71" name="Freeform 291">
                <a:extLst>
                  <a:ext uri="{FF2B5EF4-FFF2-40B4-BE49-F238E27FC236}">
                    <a16:creationId xmlns:a16="http://schemas.microsoft.com/office/drawing/2014/main" id="{BFDB378F-DD6A-C707-D6C7-AD9ABE846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293"/>
                <a:ext cx="154" cy="234"/>
              </a:xfrm>
              <a:custGeom>
                <a:avLst/>
                <a:gdLst>
                  <a:gd name="T0" fmla="*/ 0 w 154"/>
                  <a:gd name="T1" fmla="*/ 229 h 234"/>
                  <a:gd name="T2" fmla="*/ 146 w 154"/>
                  <a:gd name="T3" fmla="*/ 0 h 234"/>
                  <a:gd name="T4" fmla="*/ 154 w 154"/>
                  <a:gd name="T5" fmla="*/ 4 h 234"/>
                  <a:gd name="T6" fmla="*/ 6 w 154"/>
                  <a:gd name="T7" fmla="*/ 234 h 234"/>
                  <a:gd name="T8" fmla="*/ 0 w 154"/>
                  <a:gd name="T9" fmla="*/ 2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234">
                    <a:moveTo>
                      <a:pt x="0" y="229"/>
                    </a:moveTo>
                    <a:lnTo>
                      <a:pt x="146" y="0"/>
                    </a:lnTo>
                    <a:lnTo>
                      <a:pt x="154" y="4"/>
                    </a:lnTo>
                    <a:lnTo>
                      <a:pt x="6" y="234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72" name="Freeform 292">
                <a:extLst>
                  <a:ext uri="{FF2B5EF4-FFF2-40B4-BE49-F238E27FC236}">
                    <a16:creationId xmlns:a16="http://schemas.microsoft.com/office/drawing/2014/main" id="{F344BC52-A498-5082-5061-BD972A618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301"/>
                <a:ext cx="154" cy="234"/>
              </a:xfrm>
              <a:custGeom>
                <a:avLst/>
                <a:gdLst>
                  <a:gd name="T0" fmla="*/ 0 w 154"/>
                  <a:gd name="T1" fmla="*/ 229 h 234"/>
                  <a:gd name="T2" fmla="*/ 148 w 154"/>
                  <a:gd name="T3" fmla="*/ 0 h 234"/>
                  <a:gd name="T4" fmla="*/ 154 w 154"/>
                  <a:gd name="T5" fmla="*/ 4 h 234"/>
                  <a:gd name="T6" fmla="*/ 8 w 154"/>
                  <a:gd name="T7" fmla="*/ 234 h 234"/>
                  <a:gd name="T8" fmla="*/ 0 w 154"/>
                  <a:gd name="T9" fmla="*/ 2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234">
                    <a:moveTo>
                      <a:pt x="0" y="229"/>
                    </a:moveTo>
                    <a:lnTo>
                      <a:pt x="148" y="0"/>
                    </a:lnTo>
                    <a:lnTo>
                      <a:pt x="154" y="4"/>
                    </a:lnTo>
                    <a:lnTo>
                      <a:pt x="8" y="234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73" name="Freeform 293">
                <a:extLst>
                  <a:ext uri="{FF2B5EF4-FFF2-40B4-BE49-F238E27FC236}">
                    <a16:creationId xmlns:a16="http://schemas.microsoft.com/office/drawing/2014/main" id="{E8618211-8CAA-DDC7-663A-8CC6908F9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308"/>
                <a:ext cx="154" cy="234"/>
              </a:xfrm>
              <a:custGeom>
                <a:avLst/>
                <a:gdLst>
                  <a:gd name="T0" fmla="*/ 0 w 154"/>
                  <a:gd name="T1" fmla="*/ 229 h 234"/>
                  <a:gd name="T2" fmla="*/ 148 w 154"/>
                  <a:gd name="T3" fmla="*/ 0 h 234"/>
                  <a:gd name="T4" fmla="*/ 154 w 154"/>
                  <a:gd name="T5" fmla="*/ 6 h 234"/>
                  <a:gd name="T6" fmla="*/ 7 w 154"/>
                  <a:gd name="T7" fmla="*/ 234 h 234"/>
                  <a:gd name="T8" fmla="*/ 0 w 154"/>
                  <a:gd name="T9" fmla="*/ 2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234">
                    <a:moveTo>
                      <a:pt x="0" y="229"/>
                    </a:moveTo>
                    <a:lnTo>
                      <a:pt x="148" y="0"/>
                    </a:lnTo>
                    <a:lnTo>
                      <a:pt x="154" y="6"/>
                    </a:lnTo>
                    <a:lnTo>
                      <a:pt x="7" y="234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74" name="Freeform 294">
                <a:extLst>
                  <a:ext uri="{FF2B5EF4-FFF2-40B4-BE49-F238E27FC236}">
                    <a16:creationId xmlns:a16="http://schemas.microsoft.com/office/drawing/2014/main" id="{C9811FE9-E69C-A1DF-C41F-CFD1643F3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316"/>
                <a:ext cx="154" cy="234"/>
              </a:xfrm>
              <a:custGeom>
                <a:avLst/>
                <a:gdLst>
                  <a:gd name="T0" fmla="*/ 0 w 154"/>
                  <a:gd name="T1" fmla="*/ 230 h 234"/>
                  <a:gd name="T2" fmla="*/ 146 w 154"/>
                  <a:gd name="T3" fmla="*/ 0 h 234"/>
                  <a:gd name="T4" fmla="*/ 154 w 154"/>
                  <a:gd name="T5" fmla="*/ 5 h 234"/>
                  <a:gd name="T6" fmla="*/ 6 w 154"/>
                  <a:gd name="T7" fmla="*/ 234 h 234"/>
                  <a:gd name="T8" fmla="*/ 0 w 154"/>
                  <a:gd name="T9" fmla="*/ 230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234">
                    <a:moveTo>
                      <a:pt x="0" y="230"/>
                    </a:moveTo>
                    <a:lnTo>
                      <a:pt x="146" y="0"/>
                    </a:lnTo>
                    <a:lnTo>
                      <a:pt x="154" y="5"/>
                    </a:lnTo>
                    <a:lnTo>
                      <a:pt x="6" y="234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75" name="Freeform 295">
                <a:extLst>
                  <a:ext uri="{FF2B5EF4-FFF2-40B4-BE49-F238E27FC236}">
                    <a16:creationId xmlns:a16="http://schemas.microsoft.com/office/drawing/2014/main" id="{09C63679-47E5-284D-ECDC-FE8451DAB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25"/>
                <a:ext cx="154" cy="234"/>
              </a:xfrm>
              <a:custGeom>
                <a:avLst/>
                <a:gdLst>
                  <a:gd name="T0" fmla="*/ 0 w 154"/>
                  <a:gd name="T1" fmla="*/ 229 h 234"/>
                  <a:gd name="T2" fmla="*/ 147 w 154"/>
                  <a:gd name="T3" fmla="*/ 0 h 234"/>
                  <a:gd name="T4" fmla="*/ 154 w 154"/>
                  <a:gd name="T5" fmla="*/ 4 h 234"/>
                  <a:gd name="T6" fmla="*/ 6 w 154"/>
                  <a:gd name="T7" fmla="*/ 234 h 234"/>
                  <a:gd name="T8" fmla="*/ 0 w 154"/>
                  <a:gd name="T9" fmla="*/ 2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234">
                    <a:moveTo>
                      <a:pt x="0" y="229"/>
                    </a:moveTo>
                    <a:lnTo>
                      <a:pt x="147" y="0"/>
                    </a:lnTo>
                    <a:lnTo>
                      <a:pt x="154" y="4"/>
                    </a:lnTo>
                    <a:lnTo>
                      <a:pt x="6" y="234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76" name="Freeform 296">
                <a:extLst>
                  <a:ext uri="{FF2B5EF4-FFF2-40B4-BE49-F238E27FC236}">
                    <a16:creationId xmlns:a16="http://schemas.microsoft.com/office/drawing/2014/main" id="{2801A550-1EA9-957B-F071-C7218F1FD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508"/>
                <a:ext cx="41" cy="58"/>
              </a:xfrm>
              <a:custGeom>
                <a:avLst/>
                <a:gdLst>
                  <a:gd name="T0" fmla="*/ 0 w 41"/>
                  <a:gd name="T1" fmla="*/ 53 h 58"/>
                  <a:gd name="T2" fmla="*/ 34 w 41"/>
                  <a:gd name="T3" fmla="*/ 0 h 58"/>
                  <a:gd name="T4" fmla="*/ 41 w 41"/>
                  <a:gd name="T5" fmla="*/ 5 h 58"/>
                  <a:gd name="T6" fmla="*/ 7 w 41"/>
                  <a:gd name="T7" fmla="*/ 58 h 58"/>
                  <a:gd name="T8" fmla="*/ 0 w 41"/>
                  <a:gd name="T9" fmla="*/ 5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8">
                    <a:moveTo>
                      <a:pt x="0" y="53"/>
                    </a:moveTo>
                    <a:lnTo>
                      <a:pt x="34" y="0"/>
                    </a:lnTo>
                    <a:lnTo>
                      <a:pt x="41" y="5"/>
                    </a:lnTo>
                    <a:lnTo>
                      <a:pt x="7" y="5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77" name="Freeform 297">
                <a:extLst>
                  <a:ext uri="{FF2B5EF4-FFF2-40B4-BE49-F238E27FC236}">
                    <a16:creationId xmlns:a16="http://schemas.microsoft.com/office/drawing/2014/main" id="{53FB5C6E-3BE9-01C1-55F4-CCF6F4AFC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187"/>
                <a:ext cx="134" cy="134"/>
              </a:xfrm>
              <a:custGeom>
                <a:avLst/>
                <a:gdLst>
                  <a:gd name="T0" fmla="*/ 126 w 106"/>
                  <a:gd name="T1" fmla="*/ 54 h 106"/>
                  <a:gd name="T2" fmla="*/ 54 w 106"/>
                  <a:gd name="T3" fmla="*/ 8 h 106"/>
                  <a:gd name="T4" fmla="*/ 8 w 106"/>
                  <a:gd name="T5" fmla="*/ 81 h 106"/>
                  <a:gd name="T6" fmla="*/ 81 w 106"/>
                  <a:gd name="T7" fmla="*/ 126 h 106"/>
                  <a:gd name="T8" fmla="*/ 126 w 106"/>
                  <a:gd name="T9" fmla="*/ 54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" h="106">
                    <a:moveTo>
                      <a:pt x="100" y="43"/>
                    </a:moveTo>
                    <a:cubicBezTo>
                      <a:pt x="95" y="17"/>
                      <a:pt x="69" y="0"/>
                      <a:pt x="43" y="6"/>
                    </a:cubicBezTo>
                    <a:cubicBezTo>
                      <a:pt x="17" y="12"/>
                      <a:pt x="0" y="38"/>
                      <a:pt x="6" y="64"/>
                    </a:cubicBezTo>
                    <a:cubicBezTo>
                      <a:pt x="12" y="90"/>
                      <a:pt x="38" y="106"/>
                      <a:pt x="64" y="100"/>
                    </a:cubicBezTo>
                    <a:cubicBezTo>
                      <a:pt x="90" y="95"/>
                      <a:pt x="106" y="69"/>
                      <a:pt x="100" y="43"/>
                    </a:cubicBezTo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78" name="Freeform 298">
                <a:extLst>
                  <a:ext uri="{FF2B5EF4-FFF2-40B4-BE49-F238E27FC236}">
                    <a16:creationId xmlns:a16="http://schemas.microsoft.com/office/drawing/2014/main" id="{B9258056-34B3-C28D-4A32-043FD1635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47"/>
                <a:ext cx="134" cy="134"/>
              </a:xfrm>
              <a:custGeom>
                <a:avLst/>
                <a:gdLst>
                  <a:gd name="T0" fmla="*/ 126 w 106"/>
                  <a:gd name="T1" fmla="*/ 54 h 106"/>
                  <a:gd name="T2" fmla="*/ 54 w 106"/>
                  <a:gd name="T3" fmla="*/ 8 h 106"/>
                  <a:gd name="T4" fmla="*/ 8 w 106"/>
                  <a:gd name="T5" fmla="*/ 81 h 106"/>
                  <a:gd name="T6" fmla="*/ 81 w 106"/>
                  <a:gd name="T7" fmla="*/ 128 h 106"/>
                  <a:gd name="T8" fmla="*/ 126 w 106"/>
                  <a:gd name="T9" fmla="*/ 54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" h="106">
                    <a:moveTo>
                      <a:pt x="100" y="43"/>
                    </a:moveTo>
                    <a:cubicBezTo>
                      <a:pt x="95" y="17"/>
                      <a:pt x="69" y="0"/>
                      <a:pt x="43" y="6"/>
                    </a:cubicBezTo>
                    <a:cubicBezTo>
                      <a:pt x="17" y="12"/>
                      <a:pt x="0" y="38"/>
                      <a:pt x="6" y="64"/>
                    </a:cubicBezTo>
                    <a:cubicBezTo>
                      <a:pt x="12" y="90"/>
                      <a:pt x="38" y="106"/>
                      <a:pt x="64" y="101"/>
                    </a:cubicBezTo>
                    <a:cubicBezTo>
                      <a:pt x="90" y="95"/>
                      <a:pt x="106" y="69"/>
                      <a:pt x="100" y="43"/>
                    </a:cubicBezTo>
                  </a:path>
                </a:pathLst>
              </a:custGeom>
              <a:solidFill>
                <a:srgbClr val="EE2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79" name="Freeform 299">
                <a:extLst>
                  <a:ext uri="{FF2B5EF4-FFF2-40B4-BE49-F238E27FC236}">
                    <a16:creationId xmlns:a16="http://schemas.microsoft.com/office/drawing/2014/main" id="{29A079A7-CC63-C6DC-CCA1-F4073FAAF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253"/>
                <a:ext cx="46" cy="45"/>
              </a:xfrm>
              <a:custGeom>
                <a:avLst/>
                <a:gdLst>
                  <a:gd name="T0" fmla="*/ 0 w 36"/>
                  <a:gd name="T1" fmla="*/ 0 h 36"/>
                  <a:gd name="T2" fmla="*/ 1 w 36"/>
                  <a:gd name="T3" fmla="*/ 15 h 36"/>
                  <a:gd name="T4" fmla="*/ 18 w 36"/>
                  <a:gd name="T5" fmla="*/ 45 h 36"/>
                  <a:gd name="T6" fmla="*/ 46 w 36"/>
                  <a:gd name="T7" fmla="*/ 24 h 36"/>
                  <a:gd name="T8" fmla="*/ 0 w 3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0" y="0"/>
                    </a:moveTo>
                    <a:cubicBezTo>
                      <a:pt x="0" y="4"/>
                      <a:pt x="0" y="8"/>
                      <a:pt x="1" y="12"/>
                    </a:cubicBezTo>
                    <a:cubicBezTo>
                      <a:pt x="3" y="21"/>
                      <a:pt x="8" y="29"/>
                      <a:pt x="14" y="36"/>
                    </a:cubicBezTo>
                    <a:cubicBezTo>
                      <a:pt x="20" y="28"/>
                      <a:pt x="27" y="22"/>
                      <a:pt x="36" y="19"/>
                    </a:cubicBezTo>
                    <a:cubicBezTo>
                      <a:pt x="28" y="8"/>
                      <a:pt x="14" y="1"/>
                      <a:pt x="0" y="0"/>
                    </a:cubicBezTo>
                  </a:path>
                </a:pathLst>
              </a:custGeom>
              <a:solidFill>
                <a:srgbClr val="E02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80" name="Freeform 300">
                <a:extLst>
                  <a:ext uri="{FF2B5EF4-FFF2-40B4-BE49-F238E27FC236}">
                    <a16:creationId xmlns:a16="http://schemas.microsoft.com/office/drawing/2014/main" id="{87BF8B93-9BD3-D456-0AEF-F8FA7672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" y="267"/>
                <a:ext cx="134" cy="134"/>
              </a:xfrm>
              <a:custGeom>
                <a:avLst/>
                <a:gdLst>
                  <a:gd name="T0" fmla="*/ 126 w 106"/>
                  <a:gd name="T1" fmla="*/ 53 h 106"/>
                  <a:gd name="T2" fmla="*/ 53 w 106"/>
                  <a:gd name="T3" fmla="*/ 8 h 106"/>
                  <a:gd name="T4" fmla="*/ 8 w 106"/>
                  <a:gd name="T5" fmla="*/ 80 h 106"/>
                  <a:gd name="T6" fmla="*/ 80 w 106"/>
                  <a:gd name="T7" fmla="*/ 126 h 106"/>
                  <a:gd name="T8" fmla="*/ 126 w 106"/>
                  <a:gd name="T9" fmla="*/ 5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" h="106">
                    <a:moveTo>
                      <a:pt x="100" y="42"/>
                    </a:moveTo>
                    <a:cubicBezTo>
                      <a:pt x="94" y="16"/>
                      <a:pt x="68" y="0"/>
                      <a:pt x="42" y="6"/>
                    </a:cubicBezTo>
                    <a:cubicBezTo>
                      <a:pt x="16" y="11"/>
                      <a:pt x="0" y="37"/>
                      <a:pt x="6" y="63"/>
                    </a:cubicBezTo>
                    <a:cubicBezTo>
                      <a:pt x="11" y="89"/>
                      <a:pt x="37" y="106"/>
                      <a:pt x="63" y="100"/>
                    </a:cubicBezTo>
                    <a:cubicBezTo>
                      <a:pt x="89" y="94"/>
                      <a:pt x="106" y="68"/>
                      <a:pt x="100" y="42"/>
                    </a:cubicBezTo>
                  </a:path>
                </a:pathLst>
              </a:custGeom>
              <a:solidFill>
                <a:srgbClr val="27A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81" name="Freeform 301">
                <a:extLst>
                  <a:ext uri="{FF2B5EF4-FFF2-40B4-BE49-F238E27FC236}">
                    <a16:creationId xmlns:a16="http://schemas.microsoft.com/office/drawing/2014/main" id="{01CE40A8-8479-48D8-CB82-665D56DC6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34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F2C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82" name="Freeform 302">
                <a:extLst>
                  <a:ext uri="{FF2B5EF4-FFF2-40B4-BE49-F238E27FC236}">
                    <a16:creationId xmlns:a16="http://schemas.microsoft.com/office/drawing/2014/main" id="{06278E74-529B-71B8-2CA8-79D96469F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290"/>
                <a:ext cx="54" cy="80"/>
              </a:xfrm>
              <a:custGeom>
                <a:avLst/>
                <a:gdLst>
                  <a:gd name="T0" fmla="*/ 21 w 43"/>
                  <a:gd name="T1" fmla="*/ 0 h 64"/>
                  <a:gd name="T2" fmla="*/ 5 w 43"/>
                  <a:gd name="T3" fmla="*/ 56 h 64"/>
                  <a:gd name="T4" fmla="*/ 5 w 43"/>
                  <a:gd name="T5" fmla="*/ 56 h 64"/>
                  <a:gd name="T6" fmla="*/ 5 w 43"/>
                  <a:gd name="T7" fmla="*/ 56 h 64"/>
                  <a:gd name="T8" fmla="*/ 16 w 43"/>
                  <a:gd name="T9" fmla="*/ 80 h 64"/>
                  <a:gd name="T10" fmla="*/ 54 w 43"/>
                  <a:gd name="T11" fmla="*/ 26 h 64"/>
                  <a:gd name="T12" fmla="*/ 14 w 43"/>
                  <a:gd name="T13" fmla="*/ 9 h 64"/>
                  <a:gd name="T14" fmla="*/ 21 w 43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3" h="64">
                    <a:moveTo>
                      <a:pt x="17" y="0"/>
                    </a:moveTo>
                    <a:cubicBezTo>
                      <a:pt x="5" y="12"/>
                      <a:pt x="0" y="28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5" y="52"/>
                      <a:pt x="8" y="59"/>
                      <a:pt x="13" y="64"/>
                    </a:cubicBezTo>
                    <a:cubicBezTo>
                      <a:pt x="31" y="57"/>
                      <a:pt x="43" y="40"/>
                      <a:pt x="43" y="21"/>
                    </a:cubicBezTo>
                    <a:cubicBezTo>
                      <a:pt x="31" y="20"/>
                      <a:pt x="20" y="15"/>
                      <a:pt x="11" y="7"/>
                    </a:cubicBezTo>
                    <a:cubicBezTo>
                      <a:pt x="13" y="4"/>
                      <a:pt x="15" y="2"/>
                      <a:pt x="17" y="0"/>
                    </a:cubicBezTo>
                  </a:path>
                </a:pathLst>
              </a:custGeom>
              <a:solidFill>
                <a:srgbClr val="535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83" name="Freeform 303">
                <a:extLst>
                  <a:ext uri="{FF2B5EF4-FFF2-40B4-BE49-F238E27FC236}">
                    <a16:creationId xmlns:a16="http://schemas.microsoft.com/office/drawing/2014/main" id="{BE6FA31D-F365-EE99-D6A8-722102FC4E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1" y="272"/>
                <a:ext cx="16" cy="2"/>
              </a:xfrm>
              <a:custGeom>
                <a:avLst/>
                <a:gdLst>
                  <a:gd name="T0" fmla="*/ 0 w 13"/>
                  <a:gd name="T1" fmla="*/ 2 h 2"/>
                  <a:gd name="T2" fmla="*/ 0 w 13"/>
                  <a:gd name="T3" fmla="*/ 2 h 2"/>
                  <a:gd name="T4" fmla="*/ 0 w 13"/>
                  <a:gd name="T5" fmla="*/ 2 h 2"/>
                  <a:gd name="T6" fmla="*/ 16 w 13"/>
                  <a:gd name="T7" fmla="*/ 0 h 2"/>
                  <a:gd name="T8" fmla="*/ 2 w 13"/>
                  <a:gd name="T9" fmla="*/ 2 h 2"/>
                  <a:gd name="T10" fmla="*/ 0 w 13"/>
                  <a:gd name="T11" fmla="*/ 2 h 2"/>
                  <a:gd name="T12" fmla="*/ 2 w 13"/>
                  <a:gd name="T13" fmla="*/ 2 h 2"/>
                  <a:gd name="T14" fmla="*/ 16 w 13"/>
                  <a:gd name="T15" fmla="*/ 0 h 2"/>
                  <a:gd name="T16" fmla="*/ 16 w 13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13" y="0"/>
                    </a:moveTo>
                    <a:cubicBezTo>
                      <a:pt x="9" y="0"/>
                      <a:pt x="6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258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84" name="Freeform 304">
                <a:extLst>
                  <a:ext uri="{FF2B5EF4-FFF2-40B4-BE49-F238E27FC236}">
                    <a16:creationId xmlns:a16="http://schemas.microsoft.com/office/drawing/2014/main" id="{962D2DF0-6C30-8EB6-FA30-C80768F4A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272"/>
                <a:ext cx="86" cy="44"/>
              </a:xfrm>
              <a:custGeom>
                <a:avLst/>
                <a:gdLst>
                  <a:gd name="T0" fmla="*/ 43 w 68"/>
                  <a:gd name="T1" fmla="*/ 0 h 35"/>
                  <a:gd name="T2" fmla="*/ 29 w 68"/>
                  <a:gd name="T3" fmla="*/ 3 h 35"/>
                  <a:gd name="T4" fmla="*/ 27 w 68"/>
                  <a:gd name="T5" fmla="*/ 3 h 35"/>
                  <a:gd name="T6" fmla="*/ 27 w 68"/>
                  <a:gd name="T7" fmla="*/ 3 h 35"/>
                  <a:gd name="T8" fmla="*/ 27 w 68"/>
                  <a:gd name="T9" fmla="*/ 3 h 35"/>
                  <a:gd name="T10" fmla="*/ 0 w 68"/>
                  <a:gd name="T11" fmla="*/ 18 h 35"/>
                  <a:gd name="T12" fmla="*/ 20 w 68"/>
                  <a:gd name="T13" fmla="*/ 5 h 35"/>
                  <a:gd name="T14" fmla="*/ 32 w 68"/>
                  <a:gd name="T15" fmla="*/ 29 h 35"/>
                  <a:gd name="T16" fmla="*/ 33 w 68"/>
                  <a:gd name="T17" fmla="*/ 44 h 35"/>
                  <a:gd name="T18" fmla="*/ 35 w 68"/>
                  <a:gd name="T19" fmla="*/ 44 h 35"/>
                  <a:gd name="T20" fmla="*/ 49 w 68"/>
                  <a:gd name="T21" fmla="*/ 41 h 35"/>
                  <a:gd name="T22" fmla="*/ 86 w 68"/>
                  <a:gd name="T23" fmla="*/ 18 h 35"/>
                  <a:gd name="T24" fmla="*/ 43 w 68"/>
                  <a:gd name="T25" fmla="*/ 0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4" y="0"/>
                    </a:moveTo>
                    <a:cubicBezTo>
                      <a:pt x="30" y="0"/>
                      <a:pt x="27" y="1"/>
                      <a:pt x="23" y="2"/>
                    </a:cubicBezTo>
                    <a:cubicBezTo>
                      <a:pt x="23" y="2"/>
                      <a:pt x="22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3" y="4"/>
                      <a:pt x="6" y="9"/>
                      <a:pt x="0" y="14"/>
                    </a:cubicBezTo>
                    <a:cubicBezTo>
                      <a:pt x="4" y="10"/>
                      <a:pt x="10" y="6"/>
                      <a:pt x="16" y="4"/>
                    </a:cubicBezTo>
                    <a:cubicBezTo>
                      <a:pt x="21" y="9"/>
                      <a:pt x="24" y="16"/>
                      <a:pt x="25" y="23"/>
                    </a:cubicBezTo>
                    <a:cubicBezTo>
                      <a:pt x="26" y="27"/>
                      <a:pt x="27" y="31"/>
                      <a:pt x="26" y="35"/>
                    </a:cubicBezTo>
                    <a:cubicBezTo>
                      <a:pt x="27" y="35"/>
                      <a:pt x="28" y="35"/>
                      <a:pt x="28" y="35"/>
                    </a:cubicBezTo>
                    <a:cubicBezTo>
                      <a:pt x="32" y="35"/>
                      <a:pt x="35" y="34"/>
                      <a:pt x="39" y="33"/>
                    </a:cubicBezTo>
                    <a:cubicBezTo>
                      <a:pt x="51" y="31"/>
                      <a:pt x="61" y="24"/>
                      <a:pt x="68" y="14"/>
                    </a:cubicBezTo>
                    <a:cubicBezTo>
                      <a:pt x="59" y="6"/>
                      <a:pt x="47" y="0"/>
                      <a:pt x="34" y="0"/>
                    </a:cubicBezTo>
                  </a:path>
                </a:pathLst>
              </a:custGeom>
              <a:solidFill>
                <a:srgbClr val="1F8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85" name="Freeform 305">
                <a:extLst>
                  <a:ext uri="{FF2B5EF4-FFF2-40B4-BE49-F238E27FC236}">
                    <a16:creationId xmlns:a16="http://schemas.microsoft.com/office/drawing/2014/main" id="{AD125266-E66D-3CF0-CB91-B15DD07D7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277"/>
                <a:ext cx="41" cy="39"/>
              </a:xfrm>
              <a:custGeom>
                <a:avLst/>
                <a:gdLst>
                  <a:gd name="T0" fmla="*/ 27 w 33"/>
                  <a:gd name="T1" fmla="*/ 0 h 31"/>
                  <a:gd name="T2" fmla="*/ 7 w 33"/>
                  <a:gd name="T3" fmla="*/ 13 h 31"/>
                  <a:gd name="T4" fmla="*/ 0 w 33"/>
                  <a:gd name="T5" fmla="*/ 21 h 31"/>
                  <a:gd name="T6" fmla="*/ 40 w 33"/>
                  <a:gd name="T7" fmla="*/ 39 h 31"/>
                  <a:gd name="T8" fmla="*/ 39 w 33"/>
                  <a:gd name="T9" fmla="*/ 24 h 31"/>
                  <a:gd name="T10" fmla="*/ 27 w 33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31">
                    <a:moveTo>
                      <a:pt x="22" y="0"/>
                    </a:moveTo>
                    <a:cubicBezTo>
                      <a:pt x="16" y="2"/>
                      <a:pt x="10" y="6"/>
                      <a:pt x="6" y="10"/>
                    </a:cubicBezTo>
                    <a:cubicBezTo>
                      <a:pt x="4" y="12"/>
                      <a:pt x="2" y="14"/>
                      <a:pt x="0" y="17"/>
                    </a:cubicBezTo>
                    <a:cubicBezTo>
                      <a:pt x="9" y="25"/>
                      <a:pt x="20" y="30"/>
                      <a:pt x="32" y="31"/>
                    </a:cubicBezTo>
                    <a:cubicBezTo>
                      <a:pt x="33" y="27"/>
                      <a:pt x="32" y="23"/>
                      <a:pt x="31" y="19"/>
                    </a:cubicBezTo>
                    <a:cubicBezTo>
                      <a:pt x="30" y="12"/>
                      <a:pt x="27" y="5"/>
                      <a:pt x="22" y="0"/>
                    </a:cubicBezTo>
                  </a:path>
                </a:pathLst>
              </a:custGeom>
              <a:solidFill>
                <a:srgbClr val="2C6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86" name="Freeform 306">
                <a:extLst>
                  <a:ext uri="{FF2B5EF4-FFF2-40B4-BE49-F238E27FC236}">
                    <a16:creationId xmlns:a16="http://schemas.microsoft.com/office/drawing/2014/main" id="{CD32596B-2EEB-AF29-F235-F41C458C2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" y="1255"/>
                <a:ext cx="347" cy="403"/>
              </a:xfrm>
              <a:custGeom>
                <a:avLst/>
                <a:gdLst>
                  <a:gd name="T0" fmla="*/ 344 w 275"/>
                  <a:gd name="T1" fmla="*/ 296 h 319"/>
                  <a:gd name="T2" fmla="*/ 342 w 275"/>
                  <a:gd name="T3" fmla="*/ 308 h 319"/>
                  <a:gd name="T4" fmla="*/ 188 w 275"/>
                  <a:gd name="T5" fmla="*/ 400 h 319"/>
                  <a:gd name="T6" fmla="*/ 177 w 275"/>
                  <a:gd name="T7" fmla="*/ 397 h 319"/>
                  <a:gd name="T8" fmla="*/ 3 w 275"/>
                  <a:gd name="T9" fmla="*/ 106 h 319"/>
                  <a:gd name="T10" fmla="*/ 5 w 275"/>
                  <a:gd name="T11" fmla="*/ 95 h 319"/>
                  <a:gd name="T12" fmla="*/ 159 w 275"/>
                  <a:gd name="T13" fmla="*/ 3 h 319"/>
                  <a:gd name="T14" fmla="*/ 170 w 275"/>
                  <a:gd name="T15" fmla="*/ 5 h 319"/>
                  <a:gd name="T16" fmla="*/ 344 w 275"/>
                  <a:gd name="T17" fmla="*/ 296 h 3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5" h="319">
                    <a:moveTo>
                      <a:pt x="273" y="234"/>
                    </a:moveTo>
                    <a:cubicBezTo>
                      <a:pt x="275" y="238"/>
                      <a:pt x="274" y="242"/>
                      <a:pt x="271" y="244"/>
                    </a:cubicBezTo>
                    <a:cubicBezTo>
                      <a:pt x="149" y="317"/>
                      <a:pt x="149" y="317"/>
                      <a:pt x="149" y="317"/>
                    </a:cubicBezTo>
                    <a:cubicBezTo>
                      <a:pt x="146" y="319"/>
                      <a:pt x="142" y="318"/>
                      <a:pt x="140" y="31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0" y="81"/>
                      <a:pt x="1" y="77"/>
                      <a:pt x="4" y="75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9" y="0"/>
                      <a:pt x="133" y="1"/>
                      <a:pt x="135" y="4"/>
                    </a:cubicBezTo>
                    <a:lnTo>
                      <a:pt x="273" y="2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87" name="Freeform 307">
                <a:extLst>
                  <a:ext uri="{FF2B5EF4-FFF2-40B4-BE49-F238E27FC236}">
                    <a16:creationId xmlns:a16="http://schemas.microsoft.com/office/drawing/2014/main" id="{C693632D-E522-719A-8893-1767EF49F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" y="1288"/>
                <a:ext cx="303" cy="336"/>
              </a:xfrm>
              <a:custGeom>
                <a:avLst/>
                <a:gdLst>
                  <a:gd name="T0" fmla="*/ 303 w 303"/>
                  <a:gd name="T1" fmla="*/ 240 h 336"/>
                  <a:gd name="T2" fmla="*/ 144 w 303"/>
                  <a:gd name="T3" fmla="*/ 336 h 336"/>
                  <a:gd name="T4" fmla="*/ 0 w 303"/>
                  <a:gd name="T5" fmla="*/ 95 h 336"/>
                  <a:gd name="T6" fmla="*/ 158 w 303"/>
                  <a:gd name="T7" fmla="*/ 0 h 336"/>
                  <a:gd name="T8" fmla="*/ 303 w 303"/>
                  <a:gd name="T9" fmla="*/ 240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3" h="336">
                    <a:moveTo>
                      <a:pt x="303" y="240"/>
                    </a:moveTo>
                    <a:lnTo>
                      <a:pt x="144" y="336"/>
                    </a:lnTo>
                    <a:lnTo>
                      <a:pt x="0" y="95"/>
                    </a:lnTo>
                    <a:lnTo>
                      <a:pt x="158" y="0"/>
                    </a:lnTo>
                    <a:lnTo>
                      <a:pt x="303" y="240"/>
                    </a:lnTo>
                    <a:close/>
                  </a:path>
                </a:pathLst>
              </a:custGeom>
              <a:solidFill>
                <a:srgbClr val="00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88" name="Freeform 308">
                <a:extLst>
                  <a:ext uri="{FF2B5EF4-FFF2-40B4-BE49-F238E27FC236}">
                    <a16:creationId xmlns:a16="http://schemas.microsoft.com/office/drawing/2014/main" id="{9914CC58-2866-A6F4-5609-63FA7F3B3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579"/>
                <a:ext cx="27" cy="25"/>
              </a:xfrm>
              <a:custGeom>
                <a:avLst/>
                <a:gdLst>
                  <a:gd name="T0" fmla="*/ 23 w 21"/>
                  <a:gd name="T1" fmla="*/ 8 h 20"/>
                  <a:gd name="T2" fmla="*/ 8 w 21"/>
                  <a:gd name="T3" fmla="*/ 4 h 20"/>
                  <a:gd name="T4" fmla="*/ 4 w 21"/>
                  <a:gd name="T5" fmla="*/ 19 h 20"/>
                  <a:gd name="T6" fmla="*/ 19 w 21"/>
                  <a:gd name="T7" fmla="*/ 23 h 20"/>
                  <a:gd name="T8" fmla="*/ 23 w 21"/>
                  <a:gd name="T9" fmla="*/ 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8" y="6"/>
                    </a:moveTo>
                    <a:cubicBezTo>
                      <a:pt x="16" y="1"/>
                      <a:pt x="10" y="0"/>
                      <a:pt x="6" y="3"/>
                    </a:cubicBezTo>
                    <a:cubicBezTo>
                      <a:pt x="2" y="5"/>
                      <a:pt x="0" y="11"/>
                      <a:pt x="3" y="15"/>
                    </a:cubicBezTo>
                    <a:cubicBezTo>
                      <a:pt x="6" y="19"/>
                      <a:pt x="11" y="20"/>
                      <a:pt x="15" y="18"/>
                    </a:cubicBezTo>
                    <a:cubicBezTo>
                      <a:pt x="20" y="15"/>
                      <a:pt x="21" y="10"/>
                      <a:pt x="18" y="6"/>
                    </a:cubicBezTo>
                    <a:close/>
                  </a:path>
                </a:pathLst>
              </a:custGeom>
              <a:solidFill>
                <a:srgbClr val="00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89" name="Freeform 309">
                <a:extLst>
                  <a:ext uri="{FF2B5EF4-FFF2-40B4-BE49-F238E27FC236}">
                    <a16:creationId xmlns:a16="http://schemas.microsoft.com/office/drawing/2014/main" id="{3D9BD7A8-8137-2CDC-E44C-023F940FE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" y="1313"/>
                <a:ext cx="11" cy="12"/>
              </a:xfrm>
              <a:custGeom>
                <a:avLst/>
                <a:gdLst>
                  <a:gd name="T0" fmla="*/ 10 w 9"/>
                  <a:gd name="T1" fmla="*/ 4 h 9"/>
                  <a:gd name="T2" fmla="*/ 2 w 9"/>
                  <a:gd name="T3" fmla="*/ 1 h 9"/>
                  <a:gd name="T4" fmla="*/ 1 w 9"/>
                  <a:gd name="T5" fmla="*/ 9 h 9"/>
                  <a:gd name="T6" fmla="*/ 9 w 9"/>
                  <a:gd name="T7" fmla="*/ 11 h 9"/>
                  <a:gd name="T8" fmla="*/ 10 w 9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cubicBezTo>
                      <a:pt x="7" y="1"/>
                      <a:pt x="4" y="0"/>
                      <a:pt x="2" y="1"/>
                    </a:cubicBezTo>
                    <a:cubicBezTo>
                      <a:pt x="1" y="2"/>
                      <a:pt x="0" y="5"/>
                      <a:pt x="1" y="7"/>
                    </a:cubicBezTo>
                    <a:cubicBezTo>
                      <a:pt x="2" y="9"/>
                      <a:pt x="5" y="9"/>
                      <a:pt x="7" y="8"/>
                    </a:cubicBezTo>
                    <a:cubicBezTo>
                      <a:pt x="9" y="7"/>
                      <a:pt x="9" y="5"/>
                      <a:pt x="8" y="3"/>
                    </a:cubicBezTo>
                    <a:close/>
                  </a:path>
                </a:pathLst>
              </a:custGeom>
              <a:solidFill>
                <a:srgbClr val="00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90" name="Freeform 310">
                <a:extLst>
                  <a:ext uri="{FF2B5EF4-FFF2-40B4-BE49-F238E27FC236}">
                    <a16:creationId xmlns:a16="http://schemas.microsoft.com/office/drawing/2014/main" id="{AA160673-F94B-A251-D172-670BD8634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" y="555"/>
                <a:ext cx="382" cy="249"/>
              </a:xfrm>
              <a:custGeom>
                <a:avLst/>
                <a:gdLst>
                  <a:gd name="T0" fmla="*/ 344 w 302"/>
                  <a:gd name="T1" fmla="*/ 0 h 197"/>
                  <a:gd name="T2" fmla="*/ 354 w 302"/>
                  <a:gd name="T3" fmla="*/ 8 h 197"/>
                  <a:gd name="T4" fmla="*/ 382 w 302"/>
                  <a:gd name="T5" fmla="*/ 185 h 197"/>
                  <a:gd name="T6" fmla="*/ 374 w 302"/>
                  <a:gd name="T7" fmla="*/ 195 h 197"/>
                  <a:gd name="T8" fmla="*/ 39 w 302"/>
                  <a:gd name="T9" fmla="*/ 248 h 197"/>
                  <a:gd name="T10" fmla="*/ 29 w 302"/>
                  <a:gd name="T11" fmla="*/ 240 h 197"/>
                  <a:gd name="T12" fmla="*/ 1 w 302"/>
                  <a:gd name="T13" fmla="*/ 63 h 197"/>
                  <a:gd name="T14" fmla="*/ 9 w 302"/>
                  <a:gd name="T15" fmla="*/ 53 h 197"/>
                  <a:gd name="T16" fmla="*/ 344 w 302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2" h="197">
                    <a:moveTo>
                      <a:pt x="272" y="0"/>
                    </a:moveTo>
                    <a:cubicBezTo>
                      <a:pt x="276" y="0"/>
                      <a:pt x="279" y="2"/>
                      <a:pt x="280" y="6"/>
                    </a:cubicBezTo>
                    <a:cubicBezTo>
                      <a:pt x="302" y="146"/>
                      <a:pt x="302" y="146"/>
                      <a:pt x="302" y="146"/>
                    </a:cubicBezTo>
                    <a:cubicBezTo>
                      <a:pt x="302" y="150"/>
                      <a:pt x="300" y="154"/>
                      <a:pt x="296" y="154"/>
                    </a:cubicBezTo>
                    <a:cubicBezTo>
                      <a:pt x="31" y="196"/>
                      <a:pt x="31" y="196"/>
                      <a:pt x="31" y="196"/>
                    </a:cubicBezTo>
                    <a:cubicBezTo>
                      <a:pt x="27" y="197"/>
                      <a:pt x="23" y="194"/>
                      <a:pt x="23" y="190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0" y="46"/>
                      <a:pt x="3" y="43"/>
                      <a:pt x="7" y="42"/>
                    </a:cubicBez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91" name="Freeform 311">
                <a:extLst>
                  <a:ext uri="{FF2B5EF4-FFF2-40B4-BE49-F238E27FC236}">
                    <a16:creationId xmlns:a16="http://schemas.microsoft.com/office/drawing/2014/main" id="{3F5BAC44-6FE6-5BBA-1E75-0A91AA9BA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" y="566"/>
                <a:ext cx="306" cy="227"/>
              </a:xfrm>
              <a:custGeom>
                <a:avLst/>
                <a:gdLst>
                  <a:gd name="T0" fmla="*/ 277 w 306"/>
                  <a:gd name="T1" fmla="*/ 0 h 227"/>
                  <a:gd name="T2" fmla="*/ 306 w 306"/>
                  <a:gd name="T3" fmla="*/ 182 h 227"/>
                  <a:gd name="T4" fmla="*/ 29 w 306"/>
                  <a:gd name="T5" fmla="*/ 227 h 227"/>
                  <a:gd name="T6" fmla="*/ 0 w 306"/>
                  <a:gd name="T7" fmla="*/ 43 h 227"/>
                  <a:gd name="T8" fmla="*/ 277 w 306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27">
                    <a:moveTo>
                      <a:pt x="277" y="0"/>
                    </a:moveTo>
                    <a:lnTo>
                      <a:pt x="306" y="182"/>
                    </a:lnTo>
                    <a:lnTo>
                      <a:pt x="29" y="227"/>
                    </a:lnTo>
                    <a:lnTo>
                      <a:pt x="0" y="43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00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92" name="Freeform 312">
                <a:extLst>
                  <a:ext uri="{FF2B5EF4-FFF2-40B4-BE49-F238E27FC236}">
                    <a16:creationId xmlns:a16="http://schemas.microsoft.com/office/drawing/2014/main" id="{690FB95F-CE48-E827-6D78-A9D08C61F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642"/>
                <a:ext cx="24" cy="24"/>
              </a:xfrm>
              <a:custGeom>
                <a:avLst/>
                <a:gdLst>
                  <a:gd name="T0" fmla="*/ 10 w 19"/>
                  <a:gd name="T1" fmla="*/ 1 h 19"/>
                  <a:gd name="T2" fmla="*/ 1 w 19"/>
                  <a:gd name="T3" fmla="*/ 14 h 19"/>
                  <a:gd name="T4" fmla="*/ 14 w 19"/>
                  <a:gd name="T5" fmla="*/ 24 h 19"/>
                  <a:gd name="T6" fmla="*/ 23 w 19"/>
                  <a:gd name="T7" fmla="*/ 10 h 19"/>
                  <a:gd name="T8" fmla="*/ 10 w 19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8" y="1"/>
                    </a:moveTo>
                    <a:cubicBezTo>
                      <a:pt x="3" y="2"/>
                      <a:pt x="0" y="6"/>
                      <a:pt x="1" y="11"/>
                    </a:cubicBezTo>
                    <a:cubicBezTo>
                      <a:pt x="1" y="16"/>
                      <a:pt x="6" y="19"/>
                      <a:pt x="11" y="19"/>
                    </a:cubicBezTo>
                    <a:cubicBezTo>
                      <a:pt x="16" y="18"/>
                      <a:pt x="19" y="13"/>
                      <a:pt x="18" y="8"/>
                    </a:cubicBezTo>
                    <a:cubicBezTo>
                      <a:pt x="18" y="4"/>
                      <a:pt x="13" y="0"/>
                      <a:pt x="8" y="1"/>
                    </a:cubicBezTo>
                    <a:close/>
                  </a:path>
                </a:pathLst>
              </a:custGeom>
              <a:solidFill>
                <a:srgbClr val="00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93" name="Freeform 313">
                <a:extLst>
                  <a:ext uri="{FF2B5EF4-FFF2-40B4-BE49-F238E27FC236}">
                    <a16:creationId xmlns:a16="http://schemas.microsoft.com/office/drawing/2014/main" id="{1CB3CF31-AA73-791B-0260-2AE048373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698"/>
                <a:ext cx="11" cy="11"/>
              </a:xfrm>
              <a:custGeom>
                <a:avLst/>
                <a:gdLst>
                  <a:gd name="T0" fmla="*/ 5 w 9"/>
                  <a:gd name="T1" fmla="*/ 1 h 9"/>
                  <a:gd name="T2" fmla="*/ 0 w 9"/>
                  <a:gd name="T3" fmla="*/ 6 h 9"/>
                  <a:gd name="T4" fmla="*/ 6 w 9"/>
                  <a:gd name="T5" fmla="*/ 11 h 9"/>
                  <a:gd name="T6" fmla="*/ 10 w 9"/>
                  <a:gd name="T7" fmla="*/ 5 h 9"/>
                  <a:gd name="T8" fmla="*/ 5 w 9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1"/>
                    </a:moveTo>
                    <a:cubicBezTo>
                      <a:pt x="2" y="1"/>
                      <a:pt x="0" y="3"/>
                      <a:pt x="0" y="5"/>
                    </a:cubicBezTo>
                    <a:cubicBezTo>
                      <a:pt x="1" y="8"/>
                      <a:pt x="3" y="9"/>
                      <a:pt x="5" y="9"/>
                    </a:cubicBezTo>
                    <a:cubicBezTo>
                      <a:pt x="7" y="9"/>
                      <a:pt x="9" y="6"/>
                      <a:pt x="8" y="4"/>
                    </a:cubicBezTo>
                    <a:cubicBezTo>
                      <a:pt x="8" y="2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00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94" name="Freeform 314">
                <a:extLst>
                  <a:ext uri="{FF2B5EF4-FFF2-40B4-BE49-F238E27FC236}">
                    <a16:creationId xmlns:a16="http://schemas.microsoft.com/office/drawing/2014/main" id="{DEA52F44-C339-CA2A-B4A2-ED1B1518F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732"/>
                <a:ext cx="684" cy="536"/>
              </a:xfrm>
              <a:custGeom>
                <a:avLst/>
                <a:gdLst>
                  <a:gd name="T0" fmla="*/ 0 w 541"/>
                  <a:gd name="T1" fmla="*/ 34 h 424"/>
                  <a:gd name="T2" fmla="*/ 0 w 541"/>
                  <a:gd name="T3" fmla="*/ 502 h 424"/>
                  <a:gd name="T4" fmla="*/ 34 w 541"/>
                  <a:gd name="T5" fmla="*/ 536 h 424"/>
                  <a:gd name="T6" fmla="*/ 650 w 541"/>
                  <a:gd name="T7" fmla="*/ 536 h 424"/>
                  <a:gd name="T8" fmla="*/ 684 w 541"/>
                  <a:gd name="T9" fmla="*/ 502 h 424"/>
                  <a:gd name="T10" fmla="*/ 684 w 541"/>
                  <a:gd name="T11" fmla="*/ 34 h 424"/>
                  <a:gd name="T12" fmla="*/ 650 w 541"/>
                  <a:gd name="T13" fmla="*/ 0 h 424"/>
                  <a:gd name="T14" fmla="*/ 34 w 541"/>
                  <a:gd name="T15" fmla="*/ 0 h 424"/>
                  <a:gd name="T16" fmla="*/ 0 w 541"/>
                  <a:gd name="T17" fmla="*/ 34 h 4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41" h="424">
                    <a:moveTo>
                      <a:pt x="0" y="27"/>
                    </a:moveTo>
                    <a:cubicBezTo>
                      <a:pt x="0" y="397"/>
                      <a:pt x="0" y="397"/>
                      <a:pt x="0" y="397"/>
                    </a:cubicBezTo>
                    <a:cubicBezTo>
                      <a:pt x="0" y="412"/>
                      <a:pt x="12" y="424"/>
                      <a:pt x="27" y="424"/>
                    </a:cubicBezTo>
                    <a:cubicBezTo>
                      <a:pt x="514" y="424"/>
                      <a:pt x="514" y="424"/>
                      <a:pt x="514" y="424"/>
                    </a:cubicBezTo>
                    <a:cubicBezTo>
                      <a:pt x="529" y="424"/>
                      <a:pt x="541" y="412"/>
                      <a:pt x="541" y="397"/>
                    </a:cubicBezTo>
                    <a:cubicBezTo>
                      <a:pt x="541" y="27"/>
                      <a:pt x="541" y="27"/>
                      <a:pt x="541" y="27"/>
                    </a:cubicBezTo>
                    <a:cubicBezTo>
                      <a:pt x="541" y="12"/>
                      <a:pt x="529" y="0"/>
                      <a:pt x="51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95" name="Freeform 315">
                <a:extLst>
                  <a:ext uri="{FF2B5EF4-FFF2-40B4-BE49-F238E27FC236}">
                    <a16:creationId xmlns:a16="http://schemas.microsoft.com/office/drawing/2014/main" id="{659936E0-786D-56CF-392C-23305D922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732"/>
                <a:ext cx="459" cy="409"/>
              </a:xfrm>
              <a:custGeom>
                <a:avLst/>
                <a:gdLst>
                  <a:gd name="T0" fmla="*/ 459 w 363"/>
                  <a:gd name="T1" fmla="*/ 0 h 324"/>
                  <a:gd name="T2" fmla="*/ 34 w 363"/>
                  <a:gd name="T3" fmla="*/ 0 h 324"/>
                  <a:gd name="T4" fmla="*/ 0 w 363"/>
                  <a:gd name="T5" fmla="*/ 34 h 324"/>
                  <a:gd name="T6" fmla="*/ 0 w 363"/>
                  <a:gd name="T7" fmla="*/ 409 h 324"/>
                  <a:gd name="T8" fmla="*/ 459 w 363"/>
                  <a:gd name="T9" fmla="*/ 0 h 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3" h="324">
                    <a:moveTo>
                      <a:pt x="363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F9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796" name="Oval 316">
                <a:extLst>
                  <a:ext uri="{FF2B5EF4-FFF2-40B4-BE49-F238E27FC236}">
                    <a16:creationId xmlns:a16="http://schemas.microsoft.com/office/drawing/2014/main" id="{9A33E4F8-2BD1-AA08-0CB5-D6A168FEB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986"/>
                <a:ext cx="28" cy="28"/>
              </a:xfrm>
              <a:prstGeom prst="ellipse">
                <a:avLst/>
              </a:pr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97" name="Oval 317">
                <a:extLst>
                  <a:ext uri="{FF2B5EF4-FFF2-40B4-BE49-F238E27FC236}">
                    <a16:creationId xmlns:a16="http://schemas.microsoft.com/office/drawing/2014/main" id="{6E146903-5B5B-4B33-BF82-1B85B0B58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7" y="992"/>
                <a:ext cx="16" cy="15"/>
              </a:xfrm>
              <a:prstGeom prst="ellipse">
                <a:avLst/>
              </a:pr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98" name="Rectangle 318">
                <a:extLst>
                  <a:ext uri="{FF2B5EF4-FFF2-40B4-BE49-F238E27FC236}">
                    <a16:creationId xmlns:a16="http://schemas.microsoft.com/office/drawing/2014/main" id="{87CD6194-605C-2DE0-8907-4E62E8B63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793"/>
                <a:ext cx="551" cy="414"/>
              </a:xfrm>
              <a:prstGeom prst="rect">
                <a:avLst/>
              </a:prstGeom>
              <a:solidFill>
                <a:srgbClr val="00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799" name="Freeform 319">
                <a:extLst>
                  <a:ext uri="{FF2B5EF4-FFF2-40B4-BE49-F238E27FC236}">
                    <a16:creationId xmlns:a16="http://schemas.microsoft.com/office/drawing/2014/main" id="{95C6C7B6-DF91-E80E-58E4-1DACA06AF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1613"/>
                <a:ext cx="1344" cy="707"/>
              </a:xfrm>
              <a:custGeom>
                <a:avLst/>
                <a:gdLst>
                  <a:gd name="T0" fmla="*/ 18 w 1063"/>
                  <a:gd name="T1" fmla="*/ 280 h 559"/>
                  <a:gd name="T2" fmla="*/ 0 w 1063"/>
                  <a:gd name="T3" fmla="*/ 410 h 559"/>
                  <a:gd name="T4" fmla="*/ 19 w 1063"/>
                  <a:gd name="T5" fmla="*/ 516 h 559"/>
                  <a:gd name="T6" fmla="*/ 97 w 1063"/>
                  <a:gd name="T7" fmla="*/ 589 h 559"/>
                  <a:gd name="T8" fmla="*/ 277 w 1063"/>
                  <a:gd name="T9" fmla="*/ 646 h 559"/>
                  <a:gd name="T10" fmla="*/ 408 w 1063"/>
                  <a:gd name="T11" fmla="*/ 697 h 559"/>
                  <a:gd name="T12" fmla="*/ 450 w 1063"/>
                  <a:gd name="T13" fmla="*/ 707 h 559"/>
                  <a:gd name="T14" fmla="*/ 502 w 1063"/>
                  <a:gd name="T15" fmla="*/ 691 h 559"/>
                  <a:gd name="T16" fmla="*/ 569 w 1063"/>
                  <a:gd name="T17" fmla="*/ 618 h 559"/>
                  <a:gd name="T18" fmla="*/ 628 w 1063"/>
                  <a:gd name="T19" fmla="*/ 512 h 559"/>
                  <a:gd name="T20" fmla="*/ 750 w 1063"/>
                  <a:gd name="T21" fmla="*/ 304 h 559"/>
                  <a:gd name="T22" fmla="*/ 827 w 1063"/>
                  <a:gd name="T23" fmla="*/ 218 h 559"/>
                  <a:gd name="T24" fmla="*/ 908 w 1063"/>
                  <a:gd name="T25" fmla="*/ 181 h 559"/>
                  <a:gd name="T26" fmla="*/ 976 w 1063"/>
                  <a:gd name="T27" fmla="*/ 152 h 559"/>
                  <a:gd name="T28" fmla="*/ 1071 w 1063"/>
                  <a:gd name="T29" fmla="*/ 59 h 559"/>
                  <a:gd name="T30" fmla="*/ 1120 w 1063"/>
                  <a:gd name="T31" fmla="*/ 22 h 559"/>
                  <a:gd name="T32" fmla="*/ 1176 w 1063"/>
                  <a:gd name="T33" fmla="*/ 5 h 559"/>
                  <a:gd name="T34" fmla="*/ 1224 w 1063"/>
                  <a:gd name="T35" fmla="*/ 16 h 559"/>
                  <a:gd name="T36" fmla="*/ 1314 w 1063"/>
                  <a:gd name="T37" fmla="*/ 85 h 559"/>
                  <a:gd name="T38" fmla="*/ 1339 w 1063"/>
                  <a:gd name="T39" fmla="*/ 161 h 559"/>
                  <a:gd name="T40" fmla="*/ 1311 w 1063"/>
                  <a:gd name="T41" fmla="*/ 252 h 559"/>
                  <a:gd name="T42" fmla="*/ 1315 w 1063"/>
                  <a:gd name="T43" fmla="*/ 254 h 559"/>
                  <a:gd name="T44" fmla="*/ 1344 w 1063"/>
                  <a:gd name="T45" fmla="*/ 161 h 559"/>
                  <a:gd name="T46" fmla="*/ 1317 w 1063"/>
                  <a:gd name="T47" fmla="*/ 81 h 559"/>
                  <a:gd name="T48" fmla="*/ 1225 w 1063"/>
                  <a:gd name="T49" fmla="*/ 11 h 559"/>
                  <a:gd name="T50" fmla="*/ 1176 w 1063"/>
                  <a:gd name="T51" fmla="*/ 0 h 559"/>
                  <a:gd name="T52" fmla="*/ 1100 w 1063"/>
                  <a:gd name="T53" fmla="*/ 28 h 559"/>
                  <a:gd name="T54" fmla="*/ 1004 w 1063"/>
                  <a:gd name="T55" fmla="*/ 120 h 559"/>
                  <a:gd name="T56" fmla="*/ 957 w 1063"/>
                  <a:gd name="T57" fmla="*/ 159 h 559"/>
                  <a:gd name="T58" fmla="*/ 907 w 1063"/>
                  <a:gd name="T59" fmla="*/ 176 h 559"/>
                  <a:gd name="T60" fmla="*/ 824 w 1063"/>
                  <a:gd name="T61" fmla="*/ 214 h 559"/>
                  <a:gd name="T62" fmla="*/ 711 w 1063"/>
                  <a:gd name="T63" fmla="*/ 354 h 559"/>
                  <a:gd name="T64" fmla="*/ 625 w 1063"/>
                  <a:gd name="T65" fmla="*/ 511 h 559"/>
                  <a:gd name="T66" fmla="*/ 544 w 1063"/>
                  <a:gd name="T67" fmla="*/ 644 h 559"/>
                  <a:gd name="T68" fmla="*/ 498 w 1063"/>
                  <a:gd name="T69" fmla="*/ 687 h 559"/>
                  <a:gd name="T70" fmla="*/ 450 w 1063"/>
                  <a:gd name="T71" fmla="*/ 702 h 559"/>
                  <a:gd name="T72" fmla="*/ 411 w 1063"/>
                  <a:gd name="T73" fmla="*/ 692 h 559"/>
                  <a:gd name="T74" fmla="*/ 278 w 1063"/>
                  <a:gd name="T75" fmla="*/ 641 h 559"/>
                  <a:gd name="T76" fmla="*/ 100 w 1063"/>
                  <a:gd name="T77" fmla="*/ 584 h 559"/>
                  <a:gd name="T78" fmla="*/ 24 w 1063"/>
                  <a:gd name="T79" fmla="*/ 513 h 559"/>
                  <a:gd name="T80" fmla="*/ 5 w 1063"/>
                  <a:gd name="T81" fmla="*/ 410 h 559"/>
                  <a:gd name="T82" fmla="*/ 14 w 1063"/>
                  <a:gd name="T83" fmla="*/ 320 h 559"/>
                  <a:gd name="T84" fmla="*/ 20 w 1063"/>
                  <a:gd name="T85" fmla="*/ 291 h 559"/>
                  <a:gd name="T86" fmla="*/ 21 w 1063"/>
                  <a:gd name="T87" fmla="*/ 283 h 559"/>
                  <a:gd name="T88" fmla="*/ 23 w 1063"/>
                  <a:gd name="T89" fmla="*/ 281 h 559"/>
                  <a:gd name="T90" fmla="*/ 18 w 1063"/>
                  <a:gd name="T91" fmla="*/ 280 h 55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63" h="559">
                    <a:moveTo>
                      <a:pt x="14" y="221"/>
                    </a:moveTo>
                    <a:cubicBezTo>
                      <a:pt x="14" y="221"/>
                      <a:pt x="0" y="270"/>
                      <a:pt x="0" y="324"/>
                    </a:cubicBezTo>
                    <a:cubicBezTo>
                      <a:pt x="0" y="353"/>
                      <a:pt x="3" y="382"/>
                      <a:pt x="15" y="408"/>
                    </a:cubicBezTo>
                    <a:cubicBezTo>
                      <a:pt x="27" y="434"/>
                      <a:pt x="46" y="455"/>
                      <a:pt x="77" y="466"/>
                    </a:cubicBezTo>
                    <a:cubicBezTo>
                      <a:pt x="138" y="487"/>
                      <a:pt x="181" y="499"/>
                      <a:pt x="219" y="511"/>
                    </a:cubicBezTo>
                    <a:cubicBezTo>
                      <a:pt x="256" y="523"/>
                      <a:pt x="287" y="533"/>
                      <a:pt x="323" y="551"/>
                    </a:cubicBezTo>
                    <a:cubicBezTo>
                      <a:pt x="334" y="557"/>
                      <a:pt x="345" y="559"/>
                      <a:pt x="356" y="559"/>
                    </a:cubicBezTo>
                    <a:cubicBezTo>
                      <a:pt x="370" y="559"/>
                      <a:pt x="384" y="554"/>
                      <a:pt x="397" y="546"/>
                    </a:cubicBezTo>
                    <a:cubicBezTo>
                      <a:pt x="416" y="534"/>
                      <a:pt x="433" y="513"/>
                      <a:pt x="450" y="489"/>
                    </a:cubicBezTo>
                    <a:cubicBezTo>
                      <a:pt x="467" y="464"/>
                      <a:pt x="482" y="435"/>
                      <a:pt x="497" y="405"/>
                    </a:cubicBezTo>
                    <a:cubicBezTo>
                      <a:pt x="521" y="359"/>
                      <a:pt x="555" y="294"/>
                      <a:pt x="593" y="240"/>
                    </a:cubicBezTo>
                    <a:cubicBezTo>
                      <a:pt x="613" y="213"/>
                      <a:pt x="633" y="190"/>
                      <a:pt x="654" y="172"/>
                    </a:cubicBezTo>
                    <a:cubicBezTo>
                      <a:pt x="675" y="155"/>
                      <a:pt x="697" y="144"/>
                      <a:pt x="718" y="143"/>
                    </a:cubicBezTo>
                    <a:cubicBezTo>
                      <a:pt x="737" y="143"/>
                      <a:pt x="755" y="133"/>
                      <a:pt x="772" y="120"/>
                    </a:cubicBezTo>
                    <a:cubicBezTo>
                      <a:pt x="797" y="100"/>
                      <a:pt x="821" y="71"/>
                      <a:pt x="847" y="47"/>
                    </a:cubicBezTo>
                    <a:cubicBezTo>
                      <a:pt x="860" y="35"/>
                      <a:pt x="873" y="24"/>
                      <a:pt x="886" y="17"/>
                    </a:cubicBezTo>
                    <a:cubicBezTo>
                      <a:pt x="900" y="9"/>
                      <a:pt x="915" y="4"/>
                      <a:pt x="930" y="4"/>
                    </a:cubicBezTo>
                    <a:cubicBezTo>
                      <a:pt x="942" y="4"/>
                      <a:pt x="954" y="7"/>
                      <a:pt x="968" y="13"/>
                    </a:cubicBezTo>
                    <a:cubicBezTo>
                      <a:pt x="1001" y="29"/>
                      <a:pt x="1024" y="47"/>
                      <a:pt x="1039" y="67"/>
                    </a:cubicBezTo>
                    <a:cubicBezTo>
                      <a:pt x="1053" y="86"/>
                      <a:pt x="1059" y="107"/>
                      <a:pt x="1059" y="127"/>
                    </a:cubicBezTo>
                    <a:cubicBezTo>
                      <a:pt x="1059" y="152"/>
                      <a:pt x="1051" y="176"/>
                      <a:pt x="1037" y="199"/>
                    </a:cubicBezTo>
                    <a:cubicBezTo>
                      <a:pt x="1040" y="201"/>
                      <a:pt x="1040" y="201"/>
                      <a:pt x="1040" y="201"/>
                    </a:cubicBezTo>
                    <a:cubicBezTo>
                      <a:pt x="1054" y="178"/>
                      <a:pt x="1063" y="153"/>
                      <a:pt x="1063" y="127"/>
                    </a:cubicBezTo>
                    <a:cubicBezTo>
                      <a:pt x="1063" y="106"/>
                      <a:pt x="1057" y="84"/>
                      <a:pt x="1042" y="64"/>
                    </a:cubicBezTo>
                    <a:cubicBezTo>
                      <a:pt x="1027" y="44"/>
                      <a:pt x="1004" y="25"/>
                      <a:pt x="969" y="9"/>
                    </a:cubicBezTo>
                    <a:cubicBezTo>
                      <a:pt x="955" y="3"/>
                      <a:pt x="942" y="0"/>
                      <a:pt x="930" y="0"/>
                    </a:cubicBezTo>
                    <a:cubicBezTo>
                      <a:pt x="908" y="0"/>
                      <a:pt x="889" y="9"/>
                      <a:pt x="870" y="22"/>
                    </a:cubicBezTo>
                    <a:cubicBezTo>
                      <a:pt x="843" y="41"/>
                      <a:pt x="819" y="70"/>
                      <a:pt x="794" y="95"/>
                    </a:cubicBezTo>
                    <a:cubicBezTo>
                      <a:pt x="782" y="107"/>
                      <a:pt x="769" y="118"/>
                      <a:pt x="757" y="126"/>
                    </a:cubicBezTo>
                    <a:cubicBezTo>
                      <a:pt x="744" y="134"/>
                      <a:pt x="731" y="139"/>
                      <a:pt x="717" y="139"/>
                    </a:cubicBezTo>
                    <a:cubicBezTo>
                      <a:pt x="695" y="140"/>
                      <a:pt x="673" y="151"/>
                      <a:pt x="652" y="169"/>
                    </a:cubicBezTo>
                    <a:cubicBezTo>
                      <a:pt x="620" y="196"/>
                      <a:pt x="589" y="237"/>
                      <a:pt x="562" y="280"/>
                    </a:cubicBezTo>
                    <a:cubicBezTo>
                      <a:pt x="535" y="323"/>
                      <a:pt x="511" y="368"/>
                      <a:pt x="494" y="404"/>
                    </a:cubicBezTo>
                    <a:cubicBezTo>
                      <a:pt x="474" y="443"/>
                      <a:pt x="453" y="481"/>
                      <a:pt x="430" y="509"/>
                    </a:cubicBezTo>
                    <a:cubicBezTo>
                      <a:pt x="418" y="523"/>
                      <a:pt x="407" y="535"/>
                      <a:pt x="394" y="543"/>
                    </a:cubicBezTo>
                    <a:cubicBezTo>
                      <a:pt x="382" y="551"/>
                      <a:pt x="369" y="555"/>
                      <a:pt x="356" y="555"/>
                    </a:cubicBezTo>
                    <a:cubicBezTo>
                      <a:pt x="346" y="555"/>
                      <a:pt x="335" y="553"/>
                      <a:pt x="325" y="547"/>
                    </a:cubicBezTo>
                    <a:cubicBezTo>
                      <a:pt x="289" y="529"/>
                      <a:pt x="258" y="519"/>
                      <a:pt x="220" y="507"/>
                    </a:cubicBezTo>
                    <a:cubicBezTo>
                      <a:pt x="182" y="495"/>
                      <a:pt x="139" y="483"/>
                      <a:pt x="79" y="462"/>
                    </a:cubicBezTo>
                    <a:cubicBezTo>
                      <a:pt x="49" y="452"/>
                      <a:pt x="30" y="431"/>
                      <a:pt x="19" y="406"/>
                    </a:cubicBezTo>
                    <a:cubicBezTo>
                      <a:pt x="8" y="382"/>
                      <a:pt x="4" y="352"/>
                      <a:pt x="4" y="324"/>
                    </a:cubicBezTo>
                    <a:cubicBezTo>
                      <a:pt x="4" y="297"/>
                      <a:pt x="7" y="272"/>
                      <a:pt x="11" y="253"/>
                    </a:cubicBezTo>
                    <a:cubicBezTo>
                      <a:pt x="13" y="243"/>
                      <a:pt x="14" y="236"/>
                      <a:pt x="16" y="230"/>
                    </a:cubicBezTo>
                    <a:cubicBezTo>
                      <a:pt x="16" y="228"/>
                      <a:pt x="17" y="225"/>
                      <a:pt x="17" y="224"/>
                    </a:cubicBezTo>
                    <a:cubicBezTo>
                      <a:pt x="18" y="223"/>
                      <a:pt x="18" y="222"/>
                      <a:pt x="18" y="222"/>
                    </a:cubicBezTo>
                    <a:lnTo>
                      <a:pt x="14" y="221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00" name="Freeform 320">
                <a:extLst>
                  <a:ext uri="{FF2B5EF4-FFF2-40B4-BE49-F238E27FC236}">
                    <a16:creationId xmlns:a16="http://schemas.microsoft.com/office/drawing/2014/main" id="{67454537-30FB-3231-806B-7549730AA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" y="2562"/>
                <a:ext cx="140" cy="92"/>
              </a:xfrm>
              <a:custGeom>
                <a:avLst/>
                <a:gdLst>
                  <a:gd name="T0" fmla="*/ 140 w 140"/>
                  <a:gd name="T1" fmla="*/ 47 h 92"/>
                  <a:gd name="T2" fmla="*/ 18 w 140"/>
                  <a:gd name="T3" fmla="*/ 92 h 92"/>
                  <a:gd name="T4" fmla="*/ 0 w 140"/>
                  <a:gd name="T5" fmla="*/ 44 h 92"/>
                  <a:gd name="T6" fmla="*/ 123 w 140"/>
                  <a:gd name="T7" fmla="*/ 0 h 92"/>
                  <a:gd name="T8" fmla="*/ 140 w 140"/>
                  <a:gd name="T9" fmla="*/ 47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" h="92">
                    <a:moveTo>
                      <a:pt x="140" y="47"/>
                    </a:moveTo>
                    <a:lnTo>
                      <a:pt x="18" y="92"/>
                    </a:lnTo>
                    <a:lnTo>
                      <a:pt x="0" y="44"/>
                    </a:lnTo>
                    <a:lnTo>
                      <a:pt x="123" y="0"/>
                    </a:lnTo>
                    <a:lnTo>
                      <a:pt x="140" y="47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01" name="Freeform 321">
                <a:extLst>
                  <a:ext uri="{FF2B5EF4-FFF2-40B4-BE49-F238E27FC236}">
                    <a16:creationId xmlns:a16="http://schemas.microsoft.com/office/drawing/2014/main" id="{5CAAA36E-49B8-6AAD-76A2-CD77F1648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2601"/>
                <a:ext cx="1056" cy="684"/>
              </a:xfrm>
              <a:custGeom>
                <a:avLst/>
                <a:gdLst>
                  <a:gd name="T0" fmla="*/ 735 w 835"/>
                  <a:gd name="T1" fmla="*/ 187 h 541"/>
                  <a:gd name="T2" fmla="*/ 548 w 835"/>
                  <a:gd name="T3" fmla="*/ 406 h 541"/>
                  <a:gd name="T4" fmla="*/ 137 w 835"/>
                  <a:gd name="T5" fmla="*/ 0 h 541"/>
                  <a:gd name="T6" fmla="*/ 0 w 835"/>
                  <a:gd name="T7" fmla="*/ 54 h 541"/>
                  <a:gd name="T8" fmla="*/ 268 w 835"/>
                  <a:gd name="T9" fmla="*/ 523 h 541"/>
                  <a:gd name="T10" fmla="*/ 627 w 835"/>
                  <a:gd name="T11" fmla="*/ 684 h 541"/>
                  <a:gd name="T12" fmla="*/ 969 w 835"/>
                  <a:gd name="T13" fmla="*/ 507 h 541"/>
                  <a:gd name="T14" fmla="*/ 735 w 835"/>
                  <a:gd name="T15" fmla="*/ 187 h 5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35" h="541">
                    <a:moveTo>
                      <a:pt x="581" y="148"/>
                    </a:moveTo>
                    <a:cubicBezTo>
                      <a:pt x="581" y="148"/>
                      <a:pt x="516" y="279"/>
                      <a:pt x="433" y="321"/>
                    </a:cubicBezTo>
                    <a:cubicBezTo>
                      <a:pt x="351" y="363"/>
                      <a:pt x="170" y="185"/>
                      <a:pt x="108" y="0"/>
                    </a:cubicBezTo>
                    <a:cubicBezTo>
                      <a:pt x="44" y="23"/>
                      <a:pt x="0" y="43"/>
                      <a:pt x="0" y="43"/>
                    </a:cubicBezTo>
                    <a:cubicBezTo>
                      <a:pt x="0" y="43"/>
                      <a:pt x="102" y="339"/>
                      <a:pt x="212" y="414"/>
                    </a:cubicBezTo>
                    <a:cubicBezTo>
                      <a:pt x="322" y="489"/>
                      <a:pt x="496" y="541"/>
                      <a:pt x="496" y="541"/>
                    </a:cubicBezTo>
                    <a:cubicBezTo>
                      <a:pt x="496" y="541"/>
                      <a:pt x="697" y="453"/>
                      <a:pt x="766" y="401"/>
                    </a:cubicBezTo>
                    <a:cubicBezTo>
                      <a:pt x="835" y="350"/>
                      <a:pt x="581" y="148"/>
                      <a:pt x="581" y="148"/>
                    </a:cubicBezTo>
                    <a:close/>
                  </a:path>
                </a:pathLst>
              </a:custGeom>
              <a:solidFill>
                <a:srgbClr val="C6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02" name="Freeform 322">
                <a:extLst>
                  <a:ext uri="{FF2B5EF4-FFF2-40B4-BE49-F238E27FC236}">
                    <a16:creationId xmlns:a16="http://schemas.microsoft.com/office/drawing/2014/main" id="{A75F30AB-E925-1097-DA73-8C4592902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2641"/>
                <a:ext cx="994" cy="644"/>
              </a:xfrm>
              <a:custGeom>
                <a:avLst/>
                <a:gdLst>
                  <a:gd name="T0" fmla="*/ 631 w 786"/>
                  <a:gd name="T1" fmla="*/ 544 h 510"/>
                  <a:gd name="T2" fmla="*/ 273 w 786"/>
                  <a:gd name="T3" fmla="*/ 384 h 510"/>
                  <a:gd name="T4" fmla="*/ 37 w 786"/>
                  <a:gd name="T5" fmla="*/ 0 h 510"/>
                  <a:gd name="T6" fmla="*/ 0 w 786"/>
                  <a:gd name="T7" fmla="*/ 15 h 510"/>
                  <a:gd name="T8" fmla="*/ 268 w 786"/>
                  <a:gd name="T9" fmla="*/ 484 h 510"/>
                  <a:gd name="T10" fmla="*/ 627 w 786"/>
                  <a:gd name="T11" fmla="*/ 644 h 510"/>
                  <a:gd name="T12" fmla="*/ 969 w 786"/>
                  <a:gd name="T13" fmla="*/ 467 h 510"/>
                  <a:gd name="T14" fmla="*/ 961 w 786"/>
                  <a:gd name="T15" fmla="*/ 376 h 510"/>
                  <a:gd name="T16" fmla="*/ 631 w 786"/>
                  <a:gd name="T17" fmla="*/ 544 h 5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86" h="510">
                    <a:moveTo>
                      <a:pt x="499" y="431"/>
                    </a:moveTo>
                    <a:cubicBezTo>
                      <a:pt x="499" y="431"/>
                      <a:pt x="326" y="379"/>
                      <a:pt x="216" y="304"/>
                    </a:cubicBezTo>
                    <a:cubicBezTo>
                      <a:pt x="139" y="252"/>
                      <a:pt x="66" y="92"/>
                      <a:pt x="29" y="0"/>
                    </a:cubicBezTo>
                    <a:cubicBezTo>
                      <a:pt x="11" y="7"/>
                      <a:pt x="0" y="12"/>
                      <a:pt x="0" y="12"/>
                    </a:cubicBezTo>
                    <a:cubicBezTo>
                      <a:pt x="0" y="12"/>
                      <a:pt x="102" y="308"/>
                      <a:pt x="212" y="383"/>
                    </a:cubicBezTo>
                    <a:cubicBezTo>
                      <a:pt x="322" y="458"/>
                      <a:pt x="496" y="510"/>
                      <a:pt x="496" y="510"/>
                    </a:cubicBezTo>
                    <a:cubicBezTo>
                      <a:pt x="496" y="510"/>
                      <a:pt x="697" y="422"/>
                      <a:pt x="766" y="370"/>
                    </a:cubicBezTo>
                    <a:cubicBezTo>
                      <a:pt x="786" y="356"/>
                      <a:pt x="779" y="329"/>
                      <a:pt x="760" y="298"/>
                    </a:cubicBezTo>
                    <a:cubicBezTo>
                      <a:pt x="684" y="350"/>
                      <a:pt x="499" y="431"/>
                      <a:pt x="499" y="431"/>
                    </a:cubicBezTo>
                    <a:close/>
                  </a:path>
                </a:pathLst>
              </a:custGeom>
              <a:solidFill>
                <a:srgbClr val="914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03" name="Freeform 323">
                <a:extLst>
                  <a:ext uri="{FF2B5EF4-FFF2-40B4-BE49-F238E27FC236}">
                    <a16:creationId xmlns:a16="http://schemas.microsoft.com/office/drawing/2014/main" id="{9DB31058-B595-85D3-11A7-108805FDA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1736"/>
                <a:ext cx="333" cy="299"/>
              </a:xfrm>
              <a:custGeom>
                <a:avLst/>
                <a:gdLst>
                  <a:gd name="T0" fmla="*/ 333 w 264"/>
                  <a:gd name="T1" fmla="*/ 233 h 237"/>
                  <a:gd name="T2" fmla="*/ 257 w 264"/>
                  <a:gd name="T3" fmla="*/ 156 h 237"/>
                  <a:gd name="T4" fmla="*/ 193 w 264"/>
                  <a:gd name="T5" fmla="*/ 38 h 237"/>
                  <a:gd name="T6" fmla="*/ 90 w 264"/>
                  <a:gd name="T7" fmla="*/ 5 h 237"/>
                  <a:gd name="T8" fmla="*/ 62 w 264"/>
                  <a:gd name="T9" fmla="*/ 14 h 237"/>
                  <a:gd name="T10" fmla="*/ 9 w 264"/>
                  <a:gd name="T11" fmla="*/ 73 h 237"/>
                  <a:gd name="T12" fmla="*/ 3 w 264"/>
                  <a:gd name="T13" fmla="*/ 91 h 237"/>
                  <a:gd name="T14" fmla="*/ 11 w 264"/>
                  <a:gd name="T15" fmla="*/ 116 h 237"/>
                  <a:gd name="T16" fmla="*/ 28 w 264"/>
                  <a:gd name="T17" fmla="*/ 110 h 237"/>
                  <a:gd name="T18" fmla="*/ 28 w 264"/>
                  <a:gd name="T19" fmla="*/ 92 h 237"/>
                  <a:gd name="T20" fmla="*/ 73 w 264"/>
                  <a:gd name="T21" fmla="*/ 52 h 237"/>
                  <a:gd name="T22" fmla="*/ 132 w 264"/>
                  <a:gd name="T23" fmla="*/ 95 h 237"/>
                  <a:gd name="T24" fmla="*/ 148 w 264"/>
                  <a:gd name="T25" fmla="*/ 138 h 237"/>
                  <a:gd name="T26" fmla="*/ 170 w 264"/>
                  <a:gd name="T27" fmla="*/ 247 h 237"/>
                  <a:gd name="T28" fmla="*/ 269 w 264"/>
                  <a:gd name="T29" fmla="*/ 299 h 237"/>
                  <a:gd name="T30" fmla="*/ 333 w 264"/>
                  <a:gd name="T31" fmla="*/ 233 h 2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64" h="237">
                    <a:moveTo>
                      <a:pt x="264" y="185"/>
                    </a:moveTo>
                    <a:cubicBezTo>
                      <a:pt x="204" y="124"/>
                      <a:pt x="204" y="124"/>
                      <a:pt x="204" y="124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3" y="30"/>
                      <a:pt x="84" y="7"/>
                      <a:pt x="71" y="4"/>
                    </a:cubicBezTo>
                    <a:cubicBezTo>
                      <a:pt x="57" y="0"/>
                      <a:pt x="54" y="5"/>
                      <a:pt x="49" y="11"/>
                    </a:cubicBezTo>
                    <a:cubicBezTo>
                      <a:pt x="43" y="17"/>
                      <a:pt x="12" y="53"/>
                      <a:pt x="7" y="58"/>
                    </a:cubicBezTo>
                    <a:cubicBezTo>
                      <a:pt x="3" y="63"/>
                      <a:pt x="0" y="67"/>
                      <a:pt x="2" y="72"/>
                    </a:cubicBezTo>
                    <a:cubicBezTo>
                      <a:pt x="4" y="78"/>
                      <a:pt x="8" y="89"/>
                      <a:pt x="9" y="92"/>
                    </a:cubicBezTo>
                    <a:cubicBezTo>
                      <a:pt x="10" y="94"/>
                      <a:pt x="22" y="100"/>
                      <a:pt x="22" y="87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105" y="75"/>
                      <a:pt x="105" y="75"/>
                      <a:pt x="105" y="75"/>
                    </a:cubicBezTo>
                    <a:cubicBezTo>
                      <a:pt x="117" y="109"/>
                      <a:pt x="117" y="109"/>
                      <a:pt x="117" y="109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213" y="237"/>
                      <a:pt x="213" y="237"/>
                      <a:pt x="213" y="237"/>
                    </a:cubicBezTo>
                    <a:lnTo>
                      <a:pt x="264" y="185"/>
                    </a:ln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04" name="Freeform 324">
                <a:extLst>
                  <a:ext uri="{FF2B5EF4-FFF2-40B4-BE49-F238E27FC236}">
                    <a16:creationId xmlns:a16="http://schemas.microsoft.com/office/drawing/2014/main" id="{811BD3FF-BD24-D088-470E-76E89C38B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1755"/>
                <a:ext cx="158" cy="126"/>
              </a:xfrm>
              <a:custGeom>
                <a:avLst/>
                <a:gdLst>
                  <a:gd name="T0" fmla="*/ 158 w 125"/>
                  <a:gd name="T1" fmla="*/ 43 h 100"/>
                  <a:gd name="T2" fmla="*/ 88 w 125"/>
                  <a:gd name="T3" fmla="*/ 5 h 100"/>
                  <a:gd name="T4" fmla="*/ 61 w 125"/>
                  <a:gd name="T5" fmla="*/ 14 h 100"/>
                  <a:gd name="T6" fmla="*/ 9 w 125"/>
                  <a:gd name="T7" fmla="*/ 73 h 100"/>
                  <a:gd name="T8" fmla="*/ 3 w 125"/>
                  <a:gd name="T9" fmla="*/ 92 h 100"/>
                  <a:gd name="T10" fmla="*/ 10 w 125"/>
                  <a:gd name="T11" fmla="*/ 116 h 100"/>
                  <a:gd name="T12" fmla="*/ 28 w 125"/>
                  <a:gd name="T13" fmla="*/ 110 h 100"/>
                  <a:gd name="T14" fmla="*/ 27 w 125"/>
                  <a:gd name="T15" fmla="*/ 92 h 100"/>
                  <a:gd name="T16" fmla="*/ 73 w 125"/>
                  <a:gd name="T17" fmla="*/ 53 h 100"/>
                  <a:gd name="T18" fmla="*/ 133 w 125"/>
                  <a:gd name="T19" fmla="*/ 95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5" h="100">
                    <a:moveTo>
                      <a:pt x="125" y="34"/>
                    </a:moveTo>
                    <a:cubicBezTo>
                      <a:pt x="125" y="34"/>
                      <a:pt x="83" y="8"/>
                      <a:pt x="70" y="4"/>
                    </a:cubicBezTo>
                    <a:cubicBezTo>
                      <a:pt x="57" y="0"/>
                      <a:pt x="54" y="5"/>
                      <a:pt x="48" y="11"/>
                    </a:cubicBezTo>
                    <a:cubicBezTo>
                      <a:pt x="43" y="17"/>
                      <a:pt x="11" y="54"/>
                      <a:pt x="7" y="58"/>
                    </a:cubicBezTo>
                    <a:cubicBezTo>
                      <a:pt x="2" y="63"/>
                      <a:pt x="0" y="67"/>
                      <a:pt x="2" y="73"/>
                    </a:cubicBezTo>
                    <a:cubicBezTo>
                      <a:pt x="4" y="78"/>
                      <a:pt x="7" y="89"/>
                      <a:pt x="8" y="92"/>
                    </a:cubicBezTo>
                    <a:cubicBezTo>
                      <a:pt x="9" y="95"/>
                      <a:pt x="22" y="100"/>
                      <a:pt x="22" y="87"/>
                    </a:cubicBezTo>
                    <a:cubicBezTo>
                      <a:pt x="21" y="74"/>
                      <a:pt x="21" y="73"/>
                      <a:pt x="21" y="73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105" y="75"/>
                      <a:pt x="105" y="75"/>
                      <a:pt x="105" y="75"/>
                    </a:cubicBezTo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05" name="Freeform 325">
                <a:extLst>
                  <a:ext uri="{FF2B5EF4-FFF2-40B4-BE49-F238E27FC236}">
                    <a16:creationId xmlns:a16="http://schemas.microsoft.com/office/drawing/2014/main" id="{EA7E5E6F-A510-1396-EB08-4DFD793CDB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0" y="1648"/>
                <a:ext cx="161" cy="296"/>
              </a:xfrm>
              <a:custGeom>
                <a:avLst/>
                <a:gdLst>
                  <a:gd name="T0" fmla="*/ 153 w 127"/>
                  <a:gd name="T1" fmla="*/ 13 h 234"/>
                  <a:gd name="T2" fmla="*/ 136 w 127"/>
                  <a:gd name="T3" fmla="*/ 4 h 234"/>
                  <a:gd name="T4" fmla="*/ 128 w 127"/>
                  <a:gd name="T5" fmla="*/ 0 h 234"/>
                  <a:gd name="T6" fmla="*/ 0 w 127"/>
                  <a:gd name="T7" fmla="*/ 257 h 234"/>
                  <a:gd name="T8" fmla="*/ 0 w 127"/>
                  <a:gd name="T9" fmla="*/ 257 h 234"/>
                  <a:gd name="T10" fmla="*/ 1 w 127"/>
                  <a:gd name="T11" fmla="*/ 277 h 234"/>
                  <a:gd name="T12" fmla="*/ 1 w 127"/>
                  <a:gd name="T13" fmla="*/ 296 h 234"/>
                  <a:gd name="T14" fmla="*/ 16 w 127"/>
                  <a:gd name="T15" fmla="*/ 285 h 234"/>
                  <a:gd name="T16" fmla="*/ 16 w 127"/>
                  <a:gd name="T17" fmla="*/ 285 h 234"/>
                  <a:gd name="T18" fmla="*/ 33 w 127"/>
                  <a:gd name="T19" fmla="*/ 273 h 234"/>
                  <a:gd name="T20" fmla="*/ 33 w 127"/>
                  <a:gd name="T21" fmla="*/ 273 h 234"/>
                  <a:gd name="T22" fmla="*/ 161 w 127"/>
                  <a:gd name="T23" fmla="*/ 16 h 234"/>
                  <a:gd name="T24" fmla="*/ 153 w 127"/>
                  <a:gd name="T25" fmla="*/ 13 h 234"/>
                  <a:gd name="T26" fmla="*/ 32 w 127"/>
                  <a:gd name="T27" fmla="*/ 258 h 234"/>
                  <a:gd name="T28" fmla="*/ 30 w 127"/>
                  <a:gd name="T29" fmla="*/ 269 h 234"/>
                  <a:gd name="T30" fmla="*/ 32 w 127"/>
                  <a:gd name="T31" fmla="*/ 258 h 234"/>
                  <a:gd name="T32" fmla="*/ 30 w 127"/>
                  <a:gd name="T33" fmla="*/ 271 h 234"/>
                  <a:gd name="T34" fmla="*/ 30 w 127"/>
                  <a:gd name="T35" fmla="*/ 271 h 2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7" h="234">
                    <a:moveTo>
                      <a:pt x="121" y="10"/>
                    </a:moveTo>
                    <a:cubicBezTo>
                      <a:pt x="107" y="3"/>
                      <a:pt x="107" y="3"/>
                      <a:pt x="107" y="3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1" y="219"/>
                      <a:pt x="1" y="219"/>
                      <a:pt x="1" y="219"/>
                    </a:cubicBezTo>
                    <a:cubicBezTo>
                      <a:pt x="1" y="234"/>
                      <a:pt x="1" y="234"/>
                      <a:pt x="1" y="234"/>
                    </a:cubicBezTo>
                    <a:cubicBezTo>
                      <a:pt x="13" y="225"/>
                      <a:pt x="13" y="225"/>
                      <a:pt x="13" y="225"/>
                    </a:cubicBezTo>
                    <a:cubicBezTo>
                      <a:pt x="13" y="225"/>
                      <a:pt x="13" y="225"/>
                      <a:pt x="13" y="225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127" y="13"/>
                      <a:pt x="127" y="13"/>
                      <a:pt x="127" y="13"/>
                    </a:cubicBezTo>
                    <a:lnTo>
                      <a:pt x="121" y="10"/>
                    </a:lnTo>
                    <a:close/>
                    <a:moveTo>
                      <a:pt x="25" y="204"/>
                    </a:moveTo>
                    <a:cubicBezTo>
                      <a:pt x="23" y="207"/>
                      <a:pt x="23" y="210"/>
                      <a:pt x="24" y="213"/>
                    </a:cubicBezTo>
                    <a:cubicBezTo>
                      <a:pt x="23" y="210"/>
                      <a:pt x="23" y="207"/>
                      <a:pt x="25" y="204"/>
                    </a:cubicBezTo>
                    <a:close/>
                    <a:moveTo>
                      <a:pt x="24" y="214"/>
                    </a:moveTo>
                    <a:cubicBezTo>
                      <a:pt x="24" y="214"/>
                      <a:pt x="24" y="214"/>
                      <a:pt x="24" y="214"/>
                    </a:cubicBezTo>
                  </a:path>
                </a:pathLst>
              </a:custGeom>
              <a:solidFill>
                <a:srgbClr val="122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06" name="Freeform 326">
                <a:extLst>
                  <a:ext uri="{FF2B5EF4-FFF2-40B4-BE49-F238E27FC236}">
                    <a16:creationId xmlns:a16="http://schemas.microsoft.com/office/drawing/2014/main" id="{A3EF755C-C874-DDA9-4473-1F5BF3538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1633"/>
                <a:ext cx="40" cy="32"/>
              </a:xfrm>
              <a:custGeom>
                <a:avLst/>
                <a:gdLst>
                  <a:gd name="T0" fmla="*/ 33 w 40"/>
                  <a:gd name="T1" fmla="*/ 13 h 32"/>
                  <a:gd name="T2" fmla="*/ 15 w 40"/>
                  <a:gd name="T3" fmla="*/ 4 h 32"/>
                  <a:gd name="T4" fmla="*/ 8 w 40"/>
                  <a:gd name="T5" fmla="*/ 0 h 32"/>
                  <a:gd name="T6" fmla="*/ 0 w 40"/>
                  <a:gd name="T7" fmla="*/ 15 h 32"/>
                  <a:gd name="T8" fmla="*/ 8 w 40"/>
                  <a:gd name="T9" fmla="*/ 19 h 32"/>
                  <a:gd name="T10" fmla="*/ 25 w 40"/>
                  <a:gd name="T11" fmla="*/ 28 h 32"/>
                  <a:gd name="T12" fmla="*/ 33 w 40"/>
                  <a:gd name="T13" fmla="*/ 32 h 32"/>
                  <a:gd name="T14" fmla="*/ 40 w 40"/>
                  <a:gd name="T15" fmla="*/ 17 h 32"/>
                  <a:gd name="T16" fmla="*/ 33 w 40"/>
                  <a:gd name="T17" fmla="*/ 13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32">
                    <a:moveTo>
                      <a:pt x="33" y="13"/>
                    </a:moveTo>
                    <a:lnTo>
                      <a:pt x="15" y="4"/>
                    </a:lnTo>
                    <a:lnTo>
                      <a:pt x="8" y="0"/>
                    </a:lnTo>
                    <a:lnTo>
                      <a:pt x="0" y="15"/>
                    </a:lnTo>
                    <a:lnTo>
                      <a:pt x="8" y="19"/>
                    </a:lnTo>
                    <a:lnTo>
                      <a:pt x="25" y="28"/>
                    </a:lnTo>
                    <a:lnTo>
                      <a:pt x="33" y="32"/>
                    </a:lnTo>
                    <a:lnTo>
                      <a:pt x="40" y="17"/>
                    </a:lnTo>
                    <a:lnTo>
                      <a:pt x="33" y="13"/>
                    </a:lnTo>
                    <a:close/>
                  </a:path>
                </a:pathLst>
              </a:custGeom>
              <a:solidFill>
                <a:srgbClr val="122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07" name="Freeform 327">
                <a:extLst>
                  <a:ext uri="{FF2B5EF4-FFF2-40B4-BE49-F238E27FC236}">
                    <a16:creationId xmlns:a16="http://schemas.microsoft.com/office/drawing/2014/main" id="{18EA1DB6-A89D-92E8-7C2A-A9084331B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1800"/>
                <a:ext cx="163" cy="183"/>
              </a:xfrm>
              <a:custGeom>
                <a:avLst/>
                <a:gdLst>
                  <a:gd name="T0" fmla="*/ 155 w 129"/>
                  <a:gd name="T1" fmla="*/ 183 h 145"/>
                  <a:gd name="T2" fmla="*/ 85 w 129"/>
                  <a:gd name="T3" fmla="*/ 131 h 145"/>
                  <a:gd name="T4" fmla="*/ 13 w 129"/>
                  <a:gd name="T5" fmla="*/ 39 h 145"/>
                  <a:gd name="T6" fmla="*/ 13 w 129"/>
                  <a:gd name="T7" fmla="*/ 9 h 145"/>
                  <a:gd name="T8" fmla="*/ 51 w 129"/>
                  <a:gd name="T9" fmla="*/ 27 h 145"/>
                  <a:gd name="T10" fmla="*/ 140 w 129"/>
                  <a:gd name="T11" fmla="*/ 78 h 145"/>
                  <a:gd name="T12" fmla="*/ 155 w 129"/>
                  <a:gd name="T13" fmla="*/ 183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145">
                    <a:moveTo>
                      <a:pt x="123" y="145"/>
                    </a:moveTo>
                    <a:cubicBezTo>
                      <a:pt x="123" y="145"/>
                      <a:pt x="85" y="128"/>
                      <a:pt x="67" y="104"/>
                    </a:cubicBezTo>
                    <a:cubicBezTo>
                      <a:pt x="48" y="81"/>
                      <a:pt x="10" y="31"/>
                      <a:pt x="10" y="31"/>
                    </a:cubicBezTo>
                    <a:cubicBezTo>
                      <a:pt x="10" y="31"/>
                      <a:pt x="0" y="14"/>
                      <a:pt x="10" y="7"/>
                    </a:cubicBezTo>
                    <a:cubicBezTo>
                      <a:pt x="20" y="0"/>
                      <a:pt x="40" y="21"/>
                      <a:pt x="40" y="21"/>
                    </a:cubicBezTo>
                    <a:cubicBezTo>
                      <a:pt x="40" y="21"/>
                      <a:pt x="72" y="70"/>
                      <a:pt x="111" y="62"/>
                    </a:cubicBezTo>
                    <a:cubicBezTo>
                      <a:pt x="129" y="71"/>
                      <a:pt x="123" y="145"/>
                      <a:pt x="123" y="145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08" name="Freeform 328">
                <a:extLst>
                  <a:ext uri="{FF2B5EF4-FFF2-40B4-BE49-F238E27FC236}">
                    <a16:creationId xmlns:a16="http://schemas.microsoft.com/office/drawing/2014/main" id="{63E443BB-38FA-8243-CEA4-E99459F4C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1907"/>
                <a:ext cx="124" cy="133"/>
              </a:xfrm>
              <a:custGeom>
                <a:avLst/>
                <a:gdLst>
                  <a:gd name="T0" fmla="*/ 39 w 124"/>
                  <a:gd name="T1" fmla="*/ 133 h 133"/>
                  <a:gd name="T2" fmla="*/ 124 w 124"/>
                  <a:gd name="T3" fmla="*/ 35 h 133"/>
                  <a:gd name="T4" fmla="*/ 86 w 124"/>
                  <a:gd name="T5" fmla="*/ 0 h 133"/>
                  <a:gd name="T6" fmla="*/ 0 w 124"/>
                  <a:gd name="T7" fmla="*/ 100 h 133"/>
                  <a:gd name="T8" fmla="*/ 39 w 124"/>
                  <a:gd name="T9" fmla="*/ 133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" h="133">
                    <a:moveTo>
                      <a:pt x="39" y="133"/>
                    </a:moveTo>
                    <a:lnTo>
                      <a:pt x="124" y="35"/>
                    </a:lnTo>
                    <a:lnTo>
                      <a:pt x="86" y="0"/>
                    </a:lnTo>
                    <a:lnTo>
                      <a:pt x="0" y="100"/>
                    </a:lnTo>
                    <a:lnTo>
                      <a:pt x="39" y="13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09" name="Freeform 329">
                <a:extLst>
                  <a:ext uri="{FF2B5EF4-FFF2-40B4-BE49-F238E27FC236}">
                    <a16:creationId xmlns:a16="http://schemas.microsoft.com/office/drawing/2014/main" id="{97D45539-F9CD-5DC8-D52E-700BEA631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1929"/>
                <a:ext cx="519" cy="1125"/>
              </a:xfrm>
              <a:custGeom>
                <a:avLst/>
                <a:gdLst>
                  <a:gd name="T0" fmla="*/ 0 w 410"/>
                  <a:gd name="T1" fmla="*/ 734 h 890"/>
                  <a:gd name="T2" fmla="*/ 271 w 410"/>
                  <a:gd name="T3" fmla="*/ 637 h 890"/>
                  <a:gd name="T4" fmla="*/ 35 w 410"/>
                  <a:gd name="T5" fmla="*/ 109 h 890"/>
                  <a:gd name="T6" fmla="*/ 135 w 410"/>
                  <a:gd name="T7" fmla="*/ 0 h 890"/>
                  <a:gd name="T8" fmla="*/ 480 w 410"/>
                  <a:gd name="T9" fmla="*/ 417 h 890"/>
                  <a:gd name="T10" fmla="*/ 503 w 410"/>
                  <a:gd name="T11" fmla="*/ 809 h 890"/>
                  <a:gd name="T12" fmla="*/ 216 w 410"/>
                  <a:gd name="T13" fmla="*/ 1067 h 890"/>
                  <a:gd name="T14" fmla="*/ 0 w 410"/>
                  <a:gd name="T15" fmla="*/ 734 h 8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0" h="890">
                    <a:moveTo>
                      <a:pt x="0" y="581"/>
                    </a:moveTo>
                    <a:cubicBezTo>
                      <a:pt x="0" y="581"/>
                      <a:pt x="145" y="566"/>
                      <a:pt x="214" y="504"/>
                    </a:cubicBezTo>
                    <a:cubicBezTo>
                      <a:pt x="282" y="442"/>
                      <a:pt x="179" y="209"/>
                      <a:pt x="28" y="86"/>
                    </a:cubicBezTo>
                    <a:cubicBezTo>
                      <a:pt x="72" y="34"/>
                      <a:pt x="107" y="0"/>
                      <a:pt x="107" y="0"/>
                    </a:cubicBezTo>
                    <a:cubicBezTo>
                      <a:pt x="107" y="0"/>
                      <a:pt x="348" y="200"/>
                      <a:pt x="379" y="330"/>
                    </a:cubicBezTo>
                    <a:cubicBezTo>
                      <a:pt x="410" y="459"/>
                      <a:pt x="397" y="640"/>
                      <a:pt x="397" y="640"/>
                    </a:cubicBezTo>
                    <a:cubicBezTo>
                      <a:pt x="397" y="640"/>
                      <a:pt x="243" y="797"/>
                      <a:pt x="171" y="844"/>
                    </a:cubicBezTo>
                    <a:cubicBezTo>
                      <a:pt x="98" y="890"/>
                      <a:pt x="0" y="581"/>
                      <a:pt x="0" y="581"/>
                    </a:cubicBezTo>
                    <a:close/>
                  </a:path>
                </a:pathLst>
              </a:custGeom>
              <a:solidFill>
                <a:srgbClr val="C6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10" name="Freeform 330">
                <a:extLst>
                  <a:ext uri="{FF2B5EF4-FFF2-40B4-BE49-F238E27FC236}">
                    <a16:creationId xmlns:a16="http://schemas.microsoft.com/office/drawing/2014/main" id="{0B062158-F272-661D-D6C4-911CBE722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1929"/>
                <a:ext cx="411" cy="1083"/>
              </a:xfrm>
              <a:custGeom>
                <a:avLst/>
                <a:gdLst>
                  <a:gd name="T0" fmla="*/ 300 w 325"/>
                  <a:gd name="T1" fmla="*/ 777 h 857"/>
                  <a:gd name="T2" fmla="*/ 276 w 325"/>
                  <a:gd name="T3" fmla="*/ 385 h 857"/>
                  <a:gd name="T4" fmla="*/ 0 w 325"/>
                  <a:gd name="T5" fmla="*/ 29 h 857"/>
                  <a:gd name="T6" fmla="*/ 28 w 325"/>
                  <a:gd name="T7" fmla="*/ 0 h 857"/>
                  <a:gd name="T8" fmla="*/ 372 w 325"/>
                  <a:gd name="T9" fmla="*/ 417 h 857"/>
                  <a:gd name="T10" fmla="*/ 395 w 325"/>
                  <a:gd name="T11" fmla="*/ 809 h 857"/>
                  <a:gd name="T12" fmla="*/ 109 w 325"/>
                  <a:gd name="T13" fmla="*/ 1067 h 857"/>
                  <a:gd name="T14" fmla="*/ 25 w 325"/>
                  <a:gd name="T15" fmla="*/ 1026 h 857"/>
                  <a:gd name="T16" fmla="*/ 300 w 325"/>
                  <a:gd name="T17" fmla="*/ 777 h 8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5" h="857">
                    <a:moveTo>
                      <a:pt x="237" y="615"/>
                    </a:moveTo>
                    <a:cubicBezTo>
                      <a:pt x="237" y="615"/>
                      <a:pt x="249" y="435"/>
                      <a:pt x="218" y="305"/>
                    </a:cubicBezTo>
                    <a:cubicBezTo>
                      <a:pt x="197" y="215"/>
                      <a:pt x="73" y="90"/>
                      <a:pt x="0" y="23"/>
                    </a:cubicBezTo>
                    <a:cubicBezTo>
                      <a:pt x="13" y="8"/>
                      <a:pt x="22" y="0"/>
                      <a:pt x="22" y="0"/>
                    </a:cubicBezTo>
                    <a:cubicBezTo>
                      <a:pt x="22" y="0"/>
                      <a:pt x="263" y="200"/>
                      <a:pt x="294" y="330"/>
                    </a:cubicBezTo>
                    <a:cubicBezTo>
                      <a:pt x="325" y="459"/>
                      <a:pt x="312" y="640"/>
                      <a:pt x="312" y="640"/>
                    </a:cubicBezTo>
                    <a:cubicBezTo>
                      <a:pt x="312" y="640"/>
                      <a:pt x="158" y="797"/>
                      <a:pt x="86" y="844"/>
                    </a:cubicBezTo>
                    <a:cubicBezTo>
                      <a:pt x="65" y="857"/>
                      <a:pt x="42" y="841"/>
                      <a:pt x="20" y="812"/>
                    </a:cubicBezTo>
                    <a:cubicBezTo>
                      <a:pt x="96" y="759"/>
                      <a:pt x="237" y="615"/>
                      <a:pt x="237" y="615"/>
                    </a:cubicBezTo>
                    <a:close/>
                  </a:path>
                </a:pathLst>
              </a:custGeom>
              <a:solidFill>
                <a:srgbClr val="914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11" name="Freeform 331">
                <a:extLst>
                  <a:ext uri="{FF2B5EF4-FFF2-40B4-BE49-F238E27FC236}">
                    <a16:creationId xmlns:a16="http://schemas.microsoft.com/office/drawing/2014/main" id="{267FBA89-940E-1688-0ECA-F6082E1F0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2231"/>
                <a:ext cx="232" cy="370"/>
              </a:xfrm>
              <a:custGeom>
                <a:avLst/>
                <a:gdLst>
                  <a:gd name="T0" fmla="*/ 136 w 183"/>
                  <a:gd name="T1" fmla="*/ 370 h 293"/>
                  <a:gd name="T2" fmla="*/ 27 w 183"/>
                  <a:gd name="T3" fmla="*/ 229 h 293"/>
                  <a:gd name="T4" fmla="*/ 22 w 183"/>
                  <a:gd name="T5" fmla="*/ 135 h 293"/>
                  <a:gd name="T6" fmla="*/ 42 w 183"/>
                  <a:gd name="T7" fmla="*/ 39 h 293"/>
                  <a:gd name="T8" fmla="*/ 46 w 183"/>
                  <a:gd name="T9" fmla="*/ 44 h 293"/>
                  <a:gd name="T10" fmla="*/ 57 w 183"/>
                  <a:gd name="T11" fmla="*/ 14 h 293"/>
                  <a:gd name="T12" fmla="*/ 75 w 183"/>
                  <a:gd name="T13" fmla="*/ 38 h 293"/>
                  <a:gd name="T14" fmla="*/ 93 w 183"/>
                  <a:gd name="T15" fmla="*/ 1 h 293"/>
                  <a:gd name="T16" fmla="*/ 115 w 183"/>
                  <a:gd name="T17" fmla="*/ 38 h 293"/>
                  <a:gd name="T18" fmla="*/ 136 w 183"/>
                  <a:gd name="T19" fmla="*/ 4 h 293"/>
                  <a:gd name="T20" fmla="*/ 158 w 183"/>
                  <a:gd name="T21" fmla="*/ 44 h 293"/>
                  <a:gd name="T22" fmla="*/ 169 w 183"/>
                  <a:gd name="T23" fmla="*/ 164 h 293"/>
                  <a:gd name="T24" fmla="*/ 175 w 183"/>
                  <a:gd name="T25" fmla="*/ 67 h 293"/>
                  <a:gd name="T26" fmla="*/ 204 w 183"/>
                  <a:gd name="T27" fmla="*/ 95 h 293"/>
                  <a:gd name="T28" fmla="*/ 227 w 183"/>
                  <a:gd name="T29" fmla="*/ 222 h 293"/>
                  <a:gd name="T30" fmla="*/ 214 w 183"/>
                  <a:gd name="T31" fmla="*/ 341 h 293"/>
                  <a:gd name="T32" fmla="*/ 136 w 183"/>
                  <a:gd name="T33" fmla="*/ 370 h 2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3" h="293">
                    <a:moveTo>
                      <a:pt x="107" y="293"/>
                    </a:moveTo>
                    <a:cubicBezTo>
                      <a:pt x="107" y="293"/>
                      <a:pt x="43" y="214"/>
                      <a:pt x="21" y="181"/>
                    </a:cubicBezTo>
                    <a:cubicBezTo>
                      <a:pt x="0" y="148"/>
                      <a:pt x="14" y="142"/>
                      <a:pt x="17" y="107"/>
                    </a:cubicBezTo>
                    <a:cubicBezTo>
                      <a:pt x="21" y="72"/>
                      <a:pt x="20" y="39"/>
                      <a:pt x="33" y="31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5" y="17"/>
                      <a:pt x="45" y="11"/>
                    </a:cubicBezTo>
                    <a:cubicBezTo>
                      <a:pt x="56" y="6"/>
                      <a:pt x="58" y="21"/>
                      <a:pt x="59" y="30"/>
                    </a:cubicBezTo>
                    <a:cubicBezTo>
                      <a:pt x="58" y="10"/>
                      <a:pt x="63" y="2"/>
                      <a:pt x="73" y="1"/>
                    </a:cubicBezTo>
                    <a:cubicBezTo>
                      <a:pt x="83" y="0"/>
                      <a:pt x="89" y="15"/>
                      <a:pt x="91" y="30"/>
                    </a:cubicBezTo>
                    <a:cubicBezTo>
                      <a:pt x="90" y="13"/>
                      <a:pt x="99" y="5"/>
                      <a:pt x="107" y="3"/>
                    </a:cubicBezTo>
                    <a:cubicBezTo>
                      <a:pt x="114" y="1"/>
                      <a:pt x="127" y="9"/>
                      <a:pt x="125" y="35"/>
                    </a:cubicBezTo>
                    <a:cubicBezTo>
                      <a:pt x="123" y="60"/>
                      <a:pt x="133" y="130"/>
                      <a:pt x="133" y="130"/>
                    </a:cubicBezTo>
                    <a:cubicBezTo>
                      <a:pt x="133" y="130"/>
                      <a:pt x="138" y="58"/>
                      <a:pt x="138" y="53"/>
                    </a:cubicBezTo>
                    <a:cubicBezTo>
                      <a:pt x="137" y="48"/>
                      <a:pt x="160" y="42"/>
                      <a:pt x="161" y="75"/>
                    </a:cubicBezTo>
                    <a:cubicBezTo>
                      <a:pt x="161" y="108"/>
                      <a:pt x="174" y="145"/>
                      <a:pt x="179" y="176"/>
                    </a:cubicBezTo>
                    <a:cubicBezTo>
                      <a:pt x="183" y="208"/>
                      <a:pt x="183" y="256"/>
                      <a:pt x="169" y="270"/>
                    </a:cubicBezTo>
                    <a:cubicBezTo>
                      <a:pt x="119" y="288"/>
                      <a:pt x="107" y="293"/>
                      <a:pt x="107" y="293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12" name="Freeform 332">
                <a:extLst>
                  <a:ext uri="{FF2B5EF4-FFF2-40B4-BE49-F238E27FC236}">
                    <a16:creationId xmlns:a16="http://schemas.microsoft.com/office/drawing/2014/main" id="{D17CD576-978B-239B-BC56-6AC269866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490"/>
                <a:ext cx="572" cy="526"/>
              </a:xfrm>
              <a:custGeom>
                <a:avLst/>
                <a:gdLst>
                  <a:gd name="T0" fmla="*/ 381 w 452"/>
                  <a:gd name="T1" fmla="*/ 11 h 416"/>
                  <a:gd name="T2" fmla="*/ 291 w 452"/>
                  <a:gd name="T3" fmla="*/ 32 h 416"/>
                  <a:gd name="T4" fmla="*/ 34 w 452"/>
                  <a:gd name="T5" fmla="*/ 267 h 416"/>
                  <a:gd name="T6" fmla="*/ 11 w 452"/>
                  <a:gd name="T7" fmla="*/ 352 h 416"/>
                  <a:gd name="T8" fmla="*/ 87 w 452"/>
                  <a:gd name="T9" fmla="*/ 498 h 416"/>
                  <a:gd name="T10" fmla="*/ 159 w 452"/>
                  <a:gd name="T11" fmla="*/ 508 h 416"/>
                  <a:gd name="T12" fmla="*/ 314 w 452"/>
                  <a:gd name="T13" fmla="*/ 401 h 416"/>
                  <a:gd name="T14" fmla="*/ 404 w 452"/>
                  <a:gd name="T15" fmla="*/ 321 h 416"/>
                  <a:gd name="T16" fmla="*/ 550 w 452"/>
                  <a:gd name="T17" fmla="*/ 150 h 416"/>
                  <a:gd name="T18" fmla="*/ 544 w 452"/>
                  <a:gd name="T19" fmla="*/ 85 h 416"/>
                  <a:gd name="T20" fmla="*/ 381 w 452"/>
                  <a:gd name="T21" fmla="*/ 11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52" h="416">
                    <a:moveTo>
                      <a:pt x="301" y="9"/>
                    </a:moveTo>
                    <a:cubicBezTo>
                      <a:pt x="282" y="0"/>
                      <a:pt x="250" y="8"/>
                      <a:pt x="230" y="25"/>
                    </a:cubicBezTo>
                    <a:cubicBezTo>
                      <a:pt x="27" y="211"/>
                      <a:pt x="27" y="211"/>
                      <a:pt x="27" y="211"/>
                    </a:cubicBezTo>
                    <a:cubicBezTo>
                      <a:pt x="8" y="229"/>
                      <a:pt x="0" y="259"/>
                      <a:pt x="9" y="278"/>
                    </a:cubicBezTo>
                    <a:cubicBezTo>
                      <a:pt x="69" y="394"/>
                      <a:pt x="69" y="394"/>
                      <a:pt x="69" y="394"/>
                    </a:cubicBezTo>
                    <a:cubicBezTo>
                      <a:pt x="79" y="413"/>
                      <a:pt x="104" y="416"/>
                      <a:pt x="126" y="402"/>
                    </a:cubicBezTo>
                    <a:cubicBezTo>
                      <a:pt x="248" y="317"/>
                      <a:pt x="248" y="317"/>
                      <a:pt x="248" y="317"/>
                    </a:cubicBezTo>
                    <a:cubicBezTo>
                      <a:pt x="270" y="302"/>
                      <a:pt x="302" y="273"/>
                      <a:pt x="319" y="254"/>
                    </a:cubicBezTo>
                    <a:cubicBezTo>
                      <a:pt x="435" y="119"/>
                      <a:pt x="435" y="119"/>
                      <a:pt x="435" y="119"/>
                    </a:cubicBezTo>
                    <a:cubicBezTo>
                      <a:pt x="452" y="100"/>
                      <a:pt x="450" y="76"/>
                      <a:pt x="430" y="67"/>
                    </a:cubicBezTo>
                    <a:lnTo>
                      <a:pt x="301" y="9"/>
                    </a:lnTo>
                    <a:close/>
                  </a:path>
                </a:pathLst>
              </a:custGeom>
              <a:solidFill>
                <a:srgbClr val="C68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13" name="Freeform 333">
                <a:extLst>
                  <a:ext uri="{FF2B5EF4-FFF2-40B4-BE49-F238E27FC236}">
                    <a16:creationId xmlns:a16="http://schemas.microsoft.com/office/drawing/2014/main" id="{3C5C48A1-19B3-F494-F0D6-AC1A8D193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2596"/>
                <a:ext cx="601" cy="618"/>
              </a:xfrm>
              <a:custGeom>
                <a:avLst/>
                <a:gdLst>
                  <a:gd name="T0" fmla="*/ 494 w 476"/>
                  <a:gd name="T1" fmla="*/ 131 h 489"/>
                  <a:gd name="T2" fmla="*/ 107 w 476"/>
                  <a:gd name="T3" fmla="*/ 97 h 489"/>
                  <a:gd name="T4" fmla="*/ 106 w 476"/>
                  <a:gd name="T5" fmla="*/ 487 h 489"/>
                  <a:gd name="T6" fmla="*/ 492 w 476"/>
                  <a:gd name="T7" fmla="*/ 519 h 489"/>
                  <a:gd name="T8" fmla="*/ 494 w 476"/>
                  <a:gd name="T9" fmla="*/ 131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6" h="489">
                    <a:moveTo>
                      <a:pt x="391" y="104"/>
                    </a:moveTo>
                    <a:cubicBezTo>
                      <a:pt x="307" y="11"/>
                      <a:pt x="170" y="0"/>
                      <a:pt x="85" y="77"/>
                    </a:cubicBezTo>
                    <a:cubicBezTo>
                      <a:pt x="0" y="155"/>
                      <a:pt x="0" y="292"/>
                      <a:pt x="84" y="385"/>
                    </a:cubicBezTo>
                    <a:cubicBezTo>
                      <a:pt x="169" y="477"/>
                      <a:pt x="306" y="489"/>
                      <a:pt x="390" y="411"/>
                    </a:cubicBezTo>
                    <a:cubicBezTo>
                      <a:pt x="475" y="334"/>
                      <a:pt x="476" y="196"/>
                      <a:pt x="391" y="104"/>
                    </a:cubicBezTo>
                    <a:close/>
                  </a:path>
                </a:pathLst>
              </a:custGeom>
              <a:solidFill>
                <a:srgbClr val="264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14" name="Freeform 334">
                <a:extLst>
                  <a:ext uri="{FF2B5EF4-FFF2-40B4-BE49-F238E27FC236}">
                    <a16:creationId xmlns:a16="http://schemas.microsoft.com/office/drawing/2014/main" id="{F470C0F1-E15F-94D2-D62F-0D527053A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2637"/>
                <a:ext cx="508" cy="577"/>
              </a:xfrm>
              <a:custGeom>
                <a:avLst/>
                <a:gdLst>
                  <a:gd name="T0" fmla="*/ 226 w 402"/>
                  <a:gd name="T1" fmla="*/ 374 h 457"/>
                  <a:gd name="T2" fmla="*/ 212 w 402"/>
                  <a:gd name="T3" fmla="*/ 0 h 457"/>
                  <a:gd name="T4" fmla="*/ 107 w 402"/>
                  <a:gd name="T5" fmla="*/ 57 h 457"/>
                  <a:gd name="T6" fmla="*/ 106 w 402"/>
                  <a:gd name="T7" fmla="*/ 446 h 457"/>
                  <a:gd name="T8" fmla="*/ 493 w 402"/>
                  <a:gd name="T9" fmla="*/ 479 h 457"/>
                  <a:gd name="T10" fmla="*/ 508 w 402"/>
                  <a:gd name="T11" fmla="*/ 465 h 457"/>
                  <a:gd name="T12" fmla="*/ 226 w 402"/>
                  <a:gd name="T13" fmla="*/ 374 h 4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2" h="457">
                    <a:moveTo>
                      <a:pt x="179" y="296"/>
                    </a:moveTo>
                    <a:cubicBezTo>
                      <a:pt x="99" y="209"/>
                      <a:pt x="95" y="79"/>
                      <a:pt x="168" y="0"/>
                    </a:cubicBezTo>
                    <a:cubicBezTo>
                      <a:pt x="138" y="8"/>
                      <a:pt x="109" y="23"/>
                      <a:pt x="85" y="45"/>
                    </a:cubicBezTo>
                    <a:cubicBezTo>
                      <a:pt x="0" y="123"/>
                      <a:pt x="0" y="260"/>
                      <a:pt x="84" y="353"/>
                    </a:cubicBezTo>
                    <a:cubicBezTo>
                      <a:pt x="169" y="445"/>
                      <a:pt x="306" y="457"/>
                      <a:pt x="390" y="379"/>
                    </a:cubicBezTo>
                    <a:cubicBezTo>
                      <a:pt x="395" y="376"/>
                      <a:pt x="398" y="372"/>
                      <a:pt x="402" y="368"/>
                    </a:cubicBezTo>
                    <a:cubicBezTo>
                      <a:pt x="326" y="387"/>
                      <a:pt x="239" y="362"/>
                      <a:pt x="179" y="296"/>
                    </a:cubicBezTo>
                    <a:close/>
                  </a:path>
                </a:pathLst>
              </a:custGeom>
              <a:solidFill>
                <a:srgbClr val="072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15" name="Freeform 335">
                <a:extLst>
                  <a:ext uri="{FF2B5EF4-FFF2-40B4-BE49-F238E27FC236}">
                    <a16:creationId xmlns:a16="http://schemas.microsoft.com/office/drawing/2014/main" id="{81D79D50-C010-B335-9A45-D9789184F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1432"/>
                <a:ext cx="97" cy="140"/>
              </a:xfrm>
              <a:custGeom>
                <a:avLst/>
                <a:gdLst>
                  <a:gd name="T0" fmla="*/ 97 w 97"/>
                  <a:gd name="T1" fmla="*/ 19 h 140"/>
                  <a:gd name="T2" fmla="*/ 47 w 97"/>
                  <a:gd name="T3" fmla="*/ 140 h 140"/>
                  <a:gd name="T4" fmla="*/ 0 w 97"/>
                  <a:gd name="T5" fmla="*/ 122 h 140"/>
                  <a:gd name="T6" fmla="*/ 51 w 97"/>
                  <a:gd name="T7" fmla="*/ 0 h 140"/>
                  <a:gd name="T8" fmla="*/ 97 w 97"/>
                  <a:gd name="T9" fmla="*/ 19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40">
                    <a:moveTo>
                      <a:pt x="97" y="19"/>
                    </a:moveTo>
                    <a:lnTo>
                      <a:pt x="47" y="140"/>
                    </a:lnTo>
                    <a:lnTo>
                      <a:pt x="0" y="122"/>
                    </a:lnTo>
                    <a:lnTo>
                      <a:pt x="51" y="0"/>
                    </a:lnTo>
                    <a:lnTo>
                      <a:pt x="97" y="19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16" name="Freeform 336">
                <a:extLst>
                  <a:ext uri="{FF2B5EF4-FFF2-40B4-BE49-F238E27FC236}">
                    <a16:creationId xmlns:a16="http://schemas.microsoft.com/office/drawing/2014/main" id="{9F070D11-D3D9-8C15-BEA1-7B2EF85E8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1063"/>
                <a:ext cx="999" cy="675"/>
              </a:xfrm>
              <a:custGeom>
                <a:avLst/>
                <a:gdLst>
                  <a:gd name="T0" fmla="*/ 593 w 790"/>
                  <a:gd name="T1" fmla="*/ 64 h 534"/>
                  <a:gd name="T2" fmla="*/ 628 w 790"/>
                  <a:gd name="T3" fmla="*/ 350 h 534"/>
                  <a:gd name="T4" fmla="*/ 52 w 790"/>
                  <a:gd name="T5" fmla="*/ 379 h 534"/>
                  <a:gd name="T6" fmla="*/ 0 w 790"/>
                  <a:gd name="T7" fmla="*/ 517 h 534"/>
                  <a:gd name="T8" fmla="*/ 527 w 790"/>
                  <a:gd name="T9" fmla="*/ 636 h 534"/>
                  <a:gd name="T10" fmla="*/ 888 w 790"/>
                  <a:gd name="T11" fmla="*/ 479 h 534"/>
                  <a:gd name="T12" fmla="*/ 988 w 790"/>
                  <a:gd name="T13" fmla="*/ 107 h 534"/>
                  <a:gd name="T14" fmla="*/ 593 w 790"/>
                  <a:gd name="T15" fmla="*/ 64 h 5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90" h="534">
                    <a:moveTo>
                      <a:pt x="469" y="51"/>
                    </a:moveTo>
                    <a:cubicBezTo>
                      <a:pt x="469" y="51"/>
                      <a:pt x="522" y="188"/>
                      <a:pt x="497" y="277"/>
                    </a:cubicBezTo>
                    <a:cubicBezTo>
                      <a:pt x="473" y="366"/>
                      <a:pt x="219" y="379"/>
                      <a:pt x="41" y="300"/>
                    </a:cubicBezTo>
                    <a:cubicBezTo>
                      <a:pt x="15" y="363"/>
                      <a:pt x="0" y="409"/>
                      <a:pt x="0" y="409"/>
                    </a:cubicBezTo>
                    <a:cubicBezTo>
                      <a:pt x="0" y="409"/>
                      <a:pt x="287" y="534"/>
                      <a:pt x="417" y="503"/>
                    </a:cubicBezTo>
                    <a:cubicBezTo>
                      <a:pt x="546" y="472"/>
                      <a:pt x="702" y="379"/>
                      <a:pt x="702" y="379"/>
                    </a:cubicBezTo>
                    <a:cubicBezTo>
                      <a:pt x="702" y="379"/>
                      <a:pt x="773" y="171"/>
                      <a:pt x="781" y="85"/>
                    </a:cubicBezTo>
                    <a:cubicBezTo>
                      <a:pt x="790" y="0"/>
                      <a:pt x="469" y="51"/>
                      <a:pt x="469" y="51"/>
                    </a:cubicBezTo>
                    <a:close/>
                  </a:path>
                </a:pathLst>
              </a:custGeom>
              <a:solidFill>
                <a:srgbClr val="FC5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17" name="Freeform 337">
                <a:extLst>
                  <a:ext uri="{FF2B5EF4-FFF2-40B4-BE49-F238E27FC236}">
                    <a16:creationId xmlns:a16="http://schemas.microsoft.com/office/drawing/2014/main" id="{0D7BE75A-39A4-5B20-0823-A157AA8C6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1115"/>
                <a:ext cx="991" cy="623"/>
              </a:xfrm>
              <a:custGeom>
                <a:avLst/>
                <a:gdLst>
                  <a:gd name="T0" fmla="*/ 817 w 784"/>
                  <a:gd name="T1" fmla="*/ 356 h 493"/>
                  <a:gd name="T2" fmla="*/ 456 w 784"/>
                  <a:gd name="T3" fmla="*/ 513 h 493"/>
                  <a:gd name="T4" fmla="*/ 13 w 784"/>
                  <a:gd name="T5" fmla="*/ 427 h 493"/>
                  <a:gd name="T6" fmla="*/ 0 w 784"/>
                  <a:gd name="T7" fmla="*/ 465 h 493"/>
                  <a:gd name="T8" fmla="*/ 527 w 784"/>
                  <a:gd name="T9" fmla="*/ 584 h 493"/>
                  <a:gd name="T10" fmla="*/ 887 w 784"/>
                  <a:gd name="T11" fmla="*/ 427 h 493"/>
                  <a:gd name="T12" fmla="*/ 987 w 784"/>
                  <a:gd name="T13" fmla="*/ 56 h 493"/>
                  <a:gd name="T14" fmla="*/ 915 w 784"/>
                  <a:gd name="T15" fmla="*/ 0 h 493"/>
                  <a:gd name="T16" fmla="*/ 817 w 784"/>
                  <a:gd name="T17" fmla="*/ 356 h 4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84" h="493">
                    <a:moveTo>
                      <a:pt x="646" y="282"/>
                    </a:moveTo>
                    <a:cubicBezTo>
                      <a:pt x="646" y="282"/>
                      <a:pt x="490" y="375"/>
                      <a:pt x="361" y="406"/>
                    </a:cubicBezTo>
                    <a:cubicBezTo>
                      <a:pt x="270" y="427"/>
                      <a:pt x="103" y="373"/>
                      <a:pt x="10" y="338"/>
                    </a:cubicBezTo>
                    <a:cubicBezTo>
                      <a:pt x="3" y="357"/>
                      <a:pt x="0" y="368"/>
                      <a:pt x="0" y="368"/>
                    </a:cubicBezTo>
                    <a:cubicBezTo>
                      <a:pt x="0" y="368"/>
                      <a:pt x="287" y="493"/>
                      <a:pt x="417" y="462"/>
                    </a:cubicBezTo>
                    <a:cubicBezTo>
                      <a:pt x="546" y="431"/>
                      <a:pt x="702" y="338"/>
                      <a:pt x="702" y="338"/>
                    </a:cubicBezTo>
                    <a:cubicBezTo>
                      <a:pt x="702" y="338"/>
                      <a:pt x="773" y="130"/>
                      <a:pt x="781" y="44"/>
                    </a:cubicBezTo>
                    <a:cubicBezTo>
                      <a:pt x="784" y="20"/>
                      <a:pt x="760" y="7"/>
                      <a:pt x="724" y="0"/>
                    </a:cubicBezTo>
                    <a:cubicBezTo>
                      <a:pt x="711" y="92"/>
                      <a:pt x="646" y="282"/>
                      <a:pt x="646" y="282"/>
                    </a:cubicBezTo>
                    <a:close/>
                  </a:path>
                </a:pathLst>
              </a:custGeom>
              <a:solidFill>
                <a:srgbClr val="BD2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18" name="Freeform 338">
                <a:extLst>
                  <a:ext uri="{FF2B5EF4-FFF2-40B4-BE49-F238E27FC236}">
                    <a16:creationId xmlns:a16="http://schemas.microsoft.com/office/drawing/2014/main" id="{818931D7-43A3-07DA-C39A-08335DB67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36"/>
                <a:ext cx="65" cy="136"/>
              </a:xfrm>
              <a:custGeom>
                <a:avLst/>
                <a:gdLst>
                  <a:gd name="T0" fmla="*/ 65 w 65"/>
                  <a:gd name="T1" fmla="*/ 129 h 136"/>
                  <a:gd name="T2" fmla="*/ 50 w 65"/>
                  <a:gd name="T3" fmla="*/ 0 h 136"/>
                  <a:gd name="T4" fmla="*/ 0 w 65"/>
                  <a:gd name="T5" fmla="*/ 5 h 136"/>
                  <a:gd name="T6" fmla="*/ 15 w 65"/>
                  <a:gd name="T7" fmla="*/ 136 h 136"/>
                  <a:gd name="T8" fmla="*/ 65 w 65"/>
                  <a:gd name="T9" fmla="*/ 12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136">
                    <a:moveTo>
                      <a:pt x="65" y="129"/>
                    </a:moveTo>
                    <a:lnTo>
                      <a:pt x="50" y="0"/>
                    </a:lnTo>
                    <a:lnTo>
                      <a:pt x="0" y="5"/>
                    </a:lnTo>
                    <a:lnTo>
                      <a:pt x="15" y="136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19" name="Freeform 339">
                <a:extLst>
                  <a:ext uri="{FF2B5EF4-FFF2-40B4-BE49-F238E27FC236}">
                    <a16:creationId xmlns:a16="http://schemas.microsoft.com/office/drawing/2014/main" id="{E3328359-55F1-2D9E-8CDA-CFDB39D74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272"/>
                <a:ext cx="860" cy="820"/>
              </a:xfrm>
              <a:custGeom>
                <a:avLst/>
                <a:gdLst>
                  <a:gd name="T0" fmla="*/ 450 w 680"/>
                  <a:gd name="T1" fmla="*/ 648 h 649"/>
                  <a:gd name="T2" fmla="*/ 562 w 680"/>
                  <a:gd name="T3" fmla="*/ 383 h 649"/>
                  <a:gd name="T4" fmla="*/ 13 w 680"/>
                  <a:gd name="T5" fmla="*/ 200 h 649"/>
                  <a:gd name="T6" fmla="*/ 0 w 680"/>
                  <a:gd name="T7" fmla="*/ 53 h 649"/>
                  <a:gd name="T8" fmla="*/ 540 w 680"/>
                  <a:gd name="T9" fmla="*/ 81 h 649"/>
                  <a:gd name="T10" fmla="*/ 845 w 680"/>
                  <a:gd name="T11" fmla="*/ 329 h 649"/>
                  <a:gd name="T12" fmla="*/ 841 w 680"/>
                  <a:gd name="T13" fmla="*/ 713 h 649"/>
                  <a:gd name="T14" fmla="*/ 450 w 680"/>
                  <a:gd name="T15" fmla="*/ 648 h 6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80" h="649">
                    <a:moveTo>
                      <a:pt x="356" y="513"/>
                    </a:moveTo>
                    <a:cubicBezTo>
                      <a:pt x="356" y="513"/>
                      <a:pt x="443" y="395"/>
                      <a:pt x="444" y="303"/>
                    </a:cubicBezTo>
                    <a:cubicBezTo>
                      <a:pt x="444" y="211"/>
                      <a:pt x="203" y="130"/>
                      <a:pt x="10" y="158"/>
                    </a:cubicBezTo>
                    <a:cubicBezTo>
                      <a:pt x="2" y="91"/>
                      <a:pt x="0" y="42"/>
                      <a:pt x="0" y="42"/>
                    </a:cubicBezTo>
                    <a:cubicBezTo>
                      <a:pt x="0" y="42"/>
                      <a:pt x="310" y="0"/>
                      <a:pt x="427" y="64"/>
                    </a:cubicBezTo>
                    <a:cubicBezTo>
                      <a:pt x="543" y="129"/>
                      <a:pt x="668" y="260"/>
                      <a:pt x="668" y="260"/>
                    </a:cubicBezTo>
                    <a:cubicBezTo>
                      <a:pt x="668" y="260"/>
                      <a:pt x="680" y="479"/>
                      <a:pt x="665" y="564"/>
                    </a:cubicBezTo>
                    <a:cubicBezTo>
                      <a:pt x="651" y="649"/>
                      <a:pt x="356" y="513"/>
                      <a:pt x="356" y="513"/>
                    </a:cubicBezTo>
                    <a:close/>
                  </a:path>
                </a:pathLst>
              </a:custGeom>
              <a:solidFill>
                <a:srgbClr val="FC5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20" name="Freeform 340">
                <a:extLst>
                  <a:ext uri="{FF2B5EF4-FFF2-40B4-BE49-F238E27FC236}">
                    <a16:creationId xmlns:a16="http://schemas.microsoft.com/office/drawing/2014/main" id="{1384690F-B8F5-A27E-896E-186968ED0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272"/>
                <a:ext cx="860" cy="752"/>
              </a:xfrm>
              <a:custGeom>
                <a:avLst/>
                <a:gdLst>
                  <a:gd name="T0" fmla="*/ 758 w 680"/>
                  <a:gd name="T1" fmla="*/ 378 h 595"/>
                  <a:gd name="T2" fmla="*/ 453 w 680"/>
                  <a:gd name="T3" fmla="*/ 130 h 595"/>
                  <a:gd name="T4" fmla="*/ 3 w 680"/>
                  <a:gd name="T5" fmla="*/ 94 h 595"/>
                  <a:gd name="T6" fmla="*/ 0 w 680"/>
                  <a:gd name="T7" fmla="*/ 53 h 595"/>
                  <a:gd name="T8" fmla="*/ 540 w 680"/>
                  <a:gd name="T9" fmla="*/ 81 h 595"/>
                  <a:gd name="T10" fmla="*/ 845 w 680"/>
                  <a:gd name="T11" fmla="*/ 329 h 595"/>
                  <a:gd name="T12" fmla="*/ 841 w 680"/>
                  <a:gd name="T13" fmla="*/ 713 h 595"/>
                  <a:gd name="T14" fmla="*/ 756 w 680"/>
                  <a:gd name="T15" fmla="*/ 747 h 595"/>
                  <a:gd name="T16" fmla="*/ 758 w 680"/>
                  <a:gd name="T17" fmla="*/ 378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80" h="595">
                    <a:moveTo>
                      <a:pt x="599" y="299"/>
                    </a:moveTo>
                    <a:cubicBezTo>
                      <a:pt x="599" y="299"/>
                      <a:pt x="474" y="167"/>
                      <a:pt x="358" y="103"/>
                    </a:cubicBezTo>
                    <a:cubicBezTo>
                      <a:pt x="276" y="58"/>
                      <a:pt x="100" y="65"/>
                      <a:pt x="2" y="74"/>
                    </a:cubicBezTo>
                    <a:cubicBezTo>
                      <a:pt x="0" y="54"/>
                      <a:pt x="0" y="42"/>
                      <a:pt x="0" y="42"/>
                    </a:cubicBezTo>
                    <a:cubicBezTo>
                      <a:pt x="0" y="42"/>
                      <a:pt x="310" y="0"/>
                      <a:pt x="427" y="64"/>
                    </a:cubicBezTo>
                    <a:cubicBezTo>
                      <a:pt x="543" y="129"/>
                      <a:pt x="668" y="260"/>
                      <a:pt x="668" y="260"/>
                    </a:cubicBezTo>
                    <a:cubicBezTo>
                      <a:pt x="668" y="260"/>
                      <a:pt x="680" y="479"/>
                      <a:pt x="665" y="564"/>
                    </a:cubicBezTo>
                    <a:cubicBezTo>
                      <a:pt x="661" y="588"/>
                      <a:pt x="634" y="595"/>
                      <a:pt x="598" y="591"/>
                    </a:cubicBezTo>
                    <a:cubicBezTo>
                      <a:pt x="610" y="499"/>
                      <a:pt x="599" y="299"/>
                      <a:pt x="599" y="299"/>
                    </a:cubicBezTo>
                    <a:close/>
                  </a:path>
                </a:pathLst>
              </a:custGeom>
              <a:solidFill>
                <a:srgbClr val="BD2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21" name="Freeform 341">
                <a:extLst>
                  <a:ext uri="{FF2B5EF4-FFF2-40B4-BE49-F238E27FC236}">
                    <a16:creationId xmlns:a16="http://schemas.microsoft.com/office/drawing/2014/main" id="{2EE3A63A-9835-14B6-C6DC-777CF1083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338"/>
                <a:ext cx="363" cy="242"/>
              </a:xfrm>
              <a:custGeom>
                <a:avLst/>
                <a:gdLst>
                  <a:gd name="T0" fmla="*/ 354 w 287"/>
                  <a:gd name="T1" fmla="*/ 39 h 192"/>
                  <a:gd name="T2" fmla="*/ 178 w 287"/>
                  <a:gd name="T3" fmla="*/ 6 h 192"/>
                  <a:gd name="T4" fmla="*/ 94 w 287"/>
                  <a:gd name="T5" fmla="*/ 43 h 192"/>
                  <a:gd name="T6" fmla="*/ 15 w 287"/>
                  <a:gd name="T7" fmla="*/ 105 h 192"/>
                  <a:gd name="T8" fmla="*/ 22 w 287"/>
                  <a:gd name="T9" fmla="*/ 106 h 192"/>
                  <a:gd name="T10" fmla="*/ 1 w 287"/>
                  <a:gd name="T11" fmla="*/ 130 h 192"/>
                  <a:gd name="T12" fmla="*/ 29 w 287"/>
                  <a:gd name="T13" fmla="*/ 135 h 192"/>
                  <a:gd name="T14" fmla="*/ 5 w 287"/>
                  <a:gd name="T15" fmla="*/ 166 h 192"/>
                  <a:gd name="T16" fmla="*/ 47 w 287"/>
                  <a:gd name="T17" fmla="*/ 170 h 192"/>
                  <a:gd name="T18" fmla="*/ 27 w 287"/>
                  <a:gd name="T19" fmla="*/ 203 h 192"/>
                  <a:gd name="T20" fmla="*/ 72 w 287"/>
                  <a:gd name="T21" fmla="*/ 205 h 192"/>
                  <a:gd name="T22" fmla="*/ 185 w 287"/>
                  <a:gd name="T23" fmla="*/ 160 h 192"/>
                  <a:gd name="T24" fmla="*/ 100 w 287"/>
                  <a:gd name="T25" fmla="*/ 209 h 192"/>
                  <a:gd name="T26" fmla="*/ 138 w 287"/>
                  <a:gd name="T27" fmla="*/ 223 h 192"/>
                  <a:gd name="T28" fmla="*/ 263 w 287"/>
                  <a:gd name="T29" fmla="*/ 185 h 192"/>
                  <a:gd name="T30" fmla="*/ 363 w 287"/>
                  <a:gd name="T31" fmla="*/ 121 h 192"/>
                  <a:gd name="T32" fmla="*/ 354 w 287"/>
                  <a:gd name="T33" fmla="*/ 39 h 1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7" h="192">
                    <a:moveTo>
                      <a:pt x="280" y="31"/>
                    </a:moveTo>
                    <a:cubicBezTo>
                      <a:pt x="280" y="31"/>
                      <a:pt x="180" y="9"/>
                      <a:pt x="141" y="5"/>
                    </a:cubicBezTo>
                    <a:cubicBezTo>
                      <a:pt x="101" y="0"/>
                      <a:pt x="103" y="15"/>
                      <a:pt x="74" y="34"/>
                    </a:cubicBezTo>
                    <a:cubicBezTo>
                      <a:pt x="44" y="53"/>
                      <a:pt x="14" y="67"/>
                      <a:pt x="12" y="83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1" y="90"/>
                      <a:pt x="1" y="103"/>
                    </a:cubicBezTo>
                    <a:cubicBezTo>
                      <a:pt x="0" y="115"/>
                      <a:pt x="14" y="109"/>
                      <a:pt x="23" y="107"/>
                    </a:cubicBezTo>
                    <a:cubicBezTo>
                      <a:pt x="5" y="114"/>
                      <a:pt x="1" y="123"/>
                      <a:pt x="4" y="132"/>
                    </a:cubicBezTo>
                    <a:cubicBezTo>
                      <a:pt x="7" y="141"/>
                      <a:pt x="23" y="140"/>
                      <a:pt x="37" y="135"/>
                    </a:cubicBezTo>
                    <a:cubicBezTo>
                      <a:pt x="22" y="141"/>
                      <a:pt x="19" y="153"/>
                      <a:pt x="21" y="161"/>
                    </a:cubicBezTo>
                    <a:cubicBezTo>
                      <a:pt x="22" y="169"/>
                      <a:pt x="35" y="177"/>
                      <a:pt x="57" y="163"/>
                    </a:cubicBezTo>
                    <a:cubicBezTo>
                      <a:pt x="79" y="150"/>
                      <a:pt x="146" y="127"/>
                      <a:pt x="146" y="127"/>
                    </a:cubicBezTo>
                    <a:cubicBezTo>
                      <a:pt x="146" y="127"/>
                      <a:pt x="84" y="164"/>
                      <a:pt x="79" y="166"/>
                    </a:cubicBezTo>
                    <a:cubicBezTo>
                      <a:pt x="75" y="168"/>
                      <a:pt x="79" y="192"/>
                      <a:pt x="109" y="177"/>
                    </a:cubicBezTo>
                    <a:cubicBezTo>
                      <a:pt x="139" y="162"/>
                      <a:pt x="178" y="158"/>
                      <a:pt x="208" y="147"/>
                    </a:cubicBezTo>
                    <a:cubicBezTo>
                      <a:pt x="238" y="137"/>
                      <a:pt x="281" y="115"/>
                      <a:pt x="287" y="96"/>
                    </a:cubicBezTo>
                    <a:cubicBezTo>
                      <a:pt x="281" y="43"/>
                      <a:pt x="280" y="31"/>
                      <a:pt x="280" y="31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22" name="Freeform 342">
                <a:extLst>
                  <a:ext uri="{FF2B5EF4-FFF2-40B4-BE49-F238E27FC236}">
                    <a16:creationId xmlns:a16="http://schemas.microsoft.com/office/drawing/2014/main" id="{D8B20DDD-B91B-CE02-5D85-2260373D0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1270"/>
                <a:ext cx="352" cy="263"/>
              </a:xfrm>
              <a:custGeom>
                <a:avLst/>
                <a:gdLst>
                  <a:gd name="T0" fmla="*/ 320 w 278"/>
                  <a:gd name="T1" fmla="*/ 263 h 208"/>
                  <a:gd name="T2" fmla="*/ 142 w 278"/>
                  <a:gd name="T3" fmla="*/ 248 h 208"/>
                  <a:gd name="T4" fmla="*/ 70 w 278"/>
                  <a:gd name="T5" fmla="*/ 188 h 208"/>
                  <a:gd name="T6" fmla="*/ 11 w 278"/>
                  <a:gd name="T7" fmla="*/ 109 h 208"/>
                  <a:gd name="T8" fmla="*/ 18 w 278"/>
                  <a:gd name="T9" fmla="*/ 109 h 208"/>
                  <a:gd name="T10" fmla="*/ 4 w 278"/>
                  <a:gd name="T11" fmla="*/ 81 h 208"/>
                  <a:gd name="T12" fmla="*/ 33 w 278"/>
                  <a:gd name="T13" fmla="*/ 83 h 208"/>
                  <a:gd name="T14" fmla="*/ 18 w 278"/>
                  <a:gd name="T15" fmla="*/ 47 h 208"/>
                  <a:gd name="T16" fmla="*/ 60 w 278"/>
                  <a:gd name="T17" fmla="*/ 54 h 208"/>
                  <a:gd name="T18" fmla="*/ 49 w 278"/>
                  <a:gd name="T19" fmla="*/ 16 h 208"/>
                  <a:gd name="T20" fmla="*/ 94 w 278"/>
                  <a:gd name="T21" fmla="*/ 27 h 208"/>
                  <a:gd name="T22" fmla="*/ 190 w 278"/>
                  <a:gd name="T23" fmla="*/ 100 h 208"/>
                  <a:gd name="T24" fmla="*/ 122 w 278"/>
                  <a:gd name="T25" fmla="*/ 30 h 208"/>
                  <a:gd name="T26" fmla="*/ 162 w 278"/>
                  <a:gd name="T27" fmla="*/ 28 h 208"/>
                  <a:gd name="T28" fmla="*/ 272 w 278"/>
                  <a:gd name="T29" fmla="*/ 97 h 208"/>
                  <a:gd name="T30" fmla="*/ 352 w 278"/>
                  <a:gd name="T31" fmla="*/ 186 h 208"/>
                  <a:gd name="T32" fmla="*/ 320 w 278"/>
                  <a:gd name="T33" fmla="*/ 263 h 2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8" h="208">
                    <a:moveTo>
                      <a:pt x="253" y="208"/>
                    </a:moveTo>
                    <a:cubicBezTo>
                      <a:pt x="253" y="208"/>
                      <a:pt x="151" y="202"/>
                      <a:pt x="112" y="196"/>
                    </a:cubicBezTo>
                    <a:cubicBezTo>
                      <a:pt x="73" y="190"/>
                      <a:pt x="79" y="176"/>
                      <a:pt x="55" y="149"/>
                    </a:cubicBezTo>
                    <a:cubicBezTo>
                      <a:pt x="32" y="123"/>
                      <a:pt x="7" y="102"/>
                      <a:pt x="9" y="86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4" y="86"/>
                      <a:pt x="0" y="76"/>
                      <a:pt x="3" y="64"/>
                    </a:cubicBezTo>
                    <a:cubicBezTo>
                      <a:pt x="6" y="52"/>
                      <a:pt x="19" y="61"/>
                      <a:pt x="26" y="66"/>
                    </a:cubicBezTo>
                    <a:cubicBezTo>
                      <a:pt x="11" y="54"/>
                      <a:pt x="9" y="45"/>
                      <a:pt x="14" y="37"/>
                    </a:cubicBezTo>
                    <a:cubicBezTo>
                      <a:pt x="20" y="29"/>
                      <a:pt x="35" y="35"/>
                      <a:pt x="47" y="43"/>
                    </a:cubicBezTo>
                    <a:cubicBezTo>
                      <a:pt x="34" y="33"/>
                      <a:pt x="35" y="20"/>
                      <a:pt x="39" y="13"/>
                    </a:cubicBezTo>
                    <a:cubicBezTo>
                      <a:pt x="42" y="6"/>
                      <a:pt x="57" y="2"/>
                      <a:pt x="74" y="21"/>
                    </a:cubicBezTo>
                    <a:cubicBezTo>
                      <a:pt x="92" y="40"/>
                      <a:pt x="150" y="79"/>
                      <a:pt x="150" y="79"/>
                    </a:cubicBezTo>
                    <a:cubicBezTo>
                      <a:pt x="150" y="79"/>
                      <a:pt x="101" y="28"/>
                      <a:pt x="96" y="24"/>
                    </a:cubicBezTo>
                    <a:cubicBezTo>
                      <a:pt x="92" y="21"/>
                      <a:pt x="103" y="0"/>
                      <a:pt x="128" y="22"/>
                    </a:cubicBezTo>
                    <a:cubicBezTo>
                      <a:pt x="152" y="44"/>
                      <a:pt x="189" y="59"/>
                      <a:pt x="215" y="77"/>
                    </a:cubicBezTo>
                    <a:cubicBezTo>
                      <a:pt x="241" y="95"/>
                      <a:pt x="276" y="128"/>
                      <a:pt x="278" y="147"/>
                    </a:cubicBezTo>
                    <a:cubicBezTo>
                      <a:pt x="258" y="197"/>
                      <a:pt x="253" y="208"/>
                      <a:pt x="253" y="208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23" name="Freeform 343">
                <a:extLst>
                  <a:ext uri="{FF2B5EF4-FFF2-40B4-BE49-F238E27FC236}">
                    <a16:creationId xmlns:a16="http://schemas.microsoft.com/office/drawing/2014/main" id="{D188007B-9966-48E9-98FC-24B108608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724"/>
                <a:ext cx="293" cy="635"/>
              </a:xfrm>
              <a:custGeom>
                <a:avLst/>
                <a:gdLst>
                  <a:gd name="T0" fmla="*/ 45 w 232"/>
                  <a:gd name="T1" fmla="*/ 82 h 502"/>
                  <a:gd name="T2" fmla="*/ 0 w 232"/>
                  <a:gd name="T3" fmla="*/ 162 h 502"/>
                  <a:gd name="T4" fmla="*/ 0 w 232"/>
                  <a:gd name="T5" fmla="*/ 510 h 502"/>
                  <a:gd name="T6" fmla="*/ 47 w 232"/>
                  <a:gd name="T7" fmla="*/ 583 h 502"/>
                  <a:gd name="T8" fmla="*/ 207 w 232"/>
                  <a:gd name="T9" fmla="*/ 627 h 502"/>
                  <a:gd name="T10" fmla="*/ 261 w 232"/>
                  <a:gd name="T11" fmla="*/ 581 h 502"/>
                  <a:gd name="T12" fmla="*/ 288 w 232"/>
                  <a:gd name="T13" fmla="*/ 393 h 502"/>
                  <a:gd name="T14" fmla="*/ 289 w 232"/>
                  <a:gd name="T15" fmla="*/ 274 h 502"/>
                  <a:gd name="T16" fmla="*/ 263 w 232"/>
                  <a:gd name="T17" fmla="*/ 52 h 502"/>
                  <a:gd name="T18" fmla="*/ 210 w 232"/>
                  <a:gd name="T19" fmla="*/ 11 h 502"/>
                  <a:gd name="T20" fmla="*/ 45 w 232"/>
                  <a:gd name="T21" fmla="*/ 82 h 5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2" h="502">
                    <a:moveTo>
                      <a:pt x="36" y="65"/>
                    </a:moveTo>
                    <a:cubicBezTo>
                      <a:pt x="16" y="73"/>
                      <a:pt x="0" y="102"/>
                      <a:pt x="0" y="128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0" y="430"/>
                      <a:pt x="16" y="456"/>
                      <a:pt x="37" y="461"/>
                    </a:cubicBezTo>
                    <a:cubicBezTo>
                      <a:pt x="164" y="496"/>
                      <a:pt x="164" y="496"/>
                      <a:pt x="164" y="496"/>
                    </a:cubicBezTo>
                    <a:cubicBezTo>
                      <a:pt x="184" y="502"/>
                      <a:pt x="204" y="485"/>
                      <a:pt x="207" y="459"/>
                    </a:cubicBezTo>
                    <a:cubicBezTo>
                      <a:pt x="228" y="311"/>
                      <a:pt x="228" y="311"/>
                      <a:pt x="228" y="311"/>
                    </a:cubicBezTo>
                    <a:cubicBezTo>
                      <a:pt x="231" y="285"/>
                      <a:pt x="232" y="243"/>
                      <a:pt x="229" y="217"/>
                    </a:cubicBezTo>
                    <a:cubicBezTo>
                      <a:pt x="208" y="41"/>
                      <a:pt x="208" y="41"/>
                      <a:pt x="208" y="41"/>
                    </a:cubicBezTo>
                    <a:cubicBezTo>
                      <a:pt x="205" y="15"/>
                      <a:pt x="186" y="0"/>
                      <a:pt x="166" y="9"/>
                    </a:cubicBez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FC5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24" name="Oval 344">
                <a:extLst>
                  <a:ext uri="{FF2B5EF4-FFF2-40B4-BE49-F238E27FC236}">
                    <a16:creationId xmlns:a16="http://schemas.microsoft.com/office/drawing/2014/main" id="{51EE4900-271D-EF08-8284-E3A87D213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8" y="799"/>
                <a:ext cx="572" cy="526"/>
              </a:xfrm>
              <a:prstGeom prst="ellipse">
                <a:avLst/>
              </a:prstGeom>
              <a:solidFill>
                <a:srgbClr val="A08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25" name="Freeform 345">
                <a:extLst>
                  <a:ext uri="{FF2B5EF4-FFF2-40B4-BE49-F238E27FC236}">
                    <a16:creationId xmlns:a16="http://schemas.microsoft.com/office/drawing/2014/main" id="{9D41AB0F-A183-D3DD-1805-855919ECD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" y="946"/>
                <a:ext cx="572" cy="379"/>
              </a:xfrm>
              <a:custGeom>
                <a:avLst/>
                <a:gdLst>
                  <a:gd name="T0" fmla="*/ 314 w 453"/>
                  <a:gd name="T1" fmla="*/ 243 h 300"/>
                  <a:gd name="T2" fmla="*/ 30 w 453"/>
                  <a:gd name="T3" fmla="*/ 0 h 300"/>
                  <a:gd name="T4" fmla="*/ 0 w 453"/>
                  <a:gd name="T5" fmla="*/ 116 h 300"/>
                  <a:gd name="T6" fmla="*/ 287 w 453"/>
                  <a:gd name="T7" fmla="*/ 379 h 300"/>
                  <a:gd name="T8" fmla="*/ 572 w 453"/>
                  <a:gd name="T9" fmla="*/ 116 h 300"/>
                  <a:gd name="T10" fmla="*/ 571 w 453"/>
                  <a:gd name="T11" fmla="*/ 96 h 300"/>
                  <a:gd name="T12" fmla="*/ 314 w 453"/>
                  <a:gd name="T13" fmla="*/ 243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3" h="300">
                    <a:moveTo>
                      <a:pt x="249" y="192"/>
                    </a:moveTo>
                    <a:cubicBezTo>
                      <a:pt x="130" y="192"/>
                      <a:pt x="33" y="108"/>
                      <a:pt x="24" y="0"/>
                    </a:cubicBezTo>
                    <a:cubicBezTo>
                      <a:pt x="9" y="28"/>
                      <a:pt x="0" y="59"/>
                      <a:pt x="0" y="92"/>
                    </a:cubicBezTo>
                    <a:cubicBezTo>
                      <a:pt x="0" y="207"/>
                      <a:pt x="102" y="300"/>
                      <a:pt x="227" y="300"/>
                    </a:cubicBezTo>
                    <a:cubicBezTo>
                      <a:pt x="352" y="300"/>
                      <a:pt x="453" y="207"/>
                      <a:pt x="453" y="92"/>
                    </a:cubicBezTo>
                    <a:cubicBezTo>
                      <a:pt x="453" y="87"/>
                      <a:pt x="453" y="81"/>
                      <a:pt x="452" y="76"/>
                    </a:cubicBezTo>
                    <a:cubicBezTo>
                      <a:pt x="416" y="145"/>
                      <a:pt x="338" y="192"/>
                      <a:pt x="249" y="192"/>
                    </a:cubicBezTo>
                    <a:close/>
                  </a:path>
                </a:pathLst>
              </a:custGeom>
              <a:solidFill>
                <a:srgbClr val="907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26" name="Freeform 346">
                <a:extLst>
                  <a:ext uri="{FF2B5EF4-FFF2-40B4-BE49-F238E27FC236}">
                    <a16:creationId xmlns:a16="http://schemas.microsoft.com/office/drawing/2014/main" id="{C0548413-7822-CFE0-5C44-CCF0A667E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1"/>
                <a:ext cx="275" cy="234"/>
              </a:xfrm>
              <a:custGeom>
                <a:avLst/>
                <a:gdLst>
                  <a:gd name="T0" fmla="*/ 0 w 218"/>
                  <a:gd name="T1" fmla="*/ 6 h 185"/>
                  <a:gd name="T2" fmla="*/ 272 w 218"/>
                  <a:gd name="T3" fmla="*/ 234 h 185"/>
                  <a:gd name="T4" fmla="*/ 269 w 218"/>
                  <a:gd name="T5" fmla="*/ 220 h 185"/>
                  <a:gd name="T6" fmla="*/ 5 w 218"/>
                  <a:gd name="T7" fmla="*/ 0 h 185"/>
                  <a:gd name="T8" fmla="*/ 0 w 218"/>
                  <a:gd name="T9" fmla="*/ 6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8" h="185">
                    <a:moveTo>
                      <a:pt x="0" y="5"/>
                    </a:moveTo>
                    <a:cubicBezTo>
                      <a:pt x="216" y="185"/>
                      <a:pt x="216" y="185"/>
                      <a:pt x="216" y="185"/>
                    </a:cubicBezTo>
                    <a:cubicBezTo>
                      <a:pt x="218" y="182"/>
                      <a:pt x="216" y="178"/>
                      <a:pt x="213" y="174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9A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27" name="Freeform 347">
                <a:extLst>
                  <a:ext uri="{FF2B5EF4-FFF2-40B4-BE49-F238E27FC236}">
                    <a16:creationId xmlns:a16="http://schemas.microsoft.com/office/drawing/2014/main" id="{89D5406B-4BD0-2DA6-A4D8-9FC98C21B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406"/>
                <a:ext cx="283" cy="240"/>
              </a:xfrm>
              <a:custGeom>
                <a:avLst/>
                <a:gdLst>
                  <a:gd name="T0" fmla="*/ 13 w 224"/>
                  <a:gd name="T1" fmla="*/ 0 h 190"/>
                  <a:gd name="T2" fmla="*/ 0 w 224"/>
                  <a:gd name="T3" fmla="*/ 15 h 190"/>
                  <a:gd name="T4" fmla="*/ 264 w 224"/>
                  <a:gd name="T5" fmla="*/ 235 h 190"/>
                  <a:gd name="T6" fmla="*/ 264 w 224"/>
                  <a:gd name="T7" fmla="*/ 235 h 190"/>
                  <a:gd name="T8" fmla="*/ 264 w 224"/>
                  <a:gd name="T9" fmla="*/ 235 h 190"/>
                  <a:gd name="T10" fmla="*/ 280 w 224"/>
                  <a:gd name="T11" fmla="*/ 236 h 190"/>
                  <a:gd name="T12" fmla="*/ 277 w 224"/>
                  <a:gd name="T13" fmla="*/ 220 h 190"/>
                  <a:gd name="T14" fmla="*/ 277 w 224"/>
                  <a:gd name="T15" fmla="*/ 221 h 190"/>
                  <a:gd name="T16" fmla="*/ 277 w 224"/>
                  <a:gd name="T17" fmla="*/ 220 h 190"/>
                  <a:gd name="T18" fmla="*/ 277 w 224"/>
                  <a:gd name="T19" fmla="*/ 220 h 190"/>
                  <a:gd name="T20" fmla="*/ 13 w 224"/>
                  <a:gd name="T21" fmla="*/ 0 h 1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4" h="190">
                    <a:moveTo>
                      <a:pt x="1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209" y="186"/>
                      <a:pt x="209" y="186"/>
                      <a:pt x="209" y="186"/>
                    </a:cubicBezTo>
                    <a:cubicBezTo>
                      <a:pt x="209" y="186"/>
                      <a:pt x="209" y="186"/>
                      <a:pt x="209" y="186"/>
                    </a:cubicBezTo>
                    <a:cubicBezTo>
                      <a:pt x="209" y="186"/>
                      <a:pt x="209" y="186"/>
                      <a:pt x="209" y="186"/>
                    </a:cubicBezTo>
                    <a:cubicBezTo>
                      <a:pt x="213" y="189"/>
                      <a:pt x="219" y="190"/>
                      <a:pt x="222" y="187"/>
                    </a:cubicBezTo>
                    <a:cubicBezTo>
                      <a:pt x="224" y="184"/>
                      <a:pt x="223" y="179"/>
                      <a:pt x="219" y="174"/>
                    </a:cubicBezTo>
                    <a:cubicBezTo>
                      <a:pt x="219" y="175"/>
                      <a:pt x="219" y="175"/>
                      <a:pt x="219" y="175"/>
                    </a:cubicBezTo>
                    <a:cubicBezTo>
                      <a:pt x="219" y="174"/>
                      <a:pt x="219" y="174"/>
                      <a:pt x="219" y="174"/>
                    </a:cubicBezTo>
                    <a:cubicBezTo>
                      <a:pt x="219" y="174"/>
                      <a:pt x="219" y="174"/>
                      <a:pt x="219" y="174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5E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28" name="Freeform 348">
                <a:extLst>
                  <a:ext uri="{FF2B5EF4-FFF2-40B4-BE49-F238E27FC236}">
                    <a16:creationId xmlns:a16="http://schemas.microsoft.com/office/drawing/2014/main" id="{AD68EDDA-E552-7DE8-1FAA-C1C56C9F5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399"/>
                <a:ext cx="279" cy="232"/>
              </a:xfrm>
              <a:custGeom>
                <a:avLst/>
                <a:gdLst>
                  <a:gd name="T0" fmla="*/ 264 w 221"/>
                  <a:gd name="T1" fmla="*/ 227 h 183"/>
                  <a:gd name="T2" fmla="*/ 279 w 221"/>
                  <a:gd name="T3" fmla="*/ 229 h 183"/>
                  <a:gd name="T4" fmla="*/ 5 w 221"/>
                  <a:gd name="T5" fmla="*/ 0 h 183"/>
                  <a:gd name="T6" fmla="*/ 0 w 221"/>
                  <a:gd name="T7" fmla="*/ 6 h 183"/>
                  <a:gd name="T8" fmla="*/ 264 w 221"/>
                  <a:gd name="T9" fmla="*/ 227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" h="183">
                    <a:moveTo>
                      <a:pt x="209" y="179"/>
                    </a:moveTo>
                    <a:cubicBezTo>
                      <a:pt x="213" y="182"/>
                      <a:pt x="218" y="183"/>
                      <a:pt x="221" y="18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209" y="179"/>
                    </a:lnTo>
                    <a:close/>
                  </a:path>
                </a:pathLst>
              </a:custGeom>
              <a:solidFill>
                <a:srgbClr val="F9A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29" name="Freeform 349">
                <a:extLst>
                  <a:ext uri="{FF2B5EF4-FFF2-40B4-BE49-F238E27FC236}">
                    <a16:creationId xmlns:a16="http://schemas.microsoft.com/office/drawing/2014/main" id="{DD2B5A23-8341-FAAA-FF4E-501A40A3E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626"/>
                <a:ext cx="42" cy="38"/>
              </a:xfrm>
              <a:custGeom>
                <a:avLst/>
                <a:gdLst>
                  <a:gd name="T0" fmla="*/ 28 w 33"/>
                  <a:gd name="T1" fmla="*/ 3 h 30"/>
                  <a:gd name="T2" fmla="*/ 13 w 33"/>
                  <a:gd name="T3" fmla="*/ 0 h 30"/>
                  <a:gd name="T4" fmla="*/ 13 w 33"/>
                  <a:gd name="T5" fmla="*/ 0 h 30"/>
                  <a:gd name="T6" fmla="*/ 13 w 33"/>
                  <a:gd name="T7" fmla="*/ 1 h 30"/>
                  <a:gd name="T8" fmla="*/ 13 w 33"/>
                  <a:gd name="T9" fmla="*/ 0 h 30"/>
                  <a:gd name="T10" fmla="*/ 17 w 33"/>
                  <a:gd name="T11" fmla="*/ 16 h 30"/>
                  <a:gd name="T12" fmla="*/ 0 w 33"/>
                  <a:gd name="T13" fmla="*/ 15 h 30"/>
                  <a:gd name="T14" fmla="*/ 0 w 33"/>
                  <a:gd name="T15" fmla="*/ 15 h 30"/>
                  <a:gd name="T16" fmla="*/ 0 w 33"/>
                  <a:gd name="T17" fmla="*/ 15 h 30"/>
                  <a:gd name="T18" fmla="*/ 4 w 33"/>
                  <a:gd name="T19" fmla="*/ 30 h 30"/>
                  <a:gd name="T20" fmla="*/ 42 w 33"/>
                  <a:gd name="T21" fmla="*/ 38 h 30"/>
                  <a:gd name="T22" fmla="*/ 28 w 33"/>
                  <a:gd name="T23" fmla="*/ 3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30">
                    <a:moveTo>
                      <a:pt x="22" y="2"/>
                    </a:moveTo>
                    <a:cubicBezTo>
                      <a:pt x="19" y="4"/>
                      <a:pt x="14" y="3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4" y="5"/>
                      <a:pt x="15" y="10"/>
                      <a:pt x="13" y="13"/>
                    </a:cubicBezTo>
                    <a:cubicBezTo>
                      <a:pt x="10" y="16"/>
                      <a:pt x="4" y="15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20"/>
                      <a:pt x="3" y="24"/>
                    </a:cubicBezTo>
                    <a:cubicBezTo>
                      <a:pt x="33" y="30"/>
                      <a:pt x="33" y="30"/>
                      <a:pt x="33" y="30"/>
                    </a:cubicBez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F0B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30" name="Freeform 350">
                <a:extLst>
                  <a:ext uri="{FF2B5EF4-FFF2-40B4-BE49-F238E27FC236}">
                    <a16:creationId xmlns:a16="http://schemas.microsoft.com/office/drawing/2014/main" id="{334F09BF-823E-ED96-A32A-04162BE8D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" y="646"/>
                <a:ext cx="19" cy="18"/>
              </a:xfrm>
              <a:custGeom>
                <a:avLst/>
                <a:gdLst>
                  <a:gd name="T0" fmla="*/ 0 w 15"/>
                  <a:gd name="T1" fmla="*/ 14 h 14"/>
                  <a:gd name="T2" fmla="*/ 19 w 15"/>
                  <a:gd name="T3" fmla="*/ 18 h 14"/>
                  <a:gd name="T4" fmla="*/ 11 w 15"/>
                  <a:gd name="T5" fmla="*/ 0 h 14"/>
                  <a:gd name="T6" fmla="*/ 5 w 15"/>
                  <a:gd name="T7" fmla="*/ 6 h 14"/>
                  <a:gd name="T8" fmla="*/ 0 w 15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0" y="11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5" y="3"/>
                      <a:pt x="4" y="5"/>
                    </a:cubicBezTo>
                    <a:cubicBezTo>
                      <a:pt x="2" y="7"/>
                      <a:pt x="1" y="9"/>
                      <a:pt x="0" y="11"/>
                    </a:cubicBezTo>
                    <a:close/>
                  </a:path>
                </a:pathLst>
              </a:custGeom>
              <a:solidFill>
                <a:srgbClr val="103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31" name="Freeform 351">
                <a:extLst>
                  <a:ext uri="{FF2B5EF4-FFF2-40B4-BE49-F238E27FC236}">
                    <a16:creationId xmlns:a16="http://schemas.microsoft.com/office/drawing/2014/main" id="{4750DCBA-188D-A1FF-D8DD-7E79D2BF0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410"/>
                <a:ext cx="18" cy="16"/>
              </a:xfrm>
              <a:custGeom>
                <a:avLst/>
                <a:gdLst>
                  <a:gd name="T0" fmla="*/ 13 w 18"/>
                  <a:gd name="T1" fmla="*/ 16 h 16"/>
                  <a:gd name="T2" fmla="*/ 18 w 18"/>
                  <a:gd name="T3" fmla="*/ 11 h 16"/>
                  <a:gd name="T4" fmla="*/ 5 w 18"/>
                  <a:gd name="T5" fmla="*/ 0 h 16"/>
                  <a:gd name="T6" fmla="*/ 0 w 18"/>
                  <a:gd name="T7" fmla="*/ 6 h 16"/>
                  <a:gd name="T8" fmla="*/ 13 w 18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3" y="16"/>
                    </a:moveTo>
                    <a:lnTo>
                      <a:pt x="18" y="11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C62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32" name="Freeform 352">
                <a:extLst>
                  <a:ext uri="{FF2B5EF4-FFF2-40B4-BE49-F238E27FC236}">
                    <a16:creationId xmlns:a16="http://schemas.microsoft.com/office/drawing/2014/main" id="{566F9E0A-89B9-E4D5-556C-33BF7DBD6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396"/>
                <a:ext cx="26" cy="25"/>
              </a:xfrm>
              <a:custGeom>
                <a:avLst/>
                <a:gdLst>
                  <a:gd name="T0" fmla="*/ 13 w 26"/>
                  <a:gd name="T1" fmla="*/ 25 h 25"/>
                  <a:gd name="T2" fmla="*/ 26 w 26"/>
                  <a:gd name="T3" fmla="*/ 10 h 25"/>
                  <a:gd name="T4" fmla="*/ 13 w 26"/>
                  <a:gd name="T5" fmla="*/ 0 h 25"/>
                  <a:gd name="T6" fmla="*/ 0 w 26"/>
                  <a:gd name="T7" fmla="*/ 14 h 25"/>
                  <a:gd name="T8" fmla="*/ 13 w 26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3" y="25"/>
                    </a:moveTo>
                    <a:lnTo>
                      <a:pt x="26" y="10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F85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33" name="Freeform 353">
                <a:extLst>
                  <a:ext uri="{FF2B5EF4-FFF2-40B4-BE49-F238E27FC236}">
                    <a16:creationId xmlns:a16="http://schemas.microsoft.com/office/drawing/2014/main" id="{EEEA8B69-C72A-DF56-6ACA-42F3098F1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389"/>
                <a:ext cx="18" cy="17"/>
              </a:xfrm>
              <a:custGeom>
                <a:avLst/>
                <a:gdLst>
                  <a:gd name="T0" fmla="*/ 13 w 18"/>
                  <a:gd name="T1" fmla="*/ 17 h 17"/>
                  <a:gd name="T2" fmla="*/ 18 w 18"/>
                  <a:gd name="T3" fmla="*/ 10 h 17"/>
                  <a:gd name="T4" fmla="*/ 5 w 18"/>
                  <a:gd name="T5" fmla="*/ 0 h 17"/>
                  <a:gd name="T6" fmla="*/ 0 w 18"/>
                  <a:gd name="T7" fmla="*/ 7 h 17"/>
                  <a:gd name="T8" fmla="*/ 13 w 18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3" y="17"/>
                    </a:moveTo>
                    <a:lnTo>
                      <a:pt x="18" y="10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C62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34" name="Freeform 354">
                <a:extLst>
                  <a:ext uri="{FF2B5EF4-FFF2-40B4-BE49-F238E27FC236}">
                    <a16:creationId xmlns:a16="http://schemas.microsoft.com/office/drawing/2014/main" id="{3D58512F-B864-E52C-45E3-1D5916DEDC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740"/>
                <a:ext cx="430" cy="49"/>
              </a:xfrm>
              <a:custGeom>
                <a:avLst/>
                <a:gdLst>
                  <a:gd name="T0" fmla="*/ 0 w 340"/>
                  <a:gd name="T1" fmla="*/ 0 h 39"/>
                  <a:gd name="T2" fmla="*/ 0 w 340"/>
                  <a:gd name="T3" fmla="*/ 49 h 39"/>
                  <a:gd name="T4" fmla="*/ 430 w 340"/>
                  <a:gd name="T5" fmla="*/ 49 h 39"/>
                  <a:gd name="T6" fmla="*/ 430 w 340"/>
                  <a:gd name="T7" fmla="*/ 0 h 39"/>
                  <a:gd name="T8" fmla="*/ 0 w 340"/>
                  <a:gd name="T9" fmla="*/ 0 h 39"/>
                  <a:gd name="T10" fmla="*/ 11 w 340"/>
                  <a:gd name="T11" fmla="*/ 33 h 39"/>
                  <a:gd name="T12" fmla="*/ 6 w 340"/>
                  <a:gd name="T13" fmla="*/ 28 h 39"/>
                  <a:gd name="T14" fmla="*/ 11 w 340"/>
                  <a:gd name="T15" fmla="*/ 23 h 39"/>
                  <a:gd name="T16" fmla="*/ 16 w 340"/>
                  <a:gd name="T17" fmla="*/ 28 h 39"/>
                  <a:gd name="T18" fmla="*/ 11 w 340"/>
                  <a:gd name="T19" fmla="*/ 33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0" h="39">
                    <a:moveTo>
                      <a:pt x="0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340" y="39"/>
                      <a:pt x="340" y="39"/>
                      <a:pt x="340" y="39"/>
                    </a:cubicBezTo>
                    <a:cubicBezTo>
                      <a:pt x="340" y="0"/>
                      <a:pt x="340" y="0"/>
                      <a:pt x="340" y="0"/>
                    </a:cubicBezTo>
                    <a:lnTo>
                      <a:pt x="0" y="0"/>
                    </a:lnTo>
                    <a:close/>
                    <a:moveTo>
                      <a:pt x="9" y="26"/>
                    </a:moveTo>
                    <a:cubicBezTo>
                      <a:pt x="7" y="26"/>
                      <a:pt x="5" y="24"/>
                      <a:pt x="5" y="22"/>
                    </a:cubicBezTo>
                    <a:cubicBezTo>
                      <a:pt x="5" y="20"/>
                      <a:pt x="7" y="18"/>
                      <a:pt x="9" y="18"/>
                    </a:cubicBezTo>
                    <a:cubicBezTo>
                      <a:pt x="11" y="18"/>
                      <a:pt x="13" y="20"/>
                      <a:pt x="13" y="22"/>
                    </a:cubicBezTo>
                    <a:cubicBezTo>
                      <a:pt x="13" y="24"/>
                      <a:pt x="11" y="26"/>
                      <a:pt x="9" y="26"/>
                    </a:cubicBezTo>
                    <a:close/>
                  </a:path>
                </a:pathLst>
              </a:custGeom>
              <a:solidFill>
                <a:srgbClr val="F5E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>
                  <a:latin typeface="Montserrat" pitchFamily="2" charset="-18"/>
                </a:endParaRPr>
              </a:p>
            </p:txBody>
          </p:sp>
          <p:sp>
            <p:nvSpPr>
              <p:cNvPr id="27835" name="Rectangle 355">
                <a:extLst>
                  <a:ext uri="{FF2B5EF4-FFF2-40B4-BE49-F238E27FC236}">
                    <a16:creationId xmlns:a16="http://schemas.microsoft.com/office/drawing/2014/main" id="{2CF02724-890D-06B5-AA27-EACA0C3DD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2" y="740"/>
                <a:ext cx="430" cy="13"/>
              </a:xfrm>
              <a:prstGeom prst="rect">
                <a:avLst/>
              </a:prstGeom>
              <a:solidFill>
                <a:srgbClr val="FFD4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36" name="Rectangle 356">
                <a:extLst>
                  <a:ext uri="{FF2B5EF4-FFF2-40B4-BE49-F238E27FC236}">
                    <a16:creationId xmlns:a16="http://schemas.microsoft.com/office/drawing/2014/main" id="{1C46BD8D-5B9A-6ED8-9119-B0954872B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2" y="781"/>
                <a:ext cx="430" cy="8"/>
              </a:xfrm>
              <a:prstGeom prst="rect">
                <a:avLst/>
              </a:prstGeom>
              <a:solidFill>
                <a:srgbClr val="FFD4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37" name="Rectangle 357">
                <a:extLst>
                  <a:ext uri="{FF2B5EF4-FFF2-40B4-BE49-F238E27FC236}">
                    <a16:creationId xmlns:a16="http://schemas.microsoft.com/office/drawing/2014/main" id="{DD2DDB96-3C12-0C47-4971-4DAA7EFD3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38" name="Rectangle 358">
                <a:extLst>
                  <a:ext uri="{FF2B5EF4-FFF2-40B4-BE49-F238E27FC236}">
                    <a16:creationId xmlns:a16="http://schemas.microsoft.com/office/drawing/2014/main" id="{9F47D5AB-3962-4203-D9CD-2A33D13EC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2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39" name="Rectangle 359">
                <a:extLst>
                  <a:ext uri="{FF2B5EF4-FFF2-40B4-BE49-F238E27FC236}">
                    <a16:creationId xmlns:a16="http://schemas.microsoft.com/office/drawing/2014/main" id="{0BB5BD60-063A-A5A0-A164-5165A24DF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6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40" name="Rectangle 360">
                <a:extLst>
                  <a:ext uri="{FF2B5EF4-FFF2-40B4-BE49-F238E27FC236}">
                    <a16:creationId xmlns:a16="http://schemas.microsoft.com/office/drawing/2014/main" id="{A2759FD0-49EA-9381-471E-4443B3D06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0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41" name="Rectangle 361">
                <a:extLst>
                  <a:ext uri="{FF2B5EF4-FFF2-40B4-BE49-F238E27FC236}">
                    <a16:creationId xmlns:a16="http://schemas.microsoft.com/office/drawing/2014/main" id="{C63368BF-E184-CF7C-59B6-2EB30FB40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4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42" name="Rectangle 362">
                <a:extLst>
                  <a:ext uri="{FF2B5EF4-FFF2-40B4-BE49-F238E27FC236}">
                    <a16:creationId xmlns:a16="http://schemas.microsoft.com/office/drawing/2014/main" id="{115AEDA4-C148-A05F-5C89-554EA4DE3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8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43" name="Rectangle 363">
                <a:extLst>
                  <a:ext uri="{FF2B5EF4-FFF2-40B4-BE49-F238E27FC236}">
                    <a16:creationId xmlns:a16="http://schemas.microsoft.com/office/drawing/2014/main" id="{D8D462B8-5485-369F-8C05-A37815548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2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44" name="Rectangle 364">
                <a:extLst>
                  <a:ext uri="{FF2B5EF4-FFF2-40B4-BE49-F238E27FC236}">
                    <a16:creationId xmlns:a16="http://schemas.microsoft.com/office/drawing/2014/main" id="{A4535FC2-1507-1754-D0AB-CA84CB1F8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6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45" name="Rectangle 365">
                <a:extLst>
                  <a:ext uri="{FF2B5EF4-FFF2-40B4-BE49-F238E27FC236}">
                    <a16:creationId xmlns:a16="http://schemas.microsoft.com/office/drawing/2014/main" id="{B526A9B7-0EE4-53EF-9009-E38245F74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" y="740"/>
                <a:ext cx="2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46" name="Rectangle 366">
                <a:extLst>
                  <a:ext uri="{FF2B5EF4-FFF2-40B4-BE49-F238E27FC236}">
                    <a16:creationId xmlns:a16="http://schemas.microsoft.com/office/drawing/2014/main" id="{17C27493-5DDA-7E57-93FA-D1016F40D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47" name="Rectangle 367">
                <a:extLst>
                  <a:ext uri="{FF2B5EF4-FFF2-40B4-BE49-F238E27FC236}">
                    <a16:creationId xmlns:a16="http://schemas.microsoft.com/office/drawing/2014/main" id="{29B6C7D3-3B9D-542B-8A7D-2A635DCC3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7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48" name="Rectangle 368">
                <a:extLst>
                  <a:ext uri="{FF2B5EF4-FFF2-40B4-BE49-F238E27FC236}">
                    <a16:creationId xmlns:a16="http://schemas.microsoft.com/office/drawing/2014/main" id="{08B21691-C421-A821-2087-90616E722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49" name="Rectangle 369">
                <a:extLst>
                  <a:ext uri="{FF2B5EF4-FFF2-40B4-BE49-F238E27FC236}">
                    <a16:creationId xmlns:a16="http://schemas.microsoft.com/office/drawing/2014/main" id="{D1B72592-03AD-EE94-792D-B1448659B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50" name="Rectangle 370">
                <a:extLst>
                  <a:ext uri="{FF2B5EF4-FFF2-40B4-BE49-F238E27FC236}">
                    <a16:creationId xmlns:a16="http://schemas.microsoft.com/office/drawing/2014/main" id="{01C515D1-60EA-1A39-021E-C52F32F63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51" name="Rectangle 371">
                <a:extLst>
                  <a:ext uri="{FF2B5EF4-FFF2-40B4-BE49-F238E27FC236}">
                    <a16:creationId xmlns:a16="http://schemas.microsoft.com/office/drawing/2014/main" id="{D19DD432-42D4-F2F0-896A-076653EE3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3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52" name="Rectangle 372">
                <a:extLst>
                  <a:ext uri="{FF2B5EF4-FFF2-40B4-BE49-F238E27FC236}">
                    <a16:creationId xmlns:a16="http://schemas.microsoft.com/office/drawing/2014/main" id="{AFEF10B4-FB28-762A-4447-F0477E661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53" name="Rectangle 373">
                <a:extLst>
                  <a:ext uri="{FF2B5EF4-FFF2-40B4-BE49-F238E27FC236}">
                    <a16:creationId xmlns:a16="http://schemas.microsoft.com/office/drawing/2014/main" id="{9FF9DC16-17D9-5FD4-0D21-2536EB8B8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9" y="740"/>
                <a:ext cx="2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54" name="Rectangle 374">
                <a:extLst>
                  <a:ext uri="{FF2B5EF4-FFF2-40B4-BE49-F238E27FC236}">
                    <a16:creationId xmlns:a16="http://schemas.microsoft.com/office/drawing/2014/main" id="{A7E3CE6E-21ED-915E-23D0-FDA7B18F3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3" y="740"/>
                <a:ext cx="2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55" name="Rectangle 375">
                <a:extLst>
                  <a:ext uri="{FF2B5EF4-FFF2-40B4-BE49-F238E27FC236}">
                    <a16:creationId xmlns:a16="http://schemas.microsoft.com/office/drawing/2014/main" id="{AB671AAC-445D-7BC4-0233-874C1C95D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740"/>
                <a:ext cx="2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56" name="Rectangle 376">
                <a:extLst>
                  <a:ext uri="{FF2B5EF4-FFF2-40B4-BE49-F238E27FC236}">
                    <a16:creationId xmlns:a16="http://schemas.microsoft.com/office/drawing/2014/main" id="{E9DB0D45-055E-9782-6E5B-4223527A4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57" name="Rectangle 377">
                <a:extLst>
                  <a:ext uri="{FF2B5EF4-FFF2-40B4-BE49-F238E27FC236}">
                    <a16:creationId xmlns:a16="http://schemas.microsoft.com/office/drawing/2014/main" id="{E146ECE3-FE01-D8AB-95DA-73082D54C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5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58" name="Rectangle 378">
                <a:extLst>
                  <a:ext uri="{FF2B5EF4-FFF2-40B4-BE49-F238E27FC236}">
                    <a16:creationId xmlns:a16="http://schemas.microsoft.com/office/drawing/2014/main" id="{F111AEF6-8257-8ED1-F238-D1183F3F5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59" name="Rectangle 379">
                <a:extLst>
                  <a:ext uri="{FF2B5EF4-FFF2-40B4-BE49-F238E27FC236}">
                    <a16:creationId xmlns:a16="http://schemas.microsoft.com/office/drawing/2014/main" id="{9C3FF2BD-58AA-6571-1E61-EDD0243B5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60" name="Rectangle 380">
                <a:extLst>
                  <a:ext uri="{FF2B5EF4-FFF2-40B4-BE49-F238E27FC236}">
                    <a16:creationId xmlns:a16="http://schemas.microsoft.com/office/drawing/2014/main" id="{1A3277C7-648B-C015-4472-BD6B7F45B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61" name="Rectangle 381">
                <a:extLst>
                  <a:ext uri="{FF2B5EF4-FFF2-40B4-BE49-F238E27FC236}">
                    <a16:creationId xmlns:a16="http://schemas.microsoft.com/office/drawing/2014/main" id="{6FBB2E1D-464D-1388-332F-4B9C04558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62" name="Rectangle 382">
                <a:extLst>
                  <a:ext uri="{FF2B5EF4-FFF2-40B4-BE49-F238E27FC236}">
                    <a16:creationId xmlns:a16="http://schemas.microsoft.com/office/drawing/2014/main" id="{C2258241-99CE-248E-3C67-8BBBEC159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5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63" name="Rectangle 383">
                <a:extLst>
                  <a:ext uri="{FF2B5EF4-FFF2-40B4-BE49-F238E27FC236}">
                    <a16:creationId xmlns:a16="http://schemas.microsoft.com/office/drawing/2014/main" id="{09F4764E-3855-E883-69F4-3B3FE2D3D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9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64" name="Rectangle 384">
                <a:extLst>
                  <a:ext uri="{FF2B5EF4-FFF2-40B4-BE49-F238E27FC236}">
                    <a16:creationId xmlns:a16="http://schemas.microsoft.com/office/drawing/2014/main" id="{394EAEF5-4C5C-42CF-ED5D-621A23AB4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" y="740"/>
                <a:ext cx="2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65" name="Rectangle 385">
                <a:extLst>
                  <a:ext uri="{FF2B5EF4-FFF2-40B4-BE49-F238E27FC236}">
                    <a16:creationId xmlns:a16="http://schemas.microsoft.com/office/drawing/2014/main" id="{CA9914D9-6C87-C184-BC33-6ED7518D8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740"/>
                <a:ext cx="2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66" name="Rectangle 386">
                <a:extLst>
                  <a:ext uri="{FF2B5EF4-FFF2-40B4-BE49-F238E27FC236}">
                    <a16:creationId xmlns:a16="http://schemas.microsoft.com/office/drawing/2014/main" id="{F888E668-FDDC-8363-F8D4-34A005823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0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67" name="Rectangle 387">
                <a:extLst>
                  <a:ext uri="{FF2B5EF4-FFF2-40B4-BE49-F238E27FC236}">
                    <a16:creationId xmlns:a16="http://schemas.microsoft.com/office/drawing/2014/main" id="{ADD423BC-CBB4-16D1-A635-1A0962C62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" y="740"/>
                <a:ext cx="1" cy="8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68" name="Rectangle 388">
                <a:extLst>
                  <a:ext uri="{FF2B5EF4-FFF2-40B4-BE49-F238E27FC236}">
                    <a16:creationId xmlns:a16="http://schemas.microsoft.com/office/drawing/2014/main" id="{0CFEBF58-C0FB-ED3D-E00A-EE20EB534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6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69" name="Rectangle 389">
                <a:extLst>
                  <a:ext uri="{FF2B5EF4-FFF2-40B4-BE49-F238E27FC236}">
                    <a16:creationId xmlns:a16="http://schemas.microsoft.com/office/drawing/2014/main" id="{79142993-DEC0-633B-3EA7-977217EFA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70" name="Rectangle 390">
                <a:extLst>
                  <a:ext uri="{FF2B5EF4-FFF2-40B4-BE49-F238E27FC236}">
                    <a16:creationId xmlns:a16="http://schemas.microsoft.com/office/drawing/2014/main" id="{DB235980-ECE9-6E0B-2124-3E5398458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4" y="740"/>
                <a:ext cx="1" cy="3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71" name="Rectangle 391">
                <a:extLst>
                  <a:ext uri="{FF2B5EF4-FFF2-40B4-BE49-F238E27FC236}">
                    <a16:creationId xmlns:a16="http://schemas.microsoft.com/office/drawing/2014/main" id="{FC2222A8-7DA6-BE87-EA23-9CD06563C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8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72" name="Rectangle 392">
                <a:extLst>
                  <a:ext uri="{FF2B5EF4-FFF2-40B4-BE49-F238E27FC236}">
                    <a16:creationId xmlns:a16="http://schemas.microsoft.com/office/drawing/2014/main" id="{340402E9-1E03-A904-67C6-022C1697D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73" name="Rectangle 393">
                <a:extLst>
                  <a:ext uri="{FF2B5EF4-FFF2-40B4-BE49-F238E27FC236}">
                    <a16:creationId xmlns:a16="http://schemas.microsoft.com/office/drawing/2014/main" id="{B883D85A-6A44-6D0F-BDBA-BF6840178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74" name="Rectangle 394">
                <a:extLst>
                  <a:ext uri="{FF2B5EF4-FFF2-40B4-BE49-F238E27FC236}">
                    <a16:creationId xmlns:a16="http://schemas.microsoft.com/office/drawing/2014/main" id="{FFBA0F3E-89C0-762B-4434-A9B6E1C74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8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75" name="Rectangle 395">
                <a:extLst>
                  <a:ext uri="{FF2B5EF4-FFF2-40B4-BE49-F238E27FC236}">
                    <a16:creationId xmlns:a16="http://schemas.microsoft.com/office/drawing/2014/main" id="{1938EB99-D271-3B2C-BDCE-561B629DF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76" name="Rectangle 396">
                <a:extLst>
                  <a:ext uri="{FF2B5EF4-FFF2-40B4-BE49-F238E27FC236}">
                    <a16:creationId xmlns:a16="http://schemas.microsoft.com/office/drawing/2014/main" id="{0A69CBC1-7787-41D9-DD3B-FF0AD00F0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77" name="Rectangle 397">
                <a:extLst>
                  <a:ext uri="{FF2B5EF4-FFF2-40B4-BE49-F238E27FC236}">
                    <a16:creationId xmlns:a16="http://schemas.microsoft.com/office/drawing/2014/main" id="{78E96E9F-7DD1-45EF-9CE2-0328C3DD4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78" name="Rectangle 398">
                <a:extLst>
                  <a:ext uri="{FF2B5EF4-FFF2-40B4-BE49-F238E27FC236}">
                    <a16:creationId xmlns:a16="http://schemas.microsoft.com/office/drawing/2014/main" id="{AD4D0928-3506-EA57-6FF7-EC3F42061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79" name="Rectangle 399">
                <a:extLst>
                  <a:ext uri="{FF2B5EF4-FFF2-40B4-BE49-F238E27FC236}">
                    <a16:creationId xmlns:a16="http://schemas.microsoft.com/office/drawing/2014/main" id="{74BA9F07-5D4B-60E6-A45B-66E54A060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7" y="740"/>
                <a:ext cx="2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80" name="Rectangle 400">
                <a:extLst>
                  <a:ext uri="{FF2B5EF4-FFF2-40B4-BE49-F238E27FC236}">
                    <a16:creationId xmlns:a16="http://schemas.microsoft.com/office/drawing/2014/main" id="{221D71BA-D447-D17E-1C01-414CFCC61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1" y="740"/>
                <a:ext cx="2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81" name="Rectangle 401">
                <a:extLst>
                  <a:ext uri="{FF2B5EF4-FFF2-40B4-BE49-F238E27FC236}">
                    <a16:creationId xmlns:a16="http://schemas.microsoft.com/office/drawing/2014/main" id="{CA0961B0-79B4-4345-99AF-13FC80448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5" y="740"/>
                <a:ext cx="2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82" name="Rectangle 402">
                <a:extLst>
                  <a:ext uri="{FF2B5EF4-FFF2-40B4-BE49-F238E27FC236}">
                    <a16:creationId xmlns:a16="http://schemas.microsoft.com/office/drawing/2014/main" id="{CBAA0E7B-159B-7727-F28D-0DE4535E3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9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83" name="Rectangle 403">
                <a:extLst>
                  <a:ext uri="{FF2B5EF4-FFF2-40B4-BE49-F238E27FC236}">
                    <a16:creationId xmlns:a16="http://schemas.microsoft.com/office/drawing/2014/main" id="{94252BE9-4F01-4BF0-8017-A6C5DFA3D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3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84" name="Rectangle 404">
                <a:extLst>
                  <a:ext uri="{FF2B5EF4-FFF2-40B4-BE49-F238E27FC236}">
                    <a16:creationId xmlns:a16="http://schemas.microsoft.com/office/drawing/2014/main" id="{1245BB37-F08C-998C-12F0-C95635BBF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  <p:sp>
            <p:nvSpPr>
              <p:cNvPr id="27885" name="Rectangle 405">
                <a:extLst>
                  <a:ext uri="{FF2B5EF4-FFF2-40B4-BE49-F238E27FC236}">
                    <a16:creationId xmlns:a16="http://schemas.microsoft.com/office/drawing/2014/main" id="{EAD11FBF-1F4E-3CE1-E03D-5BE13831D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740"/>
                <a:ext cx="1" cy="5"/>
              </a:xfrm>
              <a:prstGeom prst="rect">
                <a:avLst/>
              </a:prstGeom>
              <a:solidFill>
                <a:srgbClr val="35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latin typeface="Montserrat" pitchFamily="2" charset="-18"/>
                </a:endParaRPr>
              </a:p>
            </p:txBody>
          </p:sp>
        </p:grpSp>
        <p:sp>
          <p:nvSpPr>
            <p:cNvPr id="27655" name="Rectangle 407">
              <a:extLst>
                <a:ext uri="{FF2B5EF4-FFF2-40B4-BE49-F238E27FC236}">
                  <a16:creationId xmlns:a16="http://schemas.microsoft.com/office/drawing/2014/main" id="{6A43E84A-2A30-8084-1532-EB56454A8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27656" name="Rectangle 408">
              <a:extLst>
                <a:ext uri="{FF2B5EF4-FFF2-40B4-BE49-F238E27FC236}">
                  <a16:creationId xmlns:a16="http://schemas.microsoft.com/office/drawing/2014/main" id="{9AF18B8B-8E74-859E-AFD1-5E1649D4A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27657" name="Rectangle 409">
              <a:extLst>
                <a:ext uri="{FF2B5EF4-FFF2-40B4-BE49-F238E27FC236}">
                  <a16:creationId xmlns:a16="http://schemas.microsoft.com/office/drawing/2014/main" id="{7B86D5E1-C0C7-A6C6-32B4-75B312DF3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27658" name="Rectangle 410">
              <a:extLst>
                <a:ext uri="{FF2B5EF4-FFF2-40B4-BE49-F238E27FC236}">
                  <a16:creationId xmlns:a16="http://schemas.microsoft.com/office/drawing/2014/main" id="{A0BCD4E3-122D-B2DF-BC3D-884F1FA13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27659" name="Rectangle 411">
              <a:extLst>
                <a:ext uri="{FF2B5EF4-FFF2-40B4-BE49-F238E27FC236}">
                  <a16:creationId xmlns:a16="http://schemas.microsoft.com/office/drawing/2014/main" id="{6EB4F9E6-F66C-D8F6-61B5-29FE4DA76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27660" name="Rectangle 412">
              <a:extLst>
                <a:ext uri="{FF2B5EF4-FFF2-40B4-BE49-F238E27FC236}">
                  <a16:creationId xmlns:a16="http://schemas.microsoft.com/office/drawing/2014/main" id="{73D3972B-0230-ECE4-8ACD-5AA9A6282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27661" name="Rectangle 413">
              <a:extLst>
                <a:ext uri="{FF2B5EF4-FFF2-40B4-BE49-F238E27FC236}">
                  <a16:creationId xmlns:a16="http://schemas.microsoft.com/office/drawing/2014/main" id="{72E12D32-881A-7030-2B3D-BF7834B49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27662" name="Rectangle 414">
              <a:extLst>
                <a:ext uri="{FF2B5EF4-FFF2-40B4-BE49-F238E27FC236}">
                  <a16:creationId xmlns:a16="http://schemas.microsoft.com/office/drawing/2014/main" id="{1AB4B681-BB89-8E92-AB80-47047682A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27663" name="Rectangle 415">
              <a:extLst>
                <a:ext uri="{FF2B5EF4-FFF2-40B4-BE49-F238E27FC236}">
                  <a16:creationId xmlns:a16="http://schemas.microsoft.com/office/drawing/2014/main" id="{2B9B6914-C96C-D686-CF67-0D37F8876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27664" name="Rectangle 416">
              <a:extLst>
                <a:ext uri="{FF2B5EF4-FFF2-40B4-BE49-F238E27FC236}">
                  <a16:creationId xmlns:a16="http://schemas.microsoft.com/office/drawing/2014/main" id="{8F63FF10-90A7-620A-9C6C-377FDF9BF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27665" name="Rectangle 417">
              <a:extLst>
                <a:ext uri="{FF2B5EF4-FFF2-40B4-BE49-F238E27FC236}">
                  <a16:creationId xmlns:a16="http://schemas.microsoft.com/office/drawing/2014/main" id="{199CBFC6-CA12-B803-2C04-865C95F35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27666" name="Rectangle 418">
              <a:extLst>
                <a:ext uri="{FF2B5EF4-FFF2-40B4-BE49-F238E27FC236}">
                  <a16:creationId xmlns:a16="http://schemas.microsoft.com/office/drawing/2014/main" id="{1F017B29-3BFF-572D-9C55-92B2FAEFF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8" y="740"/>
              <a:ext cx="1" cy="5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27667" name="Freeform 419">
              <a:extLst>
                <a:ext uri="{FF2B5EF4-FFF2-40B4-BE49-F238E27FC236}">
                  <a16:creationId xmlns:a16="http://schemas.microsoft.com/office/drawing/2014/main" id="{3688B7FB-3C49-58D2-6F3D-D80371B77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" y="1604"/>
              <a:ext cx="461" cy="202"/>
            </a:xfrm>
            <a:custGeom>
              <a:avLst/>
              <a:gdLst>
                <a:gd name="T0" fmla="*/ 450 w 365"/>
                <a:gd name="T1" fmla="*/ 201 h 160"/>
                <a:gd name="T2" fmla="*/ 446 w 365"/>
                <a:gd name="T3" fmla="*/ 199 h 160"/>
                <a:gd name="T4" fmla="*/ 386 w 365"/>
                <a:gd name="T5" fmla="*/ 144 h 160"/>
                <a:gd name="T6" fmla="*/ 349 w 365"/>
                <a:gd name="T7" fmla="*/ 116 h 160"/>
                <a:gd name="T8" fmla="*/ 304 w 365"/>
                <a:gd name="T9" fmla="*/ 98 h 160"/>
                <a:gd name="T10" fmla="*/ 0 w 365"/>
                <a:gd name="T11" fmla="*/ 16 h 160"/>
                <a:gd name="T12" fmla="*/ 4 w 365"/>
                <a:gd name="T13" fmla="*/ 0 h 160"/>
                <a:gd name="T14" fmla="*/ 309 w 365"/>
                <a:gd name="T15" fmla="*/ 82 h 160"/>
                <a:gd name="T16" fmla="*/ 356 w 365"/>
                <a:gd name="T17" fmla="*/ 101 h 160"/>
                <a:gd name="T18" fmla="*/ 398 w 365"/>
                <a:gd name="T19" fmla="*/ 131 h 160"/>
                <a:gd name="T20" fmla="*/ 457 w 365"/>
                <a:gd name="T21" fmla="*/ 187 h 160"/>
                <a:gd name="T22" fmla="*/ 457 w 365"/>
                <a:gd name="T23" fmla="*/ 199 h 160"/>
                <a:gd name="T24" fmla="*/ 450 w 365"/>
                <a:gd name="T25" fmla="*/ 201 h 1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" h="160">
                  <a:moveTo>
                    <a:pt x="356" y="159"/>
                  </a:moveTo>
                  <a:cubicBezTo>
                    <a:pt x="355" y="159"/>
                    <a:pt x="354" y="159"/>
                    <a:pt x="353" y="158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297" y="105"/>
                    <a:pt x="287" y="98"/>
                    <a:pt x="276" y="92"/>
                  </a:cubicBezTo>
                  <a:cubicBezTo>
                    <a:pt x="265" y="86"/>
                    <a:pt x="253" y="81"/>
                    <a:pt x="241" y="7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45" y="65"/>
                    <a:pt x="245" y="65"/>
                    <a:pt x="245" y="65"/>
                  </a:cubicBezTo>
                  <a:cubicBezTo>
                    <a:pt x="258" y="68"/>
                    <a:pt x="271" y="73"/>
                    <a:pt x="282" y="80"/>
                  </a:cubicBezTo>
                  <a:cubicBezTo>
                    <a:pt x="294" y="86"/>
                    <a:pt x="305" y="94"/>
                    <a:pt x="315" y="104"/>
                  </a:cubicBezTo>
                  <a:cubicBezTo>
                    <a:pt x="362" y="148"/>
                    <a:pt x="362" y="148"/>
                    <a:pt x="362" y="148"/>
                  </a:cubicBezTo>
                  <a:cubicBezTo>
                    <a:pt x="365" y="151"/>
                    <a:pt x="365" y="155"/>
                    <a:pt x="362" y="158"/>
                  </a:cubicBezTo>
                  <a:cubicBezTo>
                    <a:pt x="361" y="159"/>
                    <a:pt x="358" y="160"/>
                    <a:pt x="356" y="159"/>
                  </a:cubicBezTo>
                  <a:close/>
                </a:path>
              </a:pathLst>
            </a:custGeom>
            <a:solidFill>
              <a:srgbClr val="5066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68" name="Freeform 420">
              <a:extLst>
                <a:ext uri="{FF2B5EF4-FFF2-40B4-BE49-F238E27FC236}">
                  <a16:creationId xmlns:a16="http://schemas.microsoft.com/office/drawing/2014/main" id="{ADF04D23-3497-3D09-1E10-65C4DC0AE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" y="1638"/>
              <a:ext cx="494" cy="105"/>
            </a:xfrm>
            <a:custGeom>
              <a:avLst/>
              <a:gdLst>
                <a:gd name="T0" fmla="*/ 8 w 391"/>
                <a:gd name="T1" fmla="*/ 40 h 83"/>
                <a:gd name="T2" fmla="*/ 11 w 391"/>
                <a:gd name="T3" fmla="*/ 40 h 83"/>
                <a:gd name="T4" fmla="*/ 91 w 391"/>
                <a:gd name="T5" fmla="*/ 22 h 83"/>
                <a:gd name="T6" fmla="*/ 138 w 391"/>
                <a:gd name="T7" fmla="*/ 16 h 83"/>
                <a:gd name="T8" fmla="*/ 184 w 391"/>
                <a:gd name="T9" fmla="*/ 23 h 83"/>
                <a:gd name="T10" fmla="*/ 490 w 391"/>
                <a:gd name="T11" fmla="*/ 105 h 83"/>
                <a:gd name="T12" fmla="*/ 494 w 391"/>
                <a:gd name="T13" fmla="*/ 89 h 83"/>
                <a:gd name="T14" fmla="*/ 188 w 391"/>
                <a:gd name="T15" fmla="*/ 6 h 83"/>
                <a:gd name="T16" fmla="*/ 138 w 391"/>
                <a:gd name="T17" fmla="*/ 0 h 83"/>
                <a:gd name="T18" fmla="*/ 87 w 391"/>
                <a:gd name="T19" fmla="*/ 5 h 83"/>
                <a:gd name="T20" fmla="*/ 8 w 391"/>
                <a:gd name="T21" fmla="*/ 24 h 83"/>
                <a:gd name="T22" fmla="*/ 1 w 391"/>
                <a:gd name="T23" fmla="*/ 34 h 83"/>
                <a:gd name="T24" fmla="*/ 8 w 391"/>
                <a:gd name="T25" fmla="*/ 4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1" h="83">
                  <a:moveTo>
                    <a:pt x="6" y="32"/>
                  </a:moveTo>
                  <a:cubicBezTo>
                    <a:pt x="7" y="32"/>
                    <a:pt x="8" y="32"/>
                    <a:pt x="9" y="32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84" y="14"/>
                    <a:pt x="97" y="13"/>
                    <a:pt x="109" y="13"/>
                  </a:cubicBezTo>
                  <a:cubicBezTo>
                    <a:pt x="122" y="13"/>
                    <a:pt x="134" y="15"/>
                    <a:pt x="146" y="18"/>
                  </a:cubicBezTo>
                  <a:cubicBezTo>
                    <a:pt x="388" y="83"/>
                    <a:pt x="388" y="83"/>
                    <a:pt x="388" y="83"/>
                  </a:cubicBezTo>
                  <a:cubicBezTo>
                    <a:pt x="391" y="70"/>
                    <a:pt x="391" y="70"/>
                    <a:pt x="391" y="70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36" y="2"/>
                    <a:pt x="123" y="0"/>
                    <a:pt x="109" y="0"/>
                  </a:cubicBezTo>
                  <a:cubicBezTo>
                    <a:pt x="96" y="0"/>
                    <a:pt x="82" y="1"/>
                    <a:pt x="69" y="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0" y="24"/>
                    <a:pt x="1" y="27"/>
                  </a:cubicBezTo>
                  <a:cubicBezTo>
                    <a:pt x="2" y="30"/>
                    <a:pt x="4" y="32"/>
                    <a:pt x="6" y="32"/>
                  </a:cubicBezTo>
                  <a:close/>
                </a:path>
              </a:pathLst>
            </a:custGeom>
            <a:solidFill>
              <a:srgbClr val="5066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69" name="Freeform 421">
              <a:extLst>
                <a:ext uri="{FF2B5EF4-FFF2-40B4-BE49-F238E27FC236}">
                  <a16:creationId xmlns:a16="http://schemas.microsoft.com/office/drawing/2014/main" id="{AB4A91CF-88BA-9376-DE36-D59A068B7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1634"/>
              <a:ext cx="82" cy="55"/>
            </a:xfrm>
            <a:custGeom>
              <a:avLst/>
              <a:gdLst>
                <a:gd name="T0" fmla="*/ 16 w 65"/>
                <a:gd name="T1" fmla="*/ 38 h 43"/>
                <a:gd name="T2" fmla="*/ 16 w 65"/>
                <a:gd name="T3" fmla="*/ 38 h 43"/>
                <a:gd name="T4" fmla="*/ 44 w 65"/>
                <a:gd name="T5" fmla="*/ 23 h 43"/>
                <a:gd name="T6" fmla="*/ 61 w 65"/>
                <a:gd name="T7" fmla="*/ 51 h 43"/>
                <a:gd name="T8" fmla="*/ 77 w 65"/>
                <a:gd name="T9" fmla="*/ 55 h 43"/>
                <a:gd name="T10" fmla="*/ 48 w 65"/>
                <a:gd name="T11" fmla="*/ 6 h 43"/>
                <a:gd name="T12" fmla="*/ 0 w 65"/>
                <a:gd name="T13" fmla="*/ 35 h 43"/>
                <a:gd name="T14" fmla="*/ 16 w 65"/>
                <a:gd name="T15" fmla="*/ 38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3">
                  <a:moveTo>
                    <a:pt x="13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6" y="21"/>
                    <a:pt x="25" y="15"/>
                    <a:pt x="35" y="18"/>
                  </a:cubicBezTo>
                  <a:cubicBezTo>
                    <a:pt x="44" y="20"/>
                    <a:pt x="50" y="30"/>
                    <a:pt x="48" y="40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5" y="26"/>
                    <a:pt x="55" y="9"/>
                    <a:pt x="38" y="5"/>
                  </a:cubicBezTo>
                  <a:cubicBezTo>
                    <a:pt x="22" y="0"/>
                    <a:pt x="5" y="10"/>
                    <a:pt x="0" y="27"/>
                  </a:cubicBezTo>
                  <a:lnTo>
                    <a:pt x="13" y="30"/>
                  </a:lnTo>
                  <a:close/>
                </a:path>
              </a:pathLst>
            </a:custGeom>
            <a:solidFill>
              <a:srgbClr val="20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70" name="Freeform 422">
              <a:extLst>
                <a:ext uri="{FF2B5EF4-FFF2-40B4-BE49-F238E27FC236}">
                  <a16:creationId xmlns:a16="http://schemas.microsoft.com/office/drawing/2014/main" id="{A77A4A67-4A4D-22CD-F2D5-D7194B1EA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1560"/>
              <a:ext cx="199" cy="162"/>
            </a:xfrm>
            <a:custGeom>
              <a:avLst/>
              <a:gdLst>
                <a:gd name="T0" fmla="*/ 179 w 158"/>
                <a:gd name="T1" fmla="*/ 134 h 128"/>
                <a:gd name="T2" fmla="*/ 139 w 158"/>
                <a:gd name="T3" fmla="*/ 158 h 128"/>
                <a:gd name="T4" fmla="*/ 28 w 158"/>
                <a:gd name="T5" fmla="*/ 128 h 128"/>
                <a:gd name="T6" fmla="*/ 5 w 158"/>
                <a:gd name="T7" fmla="*/ 89 h 128"/>
                <a:gd name="T8" fmla="*/ 21 w 158"/>
                <a:gd name="T9" fmla="*/ 29 h 128"/>
                <a:gd name="T10" fmla="*/ 60 w 158"/>
                <a:gd name="T11" fmla="*/ 5 h 128"/>
                <a:gd name="T12" fmla="*/ 171 w 158"/>
                <a:gd name="T13" fmla="*/ 34 h 128"/>
                <a:gd name="T14" fmla="*/ 194 w 158"/>
                <a:gd name="T15" fmla="*/ 75 h 128"/>
                <a:gd name="T16" fmla="*/ 179 w 158"/>
                <a:gd name="T17" fmla="*/ 134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128">
                  <a:moveTo>
                    <a:pt x="142" y="106"/>
                  </a:moveTo>
                  <a:cubicBezTo>
                    <a:pt x="138" y="120"/>
                    <a:pt x="124" y="128"/>
                    <a:pt x="110" y="125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9" y="98"/>
                    <a:pt x="0" y="83"/>
                    <a:pt x="4" y="7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0" y="9"/>
                    <a:pt x="35" y="0"/>
                    <a:pt x="48" y="4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50" y="31"/>
                    <a:pt x="158" y="45"/>
                    <a:pt x="154" y="59"/>
                  </a:cubicBezTo>
                  <a:lnTo>
                    <a:pt x="142" y="106"/>
                  </a:lnTo>
                  <a:close/>
                </a:path>
              </a:pathLst>
            </a:custGeom>
            <a:solidFill>
              <a:srgbClr val="E1E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71" name="Freeform 423">
              <a:extLst>
                <a:ext uri="{FF2B5EF4-FFF2-40B4-BE49-F238E27FC236}">
                  <a16:creationId xmlns:a16="http://schemas.microsoft.com/office/drawing/2014/main" id="{368AE781-F54B-2D3E-4364-2B793549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" y="1579"/>
              <a:ext cx="121" cy="143"/>
            </a:xfrm>
            <a:custGeom>
              <a:avLst/>
              <a:gdLst>
                <a:gd name="T0" fmla="*/ 93 w 96"/>
                <a:gd name="T1" fmla="*/ 15 h 113"/>
                <a:gd name="T2" fmla="*/ 33 w 96"/>
                <a:gd name="T3" fmla="*/ 0 h 113"/>
                <a:gd name="T4" fmla="*/ 0 w 96"/>
                <a:gd name="T5" fmla="*/ 123 h 113"/>
                <a:gd name="T6" fmla="*/ 61 w 96"/>
                <a:gd name="T7" fmla="*/ 139 h 113"/>
                <a:gd name="T8" fmla="*/ 101 w 96"/>
                <a:gd name="T9" fmla="*/ 115 h 113"/>
                <a:gd name="T10" fmla="*/ 116 w 96"/>
                <a:gd name="T11" fmla="*/ 56 h 113"/>
                <a:gd name="T12" fmla="*/ 93 w 96"/>
                <a:gd name="T13" fmla="*/ 15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13">
                  <a:moveTo>
                    <a:pt x="74" y="12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62" y="113"/>
                    <a:pt x="76" y="105"/>
                    <a:pt x="80" y="91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30"/>
                    <a:pt x="88" y="16"/>
                    <a:pt x="74" y="12"/>
                  </a:cubicBezTo>
                  <a:close/>
                </a:path>
              </a:pathLst>
            </a:cu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72" name="Freeform 424">
              <a:extLst>
                <a:ext uri="{FF2B5EF4-FFF2-40B4-BE49-F238E27FC236}">
                  <a16:creationId xmlns:a16="http://schemas.microsoft.com/office/drawing/2014/main" id="{D79696E9-A767-0734-58A2-0A7CE74A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" y="1627"/>
              <a:ext cx="200" cy="162"/>
            </a:xfrm>
            <a:custGeom>
              <a:avLst/>
              <a:gdLst>
                <a:gd name="T0" fmla="*/ 178 w 158"/>
                <a:gd name="T1" fmla="*/ 134 h 128"/>
                <a:gd name="T2" fmla="*/ 139 w 158"/>
                <a:gd name="T3" fmla="*/ 157 h 128"/>
                <a:gd name="T4" fmla="*/ 28 w 158"/>
                <a:gd name="T5" fmla="*/ 128 h 128"/>
                <a:gd name="T6" fmla="*/ 5 w 158"/>
                <a:gd name="T7" fmla="*/ 87 h 128"/>
                <a:gd name="T8" fmla="*/ 20 w 158"/>
                <a:gd name="T9" fmla="*/ 28 h 128"/>
                <a:gd name="T10" fmla="*/ 61 w 158"/>
                <a:gd name="T11" fmla="*/ 5 h 128"/>
                <a:gd name="T12" fmla="*/ 172 w 158"/>
                <a:gd name="T13" fmla="*/ 34 h 128"/>
                <a:gd name="T14" fmla="*/ 195 w 158"/>
                <a:gd name="T15" fmla="*/ 75 h 128"/>
                <a:gd name="T16" fmla="*/ 178 w 158"/>
                <a:gd name="T17" fmla="*/ 134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128">
                  <a:moveTo>
                    <a:pt x="141" y="106"/>
                  </a:moveTo>
                  <a:cubicBezTo>
                    <a:pt x="138" y="120"/>
                    <a:pt x="123" y="128"/>
                    <a:pt x="110" y="124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8" y="97"/>
                    <a:pt x="0" y="83"/>
                    <a:pt x="4" y="69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0" y="9"/>
                    <a:pt x="34" y="0"/>
                    <a:pt x="48" y="4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49" y="31"/>
                    <a:pt x="158" y="45"/>
                    <a:pt x="154" y="59"/>
                  </a:cubicBezTo>
                  <a:lnTo>
                    <a:pt x="141" y="106"/>
                  </a:lnTo>
                  <a:close/>
                </a:path>
              </a:pathLst>
            </a:custGeom>
            <a:solidFill>
              <a:srgbClr val="E1E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73" name="Freeform 425">
              <a:extLst>
                <a:ext uri="{FF2B5EF4-FFF2-40B4-BE49-F238E27FC236}">
                  <a16:creationId xmlns:a16="http://schemas.microsoft.com/office/drawing/2014/main" id="{FE88FD15-B10E-15D4-6939-B9A4ACF5A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" y="1645"/>
              <a:ext cx="123" cy="144"/>
            </a:xfrm>
            <a:custGeom>
              <a:avLst/>
              <a:gdLst>
                <a:gd name="T0" fmla="*/ 95 w 97"/>
                <a:gd name="T1" fmla="*/ 16 h 114"/>
                <a:gd name="T2" fmla="*/ 33 w 97"/>
                <a:gd name="T3" fmla="*/ 0 h 114"/>
                <a:gd name="T4" fmla="*/ 0 w 97"/>
                <a:gd name="T5" fmla="*/ 124 h 114"/>
                <a:gd name="T6" fmla="*/ 62 w 97"/>
                <a:gd name="T7" fmla="*/ 139 h 114"/>
                <a:gd name="T8" fmla="*/ 101 w 97"/>
                <a:gd name="T9" fmla="*/ 116 h 114"/>
                <a:gd name="T10" fmla="*/ 118 w 97"/>
                <a:gd name="T11" fmla="*/ 57 h 114"/>
                <a:gd name="T12" fmla="*/ 95 w 97"/>
                <a:gd name="T13" fmla="*/ 16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114">
                  <a:moveTo>
                    <a:pt x="75" y="13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62" y="114"/>
                    <a:pt x="77" y="106"/>
                    <a:pt x="80" y="92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7" y="31"/>
                    <a:pt x="88" y="17"/>
                    <a:pt x="75" y="13"/>
                  </a:cubicBezTo>
                  <a:close/>
                </a:path>
              </a:pathLst>
            </a:custGeom>
            <a:solidFill>
              <a:srgbClr val="CE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74" name="Freeform 426">
              <a:extLst>
                <a:ext uri="{FF2B5EF4-FFF2-40B4-BE49-F238E27FC236}">
                  <a16:creationId xmlns:a16="http://schemas.microsoft.com/office/drawing/2014/main" id="{C15B9687-C2C0-1453-6497-0A31990C0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" y="1541"/>
              <a:ext cx="239" cy="201"/>
            </a:xfrm>
            <a:custGeom>
              <a:avLst/>
              <a:gdLst>
                <a:gd name="T0" fmla="*/ 204 w 189"/>
                <a:gd name="T1" fmla="*/ 39 h 159"/>
                <a:gd name="T2" fmla="*/ 76 w 189"/>
                <a:gd name="T3" fmla="*/ 6 h 159"/>
                <a:gd name="T4" fmla="*/ 25 w 189"/>
                <a:gd name="T5" fmla="*/ 35 h 159"/>
                <a:gd name="T6" fmla="*/ 5 w 189"/>
                <a:gd name="T7" fmla="*/ 110 h 159"/>
                <a:gd name="T8" fmla="*/ 35 w 189"/>
                <a:gd name="T9" fmla="*/ 162 h 159"/>
                <a:gd name="T10" fmla="*/ 162 w 189"/>
                <a:gd name="T11" fmla="*/ 195 h 159"/>
                <a:gd name="T12" fmla="*/ 212 w 189"/>
                <a:gd name="T13" fmla="*/ 166 h 159"/>
                <a:gd name="T14" fmla="*/ 233 w 189"/>
                <a:gd name="T15" fmla="*/ 91 h 159"/>
                <a:gd name="T16" fmla="*/ 204 w 189"/>
                <a:gd name="T17" fmla="*/ 39 h 159"/>
                <a:gd name="T18" fmla="*/ 199 w 189"/>
                <a:gd name="T19" fmla="*/ 153 h 159"/>
                <a:gd name="T20" fmla="*/ 158 w 189"/>
                <a:gd name="T21" fmla="*/ 177 h 159"/>
                <a:gd name="T22" fmla="*/ 47 w 189"/>
                <a:gd name="T23" fmla="*/ 147 h 159"/>
                <a:gd name="T24" fmla="*/ 24 w 189"/>
                <a:gd name="T25" fmla="*/ 107 h 159"/>
                <a:gd name="T26" fmla="*/ 40 w 189"/>
                <a:gd name="T27" fmla="*/ 48 h 159"/>
                <a:gd name="T28" fmla="*/ 80 w 189"/>
                <a:gd name="T29" fmla="*/ 24 h 159"/>
                <a:gd name="T30" fmla="*/ 191 w 189"/>
                <a:gd name="T31" fmla="*/ 53 h 159"/>
                <a:gd name="T32" fmla="*/ 214 w 189"/>
                <a:gd name="T33" fmla="*/ 94 h 159"/>
                <a:gd name="T34" fmla="*/ 199 w 189"/>
                <a:gd name="T35" fmla="*/ 153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59">
                  <a:moveTo>
                    <a:pt x="161" y="31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43" y="0"/>
                    <a:pt x="25" y="10"/>
                    <a:pt x="20" y="28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0" y="105"/>
                    <a:pt x="10" y="123"/>
                    <a:pt x="28" y="128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45" y="159"/>
                    <a:pt x="163" y="148"/>
                    <a:pt x="168" y="131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9" y="54"/>
                    <a:pt x="178" y="36"/>
                    <a:pt x="161" y="31"/>
                  </a:cubicBezTo>
                  <a:close/>
                  <a:moveTo>
                    <a:pt x="157" y="121"/>
                  </a:moveTo>
                  <a:cubicBezTo>
                    <a:pt x="153" y="135"/>
                    <a:pt x="139" y="143"/>
                    <a:pt x="125" y="140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24" y="113"/>
                    <a:pt x="15" y="98"/>
                    <a:pt x="19" y="85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24"/>
                    <a:pt x="50" y="15"/>
                    <a:pt x="63" y="19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65" y="46"/>
                    <a:pt x="173" y="60"/>
                    <a:pt x="169" y="74"/>
                  </a:cubicBezTo>
                  <a:lnTo>
                    <a:pt x="157" y="121"/>
                  </a:lnTo>
                  <a:close/>
                </a:path>
              </a:pathLst>
            </a:custGeom>
            <a:solidFill>
              <a:srgbClr val="2A4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75" name="Freeform 427">
              <a:extLst>
                <a:ext uri="{FF2B5EF4-FFF2-40B4-BE49-F238E27FC236}">
                  <a16:creationId xmlns:a16="http://schemas.microsoft.com/office/drawing/2014/main" id="{E08F3BCA-A17D-AAD8-023F-22BCE2FA2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" y="1608"/>
              <a:ext cx="239" cy="201"/>
            </a:xfrm>
            <a:custGeom>
              <a:avLst/>
              <a:gdLst>
                <a:gd name="T0" fmla="*/ 204 w 189"/>
                <a:gd name="T1" fmla="*/ 39 h 159"/>
                <a:gd name="T2" fmla="*/ 77 w 189"/>
                <a:gd name="T3" fmla="*/ 5 h 159"/>
                <a:gd name="T4" fmla="*/ 27 w 189"/>
                <a:gd name="T5" fmla="*/ 35 h 159"/>
                <a:gd name="T6" fmla="*/ 6 w 189"/>
                <a:gd name="T7" fmla="*/ 110 h 159"/>
                <a:gd name="T8" fmla="*/ 35 w 189"/>
                <a:gd name="T9" fmla="*/ 161 h 159"/>
                <a:gd name="T10" fmla="*/ 163 w 189"/>
                <a:gd name="T11" fmla="*/ 195 h 159"/>
                <a:gd name="T12" fmla="*/ 214 w 189"/>
                <a:gd name="T13" fmla="*/ 166 h 159"/>
                <a:gd name="T14" fmla="*/ 234 w 189"/>
                <a:gd name="T15" fmla="*/ 90 h 159"/>
                <a:gd name="T16" fmla="*/ 204 w 189"/>
                <a:gd name="T17" fmla="*/ 39 h 159"/>
                <a:gd name="T18" fmla="*/ 199 w 189"/>
                <a:gd name="T19" fmla="*/ 153 h 159"/>
                <a:gd name="T20" fmla="*/ 159 w 189"/>
                <a:gd name="T21" fmla="*/ 176 h 159"/>
                <a:gd name="T22" fmla="*/ 48 w 189"/>
                <a:gd name="T23" fmla="*/ 147 h 159"/>
                <a:gd name="T24" fmla="*/ 25 w 189"/>
                <a:gd name="T25" fmla="*/ 106 h 159"/>
                <a:gd name="T26" fmla="*/ 40 w 189"/>
                <a:gd name="T27" fmla="*/ 47 h 159"/>
                <a:gd name="T28" fmla="*/ 81 w 189"/>
                <a:gd name="T29" fmla="*/ 24 h 159"/>
                <a:gd name="T30" fmla="*/ 192 w 189"/>
                <a:gd name="T31" fmla="*/ 53 h 159"/>
                <a:gd name="T32" fmla="*/ 215 w 189"/>
                <a:gd name="T33" fmla="*/ 94 h 159"/>
                <a:gd name="T34" fmla="*/ 199 w 189"/>
                <a:gd name="T35" fmla="*/ 153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59">
                  <a:moveTo>
                    <a:pt x="161" y="31"/>
                  </a:moveTo>
                  <a:cubicBezTo>
                    <a:pt x="61" y="4"/>
                    <a:pt x="61" y="4"/>
                    <a:pt x="61" y="4"/>
                  </a:cubicBezTo>
                  <a:cubicBezTo>
                    <a:pt x="44" y="0"/>
                    <a:pt x="26" y="10"/>
                    <a:pt x="21" y="2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104"/>
                    <a:pt x="11" y="123"/>
                    <a:pt x="28" y="127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46" y="159"/>
                    <a:pt x="164" y="148"/>
                    <a:pt x="169" y="131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89" y="54"/>
                    <a:pt x="179" y="36"/>
                    <a:pt x="161" y="31"/>
                  </a:cubicBezTo>
                  <a:close/>
                  <a:moveTo>
                    <a:pt x="157" y="121"/>
                  </a:moveTo>
                  <a:cubicBezTo>
                    <a:pt x="154" y="135"/>
                    <a:pt x="139" y="143"/>
                    <a:pt x="126" y="139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24" y="112"/>
                    <a:pt x="16" y="98"/>
                    <a:pt x="20" y="84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6" y="24"/>
                    <a:pt x="50" y="15"/>
                    <a:pt x="64" y="19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65" y="46"/>
                    <a:pt x="174" y="60"/>
                    <a:pt x="170" y="74"/>
                  </a:cubicBezTo>
                  <a:lnTo>
                    <a:pt x="157" y="121"/>
                  </a:lnTo>
                  <a:close/>
                </a:path>
              </a:pathLst>
            </a:custGeom>
            <a:solidFill>
              <a:srgbClr val="2A4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76" name="Freeform 428">
              <a:extLst>
                <a:ext uri="{FF2B5EF4-FFF2-40B4-BE49-F238E27FC236}">
                  <a16:creationId xmlns:a16="http://schemas.microsoft.com/office/drawing/2014/main" id="{DF9256A1-2DFB-6474-77E7-3CF7B1273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" y="569"/>
              <a:ext cx="663" cy="594"/>
            </a:xfrm>
            <a:custGeom>
              <a:avLst/>
              <a:gdLst>
                <a:gd name="T0" fmla="*/ 0 w 663"/>
                <a:gd name="T1" fmla="*/ 341 h 594"/>
                <a:gd name="T2" fmla="*/ 180 w 663"/>
                <a:gd name="T3" fmla="*/ 0 h 594"/>
                <a:gd name="T4" fmla="*/ 663 w 663"/>
                <a:gd name="T5" fmla="*/ 253 h 594"/>
                <a:gd name="T6" fmla="*/ 483 w 663"/>
                <a:gd name="T7" fmla="*/ 594 h 594"/>
                <a:gd name="T8" fmla="*/ 0 w 663"/>
                <a:gd name="T9" fmla="*/ 341 h 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3" h="594">
                  <a:moveTo>
                    <a:pt x="0" y="341"/>
                  </a:moveTo>
                  <a:lnTo>
                    <a:pt x="180" y="0"/>
                  </a:lnTo>
                  <a:lnTo>
                    <a:pt x="663" y="253"/>
                  </a:lnTo>
                  <a:lnTo>
                    <a:pt x="483" y="594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E073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77" name="Freeform 429">
              <a:extLst>
                <a:ext uri="{FF2B5EF4-FFF2-40B4-BE49-F238E27FC236}">
                  <a16:creationId xmlns:a16="http://schemas.microsoft.com/office/drawing/2014/main" id="{AF5BE9FD-158A-1D1D-8924-A6B7E13E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" y="910"/>
              <a:ext cx="491" cy="271"/>
            </a:xfrm>
            <a:custGeom>
              <a:avLst/>
              <a:gdLst>
                <a:gd name="T0" fmla="*/ 8 w 491"/>
                <a:gd name="T1" fmla="*/ 0 h 271"/>
                <a:gd name="T2" fmla="*/ 0 w 491"/>
                <a:gd name="T3" fmla="*/ 19 h 271"/>
                <a:gd name="T4" fmla="*/ 482 w 491"/>
                <a:gd name="T5" fmla="*/ 271 h 271"/>
                <a:gd name="T6" fmla="*/ 491 w 491"/>
                <a:gd name="T7" fmla="*/ 253 h 271"/>
                <a:gd name="T8" fmla="*/ 8 w 491"/>
                <a:gd name="T9" fmla="*/ 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1" h="271">
                  <a:moveTo>
                    <a:pt x="8" y="0"/>
                  </a:moveTo>
                  <a:lnTo>
                    <a:pt x="0" y="19"/>
                  </a:lnTo>
                  <a:lnTo>
                    <a:pt x="482" y="271"/>
                  </a:lnTo>
                  <a:lnTo>
                    <a:pt x="491" y="2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556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78" name="Freeform 430">
              <a:extLst>
                <a:ext uri="{FF2B5EF4-FFF2-40B4-BE49-F238E27FC236}">
                  <a16:creationId xmlns:a16="http://schemas.microsoft.com/office/drawing/2014/main" id="{B0B0861A-017A-F33D-F03E-08A46E935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595"/>
              <a:ext cx="601" cy="541"/>
            </a:xfrm>
            <a:custGeom>
              <a:avLst/>
              <a:gdLst>
                <a:gd name="T0" fmla="*/ 3 w 601"/>
                <a:gd name="T1" fmla="*/ 311 h 541"/>
                <a:gd name="T2" fmla="*/ 6 w 601"/>
                <a:gd name="T3" fmla="*/ 313 h 541"/>
                <a:gd name="T4" fmla="*/ 165 w 601"/>
                <a:gd name="T5" fmla="*/ 9 h 541"/>
                <a:gd name="T6" fmla="*/ 594 w 601"/>
                <a:gd name="T7" fmla="*/ 232 h 541"/>
                <a:gd name="T8" fmla="*/ 436 w 601"/>
                <a:gd name="T9" fmla="*/ 534 h 541"/>
                <a:gd name="T10" fmla="*/ 5 w 601"/>
                <a:gd name="T11" fmla="*/ 309 h 541"/>
                <a:gd name="T12" fmla="*/ 3 w 601"/>
                <a:gd name="T13" fmla="*/ 311 h 541"/>
                <a:gd name="T14" fmla="*/ 6 w 601"/>
                <a:gd name="T15" fmla="*/ 313 h 541"/>
                <a:gd name="T16" fmla="*/ 3 w 601"/>
                <a:gd name="T17" fmla="*/ 311 h 541"/>
                <a:gd name="T18" fmla="*/ 2 w 601"/>
                <a:gd name="T19" fmla="*/ 314 h 541"/>
                <a:gd name="T20" fmla="*/ 438 w 601"/>
                <a:gd name="T21" fmla="*/ 541 h 541"/>
                <a:gd name="T22" fmla="*/ 601 w 601"/>
                <a:gd name="T23" fmla="*/ 229 h 541"/>
                <a:gd name="T24" fmla="*/ 163 w 601"/>
                <a:gd name="T25" fmla="*/ 0 h 541"/>
                <a:gd name="T26" fmla="*/ 0 w 601"/>
                <a:gd name="T27" fmla="*/ 313 h 541"/>
                <a:gd name="T28" fmla="*/ 2 w 601"/>
                <a:gd name="T29" fmla="*/ 314 h 541"/>
                <a:gd name="T30" fmla="*/ 3 w 601"/>
                <a:gd name="T31" fmla="*/ 311 h 5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1" h="541">
                  <a:moveTo>
                    <a:pt x="3" y="311"/>
                  </a:moveTo>
                  <a:lnTo>
                    <a:pt x="6" y="313"/>
                  </a:lnTo>
                  <a:lnTo>
                    <a:pt x="165" y="9"/>
                  </a:lnTo>
                  <a:lnTo>
                    <a:pt x="594" y="232"/>
                  </a:lnTo>
                  <a:lnTo>
                    <a:pt x="436" y="534"/>
                  </a:lnTo>
                  <a:lnTo>
                    <a:pt x="5" y="309"/>
                  </a:lnTo>
                  <a:lnTo>
                    <a:pt x="3" y="311"/>
                  </a:lnTo>
                  <a:lnTo>
                    <a:pt x="6" y="313"/>
                  </a:lnTo>
                  <a:lnTo>
                    <a:pt x="3" y="311"/>
                  </a:lnTo>
                  <a:lnTo>
                    <a:pt x="2" y="314"/>
                  </a:lnTo>
                  <a:lnTo>
                    <a:pt x="438" y="541"/>
                  </a:lnTo>
                  <a:lnTo>
                    <a:pt x="601" y="229"/>
                  </a:lnTo>
                  <a:lnTo>
                    <a:pt x="163" y="0"/>
                  </a:lnTo>
                  <a:lnTo>
                    <a:pt x="0" y="313"/>
                  </a:lnTo>
                  <a:lnTo>
                    <a:pt x="2" y="314"/>
                  </a:lnTo>
                  <a:lnTo>
                    <a:pt x="3" y="3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79" name="Freeform 431">
              <a:extLst>
                <a:ext uri="{FF2B5EF4-FFF2-40B4-BE49-F238E27FC236}">
                  <a16:creationId xmlns:a16="http://schemas.microsoft.com/office/drawing/2014/main" id="{E27FE4BE-45AA-1DF2-FA7E-6C751F8BE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823"/>
              <a:ext cx="119" cy="191"/>
            </a:xfrm>
            <a:custGeom>
              <a:avLst/>
              <a:gdLst>
                <a:gd name="T0" fmla="*/ 119 w 119"/>
                <a:gd name="T1" fmla="*/ 14 h 191"/>
                <a:gd name="T2" fmla="*/ 27 w 119"/>
                <a:gd name="T3" fmla="*/ 191 h 191"/>
                <a:gd name="T4" fmla="*/ 0 w 119"/>
                <a:gd name="T5" fmla="*/ 177 h 191"/>
                <a:gd name="T6" fmla="*/ 94 w 119"/>
                <a:gd name="T7" fmla="*/ 0 h 191"/>
                <a:gd name="T8" fmla="*/ 119 w 119"/>
                <a:gd name="T9" fmla="*/ 14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91">
                  <a:moveTo>
                    <a:pt x="119" y="14"/>
                  </a:moveTo>
                  <a:lnTo>
                    <a:pt x="27" y="191"/>
                  </a:lnTo>
                  <a:lnTo>
                    <a:pt x="0" y="177"/>
                  </a:lnTo>
                  <a:lnTo>
                    <a:pt x="94" y="0"/>
                  </a:lnTo>
                  <a:lnTo>
                    <a:pt x="119" y="14"/>
                  </a:lnTo>
                  <a:close/>
                </a:path>
              </a:pathLst>
            </a:custGeom>
            <a:solidFill>
              <a:srgbClr val="F9E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80" name="Freeform 432">
              <a:extLst>
                <a:ext uri="{FF2B5EF4-FFF2-40B4-BE49-F238E27FC236}">
                  <a16:creationId xmlns:a16="http://schemas.microsoft.com/office/drawing/2014/main" id="{F3F254B9-076C-8C90-2D5F-6D421FCE5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844"/>
              <a:ext cx="119" cy="193"/>
            </a:xfrm>
            <a:custGeom>
              <a:avLst/>
              <a:gdLst>
                <a:gd name="T0" fmla="*/ 119 w 119"/>
                <a:gd name="T1" fmla="*/ 14 h 193"/>
                <a:gd name="T2" fmla="*/ 26 w 119"/>
                <a:gd name="T3" fmla="*/ 193 h 193"/>
                <a:gd name="T4" fmla="*/ 0 w 119"/>
                <a:gd name="T5" fmla="*/ 179 h 193"/>
                <a:gd name="T6" fmla="*/ 93 w 119"/>
                <a:gd name="T7" fmla="*/ 0 h 193"/>
                <a:gd name="T8" fmla="*/ 119 w 119"/>
                <a:gd name="T9" fmla="*/ 14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93">
                  <a:moveTo>
                    <a:pt x="119" y="14"/>
                  </a:moveTo>
                  <a:lnTo>
                    <a:pt x="26" y="193"/>
                  </a:lnTo>
                  <a:lnTo>
                    <a:pt x="0" y="179"/>
                  </a:lnTo>
                  <a:lnTo>
                    <a:pt x="93" y="0"/>
                  </a:lnTo>
                  <a:lnTo>
                    <a:pt x="119" y="14"/>
                  </a:lnTo>
                  <a:close/>
                </a:path>
              </a:pathLst>
            </a:custGeom>
            <a:solidFill>
              <a:srgbClr val="F9E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81" name="Freeform 433">
              <a:extLst>
                <a:ext uri="{FF2B5EF4-FFF2-40B4-BE49-F238E27FC236}">
                  <a16:creationId xmlns:a16="http://schemas.microsoft.com/office/drawing/2014/main" id="{53DE5CE0-AA1F-EB9F-BFA2-9090D0C85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" y="552"/>
              <a:ext cx="540" cy="640"/>
            </a:xfrm>
            <a:custGeom>
              <a:avLst/>
              <a:gdLst>
                <a:gd name="T0" fmla="*/ 0 w 540"/>
                <a:gd name="T1" fmla="*/ 123 h 640"/>
                <a:gd name="T2" fmla="*/ 366 w 540"/>
                <a:gd name="T3" fmla="*/ 0 h 640"/>
                <a:gd name="T4" fmla="*/ 540 w 540"/>
                <a:gd name="T5" fmla="*/ 516 h 640"/>
                <a:gd name="T6" fmla="*/ 175 w 540"/>
                <a:gd name="T7" fmla="*/ 640 h 640"/>
                <a:gd name="T8" fmla="*/ 0 w 540"/>
                <a:gd name="T9" fmla="*/ 123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0" h="640">
                  <a:moveTo>
                    <a:pt x="0" y="123"/>
                  </a:moveTo>
                  <a:lnTo>
                    <a:pt x="366" y="0"/>
                  </a:lnTo>
                  <a:lnTo>
                    <a:pt x="540" y="516"/>
                  </a:lnTo>
                  <a:lnTo>
                    <a:pt x="175" y="64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60A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82" name="Freeform 434">
              <a:extLst>
                <a:ext uri="{FF2B5EF4-FFF2-40B4-BE49-F238E27FC236}">
                  <a16:creationId xmlns:a16="http://schemas.microsoft.com/office/drawing/2014/main" id="{65B800CF-640B-46BB-57C4-A3B0D0919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" y="675"/>
              <a:ext cx="193" cy="523"/>
            </a:xfrm>
            <a:custGeom>
              <a:avLst/>
              <a:gdLst>
                <a:gd name="T0" fmla="*/ 18 w 193"/>
                <a:gd name="T1" fmla="*/ 0 h 523"/>
                <a:gd name="T2" fmla="*/ 0 w 193"/>
                <a:gd name="T3" fmla="*/ 8 h 523"/>
                <a:gd name="T4" fmla="*/ 174 w 193"/>
                <a:gd name="T5" fmla="*/ 523 h 523"/>
                <a:gd name="T6" fmla="*/ 193 w 193"/>
                <a:gd name="T7" fmla="*/ 517 h 523"/>
                <a:gd name="T8" fmla="*/ 18 w 193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523">
                  <a:moveTo>
                    <a:pt x="18" y="0"/>
                  </a:moveTo>
                  <a:lnTo>
                    <a:pt x="0" y="8"/>
                  </a:lnTo>
                  <a:lnTo>
                    <a:pt x="174" y="523"/>
                  </a:lnTo>
                  <a:lnTo>
                    <a:pt x="193" y="5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48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83" name="Freeform 435">
              <a:extLst>
                <a:ext uri="{FF2B5EF4-FFF2-40B4-BE49-F238E27FC236}">
                  <a16:creationId xmlns:a16="http://schemas.microsoft.com/office/drawing/2014/main" id="{4CFEB6EC-25E5-9E13-F237-FC115059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580"/>
              <a:ext cx="493" cy="583"/>
            </a:xfrm>
            <a:custGeom>
              <a:avLst/>
              <a:gdLst>
                <a:gd name="T0" fmla="*/ 4 w 493"/>
                <a:gd name="T1" fmla="*/ 117 h 583"/>
                <a:gd name="T2" fmla="*/ 5 w 493"/>
                <a:gd name="T3" fmla="*/ 119 h 583"/>
                <a:gd name="T4" fmla="*/ 330 w 493"/>
                <a:gd name="T5" fmla="*/ 8 h 583"/>
                <a:gd name="T6" fmla="*/ 486 w 493"/>
                <a:gd name="T7" fmla="*/ 465 h 583"/>
                <a:gd name="T8" fmla="*/ 165 w 493"/>
                <a:gd name="T9" fmla="*/ 575 h 583"/>
                <a:gd name="T10" fmla="*/ 8 w 493"/>
                <a:gd name="T11" fmla="*/ 115 h 583"/>
                <a:gd name="T12" fmla="*/ 4 w 493"/>
                <a:gd name="T13" fmla="*/ 117 h 583"/>
                <a:gd name="T14" fmla="*/ 5 w 493"/>
                <a:gd name="T15" fmla="*/ 119 h 583"/>
                <a:gd name="T16" fmla="*/ 4 w 493"/>
                <a:gd name="T17" fmla="*/ 117 h 583"/>
                <a:gd name="T18" fmla="*/ 1 w 493"/>
                <a:gd name="T19" fmla="*/ 117 h 583"/>
                <a:gd name="T20" fmla="*/ 161 w 493"/>
                <a:gd name="T21" fmla="*/ 583 h 583"/>
                <a:gd name="T22" fmla="*/ 493 w 493"/>
                <a:gd name="T23" fmla="*/ 469 h 583"/>
                <a:gd name="T24" fmla="*/ 334 w 493"/>
                <a:gd name="T25" fmla="*/ 0 h 583"/>
                <a:gd name="T26" fmla="*/ 0 w 493"/>
                <a:gd name="T27" fmla="*/ 114 h 583"/>
                <a:gd name="T28" fmla="*/ 1 w 493"/>
                <a:gd name="T29" fmla="*/ 117 h 583"/>
                <a:gd name="T30" fmla="*/ 4 w 493"/>
                <a:gd name="T31" fmla="*/ 117 h 5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3" h="583">
                  <a:moveTo>
                    <a:pt x="4" y="117"/>
                  </a:moveTo>
                  <a:lnTo>
                    <a:pt x="5" y="119"/>
                  </a:lnTo>
                  <a:lnTo>
                    <a:pt x="330" y="8"/>
                  </a:lnTo>
                  <a:lnTo>
                    <a:pt x="486" y="465"/>
                  </a:lnTo>
                  <a:lnTo>
                    <a:pt x="165" y="575"/>
                  </a:lnTo>
                  <a:lnTo>
                    <a:pt x="8" y="115"/>
                  </a:lnTo>
                  <a:lnTo>
                    <a:pt x="4" y="117"/>
                  </a:lnTo>
                  <a:lnTo>
                    <a:pt x="5" y="119"/>
                  </a:lnTo>
                  <a:lnTo>
                    <a:pt x="4" y="117"/>
                  </a:lnTo>
                  <a:lnTo>
                    <a:pt x="1" y="117"/>
                  </a:lnTo>
                  <a:lnTo>
                    <a:pt x="161" y="583"/>
                  </a:lnTo>
                  <a:lnTo>
                    <a:pt x="493" y="469"/>
                  </a:lnTo>
                  <a:lnTo>
                    <a:pt x="334" y="0"/>
                  </a:lnTo>
                  <a:lnTo>
                    <a:pt x="0" y="114"/>
                  </a:lnTo>
                  <a:lnTo>
                    <a:pt x="1" y="117"/>
                  </a:lnTo>
                  <a:lnTo>
                    <a:pt x="4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84" name="Freeform 436">
              <a:extLst>
                <a:ext uri="{FF2B5EF4-FFF2-40B4-BE49-F238E27FC236}">
                  <a16:creationId xmlns:a16="http://schemas.microsoft.com/office/drawing/2014/main" id="{6CC99D9E-0996-896A-7A24-D85CAF204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" y="934"/>
              <a:ext cx="200" cy="92"/>
            </a:xfrm>
            <a:custGeom>
              <a:avLst/>
              <a:gdLst>
                <a:gd name="T0" fmla="*/ 200 w 200"/>
                <a:gd name="T1" fmla="*/ 28 h 92"/>
                <a:gd name="T2" fmla="*/ 10 w 200"/>
                <a:gd name="T3" fmla="*/ 92 h 92"/>
                <a:gd name="T4" fmla="*/ 0 w 200"/>
                <a:gd name="T5" fmla="*/ 63 h 92"/>
                <a:gd name="T6" fmla="*/ 189 w 200"/>
                <a:gd name="T7" fmla="*/ 0 h 92"/>
                <a:gd name="T8" fmla="*/ 200 w 200"/>
                <a:gd name="T9" fmla="*/ 28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" h="92">
                  <a:moveTo>
                    <a:pt x="200" y="28"/>
                  </a:moveTo>
                  <a:lnTo>
                    <a:pt x="10" y="92"/>
                  </a:lnTo>
                  <a:lnTo>
                    <a:pt x="0" y="63"/>
                  </a:lnTo>
                  <a:lnTo>
                    <a:pt x="189" y="0"/>
                  </a:lnTo>
                  <a:lnTo>
                    <a:pt x="200" y="28"/>
                  </a:lnTo>
                  <a:close/>
                </a:path>
              </a:pathLst>
            </a:custGeom>
            <a:solidFill>
              <a:srgbClr val="70C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7685" name="Freeform 437">
              <a:extLst>
                <a:ext uri="{FF2B5EF4-FFF2-40B4-BE49-F238E27FC236}">
                  <a16:creationId xmlns:a16="http://schemas.microsoft.com/office/drawing/2014/main" id="{233015AD-ECAB-D8D9-4403-3F327F3A6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978"/>
              <a:ext cx="200" cy="93"/>
            </a:xfrm>
            <a:custGeom>
              <a:avLst/>
              <a:gdLst>
                <a:gd name="T0" fmla="*/ 200 w 200"/>
                <a:gd name="T1" fmla="*/ 29 h 93"/>
                <a:gd name="T2" fmla="*/ 10 w 200"/>
                <a:gd name="T3" fmla="*/ 93 h 93"/>
                <a:gd name="T4" fmla="*/ 0 w 200"/>
                <a:gd name="T5" fmla="*/ 65 h 93"/>
                <a:gd name="T6" fmla="*/ 190 w 200"/>
                <a:gd name="T7" fmla="*/ 0 h 93"/>
                <a:gd name="T8" fmla="*/ 200 w 200"/>
                <a:gd name="T9" fmla="*/ 29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" h="93">
                  <a:moveTo>
                    <a:pt x="200" y="29"/>
                  </a:moveTo>
                  <a:lnTo>
                    <a:pt x="10" y="93"/>
                  </a:lnTo>
                  <a:lnTo>
                    <a:pt x="0" y="65"/>
                  </a:lnTo>
                  <a:lnTo>
                    <a:pt x="190" y="0"/>
                  </a:lnTo>
                  <a:lnTo>
                    <a:pt x="200" y="29"/>
                  </a:lnTo>
                  <a:close/>
                </a:path>
              </a:pathLst>
            </a:custGeom>
            <a:solidFill>
              <a:srgbClr val="70C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</p:grpSp>
      <p:sp>
        <p:nvSpPr>
          <p:cNvPr id="442" name="TextBox 441">
            <a:extLst>
              <a:ext uri="{FF2B5EF4-FFF2-40B4-BE49-F238E27FC236}">
                <a16:creationId xmlns:a16="http://schemas.microsoft.com/office/drawing/2014/main" id="{C86A5CEB-CCC1-1EA3-52A6-E5DF492B3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495" y="2215933"/>
            <a:ext cx="68135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b="1" dirty="0">
                <a:latin typeface="Montserrat" pitchFamily="2" charset="-18"/>
              </a:rPr>
              <a:t>6. Zwiększenie poziomu ochrony </a:t>
            </a:r>
            <a:br>
              <a:rPr lang="pl-PL" altLang="pl-PL" sz="2400" b="1" dirty="0">
                <a:latin typeface="Montserrat" pitchFamily="2" charset="-18"/>
              </a:rPr>
            </a:br>
            <a:r>
              <a:rPr lang="pl-PL" altLang="pl-PL" sz="2400" b="1" dirty="0">
                <a:latin typeface="Montserrat" pitchFamily="2" charset="-18"/>
              </a:rPr>
              <a:t>i odporności na zagrożenia cybernetyczne, w szczególności </a:t>
            </a:r>
            <a:br>
              <a:rPr lang="pl-PL" altLang="pl-PL" sz="2400" b="1" dirty="0">
                <a:latin typeface="Montserrat" pitchFamily="2" charset="-18"/>
              </a:rPr>
            </a:br>
            <a:r>
              <a:rPr lang="pl-PL" altLang="pl-PL" sz="2400" b="1" dirty="0">
                <a:latin typeface="Montserrat" pitchFamily="2" charset="-18"/>
              </a:rPr>
              <a:t>w przypadku dużych instalacji </a:t>
            </a:r>
            <a:br>
              <a:rPr lang="pl-PL" altLang="pl-PL" sz="2400" b="1" dirty="0">
                <a:latin typeface="Montserrat" pitchFamily="2" charset="-18"/>
              </a:rPr>
            </a:br>
            <a:r>
              <a:rPr lang="pl-PL" altLang="pl-PL" sz="2400" b="1" dirty="0">
                <a:latin typeface="Montserrat" pitchFamily="2" charset="-18"/>
              </a:rPr>
              <a:t>i infrastruktury przemysłowej</a:t>
            </a:r>
            <a:r>
              <a:rPr lang="pl-PL" altLang="pl-PL" sz="2400" dirty="0">
                <a:latin typeface="Montserrat" pitchFamily="2" charset="-18"/>
              </a:rPr>
              <a:t> (</a:t>
            </a:r>
            <a:r>
              <a:rPr lang="pl-PL" altLang="pl-PL" sz="2400" dirty="0" err="1">
                <a:latin typeface="Montserrat" pitchFamily="2" charset="-18"/>
              </a:rPr>
              <a:t>Preparedness</a:t>
            </a:r>
            <a:r>
              <a:rPr lang="pl-PL" altLang="pl-PL" sz="2400" dirty="0">
                <a:latin typeface="Montserrat" pitchFamily="2" charset="-18"/>
              </a:rPr>
              <a:t> </a:t>
            </a:r>
            <a:r>
              <a:rPr lang="pl-PL" altLang="pl-PL" sz="2400" dirty="0" err="1">
                <a:latin typeface="Montserrat" pitchFamily="2" charset="-18"/>
              </a:rPr>
              <a:t>Support</a:t>
            </a:r>
            <a:r>
              <a:rPr lang="pl-PL" altLang="pl-PL" sz="2400" dirty="0">
                <a:latin typeface="Montserrat" pitchFamily="2" charset="-18"/>
              </a:rPr>
              <a:t> and Mutual Assistance, </a:t>
            </a:r>
            <a:r>
              <a:rPr lang="pl-PL" altLang="pl-PL" sz="2400" dirty="0" err="1">
                <a:latin typeface="Montserrat" pitchFamily="2" charset="-18"/>
              </a:rPr>
              <a:t>Targeting</a:t>
            </a:r>
            <a:r>
              <a:rPr lang="pl-PL" altLang="pl-PL" sz="2400" dirty="0">
                <a:latin typeface="Montserrat" pitchFamily="2" charset="-18"/>
              </a:rPr>
              <a:t> </a:t>
            </a:r>
            <a:r>
              <a:rPr lang="pl-PL" altLang="pl-PL" sz="2400" dirty="0" err="1">
                <a:latin typeface="Montserrat" pitchFamily="2" charset="-18"/>
              </a:rPr>
              <a:t>Larger</a:t>
            </a:r>
            <a:r>
              <a:rPr lang="pl-PL" altLang="pl-PL" sz="2400" dirty="0">
                <a:latin typeface="Montserrat" pitchFamily="2" charset="-18"/>
              </a:rPr>
              <a:t> </a:t>
            </a:r>
            <a:r>
              <a:rPr lang="pl-PL" altLang="pl-PL" sz="2400" dirty="0" err="1">
                <a:latin typeface="Montserrat" pitchFamily="2" charset="-18"/>
              </a:rPr>
              <a:t>Industrial</a:t>
            </a:r>
            <a:r>
              <a:rPr lang="pl-PL" altLang="pl-PL" sz="2400" dirty="0">
                <a:latin typeface="Montserrat" pitchFamily="2" charset="-18"/>
              </a:rPr>
              <a:t> Operations and </a:t>
            </a:r>
            <a:r>
              <a:rPr lang="pl-PL" altLang="pl-PL" sz="2400" dirty="0" err="1">
                <a:latin typeface="Montserrat" pitchFamily="2" charset="-18"/>
              </a:rPr>
              <a:t>Installations</a:t>
            </a:r>
            <a:r>
              <a:rPr lang="pl-PL" altLang="pl-PL" sz="2400" dirty="0">
                <a:latin typeface="Montserrat" pitchFamily="2" charset="-18"/>
              </a:rPr>
              <a:t>.</a:t>
            </a:r>
          </a:p>
        </p:txBody>
      </p:sp>
      <p:pic>
        <p:nvPicPr>
          <p:cNvPr id="3" name="Obraz 2" descr="Obraz zawierający Grafika, projekt graficzny, clipart, zrzut ekranu&#10;&#10;Opis wygenerowany automatycznie">
            <a:extLst>
              <a:ext uri="{FF2B5EF4-FFF2-40B4-BE49-F238E27FC236}">
                <a16:creationId xmlns:a16="http://schemas.microsoft.com/office/drawing/2014/main" id="{981F3F05-7237-944A-7D85-8E080CF9B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237" y="260391"/>
            <a:ext cx="1916026" cy="682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">
            <a:extLst>
              <a:ext uri="{FF2B5EF4-FFF2-40B4-BE49-F238E27FC236}">
                <a16:creationId xmlns:a16="http://schemas.microsoft.com/office/drawing/2014/main" id="{51F090F3-C242-D959-530D-EF3DC9339D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4425" y="457200"/>
            <a:ext cx="9210675" cy="485775"/>
          </a:xfrm>
        </p:spPr>
        <p:txBody>
          <a:bodyPr/>
          <a:lstStyle/>
          <a:p>
            <a:r>
              <a:rPr lang="pl-PL" altLang="pl-PL" b="1" dirty="0">
                <a:latin typeface="Montserrat" pitchFamily="2" charset="-18"/>
              </a:rPr>
              <a:t>Energy </a:t>
            </a:r>
            <a:r>
              <a:rPr lang="pl-PL" altLang="pl-PL" b="1" dirty="0" err="1">
                <a:latin typeface="Montserrat" pitchFamily="2" charset="-18"/>
              </a:rPr>
              <a:t>Logserver</a:t>
            </a:r>
            <a:endParaRPr lang="en-US" altLang="pl-PL" b="1" dirty="0">
              <a:latin typeface="Montserrat" pitchFamily="2" charset="-1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5EF822-F931-CE25-7435-DA4D8542E59F}"/>
              </a:ext>
            </a:extLst>
          </p:cNvPr>
          <p:cNvGrpSpPr>
            <a:grpSpLocks/>
          </p:cNvGrpSpPr>
          <p:nvPr/>
        </p:nvGrpSpPr>
        <p:grpSpPr bwMode="auto">
          <a:xfrm>
            <a:off x="9536113" y="1982788"/>
            <a:ext cx="2032000" cy="4810125"/>
            <a:chOff x="5797551" y="3175"/>
            <a:chExt cx="2976562" cy="6842125"/>
          </a:xfrm>
        </p:grpSpPr>
        <p:sp>
          <p:nvSpPr>
            <p:cNvPr id="29702" name="Freeform 5">
              <a:extLst>
                <a:ext uri="{FF2B5EF4-FFF2-40B4-BE49-F238E27FC236}">
                  <a16:creationId xmlns:a16="http://schemas.microsoft.com/office/drawing/2014/main" id="{8955BFC5-59EC-3F52-39B1-91914F83C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401" y="3898900"/>
              <a:ext cx="1312863" cy="2946400"/>
            </a:xfrm>
            <a:custGeom>
              <a:avLst/>
              <a:gdLst>
                <a:gd name="T0" fmla="*/ 1079500 w 827"/>
                <a:gd name="T1" fmla="*/ 0 h 1856"/>
                <a:gd name="T2" fmla="*/ 261938 w 827"/>
                <a:gd name="T3" fmla="*/ 41275 h 1856"/>
                <a:gd name="T4" fmla="*/ 0 w 827"/>
                <a:gd name="T5" fmla="*/ 2946400 h 1856"/>
                <a:gd name="T6" fmla="*/ 1312863 w 827"/>
                <a:gd name="T7" fmla="*/ 2946400 h 1856"/>
                <a:gd name="T8" fmla="*/ 1079500 w 827"/>
                <a:gd name="T9" fmla="*/ 0 h 1856"/>
                <a:gd name="T10" fmla="*/ 1079500 w 827"/>
                <a:gd name="T11" fmla="*/ 0 h 18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7" h="1856">
                  <a:moveTo>
                    <a:pt x="680" y="0"/>
                  </a:moveTo>
                  <a:lnTo>
                    <a:pt x="165" y="26"/>
                  </a:lnTo>
                  <a:lnTo>
                    <a:pt x="0" y="1856"/>
                  </a:lnTo>
                  <a:lnTo>
                    <a:pt x="827" y="1856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03" name="Freeform 6">
              <a:extLst>
                <a:ext uri="{FF2B5EF4-FFF2-40B4-BE49-F238E27FC236}">
                  <a16:creationId xmlns:a16="http://schemas.microsoft.com/office/drawing/2014/main" id="{2DE51FBE-5711-6BFB-9E87-A5531114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1" y="3487738"/>
              <a:ext cx="819150" cy="947738"/>
            </a:xfrm>
            <a:custGeom>
              <a:avLst/>
              <a:gdLst>
                <a:gd name="T0" fmla="*/ 819150 w 335"/>
                <a:gd name="T1" fmla="*/ 411421 h 387"/>
                <a:gd name="T2" fmla="*/ 814260 w 335"/>
                <a:gd name="T3" fmla="*/ 350198 h 387"/>
                <a:gd name="T4" fmla="*/ 408352 w 335"/>
                <a:gd name="T5" fmla="*/ 0 h 387"/>
                <a:gd name="T6" fmla="*/ 4890 w 335"/>
                <a:gd name="T7" fmla="*/ 350198 h 387"/>
                <a:gd name="T8" fmla="*/ 0 w 335"/>
                <a:gd name="T9" fmla="*/ 411421 h 387"/>
                <a:gd name="T10" fmla="*/ 0 w 335"/>
                <a:gd name="T11" fmla="*/ 411421 h 387"/>
                <a:gd name="T12" fmla="*/ 0 w 335"/>
                <a:gd name="T13" fmla="*/ 411421 h 387"/>
                <a:gd name="T14" fmla="*/ 154049 w 335"/>
                <a:gd name="T15" fmla="*/ 773864 h 387"/>
                <a:gd name="T16" fmla="*/ 234741 w 335"/>
                <a:gd name="T17" fmla="*/ 653866 h 387"/>
                <a:gd name="T18" fmla="*/ 408352 w 335"/>
                <a:gd name="T19" fmla="*/ 947738 h 387"/>
                <a:gd name="T20" fmla="*/ 584409 w 335"/>
                <a:gd name="T21" fmla="*/ 653866 h 387"/>
                <a:gd name="T22" fmla="*/ 665101 w 335"/>
                <a:gd name="T23" fmla="*/ 773864 h 387"/>
                <a:gd name="T24" fmla="*/ 819150 w 335"/>
                <a:gd name="T25" fmla="*/ 411421 h 387"/>
                <a:gd name="T26" fmla="*/ 819150 w 335"/>
                <a:gd name="T27" fmla="*/ 411421 h 3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5" h="387">
                  <a:moveTo>
                    <a:pt x="335" y="168"/>
                  </a:moveTo>
                  <a:cubicBezTo>
                    <a:pt x="335" y="159"/>
                    <a:pt x="335" y="150"/>
                    <a:pt x="333" y="143"/>
                  </a:cubicBezTo>
                  <a:cubicBezTo>
                    <a:pt x="321" y="62"/>
                    <a:pt x="251" y="0"/>
                    <a:pt x="167" y="0"/>
                  </a:cubicBezTo>
                  <a:cubicBezTo>
                    <a:pt x="84" y="0"/>
                    <a:pt x="14" y="62"/>
                    <a:pt x="2" y="143"/>
                  </a:cubicBezTo>
                  <a:cubicBezTo>
                    <a:pt x="0" y="150"/>
                    <a:pt x="0" y="159"/>
                    <a:pt x="0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" y="212"/>
                    <a:pt x="20" y="262"/>
                    <a:pt x="63" y="316"/>
                  </a:cubicBezTo>
                  <a:cubicBezTo>
                    <a:pt x="76" y="300"/>
                    <a:pt x="87" y="283"/>
                    <a:pt x="96" y="267"/>
                  </a:cubicBezTo>
                  <a:cubicBezTo>
                    <a:pt x="111" y="306"/>
                    <a:pt x="135" y="346"/>
                    <a:pt x="167" y="387"/>
                  </a:cubicBezTo>
                  <a:cubicBezTo>
                    <a:pt x="200" y="346"/>
                    <a:pt x="224" y="306"/>
                    <a:pt x="239" y="267"/>
                  </a:cubicBezTo>
                  <a:cubicBezTo>
                    <a:pt x="248" y="283"/>
                    <a:pt x="259" y="300"/>
                    <a:pt x="272" y="316"/>
                  </a:cubicBezTo>
                  <a:cubicBezTo>
                    <a:pt x="315" y="262"/>
                    <a:pt x="334" y="212"/>
                    <a:pt x="335" y="168"/>
                  </a:cubicBezTo>
                  <a:cubicBezTo>
                    <a:pt x="335" y="168"/>
                    <a:pt x="335" y="168"/>
                    <a:pt x="335" y="168"/>
                  </a:cubicBezTo>
                  <a:close/>
                </a:path>
              </a:pathLst>
            </a:custGeom>
            <a:solidFill>
              <a:srgbClr val="EEE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04" name="Freeform 7">
              <a:extLst>
                <a:ext uri="{FF2B5EF4-FFF2-40B4-BE49-F238E27FC236}">
                  <a16:creationId xmlns:a16="http://schemas.microsoft.com/office/drawing/2014/main" id="{D70BDBD0-5E71-8DEA-91E7-FA742045D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4838" y="3554413"/>
              <a:ext cx="688975" cy="769938"/>
            </a:xfrm>
            <a:custGeom>
              <a:avLst/>
              <a:gdLst>
                <a:gd name="T0" fmla="*/ 343262 w 281"/>
                <a:gd name="T1" fmla="*/ 769938 h 315"/>
                <a:gd name="T2" fmla="*/ 230476 w 281"/>
                <a:gd name="T3" fmla="*/ 562177 h 315"/>
                <a:gd name="T4" fmla="*/ 176535 w 281"/>
                <a:gd name="T5" fmla="*/ 435076 h 315"/>
                <a:gd name="T6" fmla="*/ 110334 w 281"/>
                <a:gd name="T7" fmla="*/ 554844 h 315"/>
                <a:gd name="T8" fmla="*/ 88267 w 281"/>
                <a:gd name="T9" fmla="*/ 593952 h 315"/>
                <a:gd name="T10" fmla="*/ 0 w 281"/>
                <a:gd name="T11" fmla="*/ 344639 h 315"/>
                <a:gd name="T12" fmla="*/ 0 w 281"/>
                <a:gd name="T13" fmla="*/ 342195 h 315"/>
                <a:gd name="T14" fmla="*/ 2452 w 281"/>
                <a:gd name="T15" fmla="*/ 295754 h 315"/>
                <a:gd name="T16" fmla="*/ 2452 w 281"/>
                <a:gd name="T17" fmla="*/ 293310 h 315"/>
                <a:gd name="T18" fmla="*/ 343262 w 281"/>
                <a:gd name="T19" fmla="*/ 0 h 315"/>
                <a:gd name="T20" fmla="*/ 684071 w 281"/>
                <a:gd name="T21" fmla="*/ 293310 h 315"/>
                <a:gd name="T22" fmla="*/ 686523 w 281"/>
                <a:gd name="T23" fmla="*/ 295754 h 315"/>
                <a:gd name="T24" fmla="*/ 688975 w 281"/>
                <a:gd name="T25" fmla="*/ 339750 h 315"/>
                <a:gd name="T26" fmla="*/ 688975 w 281"/>
                <a:gd name="T27" fmla="*/ 344639 h 315"/>
                <a:gd name="T28" fmla="*/ 600708 w 281"/>
                <a:gd name="T29" fmla="*/ 593952 h 315"/>
                <a:gd name="T30" fmla="*/ 578641 w 281"/>
                <a:gd name="T31" fmla="*/ 554844 h 315"/>
                <a:gd name="T32" fmla="*/ 512440 w 281"/>
                <a:gd name="T33" fmla="*/ 435076 h 315"/>
                <a:gd name="T34" fmla="*/ 458499 w 281"/>
                <a:gd name="T35" fmla="*/ 562177 h 315"/>
                <a:gd name="T36" fmla="*/ 343262 w 281"/>
                <a:gd name="T37" fmla="*/ 769938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1" h="315">
                  <a:moveTo>
                    <a:pt x="140" y="315"/>
                  </a:moveTo>
                  <a:cubicBezTo>
                    <a:pt x="121" y="287"/>
                    <a:pt x="105" y="259"/>
                    <a:pt x="94" y="230"/>
                  </a:cubicBezTo>
                  <a:cubicBezTo>
                    <a:pt x="72" y="178"/>
                    <a:pt x="72" y="178"/>
                    <a:pt x="72" y="178"/>
                  </a:cubicBezTo>
                  <a:cubicBezTo>
                    <a:pt x="45" y="227"/>
                    <a:pt x="45" y="227"/>
                    <a:pt x="45" y="227"/>
                  </a:cubicBezTo>
                  <a:cubicBezTo>
                    <a:pt x="42" y="233"/>
                    <a:pt x="39" y="238"/>
                    <a:pt x="36" y="243"/>
                  </a:cubicBezTo>
                  <a:cubicBezTo>
                    <a:pt x="13" y="207"/>
                    <a:pt x="0" y="172"/>
                    <a:pt x="0" y="14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0" y="126"/>
                    <a:pt x="1" y="121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2" y="52"/>
                    <a:pt x="72" y="0"/>
                    <a:pt x="140" y="0"/>
                  </a:cubicBezTo>
                  <a:cubicBezTo>
                    <a:pt x="209" y="0"/>
                    <a:pt x="269" y="52"/>
                    <a:pt x="279" y="120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1" y="126"/>
                    <a:pt x="281" y="132"/>
                    <a:pt x="281" y="139"/>
                  </a:cubicBezTo>
                  <a:cubicBezTo>
                    <a:pt x="281" y="141"/>
                    <a:pt x="281" y="141"/>
                    <a:pt x="281" y="141"/>
                  </a:cubicBezTo>
                  <a:cubicBezTo>
                    <a:pt x="280" y="172"/>
                    <a:pt x="268" y="207"/>
                    <a:pt x="245" y="243"/>
                  </a:cubicBezTo>
                  <a:cubicBezTo>
                    <a:pt x="242" y="238"/>
                    <a:pt x="239" y="233"/>
                    <a:pt x="236" y="227"/>
                  </a:cubicBezTo>
                  <a:cubicBezTo>
                    <a:pt x="209" y="178"/>
                    <a:pt x="209" y="178"/>
                    <a:pt x="209" y="178"/>
                  </a:cubicBezTo>
                  <a:cubicBezTo>
                    <a:pt x="187" y="230"/>
                    <a:pt x="187" y="230"/>
                    <a:pt x="187" y="230"/>
                  </a:cubicBezTo>
                  <a:cubicBezTo>
                    <a:pt x="176" y="259"/>
                    <a:pt x="160" y="287"/>
                    <a:pt x="140" y="315"/>
                  </a:cubicBezTo>
                  <a:close/>
                </a:path>
              </a:pathLst>
            </a:custGeom>
            <a:solidFill>
              <a:srgbClr val="E8B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05" name="Freeform 8">
              <a:extLst>
                <a:ext uri="{FF2B5EF4-FFF2-40B4-BE49-F238E27FC236}">
                  <a16:creationId xmlns:a16="http://schemas.microsoft.com/office/drawing/2014/main" id="{D973E003-509B-08C9-BCC8-613DA9CE0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619500"/>
              <a:ext cx="555625" cy="582613"/>
            </a:xfrm>
            <a:custGeom>
              <a:avLst/>
              <a:gdLst>
                <a:gd name="T0" fmla="*/ 276589 w 227"/>
                <a:gd name="T1" fmla="*/ 582613 h 238"/>
                <a:gd name="T2" fmla="*/ 222740 w 227"/>
                <a:gd name="T3" fmla="*/ 472455 h 238"/>
                <a:gd name="T4" fmla="*/ 119937 w 227"/>
                <a:gd name="T5" fmla="*/ 217868 h 238"/>
                <a:gd name="T6" fmla="*/ 24477 w 227"/>
                <a:gd name="T7" fmla="*/ 391673 h 238"/>
                <a:gd name="T8" fmla="*/ 0 w 227"/>
                <a:gd name="T9" fmla="*/ 276619 h 238"/>
                <a:gd name="T10" fmla="*/ 0 w 227"/>
                <a:gd name="T11" fmla="*/ 274171 h 238"/>
                <a:gd name="T12" fmla="*/ 2448 w 227"/>
                <a:gd name="T13" fmla="*/ 242347 h 238"/>
                <a:gd name="T14" fmla="*/ 2448 w 227"/>
                <a:gd name="T15" fmla="*/ 237452 h 238"/>
                <a:gd name="T16" fmla="*/ 276589 w 227"/>
                <a:gd name="T17" fmla="*/ 0 h 238"/>
                <a:gd name="T18" fmla="*/ 553177 w 227"/>
                <a:gd name="T19" fmla="*/ 237452 h 238"/>
                <a:gd name="T20" fmla="*/ 553177 w 227"/>
                <a:gd name="T21" fmla="*/ 242347 h 238"/>
                <a:gd name="T22" fmla="*/ 555625 w 227"/>
                <a:gd name="T23" fmla="*/ 274171 h 238"/>
                <a:gd name="T24" fmla="*/ 555625 w 227"/>
                <a:gd name="T25" fmla="*/ 276619 h 238"/>
                <a:gd name="T26" fmla="*/ 531148 w 227"/>
                <a:gd name="T27" fmla="*/ 391673 h 238"/>
                <a:gd name="T28" fmla="*/ 435688 w 227"/>
                <a:gd name="T29" fmla="*/ 217868 h 238"/>
                <a:gd name="T30" fmla="*/ 330438 w 227"/>
                <a:gd name="T31" fmla="*/ 472455 h 238"/>
                <a:gd name="T32" fmla="*/ 276589 w 227"/>
                <a:gd name="T33" fmla="*/ 582613 h 2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7" h="238">
                  <a:moveTo>
                    <a:pt x="113" y="238"/>
                  </a:moveTo>
                  <a:cubicBezTo>
                    <a:pt x="105" y="223"/>
                    <a:pt x="98" y="208"/>
                    <a:pt x="91" y="193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3" y="143"/>
                    <a:pt x="0" y="127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07"/>
                    <a:pt x="0" y="102"/>
                    <a:pt x="1" y="99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9" y="42"/>
                    <a:pt x="58" y="0"/>
                    <a:pt x="113" y="0"/>
                  </a:cubicBezTo>
                  <a:cubicBezTo>
                    <a:pt x="169" y="0"/>
                    <a:pt x="218" y="42"/>
                    <a:pt x="226" y="97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7" y="102"/>
                    <a:pt x="227" y="107"/>
                    <a:pt x="227" y="112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7" y="127"/>
                    <a:pt x="223" y="143"/>
                    <a:pt x="217" y="160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35" y="193"/>
                    <a:pt x="135" y="193"/>
                    <a:pt x="135" y="193"/>
                  </a:cubicBezTo>
                  <a:cubicBezTo>
                    <a:pt x="129" y="208"/>
                    <a:pt x="122" y="223"/>
                    <a:pt x="113" y="238"/>
                  </a:cubicBezTo>
                  <a:close/>
                </a:path>
              </a:pathLst>
            </a:custGeom>
            <a:solidFill>
              <a:srgbClr val="A54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06" name="Freeform 9">
              <a:extLst>
                <a:ext uri="{FF2B5EF4-FFF2-40B4-BE49-F238E27FC236}">
                  <a16:creationId xmlns:a16="http://schemas.microsoft.com/office/drawing/2014/main" id="{6F5D8A18-1C2B-59B0-1E56-9BF371CB6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6" y="3514725"/>
              <a:ext cx="906463" cy="198438"/>
            </a:xfrm>
            <a:custGeom>
              <a:avLst/>
              <a:gdLst>
                <a:gd name="T0" fmla="*/ 2450 w 370"/>
                <a:gd name="T1" fmla="*/ 0 h 81"/>
                <a:gd name="T2" fmla="*/ 0 w 370"/>
                <a:gd name="T3" fmla="*/ 85745 h 81"/>
                <a:gd name="T4" fmla="*/ 906463 w 370"/>
                <a:gd name="T5" fmla="*/ 85745 h 81"/>
                <a:gd name="T6" fmla="*/ 904013 w 370"/>
                <a:gd name="T7" fmla="*/ 0 h 81"/>
                <a:gd name="T8" fmla="*/ 2450 w 37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0" h="81">
                  <a:moveTo>
                    <a:pt x="1" y="0"/>
                  </a:moveTo>
                  <a:cubicBezTo>
                    <a:pt x="1" y="11"/>
                    <a:pt x="0" y="22"/>
                    <a:pt x="0" y="35"/>
                  </a:cubicBezTo>
                  <a:cubicBezTo>
                    <a:pt x="127" y="81"/>
                    <a:pt x="243" y="81"/>
                    <a:pt x="370" y="35"/>
                  </a:cubicBezTo>
                  <a:cubicBezTo>
                    <a:pt x="370" y="22"/>
                    <a:pt x="370" y="11"/>
                    <a:pt x="369" y="0"/>
                  </a:cubicBezTo>
                  <a:cubicBezTo>
                    <a:pt x="245" y="35"/>
                    <a:pt x="125" y="35"/>
                    <a:pt x="1" y="0"/>
                  </a:cubicBezTo>
                  <a:close/>
                </a:path>
              </a:pathLst>
            </a:custGeom>
            <a:solidFill>
              <a:srgbClr val="C5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07" name="Freeform 10">
              <a:extLst>
                <a:ext uri="{FF2B5EF4-FFF2-40B4-BE49-F238E27FC236}">
                  <a16:creationId xmlns:a16="http://schemas.microsoft.com/office/drawing/2014/main" id="{3409C64A-8F27-4013-B49F-32E8B89C3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513" y="3282950"/>
              <a:ext cx="1057275" cy="317500"/>
            </a:xfrm>
            <a:custGeom>
              <a:avLst/>
              <a:gdLst>
                <a:gd name="T0" fmla="*/ 978958 w 432"/>
                <a:gd name="T1" fmla="*/ 232019 h 130"/>
                <a:gd name="T2" fmla="*/ 1057275 w 432"/>
                <a:gd name="T3" fmla="*/ 210038 h 130"/>
                <a:gd name="T4" fmla="*/ 1057275 w 432"/>
                <a:gd name="T5" fmla="*/ 0 h 130"/>
                <a:gd name="T6" fmla="*/ 0 w 432"/>
                <a:gd name="T7" fmla="*/ 0 h 130"/>
                <a:gd name="T8" fmla="*/ 0 w 432"/>
                <a:gd name="T9" fmla="*/ 210038 h 130"/>
                <a:gd name="T10" fmla="*/ 78317 w 432"/>
                <a:gd name="T11" fmla="*/ 232019 h 130"/>
                <a:gd name="T12" fmla="*/ 978958 w 432"/>
                <a:gd name="T13" fmla="*/ 23201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2" h="130">
                  <a:moveTo>
                    <a:pt x="400" y="95"/>
                  </a:moveTo>
                  <a:cubicBezTo>
                    <a:pt x="411" y="93"/>
                    <a:pt x="420" y="89"/>
                    <a:pt x="432" y="86"/>
                  </a:cubicBezTo>
                  <a:cubicBezTo>
                    <a:pt x="432" y="52"/>
                    <a:pt x="432" y="36"/>
                    <a:pt x="432" y="0"/>
                  </a:cubicBezTo>
                  <a:cubicBezTo>
                    <a:pt x="288" y="0"/>
                    <a:pt x="144" y="0"/>
                    <a:pt x="0" y="0"/>
                  </a:cubicBezTo>
                  <a:cubicBezTo>
                    <a:pt x="0" y="36"/>
                    <a:pt x="0" y="52"/>
                    <a:pt x="0" y="86"/>
                  </a:cubicBezTo>
                  <a:cubicBezTo>
                    <a:pt x="12" y="89"/>
                    <a:pt x="21" y="92"/>
                    <a:pt x="32" y="95"/>
                  </a:cubicBezTo>
                  <a:cubicBezTo>
                    <a:pt x="156" y="130"/>
                    <a:pt x="276" y="130"/>
                    <a:pt x="400" y="95"/>
                  </a:cubicBezTo>
                  <a:close/>
                </a:path>
              </a:pathLst>
            </a:custGeom>
            <a:solidFill>
              <a:srgbClr val="E8B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08" name="Freeform 11">
              <a:extLst>
                <a:ext uri="{FF2B5EF4-FFF2-40B4-BE49-F238E27FC236}">
                  <a16:creationId xmlns:a16="http://schemas.microsoft.com/office/drawing/2014/main" id="{5E36BC3D-1990-4CFC-3AAE-FC447DFE8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1" y="2508250"/>
              <a:ext cx="898525" cy="1196975"/>
            </a:xfrm>
            <a:custGeom>
              <a:avLst/>
              <a:gdLst>
                <a:gd name="T0" fmla="*/ 817731 w 367"/>
                <a:gd name="T1" fmla="*/ 200720 h 489"/>
                <a:gd name="T2" fmla="*/ 898525 w 367"/>
                <a:gd name="T3" fmla="*/ 565442 h 489"/>
                <a:gd name="T4" fmla="*/ 717351 w 367"/>
                <a:gd name="T5" fmla="*/ 751475 h 489"/>
                <a:gd name="T6" fmla="*/ 558212 w 367"/>
                <a:gd name="T7" fmla="*/ 1196975 h 489"/>
                <a:gd name="T8" fmla="*/ 817731 w 367"/>
                <a:gd name="T9" fmla="*/ 200720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7" h="489">
                  <a:moveTo>
                    <a:pt x="334" y="82"/>
                  </a:moveTo>
                  <a:cubicBezTo>
                    <a:pt x="367" y="231"/>
                    <a:pt x="367" y="231"/>
                    <a:pt x="367" y="231"/>
                  </a:cubicBezTo>
                  <a:cubicBezTo>
                    <a:pt x="367" y="231"/>
                    <a:pt x="298" y="206"/>
                    <a:pt x="293" y="307"/>
                  </a:cubicBezTo>
                  <a:cubicBezTo>
                    <a:pt x="288" y="407"/>
                    <a:pt x="282" y="489"/>
                    <a:pt x="228" y="489"/>
                  </a:cubicBezTo>
                  <a:cubicBezTo>
                    <a:pt x="174" y="489"/>
                    <a:pt x="0" y="0"/>
                    <a:pt x="334" y="82"/>
                  </a:cubicBezTo>
                  <a:close/>
                </a:path>
              </a:pathLst>
            </a:custGeom>
            <a:solidFill>
              <a:srgbClr val="A54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09" name="Freeform 15">
              <a:extLst>
                <a:ext uri="{FF2B5EF4-FFF2-40B4-BE49-F238E27FC236}">
                  <a16:creationId xmlns:a16="http://schemas.microsoft.com/office/drawing/2014/main" id="{6F0B84DC-F8EC-08C9-C278-229138182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88" y="2508250"/>
              <a:ext cx="898525" cy="1196975"/>
            </a:xfrm>
            <a:custGeom>
              <a:avLst/>
              <a:gdLst>
                <a:gd name="T0" fmla="*/ 80794 w 367"/>
                <a:gd name="T1" fmla="*/ 200720 h 489"/>
                <a:gd name="T2" fmla="*/ 0 w 367"/>
                <a:gd name="T3" fmla="*/ 565442 h 489"/>
                <a:gd name="T4" fmla="*/ 181174 w 367"/>
                <a:gd name="T5" fmla="*/ 751475 h 489"/>
                <a:gd name="T6" fmla="*/ 340313 w 367"/>
                <a:gd name="T7" fmla="*/ 1196975 h 489"/>
                <a:gd name="T8" fmla="*/ 80794 w 367"/>
                <a:gd name="T9" fmla="*/ 200720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7" h="489">
                  <a:moveTo>
                    <a:pt x="33" y="82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0" y="231"/>
                    <a:pt x="69" y="206"/>
                    <a:pt x="74" y="307"/>
                  </a:cubicBezTo>
                  <a:cubicBezTo>
                    <a:pt x="79" y="407"/>
                    <a:pt x="85" y="489"/>
                    <a:pt x="139" y="489"/>
                  </a:cubicBezTo>
                  <a:cubicBezTo>
                    <a:pt x="194" y="489"/>
                    <a:pt x="367" y="0"/>
                    <a:pt x="33" y="82"/>
                  </a:cubicBezTo>
                  <a:close/>
                </a:path>
              </a:pathLst>
            </a:custGeom>
            <a:solidFill>
              <a:srgbClr val="A54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10" name="Freeform 19">
              <a:extLst>
                <a:ext uri="{FF2B5EF4-FFF2-40B4-BE49-F238E27FC236}">
                  <a16:creationId xmlns:a16="http://schemas.microsoft.com/office/drawing/2014/main" id="{CDF931C8-E99D-3182-8D00-54EB3E02A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863" y="36513"/>
              <a:ext cx="1812925" cy="3422650"/>
            </a:xfrm>
            <a:custGeom>
              <a:avLst/>
              <a:gdLst>
                <a:gd name="T0" fmla="*/ 1746867 w 741"/>
                <a:gd name="T1" fmla="*/ 957265 h 1398"/>
                <a:gd name="T2" fmla="*/ 905239 w 741"/>
                <a:gd name="T3" fmla="*/ 0 h 1398"/>
                <a:gd name="T4" fmla="*/ 63611 w 741"/>
                <a:gd name="T5" fmla="*/ 957265 h 1398"/>
                <a:gd name="T6" fmla="*/ 308271 w 741"/>
                <a:gd name="T7" fmla="*/ 3305134 h 1398"/>
                <a:gd name="T8" fmla="*/ 905239 w 741"/>
                <a:gd name="T9" fmla="*/ 3422650 h 1398"/>
                <a:gd name="T10" fmla="*/ 1502208 w 741"/>
                <a:gd name="T11" fmla="*/ 3305134 h 1398"/>
                <a:gd name="T12" fmla="*/ 1746867 w 741"/>
                <a:gd name="T13" fmla="*/ 957265 h 13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1" h="1398">
                  <a:moveTo>
                    <a:pt x="714" y="391"/>
                  </a:moveTo>
                  <a:cubicBezTo>
                    <a:pt x="688" y="226"/>
                    <a:pt x="470" y="0"/>
                    <a:pt x="370" y="0"/>
                  </a:cubicBezTo>
                  <a:cubicBezTo>
                    <a:pt x="271" y="0"/>
                    <a:pt x="52" y="226"/>
                    <a:pt x="26" y="391"/>
                  </a:cubicBezTo>
                  <a:cubicBezTo>
                    <a:pt x="0" y="555"/>
                    <a:pt x="61" y="1090"/>
                    <a:pt x="126" y="1350"/>
                  </a:cubicBezTo>
                  <a:cubicBezTo>
                    <a:pt x="126" y="1350"/>
                    <a:pt x="199" y="1398"/>
                    <a:pt x="370" y="1398"/>
                  </a:cubicBezTo>
                  <a:cubicBezTo>
                    <a:pt x="525" y="1398"/>
                    <a:pt x="614" y="1350"/>
                    <a:pt x="614" y="1350"/>
                  </a:cubicBezTo>
                  <a:cubicBezTo>
                    <a:pt x="679" y="1090"/>
                    <a:pt x="741" y="555"/>
                    <a:pt x="714" y="391"/>
                  </a:cubicBezTo>
                  <a:close/>
                </a:path>
              </a:pathLst>
            </a:custGeom>
            <a:solidFill>
              <a:srgbClr val="EEE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11" name="Freeform 20">
              <a:extLst>
                <a:ext uri="{FF2B5EF4-FFF2-40B4-BE49-F238E27FC236}">
                  <a16:creationId xmlns:a16="http://schemas.microsoft.com/office/drawing/2014/main" id="{4D1A0B59-49BE-5816-A4F7-9C7D5B8F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2439988"/>
              <a:ext cx="158750" cy="153988"/>
            </a:xfrm>
            <a:custGeom>
              <a:avLst/>
              <a:gdLst>
                <a:gd name="T0" fmla="*/ 139212 w 65"/>
                <a:gd name="T1" fmla="*/ 153988 h 63"/>
                <a:gd name="T2" fmla="*/ 0 w 65"/>
                <a:gd name="T3" fmla="*/ 131990 h 63"/>
                <a:gd name="T4" fmla="*/ 24423 w 65"/>
                <a:gd name="T5" fmla="*/ 0 h 63"/>
                <a:gd name="T6" fmla="*/ 158750 w 65"/>
                <a:gd name="T7" fmla="*/ 21998 h 63"/>
                <a:gd name="T8" fmla="*/ 139212 w 65"/>
                <a:gd name="T9" fmla="*/ 153988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3">
                  <a:moveTo>
                    <a:pt x="57" y="63"/>
                  </a:moveTo>
                  <a:cubicBezTo>
                    <a:pt x="34" y="60"/>
                    <a:pt x="23" y="58"/>
                    <a:pt x="0" y="54"/>
                  </a:cubicBezTo>
                  <a:cubicBezTo>
                    <a:pt x="4" y="33"/>
                    <a:pt x="6" y="22"/>
                    <a:pt x="10" y="0"/>
                  </a:cubicBezTo>
                  <a:cubicBezTo>
                    <a:pt x="32" y="4"/>
                    <a:pt x="43" y="6"/>
                    <a:pt x="65" y="9"/>
                  </a:cubicBezTo>
                  <a:cubicBezTo>
                    <a:pt x="61" y="31"/>
                    <a:pt x="60" y="42"/>
                    <a:pt x="57" y="63"/>
                  </a:cubicBezTo>
                  <a:close/>
                </a:path>
              </a:pathLst>
            </a:custGeom>
            <a:solidFill>
              <a:srgbClr val="C5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12" name="Freeform 21">
              <a:extLst>
                <a:ext uri="{FF2B5EF4-FFF2-40B4-BE49-F238E27FC236}">
                  <a16:creationId xmlns:a16="http://schemas.microsoft.com/office/drawing/2014/main" id="{C5E8C396-08D6-A5E4-619A-C1DC26077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576" y="2462213"/>
              <a:ext cx="152400" cy="152400"/>
            </a:xfrm>
            <a:custGeom>
              <a:avLst/>
              <a:gdLst>
                <a:gd name="T0" fmla="*/ 19665 w 62"/>
                <a:gd name="T1" fmla="*/ 0 h 62"/>
                <a:gd name="T2" fmla="*/ 152400 w 62"/>
                <a:gd name="T3" fmla="*/ 17206 h 62"/>
                <a:gd name="T4" fmla="*/ 140110 w 62"/>
                <a:gd name="T5" fmla="*/ 152400 h 62"/>
                <a:gd name="T6" fmla="*/ 0 w 62"/>
                <a:gd name="T7" fmla="*/ 132735 h 62"/>
                <a:gd name="T8" fmla="*/ 19665 w 6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62">
                  <a:moveTo>
                    <a:pt x="8" y="0"/>
                  </a:moveTo>
                  <a:cubicBezTo>
                    <a:pt x="29" y="3"/>
                    <a:pt x="40" y="5"/>
                    <a:pt x="62" y="7"/>
                  </a:cubicBezTo>
                  <a:cubicBezTo>
                    <a:pt x="60" y="29"/>
                    <a:pt x="59" y="40"/>
                    <a:pt x="57" y="62"/>
                  </a:cubicBezTo>
                  <a:cubicBezTo>
                    <a:pt x="34" y="59"/>
                    <a:pt x="22" y="58"/>
                    <a:pt x="0" y="54"/>
                  </a:cubicBezTo>
                  <a:cubicBezTo>
                    <a:pt x="3" y="33"/>
                    <a:pt x="4" y="22"/>
                    <a:pt x="8" y="0"/>
                  </a:cubicBezTo>
                  <a:close/>
                </a:path>
              </a:pathLst>
            </a:custGeom>
            <a:solidFill>
              <a:srgbClr val="E8B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13" name="Freeform 22">
              <a:extLst>
                <a:ext uri="{FF2B5EF4-FFF2-40B4-BE49-F238E27FC236}">
                  <a16:creationId xmlns:a16="http://schemas.microsoft.com/office/drawing/2014/main" id="{FBC0406C-38B4-6CAF-D5AD-3330AF2DF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6" y="2479675"/>
              <a:ext cx="149225" cy="146050"/>
            </a:xfrm>
            <a:custGeom>
              <a:avLst/>
              <a:gdLst>
                <a:gd name="T0" fmla="*/ 139440 w 61"/>
                <a:gd name="T1" fmla="*/ 146050 h 60"/>
                <a:gd name="T2" fmla="*/ 0 w 61"/>
                <a:gd name="T3" fmla="*/ 133879 h 60"/>
                <a:gd name="T4" fmla="*/ 12232 w 61"/>
                <a:gd name="T5" fmla="*/ 0 h 60"/>
                <a:gd name="T6" fmla="*/ 149225 w 61"/>
                <a:gd name="T7" fmla="*/ 12171 h 60"/>
                <a:gd name="T8" fmla="*/ 139440 w 61"/>
                <a:gd name="T9" fmla="*/ 14605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60">
                  <a:moveTo>
                    <a:pt x="57" y="60"/>
                  </a:moveTo>
                  <a:cubicBezTo>
                    <a:pt x="34" y="58"/>
                    <a:pt x="22" y="57"/>
                    <a:pt x="0" y="55"/>
                  </a:cubicBezTo>
                  <a:cubicBezTo>
                    <a:pt x="2" y="33"/>
                    <a:pt x="3" y="22"/>
                    <a:pt x="5" y="0"/>
                  </a:cubicBezTo>
                  <a:cubicBezTo>
                    <a:pt x="27" y="2"/>
                    <a:pt x="39" y="3"/>
                    <a:pt x="61" y="5"/>
                  </a:cubicBezTo>
                  <a:cubicBezTo>
                    <a:pt x="59" y="27"/>
                    <a:pt x="58" y="38"/>
                    <a:pt x="57" y="60"/>
                  </a:cubicBezTo>
                  <a:close/>
                </a:path>
              </a:pathLst>
            </a:custGeom>
            <a:solidFill>
              <a:srgbClr val="C5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14" name="Freeform 23">
              <a:extLst>
                <a:ext uri="{FF2B5EF4-FFF2-40B4-BE49-F238E27FC236}">
                  <a16:creationId xmlns:a16="http://schemas.microsoft.com/office/drawing/2014/main" id="{00DC14AF-C92F-2D53-C18A-8D8040748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451" y="2625725"/>
              <a:ext cx="149225" cy="142875"/>
            </a:xfrm>
            <a:custGeom>
              <a:avLst/>
              <a:gdLst>
                <a:gd name="T0" fmla="*/ 9785 w 61"/>
                <a:gd name="T1" fmla="*/ 0 h 58"/>
                <a:gd name="T2" fmla="*/ 149225 w 61"/>
                <a:gd name="T3" fmla="*/ 7390 h 58"/>
                <a:gd name="T4" fmla="*/ 144332 w 61"/>
                <a:gd name="T5" fmla="*/ 142875 h 58"/>
                <a:gd name="T6" fmla="*/ 0 w 61"/>
                <a:gd name="T7" fmla="*/ 133022 h 58"/>
                <a:gd name="T8" fmla="*/ 9785 w 61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58">
                  <a:moveTo>
                    <a:pt x="4" y="0"/>
                  </a:moveTo>
                  <a:cubicBezTo>
                    <a:pt x="26" y="1"/>
                    <a:pt x="38" y="2"/>
                    <a:pt x="61" y="3"/>
                  </a:cubicBezTo>
                  <a:cubicBezTo>
                    <a:pt x="60" y="25"/>
                    <a:pt x="60" y="36"/>
                    <a:pt x="59" y="58"/>
                  </a:cubicBezTo>
                  <a:cubicBezTo>
                    <a:pt x="35" y="57"/>
                    <a:pt x="23" y="56"/>
                    <a:pt x="0" y="54"/>
                  </a:cubicBezTo>
                  <a:cubicBezTo>
                    <a:pt x="1" y="32"/>
                    <a:pt x="2" y="22"/>
                    <a:pt x="4" y="0"/>
                  </a:cubicBezTo>
                  <a:close/>
                </a:path>
              </a:pathLst>
            </a:custGeom>
            <a:solidFill>
              <a:srgbClr val="C5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15" name="Freeform 24">
              <a:extLst>
                <a:ext uri="{FF2B5EF4-FFF2-40B4-BE49-F238E27FC236}">
                  <a16:creationId xmlns:a16="http://schemas.microsoft.com/office/drawing/2014/main" id="{8B2293C3-20BD-9740-BDDF-6C2EA6383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976" y="2492375"/>
              <a:ext cx="144463" cy="141288"/>
            </a:xfrm>
            <a:custGeom>
              <a:avLst/>
              <a:gdLst>
                <a:gd name="T0" fmla="*/ 9794 w 59"/>
                <a:gd name="T1" fmla="*/ 0 h 58"/>
                <a:gd name="T2" fmla="*/ 144463 w 59"/>
                <a:gd name="T3" fmla="*/ 7308 h 58"/>
                <a:gd name="T4" fmla="*/ 139566 w 59"/>
                <a:gd name="T5" fmla="*/ 141288 h 58"/>
                <a:gd name="T6" fmla="*/ 0 w 59"/>
                <a:gd name="T7" fmla="*/ 133980 h 58"/>
                <a:gd name="T8" fmla="*/ 9794 w 59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8">
                  <a:moveTo>
                    <a:pt x="4" y="0"/>
                  </a:moveTo>
                  <a:cubicBezTo>
                    <a:pt x="26" y="2"/>
                    <a:pt x="37" y="2"/>
                    <a:pt x="59" y="3"/>
                  </a:cubicBezTo>
                  <a:cubicBezTo>
                    <a:pt x="58" y="25"/>
                    <a:pt x="58" y="36"/>
                    <a:pt x="57" y="58"/>
                  </a:cubicBezTo>
                  <a:cubicBezTo>
                    <a:pt x="34" y="57"/>
                    <a:pt x="22" y="56"/>
                    <a:pt x="0" y="55"/>
                  </a:cubicBezTo>
                  <a:cubicBezTo>
                    <a:pt x="1" y="33"/>
                    <a:pt x="2" y="22"/>
                    <a:pt x="4" y="0"/>
                  </a:cubicBezTo>
                  <a:close/>
                </a:path>
              </a:pathLst>
            </a:custGeom>
            <a:solidFill>
              <a:srgbClr val="E8B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16" name="Freeform 25">
              <a:extLst>
                <a:ext uri="{FF2B5EF4-FFF2-40B4-BE49-F238E27FC236}">
                  <a16:creationId xmlns:a16="http://schemas.microsoft.com/office/drawing/2014/main" id="{4F0647FC-041A-C9F0-7EC9-00B224D8B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6" y="2498725"/>
              <a:ext cx="139700" cy="138113"/>
            </a:xfrm>
            <a:custGeom>
              <a:avLst/>
              <a:gdLst>
                <a:gd name="T0" fmla="*/ 139700 w 57"/>
                <a:gd name="T1" fmla="*/ 138113 h 56"/>
                <a:gd name="T2" fmla="*/ 0 w 57"/>
                <a:gd name="T3" fmla="*/ 135647 h 56"/>
                <a:gd name="T4" fmla="*/ 4902 w 57"/>
                <a:gd name="T5" fmla="*/ 0 h 56"/>
                <a:gd name="T6" fmla="*/ 139700 w 57"/>
                <a:gd name="T7" fmla="*/ 2466 h 56"/>
                <a:gd name="T8" fmla="*/ 139700 w 57"/>
                <a:gd name="T9" fmla="*/ 13811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6">
                  <a:moveTo>
                    <a:pt x="57" y="56"/>
                  </a:moveTo>
                  <a:cubicBezTo>
                    <a:pt x="34" y="56"/>
                    <a:pt x="23" y="56"/>
                    <a:pt x="0" y="55"/>
                  </a:cubicBezTo>
                  <a:cubicBezTo>
                    <a:pt x="1" y="33"/>
                    <a:pt x="1" y="22"/>
                    <a:pt x="2" y="0"/>
                  </a:cubicBezTo>
                  <a:cubicBezTo>
                    <a:pt x="24" y="1"/>
                    <a:pt x="35" y="1"/>
                    <a:pt x="57" y="1"/>
                  </a:cubicBezTo>
                  <a:cubicBezTo>
                    <a:pt x="57" y="23"/>
                    <a:pt x="57" y="34"/>
                    <a:pt x="57" y="56"/>
                  </a:cubicBezTo>
                  <a:close/>
                </a:path>
              </a:pathLst>
            </a:custGeom>
            <a:solidFill>
              <a:srgbClr val="C5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17" name="Freeform 26">
              <a:extLst>
                <a:ext uri="{FF2B5EF4-FFF2-40B4-BE49-F238E27FC236}">
                  <a16:creationId xmlns:a16="http://schemas.microsoft.com/office/drawing/2014/main" id="{24F36F4F-3A3C-9F3A-63CD-7B33BC58A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2633663"/>
              <a:ext cx="144463" cy="136525"/>
            </a:xfrm>
            <a:custGeom>
              <a:avLst/>
              <a:gdLst>
                <a:gd name="T0" fmla="*/ 144463 w 59"/>
                <a:gd name="T1" fmla="*/ 136525 h 56"/>
                <a:gd name="T2" fmla="*/ 0 w 59"/>
                <a:gd name="T3" fmla="*/ 134087 h 56"/>
                <a:gd name="T4" fmla="*/ 4897 w 59"/>
                <a:gd name="T5" fmla="*/ 0 h 56"/>
                <a:gd name="T6" fmla="*/ 144463 w 59"/>
                <a:gd name="T7" fmla="*/ 2438 h 56"/>
                <a:gd name="T8" fmla="*/ 144463 w 59"/>
                <a:gd name="T9" fmla="*/ 1365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6">
                  <a:moveTo>
                    <a:pt x="59" y="56"/>
                  </a:moveTo>
                  <a:cubicBezTo>
                    <a:pt x="35" y="56"/>
                    <a:pt x="24" y="55"/>
                    <a:pt x="0" y="55"/>
                  </a:cubicBezTo>
                  <a:cubicBezTo>
                    <a:pt x="1" y="33"/>
                    <a:pt x="1" y="22"/>
                    <a:pt x="2" y="0"/>
                  </a:cubicBezTo>
                  <a:cubicBezTo>
                    <a:pt x="25" y="1"/>
                    <a:pt x="36" y="1"/>
                    <a:pt x="59" y="1"/>
                  </a:cubicBezTo>
                  <a:cubicBezTo>
                    <a:pt x="59" y="23"/>
                    <a:pt x="59" y="34"/>
                    <a:pt x="59" y="56"/>
                  </a:cubicBezTo>
                  <a:close/>
                </a:path>
              </a:pathLst>
            </a:custGeom>
            <a:solidFill>
              <a:srgbClr val="E8B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18" name="Freeform 27">
              <a:extLst>
                <a:ext uri="{FF2B5EF4-FFF2-40B4-BE49-F238E27FC236}">
                  <a16:creationId xmlns:a16="http://schemas.microsoft.com/office/drawing/2014/main" id="{9F5F4822-DA07-C35A-22AA-69BB34E6C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6" y="2633663"/>
              <a:ext cx="144463" cy="136525"/>
            </a:xfrm>
            <a:custGeom>
              <a:avLst/>
              <a:gdLst>
                <a:gd name="T0" fmla="*/ 0 w 59"/>
                <a:gd name="T1" fmla="*/ 2438 h 56"/>
                <a:gd name="T2" fmla="*/ 139566 w 59"/>
                <a:gd name="T3" fmla="*/ 0 h 56"/>
                <a:gd name="T4" fmla="*/ 144463 w 59"/>
                <a:gd name="T5" fmla="*/ 134087 h 56"/>
                <a:gd name="T6" fmla="*/ 0 w 59"/>
                <a:gd name="T7" fmla="*/ 136525 h 56"/>
                <a:gd name="T8" fmla="*/ 0 w 59"/>
                <a:gd name="T9" fmla="*/ 243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6">
                  <a:moveTo>
                    <a:pt x="0" y="1"/>
                  </a:moveTo>
                  <a:cubicBezTo>
                    <a:pt x="23" y="1"/>
                    <a:pt x="34" y="1"/>
                    <a:pt x="57" y="0"/>
                  </a:cubicBezTo>
                  <a:cubicBezTo>
                    <a:pt x="58" y="22"/>
                    <a:pt x="58" y="33"/>
                    <a:pt x="59" y="55"/>
                  </a:cubicBezTo>
                  <a:cubicBezTo>
                    <a:pt x="36" y="55"/>
                    <a:pt x="24" y="56"/>
                    <a:pt x="0" y="56"/>
                  </a:cubicBezTo>
                  <a:cubicBezTo>
                    <a:pt x="0" y="34"/>
                    <a:pt x="0" y="23"/>
                    <a:pt x="0" y="1"/>
                  </a:cubicBezTo>
                  <a:close/>
                </a:path>
              </a:pathLst>
            </a:custGeom>
            <a:solidFill>
              <a:srgbClr val="C5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19" name="Freeform 28">
              <a:extLst>
                <a:ext uri="{FF2B5EF4-FFF2-40B4-BE49-F238E27FC236}">
                  <a16:creationId xmlns:a16="http://schemas.microsoft.com/office/drawing/2014/main" id="{D1EEAA8F-C1EA-85AA-5EE1-F4F2AD3EE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6" y="2498725"/>
              <a:ext cx="139700" cy="138113"/>
            </a:xfrm>
            <a:custGeom>
              <a:avLst/>
              <a:gdLst>
                <a:gd name="T0" fmla="*/ 0 w 57"/>
                <a:gd name="T1" fmla="*/ 2466 h 56"/>
                <a:gd name="T2" fmla="*/ 134798 w 57"/>
                <a:gd name="T3" fmla="*/ 0 h 56"/>
                <a:gd name="T4" fmla="*/ 139700 w 57"/>
                <a:gd name="T5" fmla="*/ 135647 h 56"/>
                <a:gd name="T6" fmla="*/ 0 w 57"/>
                <a:gd name="T7" fmla="*/ 138113 h 56"/>
                <a:gd name="T8" fmla="*/ 0 w 57"/>
                <a:gd name="T9" fmla="*/ 246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6">
                  <a:moveTo>
                    <a:pt x="0" y="1"/>
                  </a:moveTo>
                  <a:cubicBezTo>
                    <a:pt x="22" y="1"/>
                    <a:pt x="33" y="1"/>
                    <a:pt x="55" y="0"/>
                  </a:cubicBezTo>
                  <a:cubicBezTo>
                    <a:pt x="56" y="22"/>
                    <a:pt x="56" y="33"/>
                    <a:pt x="57" y="55"/>
                  </a:cubicBezTo>
                  <a:cubicBezTo>
                    <a:pt x="34" y="56"/>
                    <a:pt x="23" y="56"/>
                    <a:pt x="0" y="56"/>
                  </a:cubicBezTo>
                  <a:cubicBezTo>
                    <a:pt x="0" y="34"/>
                    <a:pt x="0" y="23"/>
                    <a:pt x="0" y="1"/>
                  </a:cubicBezTo>
                  <a:close/>
                </a:path>
              </a:pathLst>
            </a:custGeom>
            <a:solidFill>
              <a:srgbClr val="E8B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20" name="Freeform 29">
              <a:extLst>
                <a:ext uri="{FF2B5EF4-FFF2-40B4-BE49-F238E27FC236}">
                  <a16:creationId xmlns:a16="http://schemas.microsoft.com/office/drawing/2014/main" id="{C7ABC991-FB68-9DC0-68BB-95A7E85C3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1726" y="2492375"/>
              <a:ext cx="144463" cy="141288"/>
            </a:xfrm>
            <a:custGeom>
              <a:avLst/>
              <a:gdLst>
                <a:gd name="T0" fmla="*/ 144463 w 59"/>
                <a:gd name="T1" fmla="*/ 133980 h 58"/>
                <a:gd name="T2" fmla="*/ 4897 w 59"/>
                <a:gd name="T3" fmla="*/ 141288 h 58"/>
                <a:gd name="T4" fmla="*/ 0 w 59"/>
                <a:gd name="T5" fmla="*/ 7308 h 58"/>
                <a:gd name="T6" fmla="*/ 134669 w 59"/>
                <a:gd name="T7" fmla="*/ 0 h 58"/>
                <a:gd name="T8" fmla="*/ 144463 w 59"/>
                <a:gd name="T9" fmla="*/ 13398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8">
                  <a:moveTo>
                    <a:pt x="59" y="55"/>
                  </a:moveTo>
                  <a:cubicBezTo>
                    <a:pt x="37" y="56"/>
                    <a:pt x="25" y="57"/>
                    <a:pt x="2" y="58"/>
                  </a:cubicBezTo>
                  <a:cubicBezTo>
                    <a:pt x="1" y="36"/>
                    <a:pt x="1" y="25"/>
                    <a:pt x="0" y="3"/>
                  </a:cubicBezTo>
                  <a:cubicBezTo>
                    <a:pt x="22" y="2"/>
                    <a:pt x="33" y="2"/>
                    <a:pt x="55" y="0"/>
                  </a:cubicBezTo>
                  <a:cubicBezTo>
                    <a:pt x="57" y="22"/>
                    <a:pt x="58" y="33"/>
                    <a:pt x="59" y="55"/>
                  </a:cubicBezTo>
                  <a:close/>
                </a:path>
              </a:pathLst>
            </a:custGeom>
            <a:solidFill>
              <a:srgbClr val="C5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21" name="Freeform 30">
              <a:extLst>
                <a:ext uri="{FF2B5EF4-FFF2-40B4-BE49-F238E27FC236}">
                  <a16:creationId xmlns:a16="http://schemas.microsoft.com/office/drawing/2014/main" id="{5481759E-3EAC-A11C-3152-2B2D920B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6" y="2625725"/>
              <a:ext cx="149225" cy="142875"/>
            </a:xfrm>
            <a:custGeom>
              <a:avLst/>
              <a:gdLst>
                <a:gd name="T0" fmla="*/ 149225 w 61"/>
                <a:gd name="T1" fmla="*/ 133022 h 58"/>
                <a:gd name="T2" fmla="*/ 4893 w 61"/>
                <a:gd name="T3" fmla="*/ 142875 h 58"/>
                <a:gd name="T4" fmla="*/ 0 w 61"/>
                <a:gd name="T5" fmla="*/ 7390 h 58"/>
                <a:gd name="T6" fmla="*/ 139440 w 61"/>
                <a:gd name="T7" fmla="*/ 0 h 58"/>
                <a:gd name="T8" fmla="*/ 149225 w 61"/>
                <a:gd name="T9" fmla="*/ 133022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58">
                  <a:moveTo>
                    <a:pt x="61" y="54"/>
                  </a:moveTo>
                  <a:cubicBezTo>
                    <a:pt x="38" y="56"/>
                    <a:pt x="26" y="57"/>
                    <a:pt x="2" y="58"/>
                  </a:cubicBezTo>
                  <a:cubicBezTo>
                    <a:pt x="1" y="36"/>
                    <a:pt x="1" y="25"/>
                    <a:pt x="0" y="3"/>
                  </a:cubicBezTo>
                  <a:cubicBezTo>
                    <a:pt x="23" y="2"/>
                    <a:pt x="35" y="1"/>
                    <a:pt x="57" y="0"/>
                  </a:cubicBezTo>
                  <a:cubicBezTo>
                    <a:pt x="59" y="22"/>
                    <a:pt x="60" y="32"/>
                    <a:pt x="61" y="54"/>
                  </a:cubicBezTo>
                  <a:close/>
                </a:path>
              </a:pathLst>
            </a:custGeom>
            <a:solidFill>
              <a:srgbClr val="E8B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22" name="Freeform 31">
              <a:extLst>
                <a:ext uri="{FF2B5EF4-FFF2-40B4-BE49-F238E27FC236}">
                  <a16:creationId xmlns:a16="http://schemas.microsoft.com/office/drawing/2014/main" id="{E42B5719-5D5A-D0C6-AA0F-E052780C8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6663" y="2479675"/>
              <a:ext cx="149225" cy="146050"/>
            </a:xfrm>
            <a:custGeom>
              <a:avLst/>
              <a:gdLst>
                <a:gd name="T0" fmla="*/ 0 w 61"/>
                <a:gd name="T1" fmla="*/ 12171 h 60"/>
                <a:gd name="T2" fmla="*/ 136993 w 61"/>
                <a:gd name="T3" fmla="*/ 0 h 60"/>
                <a:gd name="T4" fmla="*/ 149225 w 61"/>
                <a:gd name="T5" fmla="*/ 133879 h 60"/>
                <a:gd name="T6" fmla="*/ 9785 w 61"/>
                <a:gd name="T7" fmla="*/ 146050 h 60"/>
                <a:gd name="T8" fmla="*/ 0 w 61"/>
                <a:gd name="T9" fmla="*/ 1217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60">
                  <a:moveTo>
                    <a:pt x="0" y="5"/>
                  </a:moveTo>
                  <a:cubicBezTo>
                    <a:pt x="23" y="3"/>
                    <a:pt x="34" y="2"/>
                    <a:pt x="56" y="0"/>
                  </a:cubicBezTo>
                  <a:cubicBezTo>
                    <a:pt x="58" y="22"/>
                    <a:pt x="59" y="33"/>
                    <a:pt x="61" y="55"/>
                  </a:cubicBezTo>
                  <a:cubicBezTo>
                    <a:pt x="39" y="57"/>
                    <a:pt x="27" y="58"/>
                    <a:pt x="4" y="60"/>
                  </a:cubicBezTo>
                  <a:cubicBezTo>
                    <a:pt x="3" y="38"/>
                    <a:pt x="2" y="27"/>
                    <a:pt x="0" y="5"/>
                  </a:cubicBezTo>
                  <a:close/>
                </a:path>
              </a:pathLst>
            </a:custGeom>
            <a:solidFill>
              <a:srgbClr val="E8B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23" name="Freeform 32">
              <a:extLst>
                <a:ext uri="{FF2B5EF4-FFF2-40B4-BE49-F238E27FC236}">
                  <a16:creationId xmlns:a16="http://schemas.microsoft.com/office/drawing/2014/main" id="{6F8ADDA9-2229-D0AF-61B5-E9C3F4A5C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6" y="2462213"/>
              <a:ext cx="150813" cy="152400"/>
            </a:xfrm>
            <a:custGeom>
              <a:avLst/>
              <a:gdLst>
                <a:gd name="T0" fmla="*/ 150813 w 62"/>
                <a:gd name="T1" fmla="*/ 132735 h 62"/>
                <a:gd name="T2" fmla="*/ 12162 w 62"/>
                <a:gd name="T3" fmla="*/ 152400 h 62"/>
                <a:gd name="T4" fmla="*/ 0 w 62"/>
                <a:gd name="T5" fmla="*/ 17206 h 62"/>
                <a:gd name="T6" fmla="*/ 133786 w 62"/>
                <a:gd name="T7" fmla="*/ 0 h 62"/>
                <a:gd name="T8" fmla="*/ 150813 w 62"/>
                <a:gd name="T9" fmla="*/ 132735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62">
                  <a:moveTo>
                    <a:pt x="62" y="54"/>
                  </a:moveTo>
                  <a:cubicBezTo>
                    <a:pt x="40" y="58"/>
                    <a:pt x="28" y="59"/>
                    <a:pt x="5" y="62"/>
                  </a:cubicBezTo>
                  <a:cubicBezTo>
                    <a:pt x="3" y="40"/>
                    <a:pt x="2" y="29"/>
                    <a:pt x="0" y="7"/>
                  </a:cubicBezTo>
                  <a:cubicBezTo>
                    <a:pt x="22" y="5"/>
                    <a:pt x="33" y="3"/>
                    <a:pt x="55" y="0"/>
                  </a:cubicBezTo>
                  <a:cubicBezTo>
                    <a:pt x="58" y="22"/>
                    <a:pt x="59" y="33"/>
                    <a:pt x="62" y="54"/>
                  </a:cubicBezTo>
                  <a:close/>
                </a:path>
              </a:pathLst>
            </a:custGeom>
            <a:solidFill>
              <a:srgbClr val="C5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24" name="Freeform 33">
              <a:extLst>
                <a:ext uri="{FF2B5EF4-FFF2-40B4-BE49-F238E27FC236}">
                  <a16:creationId xmlns:a16="http://schemas.microsoft.com/office/drawing/2014/main" id="{110F9F5E-07A6-9CD0-C0DA-BD53913F8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8126" y="2439988"/>
              <a:ext cx="157163" cy="153988"/>
            </a:xfrm>
            <a:custGeom>
              <a:avLst/>
              <a:gdLst>
                <a:gd name="T0" fmla="*/ 0 w 64"/>
                <a:gd name="T1" fmla="*/ 21998 h 63"/>
                <a:gd name="T2" fmla="*/ 132606 w 64"/>
                <a:gd name="T3" fmla="*/ 0 h 63"/>
                <a:gd name="T4" fmla="*/ 157163 w 64"/>
                <a:gd name="T5" fmla="*/ 131990 h 63"/>
                <a:gd name="T6" fmla="*/ 17190 w 64"/>
                <a:gd name="T7" fmla="*/ 153988 h 63"/>
                <a:gd name="T8" fmla="*/ 0 w 64"/>
                <a:gd name="T9" fmla="*/ 21998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3">
                  <a:moveTo>
                    <a:pt x="0" y="9"/>
                  </a:moveTo>
                  <a:cubicBezTo>
                    <a:pt x="21" y="6"/>
                    <a:pt x="32" y="4"/>
                    <a:pt x="54" y="0"/>
                  </a:cubicBezTo>
                  <a:cubicBezTo>
                    <a:pt x="58" y="22"/>
                    <a:pt x="60" y="33"/>
                    <a:pt x="64" y="54"/>
                  </a:cubicBezTo>
                  <a:cubicBezTo>
                    <a:pt x="41" y="58"/>
                    <a:pt x="30" y="60"/>
                    <a:pt x="7" y="63"/>
                  </a:cubicBezTo>
                  <a:cubicBezTo>
                    <a:pt x="4" y="42"/>
                    <a:pt x="3" y="31"/>
                    <a:pt x="0" y="9"/>
                  </a:cubicBezTo>
                  <a:close/>
                </a:path>
              </a:pathLst>
            </a:custGeom>
            <a:solidFill>
              <a:srgbClr val="E8B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25" name="Freeform 34">
              <a:extLst>
                <a:ext uri="{FF2B5EF4-FFF2-40B4-BE49-F238E27FC236}">
                  <a16:creationId xmlns:a16="http://schemas.microsoft.com/office/drawing/2014/main" id="{1D089266-DB98-D246-7841-EB4006451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888" y="3059113"/>
              <a:ext cx="1412875" cy="201613"/>
            </a:xfrm>
            <a:custGeom>
              <a:avLst/>
              <a:gdLst>
                <a:gd name="T0" fmla="*/ 1412875 w 577"/>
                <a:gd name="T1" fmla="*/ 54091 h 82"/>
                <a:gd name="T2" fmla="*/ 0 w 577"/>
                <a:gd name="T3" fmla="*/ 54091 h 82"/>
                <a:gd name="T4" fmla="*/ 17141 w 577"/>
                <a:gd name="T5" fmla="*/ 0 h 82"/>
                <a:gd name="T6" fmla="*/ 1393286 w 577"/>
                <a:gd name="T7" fmla="*/ 0 h 82"/>
                <a:gd name="T8" fmla="*/ 1412875 w 577"/>
                <a:gd name="T9" fmla="*/ 5409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7" h="82">
                  <a:moveTo>
                    <a:pt x="577" y="22"/>
                  </a:moveTo>
                  <a:cubicBezTo>
                    <a:pt x="383" y="82"/>
                    <a:pt x="194" y="82"/>
                    <a:pt x="0" y="22"/>
                  </a:cubicBezTo>
                  <a:cubicBezTo>
                    <a:pt x="3" y="13"/>
                    <a:pt x="4" y="9"/>
                    <a:pt x="7" y="0"/>
                  </a:cubicBezTo>
                  <a:cubicBezTo>
                    <a:pt x="196" y="59"/>
                    <a:pt x="380" y="59"/>
                    <a:pt x="569" y="0"/>
                  </a:cubicBezTo>
                  <a:cubicBezTo>
                    <a:pt x="572" y="9"/>
                    <a:pt x="574" y="13"/>
                    <a:pt x="577" y="22"/>
                  </a:cubicBezTo>
                  <a:close/>
                </a:path>
              </a:pathLst>
            </a:custGeom>
            <a:solidFill>
              <a:srgbClr val="E8B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26" name="Freeform 35">
              <a:extLst>
                <a:ext uri="{FF2B5EF4-FFF2-40B4-BE49-F238E27FC236}">
                  <a16:creationId xmlns:a16="http://schemas.microsoft.com/office/drawing/2014/main" id="{643B473B-E486-84AF-FC23-F3498DAF0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1" y="3140075"/>
              <a:ext cx="1466850" cy="206375"/>
            </a:xfrm>
            <a:custGeom>
              <a:avLst/>
              <a:gdLst>
                <a:gd name="T0" fmla="*/ 1466850 w 599"/>
                <a:gd name="T1" fmla="*/ 51594 h 84"/>
                <a:gd name="T2" fmla="*/ 0 w 599"/>
                <a:gd name="T3" fmla="*/ 51594 h 84"/>
                <a:gd name="T4" fmla="*/ 17142 w 599"/>
                <a:gd name="T5" fmla="*/ 0 h 84"/>
                <a:gd name="T6" fmla="*/ 1447259 w 599"/>
                <a:gd name="T7" fmla="*/ 0 h 84"/>
                <a:gd name="T8" fmla="*/ 1466850 w 599"/>
                <a:gd name="T9" fmla="*/ 51594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9" h="84">
                  <a:moveTo>
                    <a:pt x="599" y="21"/>
                  </a:moveTo>
                  <a:cubicBezTo>
                    <a:pt x="398" y="84"/>
                    <a:pt x="201" y="84"/>
                    <a:pt x="0" y="21"/>
                  </a:cubicBezTo>
                  <a:cubicBezTo>
                    <a:pt x="3" y="13"/>
                    <a:pt x="4" y="8"/>
                    <a:pt x="7" y="0"/>
                  </a:cubicBezTo>
                  <a:cubicBezTo>
                    <a:pt x="204" y="61"/>
                    <a:pt x="395" y="61"/>
                    <a:pt x="591" y="0"/>
                  </a:cubicBezTo>
                  <a:cubicBezTo>
                    <a:pt x="594" y="8"/>
                    <a:pt x="596" y="13"/>
                    <a:pt x="599" y="21"/>
                  </a:cubicBezTo>
                  <a:close/>
                </a:path>
              </a:pathLst>
            </a:custGeom>
            <a:solidFill>
              <a:srgbClr val="C5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27" name="Freeform 36">
              <a:extLst>
                <a:ext uri="{FF2B5EF4-FFF2-40B4-BE49-F238E27FC236}">
                  <a16:creationId xmlns:a16="http://schemas.microsoft.com/office/drawing/2014/main" id="{63FB73BC-2482-3CDB-EAFB-5705B74B8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1" y="3175"/>
              <a:ext cx="1466850" cy="804863"/>
            </a:xfrm>
            <a:custGeom>
              <a:avLst/>
              <a:gdLst>
                <a:gd name="T0" fmla="*/ 732201 w 599"/>
                <a:gd name="T1" fmla="*/ 0 h 329"/>
                <a:gd name="T2" fmla="*/ 0 w 599"/>
                <a:gd name="T3" fmla="*/ 699668 h 329"/>
                <a:gd name="T4" fmla="*/ 732201 w 599"/>
                <a:gd name="T5" fmla="*/ 804863 h 329"/>
                <a:gd name="T6" fmla="*/ 1466850 w 599"/>
                <a:gd name="T7" fmla="*/ 699668 h 329"/>
                <a:gd name="T8" fmla="*/ 732201 w 599"/>
                <a:gd name="T9" fmla="*/ 0 h 3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9" h="329">
                  <a:moveTo>
                    <a:pt x="299" y="0"/>
                  </a:moveTo>
                  <a:cubicBezTo>
                    <a:pt x="145" y="0"/>
                    <a:pt x="0" y="286"/>
                    <a:pt x="0" y="286"/>
                  </a:cubicBezTo>
                  <a:cubicBezTo>
                    <a:pt x="0" y="286"/>
                    <a:pt x="131" y="329"/>
                    <a:pt x="299" y="329"/>
                  </a:cubicBezTo>
                  <a:cubicBezTo>
                    <a:pt x="468" y="329"/>
                    <a:pt x="599" y="286"/>
                    <a:pt x="599" y="286"/>
                  </a:cubicBezTo>
                  <a:cubicBezTo>
                    <a:pt x="599" y="286"/>
                    <a:pt x="450" y="0"/>
                    <a:pt x="299" y="0"/>
                  </a:cubicBezTo>
                  <a:close/>
                </a:path>
              </a:pathLst>
            </a:custGeom>
            <a:solidFill>
              <a:srgbClr val="C5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29728" name="Oval 37">
              <a:extLst>
                <a:ext uri="{FF2B5EF4-FFF2-40B4-BE49-F238E27FC236}">
                  <a16:creationId xmlns:a16="http://schemas.microsoft.com/office/drawing/2014/main" id="{010C998C-7BE1-528B-CD39-77EB19522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1" y="1160463"/>
              <a:ext cx="1209675" cy="1209675"/>
            </a:xfrm>
            <a:prstGeom prst="ellipse">
              <a:avLst/>
            </a:prstGeom>
            <a:solidFill>
              <a:srgbClr val="E8B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29729" name="Oval 38">
              <a:extLst>
                <a:ext uri="{FF2B5EF4-FFF2-40B4-BE49-F238E27FC236}">
                  <a16:creationId xmlns:a16="http://schemas.microsoft.com/office/drawing/2014/main" id="{3D1B9E50-7AE1-E31F-A413-B4CDD5291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38" y="1219200"/>
              <a:ext cx="1095375" cy="1092200"/>
            </a:xfrm>
            <a:prstGeom prst="ellipse">
              <a:avLst/>
            </a:prstGeom>
            <a:solidFill>
              <a:srgbClr val="622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67FC2776-5B47-627B-F45A-CBFEEC73D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1152525"/>
            <a:ext cx="88392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2400" dirty="0">
                <a:latin typeface="Montserrat" pitchFamily="2" charset="-18"/>
              </a:rPr>
              <a:t>Polski producent oprogramowania </a:t>
            </a:r>
            <a:r>
              <a:rPr lang="pl-PL" altLang="pl-PL" sz="2400" b="1" dirty="0" err="1">
                <a:latin typeface="Montserrat" pitchFamily="2" charset="-18"/>
              </a:rPr>
              <a:t>Cyber</a:t>
            </a:r>
            <a:r>
              <a:rPr lang="pl-PL" altLang="pl-PL" sz="2400" b="1" dirty="0">
                <a:latin typeface="Montserrat" pitchFamily="2" charset="-18"/>
              </a:rPr>
              <a:t> Security</a:t>
            </a:r>
          </a:p>
          <a:p>
            <a:pPr>
              <a:lnSpc>
                <a:spcPct val="90000"/>
              </a:lnSpc>
            </a:pPr>
            <a:endParaRPr lang="pl-PL" altLang="pl-PL" sz="2400" b="1" dirty="0">
              <a:latin typeface="Montserrat" pitchFamily="2" charset="-18"/>
            </a:endParaRPr>
          </a:p>
        </p:txBody>
      </p:sp>
      <p:sp>
        <p:nvSpPr>
          <p:cNvPr id="92" name="TextBox 11">
            <a:extLst>
              <a:ext uri="{FF2B5EF4-FFF2-40B4-BE49-F238E27FC236}">
                <a16:creationId xmlns:a16="http://schemas.microsoft.com/office/drawing/2014/main" id="{140B9A87-42DE-19A5-11B5-FCCC29DEA566}"/>
              </a:ext>
            </a:extLst>
          </p:cNvPr>
          <p:cNvSpPr txBox="1"/>
          <p:nvPr/>
        </p:nvSpPr>
        <p:spPr>
          <a:xfrm>
            <a:off x="1010112" y="2536786"/>
            <a:ext cx="8101177" cy="3546475"/>
          </a:xfrm>
          <a:prstGeom prst="rect">
            <a:avLst/>
          </a:prstGeom>
          <a:noFill/>
          <a:ln cap="flat">
            <a:noFill/>
          </a:ln>
        </p:spPr>
        <p:txBody>
          <a:bodyPr lIns="182880" tIns="91440" rIns="182880" bIns="91440" anchor="ctr"/>
          <a:lstStyle/>
          <a:p>
            <a:pPr marL="571500" indent="-571500" defTabSz="1828800" hangingPunct="1">
              <a:lnSpc>
                <a:spcPct val="15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Montserrat" pitchFamily="2" charset="-18"/>
              </a:rPr>
              <a:t>Nazwa firmy: EMCA Software sp. z o.o.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Montserrat" pitchFamily="2" charset="-18"/>
            </a:endParaRPr>
          </a:p>
          <a:p>
            <a:pPr marL="571500" indent="-571500" defTabSz="1828800" hangingPunct="1">
              <a:lnSpc>
                <a:spcPct val="15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Montserrat" pitchFamily="2" charset="-18"/>
              </a:rPr>
              <a:t>Biura: Warszawa, Katowice,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Montserrat" pitchFamily="2" charset="-18"/>
              </a:rPr>
              <a:t>Jakarta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Montserrat" pitchFamily="2" charset="-18"/>
              </a:rPr>
              <a:t> (Indonezja)</a:t>
            </a:r>
          </a:p>
          <a:p>
            <a:pPr marL="571500" indent="-571500" defTabSz="1828800" hangingPunct="1">
              <a:lnSpc>
                <a:spcPct val="15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Montserrat" pitchFamily="2" charset="-18"/>
              </a:rPr>
              <a:t>Kapitał prywatny, firma rodzinna</a:t>
            </a:r>
          </a:p>
          <a:p>
            <a:pPr marL="571500" indent="-571500" defTabSz="1828800" hangingPunct="1">
              <a:lnSpc>
                <a:spcPct val="15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Montserrat" pitchFamily="2" charset="-18"/>
              </a:rPr>
              <a:t>Ilość pracowników: 20</a:t>
            </a:r>
          </a:p>
          <a:p>
            <a:pPr marL="571500" indent="-571500" defTabSz="1828800" hangingPunct="1">
              <a:lnSpc>
                <a:spcPct val="15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Montserrat" pitchFamily="2" charset="-18"/>
              </a:rPr>
              <a:t>Współpraca kontraktowa z programistami </a:t>
            </a:r>
            <a:br>
              <a:rPr lang="pl-PL" sz="2400" dirty="0">
                <a:solidFill>
                  <a:schemeClr val="bg1">
                    <a:lumMod val="50000"/>
                  </a:schemeClr>
                </a:solidFill>
                <a:latin typeface="Montserrat" pitchFamily="2" charset="-18"/>
              </a:rPr>
            </a:b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Montserrat" pitchFamily="2" charset="-18"/>
              </a:rPr>
              <a:t>z całego świata</a:t>
            </a:r>
          </a:p>
          <a:p>
            <a:pPr marL="571500" indent="-571500" defTabSz="1828800" hangingPunct="1">
              <a:lnSpc>
                <a:spcPct val="150000"/>
              </a:lnSpc>
              <a:spcAft>
                <a:spcPts val="1200"/>
              </a:spcAft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latin typeface="Montserrat" pitchFamily="2" charset="-18"/>
            </a:endParaRPr>
          </a:p>
        </p:txBody>
      </p:sp>
      <p:pic>
        <p:nvPicPr>
          <p:cNvPr id="2" name="Obraz 1" descr="Obraz zawierający Grafika, projekt graficzny, clipart, zrzut ekranu&#10;&#10;Opis wygenerowany automatycznie">
            <a:extLst>
              <a:ext uri="{FF2B5EF4-FFF2-40B4-BE49-F238E27FC236}">
                <a16:creationId xmlns:a16="http://schemas.microsoft.com/office/drawing/2014/main" id="{C1730ABA-E376-DC58-DCFE-444FA6DFE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237" y="260391"/>
            <a:ext cx="1916026" cy="682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4">
            <a:extLst>
              <a:ext uri="{FF2B5EF4-FFF2-40B4-BE49-F238E27FC236}">
                <a16:creationId xmlns:a16="http://schemas.microsoft.com/office/drawing/2014/main" id="{2AA7B6C4-D6AA-2CBB-7272-D02EDCEDE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4425" y="457200"/>
            <a:ext cx="9210675" cy="485775"/>
          </a:xfrm>
        </p:spPr>
        <p:txBody>
          <a:bodyPr/>
          <a:lstStyle/>
          <a:p>
            <a:r>
              <a:rPr lang="pl-PL" altLang="pl-PL" b="1" dirty="0">
                <a:latin typeface="Montserrat" pitchFamily="2" charset="-18"/>
                <a:ea typeface="Montserrat" pitchFamily="2" charset="-18"/>
                <a:cs typeface="Montserrat" pitchFamily="2" charset="-18"/>
              </a:rPr>
              <a:t>Produkty</a:t>
            </a:r>
            <a:endParaRPr lang="en-US" altLang="pl-PL" b="1" dirty="0">
              <a:solidFill>
                <a:schemeClr val="accent1"/>
              </a:solidFill>
              <a:latin typeface="Montserrat" pitchFamily="2" charset="-18"/>
              <a:ea typeface="Montserrat" pitchFamily="2" charset="-18"/>
              <a:cs typeface="Montserrat" pitchFamily="2" charset="-1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38CFCD-2A31-DDBB-1FDD-2B6D98F39849}"/>
              </a:ext>
            </a:extLst>
          </p:cNvPr>
          <p:cNvSpPr/>
          <p:nvPr/>
        </p:nvSpPr>
        <p:spPr>
          <a:xfrm>
            <a:off x="5646738" y="958850"/>
            <a:ext cx="701674" cy="623888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38100" dist="127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500" b="1" dirty="0">
                <a:solidFill>
                  <a:schemeClr val="tx1"/>
                </a:solidFill>
                <a:latin typeface="Montserrat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  <a:endParaRPr lang="en-US" sz="1500" b="1" dirty="0">
              <a:solidFill>
                <a:schemeClr val="tx1"/>
              </a:solidFill>
              <a:latin typeface="Montserrat" pitchFamily="2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B24BB5-3FCA-8BB1-D010-4B442BDA7FA6}"/>
              </a:ext>
            </a:extLst>
          </p:cNvPr>
          <p:cNvSpPr txBox="1"/>
          <p:nvPr/>
        </p:nvSpPr>
        <p:spPr>
          <a:xfrm>
            <a:off x="376817" y="1632391"/>
            <a:ext cx="5171497" cy="200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dirty="0">
                <a:latin typeface="Montserrat" pitchFamily="2" charset="-18"/>
              </a:rPr>
              <a:t>System kolekcji i korelacji logów </a:t>
            </a:r>
            <a:br>
              <a:rPr lang="pl-PL" dirty="0">
                <a:latin typeface="Montserrat" pitchFamily="2" charset="-18"/>
              </a:rPr>
            </a:br>
            <a:r>
              <a:rPr lang="pl-PL" dirty="0">
                <a:latin typeface="Montserrat" pitchFamily="2" charset="-18"/>
              </a:rPr>
              <a:t>klasy </a:t>
            </a:r>
            <a:r>
              <a:rPr lang="pl-PL" b="1" dirty="0">
                <a:latin typeface="Montserrat" pitchFamily="2" charset="-18"/>
              </a:rPr>
              <a:t>SIEM </a:t>
            </a:r>
            <a:r>
              <a:rPr lang="pl-PL" dirty="0">
                <a:latin typeface="Montserrat" pitchFamily="2" charset="-18"/>
              </a:rPr>
              <a:t>z </a:t>
            </a:r>
            <a:r>
              <a:rPr lang="pl-PL" dirty="0" err="1">
                <a:latin typeface="Montserrat" pitchFamily="2" charset="-18"/>
              </a:rPr>
              <a:t>wsparciam</a:t>
            </a:r>
            <a:r>
              <a:rPr lang="pl-PL" dirty="0">
                <a:latin typeface="Montserrat" pitchFamily="2" charset="-18"/>
              </a:rPr>
              <a:t> </a:t>
            </a:r>
            <a:r>
              <a:rPr lang="pl-PL" b="1" dirty="0">
                <a:latin typeface="Montserrat" pitchFamily="2" charset="-18"/>
              </a:rPr>
              <a:t>AI</a:t>
            </a:r>
          </a:p>
          <a:p>
            <a:pPr algn="r">
              <a:lnSpc>
                <a:spcPct val="150000"/>
              </a:lnSpc>
              <a:defRPr/>
            </a:pPr>
            <a:r>
              <a:rPr lang="pl-PL" dirty="0">
                <a:latin typeface="Montserrat" pitchFamily="2" charset="-18"/>
              </a:rPr>
              <a:t>Dokonuje oceny danych pod kątem zagrożeń </a:t>
            </a:r>
            <a:r>
              <a:rPr lang="pl-PL" b="1" dirty="0" err="1">
                <a:latin typeface="Montserrat" pitchFamily="2" charset="-18"/>
              </a:rPr>
              <a:t>Cyber</a:t>
            </a:r>
            <a:r>
              <a:rPr lang="pl-PL" b="1" dirty="0">
                <a:latin typeface="Montserrat" pitchFamily="2" charset="-18"/>
              </a:rPr>
              <a:t> Security</a:t>
            </a:r>
          </a:p>
          <a:p>
            <a:pPr algn="r">
              <a:lnSpc>
                <a:spcPct val="150000"/>
              </a:lnSpc>
              <a:defRPr/>
            </a:pPr>
            <a:endParaRPr lang="en-US" sz="1200" dirty="0">
              <a:latin typeface="Montserrat" pitchFamily="2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Symbol zastępczy obrazu 26">
            <a:extLst>
              <a:ext uri="{FF2B5EF4-FFF2-40B4-BE49-F238E27FC236}">
                <a16:creationId xmlns:a16="http://schemas.microsoft.com/office/drawing/2014/main" id="{496B3139-BD55-9C09-70A8-44D50A60DE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7409" r="27409"/>
          <a:stretch>
            <a:fillRect/>
          </a:stretch>
        </p:blipFill>
        <p:spPr>
          <a:prstGeom prst="donut">
            <a:avLst>
              <a:gd name="adj" fmla="val 39603"/>
            </a:avLst>
          </a:prstGeom>
        </p:spPr>
      </p:pic>
      <p:pic>
        <p:nvPicPr>
          <p:cNvPr id="51" name="Symbol zastępczy obrazu 50">
            <a:extLst>
              <a:ext uri="{FF2B5EF4-FFF2-40B4-BE49-F238E27FC236}">
                <a16:creationId xmlns:a16="http://schemas.microsoft.com/office/drawing/2014/main" id="{200EC656-44BB-7345-290A-D4C554D990F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35416" r="35416"/>
          <a:stretch>
            <a:fillRect/>
          </a:stretch>
        </p:blipFill>
        <p:spPr>
          <a:xfrm>
            <a:off x="6560553" y="5171350"/>
            <a:ext cx="1504143" cy="1504143"/>
          </a:xfrm>
          <a:prstGeom prst="donut">
            <a:avLst>
              <a:gd name="adj" fmla="val 40726"/>
            </a:avLst>
          </a:prstGeom>
        </p:spPr>
      </p:pic>
      <p:pic>
        <p:nvPicPr>
          <p:cNvPr id="56" name="Symbol zastępczy obrazu 55">
            <a:extLst>
              <a:ext uri="{FF2B5EF4-FFF2-40B4-BE49-F238E27FC236}">
                <a16:creationId xmlns:a16="http://schemas.microsoft.com/office/drawing/2014/main" id="{E5CE13DC-0C67-934B-7E7B-6004558B19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26614" r="26614"/>
          <a:stretch>
            <a:fillRect/>
          </a:stretch>
        </p:blipFill>
        <p:spPr>
          <a:xfrm>
            <a:off x="3855686" y="3580488"/>
            <a:ext cx="1504143" cy="1504143"/>
          </a:xfrm>
          <a:prstGeom prst="donut">
            <a:avLst>
              <a:gd name="adj" fmla="val 39258"/>
            </a:avLst>
          </a:prstGeom>
        </p:spPr>
      </p:pic>
      <p:pic>
        <p:nvPicPr>
          <p:cNvPr id="58" name="Obraz 57">
            <a:extLst>
              <a:ext uri="{FF2B5EF4-FFF2-40B4-BE49-F238E27FC236}">
                <a16:creationId xmlns:a16="http://schemas.microsoft.com/office/drawing/2014/main" id="{37C8EA9A-939B-CD4D-F17B-1C3A7D436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409" y="1905000"/>
            <a:ext cx="28971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Obraz 59">
            <a:extLst>
              <a:ext uri="{FF2B5EF4-FFF2-40B4-BE49-F238E27FC236}">
                <a16:creationId xmlns:a16="http://schemas.microsoft.com/office/drawing/2014/main" id="{BA75CEC0-4022-9F49-0352-FD2862ABC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24" y="3857649"/>
            <a:ext cx="2662238" cy="94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11">
            <a:extLst>
              <a:ext uri="{FF2B5EF4-FFF2-40B4-BE49-F238E27FC236}">
                <a16:creationId xmlns:a16="http://schemas.microsoft.com/office/drawing/2014/main" id="{6CBDAC07-717B-4457-2943-1240E33D9D7C}"/>
              </a:ext>
            </a:extLst>
          </p:cNvPr>
          <p:cNvSpPr txBox="1"/>
          <p:nvPr/>
        </p:nvSpPr>
        <p:spPr>
          <a:xfrm>
            <a:off x="6246813" y="3649663"/>
            <a:ext cx="4994275" cy="1586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dirty="0">
                <a:latin typeface="Montserrat" pitchFamily="2" charset="-18"/>
              </a:rPr>
              <a:t>System </a:t>
            </a:r>
            <a:r>
              <a:rPr lang="pl-PL" b="1" dirty="0">
                <a:latin typeface="Montserrat" pitchFamily="2" charset="-18"/>
              </a:rPr>
              <a:t>SOAR</a:t>
            </a:r>
            <a:r>
              <a:rPr lang="pl-PL" dirty="0">
                <a:latin typeface="Montserrat" pitchFamily="2" charset="-18"/>
              </a:rPr>
              <a:t> automatyzuje obsługę incydentów i procedur w obszarze </a:t>
            </a:r>
            <a:br>
              <a:rPr lang="pl-PL" dirty="0">
                <a:latin typeface="Montserrat" pitchFamily="2" charset="-18"/>
              </a:rPr>
            </a:br>
            <a:r>
              <a:rPr lang="pl-PL" b="1" dirty="0" err="1">
                <a:latin typeface="Montserrat" pitchFamily="2" charset="-18"/>
              </a:rPr>
              <a:t>Cyber</a:t>
            </a:r>
            <a:r>
              <a:rPr lang="pl-PL" b="1" dirty="0">
                <a:latin typeface="Montserrat" pitchFamily="2" charset="-18"/>
              </a:rPr>
              <a:t> Security</a:t>
            </a:r>
          </a:p>
          <a:p>
            <a:pPr algn="r">
              <a:lnSpc>
                <a:spcPct val="150000"/>
              </a:lnSpc>
              <a:defRPr/>
            </a:pPr>
            <a:endParaRPr lang="en-US" sz="1200" dirty="0"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5" name="Obraz 64">
            <a:extLst>
              <a:ext uri="{FF2B5EF4-FFF2-40B4-BE49-F238E27FC236}">
                <a16:creationId xmlns:a16="http://schemas.microsoft.com/office/drawing/2014/main" id="{93AD77B7-58A2-3C32-3B1C-4686DEBE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98" y="5345683"/>
            <a:ext cx="3132570" cy="111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Oval 7">
            <a:extLst>
              <a:ext uri="{FF2B5EF4-FFF2-40B4-BE49-F238E27FC236}">
                <a16:creationId xmlns:a16="http://schemas.microsoft.com/office/drawing/2014/main" id="{5806DF36-3EFE-3111-4786-234513BC43C9}"/>
              </a:ext>
            </a:extLst>
          </p:cNvPr>
          <p:cNvSpPr/>
          <p:nvPr/>
        </p:nvSpPr>
        <p:spPr>
          <a:xfrm>
            <a:off x="5646738" y="3729508"/>
            <a:ext cx="701675" cy="623887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38100" dist="127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500" b="1" dirty="0">
                <a:solidFill>
                  <a:schemeClr val="tx1"/>
                </a:solidFill>
                <a:latin typeface="Montserrat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  <a:endParaRPr lang="en-US" sz="1500" b="1" dirty="0">
              <a:solidFill>
                <a:schemeClr val="tx1"/>
              </a:solidFill>
              <a:latin typeface="Montserrat" pitchFamily="2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Oval 7">
            <a:extLst>
              <a:ext uri="{FF2B5EF4-FFF2-40B4-BE49-F238E27FC236}">
                <a16:creationId xmlns:a16="http://schemas.microsoft.com/office/drawing/2014/main" id="{1FEAF04A-9ED8-E1B5-93CB-9DAF553598D6}"/>
              </a:ext>
            </a:extLst>
          </p:cNvPr>
          <p:cNvSpPr/>
          <p:nvPr/>
        </p:nvSpPr>
        <p:spPr>
          <a:xfrm>
            <a:off x="5631448" y="5979285"/>
            <a:ext cx="701675" cy="623887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38100" dist="127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l-PL" sz="1500" b="1" dirty="0">
                <a:solidFill>
                  <a:schemeClr val="tx1"/>
                </a:solidFill>
                <a:latin typeface="Montserrat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endParaRPr lang="en-US" sz="1500" b="1" dirty="0">
              <a:solidFill>
                <a:schemeClr val="tx1"/>
              </a:solidFill>
              <a:latin typeface="Montserrat" pitchFamily="2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11">
            <a:extLst>
              <a:ext uri="{FF2B5EF4-FFF2-40B4-BE49-F238E27FC236}">
                <a16:creationId xmlns:a16="http://schemas.microsoft.com/office/drawing/2014/main" id="{504FE17B-5CA2-B188-A09A-18F73585866D}"/>
              </a:ext>
            </a:extLst>
          </p:cNvPr>
          <p:cNvSpPr txBox="1"/>
          <p:nvPr/>
        </p:nvSpPr>
        <p:spPr>
          <a:xfrm>
            <a:off x="631975" y="5611292"/>
            <a:ext cx="4783270" cy="879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dirty="0">
                <a:latin typeface="Montserrat" pitchFamily="2" charset="-18"/>
              </a:rPr>
              <a:t>System </a:t>
            </a:r>
            <a:r>
              <a:rPr lang="pl-PL" b="1" dirty="0">
                <a:latin typeface="Montserrat" pitchFamily="2" charset="-18"/>
              </a:rPr>
              <a:t>monitorowania</a:t>
            </a:r>
            <a:r>
              <a:rPr lang="pl-PL" dirty="0">
                <a:latin typeface="Montserrat" pitchFamily="2" charset="-18"/>
              </a:rPr>
              <a:t> wydajności </a:t>
            </a:r>
            <a:br>
              <a:rPr lang="pl-PL" dirty="0">
                <a:latin typeface="Montserrat" pitchFamily="2" charset="-18"/>
              </a:rPr>
            </a:br>
            <a:r>
              <a:rPr lang="pl-PL" dirty="0">
                <a:latin typeface="Montserrat" pitchFamily="2" charset="-18"/>
              </a:rPr>
              <a:t>i sprawności infrastruktury</a:t>
            </a:r>
            <a:endParaRPr lang="en-US" sz="1200" dirty="0">
              <a:latin typeface="Montserrat" pitchFamily="2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az 2" descr="Obraz zawierający Grafika, projekt graficzny, clipart, zrzut ekranu&#10;&#10;Opis wygenerowany automatycznie">
            <a:extLst>
              <a:ext uri="{FF2B5EF4-FFF2-40B4-BE49-F238E27FC236}">
                <a16:creationId xmlns:a16="http://schemas.microsoft.com/office/drawing/2014/main" id="{D8C2091B-76D7-9D4D-9963-645D6A6D35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237" y="260391"/>
            <a:ext cx="1916026" cy="682584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77F8AC0E-196F-BF18-B02A-359D98FB24B1}"/>
              </a:ext>
            </a:extLst>
          </p:cNvPr>
          <p:cNvCxnSpPr>
            <a:stCxn id="8" idx="4"/>
          </p:cNvCxnSpPr>
          <p:nvPr/>
        </p:nvCxnSpPr>
        <p:spPr>
          <a:xfrm>
            <a:off x="5997575" y="1582738"/>
            <a:ext cx="0" cy="49174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1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">
            <a:extLst>
              <a:ext uri="{FF2B5EF4-FFF2-40B4-BE49-F238E27FC236}">
                <a16:creationId xmlns:a16="http://schemas.microsoft.com/office/drawing/2014/main" id="{59192CF8-6937-AC1F-EDE9-CBA11ED65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454" y="408313"/>
            <a:ext cx="49339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3200" b="1" dirty="0">
                <a:latin typeface="Montserrat" pitchFamily="2" charset="-18"/>
              </a:rPr>
              <a:t>Obszar działania</a:t>
            </a:r>
            <a:endParaRPr lang="en-US" altLang="pl-PL" sz="3200" b="1" dirty="0">
              <a:latin typeface="Montserrat" pitchFamily="2" charset="-18"/>
            </a:endParaRPr>
          </a:p>
        </p:txBody>
      </p:sp>
      <p:sp>
        <p:nvSpPr>
          <p:cNvPr id="33795" name="TextBox 458">
            <a:extLst>
              <a:ext uri="{FF2B5EF4-FFF2-40B4-BE49-F238E27FC236}">
                <a16:creationId xmlns:a16="http://schemas.microsoft.com/office/drawing/2014/main" id="{3FF072E0-76A1-9106-73CE-33325D77F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14" y="876603"/>
            <a:ext cx="58591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21992A"/>
                </a:solidFill>
                <a:latin typeface="Montserrat" pitchFamily="2" charset="-18"/>
              </a:rPr>
              <a:t>Sieć dystrybucji i partnerów</a:t>
            </a:r>
            <a:endParaRPr lang="en-US" altLang="pl-PL" dirty="0">
              <a:solidFill>
                <a:srgbClr val="21992A"/>
              </a:solidFill>
              <a:latin typeface="Montserrat" pitchFamily="2" charset="-18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F986A1F-BFD4-124D-4F6F-BE22D65A48DF}"/>
              </a:ext>
            </a:extLst>
          </p:cNvPr>
          <p:cNvGrpSpPr/>
          <p:nvPr/>
        </p:nvGrpSpPr>
        <p:grpSpPr>
          <a:xfrm>
            <a:off x="497939" y="1708327"/>
            <a:ext cx="7228841" cy="4148529"/>
            <a:chOff x="219075" y="1796457"/>
            <a:chExt cx="7228841" cy="4148529"/>
          </a:xfrm>
          <a:solidFill>
            <a:schemeClr val="bg1">
              <a:lumMod val="85000"/>
            </a:schemeClr>
          </a:solidFill>
        </p:grpSpPr>
        <p:sp>
          <p:nvSpPr>
            <p:cNvPr id="937" name="Freeform 43">
              <a:extLst>
                <a:ext uri="{FF2B5EF4-FFF2-40B4-BE49-F238E27FC236}">
                  <a16:creationId xmlns:a16="http://schemas.microsoft.com/office/drawing/2014/main" id="{CE068FB3-F2CF-6453-3135-1A4E6F29E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119" y="5885761"/>
              <a:ext cx="61961" cy="59225"/>
            </a:xfrm>
            <a:custGeom>
              <a:avLst/>
              <a:gdLst>
                <a:gd name="T0" fmla="*/ 0 w 41"/>
                <a:gd name="T1" fmla="*/ 30 h 38"/>
                <a:gd name="T2" fmla="*/ 10 w 41"/>
                <a:gd name="T3" fmla="*/ 0 h 38"/>
                <a:gd name="T4" fmla="*/ 13 w 41"/>
                <a:gd name="T5" fmla="*/ 0 h 38"/>
                <a:gd name="T6" fmla="*/ 22 w 41"/>
                <a:gd name="T7" fmla="*/ 12 h 38"/>
                <a:gd name="T8" fmla="*/ 40 w 41"/>
                <a:gd name="T9" fmla="*/ 25 h 38"/>
                <a:gd name="T10" fmla="*/ 19 w 41"/>
                <a:gd name="T11" fmla="*/ 25 h 38"/>
                <a:gd name="T12" fmla="*/ 15 w 41"/>
                <a:gd name="T13" fmla="*/ 37 h 38"/>
                <a:gd name="T14" fmla="*/ 0 w 41"/>
                <a:gd name="T15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8">
                  <a:moveTo>
                    <a:pt x="0" y="30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22" y="12"/>
                  </a:lnTo>
                  <a:lnTo>
                    <a:pt x="40" y="25"/>
                  </a:lnTo>
                  <a:lnTo>
                    <a:pt x="19" y="25"/>
                  </a:lnTo>
                  <a:lnTo>
                    <a:pt x="15" y="37"/>
                  </a:lnTo>
                  <a:lnTo>
                    <a:pt x="0" y="3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38" name="Freeform 44">
              <a:extLst>
                <a:ext uri="{FF2B5EF4-FFF2-40B4-BE49-F238E27FC236}">
                  <a16:creationId xmlns:a16="http://schemas.microsoft.com/office/drawing/2014/main" id="{4A00B4D7-3A29-4CF0-89D6-31A9ED898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697" y="5877496"/>
              <a:ext cx="55077" cy="57848"/>
            </a:xfrm>
            <a:custGeom>
              <a:avLst/>
              <a:gdLst>
                <a:gd name="T0" fmla="*/ 31 w 35"/>
                <a:gd name="T1" fmla="*/ 5 h 38"/>
                <a:gd name="T2" fmla="*/ 21 w 35"/>
                <a:gd name="T3" fmla="*/ 37 h 38"/>
                <a:gd name="T4" fmla="*/ 0 w 35"/>
                <a:gd name="T5" fmla="*/ 25 h 38"/>
                <a:gd name="T6" fmla="*/ 5 w 35"/>
                <a:gd name="T7" fmla="*/ 7 h 38"/>
                <a:gd name="T8" fmla="*/ 14 w 35"/>
                <a:gd name="T9" fmla="*/ 0 h 38"/>
                <a:gd name="T10" fmla="*/ 34 w 35"/>
                <a:gd name="T11" fmla="*/ 5 h 38"/>
                <a:gd name="T12" fmla="*/ 31 w 35"/>
                <a:gd name="T13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8">
                  <a:moveTo>
                    <a:pt x="31" y="5"/>
                  </a:moveTo>
                  <a:lnTo>
                    <a:pt x="21" y="37"/>
                  </a:lnTo>
                  <a:lnTo>
                    <a:pt x="0" y="25"/>
                  </a:lnTo>
                  <a:lnTo>
                    <a:pt x="5" y="7"/>
                  </a:lnTo>
                  <a:lnTo>
                    <a:pt x="14" y="0"/>
                  </a:lnTo>
                  <a:lnTo>
                    <a:pt x="34" y="5"/>
                  </a:lnTo>
                  <a:lnTo>
                    <a:pt x="31" y="5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39" name="Freeform 45">
              <a:extLst>
                <a:ext uri="{FF2B5EF4-FFF2-40B4-BE49-F238E27FC236}">
                  <a16:creationId xmlns:a16="http://schemas.microsoft.com/office/drawing/2014/main" id="{DE33ECE2-8D1F-D17D-33F2-38CBD45F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858" y="4873420"/>
              <a:ext cx="159723" cy="1041264"/>
            </a:xfrm>
            <a:custGeom>
              <a:avLst/>
              <a:gdLst>
                <a:gd name="T0" fmla="*/ 56 w 103"/>
                <a:gd name="T1" fmla="*/ 625 h 674"/>
                <a:gd name="T2" fmla="*/ 40 w 103"/>
                <a:gd name="T3" fmla="*/ 597 h 674"/>
                <a:gd name="T4" fmla="*/ 46 w 103"/>
                <a:gd name="T5" fmla="*/ 551 h 674"/>
                <a:gd name="T6" fmla="*/ 49 w 103"/>
                <a:gd name="T7" fmla="*/ 478 h 674"/>
                <a:gd name="T8" fmla="*/ 43 w 103"/>
                <a:gd name="T9" fmla="*/ 438 h 674"/>
                <a:gd name="T10" fmla="*/ 33 w 103"/>
                <a:gd name="T11" fmla="*/ 397 h 674"/>
                <a:gd name="T12" fmla="*/ 44 w 103"/>
                <a:gd name="T13" fmla="*/ 372 h 674"/>
                <a:gd name="T14" fmla="*/ 41 w 103"/>
                <a:gd name="T15" fmla="*/ 326 h 674"/>
                <a:gd name="T16" fmla="*/ 41 w 103"/>
                <a:gd name="T17" fmla="*/ 309 h 674"/>
                <a:gd name="T18" fmla="*/ 49 w 103"/>
                <a:gd name="T19" fmla="*/ 284 h 674"/>
                <a:gd name="T20" fmla="*/ 41 w 103"/>
                <a:gd name="T21" fmla="*/ 265 h 674"/>
                <a:gd name="T22" fmla="*/ 47 w 103"/>
                <a:gd name="T23" fmla="*/ 235 h 674"/>
                <a:gd name="T24" fmla="*/ 42 w 103"/>
                <a:gd name="T25" fmla="*/ 198 h 674"/>
                <a:gd name="T26" fmla="*/ 49 w 103"/>
                <a:gd name="T27" fmla="*/ 175 h 674"/>
                <a:gd name="T28" fmla="*/ 63 w 103"/>
                <a:gd name="T29" fmla="*/ 155 h 674"/>
                <a:gd name="T30" fmla="*/ 64 w 103"/>
                <a:gd name="T31" fmla="*/ 134 h 674"/>
                <a:gd name="T32" fmla="*/ 73 w 103"/>
                <a:gd name="T33" fmla="*/ 112 h 674"/>
                <a:gd name="T34" fmla="*/ 64 w 103"/>
                <a:gd name="T35" fmla="*/ 87 h 674"/>
                <a:gd name="T36" fmla="*/ 54 w 103"/>
                <a:gd name="T37" fmla="*/ 36 h 674"/>
                <a:gd name="T38" fmla="*/ 38 w 103"/>
                <a:gd name="T39" fmla="*/ 8 h 674"/>
                <a:gd name="T40" fmla="*/ 21 w 103"/>
                <a:gd name="T41" fmla="*/ 10 h 674"/>
                <a:gd name="T42" fmla="*/ 28 w 103"/>
                <a:gd name="T43" fmla="*/ 39 h 674"/>
                <a:gd name="T44" fmla="*/ 23 w 103"/>
                <a:gd name="T45" fmla="*/ 104 h 674"/>
                <a:gd name="T46" fmla="*/ 28 w 103"/>
                <a:gd name="T47" fmla="*/ 112 h 674"/>
                <a:gd name="T48" fmla="*/ 24 w 103"/>
                <a:gd name="T49" fmla="*/ 147 h 674"/>
                <a:gd name="T50" fmla="*/ 13 w 103"/>
                <a:gd name="T51" fmla="*/ 187 h 674"/>
                <a:gd name="T52" fmla="*/ 14 w 103"/>
                <a:gd name="T53" fmla="*/ 216 h 674"/>
                <a:gd name="T54" fmla="*/ 15 w 103"/>
                <a:gd name="T55" fmla="*/ 268 h 674"/>
                <a:gd name="T56" fmla="*/ 4 w 103"/>
                <a:gd name="T57" fmla="*/ 340 h 674"/>
                <a:gd name="T58" fmla="*/ 11 w 103"/>
                <a:gd name="T59" fmla="*/ 437 h 674"/>
                <a:gd name="T60" fmla="*/ 15 w 103"/>
                <a:gd name="T61" fmla="*/ 451 h 674"/>
                <a:gd name="T62" fmla="*/ 20 w 103"/>
                <a:gd name="T63" fmla="*/ 499 h 674"/>
                <a:gd name="T64" fmla="*/ 13 w 103"/>
                <a:gd name="T65" fmla="*/ 535 h 674"/>
                <a:gd name="T66" fmla="*/ 13 w 103"/>
                <a:gd name="T67" fmla="*/ 566 h 674"/>
                <a:gd name="T68" fmla="*/ 28 w 103"/>
                <a:gd name="T69" fmla="*/ 605 h 674"/>
                <a:gd name="T70" fmla="*/ 40 w 103"/>
                <a:gd name="T71" fmla="*/ 625 h 674"/>
                <a:gd name="T72" fmla="*/ 54 w 103"/>
                <a:gd name="T73" fmla="*/ 637 h 674"/>
                <a:gd name="T74" fmla="*/ 72 w 103"/>
                <a:gd name="T75" fmla="*/ 654 h 674"/>
                <a:gd name="T76" fmla="*/ 87 w 103"/>
                <a:gd name="T77" fmla="*/ 673 h 674"/>
                <a:gd name="T78" fmla="*/ 102 w 103"/>
                <a:gd name="T79" fmla="*/ 65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3" h="674">
                  <a:moveTo>
                    <a:pt x="99" y="623"/>
                  </a:moveTo>
                  <a:lnTo>
                    <a:pt x="56" y="625"/>
                  </a:lnTo>
                  <a:lnTo>
                    <a:pt x="53" y="604"/>
                  </a:lnTo>
                  <a:lnTo>
                    <a:pt x="40" y="597"/>
                  </a:lnTo>
                  <a:lnTo>
                    <a:pt x="38" y="552"/>
                  </a:lnTo>
                  <a:lnTo>
                    <a:pt x="46" y="551"/>
                  </a:lnTo>
                  <a:lnTo>
                    <a:pt x="48" y="538"/>
                  </a:lnTo>
                  <a:lnTo>
                    <a:pt x="49" y="478"/>
                  </a:lnTo>
                  <a:lnTo>
                    <a:pt x="43" y="462"/>
                  </a:lnTo>
                  <a:lnTo>
                    <a:pt x="43" y="438"/>
                  </a:lnTo>
                  <a:lnTo>
                    <a:pt x="38" y="411"/>
                  </a:lnTo>
                  <a:lnTo>
                    <a:pt x="33" y="397"/>
                  </a:lnTo>
                  <a:lnTo>
                    <a:pt x="33" y="385"/>
                  </a:lnTo>
                  <a:lnTo>
                    <a:pt x="44" y="372"/>
                  </a:lnTo>
                  <a:lnTo>
                    <a:pt x="31" y="343"/>
                  </a:lnTo>
                  <a:lnTo>
                    <a:pt x="41" y="326"/>
                  </a:lnTo>
                  <a:lnTo>
                    <a:pt x="48" y="317"/>
                  </a:lnTo>
                  <a:lnTo>
                    <a:pt x="41" y="309"/>
                  </a:lnTo>
                  <a:lnTo>
                    <a:pt x="41" y="287"/>
                  </a:lnTo>
                  <a:lnTo>
                    <a:pt x="49" y="284"/>
                  </a:lnTo>
                  <a:lnTo>
                    <a:pt x="48" y="267"/>
                  </a:lnTo>
                  <a:lnTo>
                    <a:pt x="41" y="265"/>
                  </a:lnTo>
                  <a:lnTo>
                    <a:pt x="40" y="240"/>
                  </a:lnTo>
                  <a:lnTo>
                    <a:pt x="47" y="235"/>
                  </a:lnTo>
                  <a:lnTo>
                    <a:pt x="45" y="222"/>
                  </a:lnTo>
                  <a:lnTo>
                    <a:pt x="42" y="198"/>
                  </a:lnTo>
                  <a:lnTo>
                    <a:pt x="48" y="189"/>
                  </a:lnTo>
                  <a:lnTo>
                    <a:pt x="49" y="175"/>
                  </a:lnTo>
                  <a:lnTo>
                    <a:pt x="59" y="168"/>
                  </a:lnTo>
                  <a:lnTo>
                    <a:pt x="63" y="155"/>
                  </a:lnTo>
                  <a:lnTo>
                    <a:pt x="55" y="144"/>
                  </a:lnTo>
                  <a:lnTo>
                    <a:pt x="64" y="134"/>
                  </a:lnTo>
                  <a:lnTo>
                    <a:pt x="64" y="115"/>
                  </a:lnTo>
                  <a:lnTo>
                    <a:pt x="73" y="112"/>
                  </a:lnTo>
                  <a:lnTo>
                    <a:pt x="74" y="93"/>
                  </a:lnTo>
                  <a:lnTo>
                    <a:pt x="64" y="87"/>
                  </a:lnTo>
                  <a:lnTo>
                    <a:pt x="54" y="67"/>
                  </a:lnTo>
                  <a:lnTo>
                    <a:pt x="54" y="36"/>
                  </a:lnTo>
                  <a:lnTo>
                    <a:pt x="40" y="23"/>
                  </a:lnTo>
                  <a:lnTo>
                    <a:pt x="38" y="8"/>
                  </a:lnTo>
                  <a:lnTo>
                    <a:pt x="31" y="0"/>
                  </a:lnTo>
                  <a:lnTo>
                    <a:pt x="21" y="10"/>
                  </a:lnTo>
                  <a:lnTo>
                    <a:pt x="24" y="31"/>
                  </a:lnTo>
                  <a:lnTo>
                    <a:pt x="28" y="39"/>
                  </a:lnTo>
                  <a:lnTo>
                    <a:pt x="29" y="97"/>
                  </a:lnTo>
                  <a:lnTo>
                    <a:pt x="23" y="104"/>
                  </a:lnTo>
                  <a:lnTo>
                    <a:pt x="23" y="112"/>
                  </a:lnTo>
                  <a:lnTo>
                    <a:pt x="28" y="112"/>
                  </a:lnTo>
                  <a:lnTo>
                    <a:pt x="28" y="147"/>
                  </a:lnTo>
                  <a:lnTo>
                    <a:pt x="24" y="147"/>
                  </a:lnTo>
                  <a:lnTo>
                    <a:pt x="23" y="187"/>
                  </a:lnTo>
                  <a:lnTo>
                    <a:pt x="13" y="187"/>
                  </a:lnTo>
                  <a:lnTo>
                    <a:pt x="18" y="196"/>
                  </a:lnTo>
                  <a:lnTo>
                    <a:pt x="14" y="216"/>
                  </a:lnTo>
                  <a:lnTo>
                    <a:pt x="11" y="266"/>
                  </a:lnTo>
                  <a:lnTo>
                    <a:pt x="15" y="268"/>
                  </a:lnTo>
                  <a:lnTo>
                    <a:pt x="9" y="330"/>
                  </a:lnTo>
                  <a:lnTo>
                    <a:pt x="4" y="340"/>
                  </a:lnTo>
                  <a:lnTo>
                    <a:pt x="0" y="346"/>
                  </a:lnTo>
                  <a:lnTo>
                    <a:pt x="11" y="437"/>
                  </a:lnTo>
                  <a:lnTo>
                    <a:pt x="5" y="451"/>
                  </a:lnTo>
                  <a:lnTo>
                    <a:pt x="15" y="451"/>
                  </a:lnTo>
                  <a:lnTo>
                    <a:pt x="18" y="454"/>
                  </a:lnTo>
                  <a:lnTo>
                    <a:pt x="20" y="499"/>
                  </a:lnTo>
                  <a:lnTo>
                    <a:pt x="14" y="512"/>
                  </a:lnTo>
                  <a:lnTo>
                    <a:pt x="13" y="535"/>
                  </a:lnTo>
                  <a:lnTo>
                    <a:pt x="23" y="540"/>
                  </a:lnTo>
                  <a:lnTo>
                    <a:pt x="13" y="566"/>
                  </a:lnTo>
                  <a:lnTo>
                    <a:pt x="20" y="592"/>
                  </a:lnTo>
                  <a:lnTo>
                    <a:pt x="28" y="605"/>
                  </a:lnTo>
                  <a:lnTo>
                    <a:pt x="38" y="610"/>
                  </a:lnTo>
                  <a:lnTo>
                    <a:pt x="40" y="625"/>
                  </a:lnTo>
                  <a:lnTo>
                    <a:pt x="44" y="632"/>
                  </a:lnTo>
                  <a:lnTo>
                    <a:pt x="54" y="637"/>
                  </a:lnTo>
                  <a:lnTo>
                    <a:pt x="59" y="647"/>
                  </a:lnTo>
                  <a:lnTo>
                    <a:pt x="72" y="654"/>
                  </a:lnTo>
                  <a:lnTo>
                    <a:pt x="80" y="662"/>
                  </a:lnTo>
                  <a:lnTo>
                    <a:pt x="87" y="673"/>
                  </a:lnTo>
                  <a:lnTo>
                    <a:pt x="91" y="656"/>
                  </a:lnTo>
                  <a:lnTo>
                    <a:pt x="102" y="650"/>
                  </a:lnTo>
                  <a:lnTo>
                    <a:pt x="99" y="62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40" name="Freeform 46">
              <a:extLst>
                <a:ext uri="{FF2B5EF4-FFF2-40B4-BE49-F238E27FC236}">
                  <a16:creationId xmlns:a16="http://schemas.microsoft.com/office/drawing/2014/main" id="{42FD4341-7F8A-ADBE-AE20-828A94B52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913" y="3906533"/>
              <a:ext cx="66092" cy="61980"/>
            </a:xfrm>
            <a:custGeom>
              <a:avLst/>
              <a:gdLst>
                <a:gd name="T0" fmla="*/ 32 w 43"/>
                <a:gd name="T1" fmla="*/ 1 h 41"/>
                <a:gd name="T2" fmla="*/ 26 w 43"/>
                <a:gd name="T3" fmla="*/ 14 h 41"/>
                <a:gd name="T4" fmla="*/ 32 w 43"/>
                <a:gd name="T5" fmla="*/ 21 h 41"/>
                <a:gd name="T6" fmla="*/ 23 w 43"/>
                <a:gd name="T7" fmla="*/ 26 h 41"/>
                <a:gd name="T8" fmla="*/ 0 w 43"/>
                <a:gd name="T9" fmla="*/ 26 h 41"/>
                <a:gd name="T10" fmla="*/ 3 w 43"/>
                <a:gd name="T11" fmla="*/ 37 h 41"/>
                <a:gd name="T12" fmla="*/ 21 w 43"/>
                <a:gd name="T13" fmla="*/ 38 h 41"/>
                <a:gd name="T14" fmla="*/ 37 w 43"/>
                <a:gd name="T15" fmla="*/ 40 h 41"/>
                <a:gd name="T16" fmla="*/ 42 w 43"/>
                <a:gd name="T17" fmla="*/ 29 h 41"/>
                <a:gd name="T18" fmla="*/ 42 w 43"/>
                <a:gd name="T19" fmla="*/ 8 h 41"/>
                <a:gd name="T20" fmla="*/ 42 w 43"/>
                <a:gd name="T21" fmla="*/ 0 h 41"/>
                <a:gd name="T22" fmla="*/ 32 w 43"/>
                <a:gd name="T2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1">
                  <a:moveTo>
                    <a:pt x="32" y="1"/>
                  </a:moveTo>
                  <a:lnTo>
                    <a:pt x="26" y="14"/>
                  </a:lnTo>
                  <a:lnTo>
                    <a:pt x="32" y="21"/>
                  </a:lnTo>
                  <a:lnTo>
                    <a:pt x="23" y="26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21" y="38"/>
                  </a:lnTo>
                  <a:lnTo>
                    <a:pt x="37" y="40"/>
                  </a:lnTo>
                  <a:lnTo>
                    <a:pt x="42" y="29"/>
                  </a:lnTo>
                  <a:lnTo>
                    <a:pt x="42" y="8"/>
                  </a:lnTo>
                  <a:lnTo>
                    <a:pt x="42" y="0"/>
                  </a:lnTo>
                  <a:lnTo>
                    <a:pt x="32" y="1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41" name="Freeform 47">
              <a:extLst>
                <a:ext uri="{FF2B5EF4-FFF2-40B4-BE49-F238E27FC236}">
                  <a16:creationId xmlns:a16="http://schemas.microsoft.com/office/drawing/2014/main" id="{A474C65B-B9E5-5416-B712-F0AB8E6B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651" y="3569086"/>
              <a:ext cx="636138" cy="480690"/>
            </a:xfrm>
            <a:custGeom>
              <a:avLst/>
              <a:gdLst>
                <a:gd name="T0" fmla="*/ 245 w 412"/>
                <a:gd name="T1" fmla="*/ 119 h 312"/>
                <a:gd name="T2" fmla="*/ 229 w 412"/>
                <a:gd name="T3" fmla="*/ 93 h 312"/>
                <a:gd name="T4" fmla="*/ 216 w 412"/>
                <a:gd name="T5" fmla="*/ 60 h 312"/>
                <a:gd name="T6" fmla="*/ 196 w 412"/>
                <a:gd name="T7" fmla="*/ 70 h 312"/>
                <a:gd name="T8" fmla="*/ 174 w 412"/>
                <a:gd name="T9" fmla="*/ 45 h 312"/>
                <a:gd name="T10" fmla="*/ 164 w 412"/>
                <a:gd name="T11" fmla="*/ 29 h 312"/>
                <a:gd name="T12" fmla="*/ 147 w 412"/>
                <a:gd name="T13" fmla="*/ 11 h 312"/>
                <a:gd name="T14" fmla="*/ 125 w 412"/>
                <a:gd name="T15" fmla="*/ 20 h 312"/>
                <a:gd name="T16" fmla="*/ 101 w 412"/>
                <a:gd name="T17" fmla="*/ 29 h 312"/>
                <a:gd name="T18" fmla="*/ 63 w 412"/>
                <a:gd name="T19" fmla="*/ 31 h 312"/>
                <a:gd name="T20" fmla="*/ 35 w 412"/>
                <a:gd name="T21" fmla="*/ 11 h 312"/>
                <a:gd name="T22" fmla="*/ 0 w 412"/>
                <a:gd name="T23" fmla="*/ 0 h 312"/>
                <a:gd name="T24" fmla="*/ 16 w 412"/>
                <a:gd name="T25" fmla="*/ 53 h 312"/>
                <a:gd name="T26" fmla="*/ 25 w 412"/>
                <a:gd name="T27" fmla="*/ 87 h 312"/>
                <a:gd name="T28" fmla="*/ 41 w 412"/>
                <a:gd name="T29" fmla="*/ 110 h 312"/>
                <a:gd name="T30" fmla="*/ 59 w 412"/>
                <a:gd name="T31" fmla="*/ 146 h 312"/>
                <a:gd name="T32" fmla="*/ 98 w 412"/>
                <a:gd name="T33" fmla="*/ 177 h 312"/>
                <a:gd name="T34" fmla="*/ 78 w 412"/>
                <a:gd name="T35" fmla="*/ 129 h 312"/>
                <a:gd name="T36" fmla="*/ 51 w 412"/>
                <a:gd name="T37" fmla="*/ 83 h 312"/>
                <a:gd name="T38" fmla="*/ 31 w 412"/>
                <a:gd name="T39" fmla="*/ 45 h 312"/>
                <a:gd name="T40" fmla="*/ 41 w 412"/>
                <a:gd name="T41" fmla="*/ 28 h 312"/>
                <a:gd name="T42" fmla="*/ 64 w 412"/>
                <a:gd name="T43" fmla="*/ 49 h 312"/>
                <a:gd name="T44" fmla="*/ 78 w 412"/>
                <a:gd name="T45" fmla="*/ 88 h 312"/>
                <a:gd name="T46" fmla="*/ 97 w 412"/>
                <a:gd name="T47" fmla="*/ 112 h 312"/>
                <a:gd name="T48" fmla="*/ 110 w 412"/>
                <a:gd name="T49" fmla="*/ 132 h 312"/>
                <a:gd name="T50" fmla="*/ 129 w 412"/>
                <a:gd name="T51" fmla="*/ 158 h 312"/>
                <a:gd name="T52" fmla="*/ 140 w 412"/>
                <a:gd name="T53" fmla="*/ 172 h 312"/>
                <a:gd name="T54" fmla="*/ 147 w 412"/>
                <a:gd name="T55" fmla="*/ 207 h 312"/>
                <a:gd name="T56" fmla="*/ 156 w 412"/>
                <a:gd name="T57" fmla="*/ 230 h 312"/>
                <a:gd name="T58" fmla="*/ 275 w 412"/>
                <a:gd name="T59" fmla="*/ 295 h 312"/>
                <a:gd name="T60" fmla="*/ 299 w 412"/>
                <a:gd name="T61" fmla="*/ 291 h 312"/>
                <a:gd name="T62" fmla="*/ 327 w 412"/>
                <a:gd name="T63" fmla="*/ 311 h 312"/>
                <a:gd name="T64" fmla="*/ 346 w 412"/>
                <a:gd name="T65" fmla="*/ 290 h 312"/>
                <a:gd name="T66" fmla="*/ 370 w 412"/>
                <a:gd name="T67" fmla="*/ 263 h 312"/>
                <a:gd name="T68" fmla="*/ 396 w 412"/>
                <a:gd name="T69" fmla="*/ 250 h 312"/>
                <a:gd name="T70" fmla="*/ 405 w 412"/>
                <a:gd name="T71" fmla="*/ 218 h 312"/>
                <a:gd name="T72" fmla="*/ 408 w 412"/>
                <a:gd name="T73" fmla="*/ 200 h 312"/>
                <a:gd name="T74" fmla="*/ 362 w 412"/>
                <a:gd name="T75" fmla="*/ 208 h 312"/>
                <a:gd name="T76" fmla="*/ 325 w 412"/>
                <a:gd name="T77" fmla="*/ 245 h 312"/>
                <a:gd name="T78" fmla="*/ 269 w 412"/>
                <a:gd name="T79" fmla="*/ 229 h 312"/>
                <a:gd name="T80" fmla="*/ 254 w 412"/>
                <a:gd name="T81" fmla="*/ 160 h 312"/>
                <a:gd name="T82" fmla="*/ 265 w 412"/>
                <a:gd name="T83" fmla="*/ 11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2" h="312">
                  <a:moveTo>
                    <a:pt x="265" y="119"/>
                  </a:moveTo>
                  <a:lnTo>
                    <a:pt x="245" y="119"/>
                  </a:lnTo>
                  <a:lnTo>
                    <a:pt x="241" y="99"/>
                  </a:lnTo>
                  <a:lnTo>
                    <a:pt x="229" y="93"/>
                  </a:lnTo>
                  <a:lnTo>
                    <a:pt x="225" y="72"/>
                  </a:lnTo>
                  <a:lnTo>
                    <a:pt x="216" y="60"/>
                  </a:lnTo>
                  <a:lnTo>
                    <a:pt x="201" y="49"/>
                  </a:lnTo>
                  <a:lnTo>
                    <a:pt x="196" y="70"/>
                  </a:lnTo>
                  <a:lnTo>
                    <a:pt x="181" y="70"/>
                  </a:lnTo>
                  <a:lnTo>
                    <a:pt x="174" y="45"/>
                  </a:lnTo>
                  <a:lnTo>
                    <a:pt x="165" y="43"/>
                  </a:lnTo>
                  <a:lnTo>
                    <a:pt x="164" y="29"/>
                  </a:lnTo>
                  <a:lnTo>
                    <a:pt x="152" y="26"/>
                  </a:lnTo>
                  <a:lnTo>
                    <a:pt x="147" y="11"/>
                  </a:lnTo>
                  <a:lnTo>
                    <a:pt x="137" y="19"/>
                  </a:lnTo>
                  <a:lnTo>
                    <a:pt x="125" y="20"/>
                  </a:lnTo>
                  <a:lnTo>
                    <a:pt x="122" y="29"/>
                  </a:lnTo>
                  <a:lnTo>
                    <a:pt x="101" y="29"/>
                  </a:lnTo>
                  <a:lnTo>
                    <a:pt x="85" y="36"/>
                  </a:lnTo>
                  <a:lnTo>
                    <a:pt x="63" y="31"/>
                  </a:lnTo>
                  <a:lnTo>
                    <a:pt x="47" y="15"/>
                  </a:lnTo>
                  <a:lnTo>
                    <a:pt x="35" y="11"/>
                  </a:lnTo>
                  <a:lnTo>
                    <a:pt x="31" y="2"/>
                  </a:lnTo>
                  <a:lnTo>
                    <a:pt x="0" y="0"/>
                  </a:lnTo>
                  <a:lnTo>
                    <a:pt x="3" y="37"/>
                  </a:lnTo>
                  <a:lnTo>
                    <a:pt x="16" y="53"/>
                  </a:lnTo>
                  <a:lnTo>
                    <a:pt x="29" y="73"/>
                  </a:lnTo>
                  <a:lnTo>
                    <a:pt x="25" y="87"/>
                  </a:lnTo>
                  <a:lnTo>
                    <a:pt x="17" y="92"/>
                  </a:lnTo>
                  <a:lnTo>
                    <a:pt x="41" y="110"/>
                  </a:lnTo>
                  <a:lnTo>
                    <a:pt x="57" y="123"/>
                  </a:lnTo>
                  <a:lnTo>
                    <a:pt x="59" y="146"/>
                  </a:lnTo>
                  <a:lnTo>
                    <a:pt x="87" y="177"/>
                  </a:lnTo>
                  <a:lnTo>
                    <a:pt x="98" y="177"/>
                  </a:lnTo>
                  <a:lnTo>
                    <a:pt x="91" y="154"/>
                  </a:lnTo>
                  <a:lnTo>
                    <a:pt x="78" y="129"/>
                  </a:lnTo>
                  <a:lnTo>
                    <a:pt x="69" y="105"/>
                  </a:lnTo>
                  <a:lnTo>
                    <a:pt x="51" y="83"/>
                  </a:lnTo>
                  <a:lnTo>
                    <a:pt x="40" y="63"/>
                  </a:lnTo>
                  <a:lnTo>
                    <a:pt x="31" y="45"/>
                  </a:lnTo>
                  <a:lnTo>
                    <a:pt x="31" y="22"/>
                  </a:lnTo>
                  <a:lnTo>
                    <a:pt x="41" y="28"/>
                  </a:lnTo>
                  <a:lnTo>
                    <a:pt x="52" y="40"/>
                  </a:lnTo>
                  <a:lnTo>
                    <a:pt x="64" y="49"/>
                  </a:lnTo>
                  <a:lnTo>
                    <a:pt x="66" y="76"/>
                  </a:lnTo>
                  <a:lnTo>
                    <a:pt x="78" y="88"/>
                  </a:lnTo>
                  <a:lnTo>
                    <a:pt x="89" y="106"/>
                  </a:lnTo>
                  <a:lnTo>
                    <a:pt x="97" y="112"/>
                  </a:lnTo>
                  <a:lnTo>
                    <a:pt x="96" y="127"/>
                  </a:lnTo>
                  <a:lnTo>
                    <a:pt x="110" y="132"/>
                  </a:lnTo>
                  <a:lnTo>
                    <a:pt x="111" y="150"/>
                  </a:lnTo>
                  <a:lnTo>
                    <a:pt x="129" y="158"/>
                  </a:lnTo>
                  <a:lnTo>
                    <a:pt x="129" y="171"/>
                  </a:lnTo>
                  <a:lnTo>
                    <a:pt x="140" y="172"/>
                  </a:lnTo>
                  <a:lnTo>
                    <a:pt x="141" y="190"/>
                  </a:lnTo>
                  <a:lnTo>
                    <a:pt x="147" y="207"/>
                  </a:lnTo>
                  <a:lnTo>
                    <a:pt x="142" y="222"/>
                  </a:lnTo>
                  <a:lnTo>
                    <a:pt x="156" y="230"/>
                  </a:lnTo>
                  <a:lnTo>
                    <a:pt x="235" y="282"/>
                  </a:lnTo>
                  <a:lnTo>
                    <a:pt x="275" y="295"/>
                  </a:lnTo>
                  <a:lnTo>
                    <a:pt x="288" y="286"/>
                  </a:lnTo>
                  <a:lnTo>
                    <a:pt x="299" y="291"/>
                  </a:lnTo>
                  <a:lnTo>
                    <a:pt x="316" y="297"/>
                  </a:lnTo>
                  <a:lnTo>
                    <a:pt x="327" y="311"/>
                  </a:lnTo>
                  <a:lnTo>
                    <a:pt x="333" y="293"/>
                  </a:lnTo>
                  <a:lnTo>
                    <a:pt x="346" y="290"/>
                  </a:lnTo>
                  <a:lnTo>
                    <a:pt x="348" y="272"/>
                  </a:lnTo>
                  <a:lnTo>
                    <a:pt x="370" y="263"/>
                  </a:lnTo>
                  <a:lnTo>
                    <a:pt x="378" y="260"/>
                  </a:lnTo>
                  <a:lnTo>
                    <a:pt x="396" y="250"/>
                  </a:lnTo>
                  <a:lnTo>
                    <a:pt x="406" y="237"/>
                  </a:lnTo>
                  <a:lnTo>
                    <a:pt x="405" y="218"/>
                  </a:lnTo>
                  <a:lnTo>
                    <a:pt x="411" y="214"/>
                  </a:lnTo>
                  <a:lnTo>
                    <a:pt x="408" y="200"/>
                  </a:lnTo>
                  <a:lnTo>
                    <a:pt x="375" y="197"/>
                  </a:lnTo>
                  <a:lnTo>
                    <a:pt x="362" y="208"/>
                  </a:lnTo>
                  <a:lnTo>
                    <a:pt x="347" y="238"/>
                  </a:lnTo>
                  <a:lnTo>
                    <a:pt x="325" y="245"/>
                  </a:lnTo>
                  <a:lnTo>
                    <a:pt x="293" y="246"/>
                  </a:lnTo>
                  <a:lnTo>
                    <a:pt x="269" y="229"/>
                  </a:lnTo>
                  <a:lnTo>
                    <a:pt x="262" y="188"/>
                  </a:lnTo>
                  <a:lnTo>
                    <a:pt x="254" y="160"/>
                  </a:lnTo>
                  <a:lnTo>
                    <a:pt x="261" y="139"/>
                  </a:lnTo>
                  <a:lnTo>
                    <a:pt x="265" y="11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42" name="Freeform 48">
              <a:extLst>
                <a:ext uri="{FF2B5EF4-FFF2-40B4-BE49-F238E27FC236}">
                  <a16:creationId xmlns:a16="http://schemas.microsoft.com/office/drawing/2014/main" id="{4D184AF2-F6E4-7017-08FF-49AF7D00F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927" y="4016719"/>
              <a:ext cx="151462" cy="74376"/>
            </a:xfrm>
            <a:custGeom>
              <a:avLst/>
              <a:gdLst>
                <a:gd name="T0" fmla="*/ 15 w 98"/>
                <a:gd name="T1" fmla="*/ 8 h 49"/>
                <a:gd name="T2" fmla="*/ 13 w 98"/>
                <a:gd name="T3" fmla="*/ 20 h 49"/>
                <a:gd name="T4" fmla="*/ 3 w 98"/>
                <a:gd name="T5" fmla="*/ 20 h 49"/>
                <a:gd name="T6" fmla="*/ 0 w 98"/>
                <a:gd name="T7" fmla="*/ 34 h 49"/>
                <a:gd name="T8" fmla="*/ 11 w 98"/>
                <a:gd name="T9" fmla="*/ 29 h 49"/>
                <a:gd name="T10" fmla="*/ 27 w 98"/>
                <a:gd name="T11" fmla="*/ 29 h 49"/>
                <a:gd name="T12" fmla="*/ 29 w 98"/>
                <a:gd name="T13" fmla="*/ 48 h 49"/>
                <a:gd name="T14" fmla="*/ 42 w 98"/>
                <a:gd name="T15" fmla="*/ 40 h 49"/>
                <a:gd name="T16" fmla="*/ 61 w 98"/>
                <a:gd name="T17" fmla="*/ 40 h 49"/>
                <a:gd name="T18" fmla="*/ 66 w 98"/>
                <a:gd name="T19" fmla="*/ 25 h 49"/>
                <a:gd name="T20" fmla="*/ 88 w 98"/>
                <a:gd name="T21" fmla="*/ 25 h 49"/>
                <a:gd name="T22" fmla="*/ 97 w 98"/>
                <a:gd name="T23" fmla="*/ 14 h 49"/>
                <a:gd name="T24" fmla="*/ 82 w 98"/>
                <a:gd name="T25" fmla="*/ 10 h 49"/>
                <a:gd name="T26" fmla="*/ 73 w 98"/>
                <a:gd name="T27" fmla="*/ 1 h 49"/>
                <a:gd name="T28" fmla="*/ 50 w 98"/>
                <a:gd name="T29" fmla="*/ 1 h 49"/>
                <a:gd name="T30" fmla="*/ 40 w 98"/>
                <a:gd name="T31" fmla="*/ 8 h 49"/>
                <a:gd name="T32" fmla="*/ 35 w 98"/>
                <a:gd name="T33" fmla="*/ 0 h 49"/>
                <a:gd name="T34" fmla="*/ 24 w 98"/>
                <a:gd name="T35" fmla="*/ 7 h 49"/>
                <a:gd name="T36" fmla="*/ 15 w 98"/>
                <a:gd name="T3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49">
                  <a:moveTo>
                    <a:pt x="15" y="8"/>
                  </a:moveTo>
                  <a:lnTo>
                    <a:pt x="13" y="20"/>
                  </a:lnTo>
                  <a:lnTo>
                    <a:pt x="3" y="20"/>
                  </a:lnTo>
                  <a:lnTo>
                    <a:pt x="0" y="34"/>
                  </a:lnTo>
                  <a:lnTo>
                    <a:pt x="11" y="29"/>
                  </a:lnTo>
                  <a:lnTo>
                    <a:pt x="27" y="29"/>
                  </a:lnTo>
                  <a:lnTo>
                    <a:pt x="29" y="48"/>
                  </a:lnTo>
                  <a:lnTo>
                    <a:pt x="42" y="40"/>
                  </a:lnTo>
                  <a:lnTo>
                    <a:pt x="61" y="40"/>
                  </a:lnTo>
                  <a:lnTo>
                    <a:pt x="66" y="25"/>
                  </a:lnTo>
                  <a:lnTo>
                    <a:pt x="88" y="25"/>
                  </a:lnTo>
                  <a:lnTo>
                    <a:pt x="97" y="14"/>
                  </a:lnTo>
                  <a:lnTo>
                    <a:pt x="82" y="10"/>
                  </a:lnTo>
                  <a:lnTo>
                    <a:pt x="73" y="1"/>
                  </a:lnTo>
                  <a:lnTo>
                    <a:pt x="50" y="1"/>
                  </a:lnTo>
                  <a:lnTo>
                    <a:pt x="40" y="8"/>
                  </a:lnTo>
                  <a:lnTo>
                    <a:pt x="35" y="0"/>
                  </a:lnTo>
                  <a:lnTo>
                    <a:pt x="24" y="7"/>
                  </a:lnTo>
                  <a:lnTo>
                    <a:pt x="15" y="8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43" name="Freeform 49">
              <a:extLst>
                <a:ext uri="{FF2B5EF4-FFF2-40B4-BE49-F238E27FC236}">
                  <a16:creationId xmlns:a16="http://schemas.microsoft.com/office/drawing/2014/main" id="{7E01E652-8B0A-392F-BFBB-2629DF1E9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990" y="4055284"/>
              <a:ext cx="101893" cy="99168"/>
            </a:xfrm>
            <a:custGeom>
              <a:avLst/>
              <a:gdLst>
                <a:gd name="T0" fmla="*/ 60 w 66"/>
                <a:gd name="T1" fmla="*/ 0 h 63"/>
                <a:gd name="T2" fmla="*/ 38 w 66"/>
                <a:gd name="T3" fmla="*/ 0 h 63"/>
                <a:gd name="T4" fmla="*/ 33 w 66"/>
                <a:gd name="T5" fmla="*/ 14 h 63"/>
                <a:gd name="T6" fmla="*/ 14 w 66"/>
                <a:gd name="T7" fmla="*/ 15 h 63"/>
                <a:gd name="T8" fmla="*/ 0 w 66"/>
                <a:gd name="T9" fmla="*/ 23 h 63"/>
                <a:gd name="T10" fmla="*/ 8 w 66"/>
                <a:gd name="T11" fmla="*/ 31 h 63"/>
                <a:gd name="T12" fmla="*/ 15 w 66"/>
                <a:gd name="T13" fmla="*/ 49 h 63"/>
                <a:gd name="T14" fmla="*/ 25 w 66"/>
                <a:gd name="T15" fmla="*/ 60 h 63"/>
                <a:gd name="T16" fmla="*/ 56 w 66"/>
                <a:gd name="T17" fmla="*/ 62 h 63"/>
                <a:gd name="T18" fmla="*/ 60 w 66"/>
                <a:gd name="T19" fmla="*/ 18 h 63"/>
                <a:gd name="T20" fmla="*/ 65 w 66"/>
                <a:gd name="T21" fmla="*/ 7 h 63"/>
                <a:gd name="T22" fmla="*/ 60 w 66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63">
                  <a:moveTo>
                    <a:pt x="60" y="0"/>
                  </a:moveTo>
                  <a:lnTo>
                    <a:pt x="38" y="0"/>
                  </a:lnTo>
                  <a:lnTo>
                    <a:pt x="33" y="14"/>
                  </a:lnTo>
                  <a:lnTo>
                    <a:pt x="14" y="15"/>
                  </a:lnTo>
                  <a:lnTo>
                    <a:pt x="0" y="23"/>
                  </a:lnTo>
                  <a:lnTo>
                    <a:pt x="8" y="31"/>
                  </a:lnTo>
                  <a:lnTo>
                    <a:pt x="15" y="49"/>
                  </a:lnTo>
                  <a:lnTo>
                    <a:pt x="25" y="60"/>
                  </a:lnTo>
                  <a:lnTo>
                    <a:pt x="56" y="62"/>
                  </a:lnTo>
                  <a:lnTo>
                    <a:pt x="60" y="18"/>
                  </a:lnTo>
                  <a:lnTo>
                    <a:pt x="65" y="7"/>
                  </a:lnTo>
                  <a:lnTo>
                    <a:pt x="60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44" name="Freeform 50">
              <a:extLst>
                <a:ext uri="{FF2B5EF4-FFF2-40B4-BE49-F238E27FC236}">
                  <a16:creationId xmlns:a16="http://schemas.microsoft.com/office/drawing/2014/main" id="{4E9937CB-1BB8-B1E9-B799-851CC4B43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050" y="4990494"/>
              <a:ext cx="374523" cy="848437"/>
            </a:xfrm>
            <a:custGeom>
              <a:avLst/>
              <a:gdLst>
                <a:gd name="T0" fmla="*/ 53 w 243"/>
                <a:gd name="T1" fmla="*/ 0 h 550"/>
                <a:gd name="T2" fmla="*/ 84 w 243"/>
                <a:gd name="T3" fmla="*/ 17 h 550"/>
                <a:gd name="T4" fmla="*/ 110 w 243"/>
                <a:gd name="T5" fmla="*/ 13 h 550"/>
                <a:gd name="T6" fmla="*/ 128 w 243"/>
                <a:gd name="T7" fmla="*/ 26 h 550"/>
                <a:gd name="T8" fmla="*/ 145 w 243"/>
                <a:gd name="T9" fmla="*/ 37 h 550"/>
                <a:gd name="T10" fmla="*/ 170 w 243"/>
                <a:gd name="T11" fmla="*/ 49 h 550"/>
                <a:gd name="T12" fmla="*/ 179 w 243"/>
                <a:gd name="T13" fmla="*/ 57 h 550"/>
                <a:gd name="T14" fmla="*/ 170 w 243"/>
                <a:gd name="T15" fmla="*/ 92 h 550"/>
                <a:gd name="T16" fmla="*/ 216 w 243"/>
                <a:gd name="T17" fmla="*/ 85 h 550"/>
                <a:gd name="T18" fmla="*/ 232 w 243"/>
                <a:gd name="T19" fmla="*/ 67 h 550"/>
                <a:gd name="T20" fmla="*/ 241 w 243"/>
                <a:gd name="T21" fmla="*/ 82 h 550"/>
                <a:gd name="T22" fmla="*/ 231 w 243"/>
                <a:gd name="T23" fmla="*/ 96 h 550"/>
                <a:gd name="T24" fmla="*/ 217 w 243"/>
                <a:gd name="T25" fmla="*/ 108 h 550"/>
                <a:gd name="T26" fmla="*/ 201 w 243"/>
                <a:gd name="T27" fmla="*/ 128 h 550"/>
                <a:gd name="T28" fmla="*/ 188 w 243"/>
                <a:gd name="T29" fmla="*/ 149 h 550"/>
                <a:gd name="T30" fmla="*/ 177 w 243"/>
                <a:gd name="T31" fmla="*/ 179 h 550"/>
                <a:gd name="T32" fmla="*/ 183 w 243"/>
                <a:gd name="T33" fmla="*/ 219 h 550"/>
                <a:gd name="T34" fmla="*/ 189 w 243"/>
                <a:gd name="T35" fmla="*/ 224 h 550"/>
                <a:gd name="T36" fmla="*/ 204 w 243"/>
                <a:gd name="T37" fmla="*/ 228 h 550"/>
                <a:gd name="T38" fmla="*/ 212 w 243"/>
                <a:gd name="T39" fmla="*/ 252 h 550"/>
                <a:gd name="T40" fmla="*/ 201 w 243"/>
                <a:gd name="T41" fmla="*/ 277 h 550"/>
                <a:gd name="T42" fmla="*/ 185 w 243"/>
                <a:gd name="T43" fmla="*/ 289 h 550"/>
                <a:gd name="T44" fmla="*/ 151 w 243"/>
                <a:gd name="T45" fmla="*/ 295 h 550"/>
                <a:gd name="T46" fmla="*/ 138 w 243"/>
                <a:gd name="T47" fmla="*/ 301 h 550"/>
                <a:gd name="T48" fmla="*/ 141 w 243"/>
                <a:gd name="T49" fmla="*/ 336 h 550"/>
                <a:gd name="T50" fmla="*/ 104 w 243"/>
                <a:gd name="T51" fmla="*/ 329 h 550"/>
                <a:gd name="T52" fmla="*/ 112 w 243"/>
                <a:gd name="T53" fmla="*/ 352 h 550"/>
                <a:gd name="T54" fmla="*/ 119 w 243"/>
                <a:gd name="T55" fmla="*/ 374 h 550"/>
                <a:gd name="T56" fmla="*/ 107 w 243"/>
                <a:gd name="T57" fmla="*/ 388 h 550"/>
                <a:gd name="T58" fmla="*/ 93 w 243"/>
                <a:gd name="T59" fmla="*/ 410 h 550"/>
                <a:gd name="T60" fmla="*/ 81 w 243"/>
                <a:gd name="T61" fmla="*/ 421 h 550"/>
                <a:gd name="T62" fmla="*/ 101 w 243"/>
                <a:gd name="T63" fmla="*/ 450 h 550"/>
                <a:gd name="T64" fmla="*/ 101 w 243"/>
                <a:gd name="T65" fmla="*/ 469 h 550"/>
                <a:gd name="T66" fmla="*/ 87 w 243"/>
                <a:gd name="T67" fmla="*/ 483 h 550"/>
                <a:gd name="T68" fmla="*/ 77 w 243"/>
                <a:gd name="T69" fmla="*/ 510 h 550"/>
                <a:gd name="T70" fmla="*/ 70 w 243"/>
                <a:gd name="T71" fmla="*/ 529 h 550"/>
                <a:gd name="T72" fmla="*/ 25 w 243"/>
                <a:gd name="T73" fmla="*/ 549 h 550"/>
                <a:gd name="T74" fmla="*/ 9 w 243"/>
                <a:gd name="T75" fmla="*/ 522 h 550"/>
                <a:gd name="T76" fmla="*/ 15 w 243"/>
                <a:gd name="T77" fmla="*/ 475 h 550"/>
                <a:gd name="T78" fmla="*/ 19 w 243"/>
                <a:gd name="T79" fmla="*/ 402 h 550"/>
                <a:gd name="T80" fmla="*/ 12 w 243"/>
                <a:gd name="T81" fmla="*/ 363 h 550"/>
                <a:gd name="T82" fmla="*/ 2 w 243"/>
                <a:gd name="T83" fmla="*/ 322 h 550"/>
                <a:gd name="T84" fmla="*/ 14 w 243"/>
                <a:gd name="T85" fmla="*/ 297 h 550"/>
                <a:gd name="T86" fmla="*/ 10 w 243"/>
                <a:gd name="T87" fmla="*/ 251 h 550"/>
                <a:gd name="T88" fmla="*/ 10 w 243"/>
                <a:gd name="T89" fmla="*/ 234 h 550"/>
                <a:gd name="T90" fmla="*/ 19 w 243"/>
                <a:gd name="T91" fmla="*/ 209 h 550"/>
                <a:gd name="T92" fmla="*/ 10 w 243"/>
                <a:gd name="T93" fmla="*/ 190 h 550"/>
                <a:gd name="T94" fmla="*/ 16 w 243"/>
                <a:gd name="T95" fmla="*/ 160 h 550"/>
                <a:gd name="T96" fmla="*/ 11 w 243"/>
                <a:gd name="T97" fmla="*/ 123 h 550"/>
                <a:gd name="T98" fmla="*/ 19 w 243"/>
                <a:gd name="T99" fmla="*/ 100 h 550"/>
                <a:gd name="T100" fmla="*/ 32 w 243"/>
                <a:gd name="T101" fmla="*/ 80 h 550"/>
                <a:gd name="T102" fmla="*/ 33 w 243"/>
                <a:gd name="T103" fmla="*/ 59 h 550"/>
                <a:gd name="T104" fmla="*/ 42 w 243"/>
                <a:gd name="T105" fmla="*/ 3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3" h="550">
                  <a:moveTo>
                    <a:pt x="44" y="19"/>
                  </a:moveTo>
                  <a:lnTo>
                    <a:pt x="53" y="0"/>
                  </a:lnTo>
                  <a:lnTo>
                    <a:pt x="67" y="11"/>
                  </a:lnTo>
                  <a:lnTo>
                    <a:pt x="84" y="17"/>
                  </a:lnTo>
                  <a:lnTo>
                    <a:pt x="101" y="3"/>
                  </a:lnTo>
                  <a:lnTo>
                    <a:pt x="110" y="13"/>
                  </a:lnTo>
                  <a:lnTo>
                    <a:pt x="124" y="19"/>
                  </a:lnTo>
                  <a:lnTo>
                    <a:pt x="128" y="26"/>
                  </a:lnTo>
                  <a:lnTo>
                    <a:pt x="137" y="30"/>
                  </a:lnTo>
                  <a:lnTo>
                    <a:pt x="145" y="37"/>
                  </a:lnTo>
                  <a:lnTo>
                    <a:pt x="149" y="47"/>
                  </a:lnTo>
                  <a:lnTo>
                    <a:pt x="170" y="49"/>
                  </a:lnTo>
                  <a:lnTo>
                    <a:pt x="174" y="52"/>
                  </a:lnTo>
                  <a:lnTo>
                    <a:pt x="179" y="57"/>
                  </a:lnTo>
                  <a:lnTo>
                    <a:pt x="173" y="78"/>
                  </a:lnTo>
                  <a:lnTo>
                    <a:pt x="170" y="92"/>
                  </a:lnTo>
                  <a:lnTo>
                    <a:pt x="215" y="92"/>
                  </a:lnTo>
                  <a:lnTo>
                    <a:pt x="216" y="85"/>
                  </a:lnTo>
                  <a:lnTo>
                    <a:pt x="225" y="79"/>
                  </a:lnTo>
                  <a:lnTo>
                    <a:pt x="232" y="67"/>
                  </a:lnTo>
                  <a:lnTo>
                    <a:pt x="234" y="82"/>
                  </a:lnTo>
                  <a:lnTo>
                    <a:pt x="241" y="82"/>
                  </a:lnTo>
                  <a:lnTo>
                    <a:pt x="242" y="94"/>
                  </a:lnTo>
                  <a:lnTo>
                    <a:pt x="231" y="96"/>
                  </a:lnTo>
                  <a:lnTo>
                    <a:pt x="223" y="106"/>
                  </a:lnTo>
                  <a:lnTo>
                    <a:pt x="217" y="108"/>
                  </a:lnTo>
                  <a:lnTo>
                    <a:pt x="209" y="119"/>
                  </a:lnTo>
                  <a:lnTo>
                    <a:pt x="201" y="128"/>
                  </a:lnTo>
                  <a:lnTo>
                    <a:pt x="195" y="139"/>
                  </a:lnTo>
                  <a:lnTo>
                    <a:pt x="188" y="149"/>
                  </a:lnTo>
                  <a:lnTo>
                    <a:pt x="179" y="163"/>
                  </a:lnTo>
                  <a:lnTo>
                    <a:pt x="177" y="179"/>
                  </a:lnTo>
                  <a:lnTo>
                    <a:pt x="179" y="202"/>
                  </a:lnTo>
                  <a:lnTo>
                    <a:pt x="183" y="219"/>
                  </a:lnTo>
                  <a:lnTo>
                    <a:pt x="189" y="216"/>
                  </a:lnTo>
                  <a:lnTo>
                    <a:pt x="189" y="224"/>
                  </a:lnTo>
                  <a:lnTo>
                    <a:pt x="195" y="227"/>
                  </a:lnTo>
                  <a:lnTo>
                    <a:pt x="204" y="228"/>
                  </a:lnTo>
                  <a:lnTo>
                    <a:pt x="204" y="249"/>
                  </a:lnTo>
                  <a:lnTo>
                    <a:pt x="212" y="252"/>
                  </a:lnTo>
                  <a:lnTo>
                    <a:pt x="210" y="271"/>
                  </a:lnTo>
                  <a:lnTo>
                    <a:pt x="201" y="277"/>
                  </a:lnTo>
                  <a:lnTo>
                    <a:pt x="189" y="279"/>
                  </a:lnTo>
                  <a:lnTo>
                    <a:pt x="185" y="289"/>
                  </a:lnTo>
                  <a:lnTo>
                    <a:pt x="178" y="290"/>
                  </a:lnTo>
                  <a:lnTo>
                    <a:pt x="151" y="295"/>
                  </a:lnTo>
                  <a:lnTo>
                    <a:pt x="141" y="296"/>
                  </a:lnTo>
                  <a:lnTo>
                    <a:pt x="138" y="301"/>
                  </a:lnTo>
                  <a:lnTo>
                    <a:pt x="141" y="316"/>
                  </a:lnTo>
                  <a:lnTo>
                    <a:pt x="141" y="336"/>
                  </a:lnTo>
                  <a:lnTo>
                    <a:pt x="127" y="341"/>
                  </a:lnTo>
                  <a:lnTo>
                    <a:pt x="104" y="329"/>
                  </a:lnTo>
                  <a:lnTo>
                    <a:pt x="101" y="344"/>
                  </a:lnTo>
                  <a:lnTo>
                    <a:pt x="112" y="352"/>
                  </a:lnTo>
                  <a:lnTo>
                    <a:pt x="116" y="362"/>
                  </a:lnTo>
                  <a:lnTo>
                    <a:pt x="119" y="374"/>
                  </a:lnTo>
                  <a:lnTo>
                    <a:pt x="113" y="380"/>
                  </a:lnTo>
                  <a:lnTo>
                    <a:pt x="107" y="388"/>
                  </a:lnTo>
                  <a:lnTo>
                    <a:pt x="101" y="407"/>
                  </a:lnTo>
                  <a:lnTo>
                    <a:pt x="93" y="410"/>
                  </a:lnTo>
                  <a:lnTo>
                    <a:pt x="91" y="418"/>
                  </a:lnTo>
                  <a:lnTo>
                    <a:pt x="81" y="421"/>
                  </a:lnTo>
                  <a:lnTo>
                    <a:pt x="79" y="441"/>
                  </a:lnTo>
                  <a:lnTo>
                    <a:pt x="101" y="450"/>
                  </a:lnTo>
                  <a:lnTo>
                    <a:pt x="101" y="460"/>
                  </a:lnTo>
                  <a:lnTo>
                    <a:pt x="101" y="469"/>
                  </a:lnTo>
                  <a:lnTo>
                    <a:pt x="93" y="475"/>
                  </a:lnTo>
                  <a:lnTo>
                    <a:pt x="87" y="483"/>
                  </a:lnTo>
                  <a:lnTo>
                    <a:pt x="88" y="507"/>
                  </a:lnTo>
                  <a:lnTo>
                    <a:pt x="77" y="510"/>
                  </a:lnTo>
                  <a:lnTo>
                    <a:pt x="69" y="516"/>
                  </a:lnTo>
                  <a:lnTo>
                    <a:pt x="70" y="529"/>
                  </a:lnTo>
                  <a:lnTo>
                    <a:pt x="69" y="547"/>
                  </a:lnTo>
                  <a:lnTo>
                    <a:pt x="25" y="549"/>
                  </a:lnTo>
                  <a:lnTo>
                    <a:pt x="22" y="529"/>
                  </a:lnTo>
                  <a:lnTo>
                    <a:pt x="9" y="522"/>
                  </a:lnTo>
                  <a:lnTo>
                    <a:pt x="7" y="477"/>
                  </a:lnTo>
                  <a:lnTo>
                    <a:pt x="15" y="475"/>
                  </a:lnTo>
                  <a:lnTo>
                    <a:pt x="18" y="463"/>
                  </a:lnTo>
                  <a:lnTo>
                    <a:pt x="19" y="402"/>
                  </a:lnTo>
                  <a:lnTo>
                    <a:pt x="13" y="386"/>
                  </a:lnTo>
                  <a:lnTo>
                    <a:pt x="12" y="363"/>
                  </a:lnTo>
                  <a:lnTo>
                    <a:pt x="8" y="336"/>
                  </a:lnTo>
                  <a:lnTo>
                    <a:pt x="2" y="322"/>
                  </a:lnTo>
                  <a:lnTo>
                    <a:pt x="3" y="310"/>
                  </a:lnTo>
                  <a:lnTo>
                    <a:pt x="14" y="297"/>
                  </a:lnTo>
                  <a:lnTo>
                    <a:pt x="0" y="268"/>
                  </a:lnTo>
                  <a:lnTo>
                    <a:pt x="10" y="251"/>
                  </a:lnTo>
                  <a:lnTo>
                    <a:pt x="17" y="241"/>
                  </a:lnTo>
                  <a:lnTo>
                    <a:pt x="10" y="234"/>
                  </a:lnTo>
                  <a:lnTo>
                    <a:pt x="10" y="212"/>
                  </a:lnTo>
                  <a:lnTo>
                    <a:pt x="19" y="209"/>
                  </a:lnTo>
                  <a:lnTo>
                    <a:pt x="17" y="192"/>
                  </a:lnTo>
                  <a:lnTo>
                    <a:pt x="10" y="190"/>
                  </a:lnTo>
                  <a:lnTo>
                    <a:pt x="9" y="165"/>
                  </a:lnTo>
                  <a:lnTo>
                    <a:pt x="16" y="160"/>
                  </a:lnTo>
                  <a:lnTo>
                    <a:pt x="14" y="147"/>
                  </a:lnTo>
                  <a:lnTo>
                    <a:pt x="11" y="123"/>
                  </a:lnTo>
                  <a:lnTo>
                    <a:pt x="17" y="114"/>
                  </a:lnTo>
                  <a:lnTo>
                    <a:pt x="19" y="100"/>
                  </a:lnTo>
                  <a:lnTo>
                    <a:pt x="28" y="93"/>
                  </a:lnTo>
                  <a:lnTo>
                    <a:pt x="32" y="80"/>
                  </a:lnTo>
                  <a:lnTo>
                    <a:pt x="25" y="69"/>
                  </a:lnTo>
                  <a:lnTo>
                    <a:pt x="33" y="59"/>
                  </a:lnTo>
                  <a:lnTo>
                    <a:pt x="34" y="40"/>
                  </a:lnTo>
                  <a:lnTo>
                    <a:pt x="42" y="37"/>
                  </a:lnTo>
                  <a:lnTo>
                    <a:pt x="44" y="1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45" name="Freeform 51">
              <a:extLst>
                <a:ext uri="{FF2B5EF4-FFF2-40B4-BE49-F238E27FC236}">
                  <a16:creationId xmlns:a16="http://schemas.microsoft.com/office/drawing/2014/main" id="{2D2B1A5F-26AA-3463-F1C4-9650D2202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643" y="4913363"/>
              <a:ext cx="202407" cy="221750"/>
            </a:xfrm>
            <a:custGeom>
              <a:avLst/>
              <a:gdLst>
                <a:gd name="T0" fmla="*/ 23 w 132"/>
                <a:gd name="T1" fmla="*/ 68 h 142"/>
                <a:gd name="T2" fmla="*/ 27 w 132"/>
                <a:gd name="T3" fmla="*/ 75 h 142"/>
                <a:gd name="T4" fmla="*/ 36 w 132"/>
                <a:gd name="T5" fmla="*/ 79 h 142"/>
                <a:gd name="T6" fmla="*/ 44 w 132"/>
                <a:gd name="T7" fmla="*/ 86 h 142"/>
                <a:gd name="T8" fmla="*/ 48 w 132"/>
                <a:gd name="T9" fmla="*/ 95 h 142"/>
                <a:gd name="T10" fmla="*/ 69 w 132"/>
                <a:gd name="T11" fmla="*/ 98 h 142"/>
                <a:gd name="T12" fmla="*/ 74 w 132"/>
                <a:gd name="T13" fmla="*/ 100 h 142"/>
                <a:gd name="T14" fmla="*/ 78 w 132"/>
                <a:gd name="T15" fmla="*/ 106 h 142"/>
                <a:gd name="T16" fmla="*/ 73 w 132"/>
                <a:gd name="T17" fmla="*/ 127 h 142"/>
                <a:gd name="T18" fmla="*/ 69 w 132"/>
                <a:gd name="T19" fmla="*/ 140 h 142"/>
                <a:gd name="T20" fmla="*/ 114 w 132"/>
                <a:gd name="T21" fmla="*/ 141 h 142"/>
                <a:gd name="T22" fmla="*/ 115 w 132"/>
                <a:gd name="T23" fmla="*/ 133 h 142"/>
                <a:gd name="T24" fmla="*/ 124 w 132"/>
                <a:gd name="T25" fmla="*/ 127 h 142"/>
                <a:gd name="T26" fmla="*/ 131 w 132"/>
                <a:gd name="T27" fmla="*/ 116 h 142"/>
                <a:gd name="T28" fmla="*/ 128 w 132"/>
                <a:gd name="T29" fmla="*/ 112 h 142"/>
                <a:gd name="T30" fmla="*/ 126 w 132"/>
                <a:gd name="T31" fmla="*/ 75 h 142"/>
                <a:gd name="T32" fmla="*/ 114 w 132"/>
                <a:gd name="T33" fmla="*/ 74 h 142"/>
                <a:gd name="T34" fmla="*/ 112 w 132"/>
                <a:gd name="T35" fmla="*/ 57 h 142"/>
                <a:gd name="T36" fmla="*/ 99 w 132"/>
                <a:gd name="T37" fmla="*/ 57 h 142"/>
                <a:gd name="T38" fmla="*/ 91 w 132"/>
                <a:gd name="T39" fmla="*/ 53 h 142"/>
                <a:gd name="T40" fmla="*/ 88 w 132"/>
                <a:gd name="T41" fmla="*/ 46 h 142"/>
                <a:gd name="T42" fmla="*/ 74 w 132"/>
                <a:gd name="T43" fmla="*/ 43 h 142"/>
                <a:gd name="T44" fmla="*/ 74 w 132"/>
                <a:gd name="T45" fmla="*/ 31 h 142"/>
                <a:gd name="T46" fmla="*/ 63 w 132"/>
                <a:gd name="T47" fmla="*/ 28 h 142"/>
                <a:gd name="T48" fmla="*/ 62 w 132"/>
                <a:gd name="T49" fmla="*/ 17 h 142"/>
                <a:gd name="T50" fmla="*/ 55 w 132"/>
                <a:gd name="T51" fmla="*/ 6 h 142"/>
                <a:gd name="T52" fmla="*/ 38 w 132"/>
                <a:gd name="T53" fmla="*/ 0 h 142"/>
                <a:gd name="T54" fmla="*/ 27 w 132"/>
                <a:gd name="T55" fmla="*/ 8 h 142"/>
                <a:gd name="T56" fmla="*/ 11 w 132"/>
                <a:gd name="T57" fmla="*/ 15 h 142"/>
                <a:gd name="T58" fmla="*/ 6 w 132"/>
                <a:gd name="T59" fmla="*/ 28 h 142"/>
                <a:gd name="T60" fmla="*/ 0 w 132"/>
                <a:gd name="T61" fmla="*/ 52 h 142"/>
                <a:gd name="T62" fmla="*/ 9 w 132"/>
                <a:gd name="T63" fmla="*/ 62 h 142"/>
                <a:gd name="T64" fmla="*/ 23 w 132"/>
                <a:gd name="T65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142">
                  <a:moveTo>
                    <a:pt x="23" y="68"/>
                  </a:moveTo>
                  <a:lnTo>
                    <a:pt x="27" y="75"/>
                  </a:lnTo>
                  <a:lnTo>
                    <a:pt x="36" y="79"/>
                  </a:lnTo>
                  <a:lnTo>
                    <a:pt x="44" y="86"/>
                  </a:lnTo>
                  <a:lnTo>
                    <a:pt x="48" y="95"/>
                  </a:lnTo>
                  <a:lnTo>
                    <a:pt x="69" y="98"/>
                  </a:lnTo>
                  <a:lnTo>
                    <a:pt x="74" y="100"/>
                  </a:lnTo>
                  <a:lnTo>
                    <a:pt x="78" y="106"/>
                  </a:lnTo>
                  <a:lnTo>
                    <a:pt x="73" y="127"/>
                  </a:lnTo>
                  <a:lnTo>
                    <a:pt x="69" y="140"/>
                  </a:lnTo>
                  <a:lnTo>
                    <a:pt x="114" y="141"/>
                  </a:lnTo>
                  <a:lnTo>
                    <a:pt x="115" y="133"/>
                  </a:lnTo>
                  <a:lnTo>
                    <a:pt x="124" y="127"/>
                  </a:lnTo>
                  <a:lnTo>
                    <a:pt x="131" y="116"/>
                  </a:lnTo>
                  <a:lnTo>
                    <a:pt x="128" y="112"/>
                  </a:lnTo>
                  <a:lnTo>
                    <a:pt x="126" y="75"/>
                  </a:lnTo>
                  <a:lnTo>
                    <a:pt x="114" y="74"/>
                  </a:lnTo>
                  <a:lnTo>
                    <a:pt x="112" y="57"/>
                  </a:lnTo>
                  <a:lnTo>
                    <a:pt x="99" y="57"/>
                  </a:lnTo>
                  <a:lnTo>
                    <a:pt x="91" y="53"/>
                  </a:lnTo>
                  <a:lnTo>
                    <a:pt x="88" y="46"/>
                  </a:lnTo>
                  <a:lnTo>
                    <a:pt x="74" y="43"/>
                  </a:lnTo>
                  <a:lnTo>
                    <a:pt x="74" y="31"/>
                  </a:lnTo>
                  <a:lnTo>
                    <a:pt x="63" y="28"/>
                  </a:lnTo>
                  <a:lnTo>
                    <a:pt x="62" y="17"/>
                  </a:lnTo>
                  <a:lnTo>
                    <a:pt x="55" y="6"/>
                  </a:lnTo>
                  <a:lnTo>
                    <a:pt x="38" y="0"/>
                  </a:lnTo>
                  <a:lnTo>
                    <a:pt x="27" y="8"/>
                  </a:lnTo>
                  <a:lnTo>
                    <a:pt x="11" y="15"/>
                  </a:lnTo>
                  <a:lnTo>
                    <a:pt x="6" y="28"/>
                  </a:lnTo>
                  <a:lnTo>
                    <a:pt x="0" y="52"/>
                  </a:lnTo>
                  <a:lnTo>
                    <a:pt x="9" y="62"/>
                  </a:lnTo>
                  <a:lnTo>
                    <a:pt x="23" y="68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46" name="Freeform 52">
              <a:extLst>
                <a:ext uri="{FF2B5EF4-FFF2-40B4-BE49-F238E27FC236}">
                  <a16:creationId xmlns:a16="http://schemas.microsoft.com/office/drawing/2014/main" id="{CAC70B62-C3D2-7D14-1B36-6BED7825A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789" y="3943721"/>
              <a:ext cx="53700" cy="28924"/>
            </a:xfrm>
            <a:custGeom>
              <a:avLst/>
              <a:gdLst>
                <a:gd name="T0" fmla="*/ 8 w 34"/>
                <a:gd name="T1" fmla="*/ 0 h 18"/>
                <a:gd name="T2" fmla="*/ 19 w 34"/>
                <a:gd name="T3" fmla="*/ 0 h 18"/>
                <a:gd name="T4" fmla="*/ 33 w 34"/>
                <a:gd name="T5" fmla="*/ 6 h 18"/>
                <a:gd name="T6" fmla="*/ 29 w 34"/>
                <a:gd name="T7" fmla="*/ 16 h 18"/>
                <a:gd name="T8" fmla="*/ 11 w 34"/>
                <a:gd name="T9" fmla="*/ 17 h 18"/>
                <a:gd name="T10" fmla="*/ 0 w 34"/>
                <a:gd name="T11" fmla="*/ 9 h 18"/>
                <a:gd name="T12" fmla="*/ 8 w 3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">
                  <a:moveTo>
                    <a:pt x="8" y="0"/>
                  </a:moveTo>
                  <a:lnTo>
                    <a:pt x="19" y="0"/>
                  </a:lnTo>
                  <a:lnTo>
                    <a:pt x="33" y="6"/>
                  </a:lnTo>
                  <a:lnTo>
                    <a:pt x="29" y="16"/>
                  </a:lnTo>
                  <a:lnTo>
                    <a:pt x="11" y="17"/>
                  </a:lnTo>
                  <a:lnTo>
                    <a:pt x="0" y="9"/>
                  </a:lnTo>
                  <a:lnTo>
                    <a:pt x="8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47" name="Freeform 53">
              <a:extLst>
                <a:ext uri="{FF2B5EF4-FFF2-40B4-BE49-F238E27FC236}">
                  <a16:creationId xmlns:a16="http://schemas.microsoft.com/office/drawing/2014/main" id="{F88330CB-4010-9EB6-5D0D-D1637EE41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612" y="3906533"/>
              <a:ext cx="89500" cy="61980"/>
            </a:xfrm>
            <a:custGeom>
              <a:avLst/>
              <a:gdLst>
                <a:gd name="T0" fmla="*/ 0 w 57"/>
                <a:gd name="T1" fmla="*/ 40 h 41"/>
                <a:gd name="T2" fmla="*/ 5 w 57"/>
                <a:gd name="T3" fmla="*/ 29 h 41"/>
                <a:gd name="T4" fmla="*/ 5 w 57"/>
                <a:gd name="T5" fmla="*/ 8 h 41"/>
                <a:gd name="T6" fmla="*/ 5 w 57"/>
                <a:gd name="T7" fmla="*/ 0 h 41"/>
                <a:gd name="T8" fmla="*/ 18 w 57"/>
                <a:gd name="T9" fmla="*/ 2 h 41"/>
                <a:gd name="T10" fmla="*/ 23 w 57"/>
                <a:gd name="T11" fmla="*/ 9 h 41"/>
                <a:gd name="T12" fmla="*/ 29 w 57"/>
                <a:gd name="T13" fmla="*/ 11 h 41"/>
                <a:gd name="T14" fmla="*/ 36 w 57"/>
                <a:gd name="T15" fmla="*/ 11 h 41"/>
                <a:gd name="T16" fmla="*/ 39 w 57"/>
                <a:gd name="T17" fmla="*/ 20 h 41"/>
                <a:gd name="T18" fmla="*/ 47 w 57"/>
                <a:gd name="T19" fmla="*/ 24 h 41"/>
                <a:gd name="T20" fmla="*/ 56 w 57"/>
                <a:gd name="T21" fmla="*/ 31 h 41"/>
                <a:gd name="T22" fmla="*/ 53 w 57"/>
                <a:gd name="T23" fmla="*/ 37 h 41"/>
                <a:gd name="T24" fmla="*/ 40 w 57"/>
                <a:gd name="T25" fmla="*/ 38 h 41"/>
                <a:gd name="T26" fmla="*/ 18 w 57"/>
                <a:gd name="T27" fmla="*/ 37 h 41"/>
                <a:gd name="T28" fmla="*/ 0 w 57"/>
                <a:gd name="T2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1">
                  <a:moveTo>
                    <a:pt x="0" y="40"/>
                  </a:moveTo>
                  <a:lnTo>
                    <a:pt x="5" y="29"/>
                  </a:lnTo>
                  <a:lnTo>
                    <a:pt x="5" y="8"/>
                  </a:lnTo>
                  <a:lnTo>
                    <a:pt x="5" y="0"/>
                  </a:lnTo>
                  <a:lnTo>
                    <a:pt x="18" y="2"/>
                  </a:lnTo>
                  <a:lnTo>
                    <a:pt x="23" y="9"/>
                  </a:lnTo>
                  <a:lnTo>
                    <a:pt x="29" y="11"/>
                  </a:lnTo>
                  <a:lnTo>
                    <a:pt x="36" y="11"/>
                  </a:lnTo>
                  <a:lnTo>
                    <a:pt x="39" y="20"/>
                  </a:lnTo>
                  <a:lnTo>
                    <a:pt x="47" y="24"/>
                  </a:lnTo>
                  <a:lnTo>
                    <a:pt x="56" y="31"/>
                  </a:lnTo>
                  <a:lnTo>
                    <a:pt x="53" y="37"/>
                  </a:lnTo>
                  <a:lnTo>
                    <a:pt x="40" y="38"/>
                  </a:lnTo>
                  <a:lnTo>
                    <a:pt x="18" y="37"/>
                  </a:lnTo>
                  <a:lnTo>
                    <a:pt x="0" y="4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48" name="Freeform 54">
              <a:extLst>
                <a:ext uri="{FF2B5EF4-FFF2-40B4-BE49-F238E27FC236}">
                  <a16:creationId xmlns:a16="http://schemas.microsoft.com/office/drawing/2014/main" id="{62BB8CA9-FFED-4FC2-F810-367D54887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258" y="3947852"/>
              <a:ext cx="35800" cy="24792"/>
            </a:xfrm>
            <a:custGeom>
              <a:avLst/>
              <a:gdLst>
                <a:gd name="T0" fmla="*/ 8 w 23"/>
                <a:gd name="T1" fmla="*/ 2 h 16"/>
                <a:gd name="T2" fmla="*/ 0 w 23"/>
                <a:gd name="T3" fmla="*/ 7 h 16"/>
                <a:gd name="T4" fmla="*/ 6 w 23"/>
                <a:gd name="T5" fmla="*/ 11 h 16"/>
                <a:gd name="T6" fmla="*/ 14 w 23"/>
                <a:gd name="T7" fmla="*/ 15 h 16"/>
                <a:gd name="T8" fmla="*/ 22 w 23"/>
                <a:gd name="T9" fmla="*/ 11 h 16"/>
                <a:gd name="T10" fmla="*/ 22 w 23"/>
                <a:gd name="T11" fmla="*/ 0 h 16"/>
                <a:gd name="T12" fmla="*/ 8 w 23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8" y="2"/>
                  </a:moveTo>
                  <a:lnTo>
                    <a:pt x="0" y="7"/>
                  </a:lnTo>
                  <a:lnTo>
                    <a:pt x="6" y="11"/>
                  </a:lnTo>
                  <a:lnTo>
                    <a:pt x="14" y="15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8" y="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49" name="Freeform 55">
              <a:extLst>
                <a:ext uri="{FF2B5EF4-FFF2-40B4-BE49-F238E27FC236}">
                  <a16:creationId xmlns:a16="http://schemas.microsoft.com/office/drawing/2014/main" id="{24971599-5FC6-C592-6C1A-85025A6CD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605" y="3972644"/>
              <a:ext cx="77108" cy="97790"/>
            </a:xfrm>
            <a:custGeom>
              <a:avLst/>
              <a:gdLst>
                <a:gd name="T0" fmla="*/ 0 w 50"/>
                <a:gd name="T1" fmla="*/ 49 h 63"/>
                <a:gd name="T2" fmla="*/ 6 w 50"/>
                <a:gd name="T3" fmla="*/ 31 h 63"/>
                <a:gd name="T4" fmla="*/ 19 w 50"/>
                <a:gd name="T5" fmla="*/ 28 h 63"/>
                <a:gd name="T6" fmla="*/ 21 w 50"/>
                <a:gd name="T7" fmla="*/ 9 h 63"/>
                <a:gd name="T8" fmla="*/ 43 w 50"/>
                <a:gd name="T9" fmla="*/ 0 h 63"/>
                <a:gd name="T10" fmla="*/ 41 w 50"/>
                <a:gd name="T11" fmla="*/ 20 h 63"/>
                <a:gd name="T12" fmla="*/ 41 w 50"/>
                <a:gd name="T13" fmla="*/ 34 h 63"/>
                <a:gd name="T14" fmla="*/ 49 w 50"/>
                <a:gd name="T15" fmla="*/ 35 h 63"/>
                <a:gd name="T16" fmla="*/ 47 w 50"/>
                <a:gd name="T17" fmla="*/ 48 h 63"/>
                <a:gd name="T18" fmla="*/ 37 w 50"/>
                <a:gd name="T19" fmla="*/ 48 h 63"/>
                <a:gd name="T20" fmla="*/ 34 w 50"/>
                <a:gd name="T21" fmla="*/ 62 h 63"/>
                <a:gd name="T22" fmla="*/ 14 w 50"/>
                <a:gd name="T23" fmla="*/ 61 h 63"/>
                <a:gd name="T24" fmla="*/ 0 w 50"/>
                <a:gd name="T25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63">
                  <a:moveTo>
                    <a:pt x="0" y="49"/>
                  </a:moveTo>
                  <a:lnTo>
                    <a:pt x="6" y="31"/>
                  </a:lnTo>
                  <a:lnTo>
                    <a:pt x="19" y="28"/>
                  </a:lnTo>
                  <a:lnTo>
                    <a:pt x="21" y="9"/>
                  </a:lnTo>
                  <a:lnTo>
                    <a:pt x="43" y="0"/>
                  </a:lnTo>
                  <a:lnTo>
                    <a:pt x="41" y="20"/>
                  </a:lnTo>
                  <a:lnTo>
                    <a:pt x="41" y="34"/>
                  </a:lnTo>
                  <a:lnTo>
                    <a:pt x="49" y="35"/>
                  </a:lnTo>
                  <a:lnTo>
                    <a:pt x="47" y="48"/>
                  </a:lnTo>
                  <a:lnTo>
                    <a:pt x="37" y="48"/>
                  </a:lnTo>
                  <a:lnTo>
                    <a:pt x="34" y="62"/>
                  </a:lnTo>
                  <a:lnTo>
                    <a:pt x="14" y="61"/>
                  </a:lnTo>
                  <a:lnTo>
                    <a:pt x="0" y="4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50" name="Freeform 56">
              <a:extLst>
                <a:ext uri="{FF2B5EF4-FFF2-40B4-BE49-F238E27FC236}">
                  <a16:creationId xmlns:a16="http://schemas.microsoft.com/office/drawing/2014/main" id="{F57800BD-8ACD-5ADB-598A-B5C263616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436" y="4469862"/>
              <a:ext cx="285023" cy="422841"/>
            </a:xfrm>
            <a:custGeom>
              <a:avLst/>
              <a:gdLst>
                <a:gd name="T0" fmla="*/ 149 w 185"/>
                <a:gd name="T1" fmla="*/ 12 h 274"/>
                <a:gd name="T2" fmla="*/ 136 w 185"/>
                <a:gd name="T3" fmla="*/ 3 h 274"/>
                <a:gd name="T4" fmla="*/ 111 w 185"/>
                <a:gd name="T5" fmla="*/ 0 h 274"/>
                <a:gd name="T6" fmla="*/ 103 w 185"/>
                <a:gd name="T7" fmla="*/ 10 h 274"/>
                <a:gd name="T8" fmla="*/ 62 w 185"/>
                <a:gd name="T9" fmla="*/ 29 h 274"/>
                <a:gd name="T10" fmla="*/ 42 w 185"/>
                <a:gd name="T11" fmla="*/ 43 h 274"/>
                <a:gd name="T12" fmla="*/ 28 w 185"/>
                <a:gd name="T13" fmla="*/ 54 h 274"/>
                <a:gd name="T14" fmla="*/ 17 w 185"/>
                <a:gd name="T15" fmla="*/ 43 h 274"/>
                <a:gd name="T16" fmla="*/ 14 w 185"/>
                <a:gd name="T17" fmla="*/ 31 h 274"/>
                <a:gd name="T18" fmla="*/ 6 w 185"/>
                <a:gd name="T19" fmla="*/ 31 h 274"/>
                <a:gd name="T20" fmla="*/ 0 w 185"/>
                <a:gd name="T21" fmla="*/ 37 h 274"/>
                <a:gd name="T22" fmla="*/ 0 w 185"/>
                <a:gd name="T23" fmla="*/ 71 h 274"/>
                <a:gd name="T24" fmla="*/ 15 w 185"/>
                <a:gd name="T25" fmla="*/ 71 h 274"/>
                <a:gd name="T26" fmla="*/ 21 w 185"/>
                <a:gd name="T27" fmla="*/ 94 h 274"/>
                <a:gd name="T28" fmla="*/ 29 w 185"/>
                <a:gd name="T29" fmla="*/ 100 h 274"/>
                <a:gd name="T30" fmla="*/ 31 w 185"/>
                <a:gd name="T31" fmla="*/ 114 h 274"/>
                <a:gd name="T32" fmla="*/ 36 w 185"/>
                <a:gd name="T33" fmla="*/ 127 h 274"/>
                <a:gd name="T34" fmla="*/ 45 w 185"/>
                <a:gd name="T35" fmla="*/ 132 h 274"/>
                <a:gd name="T36" fmla="*/ 47 w 185"/>
                <a:gd name="T37" fmla="*/ 147 h 274"/>
                <a:gd name="T38" fmla="*/ 51 w 185"/>
                <a:gd name="T39" fmla="*/ 151 h 274"/>
                <a:gd name="T40" fmla="*/ 57 w 185"/>
                <a:gd name="T41" fmla="*/ 159 h 274"/>
                <a:gd name="T42" fmla="*/ 61 w 185"/>
                <a:gd name="T43" fmla="*/ 173 h 274"/>
                <a:gd name="T44" fmla="*/ 68 w 185"/>
                <a:gd name="T45" fmla="*/ 187 h 274"/>
                <a:gd name="T46" fmla="*/ 75 w 185"/>
                <a:gd name="T47" fmla="*/ 193 h 274"/>
                <a:gd name="T48" fmla="*/ 71 w 185"/>
                <a:gd name="T49" fmla="*/ 199 h 274"/>
                <a:gd name="T50" fmla="*/ 76 w 185"/>
                <a:gd name="T51" fmla="*/ 212 h 274"/>
                <a:gd name="T52" fmla="*/ 91 w 185"/>
                <a:gd name="T53" fmla="*/ 221 h 274"/>
                <a:gd name="T54" fmla="*/ 105 w 185"/>
                <a:gd name="T55" fmla="*/ 239 h 274"/>
                <a:gd name="T56" fmla="*/ 127 w 185"/>
                <a:gd name="T57" fmla="*/ 247 h 274"/>
                <a:gd name="T58" fmla="*/ 147 w 185"/>
                <a:gd name="T59" fmla="*/ 263 h 274"/>
                <a:gd name="T60" fmla="*/ 159 w 185"/>
                <a:gd name="T61" fmla="*/ 273 h 274"/>
                <a:gd name="T62" fmla="*/ 170 w 185"/>
                <a:gd name="T63" fmla="*/ 263 h 274"/>
                <a:gd name="T64" fmla="*/ 174 w 185"/>
                <a:gd name="T65" fmla="*/ 251 h 274"/>
                <a:gd name="T66" fmla="*/ 179 w 185"/>
                <a:gd name="T67" fmla="*/ 249 h 274"/>
                <a:gd name="T68" fmla="*/ 174 w 185"/>
                <a:gd name="T69" fmla="*/ 241 h 274"/>
                <a:gd name="T70" fmla="*/ 176 w 185"/>
                <a:gd name="T71" fmla="*/ 215 h 274"/>
                <a:gd name="T72" fmla="*/ 176 w 185"/>
                <a:gd name="T73" fmla="*/ 196 h 274"/>
                <a:gd name="T74" fmla="*/ 182 w 185"/>
                <a:gd name="T75" fmla="*/ 190 h 274"/>
                <a:gd name="T76" fmla="*/ 184 w 185"/>
                <a:gd name="T77" fmla="*/ 175 h 274"/>
                <a:gd name="T78" fmla="*/ 173 w 185"/>
                <a:gd name="T79" fmla="*/ 158 h 274"/>
                <a:gd name="T80" fmla="*/ 160 w 185"/>
                <a:gd name="T81" fmla="*/ 151 h 274"/>
                <a:gd name="T82" fmla="*/ 155 w 185"/>
                <a:gd name="T83" fmla="*/ 134 h 274"/>
                <a:gd name="T84" fmla="*/ 143 w 185"/>
                <a:gd name="T85" fmla="*/ 140 h 274"/>
                <a:gd name="T86" fmla="*/ 131 w 185"/>
                <a:gd name="T87" fmla="*/ 138 h 274"/>
                <a:gd name="T88" fmla="*/ 129 w 185"/>
                <a:gd name="T89" fmla="*/ 129 h 274"/>
                <a:gd name="T90" fmla="*/ 119 w 185"/>
                <a:gd name="T91" fmla="*/ 128 h 274"/>
                <a:gd name="T92" fmla="*/ 115 w 185"/>
                <a:gd name="T93" fmla="*/ 118 h 274"/>
                <a:gd name="T94" fmla="*/ 105 w 185"/>
                <a:gd name="T95" fmla="*/ 110 h 274"/>
                <a:gd name="T96" fmla="*/ 102 w 185"/>
                <a:gd name="T97" fmla="*/ 100 h 274"/>
                <a:gd name="T98" fmla="*/ 104 w 185"/>
                <a:gd name="T99" fmla="*/ 87 h 274"/>
                <a:gd name="T100" fmla="*/ 113 w 185"/>
                <a:gd name="T101" fmla="*/ 82 h 274"/>
                <a:gd name="T102" fmla="*/ 120 w 185"/>
                <a:gd name="T103" fmla="*/ 77 h 274"/>
                <a:gd name="T104" fmla="*/ 116 w 185"/>
                <a:gd name="T105" fmla="*/ 67 h 274"/>
                <a:gd name="T106" fmla="*/ 120 w 185"/>
                <a:gd name="T107" fmla="*/ 54 h 274"/>
                <a:gd name="T108" fmla="*/ 131 w 185"/>
                <a:gd name="T109" fmla="*/ 47 h 274"/>
                <a:gd name="T110" fmla="*/ 143 w 185"/>
                <a:gd name="T111" fmla="*/ 50 h 274"/>
                <a:gd name="T112" fmla="*/ 155 w 185"/>
                <a:gd name="T113" fmla="*/ 44 h 274"/>
                <a:gd name="T114" fmla="*/ 159 w 185"/>
                <a:gd name="T115" fmla="*/ 31 h 274"/>
                <a:gd name="T116" fmla="*/ 149 w 185"/>
                <a:gd name="T117" fmla="*/ 1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5" h="274">
                  <a:moveTo>
                    <a:pt x="149" y="12"/>
                  </a:moveTo>
                  <a:lnTo>
                    <a:pt x="136" y="3"/>
                  </a:lnTo>
                  <a:lnTo>
                    <a:pt x="111" y="0"/>
                  </a:lnTo>
                  <a:lnTo>
                    <a:pt x="103" y="10"/>
                  </a:lnTo>
                  <a:lnTo>
                    <a:pt x="62" y="29"/>
                  </a:lnTo>
                  <a:lnTo>
                    <a:pt x="42" y="43"/>
                  </a:lnTo>
                  <a:lnTo>
                    <a:pt x="28" y="54"/>
                  </a:lnTo>
                  <a:lnTo>
                    <a:pt x="17" y="43"/>
                  </a:lnTo>
                  <a:lnTo>
                    <a:pt x="14" y="31"/>
                  </a:lnTo>
                  <a:lnTo>
                    <a:pt x="6" y="31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15" y="71"/>
                  </a:lnTo>
                  <a:lnTo>
                    <a:pt x="21" y="94"/>
                  </a:lnTo>
                  <a:lnTo>
                    <a:pt x="29" y="100"/>
                  </a:lnTo>
                  <a:lnTo>
                    <a:pt x="31" y="114"/>
                  </a:lnTo>
                  <a:lnTo>
                    <a:pt x="36" y="127"/>
                  </a:lnTo>
                  <a:lnTo>
                    <a:pt x="45" y="132"/>
                  </a:lnTo>
                  <a:lnTo>
                    <a:pt x="47" y="147"/>
                  </a:lnTo>
                  <a:lnTo>
                    <a:pt x="51" y="151"/>
                  </a:lnTo>
                  <a:lnTo>
                    <a:pt x="57" y="159"/>
                  </a:lnTo>
                  <a:lnTo>
                    <a:pt x="61" y="173"/>
                  </a:lnTo>
                  <a:lnTo>
                    <a:pt x="68" y="187"/>
                  </a:lnTo>
                  <a:lnTo>
                    <a:pt x="75" y="193"/>
                  </a:lnTo>
                  <a:lnTo>
                    <a:pt x="71" y="199"/>
                  </a:lnTo>
                  <a:lnTo>
                    <a:pt x="76" y="212"/>
                  </a:lnTo>
                  <a:lnTo>
                    <a:pt x="91" y="221"/>
                  </a:lnTo>
                  <a:lnTo>
                    <a:pt x="105" y="239"/>
                  </a:lnTo>
                  <a:lnTo>
                    <a:pt x="127" y="247"/>
                  </a:lnTo>
                  <a:lnTo>
                    <a:pt x="147" y="263"/>
                  </a:lnTo>
                  <a:lnTo>
                    <a:pt x="159" y="273"/>
                  </a:lnTo>
                  <a:lnTo>
                    <a:pt x="170" y="263"/>
                  </a:lnTo>
                  <a:lnTo>
                    <a:pt x="174" y="251"/>
                  </a:lnTo>
                  <a:lnTo>
                    <a:pt x="179" y="249"/>
                  </a:lnTo>
                  <a:lnTo>
                    <a:pt x="174" y="241"/>
                  </a:lnTo>
                  <a:lnTo>
                    <a:pt x="176" y="215"/>
                  </a:lnTo>
                  <a:lnTo>
                    <a:pt x="176" y="196"/>
                  </a:lnTo>
                  <a:lnTo>
                    <a:pt x="182" y="190"/>
                  </a:lnTo>
                  <a:lnTo>
                    <a:pt x="184" y="175"/>
                  </a:lnTo>
                  <a:lnTo>
                    <a:pt x="173" y="158"/>
                  </a:lnTo>
                  <a:lnTo>
                    <a:pt x="160" y="151"/>
                  </a:lnTo>
                  <a:lnTo>
                    <a:pt x="155" y="134"/>
                  </a:lnTo>
                  <a:lnTo>
                    <a:pt x="143" y="140"/>
                  </a:lnTo>
                  <a:lnTo>
                    <a:pt x="131" y="138"/>
                  </a:lnTo>
                  <a:lnTo>
                    <a:pt x="129" y="129"/>
                  </a:lnTo>
                  <a:lnTo>
                    <a:pt x="119" y="128"/>
                  </a:lnTo>
                  <a:lnTo>
                    <a:pt x="115" y="118"/>
                  </a:lnTo>
                  <a:lnTo>
                    <a:pt x="105" y="110"/>
                  </a:lnTo>
                  <a:lnTo>
                    <a:pt x="102" y="100"/>
                  </a:lnTo>
                  <a:lnTo>
                    <a:pt x="104" y="87"/>
                  </a:lnTo>
                  <a:lnTo>
                    <a:pt x="113" y="82"/>
                  </a:lnTo>
                  <a:lnTo>
                    <a:pt x="120" y="77"/>
                  </a:lnTo>
                  <a:lnTo>
                    <a:pt x="116" y="67"/>
                  </a:lnTo>
                  <a:lnTo>
                    <a:pt x="120" y="54"/>
                  </a:lnTo>
                  <a:lnTo>
                    <a:pt x="131" y="47"/>
                  </a:lnTo>
                  <a:lnTo>
                    <a:pt x="143" y="50"/>
                  </a:lnTo>
                  <a:lnTo>
                    <a:pt x="155" y="44"/>
                  </a:lnTo>
                  <a:lnTo>
                    <a:pt x="159" y="31"/>
                  </a:lnTo>
                  <a:lnTo>
                    <a:pt x="149" y="1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51" name="Freeform 57">
              <a:extLst>
                <a:ext uri="{FF2B5EF4-FFF2-40B4-BE49-F238E27FC236}">
                  <a16:creationId xmlns:a16="http://schemas.microsoft.com/office/drawing/2014/main" id="{6AB1B652-EC98-7478-47F3-3A0813903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120" y="4109000"/>
              <a:ext cx="254730" cy="381522"/>
            </a:xfrm>
            <a:custGeom>
              <a:avLst/>
              <a:gdLst>
                <a:gd name="T0" fmla="*/ 23 w 166"/>
                <a:gd name="T1" fmla="*/ 95 h 248"/>
                <a:gd name="T2" fmla="*/ 26 w 166"/>
                <a:gd name="T3" fmla="*/ 63 h 248"/>
                <a:gd name="T4" fmla="*/ 40 w 166"/>
                <a:gd name="T5" fmla="*/ 76 h 248"/>
                <a:gd name="T6" fmla="*/ 41 w 166"/>
                <a:gd name="T7" fmla="*/ 53 h 248"/>
                <a:gd name="T8" fmla="*/ 57 w 166"/>
                <a:gd name="T9" fmla="*/ 48 h 248"/>
                <a:gd name="T10" fmla="*/ 58 w 166"/>
                <a:gd name="T11" fmla="*/ 31 h 248"/>
                <a:gd name="T12" fmla="*/ 74 w 166"/>
                <a:gd name="T13" fmla="*/ 20 h 248"/>
                <a:gd name="T14" fmla="*/ 91 w 166"/>
                <a:gd name="T15" fmla="*/ 18 h 248"/>
                <a:gd name="T16" fmla="*/ 96 w 166"/>
                <a:gd name="T17" fmla="*/ 6 h 248"/>
                <a:gd name="T18" fmla="*/ 106 w 166"/>
                <a:gd name="T19" fmla="*/ 0 h 248"/>
                <a:gd name="T20" fmla="*/ 113 w 166"/>
                <a:gd name="T21" fmla="*/ 6 h 248"/>
                <a:gd name="T22" fmla="*/ 102 w 166"/>
                <a:gd name="T23" fmla="*/ 20 h 248"/>
                <a:gd name="T24" fmla="*/ 96 w 166"/>
                <a:gd name="T25" fmla="*/ 42 h 248"/>
                <a:gd name="T26" fmla="*/ 85 w 166"/>
                <a:gd name="T27" fmla="*/ 49 h 248"/>
                <a:gd name="T28" fmla="*/ 98 w 166"/>
                <a:gd name="T29" fmla="*/ 67 h 248"/>
                <a:gd name="T30" fmla="*/ 95 w 166"/>
                <a:gd name="T31" fmla="*/ 84 h 248"/>
                <a:gd name="T32" fmla="*/ 121 w 166"/>
                <a:gd name="T33" fmla="*/ 86 h 248"/>
                <a:gd name="T34" fmla="*/ 121 w 166"/>
                <a:gd name="T35" fmla="*/ 95 h 248"/>
                <a:gd name="T36" fmla="*/ 143 w 166"/>
                <a:gd name="T37" fmla="*/ 105 h 248"/>
                <a:gd name="T38" fmla="*/ 165 w 166"/>
                <a:gd name="T39" fmla="*/ 113 h 248"/>
                <a:gd name="T40" fmla="*/ 165 w 166"/>
                <a:gd name="T41" fmla="*/ 141 h 248"/>
                <a:gd name="T42" fmla="*/ 161 w 166"/>
                <a:gd name="T43" fmla="*/ 160 h 248"/>
                <a:gd name="T44" fmla="*/ 162 w 166"/>
                <a:gd name="T45" fmla="*/ 173 h 248"/>
                <a:gd name="T46" fmla="*/ 138 w 166"/>
                <a:gd name="T47" fmla="*/ 182 h 248"/>
                <a:gd name="T48" fmla="*/ 132 w 166"/>
                <a:gd name="T49" fmla="*/ 192 h 248"/>
                <a:gd name="T50" fmla="*/ 140 w 166"/>
                <a:gd name="T51" fmla="*/ 199 h 248"/>
                <a:gd name="T52" fmla="*/ 132 w 166"/>
                <a:gd name="T53" fmla="*/ 204 h 248"/>
                <a:gd name="T54" fmla="*/ 135 w 166"/>
                <a:gd name="T55" fmla="*/ 233 h 248"/>
                <a:gd name="T56" fmla="*/ 135 w 166"/>
                <a:gd name="T57" fmla="*/ 245 h 248"/>
                <a:gd name="T58" fmla="*/ 121 w 166"/>
                <a:gd name="T59" fmla="*/ 247 h 248"/>
                <a:gd name="T60" fmla="*/ 107 w 166"/>
                <a:gd name="T61" fmla="*/ 238 h 248"/>
                <a:gd name="T62" fmla="*/ 83 w 166"/>
                <a:gd name="T63" fmla="*/ 235 h 248"/>
                <a:gd name="T64" fmla="*/ 70 w 166"/>
                <a:gd name="T65" fmla="*/ 219 h 248"/>
                <a:gd name="T66" fmla="*/ 55 w 166"/>
                <a:gd name="T67" fmla="*/ 209 h 248"/>
                <a:gd name="T68" fmla="*/ 44 w 166"/>
                <a:gd name="T69" fmla="*/ 199 h 248"/>
                <a:gd name="T70" fmla="*/ 21 w 166"/>
                <a:gd name="T71" fmla="*/ 200 h 248"/>
                <a:gd name="T72" fmla="*/ 0 w 166"/>
                <a:gd name="T73" fmla="*/ 188 h 248"/>
                <a:gd name="T74" fmla="*/ 11 w 166"/>
                <a:gd name="T75" fmla="*/ 171 h 248"/>
                <a:gd name="T76" fmla="*/ 14 w 166"/>
                <a:gd name="T77" fmla="*/ 163 h 248"/>
                <a:gd name="T78" fmla="*/ 27 w 166"/>
                <a:gd name="T79" fmla="*/ 161 h 248"/>
                <a:gd name="T80" fmla="*/ 23 w 166"/>
                <a:gd name="T81" fmla="*/ 9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" h="248">
                  <a:moveTo>
                    <a:pt x="23" y="95"/>
                  </a:moveTo>
                  <a:lnTo>
                    <a:pt x="26" y="63"/>
                  </a:lnTo>
                  <a:lnTo>
                    <a:pt x="40" y="76"/>
                  </a:lnTo>
                  <a:lnTo>
                    <a:pt x="41" y="53"/>
                  </a:lnTo>
                  <a:lnTo>
                    <a:pt x="57" y="48"/>
                  </a:lnTo>
                  <a:lnTo>
                    <a:pt x="58" y="31"/>
                  </a:lnTo>
                  <a:lnTo>
                    <a:pt x="74" y="20"/>
                  </a:lnTo>
                  <a:lnTo>
                    <a:pt x="91" y="18"/>
                  </a:lnTo>
                  <a:lnTo>
                    <a:pt x="96" y="6"/>
                  </a:lnTo>
                  <a:lnTo>
                    <a:pt x="106" y="0"/>
                  </a:lnTo>
                  <a:lnTo>
                    <a:pt x="113" y="6"/>
                  </a:lnTo>
                  <a:lnTo>
                    <a:pt x="102" y="20"/>
                  </a:lnTo>
                  <a:lnTo>
                    <a:pt x="96" y="42"/>
                  </a:lnTo>
                  <a:lnTo>
                    <a:pt x="85" y="49"/>
                  </a:lnTo>
                  <a:lnTo>
                    <a:pt x="98" y="67"/>
                  </a:lnTo>
                  <a:lnTo>
                    <a:pt x="95" y="84"/>
                  </a:lnTo>
                  <a:lnTo>
                    <a:pt x="121" y="86"/>
                  </a:lnTo>
                  <a:lnTo>
                    <a:pt x="121" y="95"/>
                  </a:lnTo>
                  <a:lnTo>
                    <a:pt x="143" y="105"/>
                  </a:lnTo>
                  <a:lnTo>
                    <a:pt x="165" y="113"/>
                  </a:lnTo>
                  <a:lnTo>
                    <a:pt x="165" y="141"/>
                  </a:lnTo>
                  <a:lnTo>
                    <a:pt x="161" y="160"/>
                  </a:lnTo>
                  <a:lnTo>
                    <a:pt x="162" y="173"/>
                  </a:lnTo>
                  <a:lnTo>
                    <a:pt x="138" y="182"/>
                  </a:lnTo>
                  <a:lnTo>
                    <a:pt x="132" y="192"/>
                  </a:lnTo>
                  <a:lnTo>
                    <a:pt x="140" y="199"/>
                  </a:lnTo>
                  <a:lnTo>
                    <a:pt x="132" y="204"/>
                  </a:lnTo>
                  <a:lnTo>
                    <a:pt x="135" y="233"/>
                  </a:lnTo>
                  <a:lnTo>
                    <a:pt x="135" y="245"/>
                  </a:lnTo>
                  <a:lnTo>
                    <a:pt x="121" y="247"/>
                  </a:lnTo>
                  <a:lnTo>
                    <a:pt x="107" y="238"/>
                  </a:lnTo>
                  <a:lnTo>
                    <a:pt x="83" y="235"/>
                  </a:lnTo>
                  <a:lnTo>
                    <a:pt x="70" y="219"/>
                  </a:lnTo>
                  <a:lnTo>
                    <a:pt x="55" y="209"/>
                  </a:lnTo>
                  <a:lnTo>
                    <a:pt x="44" y="199"/>
                  </a:lnTo>
                  <a:lnTo>
                    <a:pt x="21" y="200"/>
                  </a:lnTo>
                  <a:lnTo>
                    <a:pt x="0" y="188"/>
                  </a:lnTo>
                  <a:lnTo>
                    <a:pt x="11" y="171"/>
                  </a:lnTo>
                  <a:lnTo>
                    <a:pt x="14" y="163"/>
                  </a:lnTo>
                  <a:lnTo>
                    <a:pt x="27" y="161"/>
                  </a:lnTo>
                  <a:lnTo>
                    <a:pt x="23" y="95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52" name="Freeform 58">
              <a:extLst>
                <a:ext uri="{FF2B5EF4-FFF2-40B4-BE49-F238E27FC236}">
                  <a16:creationId xmlns:a16="http://schemas.microsoft.com/office/drawing/2014/main" id="{AB59A8F7-814E-F311-F56F-1B8775FA2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319" y="1960360"/>
              <a:ext cx="257484" cy="151507"/>
            </a:xfrm>
            <a:custGeom>
              <a:avLst/>
              <a:gdLst>
                <a:gd name="T0" fmla="*/ 65 w 167"/>
                <a:gd name="T1" fmla="*/ 3 h 99"/>
                <a:gd name="T2" fmla="*/ 60 w 167"/>
                <a:gd name="T3" fmla="*/ 23 h 99"/>
                <a:gd name="T4" fmla="*/ 42 w 167"/>
                <a:gd name="T5" fmla="*/ 11 h 99"/>
                <a:gd name="T6" fmla="*/ 27 w 167"/>
                <a:gd name="T7" fmla="*/ 20 h 99"/>
                <a:gd name="T8" fmla="*/ 20 w 167"/>
                <a:gd name="T9" fmla="*/ 3 h 99"/>
                <a:gd name="T10" fmla="*/ 0 w 167"/>
                <a:gd name="T11" fmla="*/ 19 h 99"/>
                <a:gd name="T12" fmla="*/ 4 w 167"/>
                <a:gd name="T13" fmla="*/ 28 h 99"/>
                <a:gd name="T14" fmla="*/ 8 w 167"/>
                <a:gd name="T15" fmla="*/ 45 h 99"/>
                <a:gd name="T16" fmla="*/ 30 w 167"/>
                <a:gd name="T17" fmla="*/ 47 h 99"/>
                <a:gd name="T18" fmla="*/ 42 w 167"/>
                <a:gd name="T19" fmla="*/ 35 h 99"/>
                <a:gd name="T20" fmla="*/ 53 w 167"/>
                <a:gd name="T21" fmla="*/ 38 h 99"/>
                <a:gd name="T22" fmla="*/ 48 w 167"/>
                <a:gd name="T23" fmla="*/ 52 h 99"/>
                <a:gd name="T24" fmla="*/ 45 w 167"/>
                <a:gd name="T25" fmla="*/ 65 h 99"/>
                <a:gd name="T26" fmla="*/ 57 w 167"/>
                <a:gd name="T27" fmla="*/ 75 h 99"/>
                <a:gd name="T28" fmla="*/ 68 w 167"/>
                <a:gd name="T29" fmla="*/ 92 h 99"/>
                <a:gd name="T30" fmla="*/ 82 w 167"/>
                <a:gd name="T31" fmla="*/ 98 h 99"/>
                <a:gd name="T32" fmla="*/ 88 w 167"/>
                <a:gd name="T33" fmla="*/ 73 h 99"/>
                <a:gd name="T34" fmla="*/ 109 w 167"/>
                <a:gd name="T35" fmla="*/ 51 h 99"/>
                <a:gd name="T36" fmla="*/ 121 w 167"/>
                <a:gd name="T37" fmla="*/ 58 h 99"/>
                <a:gd name="T38" fmla="*/ 121 w 167"/>
                <a:gd name="T39" fmla="*/ 75 h 99"/>
                <a:gd name="T40" fmla="*/ 145 w 167"/>
                <a:gd name="T41" fmla="*/ 73 h 99"/>
                <a:gd name="T42" fmla="*/ 157 w 167"/>
                <a:gd name="T43" fmla="*/ 78 h 99"/>
                <a:gd name="T44" fmla="*/ 166 w 167"/>
                <a:gd name="T45" fmla="*/ 60 h 99"/>
                <a:gd name="T46" fmla="*/ 109 w 167"/>
                <a:gd name="T47" fmla="*/ 30 h 99"/>
                <a:gd name="T48" fmla="*/ 90 w 167"/>
                <a:gd name="T49" fmla="*/ 0 h 99"/>
                <a:gd name="T50" fmla="*/ 65 w 167"/>
                <a:gd name="T51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99">
                  <a:moveTo>
                    <a:pt x="65" y="3"/>
                  </a:moveTo>
                  <a:lnTo>
                    <a:pt x="60" y="23"/>
                  </a:lnTo>
                  <a:lnTo>
                    <a:pt x="42" y="11"/>
                  </a:lnTo>
                  <a:lnTo>
                    <a:pt x="27" y="20"/>
                  </a:lnTo>
                  <a:lnTo>
                    <a:pt x="20" y="3"/>
                  </a:lnTo>
                  <a:lnTo>
                    <a:pt x="0" y="19"/>
                  </a:lnTo>
                  <a:lnTo>
                    <a:pt x="4" y="28"/>
                  </a:lnTo>
                  <a:lnTo>
                    <a:pt x="8" y="45"/>
                  </a:lnTo>
                  <a:lnTo>
                    <a:pt x="30" y="47"/>
                  </a:lnTo>
                  <a:lnTo>
                    <a:pt x="42" y="35"/>
                  </a:lnTo>
                  <a:lnTo>
                    <a:pt x="53" y="38"/>
                  </a:lnTo>
                  <a:lnTo>
                    <a:pt x="48" y="52"/>
                  </a:lnTo>
                  <a:lnTo>
                    <a:pt x="45" y="65"/>
                  </a:lnTo>
                  <a:lnTo>
                    <a:pt x="57" y="75"/>
                  </a:lnTo>
                  <a:lnTo>
                    <a:pt x="68" y="92"/>
                  </a:lnTo>
                  <a:lnTo>
                    <a:pt x="82" y="98"/>
                  </a:lnTo>
                  <a:lnTo>
                    <a:pt x="88" y="73"/>
                  </a:lnTo>
                  <a:lnTo>
                    <a:pt x="109" y="51"/>
                  </a:lnTo>
                  <a:lnTo>
                    <a:pt x="121" y="58"/>
                  </a:lnTo>
                  <a:lnTo>
                    <a:pt x="121" y="75"/>
                  </a:lnTo>
                  <a:lnTo>
                    <a:pt x="145" y="73"/>
                  </a:lnTo>
                  <a:lnTo>
                    <a:pt x="157" y="78"/>
                  </a:lnTo>
                  <a:lnTo>
                    <a:pt x="166" y="60"/>
                  </a:lnTo>
                  <a:lnTo>
                    <a:pt x="109" y="30"/>
                  </a:lnTo>
                  <a:lnTo>
                    <a:pt x="90" y="0"/>
                  </a:lnTo>
                  <a:lnTo>
                    <a:pt x="65" y="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53" name="Freeform 59">
              <a:extLst>
                <a:ext uri="{FF2B5EF4-FFF2-40B4-BE49-F238E27FC236}">
                  <a16:creationId xmlns:a16="http://schemas.microsoft.com/office/drawing/2014/main" id="{BE999242-16B1-CD97-F3D7-E4AEBD789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303" y="1942454"/>
              <a:ext cx="147331" cy="57848"/>
            </a:xfrm>
            <a:custGeom>
              <a:avLst/>
              <a:gdLst>
                <a:gd name="T0" fmla="*/ 0 w 95"/>
                <a:gd name="T1" fmla="*/ 3 h 38"/>
                <a:gd name="T2" fmla="*/ 5 w 95"/>
                <a:gd name="T3" fmla="*/ 27 h 38"/>
                <a:gd name="T4" fmla="*/ 43 w 95"/>
                <a:gd name="T5" fmla="*/ 37 h 38"/>
                <a:gd name="T6" fmla="*/ 71 w 95"/>
                <a:gd name="T7" fmla="*/ 27 h 38"/>
                <a:gd name="T8" fmla="*/ 94 w 95"/>
                <a:gd name="T9" fmla="*/ 5 h 38"/>
                <a:gd name="T10" fmla="*/ 54 w 95"/>
                <a:gd name="T11" fmla="*/ 5 h 38"/>
                <a:gd name="T12" fmla="*/ 31 w 95"/>
                <a:gd name="T13" fmla="*/ 0 h 38"/>
                <a:gd name="T14" fmla="*/ 0 w 95"/>
                <a:gd name="T15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8">
                  <a:moveTo>
                    <a:pt x="0" y="3"/>
                  </a:moveTo>
                  <a:lnTo>
                    <a:pt x="5" y="27"/>
                  </a:lnTo>
                  <a:lnTo>
                    <a:pt x="43" y="37"/>
                  </a:lnTo>
                  <a:lnTo>
                    <a:pt x="71" y="27"/>
                  </a:lnTo>
                  <a:lnTo>
                    <a:pt x="94" y="5"/>
                  </a:lnTo>
                  <a:lnTo>
                    <a:pt x="54" y="5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54" name="Freeform 60">
              <a:extLst>
                <a:ext uri="{FF2B5EF4-FFF2-40B4-BE49-F238E27FC236}">
                  <a16:creationId xmlns:a16="http://schemas.microsoft.com/office/drawing/2014/main" id="{EE1D2128-A58F-0701-26D5-5AE6A5D42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320" y="3956117"/>
              <a:ext cx="42684" cy="72999"/>
            </a:xfrm>
            <a:custGeom>
              <a:avLst/>
              <a:gdLst>
                <a:gd name="T0" fmla="*/ 2 w 29"/>
                <a:gd name="T1" fmla="*/ 13 h 48"/>
                <a:gd name="T2" fmla="*/ 10 w 29"/>
                <a:gd name="T3" fmla="*/ 10 h 48"/>
                <a:gd name="T4" fmla="*/ 28 w 29"/>
                <a:gd name="T5" fmla="*/ 0 h 48"/>
                <a:gd name="T6" fmla="*/ 25 w 29"/>
                <a:gd name="T7" fmla="*/ 19 h 48"/>
                <a:gd name="T8" fmla="*/ 28 w 29"/>
                <a:gd name="T9" fmla="*/ 39 h 48"/>
                <a:gd name="T10" fmla="*/ 18 w 29"/>
                <a:gd name="T11" fmla="*/ 46 h 48"/>
                <a:gd name="T12" fmla="*/ 8 w 29"/>
                <a:gd name="T13" fmla="*/ 47 h 48"/>
                <a:gd name="T14" fmla="*/ 0 w 29"/>
                <a:gd name="T15" fmla="*/ 45 h 48"/>
                <a:gd name="T16" fmla="*/ 0 w 29"/>
                <a:gd name="T17" fmla="*/ 32 h 48"/>
                <a:gd name="T18" fmla="*/ 2 w 29"/>
                <a:gd name="T1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8">
                  <a:moveTo>
                    <a:pt x="2" y="13"/>
                  </a:moveTo>
                  <a:lnTo>
                    <a:pt x="10" y="10"/>
                  </a:lnTo>
                  <a:lnTo>
                    <a:pt x="28" y="0"/>
                  </a:lnTo>
                  <a:lnTo>
                    <a:pt x="25" y="19"/>
                  </a:lnTo>
                  <a:lnTo>
                    <a:pt x="28" y="39"/>
                  </a:lnTo>
                  <a:lnTo>
                    <a:pt x="18" y="46"/>
                  </a:lnTo>
                  <a:lnTo>
                    <a:pt x="8" y="47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2" y="1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55" name="Freeform 61">
              <a:extLst>
                <a:ext uri="{FF2B5EF4-FFF2-40B4-BE49-F238E27FC236}">
                  <a16:creationId xmlns:a16="http://schemas.microsoft.com/office/drawing/2014/main" id="{B47BDA7A-5C2A-62B4-9BEB-E591A5CAA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789" y="4148943"/>
              <a:ext cx="75731" cy="46829"/>
            </a:xfrm>
            <a:custGeom>
              <a:avLst/>
              <a:gdLst>
                <a:gd name="T0" fmla="*/ 33 w 49"/>
                <a:gd name="T1" fmla="*/ 2 h 31"/>
                <a:gd name="T2" fmla="*/ 1 w 49"/>
                <a:gd name="T3" fmla="*/ 0 h 31"/>
                <a:gd name="T4" fmla="*/ 0 w 49"/>
                <a:gd name="T5" fmla="*/ 12 h 31"/>
                <a:gd name="T6" fmla="*/ 7 w 49"/>
                <a:gd name="T7" fmla="*/ 23 h 31"/>
                <a:gd name="T8" fmla="*/ 35 w 49"/>
                <a:gd name="T9" fmla="*/ 30 h 31"/>
                <a:gd name="T10" fmla="*/ 48 w 49"/>
                <a:gd name="T11" fmla="*/ 23 h 31"/>
                <a:gd name="T12" fmla="*/ 47 w 49"/>
                <a:gd name="T13" fmla="*/ 10 h 31"/>
                <a:gd name="T14" fmla="*/ 33 w 49"/>
                <a:gd name="T1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3" y="2"/>
                  </a:moveTo>
                  <a:lnTo>
                    <a:pt x="1" y="0"/>
                  </a:lnTo>
                  <a:lnTo>
                    <a:pt x="0" y="12"/>
                  </a:lnTo>
                  <a:lnTo>
                    <a:pt x="7" y="23"/>
                  </a:lnTo>
                  <a:lnTo>
                    <a:pt x="35" y="30"/>
                  </a:lnTo>
                  <a:lnTo>
                    <a:pt x="48" y="23"/>
                  </a:lnTo>
                  <a:lnTo>
                    <a:pt x="47" y="10"/>
                  </a:lnTo>
                  <a:lnTo>
                    <a:pt x="33" y="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56" name="Freeform 62">
              <a:extLst>
                <a:ext uri="{FF2B5EF4-FFF2-40B4-BE49-F238E27FC236}">
                  <a16:creationId xmlns:a16="http://schemas.microsoft.com/office/drawing/2014/main" id="{619370CB-434C-165B-1403-1E1926853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27" y="4109000"/>
              <a:ext cx="294661" cy="296126"/>
            </a:xfrm>
            <a:custGeom>
              <a:avLst/>
              <a:gdLst>
                <a:gd name="T0" fmla="*/ 28 w 191"/>
                <a:gd name="T1" fmla="*/ 6 h 193"/>
                <a:gd name="T2" fmla="*/ 16 w 191"/>
                <a:gd name="T3" fmla="*/ 19 h 193"/>
                <a:gd name="T4" fmla="*/ 10 w 191"/>
                <a:gd name="T5" fmla="*/ 42 h 193"/>
                <a:gd name="T6" fmla="*/ 0 w 191"/>
                <a:gd name="T7" fmla="*/ 49 h 193"/>
                <a:gd name="T8" fmla="*/ 13 w 191"/>
                <a:gd name="T9" fmla="*/ 67 h 193"/>
                <a:gd name="T10" fmla="*/ 9 w 191"/>
                <a:gd name="T11" fmla="*/ 84 h 193"/>
                <a:gd name="T12" fmla="*/ 36 w 191"/>
                <a:gd name="T13" fmla="*/ 85 h 193"/>
                <a:gd name="T14" fmla="*/ 36 w 191"/>
                <a:gd name="T15" fmla="*/ 95 h 193"/>
                <a:gd name="T16" fmla="*/ 58 w 191"/>
                <a:gd name="T17" fmla="*/ 105 h 193"/>
                <a:gd name="T18" fmla="*/ 80 w 191"/>
                <a:gd name="T19" fmla="*/ 112 h 193"/>
                <a:gd name="T20" fmla="*/ 80 w 191"/>
                <a:gd name="T21" fmla="*/ 140 h 193"/>
                <a:gd name="T22" fmla="*/ 75 w 191"/>
                <a:gd name="T23" fmla="*/ 159 h 193"/>
                <a:gd name="T24" fmla="*/ 77 w 191"/>
                <a:gd name="T25" fmla="*/ 173 h 193"/>
                <a:gd name="T26" fmla="*/ 87 w 191"/>
                <a:gd name="T27" fmla="*/ 176 h 193"/>
                <a:gd name="T28" fmla="*/ 94 w 191"/>
                <a:gd name="T29" fmla="*/ 186 h 193"/>
                <a:gd name="T30" fmla="*/ 105 w 191"/>
                <a:gd name="T31" fmla="*/ 192 h 193"/>
                <a:gd name="T32" fmla="*/ 120 w 191"/>
                <a:gd name="T33" fmla="*/ 189 h 193"/>
                <a:gd name="T34" fmla="*/ 132 w 191"/>
                <a:gd name="T35" fmla="*/ 180 h 193"/>
                <a:gd name="T36" fmla="*/ 131 w 191"/>
                <a:gd name="T37" fmla="*/ 169 h 193"/>
                <a:gd name="T38" fmla="*/ 122 w 191"/>
                <a:gd name="T39" fmla="*/ 162 h 193"/>
                <a:gd name="T40" fmla="*/ 120 w 191"/>
                <a:gd name="T41" fmla="*/ 154 h 193"/>
                <a:gd name="T42" fmla="*/ 124 w 191"/>
                <a:gd name="T43" fmla="*/ 140 h 193"/>
                <a:gd name="T44" fmla="*/ 130 w 191"/>
                <a:gd name="T45" fmla="*/ 139 h 193"/>
                <a:gd name="T46" fmla="*/ 143 w 191"/>
                <a:gd name="T47" fmla="*/ 150 h 193"/>
                <a:gd name="T48" fmla="*/ 150 w 191"/>
                <a:gd name="T49" fmla="*/ 145 h 193"/>
                <a:gd name="T50" fmla="*/ 176 w 191"/>
                <a:gd name="T51" fmla="*/ 143 h 193"/>
                <a:gd name="T52" fmla="*/ 179 w 191"/>
                <a:gd name="T53" fmla="*/ 134 h 193"/>
                <a:gd name="T54" fmla="*/ 179 w 191"/>
                <a:gd name="T55" fmla="*/ 123 h 193"/>
                <a:gd name="T56" fmla="*/ 172 w 191"/>
                <a:gd name="T57" fmla="*/ 114 h 193"/>
                <a:gd name="T58" fmla="*/ 173 w 191"/>
                <a:gd name="T59" fmla="*/ 100 h 193"/>
                <a:gd name="T60" fmla="*/ 182 w 191"/>
                <a:gd name="T61" fmla="*/ 92 h 193"/>
                <a:gd name="T62" fmla="*/ 184 w 191"/>
                <a:gd name="T63" fmla="*/ 85 h 193"/>
                <a:gd name="T64" fmla="*/ 190 w 191"/>
                <a:gd name="T65" fmla="*/ 79 h 193"/>
                <a:gd name="T66" fmla="*/ 190 w 191"/>
                <a:gd name="T67" fmla="*/ 64 h 193"/>
                <a:gd name="T68" fmla="*/ 184 w 191"/>
                <a:gd name="T69" fmla="*/ 61 h 193"/>
                <a:gd name="T70" fmla="*/ 179 w 191"/>
                <a:gd name="T71" fmla="*/ 47 h 193"/>
                <a:gd name="T72" fmla="*/ 172 w 191"/>
                <a:gd name="T73" fmla="*/ 39 h 193"/>
                <a:gd name="T74" fmla="*/ 176 w 191"/>
                <a:gd name="T75" fmla="*/ 35 h 193"/>
                <a:gd name="T76" fmla="*/ 176 w 191"/>
                <a:gd name="T77" fmla="*/ 28 h 193"/>
                <a:gd name="T78" fmla="*/ 154 w 191"/>
                <a:gd name="T79" fmla="*/ 27 h 193"/>
                <a:gd name="T80" fmla="*/ 137 w 191"/>
                <a:gd name="T81" fmla="*/ 30 h 193"/>
                <a:gd name="T82" fmla="*/ 128 w 191"/>
                <a:gd name="T83" fmla="*/ 37 h 193"/>
                <a:gd name="T84" fmla="*/ 117 w 191"/>
                <a:gd name="T85" fmla="*/ 35 h 193"/>
                <a:gd name="T86" fmla="*/ 86 w 191"/>
                <a:gd name="T87" fmla="*/ 33 h 193"/>
                <a:gd name="T88" fmla="*/ 83 w 191"/>
                <a:gd name="T89" fmla="*/ 25 h 193"/>
                <a:gd name="T90" fmla="*/ 75 w 191"/>
                <a:gd name="T91" fmla="*/ 22 h 193"/>
                <a:gd name="T92" fmla="*/ 62 w 191"/>
                <a:gd name="T93" fmla="*/ 18 h 193"/>
                <a:gd name="T94" fmla="*/ 59 w 191"/>
                <a:gd name="T95" fmla="*/ 9 h 193"/>
                <a:gd name="T96" fmla="*/ 48 w 191"/>
                <a:gd name="T97" fmla="*/ 6 h 193"/>
                <a:gd name="T98" fmla="*/ 48 w 191"/>
                <a:gd name="T99" fmla="*/ 0 h 193"/>
                <a:gd name="T100" fmla="*/ 43 w 191"/>
                <a:gd name="T101" fmla="*/ 6 h 193"/>
                <a:gd name="T102" fmla="*/ 28 w 191"/>
                <a:gd name="T103" fmla="*/ 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193">
                  <a:moveTo>
                    <a:pt x="28" y="6"/>
                  </a:moveTo>
                  <a:lnTo>
                    <a:pt x="16" y="19"/>
                  </a:lnTo>
                  <a:lnTo>
                    <a:pt x="10" y="42"/>
                  </a:lnTo>
                  <a:lnTo>
                    <a:pt x="0" y="49"/>
                  </a:lnTo>
                  <a:lnTo>
                    <a:pt x="13" y="67"/>
                  </a:lnTo>
                  <a:lnTo>
                    <a:pt x="9" y="84"/>
                  </a:lnTo>
                  <a:lnTo>
                    <a:pt x="36" y="85"/>
                  </a:lnTo>
                  <a:lnTo>
                    <a:pt x="36" y="95"/>
                  </a:lnTo>
                  <a:lnTo>
                    <a:pt x="58" y="105"/>
                  </a:lnTo>
                  <a:lnTo>
                    <a:pt x="80" y="112"/>
                  </a:lnTo>
                  <a:lnTo>
                    <a:pt x="80" y="140"/>
                  </a:lnTo>
                  <a:lnTo>
                    <a:pt x="75" y="159"/>
                  </a:lnTo>
                  <a:lnTo>
                    <a:pt x="77" y="173"/>
                  </a:lnTo>
                  <a:lnTo>
                    <a:pt x="87" y="176"/>
                  </a:lnTo>
                  <a:lnTo>
                    <a:pt x="94" y="186"/>
                  </a:lnTo>
                  <a:lnTo>
                    <a:pt x="105" y="192"/>
                  </a:lnTo>
                  <a:lnTo>
                    <a:pt x="120" y="189"/>
                  </a:lnTo>
                  <a:lnTo>
                    <a:pt x="132" y="180"/>
                  </a:lnTo>
                  <a:lnTo>
                    <a:pt x="131" y="169"/>
                  </a:lnTo>
                  <a:lnTo>
                    <a:pt x="122" y="162"/>
                  </a:lnTo>
                  <a:lnTo>
                    <a:pt x="120" y="154"/>
                  </a:lnTo>
                  <a:lnTo>
                    <a:pt x="124" y="140"/>
                  </a:lnTo>
                  <a:lnTo>
                    <a:pt x="130" y="139"/>
                  </a:lnTo>
                  <a:lnTo>
                    <a:pt x="143" y="150"/>
                  </a:lnTo>
                  <a:lnTo>
                    <a:pt x="150" y="145"/>
                  </a:lnTo>
                  <a:lnTo>
                    <a:pt x="176" y="143"/>
                  </a:lnTo>
                  <a:lnTo>
                    <a:pt x="179" y="134"/>
                  </a:lnTo>
                  <a:lnTo>
                    <a:pt x="179" y="123"/>
                  </a:lnTo>
                  <a:lnTo>
                    <a:pt x="172" y="114"/>
                  </a:lnTo>
                  <a:lnTo>
                    <a:pt x="173" y="100"/>
                  </a:lnTo>
                  <a:lnTo>
                    <a:pt x="182" y="92"/>
                  </a:lnTo>
                  <a:lnTo>
                    <a:pt x="184" y="85"/>
                  </a:lnTo>
                  <a:lnTo>
                    <a:pt x="190" y="79"/>
                  </a:lnTo>
                  <a:lnTo>
                    <a:pt x="190" y="64"/>
                  </a:lnTo>
                  <a:lnTo>
                    <a:pt x="184" y="61"/>
                  </a:lnTo>
                  <a:lnTo>
                    <a:pt x="179" y="47"/>
                  </a:lnTo>
                  <a:lnTo>
                    <a:pt x="172" y="39"/>
                  </a:lnTo>
                  <a:lnTo>
                    <a:pt x="176" y="35"/>
                  </a:lnTo>
                  <a:lnTo>
                    <a:pt x="176" y="28"/>
                  </a:lnTo>
                  <a:lnTo>
                    <a:pt x="154" y="27"/>
                  </a:lnTo>
                  <a:lnTo>
                    <a:pt x="137" y="30"/>
                  </a:lnTo>
                  <a:lnTo>
                    <a:pt x="128" y="37"/>
                  </a:lnTo>
                  <a:lnTo>
                    <a:pt x="117" y="35"/>
                  </a:lnTo>
                  <a:lnTo>
                    <a:pt x="86" y="33"/>
                  </a:lnTo>
                  <a:lnTo>
                    <a:pt x="83" y="25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59" y="9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43" y="6"/>
                  </a:lnTo>
                  <a:lnTo>
                    <a:pt x="28" y="6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57" name="Freeform 63">
              <a:extLst>
                <a:ext uri="{FF2B5EF4-FFF2-40B4-BE49-F238E27FC236}">
                  <a16:creationId xmlns:a16="http://schemas.microsoft.com/office/drawing/2014/main" id="{D0519783-F642-A0E9-2CDC-AFEA96923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681" y="5202603"/>
              <a:ext cx="122546" cy="137733"/>
            </a:xfrm>
            <a:custGeom>
              <a:avLst/>
              <a:gdLst>
                <a:gd name="T0" fmla="*/ 19 w 80"/>
                <a:gd name="T1" fmla="*/ 0 h 88"/>
                <a:gd name="T2" fmla="*/ 25 w 80"/>
                <a:gd name="T3" fmla="*/ 8 h 88"/>
                <a:gd name="T4" fmla="*/ 39 w 80"/>
                <a:gd name="T5" fmla="*/ 13 h 88"/>
                <a:gd name="T6" fmla="*/ 70 w 80"/>
                <a:gd name="T7" fmla="*/ 42 h 88"/>
                <a:gd name="T8" fmla="*/ 76 w 80"/>
                <a:gd name="T9" fmla="*/ 53 h 88"/>
                <a:gd name="T10" fmla="*/ 79 w 80"/>
                <a:gd name="T11" fmla="*/ 65 h 88"/>
                <a:gd name="T12" fmla="*/ 70 w 80"/>
                <a:gd name="T13" fmla="*/ 71 h 88"/>
                <a:gd name="T14" fmla="*/ 66 w 80"/>
                <a:gd name="T15" fmla="*/ 75 h 88"/>
                <a:gd name="T16" fmla="*/ 64 w 80"/>
                <a:gd name="T17" fmla="*/ 81 h 88"/>
                <a:gd name="T18" fmla="*/ 53 w 80"/>
                <a:gd name="T19" fmla="*/ 83 h 88"/>
                <a:gd name="T20" fmla="*/ 50 w 80"/>
                <a:gd name="T21" fmla="*/ 87 h 88"/>
                <a:gd name="T22" fmla="*/ 44 w 80"/>
                <a:gd name="T23" fmla="*/ 84 h 88"/>
                <a:gd name="T24" fmla="*/ 29 w 80"/>
                <a:gd name="T25" fmla="*/ 78 h 88"/>
                <a:gd name="T26" fmla="*/ 18 w 80"/>
                <a:gd name="T27" fmla="*/ 72 h 88"/>
                <a:gd name="T28" fmla="*/ 12 w 80"/>
                <a:gd name="T29" fmla="*/ 78 h 88"/>
                <a:gd name="T30" fmla="*/ 6 w 80"/>
                <a:gd name="T31" fmla="*/ 81 h 88"/>
                <a:gd name="T32" fmla="*/ 2 w 80"/>
                <a:gd name="T33" fmla="*/ 64 h 88"/>
                <a:gd name="T34" fmla="*/ 0 w 80"/>
                <a:gd name="T35" fmla="*/ 40 h 88"/>
                <a:gd name="T36" fmla="*/ 3 w 80"/>
                <a:gd name="T37" fmla="*/ 24 h 88"/>
                <a:gd name="T38" fmla="*/ 11 w 80"/>
                <a:gd name="T39" fmla="*/ 10 h 88"/>
                <a:gd name="T40" fmla="*/ 19 w 80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88">
                  <a:moveTo>
                    <a:pt x="19" y="0"/>
                  </a:moveTo>
                  <a:lnTo>
                    <a:pt x="25" y="8"/>
                  </a:lnTo>
                  <a:lnTo>
                    <a:pt x="39" y="13"/>
                  </a:lnTo>
                  <a:lnTo>
                    <a:pt x="70" y="42"/>
                  </a:lnTo>
                  <a:lnTo>
                    <a:pt x="76" y="53"/>
                  </a:lnTo>
                  <a:lnTo>
                    <a:pt x="79" y="65"/>
                  </a:lnTo>
                  <a:lnTo>
                    <a:pt x="70" y="71"/>
                  </a:lnTo>
                  <a:lnTo>
                    <a:pt x="66" y="75"/>
                  </a:lnTo>
                  <a:lnTo>
                    <a:pt x="64" y="81"/>
                  </a:lnTo>
                  <a:lnTo>
                    <a:pt x="53" y="83"/>
                  </a:lnTo>
                  <a:lnTo>
                    <a:pt x="50" y="87"/>
                  </a:lnTo>
                  <a:lnTo>
                    <a:pt x="44" y="84"/>
                  </a:lnTo>
                  <a:lnTo>
                    <a:pt x="29" y="78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6" y="81"/>
                  </a:lnTo>
                  <a:lnTo>
                    <a:pt x="2" y="64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1" y="10"/>
                  </a:lnTo>
                  <a:lnTo>
                    <a:pt x="19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58" name="Freeform 64">
              <a:extLst>
                <a:ext uri="{FF2B5EF4-FFF2-40B4-BE49-F238E27FC236}">
                  <a16:creationId xmlns:a16="http://schemas.microsoft.com/office/drawing/2014/main" id="{0C8E2129-A751-8DBC-92B9-5837AF3E8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050" y="4677839"/>
              <a:ext cx="274007" cy="342956"/>
            </a:xfrm>
            <a:custGeom>
              <a:avLst/>
              <a:gdLst>
                <a:gd name="T0" fmla="*/ 162 w 177"/>
                <a:gd name="T1" fmla="*/ 170 h 222"/>
                <a:gd name="T2" fmla="*/ 169 w 177"/>
                <a:gd name="T3" fmla="*/ 169 h 222"/>
                <a:gd name="T4" fmla="*/ 174 w 177"/>
                <a:gd name="T5" fmla="*/ 159 h 222"/>
                <a:gd name="T6" fmla="*/ 176 w 177"/>
                <a:gd name="T7" fmla="*/ 141 h 222"/>
                <a:gd name="T8" fmla="*/ 171 w 177"/>
                <a:gd name="T9" fmla="*/ 137 h 222"/>
                <a:gd name="T10" fmla="*/ 169 w 177"/>
                <a:gd name="T11" fmla="*/ 126 h 222"/>
                <a:gd name="T12" fmla="*/ 161 w 177"/>
                <a:gd name="T13" fmla="*/ 124 h 222"/>
                <a:gd name="T14" fmla="*/ 160 w 177"/>
                <a:gd name="T15" fmla="*/ 113 h 222"/>
                <a:gd name="T16" fmla="*/ 141 w 177"/>
                <a:gd name="T17" fmla="*/ 114 h 222"/>
                <a:gd name="T18" fmla="*/ 136 w 177"/>
                <a:gd name="T19" fmla="*/ 108 h 222"/>
                <a:gd name="T20" fmla="*/ 131 w 177"/>
                <a:gd name="T21" fmla="*/ 108 h 222"/>
                <a:gd name="T22" fmla="*/ 131 w 177"/>
                <a:gd name="T23" fmla="*/ 87 h 222"/>
                <a:gd name="T24" fmla="*/ 138 w 177"/>
                <a:gd name="T25" fmla="*/ 81 h 222"/>
                <a:gd name="T26" fmla="*/ 131 w 177"/>
                <a:gd name="T27" fmla="*/ 80 h 222"/>
                <a:gd name="T28" fmla="*/ 129 w 177"/>
                <a:gd name="T29" fmla="*/ 66 h 222"/>
                <a:gd name="T30" fmla="*/ 121 w 177"/>
                <a:gd name="T31" fmla="*/ 64 h 222"/>
                <a:gd name="T32" fmla="*/ 107 w 177"/>
                <a:gd name="T33" fmla="*/ 62 h 222"/>
                <a:gd name="T34" fmla="*/ 104 w 177"/>
                <a:gd name="T35" fmla="*/ 53 h 222"/>
                <a:gd name="T36" fmla="*/ 94 w 177"/>
                <a:gd name="T37" fmla="*/ 51 h 222"/>
                <a:gd name="T38" fmla="*/ 93 w 177"/>
                <a:gd name="T39" fmla="*/ 47 h 222"/>
                <a:gd name="T40" fmla="*/ 70 w 177"/>
                <a:gd name="T41" fmla="*/ 47 h 222"/>
                <a:gd name="T42" fmla="*/ 67 w 177"/>
                <a:gd name="T43" fmla="*/ 42 h 222"/>
                <a:gd name="T44" fmla="*/ 61 w 177"/>
                <a:gd name="T45" fmla="*/ 32 h 222"/>
                <a:gd name="T46" fmla="*/ 60 w 177"/>
                <a:gd name="T47" fmla="*/ 3 h 222"/>
                <a:gd name="T48" fmla="*/ 40 w 177"/>
                <a:gd name="T49" fmla="*/ 0 h 222"/>
                <a:gd name="T50" fmla="*/ 39 w 177"/>
                <a:gd name="T51" fmla="*/ 11 h 222"/>
                <a:gd name="T52" fmla="*/ 31 w 177"/>
                <a:gd name="T53" fmla="*/ 10 h 222"/>
                <a:gd name="T54" fmla="*/ 28 w 177"/>
                <a:gd name="T55" fmla="*/ 17 h 222"/>
                <a:gd name="T56" fmla="*/ 23 w 177"/>
                <a:gd name="T57" fmla="*/ 21 h 222"/>
                <a:gd name="T58" fmla="*/ 13 w 177"/>
                <a:gd name="T59" fmla="*/ 25 h 222"/>
                <a:gd name="T60" fmla="*/ 3 w 177"/>
                <a:gd name="T61" fmla="*/ 24 h 222"/>
                <a:gd name="T62" fmla="*/ 14 w 177"/>
                <a:gd name="T63" fmla="*/ 41 h 222"/>
                <a:gd name="T64" fmla="*/ 13 w 177"/>
                <a:gd name="T65" fmla="*/ 55 h 222"/>
                <a:gd name="T66" fmla="*/ 6 w 177"/>
                <a:gd name="T67" fmla="*/ 61 h 222"/>
                <a:gd name="T68" fmla="*/ 6 w 177"/>
                <a:gd name="T69" fmla="*/ 80 h 222"/>
                <a:gd name="T70" fmla="*/ 4 w 177"/>
                <a:gd name="T71" fmla="*/ 106 h 222"/>
                <a:gd name="T72" fmla="*/ 9 w 177"/>
                <a:gd name="T73" fmla="*/ 114 h 222"/>
                <a:gd name="T74" fmla="*/ 4 w 177"/>
                <a:gd name="T75" fmla="*/ 116 h 222"/>
                <a:gd name="T76" fmla="*/ 0 w 177"/>
                <a:gd name="T77" fmla="*/ 128 h 222"/>
                <a:gd name="T78" fmla="*/ 8 w 177"/>
                <a:gd name="T79" fmla="*/ 135 h 222"/>
                <a:gd name="T80" fmla="*/ 9 w 177"/>
                <a:gd name="T81" fmla="*/ 151 h 222"/>
                <a:gd name="T82" fmla="*/ 23 w 177"/>
                <a:gd name="T83" fmla="*/ 163 h 222"/>
                <a:gd name="T84" fmla="*/ 23 w 177"/>
                <a:gd name="T85" fmla="*/ 195 h 222"/>
                <a:gd name="T86" fmla="*/ 34 w 177"/>
                <a:gd name="T87" fmla="*/ 214 h 222"/>
                <a:gd name="T88" fmla="*/ 44 w 177"/>
                <a:gd name="T89" fmla="*/ 221 h 222"/>
                <a:gd name="T90" fmla="*/ 53 w 177"/>
                <a:gd name="T91" fmla="*/ 202 h 222"/>
                <a:gd name="T92" fmla="*/ 67 w 177"/>
                <a:gd name="T93" fmla="*/ 213 h 222"/>
                <a:gd name="T94" fmla="*/ 83 w 177"/>
                <a:gd name="T95" fmla="*/ 219 h 222"/>
                <a:gd name="T96" fmla="*/ 100 w 177"/>
                <a:gd name="T97" fmla="*/ 206 h 222"/>
                <a:gd name="T98" fmla="*/ 106 w 177"/>
                <a:gd name="T99" fmla="*/ 181 h 222"/>
                <a:gd name="T100" fmla="*/ 111 w 177"/>
                <a:gd name="T101" fmla="*/ 169 h 222"/>
                <a:gd name="T102" fmla="*/ 127 w 177"/>
                <a:gd name="T103" fmla="*/ 162 h 222"/>
                <a:gd name="T104" fmla="*/ 138 w 177"/>
                <a:gd name="T105" fmla="*/ 153 h 222"/>
                <a:gd name="T106" fmla="*/ 155 w 177"/>
                <a:gd name="T107" fmla="*/ 159 h 222"/>
                <a:gd name="T108" fmla="*/ 162 w 177"/>
                <a:gd name="T109" fmla="*/ 17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7" h="222">
                  <a:moveTo>
                    <a:pt x="162" y="170"/>
                  </a:moveTo>
                  <a:lnTo>
                    <a:pt x="169" y="169"/>
                  </a:lnTo>
                  <a:lnTo>
                    <a:pt x="174" y="159"/>
                  </a:lnTo>
                  <a:lnTo>
                    <a:pt x="176" y="141"/>
                  </a:lnTo>
                  <a:lnTo>
                    <a:pt x="171" y="137"/>
                  </a:lnTo>
                  <a:lnTo>
                    <a:pt x="169" y="126"/>
                  </a:lnTo>
                  <a:lnTo>
                    <a:pt x="161" y="124"/>
                  </a:lnTo>
                  <a:lnTo>
                    <a:pt x="160" y="113"/>
                  </a:lnTo>
                  <a:lnTo>
                    <a:pt x="141" y="114"/>
                  </a:lnTo>
                  <a:lnTo>
                    <a:pt x="136" y="108"/>
                  </a:lnTo>
                  <a:lnTo>
                    <a:pt x="131" y="108"/>
                  </a:lnTo>
                  <a:lnTo>
                    <a:pt x="131" y="87"/>
                  </a:lnTo>
                  <a:lnTo>
                    <a:pt x="138" y="81"/>
                  </a:lnTo>
                  <a:lnTo>
                    <a:pt x="131" y="80"/>
                  </a:lnTo>
                  <a:lnTo>
                    <a:pt x="129" y="66"/>
                  </a:lnTo>
                  <a:lnTo>
                    <a:pt x="121" y="64"/>
                  </a:lnTo>
                  <a:lnTo>
                    <a:pt x="107" y="62"/>
                  </a:lnTo>
                  <a:lnTo>
                    <a:pt x="104" y="53"/>
                  </a:lnTo>
                  <a:lnTo>
                    <a:pt x="94" y="51"/>
                  </a:lnTo>
                  <a:lnTo>
                    <a:pt x="93" y="47"/>
                  </a:lnTo>
                  <a:lnTo>
                    <a:pt x="70" y="47"/>
                  </a:lnTo>
                  <a:lnTo>
                    <a:pt x="67" y="42"/>
                  </a:lnTo>
                  <a:lnTo>
                    <a:pt x="61" y="32"/>
                  </a:lnTo>
                  <a:lnTo>
                    <a:pt x="60" y="3"/>
                  </a:lnTo>
                  <a:lnTo>
                    <a:pt x="40" y="0"/>
                  </a:lnTo>
                  <a:lnTo>
                    <a:pt x="39" y="11"/>
                  </a:lnTo>
                  <a:lnTo>
                    <a:pt x="31" y="10"/>
                  </a:lnTo>
                  <a:lnTo>
                    <a:pt x="28" y="17"/>
                  </a:lnTo>
                  <a:lnTo>
                    <a:pt x="23" y="21"/>
                  </a:lnTo>
                  <a:lnTo>
                    <a:pt x="13" y="25"/>
                  </a:lnTo>
                  <a:lnTo>
                    <a:pt x="3" y="24"/>
                  </a:lnTo>
                  <a:lnTo>
                    <a:pt x="14" y="41"/>
                  </a:lnTo>
                  <a:lnTo>
                    <a:pt x="13" y="55"/>
                  </a:lnTo>
                  <a:lnTo>
                    <a:pt x="6" y="61"/>
                  </a:lnTo>
                  <a:lnTo>
                    <a:pt x="6" y="80"/>
                  </a:lnTo>
                  <a:lnTo>
                    <a:pt x="4" y="106"/>
                  </a:lnTo>
                  <a:lnTo>
                    <a:pt x="9" y="114"/>
                  </a:lnTo>
                  <a:lnTo>
                    <a:pt x="4" y="116"/>
                  </a:lnTo>
                  <a:lnTo>
                    <a:pt x="0" y="128"/>
                  </a:lnTo>
                  <a:lnTo>
                    <a:pt x="8" y="135"/>
                  </a:lnTo>
                  <a:lnTo>
                    <a:pt x="9" y="151"/>
                  </a:lnTo>
                  <a:lnTo>
                    <a:pt x="23" y="163"/>
                  </a:lnTo>
                  <a:lnTo>
                    <a:pt x="23" y="195"/>
                  </a:lnTo>
                  <a:lnTo>
                    <a:pt x="34" y="214"/>
                  </a:lnTo>
                  <a:lnTo>
                    <a:pt x="44" y="221"/>
                  </a:lnTo>
                  <a:lnTo>
                    <a:pt x="53" y="202"/>
                  </a:lnTo>
                  <a:lnTo>
                    <a:pt x="67" y="213"/>
                  </a:lnTo>
                  <a:lnTo>
                    <a:pt x="83" y="219"/>
                  </a:lnTo>
                  <a:lnTo>
                    <a:pt x="100" y="206"/>
                  </a:lnTo>
                  <a:lnTo>
                    <a:pt x="106" y="181"/>
                  </a:lnTo>
                  <a:lnTo>
                    <a:pt x="111" y="169"/>
                  </a:lnTo>
                  <a:lnTo>
                    <a:pt x="127" y="162"/>
                  </a:lnTo>
                  <a:lnTo>
                    <a:pt x="138" y="153"/>
                  </a:lnTo>
                  <a:lnTo>
                    <a:pt x="155" y="159"/>
                  </a:lnTo>
                  <a:lnTo>
                    <a:pt x="162" y="17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59" name="Freeform 65">
              <a:extLst>
                <a:ext uri="{FF2B5EF4-FFF2-40B4-BE49-F238E27FC236}">
                  <a16:creationId xmlns:a16="http://schemas.microsoft.com/office/drawing/2014/main" id="{A6C53B8E-B82C-961D-6940-E3F8BF452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58" y="4278412"/>
              <a:ext cx="78485" cy="99168"/>
            </a:xfrm>
            <a:custGeom>
              <a:avLst/>
              <a:gdLst>
                <a:gd name="T0" fmla="*/ 9 w 51"/>
                <a:gd name="T1" fmla="*/ 2 h 64"/>
                <a:gd name="T2" fmla="*/ 4 w 51"/>
                <a:gd name="T3" fmla="*/ 10 h 64"/>
                <a:gd name="T4" fmla="*/ 4 w 51"/>
                <a:gd name="T5" fmla="*/ 51 h 64"/>
                <a:gd name="T6" fmla="*/ 0 w 51"/>
                <a:gd name="T7" fmla="*/ 55 h 64"/>
                <a:gd name="T8" fmla="*/ 6 w 51"/>
                <a:gd name="T9" fmla="*/ 61 h 64"/>
                <a:gd name="T10" fmla="*/ 22 w 51"/>
                <a:gd name="T11" fmla="*/ 63 h 64"/>
                <a:gd name="T12" fmla="*/ 25 w 51"/>
                <a:gd name="T13" fmla="*/ 54 h 64"/>
                <a:gd name="T14" fmla="*/ 30 w 51"/>
                <a:gd name="T15" fmla="*/ 46 h 64"/>
                <a:gd name="T16" fmla="*/ 38 w 51"/>
                <a:gd name="T17" fmla="*/ 38 h 64"/>
                <a:gd name="T18" fmla="*/ 50 w 51"/>
                <a:gd name="T19" fmla="*/ 38 h 64"/>
                <a:gd name="T20" fmla="*/ 47 w 51"/>
                <a:gd name="T21" fmla="*/ 28 h 64"/>
                <a:gd name="T22" fmla="*/ 37 w 51"/>
                <a:gd name="T23" fmla="*/ 22 h 64"/>
                <a:gd name="T24" fmla="*/ 35 w 51"/>
                <a:gd name="T25" fmla="*/ 13 h 64"/>
                <a:gd name="T26" fmla="*/ 28 w 51"/>
                <a:gd name="T27" fmla="*/ 10 h 64"/>
                <a:gd name="T28" fmla="*/ 18 w 51"/>
                <a:gd name="T29" fmla="*/ 8 h 64"/>
                <a:gd name="T30" fmla="*/ 16 w 51"/>
                <a:gd name="T31" fmla="*/ 0 h 64"/>
                <a:gd name="T32" fmla="*/ 9 w 51"/>
                <a:gd name="T33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64">
                  <a:moveTo>
                    <a:pt x="9" y="2"/>
                  </a:moveTo>
                  <a:lnTo>
                    <a:pt x="4" y="10"/>
                  </a:lnTo>
                  <a:lnTo>
                    <a:pt x="4" y="51"/>
                  </a:lnTo>
                  <a:lnTo>
                    <a:pt x="0" y="55"/>
                  </a:lnTo>
                  <a:lnTo>
                    <a:pt x="6" y="61"/>
                  </a:lnTo>
                  <a:lnTo>
                    <a:pt x="22" y="63"/>
                  </a:lnTo>
                  <a:lnTo>
                    <a:pt x="25" y="54"/>
                  </a:lnTo>
                  <a:lnTo>
                    <a:pt x="30" y="46"/>
                  </a:lnTo>
                  <a:lnTo>
                    <a:pt x="38" y="38"/>
                  </a:lnTo>
                  <a:lnTo>
                    <a:pt x="50" y="38"/>
                  </a:lnTo>
                  <a:lnTo>
                    <a:pt x="47" y="28"/>
                  </a:lnTo>
                  <a:lnTo>
                    <a:pt x="37" y="22"/>
                  </a:lnTo>
                  <a:lnTo>
                    <a:pt x="35" y="13"/>
                  </a:lnTo>
                  <a:lnTo>
                    <a:pt x="28" y="10"/>
                  </a:lnTo>
                  <a:lnTo>
                    <a:pt x="18" y="8"/>
                  </a:lnTo>
                  <a:lnTo>
                    <a:pt x="16" y="0"/>
                  </a:lnTo>
                  <a:lnTo>
                    <a:pt x="9" y="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60" name="Freeform 66">
              <a:extLst>
                <a:ext uri="{FF2B5EF4-FFF2-40B4-BE49-F238E27FC236}">
                  <a16:creationId xmlns:a16="http://schemas.microsoft.com/office/drawing/2014/main" id="{B0204053-EA04-856E-88E0-9AE365296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304" y="5798989"/>
              <a:ext cx="83992" cy="57848"/>
            </a:xfrm>
            <a:custGeom>
              <a:avLst/>
              <a:gdLst>
                <a:gd name="T0" fmla="*/ 17 w 55"/>
                <a:gd name="T1" fmla="*/ 9 h 37"/>
                <a:gd name="T2" fmla="*/ 2 w 55"/>
                <a:gd name="T3" fmla="*/ 12 h 37"/>
                <a:gd name="T4" fmla="*/ 0 w 55"/>
                <a:gd name="T5" fmla="*/ 25 h 37"/>
                <a:gd name="T6" fmla="*/ 3 w 55"/>
                <a:gd name="T7" fmla="*/ 36 h 37"/>
                <a:gd name="T8" fmla="*/ 14 w 55"/>
                <a:gd name="T9" fmla="*/ 25 h 37"/>
                <a:gd name="T10" fmla="*/ 21 w 55"/>
                <a:gd name="T11" fmla="*/ 30 h 37"/>
                <a:gd name="T12" fmla="*/ 42 w 55"/>
                <a:gd name="T13" fmla="*/ 24 h 37"/>
                <a:gd name="T14" fmla="*/ 54 w 55"/>
                <a:gd name="T15" fmla="*/ 18 h 37"/>
                <a:gd name="T16" fmla="*/ 39 w 55"/>
                <a:gd name="T17" fmla="*/ 9 h 37"/>
                <a:gd name="T18" fmla="*/ 31 w 55"/>
                <a:gd name="T19" fmla="*/ 0 h 37"/>
                <a:gd name="T20" fmla="*/ 29 w 55"/>
                <a:gd name="T21" fmla="*/ 11 h 37"/>
                <a:gd name="T22" fmla="*/ 17 w 55"/>
                <a:gd name="T23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37">
                  <a:moveTo>
                    <a:pt x="17" y="9"/>
                  </a:moveTo>
                  <a:lnTo>
                    <a:pt x="2" y="12"/>
                  </a:lnTo>
                  <a:lnTo>
                    <a:pt x="0" y="25"/>
                  </a:lnTo>
                  <a:lnTo>
                    <a:pt x="3" y="36"/>
                  </a:lnTo>
                  <a:lnTo>
                    <a:pt x="14" y="25"/>
                  </a:lnTo>
                  <a:lnTo>
                    <a:pt x="21" y="30"/>
                  </a:lnTo>
                  <a:lnTo>
                    <a:pt x="42" y="24"/>
                  </a:lnTo>
                  <a:lnTo>
                    <a:pt x="54" y="18"/>
                  </a:lnTo>
                  <a:lnTo>
                    <a:pt x="39" y="9"/>
                  </a:lnTo>
                  <a:lnTo>
                    <a:pt x="31" y="0"/>
                  </a:lnTo>
                  <a:lnTo>
                    <a:pt x="29" y="11"/>
                  </a:lnTo>
                  <a:lnTo>
                    <a:pt x="17" y="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61" name="Freeform 67">
              <a:extLst>
                <a:ext uri="{FF2B5EF4-FFF2-40B4-BE49-F238E27FC236}">
                  <a16:creationId xmlns:a16="http://schemas.microsoft.com/office/drawing/2014/main" id="{5A4AA38E-E658-B377-3D15-146209D09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320" y="2384578"/>
              <a:ext cx="56454" cy="27547"/>
            </a:xfrm>
            <a:custGeom>
              <a:avLst/>
              <a:gdLst>
                <a:gd name="T0" fmla="*/ 10 w 36"/>
                <a:gd name="T1" fmla="*/ 0 h 18"/>
                <a:gd name="T2" fmla="*/ 0 w 36"/>
                <a:gd name="T3" fmla="*/ 17 h 18"/>
                <a:gd name="T4" fmla="*/ 17 w 36"/>
                <a:gd name="T5" fmla="*/ 17 h 18"/>
                <a:gd name="T6" fmla="*/ 35 w 36"/>
                <a:gd name="T7" fmla="*/ 10 h 18"/>
                <a:gd name="T8" fmla="*/ 10 w 3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8">
                  <a:moveTo>
                    <a:pt x="10" y="0"/>
                  </a:moveTo>
                  <a:lnTo>
                    <a:pt x="0" y="17"/>
                  </a:lnTo>
                  <a:lnTo>
                    <a:pt x="17" y="17"/>
                  </a:lnTo>
                  <a:lnTo>
                    <a:pt x="35" y="10"/>
                  </a:lnTo>
                  <a:lnTo>
                    <a:pt x="10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62" name="Freeform 68">
              <a:extLst>
                <a:ext uri="{FF2B5EF4-FFF2-40B4-BE49-F238E27FC236}">
                  <a16:creationId xmlns:a16="http://schemas.microsoft.com/office/drawing/2014/main" id="{DAEAF51E-F357-2EB8-7DB6-38AB33B5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5" y="2341881"/>
              <a:ext cx="735277" cy="604650"/>
            </a:xfrm>
            <a:custGeom>
              <a:avLst/>
              <a:gdLst>
                <a:gd name="T0" fmla="*/ 229 w 476"/>
                <a:gd name="T1" fmla="*/ 10 h 391"/>
                <a:gd name="T2" fmla="*/ 191 w 476"/>
                <a:gd name="T3" fmla="*/ 25 h 391"/>
                <a:gd name="T4" fmla="*/ 143 w 476"/>
                <a:gd name="T5" fmla="*/ 55 h 391"/>
                <a:gd name="T6" fmla="*/ 88 w 476"/>
                <a:gd name="T7" fmla="*/ 75 h 391"/>
                <a:gd name="T8" fmla="*/ 158 w 476"/>
                <a:gd name="T9" fmla="*/ 112 h 391"/>
                <a:gd name="T10" fmla="*/ 108 w 476"/>
                <a:gd name="T11" fmla="*/ 122 h 391"/>
                <a:gd name="T12" fmla="*/ 83 w 476"/>
                <a:gd name="T13" fmla="*/ 115 h 391"/>
                <a:gd name="T14" fmla="*/ 58 w 476"/>
                <a:gd name="T15" fmla="*/ 125 h 391"/>
                <a:gd name="T16" fmla="*/ 66 w 476"/>
                <a:gd name="T17" fmla="*/ 143 h 391"/>
                <a:gd name="T18" fmla="*/ 74 w 476"/>
                <a:gd name="T19" fmla="*/ 165 h 391"/>
                <a:gd name="T20" fmla="*/ 123 w 476"/>
                <a:gd name="T21" fmla="*/ 153 h 391"/>
                <a:gd name="T22" fmla="*/ 121 w 476"/>
                <a:gd name="T23" fmla="*/ 167 h 391"/>
                <a:gd name="T24" fmla="*/ 96 w 476"/>
                <a:gd name="T25" fmla="*/ 185 h 391"/>
                <a:gd name="T26" fmla="*/ 79 w 476"/>
                <a:gd name="T27" fmla="*/ 190 h 391"/>
                <a:gd name="T28" fmla="*/ 56 w 476"/>
                <a:gd name="T29" fmla="*/ 215 h 391"/>
                <a:gd name="T30" fmla="*/ 43 w 476"/>
                <a:gd name="T31" fmla="*/ 238 h 391"/>
                <a:gd name="T32" fmla="*/ 38 w 476"/>
                <a:gd name="T33" fmla="*/ 253 h 391"/>
                <a:gd name="T34" fmla="*/ 66 w 476"/>
                <a:gd name="T35" fmla="*/ 265 h 391"/>
                <a:gd name="T36" fmla="*/ 74 w 476"/>
                <a:gd name="T37" fmla="*/ 273 h 391"/>
                <a:gd name="T38" fmla="*/ 68 w 476"/>
                <a:gd name="T39" fmla="*/ 301 h 391"/>
                <a:gd name="T40" fmla="*/ 98 w 476"/>
                <a:gd name="T41" fmla="*/ 299 h 391"/>
                <a:gd name="T42" fmla="*/ 119 w 476"/>
                <a:gd name="T43" fmla="*/ 316 h 391"/>
                <a:gd name="T44" fmla="*/ 20 w 476"/>
                <a:gd name="T45" fmla="*/ 373 h 391"/>
                <a:gd name="T46" fmla="*/ 1 w 476"/>
                <a:gd name="T47" fmla="*/ 390 h 391"/>
                <a:gd name="T48" fmla="*/ 138 w 476"/>
                <a:gd name="T49" fmla="*/ 330 h 391"/>
                <a:gd name="T50" fmla="*/ 157 w 476"/>
                <a:gd name="T51" fmla="*/ 315 h 391"/>
                <a:gd name="T52" fmla="*/ 174 w 476"/>
                <a:gd name="T53" fmla="*/ 289 h 391"/>
                <a:gd name="T54" fmla="*/ 223 w 476"/>
                <a:gd name="T55" fmla="*/ 235 h 391"/>
                <a:gd name="T56" fmla="*/ 209 w 476"/>
                <a:gd name="T57" fmla="*/ 268 h 391"/>
                <a:gd name="T58" fmla="*/ 206 w 476"/>
                <a:gd name="T59" fmla="*/ 285 h 391"/>
                <a:gd name="T60" fmla="*/ 221 w 476"/>
                <a:gd name="T61" fmla="*/ 293 h 391"/>
                <a:gd name="T62" fmla="*/ 229 w 476"/>
                <a:gd name="T63" fmla="*/ 291 h 391"/>
                <a:gd name="T64" fmla="*/ 236 w 476"/>
                <a:gd name="T65" fmla="*/ 285 h 391"/>
                <a:gd name="T66" fmla="*/ 244 w 476"/>
                <a:gd name="T67" fmla="*/ 278 h 391"/>
                <a:gd name="T68" fmla="*/ 249 w 476"/>
                <a:gd name="T69" fmla="*/ 271 h 391"/>
                <a:gd name="T70" fmla="*/ 251 w 476"/>
                <a:gd name="T71" fmla="*/ 268 h 391"/>
                <a:gd name="T72" fmla="*/ 264 w 476"/>
                <a:gd name="T73" fmla="*/ 260 h 391"/>
                <a:gd name="T74" fmla="*/ 285 w 476"/>
                <a:gd name="T75" fmla="*/ 238 h 391"/>
                <a:gd name="T76" fmla="*/ 303 w 476"/>
                <a:gd name="T77" fmla="*/ 249 h 391"/>
                <a:gd name="T78" fmla="*/ 347 w 476"/>
                <a:gd name="T79" fmla="*/ 264 h 391"/>
                <a:gd name="T80" fmla="*/ 353 w 476"/>
                <a:gd name="T81" fmla="*/ 276 h 391"/>
                <a:gd name="T82" fmla="*/ 370 w 476"/>
                <a:gd name="T83" fmla="*/ 291 h 391"/>
                <a:gd name="T84" fmla="*/ 385 w 476"/>
                <a:gd name="T85" fmla="*/ 301 h 391"/>
                <a:gd name="T86" fmla="*/ 403 w 476"/>
                <a:gd name="T87" fmla="*/ 297 h 391"/>
                <a:gd name="T88" fmla="*/ 417 w 476"/>
                <a:gd name="T89" fmla="*/ 312 h 391"/>
                <a:gd name="T90" fmla="*/ 429 w 476"/>
                <a:gd name="T91" fmla="*/ 308 h 391"/>
                <a:gd name="T92" fmla="*/ 428 w 476"/>
                <a:gd name="T93" fmla="*/ 328 h 391"/>
                <a:gd name="T94" fmla="*/ 443 w 476"/>
                <a:gd name="T95" fmla="*/ 336 h 391"/>
                <a:gd name="T96" fmla="*/ 454 w 476"/>
                <a:gd name="T97" fmla="*/ 354 h 391"/>
                <a:gd name="T98" fmla="*/ 475 w 476"/>
                <a:gd name="T99" fmla="*/ 344 h 391"/>
                <a:gd name="T100" fmla="*/ 450 w 476"/>
                <a:gd name="T101" fmla="*/ 315 h 391"/>
                <a:gd name="T102" fmla="*/ 439 w 476"/>
                <a:gd name="T103" fmla="*/ 294 h 391"/>
                <a:gd name="T104" fmla="*/ 409 w 476"/>
                <a:gd name="T105" fmla="*/ 268 h 391"/>
                <a:gd name="T106" fmla="*/ 398 w 476"/>
                <a:gd name="T107" fmla="*/ 279 h 391"/>
                <a:gd name="T108" fmla="*/ 382 w 476"/>
                <a:gd name="T109" fmla="*/ 279 h 391"/>
                <a:gd name="T110" fmla="*/ 372 w 476"/>
                <a:gd name="T111" fmla="*/ 255 h 391"/>
                <a:gd name="T112" fmla="*/ 423 w 476"/>
                <a:gd name="T113" fmla="*/ 40 h 391"/>
                <a:gd name="T114" fmla="*/ 373 w 476"/>
                <a:gd name="T115" fmla="*/ 30 h 391"/>
                <a:gd name="T116" fmla="*/ 348 w 476"/>
                <a:gd name="T117" fmla="*/ 21 h 391"/>
                <a:gd name="T118" fmla="*/ 288 w 476"/>
                <a:gd name="T119" fmla="*/ 4 h 391"/>
                <a:gd name="T120" fmla="*/ 251 w 476"/>
                <a:gd name="T121" fmla="*/ 15 h 391"/>
                <a:gd name="T122" fmla="*/ 240 w 476"/>
                <a:gd name="T12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" h="391">
                  <a:moveTo>
                    <a:pt x="240" y="0"/>
                  </a:moveTo>
                  <a:lnTo>
                    <a:pt x="229" y="10"/>
                  </a:lnTo>
                  <a:lnTo>
                    <a:pt x="198" y="10"/>
                  </a:lnTo>
                  <a:lnTo>
                    <a:pt x="191" y="25"/>
                  </a:lnTo>
                  <a:lnTo>
                    <a:pt x="156" y="27"/>
                  </a:lnTo>
                  <a:lnTo>
                    <a:pt x="143" y="55"/>
                  </a:lnTo>
                  <a:lnTo>
                    <a:pt x="93" y="63"/>
                  </a:lnTo>
                  <a:lnTo>
                    <a:pt x="88" y="75"/>
                  </a:lnTo>
                  <a:lnTo>
                    <a:pt x="115" y="95"/>
                  </a:lnTo>
                  <a:lnTo>
                    <a:pt x="158" y="112"/>
                  </a:lnTo>
                  <a:lnTo>
                    <a:pt x="128" y="117"/>
                  </a:lnTo>
                  <a:lnTo>
                    <a:pt x="108" y="122"/>
                  </a:lnTo>
                  <a:lnTo>
                    <a:pt x="98" y="110"/>
                  </a:lnTo>
                  <a:lnTo>
                    <a:pt x="83" y="115"/>
                  </a:lnTo>
                  <a:lnTo>
                    <a:pt x="83" y="122"/>
                  </a:lnTo>
                  <a:lnTo>
                    <a:pt x="58" y="125"/>
                  </a:lnTo>
                  <a:lnTo>
                    <a:pt x="51" y="135"/>
                  </a:lnTo>
                  <a:lnTo>
                    <a:pt x="66" y="143"/>
                  </a:lnTo>
                  <a:lnTo>
                    <a:pt x="64" y="158"/>
                  </a:lnTo>
                  <a:lnTo>
                    <a:pt x="74" y="165"/>
                  </a:lnTo>
                  <a:lnTo>
                    <a:pt x="103" y="165"/>
                  </a:lnTo>
                  <a:lnTo>
                    <a:pt x="123" y="153"/>
                  </a:lnTo>
                  <a:lnTo>
                    <a:pt x="130" y="160"/>
                  </a:lnTo>
                  <a:lnTo>
                    <a:pt x="121" y="167"/>
                  </a:lnTo>
                  <a:lnTo>
                    <a:pt x="119" y="185"/>
                  </a:lnTo>
                  <a:lnTo>
                    <a:pt x="96" y="185"/>
                  </a:lnTo>
                  <a:lnTo>
                    <a:pt x="91" y="200"/>
                  </a:lnTo>
                  <a:lnTo>
                    <a:pt x="79" y="190"/>
                  </a:lnTo>
                  <a:lnTo>
                    <a:pt x="58" y="200"/>
                  </a:lnTo>
                  <a:lnTo>
                    <a:pt x="56" y="215"/>
                  </a:lnTo>
                  <a:lnTo>
                    <a:pt x="36" y="225"/>
                  </a:lnTo>
                  <a:lnTo>
                    <a:pt x="43" y="238"/>
                  </a:lnTo>
                  <a:lnTo>
                    <a:pt x="56" y="242"/>
                  </a:lnTo>
                  <a:lnTo>
                    <a:pt x="38" y="253"/>
                  </a:lnTo>
                  <a:lnTo>
                    <a:pt x="51" y="268"/>
                  </a:lnTo>
                  <a:lnTo>
                    <a:pt x="66" y="265"/>
                  </a:lnTo>
                  <a:lnTo>
                    <a:pt x="74" y="253"/>
                  </a:lnTo>
                  <a:lnTo>
                    <a:pt x="74" y="273"/>
                  </a:lnTo>
                  <a:lnTo>
                    <a:pt x="66" y="285"/>
                  </a:lnTo>
                  <a:lnTo>
                    <a:pt x="68" y="301"/>
                  </a:lnTo>
                  <a:lnTo>
                    <a:pt x="91" y="293"/>
                  </a:lnTo>
                  <a:lnTo>
                    <a:pt x="98" y="299"/>
                  </a:lnTo>
                  <a:lnTo>
                    <a:pt x="115" y="293"/>
                  </a:lnTo>
                  <a:lnTo>
                    <a:pt x="119" y="316"/>
                  </a:lnTo>
                  <a:lnTo>
                    <a:pt x="61" y="354"/>
                  </a:lnTo>
                  <a:lnTo>
                    <a:pt x="20" y="373"/>
                  </a:lnTo>
                  <a:lnTo>
                    <a:pt x="0" y="382"/>
                  </a:lnTo>
                  <a:lnTo>
                    <a:pt x="1" y="390"/>
                  </a:lnTo>
                  <a:lnTo>
                    <a:pt x="68" y="377"/>
                  </a:lnTo>
                  <a:lnTo>
                    <a:pt x="138" y="330"/>
                  </a:lnTo>
                  <a:lnTo>
                    <a:pt x="146" y="323"/>
                  </a:lnTo>
                  <a:lnTo>
                    <a:pt x="157" y="315"/>
                  </a:lnTo>
                  <a:lnTo>
                    <a:pt x="177" y="302"/>
                  </a:lnTo>
                  <a:lnTo>
                    <a:pt x="174" y="289"/>
                  </a:lnTo>
                  <a:lnTo>
                    <a:pt x="196" y="268"/>
                  </a:lnTo>
                  <a:lnTo>
                    <a:pt x="223" y="235"/>
                  </a:lnTo>
                  <a:lnTo>
                    <a:pt x="247" y="241"/>
                  </a:lnTo>
                  <a:lnTo>
                    <a:pt x="209" y="268"/>
                  </a:lnTo>
                  <a:lnTo>
                    <a:pt x="216" y="278"/>
                  </a:lnTo>
                  <a:lnTo>
                    <a:pt x="206" y="285"/>
                  </a:lnTo>
                  <a:lnTo>
                    <a:pt x="217" y="293"/>
                  </a:lnTo>
                  <a:lnTo>
                    <a:pt x="221" y="293"/>
                  </a:lnTo>
                  <a:lnTo>
                    <a:pt x="225" y="292"/>
                  </a:lnTo>
                  <a:lnTo>
                    <a:pt x="229" y="291"/>
                  </a:lnTo>
                  <a:lnTo>
                    <a:pt x="233" y="288"/>
                  </a:lnTo>
                  <a:lnTo>
                    <a:pt x="236" y="285"/>
                  </a:lnTo>
                  <a:lnTo>
                    <a:pt x="240" y="281"/>
                  </a:lnTo>
                  <a:lnTo>
                    <a:pt x="244" y="278"/>
                  </a:lnTo>
                  <a:lnTo>
                    <a:pt x="246" y="274"/>
                  </a:lnTo>
                  <a:lnTo>
                    <a:pt x="249" y="271"/>
                  </a:lnTo>
                  <a:lnTo>
                    <a:pt x="251" y="269"/>
                  </a:lnTo>
                  <a:lnTo>
                    <a:pt x="251" y="268"/>
                  </a:lnTo>
                  <a:lnTo>
                    <a:pt x="251" y="267"/>
                  </a:lnTo>
                  <a:lnTo>
                    <a:pt x="264" y="260"/>
                  </a:lnTo>
                  <a:lnTo>
                    <a:pt x="267" y="244"/>
                  </a:lnTo>
                  <a:lnTo>
                    <a:pt x="285" y="238"/>
                  </a:lnTo>
                  <a:lnTo>
                    <a:pt x="290" y="247"/>
                  </a:lnTo>
                  <a:lnTo>
                    <a:pt x="303" y="249"/>
                  </a:lnTo>
                  <a:lnTo>
                    <a:pt x="303" y="261"/>
                  </a:lnTo>
                  <a:lnTo>
                    <a:pt x="347" y="264"/>
                  </a:lnTo>
                  <a:lnTo>
                    <a:pt x="351" y="268"/>
                  </a:lnTo>
                  <a:lnTo>
                    <a:pt x="353" y="276"/>
                  </a:lnTo>
                  <a:lnTo>
                    <a:pt x="368" y="280"/>
                  </a:lnTo>
                  <a:lnTo>
                    <a:pt x="370" y="291"/>
                  </a:lnTo>
                  <a:lnTo>
                    <a:pt x="382" y="290"/>
                  </a:lnTo>
                  <a:lnTo>
                    <a:pt x="385" y="301"/>
                  </a:lnTo>
                  <a:lnTo>
                    <a:pt x="397" y="307"/>
                  </a:lnTo>
                  <a:lnTo>
                    <a:pt x="403" y="297"/>
                  </a:lnTo>
                  <a:lnTo>
                    <a:pt x="409" y="307"/>
                  </a:lnTo>
                  <a:lnTo>
                    <a:pt x="417" y="312"/>
                  </a:lnTo>
                  <a:lnTo>
                    <a:pt x="423" y="307"/>
                  </a:lnTo>
                  <a:lnTo>
                    <a:pt x="429" y="308"/>
                  </a:lnTo>
                  <a:lnTo>
                    <a:pt x="428" y="315"/>
                  </a:lnTo>
                  <a:lnTo>
                    <a:pt x="428" y="328"/>
                  </a:lnTo>
                  <a:lnTo>
                    <a:pt x="434" y="335"/>
                  </a:lnTo>
                  <a:lnTo>
                    <a:pt x="443" y="336"/>
                  </a:lnTo>
                  <a:lnTo>
                    <a:pt x="443" y="348"/>
                  </a:lnTo>
                  <a:lnTo>
                    <a:pt x="454" y="354"/>
                  </a:lnTo>
                  <a:lnTo>
                    <a:pt x="465" y="354"/>
                  </a:lnTo>
                  <a:lnTo>
                    <a:pt x="475" y="344"/>
                  </a:lnTo>
                  <a:lnTo>
                    <a:pt x="456" y="339"/>
                  </a:lnTo>
                  <a:lnTo>
                    <a:pt x="450" y="315"/>
                  </a:lnTo>
                  <a:lnTo>
                    <a:pt x="443" y="312"/>
                  </a:lnTo>
                  <a:lnTo>
                    <a:pt x="439" y="294"/>
                  </a:lnTo>
                  <a:lnTo>
                    <a:pt x="417" y="270"/>
                  </a:lnTo>
                  <a:lnTo>
                    <a:pt x="409" y="268"/>
                  </a:lnTo>
                  <a:lnTo>
                    <a:pt x="406" y="279"/>
                  </a:lnTo>
                  <a:lnTo>
                    <a:pt x="398" y="279"/>
                  </a:lnTo>
                  <a:lnTo>
                    <a:pt x="395" y="287"/>
                  </a:lnTo>
                  <a:lnTo>
                    <a:pt x="382" y="279"/>
                  </a:lnTo>
                  <a:lnTo>
                    <a:pt x="378" y="260"/>
                  </a:lnTo>
                  <a:lnTo>
                    <a:pt x="372" y="255"/>
                  </a:lnTo>
                  <a:lnTo>
                    <a:pt x="359" y="260"/>
                  </a:lnTo>
                  <a:lnTo>
                    <a:pt x="423" y="40"/>
                  </a:lnTo>
                  <a:lnTo>
                    <a:pt x="408" y="26"/>
                  </a:lnTo>
                  <a:lnTo>
                    <a:pt x="373" y="30"/>
                  </a:lnTo>
                  <a:lnTo>
                    <a:pt x="358" y="31"/>
                  </a:lnTo>
                  <a:lnTo>
                    <a:pt x="348" y="21"/>
                  </a:lnTo>
                  <a:lnTo>
                    <a:pt x="303" y="25"/>
                  </a:lnTo>
                  <a:lnTo>
                    <a:pt x="288" y="4"/>
                  </a:lnTo>
                  <a:lnTo>
                    <a:pt x="273" y="18"/>
                  </a:lnTo>
                  <a:lnTo>
                    <a:pt x="251" y="15"/>
                  </a:lnTo>
                  <a:lnTo>
                    <a:pt x="251" y="1"/>
                  </a:lnTo>
                  <a:lnTo>
                    <a:pt x="240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63" name="Freeform 69">
              <a:extLst>
                <a:ext uri="{FF2B5EF4-FFF2-40B4-BE49-F238E27FC236}">
                  <a16:creationId xmlns:a16="http://schemas.microsoft.com/office/drawing/2014/main" id="{8F4EE4F0-07E7-C8BA-24F1-6974669F4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859" y="3106301"/>
              <a:ext cx="1246115" cy="695554"/>
            </a:xfrm>
            <a:custGeom>
              <a:avLst/>
              <a:gdLst>
                <a:gd name="T0" fmla="*/ 488 w 905"/>
                <a:gd name="T1" fmla="*/ 10 h 505"/>
                <a:gd name="T2" fmla="*/ 531 w 905"/>
                <a:gd name="T3" fmla="*/ 37 h 505"/>
                <a:gd name="T4" fmla="*/ 583 w 905"/>
                <a:gd name="T5" fmla="*/ 26 h 505"/>
                <a:gd name="T6" fmla="*/ 622 w 905"/>
                <a:gd name="T7" fmla="*/ 53 h 505"/>
                <a:gd name="T8" fmla="*/ 576 w 905"/>
                <a:gd name="T9" fmla="*/ 89 h 505"/>
                <a:gd name="T10" fmla="*/ 579 w 905"/>
                <a:gd name="T11" fmla="*/ 143 h 505"/>
                <a:gd name="T12" fmla="*/ 603 w 905"/>
                <a:gd name="T13" fmla="*/ 106 h 505"/>
                <a:gd name="T14" fmla="*/ 622 w 905"/>
                <a:gd name="T15" fmla="*/ 56 h 505"/>
                <a:gd name="T16" fmla="*/ 657 w 905"/>
                <a:gd name="T17" fmla="*/ 107 h 505"/>
                <a:gd name="T18" fmla="*/ 643 w 905"/>
                <a:gd name="T19" fmla="*/ 150 h 505"/>
                <a:gd name="T20" fmla="*/ 716 w 905"/>
                <a:gd name="T21" fmla="*/ 117 h 505"/>
                <a:gd name="T22" fmla="*/ 772 w 905"/>
                <a:gd name="T23" fmla="*/ 83 h 505"/>
                <a:gd name="T24" fmla="*/ 858 w 905"/>
                <a:gd name="T25" fmla="*/ 55 h 505"/>
                <a:gd name="T26" fmla="*/ 894 w 905"/>
                <a:gd name="T27" fmla="*/ 77 h 505"/>
                <a:gd name="T28" fmla="*/ 881 w 905"/>
                <a:gd name="T29" fmla="*/ 95 h 505"/>
                <a:gd name="T30" fmla="*/ 860 w 905"/>
                <a:gd name="T31" fmla="*/ 113 h 505"/>
                <a:gd name="T32" fmla="*/ 839 w 905"/>
                <a:gd name="T33" fmla="*/ 139 h 505"/>
                <a:gd name="T34" fmla="*/ 807 w 905"/>
                <a:gd name="T35" fmla="*/ 162 h 505"/>
                <a:gd name="T36" fmla="*/ 778 w 905"/>
                <a:gd name="T37" fmla="*/ 185 h 505"/>
                <a:gd name="T38" fmla="*/ 754 w 905"/>
                <a:gd name="T39" fmla="*/ 229 h 505"/>
                <a:gd name="T40" fmla="*/ 749 w 905"/>
                <a:gd name="T41" fmla="*/ 252 h 505"/>
                <a:gd name="T42" fmla="*/ 733 w 905"/>
                <a:gd name="T43" fmla="*/ 304 h 505"/>
                <a:gd name="T44" fmla="*/ 689 w 905"/>
                <a:gd name="T45" fmla="*/ 320 h 505"/>
                <a:gd name="T46" fmla="*/ 658 w 905"/>
                <a:gd name="T47" fmla="*/ 350 h 505"/>
                <a:gd name="T48" fmla="*/ 652 w 905"/>
                <a:gd name="T49" fmla="*/ 412 h 505"/>
                <a:gd name="T50" fmla="*/ 665 w 905"/>
                <a:gd name="T51" fmla="*/ 450 h 505"/>
                <a:gd name="T52" fmla="*/ 656 w 905"/>
                <a:gd name="T53" fmla="*/ 495 h 505"/>
                <a:gd name="T54" fmla="*/ 624 w 905"/>
                <a:gd name="T55" fmla="*/ 439 h 505"/>
                <a:gd name="T56" fmla="*/ 598 w 905"/>
                <a:gd name="T57" fmla="*/ 388 h 505"/>
                <a:gd name="T58" fmla="*/ 528 w 905"/>
                <a:gd name="T59" fmla="*/ 386 h 505"/>
                <a:gd name="T60" fmla="*/ 506 w 905"/>
                <a:gd name="T61" fmla="*/ 414 h 505"/>
                <a:gd name="T62" fmla="*/ 473 w 905"/>
                <a:gd name="T63" fmla="*/ 390 h 505"/>
                <a:gd name="T64" fmla="*/ 449 w 905"/>
                <a:gd name="T65" fmla="*/ 390 h 505"/>
                <a:gd name="T66" fmla="*/ 418 w 905"/>
                <a:gd name="T67" fmla="*/ 423 h 505"/>
                <a:gd name="T68" fmla="*/ 384 w 905"/>
                <a:gd name="T69" fmla="*/ 469 h 505"/>
                <a:gd name="T70" fmla="*/ 342 w 905"/>
                <a:gd name="T71" fmla="*/ 440 h 505"/>
                <a:gd name="T72" fmla="*/ 311 w 905"/>
                <a:gd name="T73" fmla="*/ 390 h 505"/>
                <a:gd name="T74" fmla="*/ 281 w 905"/>
                <a:gd name="T75" fmla="*/ 386 h 505"/>
                <a:gd name="T76" fmla="*/ 256 w 905"/>
                <a:gd name="T77" fmla="*/ 366 h 505"/>
                <a:gd name="T78" fmla="*/ 226 w 905"/>
                <a:gd name="T79" fmla="*/ 359 h 505"/>
                <a:gd name="T80" fmla="*/ 181 w 905"/>
                <a:gd name="T81" fmla="*/ 376 h 505"/>
                <a:gd name="T82" fmla="*/ 125 w 905"/>
                <a:gd name="T83" fmla="*/ 348 h 505"/>
                <a:gd name="T84" fmla="*/ 86 w 905"/>
                <a:gd name="T85" fmla="*/ 323 h 505"/>
                <a:gd name="T86" fmla="*/ 37 w 905"/>
                <a:gd name="T87" fmla="*/ 297 h 505"/>
                <a:gd name="T88" fmla="*/ 21 w 905"/>
                <a:gd name="T89" fmla="*/ 258 h 505"/>
                <a:gd name="T90" fmla="*/ 3 w 905"/>
                <a:gd name="T91" fmla="*/ 217 h 505"/>
                <a:gd name="T92" fmla="*/ 3 w 905"/>
                <a:gd name="T93" fmla="*/ 153 h 505"/>
                <a:gd name="T94" fmla="*/ 8 w 905"/>
                <a:gd name="T95" fmla="*/ 119 h 505"/>
                <a:gd name="T96" fmla="*/ 25 w 905"/>
                <a:gd name="T97" fmla="*/ 77 h 505"/>
                <a:gd name="T98" fmla="*/ 28 w 905"/>
                <a:gd name="T99" fmla="*/ 28 h 505"/>
                <a:gd name="T100" fmla="*/ 53 w 905"/>
                <a:gd name="T101" fmla="*/ 2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5" h="505">
                  <a:moveTo>
                    <a:pt x="63" y="1"/>
                  </a:moveTo>
                  <a:lnTo>
                    <a:pt x="489" y="0"/>
                  </a:lnTo>
                  <a:lnTo>
                    <a:pt x="488" y="10"/>
                  </a:lnTo>
                  <a:lnTo>
                    <a:pt x="518" y="10"/>
                  </a:lnTo>
                  <a:lnTo>
                    <a:pt x="562" y="16"/>
                  </a:lnTo>
                  <a:lnTo>
                    <a:pt x="531" y="37"/>
                  </a:lnTo>
                  <a:lnTo>
                    <a:pt x="531" y="50"/>
                  </a:lnTo>
                  <a:lnTo>
                    <a:pt x="558" y="58"/>
                  </a:lnTo>
                  <a:lnTo>
                    <a:pt x="583" y="26"/>
                  </a:lnTo>
                  <a:lnTo>
                    <a:pt x="585" y="32"/>
                  </a:lnTo>
                  <a:lnTo>
                    <a:pt x="616" y="37"/>
                  </a:lnTo>
                  <a:lnTo>
                    <a:pt x="622" y="53"/>
                  </a:lnTo>
                  <a:lnTo>
                    <a:pt x="596" y="53"/>
                  </a:lnTo>
                  <a:lnTo>
                    <a:pt x="577" y="71"/>
                  </a:lnTo>
                  <a:lnTo>
                    <a:pt x="576" y="89"/>
                  </a:lnTo>
                  <a:lnTo>
                    <a:pt x="589" y="77"/>
                  </a:lnTo>
                  <a:lnTo>
                    <a:pt x="580" y="110"/>
                  </a:lnTo>
                  <a:lnTo>
                    <a:pt x="579" y="143"/>
                  </a:lnTo>
                  <a:lnTo>
                    <a:pt x="594" y="163"/>
                  </a:lnTo>
                  <a:lnTo>
                    <a:pt x="613" y="145"/>
                  </a:lnTo>
                  <a:lnTo>
                    <a:pt x="603" y="106"/>
                  </a:lnTo>
                  <a:lnTo>
                    <a:pt x="604" y="85"/>
                  </a:lnTo>
                  <a:lnTo>
                    <a:pt x="622" y="76"/>
                  </a:lnTo>
                  <a:lnTo>
                    <a:pt x="622" y="56"/>
                  </a:lnTo>
                  <a:lnTo>
                    <a:pt x="649" y="86"/>
                  </a:lnTo>
                  <a:lnTo>
                    <a:pt x="643" y="115"/>
                  </a:lnTo>
                  <a:lnTo>
                    <a:pt x="657" y="107"/>
                  </a:lnTo>
                  <a:lnTo>
                    <a:pt x="664" y="118"/>
                  </a:lnTo>
                  <a:lnTo>
                    <a:pt x="652" y="138"/>
                  </a:lnTo>
                  <a:lnTo>
                    <a:pt x="643" y="150"/>
                  </a:lnTo>
                  <a:lnTo>
                    <a:pt x="668" y="160"/>
                  </a:lnTo>
                  <a:lnTo>
                    <a:pt x="702" y="130"/>
                  </a:lnTo>
                  <a:lnTo>
                    <a:pt x="716" y="117"/>
                  </a:lnTo>
                  <a:lnTo>
                    <a:pt x="753" y="119"/>
                  </a:lnTo>
                  <a:lnTo>
                    <a:pt x="760" y="94"/>
                  </a:lnTo>
                  <a:lnTo>
                    <a:pt x="772" y="83"/>
                  </a:lnTo>
                  <a:lnTo>
                    <a:pt x="839" y="86"/>
                  </a:lnTo>
                  <a:lnTo>
                    <a:pt x="850" y="71"/>
                  </a:lnTo>
                  <a:lnTo>
                    <a:pt x="858" y="55"/>
                  </a:lnTo>
                  <a:lnTo>
                    <a:pt x="868" y="28"/>
                  </a:lnTo>
                  <a:lnTo>
                    <a:pt x="890" y="34"/>
                  </a:lnTo>
                  <a:lnTo>
                    <a:pt x="894" y="77"/>
                  </a:lnTo>
                  <a:lnTo>
                    <a:pt x="905" y="83"/>
                  </a:lnTo>
                  <a:lnTo>
                    <a:pt x="896" y="94"/>
                  </a:lnTo>
                  <a:lnTo>
                    <a:pt x="881" y="95"/>
                  </a:lnTo>
                  <a:lnTo>
                    <a:pt x="875" y="107"/>
                  </a:lnTo>
                  <a:lnTo>
                    <a:pt x="862" y="104"/>
                  </a:lnTo>
                  <a:lnTo>
                    <a:pt x="860" y="113"/>
                  </a:lnTo>
                  <a:lnTo>
                    <a:pt x="846" y="113"/>
                  </a:lnTo>
                  <a:lnTo>
                    <a:pt x="841" y="127"/>
                  </a:lnTo>
                  <a:lnTo>
                    <a:pt x="839" y="139"/>
                  </a:lnTo>
                  <a:lnTo>
                    <a:pt x="850" y="150"/>
                  </a:lnTo>
                  <a:lnTo>
                    <a:pt x="836" y="159"/>
                  </a:lnTo>
                  <a:lnTo>
                    <a:pt x="807" y="162"/>
                  </a:lnTo>
                  <a:lnTo>
                    <a:pt x="800" y="175"/>
                  </a:lnTo>
                  <a:lnTo>
                    <a:pt x="796" y="183"/>
                  </a:lnTo>
                  <a:lnTo>
                    <a:pt x="778" y="185"/>
                  </a:lnTo>
                  <a:lnTo>
                    <a:pt x="770" y="196"/>
                  </a:lnTo>
                  <a:lnTo>
                    <a:pt x="766" y="224"/>
                  </a:lnTo>
                  <a:lnTo>
                    <a:pt x="754" y="229"/>
                  </a:lnTo>
                  <a:lnTo>
                    <a:pt x="747" y="237"/>
                  </a:lnTo>
                  <a:lnTo>
                    <a:pt x="740" y="247"/>
                  </a:lnTo>
                  <a:lnTo>
                    <a:pt x="749" y="252"/>
                  </a:lnTo>
                  <a:lnTo>
                    <a:pt x="747" y="286"/>
                  </a:lnTo>
                  <a:lnTo>
                    <a:pt x="736" y="292"/>
                  </a:lnTo>
                  <a:lnTo>
                    <a:pt x="733" y="304"/>
                  </a:lnTo>
                  <a:lnTo>
                    <a:pt x="715" y="303"/>
                  </a:lnTo>
                  <a:lnTo>
                    <a:pt x="707" y="314"/>
                  </a:lnTo>
                  <a:lnTo>
                    <a:pt x="689" y="320"/>
                  </a:lnTo>
                  <a:lnTo>
                    <a:pt x="685" y="335"/>
                  </a:lnTo>
                  <a:lnTo>
                    <a:pt x="671" y="338"/>
                  </a:lnTo>
                  <a:lnTo>
                    <a:pt x="658" y="350"/>
                  </a:lnTo>
                  <a:lnTo>
                    <a:pt x="653" y="366"/>
                  </a:lnTo>
                  <a:lnTo>
                    <a:pt x="653" y="390"/>
                  </a:lnTo>
                  <a:lnTo>
                    <a:pt x="652" y="412"/>
                  </a:lnTo>
                  <a:lnTo>
                    <a:pt x="659" y="415"/>
                  </a:lnTo>
                  <a:lnTo>
                    <a:pt x="660" y="442"/>
                  </a:lnTo>
                  <a:lnTo>
                    <a:pt x="665" y="450"/>
                  </a:lnTo>
                  <a:lnTo>
                    <a:pt x="671" y="489"/>
                  </a:lnTo>
                  <a:lnTo>
                    <a:pt x="665" y="505"/>
                  </a:lnTo>
                  <a:lnTo>
                    <a:pt x="656" y="495"/>
                  </a:lnTo>
                  <a:lnTo>
                    <a:pt x="640" y="484"/>
                  </a:lnTo>
                  <a:lnTo>
                    <a:pt x="631" y="462"/>
                  </a:lnTo>
                  <a:lnTo>
                    <a:pt x="624" y="439"/>
                  </a:lnTo>
                  <a:lnTo>
                    <a:pt x="628" y="414"/>
                  </a:lnTo>
                  <a:lnTo>
                    <a:pt x="615" y="402"/>
                  </a:lnTo>
                  <a:lnTo>
                    <a:pt x="598" y="388"/>
                  </a:lnTo>
                  <a:lnTo>
                    <a:pt x="579" y="393"/>
                  </a:lnTo>
                  <a:lnTo>
                    <a:pt x="565" y="385"/>
                  </a:lnTo>
                  <a:lnTo>
                    <a:pt x="528" y="386"/>
                  </a:lnTo>
                  <a:lnTo>
                    <a:pt x="515" y="395"/>
                  </a:lnTo>
                  <a:lnTo>
                    <a:pt x="523" y="412"/>
                  </a:lnTo>
                  <a:lnTo>
                    <a:pt x="506" y="414"/>
                  </a:lnTo>
                  <a:lnTo>
                    <a:pt x="488" y="410"/>
                  </a:lnTo>
                  <a:lnTo>
                    <a:pt x="485" y="386"/>
                  </a:lnTo>
                  <a:lnTo>
                    <a:pt x="473" y="390"/>
                  </a:lnTo>
                  <a:lnTo>
                    <a:pt x="468" y="408"/>
                  </a:lnTo>
                  <a:lnTo>
                    <a:pt x="459" y="405"/>
                  </a:lnTo>
                  <a:lnTo>
                    <a:pt x="449" y="390"/>
                  </a:lnTo>
                  <a:lnTo>
                    <a:pt x="437" y="397"/>
                  </a:lnTo>
                  <a:lnTo>
                    <a:pt x="428" y="408"/>
                  </a:lnTo>
                  <a:lnTo>
                    <a:pt x="418" y="423"/>
                  </a:lnTo>
                  <a:lnTo>
                    <a:pt x="409" y="434"/>
                  </a:lnTo>
                  <a:lnTo>
                    <a:pt x="390" y="442"/>
                  </a:lnTo>
                  <a:lnTo>
                    <a:pt x="384" y="469"/>
                  </a:lnTo>
                  <a:lnTo>
                    <a:pt x="360" y="469"/>
                  </a:lnTo>
                  <a:lnTo>
                    <a:pt x="356" y="447"/>
                  </a:lnTo>
                  <a:lnTo>
                    <a:pt x="342" y="440"/>
                  </a:lnTo>
                  <a:lnTo>
                    <a:pt x="338" y="416"/>
                  </a:lnTo>
                  <a:lnTo>
                    <a:pt x="328" y="403"/>
                  </a:lnTo>
                  <a:lnTo>
                    <a:pt x="311" y="390"/>
                  </a:lnTo>
                  <a:lnTo>
                    <a:pt x="305" y="414"/>
                  </a:lnTo>
                  <a:lnTo>
                    <a:pt x="289" y="414"/>
                  </a:lnTo>
                  <a:lnTo>
                    <a:pt x="281" y="386"/>
                  </a:lnTo>
                  <a:lnTo>
                    <a:pt x="272" y="385"/>
                  </a:lnTo>
                  <a:lnTo>
                    <a:pt x="269" y="368"/>
                  </a:lnTo>
                  <a:lnTo>
                    <a:pt x="256" y="366"/>
                  </a:lnTo>
                  <a:lnTo>
                    <a:pt x="251" y="348"/>
                  </a:lnTo>
                  <a:lnTo>
                    <a:pt x="240" y="357"/>
                  </a:lnTo>
                  <a:lnTo>
                    <a:pt x="226" y="359"/>
                  </a:lnTo>
                  <a:lnTo>
                    <a:pt x="222" y="368"/>
                  </a:lnTo>
                  <a:lnTo>
                    <a:pt x="199" y="368"/>
                  </a:lnTo>
                  <a:lnTo>
                    <a:pt x="181" y="376"/>
                  </a:lnTo>
                  <a:lnTo>
                    <a:pt x="156" y="370"/>
                  </a:lnTo>
                  <a:lnTo>
                    <a:pt x="139" y="353"/>
                  </a:lnTo>
                  <a:lnTo>
                    <a:pt x="125" y="348"/>
                  </a:lnTo>
                  <a:lnTo>
                    <a:pt x="120" y="338"/>
                  </a:lnTo>
                  <a:lnTo>
                    <a:pt x="85" y="335"/>
                  </a:lnTo>
                  <a:lnTo>
                    <a:pt x="86" y="323"/>
                  </a:lnTo>
                  <a:lnTo>
                    <a:pt x="65" y="315"/>
                  </a:lnTo>
                  <a:lnTo>
                    <a:pt x="52" y="304"/>
                  </a:lnTo>
                  <a:lnTo>
                    <a:pt x="37" y="297"/>
                  </a:lnTo>
                  <a:lnTo>
                    <a:pt x="39" y="274"/>
                  </a:lnTo>
                  <a:lnTo>
                    <a:pt x="20" y="270"/>
                  </a:lnTo>
                  <a:lnTo>
                    <a:pt x="21" y="258"/>
                  </a:lnTo>
                  <a:lnTo>
                    <a:pt x="27" y="243"/>
                  </a:lnTo>
                  <a:lnTo>
                    <a:pt x="16" y="230"/>
                  </a:lnTo>
                  <a:lnTo>
                    <a:pt x="3" y="217"/>
                  </a:lnTo>
                  <a:lnTo>
                    <a:pt x="0" y="168"/>
                  </a:lnTo>
                  <a:lnTo>
                    <a:pt x="9" y="160"/>
                  </a:lnTo>
                  <a:lnTo>
                    <a:pt x="3" y="153"/>
                  </a:lnTo>
                  <a:lnTo>
                    <a:pt x="1" y="145"/>
                  </a:lnTo>
                  <a:lnTo>
                    <a:pt x="6" y="137"/>
                  </a:lnTo>
                  <a:lnTo>
                    <a:pt x="8" y="119"/>
                  </a:lnTo>
                  <a:lnTo>
                    <a:pt x="16" y="113"/>
                  </a:lnTo>
                  <a:lnTo>
                    <a:pt x="16" y="85"/>
                  </a:lnTo>
                  <a:lnTo>
                    <a:pt x="25" y="77"/>
                  </a:lnTo>
                  <a:lnTo>
                    <a:pt x="33" y="46"/>
                  </a:lnTo>
                  <a:lnTo>
                    <a:pt x="40" y="43"/>
                  </a:lnTo>
                  <a:lnTo>
                    <a:pt x="28" y="28"/>
                  </a:lnTo>
                  <a:lnTo>
                    <a:pt x="28" y="16"/>
                  </a:lnTo>
                  <a:lnTo>
                    <a:pt x="44" y="12"/>
                  </a:lnTo>
                  <a:lnTo>
                    <a:pt x="53" y="24"/>
                  </a:lnTo>
                  <a:lnTo>
                    <a:pt x="60" y="34"/>
                  </a:lnTo>
                  <a:lnTo>
                    <a:pt x="63" y="1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64" name="Freeform 70">
              <a:extLst>
                <a:ext uri="{FF2B5EF4-FFF2-40B4-BE49-F238E27FC236}">
                  <a16:creationId xmlns:a16="http://schemas.microsoft.com/office/drawing/2014/main" id="{06F71050-00CF-D5A9-6BC1-0B8F84351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51" y="2326731"/>
              <a:ext cx="1688107" cy="999944"/>
            </a:xfrm>
            <a:custGeom>
              <a:avLst/>
              <a:gdLst>
                <a:gd name="T0" fmla="*/ 1145 w 1226"/>
                <a:gd name="T1" fmla="*/ 335 h 726"/>
                <a:gd name="T2" fmla="*/ 1148 w 1226"/>
                <a:gd name="T3" fmla="*/ 380 h 726"/>
                <a:gd name="T4" fmla="*/ 1188 w 1226"/>
                <a:gd name="T5" fmla="*/ 418 h 726"/>
                <a:gd name="T6" fmla="*/ 1186 w 1226"/>
                <a:gd name="T7" fmla="*/ 453 h 726"/>
                <a:gd name="T8" fmla="*/ 1207 w 1226"/>
                <a:gd name="T9" fmla="*/ 450 h 726"/>
                <a:gd name="T10" fmla="*/ 1226 w 1226"/>
                <a:gd name="T11" fmla="*/ 496 h 726"/>
                <a:gd name="T12" fmla="*/ 1166 w 1226"/>
                <a:gd name="T13" fmla="*/ 528 h 726"/>
                <a:gd name="T14" fmla="*/ 1054 w 1226"/>
                <a:gd name="T15" fmla="*/ 543 h 726"/>
                <a:gd name="T16" fmla="*/ 1067 w 1226"/>
                <a:gd name="T17" fmla="*/ 553 h 726"/>
                <a:gd name="T18" fmla="*/ 1137 w 1226"/>
                <a:gd name="T19" fmla="*/ 627 h 726"/>
                <a:gd name="T20" fmla="*/ 1097 w 1226"/>
                <a:gd name="T21" fmla="*/ 620 h 726"/>
                <a:gd name="T22" fmla="*/ 1028 w 1226"/>
                <a:gd name="T23" fmla="*/ 643 h 726"/>
                <a:gd name="T24" fmla="*/ 985 w 1226"/>
                <a:gd name="T25" fmla="*/ 636 h 726"/>
                <a:gd name="T26" fmla="*/ 888 w 1226"/>
                <a:gd name="T27" fmla="*/ 684 h 726"/>
                <a:gd name="T28" fmla="*/ 778 w 1226"/>
                <a:gd name="T29" fmla="*/ 717 h 726"/>
                <a:gd name="T30" fmla="*/ 815 w 1226"/>
                <a:gd name="T31" fmla="*/ 654 h 726"/>
                <a:gd name="T32" fmla="*/ 752 w 1226"/>
                <a:gd name="T33" fmla="*/ 564 h 726"/>
                <a:gd name="T34" fmla="*/ 622 w 1226"/>
                <a:gd name="T35" fmla="*/ 576 h 726"/>
                <a:gd name="T36" fmla="*/ 156 w 1226"/>
                <a:gd name="T37" fmla="*/ 525 h 726"/>
                <a:gd name="T38" fmla="*/ 121 w 1226"/>
                <a:gd name="T39" fmla="*/ 463 h 726"/>
                <a:gd name="T40" fmla="*/ 119 w 1226"/>
                <a:gd name="T41" fmla="*/ 408 h 726"/>
                <a:gd name="T42" fmla="*/ 94 w 1226"/>
                <a:gd name="T43" fmla="*/ 361 h 726"/>
                <a:gd name="T44" fmla="*/ 53 w 1226"/>
                <a:gd name="T45" fmla="*/ 324 h 726"/>
                <a:gd name="T46" fmla="*/ 21 w 1226"/>
                <a:gd name="T47" fmla="*/ 303 h 726"/>
                <a:gd name="T48" fmla="*/ 118 w 1226"/>
                <a:gd name="T49" fmla="*/ 65 h 726"/>
                <a:gd name="T50" fmla="*/ 194 w 1226"/>
                <a:gd name="T51" fmla="*/ 58 h 726"/>
                <a:gd name="T52" fmla="*/ 247 w 1226"/>
                <a:gd name="T53" fmla="*/ 57 h 726"/>
                <a:gd name="T54" fmla="*/ 287 w 1226"/>
                <a:gd name="T55" fmla="*/ 53 h 726"/>
                <a:gd name="T56" fmla="*/ 340 w 1226"/>
                <a:gd name="T57" fmla="*/ 52 h 726"/>
                <a:gd name="T58" fmla="*/ 460 w 1226"/>
                <a:gd name="T59" fmla="*/ 107 h 726"/>
                <a:gd name="T60" fmla="*/ 542 w 1226"/>
                <a:gd name="T61" fmla="*/ 107 h 726"/>
                <a:gd name="T62" fmla="*/ 672 w 1226"/>
                <a:gd name="T63" fmla="*/ 90 h 726"/>
                <a:gd name="T64" fmla="*/ 737 w 1226"/>
                <a:gd name="T65" fmla="*/ 84 h 726"/>
                <a:gd name="T66" fmla="*/ 732 w 1226"/>
                <a:gd name="T67" fmla="*/ 13 h 726"/>
                <a:gd name="T68" fmla="*/ 773 w 1226"/>
                <a:gd name="T69" fmla="*/ 53 h 726"/>
                <a:gd name="T70" fmla="*/ 822 w 1226"/>
                <a:gd name="T71" fmla="*/ 85 h 726"/>
                <a:gd name="T72" fmla="*/ 860 w 1226"/>
                <a:gd name="T73" fmla="*/ 79 h 726"/>
                <a:gd name="T74" fmla="*/ 898 w 1226"/>
                <a:gd name="T75" fmla="*/ 90 h 726"/>
                <a:gd name="T76" fmla="*/ 830 w 1226"/>
                <a:gd name="T77" fmla="*/ 137 h 726"/>
                <a:gd name="T78" fmla="*/ 778 w 1226"/>
                <a:gd name="T79" fmla="*/ 149 h 726"/>
                <a:gd name="T80" fmla="*/ 785 w 1226"/>
                <a:gd name="T81" fmla="*/ 205 h 726"/>
                <a:gd name="T82" fmla="*/ 694 w 1226"/>
                <a:gd name="T83" fmla="*/ 274 h 726"/>
                <a:gd name="T84" fmla="*/ 701 w 1226"/>
                <a:gd name="T85" fmla="*/ 374 h 726"/>
                <a:gd name="T86" fmla="*/ 806 w 1226"/>
                <a:gd name="T87" fmla="*/ 426 h 726"/>
                <a:gd name="T88" fmla="*/ 841 w 1226"/>
                <a:gd name="T89" fmla="*/ 512 h 726"/>
                <a:gd name="T90" fmla="*/ 882 w 1226"/>
                <a:gd name="T91" fmla="*/ 499 h 726"/>
                <a:gd name="T92" fmla="*/ 914 w 1226"/>
                <a:gd name="T93" fmla="*/ 414 h 726"/>
                <a:gd name="T94" fmla="*/ 917 w 1226"/>
                <a:gd name="T95" fmla="*/ 395 h 726"/>
                <a:gd name="T96" fmla="*/ 917 w 1226"/>
                <a:gd name="T97" fmla="*/ 358 h 726"/>
                <a:gd name="T98" fmla="*/ 906 w 1226"/>
                <a:gd name="T99" fmla="*/ 332 h 726"/>
                <a:gd name="T100" fmla="*/ 926 w 1226"/>
                <a:gd name="T101" fmla="*/ 257 h 726"/>
                <a:gd name="T102" fmla="*/ 1017 w 1226"/>
                <a:gd name="T103" fmla="*/ 259 h 726"/>
                <a:gd name="T104" fmla="*/ 1046 w 1226"/>
                <a:gd name="T105" fmla="*/ 340 h 726"/>
                <a:gd name="T106" fmla="*/ 1119 w 1226"/>
                <a:gd name="T107" fmla="*/ 301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6" h="726">
                  <a:moveTo>
                    <a:pt x="1119" y="301"/>
                  </a:moveTo>
                  <a:lnTo>
                    <a:pt x="1127" y="313"/>
                  </a:lnTo>
                  <a:lnTo>
                    <a:pt x="1132" y="335"/>
                  </a:lnTo>
                  <a:lnTo>
                    <a:pt x="1145" y="335"/>
                  </a:lnTo>
                  <a:lnTo>
                    <a:pt x="1148" y="364"/>
                  </a:lnTo>
                  <a:lnTo>
                    <a:pt x="1157" y="362"/>
                  </a:lnTo>
                  <a:lnTo>
                    <a:pt x="1157" y="375"/>
                  </a:lnTo>
                  <a:lnTo>
                    <a:pt x="1148" y="380"/>
                  </a:lnTo>
                  <a:lnTo>
                    <a:pt x="1150" y="392"/>
                  </a:lnTo>
                  <a:lnTo>
                    <a:pt x="1161" y="394"/>
                  </a:lnTo>
                  <a:lnTo>
                    <a:pt x="1166" y="421"/>
                  </a:lnTo>
                  <a:lnTo>
                    <a:pt x="1188" y="418"/>
                  </a:lnTo>
                  <a:lnTo>
                    <a:pt x="1186" y="430"/>
                  </a:lnTo>
                  <a:lnTo>
                    <a:pt x="1202" y="426"/>
                  </a:lnTo>
                  <a:lnTo>
                    <a:pt x="1191" y="442"/>
                  </a:lnTo>
                  <a:lnTo>
                    <a:pt x="1186" y="453"/>
                  </a:lnTo>
                  <a:lnTo>
                    <a:pt x="1164" y="459"/>
                  </a:lnTo>
                  <a:lnTo>
                    <a:pt x="1173" y="463"/>
                  </a:lnTo>
                  <a:lnTo>
                    <a:pt x="1191" y="459"/>
                  </a:lnTo>
                  <a:lnTo>
                    <a:pt x="1207" y="450"/>
                  </a:lnTo>
                  <a:lnTo>
                    <a:pt x="1221" y="451"/>
                  </a:lnTo>
                  <a:lnTo>
                    <a:pt x="1224" y="466"/>
                  </a:lnTo>
                  <a:lnTo>
                    <a:pt x="1224" y="485"/>
                  </a:lnTo>
                  <a:lnTo>
                    <a:pt x="1226" y="496"/>
                  </a:lnTo>
                  <a:lnTo>
                    <a:pt x="1224" y="505"/>
                  </a:lnTo>
                  <a:lnTo>
                    <a:pt x="1205" y="510"/>
                  </a:lnTo>
                  <a:lnTo>
                    <a:pt x="1188" y="508"/>
                  </a:lnTo>
                  <a:lnTo>
                    <a:pt x="1166" y="528"/>
                  </a:lnTo>
                  <a:lnTo>
                    <a:pt x="1128" y="533"/>
                  </a:lnTo>
                  <a:lnTo>
                    <a:pt x="1088" y="533"/>
                  </a:lnTo>
                  <a:lnTo>
                    <a:pt x="1069" y="530"/>
                  </a:lnTo>
                  <a:lnTo>
                    <a:pt x="1054" y="543"/>
                  </a:lnTo>
                  <a:lnTo>
                    <a:pt x="1034" y="553"/>
                  </a:lnTo>
                  <a:lnTo>
                    <a:pt x="1014" y="578"/>
                  </a:lnTo>
                  <a:lnTo>
                    <a:pt x="1048" y="563"/>
                  </a:lnTo>
                  <a:lnTo>
                    <a:pt x="1067" y="553"/>
                  </a:lnTo>
                  <a:lnTo>
                    <a:pt x="1087" y="565"/>
                  </a:lnTo>
                  <a:lnTo>
                    <a:pt x="1074" y="585"/>
                  </a:lnTo>
                  <a:lnTo>
                    <a:pt x="1092" y="605"/>
                  </a:lnTo>
                  <a:lnTo>
                    <a:pt x="1137" y="627"/>
                  </a:lnTo>
                  <a:lnTo>
                    <a:pt x="1097" y="648"/>
                  </a:lnTo>
                  <a:lnTo>
                    <a:pt x="1058" y="675"/>
                  </a:lnTo>
                  <a:lnTo>
                    <a:pt x="1049" y="665"/>
                  </a:lnTo>
                  <a:lnTo>
                    <a:pt x="1097" y="620"/>
                  </a:lnTo>
                  <a:lnTo>
                    <a:pt x="1094" y="614"/>
                  </a:lnTo>
                  <a:lnTo>
                    <a:pt x="1079" y="614"/>
                  </a:lnTo>
                  <a:lnTo>
                    <a:pt x="1040" y="648"/>
                  </a:lnTo>
                  <a:lnTo>
                    <a:pt x="1028" y="643"/>
                  </a:lnTo>
                  <a:lnTo>
                    <a:pt x="1025" y="599"/>
                  </a:lnTo>
                  <a:lnTo>
                    <a:pt x="1003" y="593"/>
                  </a:lnTo>
                  <a:lnTo>
                    <a:pt x="993" y="620"/>
                  </a:lnTo>
                  <a:lnTo>
                    <a:pt x="985" y="636"/>
                  </a:lnTo>
                  <a:lnTo>
                    <a:pt x="972" y="652"/>
                  </a:lnTo>
                  <a:lnTo>
                    <a:pt x="907" y="648"/>
                  </a:lnTo>
                  <a:lnTo>
                    <a:pt x="895" y="660"/>
                  </a:lnTo>
                  <a:lnTo>
                    <a:pt x="888" y="684"/>
                  </a:lnTo>
                  <a:lnTo>
                    <a:pt x="851" y="682"/>
                  </a:lnTo>
                  <a:lnTo>
                    <a:pt x="837" y="696"/>
                  </a:lnTo>
                  <a:lnTo>
                    <a:pt x="803" y="726"/>
                  </a:lnTo>
                  <a:lnTo>
                    <a:pt x="778" y="717"/>
                  </a:lnTo>
                  <a:lnTo>
                    <a:pt x="786" y="703"/>
                  </a:lnTo>
                  <a:lnTo>
                    <a:pt x="801" y="682"/>
                  </a:lnTo>
                  <a:lnTo>
                    <a:pt x="812" y="691"/>
                  </a:lnTo>
                  <a:lnTo>
                    <a:pt x="815" y="654"/>
                  </a:lnTo>
                  <a:lnTo>
                    <a:pt x="834" y="657"/>
                  </a:lnTo>
                  <a:lnTo>
                    <a:pt x="818" y="628"/>
                  </a:lnTo>
                  <a:lnTo>
                    <a:pt x="767" y="619"/>
                  </a:lnTo>
                  <a:lnTo>
                    <a:pt x="752" y="564"/>
                  </a:lnTo>
                  <a:lnTo>
                    <a:pt x="696" y="571"/>
                  </a:lnTo>
                  <a:lnTo>
                    <a:pt x="698" y="580"/>
                  </a:lnTo>
                  <a:lnTo>
                    <a:pt x="653" y="576"/>
                  </a:lnTo>
                  <a:lnTo>
                    <a:pt x="622" y="576"/>
                  </a:lnTo>
                  <a:lnTo>
                    <a:pt x="625" y="565"/>
                  </a:lnTo>
                  <a:lnTo>
                    <a:pt x="197" y="567"/>
                  </a:lnTo>
                  <a:lnTo>
                    <a:pt x="177" y="540"/>
                  </a:lnTo>
                  <a:lnTo>
                    <a:pt x="156" y="525"/>
                  </a:lnTo>
                  <a:lnTo>
                    <a:pt x="139" y="506"/>
                  </a:lnTo>
                  <a:lnTo>
                    <a:pt x="138" y="482"/>
                  </a:lnTo>
                  <a:lnTo>
                    <a:pt x="136" y="462"/>
                  </a:lnTo>
                  <a:lnTo>
                    <a:pt x="121" y="463"/>
                  </a:lnTo>
                  <a:lnTo>
                    <a:pt x="119" y="449"/>
                  </a:lnTo>
                  <a:lnTo>
                    <a:pt x="110" y="444"/>
                  </a:lnTo>
                  <a:lnTo>
                    <a:pt x="112" y="421"/>
                  </a:lnTo>
                  <a:lnTo>
                    <a:pt x="119" y="408"/>
                  </a:lnTo>
                  <a:lnTo>
                    <a:pt x="130" y="397"/>
                  </a:lnTo>
                  <a:lnTo>
                    <a:pt x="109" y="392"/>
                  </a:lnTo>
                  <a:lnTo>
                    <a:pt x="103" y="365"/>
                  </a:lnTo>
                  <a:lnTo>
                    <a:pt x="94" y="361"/>
                  </a:lnTo>
                  <a:lnTo>
                    <a:pt x="90" y="341"/>
                  </a:lnTo>
                  <a:lnTo>
                    <a:pt x="66" y="314"/>
                  </a:lnTo>
                  <a:lnTo>
                    <a:pt x="56" y="313"/>
                  </a:lnTo>
                  <a:lnTo>
                    <a:pt x="53" y="324"/>
                  </a:lnTo>
                  <a:lnTo>
                    <a:pt x="44" y="324"/>
                  </a:lnTo>
                  <a:lnTo>
                    <a:pt x="40" y="333"/>
                  </a:lnTo>
                  <a:lnTo>
                    <a:pt x="26" y="324"/>
                  </a:lnTo>
                  <a:lnTo>
                    <a:pt x="21" y="303"/>
                  </a:lnTo>
                  <a:lnTo>
                    <a:pt x="15" y="297"/>
                  </a:lnTo>
                  <a:lnTo>
                    <a:pt x="0" y="303"/>
                  </a:lnTo>
                  <a:lnTo>
                    <a:pt x="72" y="57"/>
                  </a:lnTo>
                  <a:lnTo>
                    <a:pt x="118" y="65"/>
                  </a:lnTo>
                  <a:lnTo>
                    <a:pt x="159" y="85"/>
                  </a:lnTo>
                  <a:lnTo>
                    <a:pt x="177" y="86"/>
                  </a:lnTo>
                  <a:lnTo>
                    <a:pt x="178" y="71"/>
                  </a:lnTo>
                  <a:lnTo>
                    <a:pt x="194" y="58"/>
                  </a:lnTo>
                  <a:lnTo>
                    <a:pt x="233" y="34"/>
                  </a:lnTo>
                  <a:lnTo>
                    <a:pt x="245" y="40"/>
                  </a:lnTo>
                  <a:lnTo>
                    <a:pt x="216" y="58"/>
                  </a:lnTo>
                  <a:lnTo>
                    <a:pt x="247" y="57"/>
                  </a:lnTo>
                  <a:lnTo>
                    <a:pt x="257" y="46"/>
                  </a:lnTo>
                  <a:lnTo>
                    <a:pt x="264" y="34"/>
                  </a:lnTo>
                  <a:lnTo>
                    <a:pt x="274" y="29"/>
                  </a:lnTo>
                  <a:lnTo>
                    <a:pt x="287" y="53"/>
                  </a:lnTo>
                  <a:lnTo>
                    <a:pt x="306" y="55"/>
                  </a:lnTo>
                  <a:lnTo>
                    <a:pt x="315" y="46"/>
                  </a:lnTo>
                  <a:lnTo>
                    <a:pt x="325" y="62"/>
                  </a:lnTo>
                  <a:lnTo>
                    <a:pt x="340" y="52"/>
                  </a:lnTo>
                  <a:lnTo>
                    <a:pt x="399" y="71"/>
                  </a:lnTo>
                  <a:lnTo>
                    <a:pt x="437" y="72"/>
                  </a:lnTo>
                  <a:lnTo>
                    <a:pt x="465" y="86"/>
                  </a:lnTo>
                  <a:lnTo>
                    <a:pt x="460" y="107"/>
                  </a:lnTo>
                  <a:lnTo>
                    <a:pt x="497" y="95"/>
                  </a:lnTo>
                  <a:lnTo>
                    <a:pt x="525" y="121"/>
                  </a:lnTo>
                  <a:lnTo>
                    <a:pt x="544" y="120"/>
                  </a:lnTo>
                  <a:lnTo>
                    <a:pt x="542" y="107"/>
                  </a:lnTo>
                  <a:lnTo>
                    <a:pt x="564" y="84"/>
                  </a:lnTo>
                  <a:lnTo>
                    <a:pt x="588" y="102"/>
                  </a:lnTo>
                  <a:lnTo>
                    <a:pt x="659" y="107"/>
                  </a:lnTo>
                  <a:lnTo>
                    <a:pt x="672" y="90"/>
                  </a:lnTo>
                  <a:lnTo>
                    <a:pt x="692" y="88"/>
                  </a:lnTo>
                  <a:lnTo>
                    <a:pt x="703" y="104"/>
                  </a:lnTo>
                  <a:lnTo>
                    <a:pt x="721" y="95"/>
                  </a:lnTo>
                  <a:lnTo>
                    <a:pt x="737" y="84"/>
                  </a:lnTo>
                  <a:lnTo>
                    <a:pt x="729" y="52"/>
                  </a:lnTo>
                  <a:lnTo>
                    <a:pt x="708" y="37"/>
                  </a:lnTo>
                  <a:lnTo>
                    <a:pt x="723" y="28"/>
                  </a:lnTo>
                  <a:lnTo>
                    <a:pt x="732" y="13"/>
                  </a:lnTo>
                  <a:lnTo>
                    <a:pt x="754" y="0"/>
                  </a:lnTo>
                  <a:lnTo>
                    <a:pt x="776" y="19"/>
                  </a:lnTo>
                  <a:lnTo>
                    <a:pt x="769" y="37"/>
                  </a:lnTo>
                  <a:lnTo>
                    <a:pt x="773" y="53"/>
                  </a:lnTo>
                  <a:lnTo>
                    <a:pt x="786" y="65"/>
                  </a:lnTo>
                  <a:lnTo>
                    <a:pt x="794" y="88"/>
                  </a:lnTo>
                  <a:lnTo>
                    <a:pt x="812" y="65"/>
                  </a:lnTo>
                  <a:lnTo>
                    <a:pt x="822" y="85"/>
                  </a:lnTo>
                  <a:lnTo>
                    <a:pt x="821" y="117"/>
                  </a:lnTo>
                  <a:lnTo>
                    <a:pt x="834" y="117"/>
                  </a:lnTo>
                  <a:lnTo>
                    <a:pt x="840" y="99"/>
                  </a:lnTo>
                  <a:lnTo>
                    <a:pt x="860" y="79"/>
                  </a:lnTo>
                  <a:lnTo>
                    <a:pt x="868" y="53"/>
                  </a:lnTo>
                  <a:lnTo>
                    <a:pt x="904" y="57"/>
                  </a:lnTo>
                  <a:lnTo>
                    <a:pt x="913" y="83"/>
                  </a:lnTo>
                  <a:lnTo>
                    <a:pt x="898" y="90"/>
                  </a:lnTo>
                  <a:lnTo>
                    <a:pt x="906" y="123"/>
                  </a:lnTo>
                  <a:lnTo>
                    <a:pt x="860" y="146"/>
                  </a:lnTo>
                  <a:lnTo>
                    <a:pt x="854" y="136"/>
                  </a:lnTo>
                  <a:lnTo>
                    <a:pt x="830" y="137"/>
                  </a:lnTo>
                  <a:lnTo>
                    <a:pt x="827" y="156"/>
                  </a:lnTo>
                  <a:lnTo>
                    <a:pt x="799" y="156"/>
                  </a:lnTo>
                  <a:lnTo>
                    <a:pt x="791" y="148"/>
                  </a:lnTo>
                  <a:lnTo>
                    <a:pt x="778" y="149"/>
                  </a:lnTo>
                  <a:lnTo>
                    <a:pt x="779" y="160"/>
                  </a:lnTo>
                  <a:lnTo>
                    <a:pt x="806" y="171"/>
                  </a:lnTo>
                  <a:lnTo>
                    <a:pt x="799" y="195"/>
                  </a:lnTo>
                  <a:lnTo>
                    <a:pt x="785" y="205"/>
                  </a:lnTo>
                  <a:lnTo>
                    <a:pt x="763" y="208"/>
                  </a:lnTo>
                  <a:lnTo>
                    <a:pt x="750" y="228"/>
                  </a:lnTo>
                  <a:lnTo>
                    <a:pt x="720" y="251"/>
                  </a:lnTo>
                  <a:lnTo>
                    <a:pt x="694" y="274"/>
                  </a:lnTo>
                  <a:lnTo>
                    <a:pt x="673" y="306"/>
                  </a:lnTo>
                  <a:lnTo>
                    <a:pt x="672" y="330"/>
                  </a:lnTo>
                  <a:lnTo>
                    <a:pt x="691" y="333"/>
                  </a:lnTo>
                  <a:lnTo>
                    <a:pt x="701" y="374"/>
                  </a:lnTo>
                  <a:lnTo>
                    <a:pt x="745" y="379"/>
                  </a:lnTo>
                  <a:lnTo>
                    <a:pt x="773" y="406"/>
                  </a:lnTo>
                  <a:lnTo>
                    <a:pt x="791" y="408"/>
                  </a:lnTo>
                  <a:lnTo>
                    <a:pt x="806" y="426"/>
                  </a:lnTo>
                  <a:lnTo>
                    <a:pt x="836" y="424"/>
                  </a:lnTo>
                  <a:lnTo>
                    <a:pt x="833" y="459"/>
                  </a:lnTo>
                  <a:lnTo>
                    <a:pt x="830" y="489"/>
                  </a:lnTo>
                  <a:lnTo>
                    <a:pt x="841" y="512"/>
                  </a:lnTo>
                  <a:lnTo>
                    <a:pt x="854" y="513"/>
                  </a:lnTo>
                  <a:lnTo>
                    <a:pt x="865" y="501"/>
                  </a:lnTo>
                  <a:lnTo>
                    <a:pt x="877" y="512"/>
                  </a:lnTo>
                  <a:lnTo>
                    <a:pt x="882" y="499"/>
                  </a:lnTo>
                  <a:lnTo>
                    <a:pt x="889" y="463"/>
                  </a:lnTo>
                  <a:lnTo>
                    <a:pt x="888" y="450"/>
                  </a:lnTo>
                  <a:lnTo>
                    <a:pt x="891" y="426"/>
                  </a:lnTo>
                  <a:lnTo>
                    <a:pt x="914" y="414"/>
                  </a:lnTo>
                  <a:lnTo>
                    <a:pt x="915" y="413"/>
                  </a:lnTo>
                  <a:lnTo>
                    <a:pt x="916" y="409"/>
                  </a:lnTo>
                  <a:lnTo>
                    <a:pt x="916" y="403"/>
                  </a:lnTo>
                  <a:lnTo>
                    <a:pt x="917" y="395"/>
                  </a:lnTo>
                  <a:lnTo>
                    <a:pt x="919" y="387"/>
                  </a:lnTo>
                  <a:lnTo>
                    <a:pt x="919" y="377"/>
                  </a:lnTo>
                  <a:lnTo>
                    <a:pt x="919" y="368"/>
                  </a:lnTo>
                  <a:lnTo>
                    <a:pt x="917" y="358"/>
                  </a:lnTo>
                  <a:lnTo>
                    <a:pt x="916" y="350"/>
                  </a:lnTo>
                  <a:lnTo>
                    <a:pt x="914" y="342"/>
                  </a:lnTo>
                  <a:lnTo>
                    <a:pt x="910" y="337"/>
                  </a:lnTo>
                  <a:lnTo>
                    <a:pt x="906" y="332"/>
                  </a:lnTo>
                  <a:lnTo>
                    <a:pt x="922" y="325"/>
                  </a:lnTo>
                  <a:lnTo>
                    <a:pt x="926" y="294"/>
                  </a:lnTo>
                  <a:lnTo>
                    <a:pt x="923" y="283"/>
                  </a:lnTo>
                  <a:lnTo>
                    <a:pt x="926" y="257"/>
                  </a:lnTo>
                  <a:lnTo>
                    <a:pt x="943" y="232"/>
                  </a:lnTo>
                  <a:lnTo>
                    <a:pt x="969" y="246"/>
                  </a:lnTo>
                  <a:lnTo>
                    <a:pt x="1004" y="246"/>
                  </a:lnTo>
                  <a:lnTo>
                    <a:pt x="1017" y="259"/>
                  </a:lnTo>
                  <a:lnTo>
                    <a:pt x="1033" y="275"/>
                  </a:lnTo>
                  <a:lnTo>
                    <a:pt x="1054" y="283"/>
                  </a:lnTo>
                  <a:lnTo>
                    <a:pt x="1045" y="295"/>
                  </a:lnTo>
                  <a:lnTo>
                    <a:pt x="1046" y="340"/>
                  </a:lnTo>
                  <a:lnTo>
                    <a:pt x="1071" y="347"/>
                  </a:lnTo>
                  <a:lnTo>
                    <a:pt x="1096" y="338"/>
                  </a:lnTo>
                  <a:lnTo>
                    <a:pt x="1105" y="324"/>
                  </a:lnTo>
                  <a:lnTo>
                    <a:pt x="1119" y="301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65" name="Freeform 71">
              <a:extLst>
                <a:ext uri="{FF2B5EF4-FFF2-40B4-BE49-F238E27FC236}">
                  <a16:creationId xmlns:a16="http://schemas.microsoft.com/office/drawing/2014/main" id="{ACD6BCE6-6576-9F94-2A7F-899C61C20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335" y="3042944"/>
              <a:ext cx="125300" cy="130847"/>
            </a:xfrm>
            <a:custGeom>
              <a:avLst/>
              <a:gdLst>
                <a:gd name="T0" fmla="*/ 44 w 81"/>
                <a:gd name="T1" fmla="*/ 0 h 84"/>
                <a:gd name="T2" fmla="*/ 34 w 81"/>
                <a:gd name="T3" fmla="*/ 3 h 84"/>
                <a:gd name="T4" fmla="*/ 27 w 81"/>
                <a:gd name="T5" fmla="*/ 13 h 84"/>
                <a:gd name="T6" fmla="*/ 19 w 81"/>
                <a:gd name="T7" fmla="*/ 24 h 84"/>
                <a:gd name="T8" fmla="*/ 6 w 81"/>
                <a:gd name="T9" fmla="*/ 30 h 84"/>
                <a:gd name="T10" fmla="*/ 0 w 81"/>
                <a:gd name="T11" fmla="*/ 44 h 84"/>
                <a:gd name="T12" fmla="*/ 0 w 81"/>
                <a:gd name="T13" fmla="*/ 64 h 84"/>
                <a:gd name="T14" fmla="*/ 16 w 81"/>
                <a:gd name="T15" fmla="*/ 66 h 84"/>
                <a:gd name="T16" fmla="*/ 31 w 81"/>
                <a:gd name="T17" fmla="*/ 60 h 84"/>
                <a:gd name="T18" fmla="*/ 42 w 81"/>
                <a:gd name="T19" fmla="*/ 60 h 84"/>
                <a:gd name="T20" fmla="*/ 44 w 81"/>
                <a:gd name="T21" fmla="*/ 79 h 84"/>
                <a:gd name="T22" fmla="*/ 54 w 81"/>
                <a:gd name="T23" fmla="*/ 83 h 84"/>
                <a:gd name="T24" fmla="*/ 54 w 81"/>
                <a:gd name="T25" fmla="*/ 70 h 84"/>
                <a:gd name="T26" fmla="*/ 63 w 81"/>
                <a:gd name="T27" fmla="*/ 71 h 84"/>
                <a:gd name="T28" fmla="*/ 66 w 81"/>
                <a:gd name="T29" fmla="*/ 83 h 84"/>
                <a:gd name="T30" fmla="*/ 74 w 81"/>
                <a:gd name="T31" fmla="*/ 65 h 84"/>
                <a:gd name="T32" fmla="*/ 80 w 81"/>
                <a:gd name="T33" fmla="*/ 50 h 84"/>
                <a:gd name="T34" fmla="*/ 77 w 81"/>
                <a:gd name="T35" fmla="*/ 30 h 84"/>
                <a:gd name="T36" fmla="*/ 66 w 81"/>
                <a:gd name="T37" fmla="*/ 26 h 84"/>
                <a:gd name="T38" fmla="*/ 54 w 81"/>
                <a:gd name="T39" fmla="*/ 26 h 84"/>
                <a:gd name="T40" fmla="*/ 49 w 81"/>
                <a:gd name="T41" fmla="*/ 13 h 84"/>
                <a:gd name="T42" fmla="*/ 50 w 81"/>
                <a:gd name="T43" fmla="*/ 5 h 84"/>
                <a:gd name="T44" fmla="*/ 40 w 81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84">
                  <a:moveTo>
                    <a:pt x="44" y="0"/>
                  </a:moveTo>
                  <a:lnTo>
                    <a:pt x="34" y="3"/>
                  </a:lnTo>
                  <a:lnTo>
                    <a:pt x="27" y="13"/>
                  </a:lnTo>
                  <a:lnTo>
                    <a:pt x="19" y="2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4"/>
                  </a:lnTo>
                  <a:lnTo>
                    <a:pt x="16" y="66"/>
                  </a:lnTo>
                  <a:lnTo>
                    <a:pt x="31" y="60"/>
                  </a:lnTo>
                  <a:lnTo>
                    <a:pt x="42" y="60"/>
                  </a:lnTo>
                  <a:lnTo>
                    <a:pt x="44" y="79"/>
                  </a:lnTo>
                  <a:lnTo>
                    <a:pt x="54" y="83"/>
                  </a:lnTo>
                  <a:lnTo>
                    <a:pt x="54" y="70"/>
                  </a:lnTo>
                  <a:lnTo>
                    <a:pt x="63" y="71"/>
                  </a:lnTo>
                  <a:lnTo>
                    <a:pt x="66" y="83"/>
                  </a:lnTo>
                  <a:lnTo>
                    <a:pt x="74" y="65"/>
                  </a:lnTo>
                  <a:lnTo>
                    <a:pt x="80" y="50"/>
                  </a:lnTo>
                  <a:lnTo>
                    <a:pt x="77" y="30"/>
                  </a:lnTo>
                  <a:lnTo>
                    <a:pt x="66" y="26"/>
                  </a:lnTo>
                  <a:lnTo>
                    <a:pt x="54" y="26"/>
                  </a:lnTo>
                  <a:lnTo>
                    <a:pt x="49" y="13"/>
                  </a:lnTo>
                  <a:lnTo>
                    <a:pt x="50" y="5"/>
                  </a:lnTo>
                  <a:lnTo>
                    <a:pt x="40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66" name="Freeform 72">
              <a:extLst>
                <a:ext uri="{FF2B5EF4-FFF2-40B4-BE49-F238E27FC236}">
                  <a16:creationId xmlns:a16="http://schemas.microsoft.com/office/drawing/2014/main" id="{441545E8-5488-F121-444B-13F6F2BBF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574" y="2191751"/>
              <a:ext cx="218931" cy="150129"/>
            </a:xfrm>
            <a:custGeom>
              <a:avLst/>
              <a:gdLst>
                <a:gd name="T0" fmla="*/ 45 w 142"/>
                <a:gd name="T1" fmla="*/ 4 h 98"/>
                <a:gd name="T2" fmla="*/ 28 w 142"/>
                <a:gd name="T3" fmla="*/ 32 h 98"/>
                <a:gd name="T4" fmla="*/ 18 w 142"/>
                <a:gd name="T5" fmla="*/ 50 h 98"/>
                <a:gd name="T6" fmla="*/ 0 w 142"/>
                <a:gd name="T7" fmla="*/ 70 h 98"/>
                <a:gd name="T8" fmla="*/ 13 w 142"/>
                <a:gd name="T9" fmla="*/ 84 h 98"/>
                <a:gd name="T10" fmla="*/ 32 w 142"/>
                <a:gd name="T11" fmla="*/ 97 h 98"/>
                <a:gd name="T12" fmla="*/ 71 w 142"/>
                <a:gd name="T13" fmla="*/ 77 h 98"/>
                <a:gd name="T14" fmla="*/ 91 w 142"/>
                <a:gd name="T15" fmla="*/ 64 h 98"/>
                <a:gd name="T16" fmla="*/ 121 w 142"/>
                <a:gd name="T17" fmla="*/ 57 h 98"/>
                <a:gd name="T18" fmla="*/ 141 w 142"/>
                <a:gd name="T19" fmla="*/ 42 h 98"/>
                <a:gd name="T20" fmla="*/ 116 w 142"/>
                <a:gd name="T21" fmla="*/ 19 h 98"/>
                <a:gd name="T22" fmla="*/ 84 w 142"/>
                <a:gd name="T23" fmla="*/ 12 h 98"/>
                <a:gd name="T24" fmla="*/ 71 w 142"/>
                <a:gd name="T25" fmla="*/ 0 h 98"/>
                <a:gd name="T26" fmla="*/ 56 w 142"/>
                <a:gd name="T27" fmla="*/ 15 h 98"/>
                <a:gd name="T28" fmla="*/ 45 w 142"/>
                <a:gd name="T29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98">
                  <a:moveTo>
                    <a:pt x="45" y="4"/>
                  </a:moveTo>
                  <a:lnTo>
                    <a:pt x="28" y="32"/>
                  </a:lnTo>
                  <a:lnTo>
                    <a:pt x="18" y="50"/>
                  </a:lnTo>
                  <a:lnTo>
                    <a:pt x="0" y="70"/>
                  </a:lnTo>
                  <a:lnTo>
                    <a:pt x="13" y="84"/>
                  </a:lnTo>
                  <a:lnTo>
                    <a:pt x="32" y="97"/>
                  </a:lnTo>
                  <a:lnTo>
                    <a:pt x="71" y="77"/>
                  </a:lnTo>
                  <a:lnTo>
                    <a:pt x="91" y="64"/>
                  </a:lnTo>
                  <a:lnTo>
                    <a:pt x="121" y="57"/>
                  </a:lnTo>
                  <a:lnTo>
                    <a:pt x="141" y="42"/>
                  </a:lnTo>
                  <a:lnTo>
                    <a:pt x="116" y="19"/>
                  </a:lnTo>
                  <a:lnTo>
                    <a:pt x="84" y="12"/>
                  </a:lnTo>
                  <a:lnTo>
                    <a:pt x="71" y="0"/>
                  </a:lnTo>
                  <a:lnTo>
                    <a:pt x="56" y="15"/>
                  </a:lnTo>
                  <a:lnTo>
                    <a:pt x="45" y="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67" name="Freeform 73">
              <a:extLst>
                <a:ext uri="{FF2B5EF4-FFF2-40B4-BE49-F238E27FC236}">
                  <a16:creationId xmlns:a16="http://schemas.microsoft.com/office/drawing/2014/main" id="{824F9A7E-78DC-C4CA-02DB-D8980292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397" y="2257864"/>
              <a:ext cx="313939" cy="168035"/>
            </a:xfrm>
            <a:custGeom>
              <a:avLst/>
              <a:gdLst>
                <a:gd name="T0" fmla="*/ 62 w 203"/>
                <a:gd name="T1" fmla="*/ 9 h 109"/>
                <a:gd name="T2" fmla="*/ 34 w 203"/>
                <a:gd name="T3" fmla="*/ 25 h 109"/>
                <a:gd name="T4" fmla="*/ 34 w 203"/>
                <a:gd name="T5" fmla="*/ 37 h 109"/>
                <a:gd name="T6" fmla="*/ 2 w 203"/>
                <a:gd name="T7" fmla="*/ 40 h 109"/>
                <a:gd name="T8" fmla="*/ 0 w 203"/>
                <a:gd name="T9" fmla="*/ 53 h 109"/>
                <a:gd name="T10" fmla="*/ 52 w 203"/>
                <a:gd name="T11" fmla="*/ 62 h 109"/>
                <a:gd name="T12" fmla="*/ 12 w 203"/>
                <a:gd name="T13" fmla="*/ 72 h 109"/>
                <a:gd name="T14" fmla="*/ 4 w 203"/>
                <a:gd name="T15" fmla="*/ 80 h 109"/>
                <a:gd name="T16" fmla="*/ 32 w 203"/>
                <a:gd name="T17" fmla="*/ 95 h 109"/>
                <a:gd name="T18" fmla="*/ 57 w 203"/>
                <a:gd name="T19" fmla="*/ 108 h 109"/>
                <a:gd name="T20" fmla="*/ 92 w 203"/>
                <a:gd name="T21" fmla="*/ 108 h 109"/>
                <a:gd name="T22" fmla="*/ 151 w 203"/>
                <a:gd name="T23" fmla="*/ 105 h 109"/>
                <a:gd name="T24" fmla="*/ 188 w 203"/>
                <a:gd name="T25" fmla="*/ 98 h 109"/>
                <a:gd name="T26" fmla="*/ 179 w 203"/>
                <a:gd name="T27" fmla="*/ 72 h 109"/>
                <a:gd name="T28" fmla="*/ 202 w 203"/>
                <a:gd name="T29" fmla="*/ 68 h 109"/>
                <a:gd name="T30" fmla="*/ 177 w 203"/>
                <a:gd name="T31" fmla="*/ 53 h 109"/>
                <a:gd name="T32" fmla="*/ 161 w 203"/>
                <a:gd name="T33" fmla="*/ 22 h 109"/>
                <a:gd name="T34" fmla="*/ 169 w 203"/>
                <a:gd name="T35" fmla="*/ 5 h 109"/>
                <a:gd name="T36" fmla="*/ 139 w 203"/>
                <a:gd name="T37" fmla="*/ 0 h 109"/>
                <a:gd name="T38" fmla="*/ 132 w 203"/>
                <a:gd name="T39" fmla="*/ 32 h 109"/>
                <a:gd name="T40" fmla="*/ 117 w 203"/>
                <a:gd name="T41" fmla="*/ 14 h 109"/>
                <a:gd name="T42" fmla="*/ 104 w 203"/>
                <a:gd name="T43" fmla="*/ 5 h 109"/>
                <a:gd name="T44" fmla="*/ 94 w 203"/>
                <a:gd name="T45" fmla="*/ 22 h 109"/>
                <a:gd name="T46" fmla="*/ 85 w 203"/>
                <a:gd name="T47" fmla="*/ 3 h 109"/>
                <a:gd name="T48" fmla="*/ 62 w 203"/>
                <a:gd name="T49" fmla="*/ 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09">
                  <a:moveTo>
                    <a:pt x="62" y="9"/>
                  </a:moveTo>
                  <a:lnTo>
                    <a:pt x="34" y="25"/>
                  </a:lnTo>
                  <a:lnTo>
                    <a:pt x="34" y="3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52" y="62"/>
                  </a:lnTo>
                  <a:lnTo>
                    <a:pt x="12" y="72"/>
                  </a:lnTo>
                  <a:lnTo>
                    <a:pt x="4" y="80"/>
                  </a:lnTo>
                  <a:lnTo>
                    <a:pt x="32" y="95"/>
                  </a:lnTo>
                  <a:lnTo>
                    <a:pt x="57" y="108"/>
                  </a:lnTo>
                  <a:lnTo>
                    <a:pt x="92" y="108"/>
                  </a:lnTo>
                  <a:lnTo>
                    <a:pt x="151" y="105"/>
                  </a:lnTo>
                  <a:lnTo>
                    <a:pt x="188" y="98"/>
                  </a:lnTo>
                  <a:lnTo>
                    <a:pt x="179" y="72"/>
                  </a:lnTo>
                  <a:lnTo>
                    <a:pt x="202" y="68"/>
                  </a:lnTo>
                  <a:lnTo>
                    <a:pt x="177" y="53"/>
                  </a:lnTo>
                  <a:lnTo>
                    <a:pt x="161" y="22"/>
                  </a:lnTo>
                  <a:lnTo>
                    <a:pt x="169" y="5"/>
                  </a:lnTo>
                  <a:lnTo>
                    <a:pt x="139" y="0"/>
                  </a:lnTo>
                  <a:lnTo>
                    <a:pt x="132" y="32"/>
                  </a:lnTo>
                  <a:lnTo>
                    <a:pt x="117" y="14"/>
                  </a:lnTo>
                  <a:lnTo>
                    <a:pt x="104" y="5"/>
                  </a:lnTo>
                  <a:lnTo>
                    <a:pt x="94" y="22"/>
                  </a:lnTo>
                  <a:lnTo>
                    <a:pt x="85" y="3"/>
                  </a:lnTo>
                  <a:lnTo>
                    <a:pt x="62" y="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68" name="Freeform 74">
              <a:extLst>
                <a:ext uri="{FF2B5EF4-FFF2-40B4-BE49-F238E27FC236}">
                  <a16:creationId xmlns:a16="http://schemas.microsoft.com/office/drawing/2014/main" id="{8BA46BE2-2711-F523-082E-A2A7DABB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489" y="2224808"/>
              <a:ext cx="48192" cy="24792"/>
            </a:xfrm>
            <a:custGeom>
              <a:avLst/>
              <a:gdLst>
                <a:gd name="T0" fmla="*/ 15 w 30"/>
                <a:gd name="T1" fmla="*/ 14 h 15"/>
                <a:gd name="T2" fmla="*/ 18 w 30"/>
                <a:gd name="T3" fmla="*/ 14 h 15"/>
                <a:gd name="T4" fmla="*/ 19 w 30"/>
                <a:gd name="T5" fmla="*/ 14 h 15"/>
                <a:gd name="T6" fmla="*/ 21 w 30"/>
                <a:gd name="T7" fmla="*/ 14 h 15"/>
                <a:gd name="T8" fmla="*/ 23 w 30"/>
                <a:gd name="T9" fmla="*/ 13 h 15"/>
                <a:gd name="T10" fmla="*/ 25 w 30"/>
                <a:gd name="T11" fmla="*/ 12 h 15"/>
                <a:gd name="T12" fmla="*/ 26 w 30"/>
                <a:gd name="T13" fmla="*/ 11 h 15"/>
                <a:gd name="T14" fmla="*/ 28 w 30"/>
                <a:gd name="T15" fmla="*/ 11 h 15"/>
                <a:gd name="T16" fmla="*/ 29 w 30"/>
                <a:gd name="T17" fmla="*/ 10 h 15"/>
                <a:gd name="T18" fmla="*/ 29 w 30"/>
                <a:gd name="T19" fmla="*/ 9 h 15"/>
                <a:gd name="T20" fmla="*/ 29 w 30"/>
                <a:gd name="T21" fmla="*/ 8 h 15"/>
                <a:gd name="T22" fmla="*/ 29 w 30"/>
                <a:gd name="T23" fmla="*/ 7 h 15"/>
                <a:gd name="T24" fmla="*/ 29 w 30"/>
                <a:gd name="T25" fmla="*/ 6 h 15"/>
                <a:gd name="T26" fmla="*/ 29 w 30"/>
                <a:gd name="T27" fmla="*/ 4 h 15"/>
                <a:gd name="T28" fmla="*/ 28 w 30"/>
                <a:gd name="T29" fmla="*/ 3 h 15"/>
                <a:gd name="T30" fmla="*/ 26 w 30"/>
                <a:gd name="T31" fmla="*/ 3 h 15"/>
                <a:gd name="T32" fmla="*/ 25 w 30"/>
                <a:gd name="T33" fmla="*/ 2 h 15"/>
                <a:gd name="T34" fmla="*/ 23 w 30"/>
                <a:gd name="T35" fmla="*/ 1 h 15"/>
                <a:gd name="T36" fmla="*/ 21 w 30"/>
                <a:gd name="T37" fmla="*/ 0 h 15"/>
                <a:gd name="T38" fmla="*/ 19 w 30"/>
                <a:gd name="T39" fmla="*/ 0 h 15"/>
                <a:gd name="T40" fmla="*/ 18 w 30"/>
                <a:gd name="T41" fmla="*/ 0 h 15"/>
                <a:gd name="T42" fmla="*/ 15 w 30"/>
                <a:gd name="T43" fmla="*/ 0 h 15"/>
                <a:gd name="T44" fmla="*/ 13 w 30"/>
                <a:gd name="T45" fmla="*/ 0 h 15"/>
                <a:gd name="T46" fmla="*/ 11 w 30"/>
                <a:gd name="T47" fmla="*/ 0 h 15"/>
                <a:gd name="T48" fmla="*/ 10 w 30"/>
                <a:gd name="T49" fmla="*/ 0 h 15"/>
                <a:gd name="T50" fmla="*/ 8 w 30"/>
                <a:gd name="T51" fmla="*/ 1 h 15"/>
                <a:gd name="T52" fmla="*/ 6 w 30"/>
                <a:gd name="T53" fmla="*/ 2 h 15"/>
                <a:gd name="T54" fmla="*/ 5 w 30"/>
                <a:gd name="T55" fmla="*/ 2 h 15"/>
                <a:gd name="T56" fmla="*/ 4 w 30"/>
                <a:gd name="T57" fmla="*/ 3 h 15"/>
                <a:gd name="T58" fmla="*/ 2 w 30"/>
                <a:gd name="T59" fmla="*/ 3 h 15"/>
                <a:gd name="T60" fmla="*/ 2 w 30"/>
                <a:gd name="T61" fmla="*/ 4 h 15"/>
                <a:gd name="T62" fmla="*/ 1 w 30"/>
                <a:gd name="T63" fmla="*/ 6 h 15"/>
                <a:gd name="T64" fmla="*/ 1 w 30"/>
                <a:gd name="T65" fmla="*/ 7 h 15"/>
                <a:gd name="T66" fmla="*/ 0 w 30"/>
                <a:gd name="T67" fmla="*/ 7 h 15"/>
                <a:gd name="T68" fmla="*/ 1 w 30"/>
                <a:gd name="T69" fmla="*/ 8 h 15"/>
                <a:gd name="T70" fmla="*/ 1 w 30"/>
                <a:gd name="T71" fmla="*/ 9 h 15"/>
                <a:gd name="T72" fmla="*/ 2 w 30"/>
                <a:gd name="T73" fmla="*/ 10 h 15"/>
                <a:gd name="T74" fmla="*/ 2 w 30"/>
                <a:gd name="T75" fmla="*/ 11 h 15"/>
                <a:gd name="T76" fmla="*/ 4 w 30"/>
                <a:gd name="T77" fmla="*/ 11 h 15"/>
                <a:gd name="T78" fmla="*/ 5 w 30"/>
                <a:gd name="T79" fmla="*/ 12 h 15"/>
                <a:gd name="T80" fmla="*/ 6 w 30"/>
                <a:gd name="T81" fmla="*/ 12 h 15"/>
                <a:gd name="T82" fmla="*/ 8 w 30"/>
                <a:gd name="T83" fmla="*/ 13 h 15"/>
                <a:gd name="T84" fmla="*/ 10 w 30"/>
                <a:gd name="T85" fmla="*/ 14 h 15"/>
                <a:gd name="T86" fmla="*/ 11 w 30"/>
                <a:gd name="T87" fmla="*/ 14 h 15"/>
                <a:gd name="T88" fmla="*/ 13 w 30"/>
                <a:gd name="T89" fmla="*/ 14 h 15"/>
                <a:gd name="T90" fmla="*/ 15 w 30"/>
                <a:gd name="T9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15">
                  <a:moveTo>
                    <a:pt x="15" y="14"/>
                  </a:moveTo>
                  <a:lnTo>
                    <a:pt x="18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5" y="1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69" name="Freeform 75">
              <a:extLst>
                <a:ext uri="{FF2B5EF4-FFF2-40B4-BE49-F238E27FC236}">
                  <a16:creationId xmlns:a16="http://schemas.microsoft.com/office/drawing/2014/main" id="{93930871-D003-5B03-C620-B3CEB5F74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613" y="2071924"/>
              <a:ext cx="134938" cy="85395"/>
            </a:xfrm>
            <a:custGeom>
              <a:avLst/>
              <a:gdLst>
                <a:gd name="T0" fmla="*/ 85 w 86"/>
                <a:gd name="T1" fmla="*/ 0 h 55"/>
                <a:gd name="T2" fmla="*/ 63 w 86"/>
                <a:gd name="T3" fmla="*/ 8 h 55"/>
                <a:gd name="T4" fmla="*/ 30 w 86"/>
                <a:gd name="T5" fmla="*/ 24 h 55"/>
                <a:gd name="T6" fmla="*/ 2 w 86"/>
                <a:gd name="T7" fmla="*/ 31 h 55"/>
                <a:gd name="T8" fmla="*/ 0 w 86"/>
                <a:gd name="T9" fmla="*/ 49 h 55"/>
                <a:gd name="T10" fmla="*/ 37 w 86"/>
                <a:gd name="T11" fmla="*/ 54 h 55"/>
                <a:gd name="T12" fmla="*/ 63 w 86"/>
                <a:gd name="T13" fmla="*/ 29 h 55"/>
                <a:gd name="T14" fmla="*/ 85 w 86"/>
                <a:gd name="T15" fmla="*/ 29 h 55"/>
                <a:gd name="T16" fmla="*/ 85 w 86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55">
                  <a:moveTo>
                    <a:pt x="85" y="0"/>
                  </a:moveTo>
                  <a:lnTo>
                    <a:pt x="63" y="8"/>
                  </a:lnTo>
                  <a:lnTo>
                    <a:pt x="30" y="24"/>
                  </a:lnTo>
                  <a:lnTo>
                    <a:pt x="2" y="31"/>
                  </a:lnTo>
                  <a:lnTo>
                    <a:pt x="0" y="49"/>
                  </a:lnTo>
                  <a:lnTo>
                    <a:pt x="37" y="54"/>
                  </a:lnTo>
                  <a:lnTo>
                    <a:pt x="63" y="29"/>
                  </a:lnTo>
                  <a:lnTo>
                    <a:pt x="85" y="29"/>
                  </a:lnTo>
                  <a:lnTo>
                    <a:pt x="85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70" name="Freeform 76">
              <a:extLst>
                <a:ext uri="{FF2B5EF4-FFF2-40B4-BE49-F238E27FC236}">
                  <a16:creationId xmlns:a16="http://schemas.microsoft.com/office/drawing/2014/main" id="{F9A44BDD-A956-E2E3-04EF-8FB799245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851" y="2149055"/>
              <a:ext cx="24785" cy="42698"/>
            </a:xfrm>
            <a:custGeom>
              <a:avLst/>
              <a:gdLst>
                <a:gd name="T0" fmla="*/ 7 w 15"/>
                <a:gd name="T1" fmla="*/ 25 h 26"/>
                <a:gd name="T2" fmla="*/ 6 w 15"/>
                <a:gd name="T3" fmla="*/ 25 h 26"/>
                <a:gd name="T4" fmla="*/ 4 w 15"/>
                <a:gd name="T5" fmla="*/ 24 h 26"/>
                <a:gd name="T6" fmla="*/ 3 w 15"/>
                <a:gd name="T7" fmla="*/ 24 h 26"/>
                <a:gd name="T8" fmla="*/ 3 w 15"/>
                <a:gd name="T9" fmla="*/ 23 h 26"/>
                <a:gd name="T10" fmla="*/ 2 w 15"/>
                <a:gd name="T11" fmla="*/ 22 h 26"/>
                <a:gd name="T12" fmla="*/ 2 w 15"/>
                <a:gd name="T13" fmla="*/ 21 h 26"/>
                <a:gd name="T14" fmla="*/ 2 w 15"/>
                <a:gd name="T15" fmla="*/ 20 h 26"/>
                <a:gd name="T16" fmla="*/ 1 w 15"/>
                <a:gd name="T17" fmla="*/ 18 h 26"/>
                <a:gd name="T18" fmla="*/ 1 w 15"/>
                <a:gd name="T19" fmla="*/ 16 h 26"/>
                <a:gd name="T20" fmla="*/ 1 w 15"/>
                <a:gd name="T21" fmla="*/ 15 h 26"/>
                <a:gd name="T22" fmla="*/ 0 w 15"/>
                <a:gd name="T23" fmla="*/ 13 h 26"/>
                <a:gd name="T24" fmla="*/ 1 w 15"/>
                <a:gd name="T25" fmla="*/ 11 h 26"/>
                <a:gd name="T26" fmla="*/ 1 w 15"/>
                <a:gd name="T27" fmla="*/ 9 h 26"/>
                <a:gd name="T28" fmla="*/ 1 w 15"/>
                <a:gd name="T29" fmla="*/ 8 h 26"/>
                <a:gd name="T30" fmla="*/ 2 w 15"/>
                <a:gd name="T31" fmla="*/ 6 h 26"/>
                <a:gd name="T32" fmla="*/ 2 w 15"/>
                <a:gd name="T33" fmla="*/ 5 h 26"/>
                <a:gd name="T34" fmla="*/ 2 w 15"/>
                <a:gd name="T35" fmla="*/ 4 h 26"/>
                <a:gd name="T36" fmla="*/ 3 w 15"/>
                <a:gd name="T37" fmla="*/ 3 h 26"/>
                <a:gd name="T38" fmla="*/ 3 w 15"/>
                <a:gd name="T39" fmla="*/ 2 h 26"/>
                <a:gd name="T40" fmla="*/ 4 w 15"/>
                <a:gd name="T41" fmla="*/ 2 h 26"/>
                <a:gd name="T42" fmla="*/ 6 w 15"/>
                <a:gd name="T43" fmla="*/ 1 h 26"/>
                <a:gd name="T44" fmla="*/ 7 w 15"/>
                <a:gd name="T45" fmla="*/ 1 h 26"/>
                <a:gd name="T46" fmla="*/ 7 w 15"/>
                <a:gd name="T47" fmla="*/ 0 h 26"/>
                <a:gd name="T48" fmla="*/ 8 w 15"/>
                <a:gd name="T49" fmla="*/ 1 h 26"/>
                <a:gd name="T50" fmla="*/ 9 w 15"/>
                <a:gd name="T51" fmla="*/ 1 h 26"/>
                <a:gd name="T52" fmla="*/ 11 w 15"/>
                <a:gd name="T53" fmla="*/ 2 h 26"/>
                <a:gd name="T54" fmla="*/ 12 w 15"/>
                <a:gd name="T55" fmla="*/ 3 h 26"/>
                <a:gd name="T56" fmla="*/ 12 w 15"/>
                <a:gd name="T57" fmla="*/ 4 h 26"/>
                <a:gd name="T58" fmla="*/ 13 w 15"/>
                <a:gd name="T59" fmla="*/ 5 h 26"/>
                <a:gd name="T60" fmla="*/ 13 w 15"/>
                <a:gd name="T61" fmla="*/ 6 h 26"/>
                <a:gd name="T62" fmla="*/ 14 w 15"/>
                <a:gd name="T63" fmla="*/ 8 h 26"/>
                <a:gd name="T64" fmla="*/ 14 w 15"/>
                <a:gd name="T65" fmla="*/ 9 h 26"/>
                <a:gd name="T66" fmla="*/ 14 w 15"/>
                <a:gd name="T67" fmla="*/ 11 h 26"/>
                <a:gd name="T68" fmla="*/ 14 w 15"/>
                <a:gd name="T69" fmla="*/ 13 h 26"/>
                <a:gd name="T70" fmla="*/ 14 w 15"/>
                <a:gd name="T71" fmla="*/ 15 h 26"/>
                <a:gd name="T72" fmla="*/ 14 w 15"/>
                <a:gd name="T73" fmla="*/ 16 h 26"/>
                <a:gd name="T74" fmla="*/ 14 w 15"/>
                <a:gd name="T75" fmla="*/ 18 h 26"/>
                <a:gd name="T76" fmla="*/ 13 w 15"/>
                <a:gd name="T77" fmla="*/ 20 h 26"/>
                <a:gd name="T78" fmla="*/ 13 w 15"/>
                <a:gd name="T79" fmla="*/ 21 h 26"/>
                <a:gd name="T80" fmla="*/ 12 w 15"/>
                <a:gd name="T81" fmla="*/ 22 h 26"/>
                <a:gd name="T82" fmla="*/ 12 w 15"/>
                <a:gd name="T83" fmla="*/ 23 h 26"/>
                <a:gd name="T84" fmla="*/ 11 w 15"/>
                <a:gd name="T85" fmla="*/ 24 h 26"/>
                <a:gd name="T86" fmla="*/ 9 w 15"/>
                <a:gd name="T87" fmla="*/ 25 h 26"/>
                <a:gd name="T88" fmla="*/ 8 w 15"/>
                <a:gd name="T89" fmla="*/ 25 h 26"/>
                <a:gd name="T90" fmla="*/ 7 w 15"/>
                <a:gd name="T9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" h="26">
                  <a:moveTo>
                    <a:pt x="7" y="25"/>
                  </a:moveTo>
                  <a:lnTo>
                    <a:pt x="6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7" y="25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71" name="Freeform 77">
              <a:extLst>
                <a:ext uri="{FF2B5EF4-FFF2-40B4-BE49-F238E27FC236}">
                  <a16:creationId xmlns:a16="http://schemas.microsoft.com/office/drawing/2014/main" id="{90C6B944-165E-2FDC-C2EE-317379BA8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290" y="2111867"/>
              <a:ext cx="202407" cy="100545"/>
            </a:xfrm>
            <a:custGeom>
              <a:avLst/>
              <a:gdLst>
                <a:gd name="T0" fmla="*/ 45 w 131"/>
                <a:gd name="T1" fmla="*/ 20 h 64"/>
                <a:gd name="T2" fmla="*/ 33 w 131"/>
                <a:gd name="T3" fmla="*/ 33 h 64"/>
                <a:gd name="T4" fmla="*/ 5 w 131"/>
                <a:gd name="T5" fmla="*/ 33 h 64"/>
                <a:gd name="T6" fmla="*/ 0 w 131"/>
                <a:gd name="T7" fmla="*/ 55 h 64"/>
                <a:gd name="T8" fmla="*/ 30 w 131"/>
                <a:gd name="T9" fmla="*/ 63 h 64"/>
                <a:gd name="T10" fmla="*/ 55 w 131"/>
                <a:gd name="T11" fmla="*/ 59 h 64"/>
                <a:gd name="T12" fmla="*/ 77 w 131"/>
                <a:gd name="T13" fmla="*/ 51 h 64"/>
                <a:gd name="T14" fmla="*/ 105 w 131"/>
                <a:gd name="T15" fmla="*/ 46 h 64"/>
                <a:gd name="T16" fmla="*/ 130 w 131"/>
                <a:gd name="T17" fmla="*/ 54 h 64"/>
                <a:gd name="T18" fmla="*/ 117 w 131"/>
                <a:gd name="T19" fmla="*/ 26 h 64"/>
                <a:gd name="T20" fmla="*/ 90 w 131"/>
                <a:gd name="T21" fmla="*/ 18 h 64"/>
                <a:gd name="T22" fmla="*/ 85 w 131"/>
                <a:gd name="T23" fmla="*/ 0 h 64"/>
                <a:gd name="T24" fmla="*/ 62 w 131"/>
                <a:gd name="T25" fmla="*/ 3 h 64"/>
                <a:gd name="T26" fmla="*/ 60 w 131"/>
                <a:gd name="T27" fmla="*/ 18 h 64"/>
                <a:gd name="T28" fmla="*/ 45 w 131"/>
                <a:gd name="T29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64">
                  <a:moveTo>
                    <a:pt x="45" y="20"/>
                  </a:moveTo>
                  <a:lnTo>
                    <a:pt x="33" y="33"/>
                  </a:lnTo>
                  <a:lnTo>
                    <a:pt x="5" y="33"/>
                  </a:lnTo>
                  <a:lnTo>
                    <a:pt x="0" y="55"/>
                  </a:lnTo>
                  <a:lnTo>
                    <a:pt x="30" y="63"/>
                  </a:lnTo>
                  <a:lnTo>
                    <a:pt x="55" y="59"/>
                  </a:lnTo>
                  <a:lnTo>
                    <a:pt x="77" y="51"/>
                  </a:lnTo>
                  <a:lnTo>
                    <a:pt x="105" y="46"/>
                  </a:lnTo>
                  <a:lnTo>
                    <a:pt x="130" y="54"/>
                  </a:lnTo>
                  <a:lnTo>
                    <a:pt x="117" y="26"/>
                  </a:lnTo>
                  <a:lnTo>
                    <a:pt x="90" y="18"/>
                  </a:lnTo>
                  <a:lnTo>
                    <a:pt x="85" y="0"/>
                  </a:lnTo>
                  <a:lnTo>
                    <a:pt x="62" y="3"/>
                  </a:lnTo>
                  <a:lnTo>
                    <a:pt x="60" y="18"/>
                  </a:lnTo>
                  <a:lnTo>
                    <a:pt x="45" y="2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72" name="Freeform 78">
              <a:extLst>
                <a:ext uri="{FF2B5EF4-FFF2-40B4-BE49-F238E27FC236}">
                  <a16:creationId xmlns:a16="http://schemas.microsoft.com/office/drawing/2014/main" id="{2A3B0492-14D0-6187-039B-413AC08D4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382" y="2059528"/>
              <a:ext cx="64715" cy="46829"/>
            </a:xfrm>
            <a:custGeom>
              <a:avLst/>
              <a:gdLst>
                <a:gd name="T0" fmla="*/ 26 w 41"/>
                <a:gd name="T1" fmla="*/ 2 h 31"/>
                <a:gd name="T2" fmla="*/ 8 w 41"/>
                <a:gd name="T3" fmla="*/ 2 h 31"/>
                <a:gd name="T4" fmla="*/ 0 w 41"/>
                <a:gd name="T5" fmla="*/ 17 h 31"/>
                <a:gd name="T6" fmla="*/ 0 w 41"/>
                <a:gd name="T7" fmla="*/ 30 h 31"/>
                <a:gd name="T8" fmla="*/ 18 w 41"/>
                <a:gd name="T9" fmla="*/ 20 h 31"/>
                <a:gd name="T10" fmla="*/ 38 w 41"/>
                <a:gd name="T11" fmla="*/ 15 h 31"/>
                <a:gd name="T12" fmla="*/ 40 w 41"/>
                <a:gd name="T13" fmla="*/ 0 h 31"/>
                <a:gd name="T14" fmla="*/ 26 w 41"/>
                <a:gd name="T1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1">
                  <a:moveTo>
                    <a:pt x="26" y="2"/>
                  </a:moveTo>
                  <a:lnTo>
                    <a:pt x="8" y="2"/>
                  </a:lnTo>
                  <a:lnTo>
                    <a:pt x="0" y="17"/>
                  </a:lnTo>
                  <a:lnTo>
                    <a:pt x="0" y="30"/>
                  </a:lnTo>
                  <a:lnTo>
                    <a:pt x="18" y="20"/>
                  </a:lnTo>
                  <a:lnTo>
                    <a:pt x="38" y="15"/>
                  </a:lnTo>
                  <a:lnTo>
                    <a:pt x="40" y="0"/>
                  </a:lnTo>
                  <a:lnTo>
                    <a:pt x="26" y="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73" name="Freeform 79">
              <a:extLst>
                <a:ext uri="{FF2B5EF4-FFF2-40B4-BE49-F238E27FC236}">
                  <a16:creationId xmlns:a16="http://schemas.microsoft.com/office/drawing/2014/main" id="{C053AE46-87D5-C4EE-D9C5-6C48B6ECC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005" y="2004434"/>
              <a:ext cx="77108" cy="41320"/>
            </a:xfrm>
            <a:custGeom>
              <a:avLst/>
              <a:gdLst>
                <a:gd name="T0" fmla="*/ 13 w 51"/>
                <a:gd name="T1" fmla="*/ 7 h 27"/>
                <a:gd name="T2" fmla="*/ 25 w 51"/>
                <a:gd name="T3" fmla="*/ 0 h 27"/>
                <a:gd name="T4" fmla="*/ 42 w 51"/>
                <a:gd name="T5" fmla="*/ 2 h 27"/>
                <a:gd name="T6" fmla="*/ 50 w 51"/>
                <a:gd name="T7" fmla="*/ 15 h 27"/>
                <a:gd name="T8" fmla="*/ 28 w 51"/>
                <a:gd name="T9" fmla="*/ 23 h 27"/>
                <a:gd name="T10" fmla="*/ 0 w 51"/>
                <a:gd name="T11" fmla="*/ 26 h 27"/>
                <a:gd name="T12" fmla="*/ 13 w 51"/>
                <a:gd name="T1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7">
                  <a:moveTo>
                    <a:pt x="13" y="7"/>
                  </a:moveTo>
                  <a:lnTo>
                    <a:pt x="25" y="0"/>
                  </a:lnTo>
                  <a:lnTo>
                    <a:pt x="42" y="2"/>
                  </a:lnTo>
                  <a:lnTo>
                    <a:pt x="50" y="15"/>
                  </a:lnTo>
                  <a:lnTo>
                    <a:pt x="28" y="23"/>
                  </a:lnTo>
                  <a:lnTo>
                    <a:pt x="0" y="26"/>
                  </a:lnTo>
                  <a:lnTo>
                    <a:pt x="13" y="7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74" name="Freeform 80">
              <a:extLst>
                <a:ext uri="{FF2B5EF4-FFF2-40B4-BE49-F238E27FC236}">
                  <a16:creationId xmlns:a16="http://schemas.microsoft.com/office/drawing/2014/main" id="{36CAE5F7-EC2B-2260-A1A6-95342EAC7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335" y="2004434"/>
              <a:ext cx="107400" cy="70244"/>
            </a:xfrm>
            <a:custGeom>
              <a:avLst/>
              <a:gdLst>
                <a:gd name="T0" fmla="*/ 13 w 70"/>
                <a:gd name="T1" fmla="*/ 0 h 45"/>
                <a:gd name="T2" fmla="*/ 31 w 70"/>
                <a:gd name="T3" fmla="*/ 2 h 45"/>
                <a:gd name="T4" fmla="*/ 48 w 70"/>
                <a:gd name="T5" fmla="*/ 7 h 45"/>
                <a:gd name="T6" fmla="*/ 64 w 70"/>
                <a:gd name="T7" fmla="*/ 25 h 45"/>
                <a:gd name="T8" fmla="*/ 69 w 70"/>
                <a:gd name="T9" fmla="*/ 40 h 45"/>
                <a:gd name="T10" fmla="*/ 39 w 70"/>
                <a:gd name="T11" fmla="*/ 44 h 45"/>
                <a:gd name="T12" fmla="*/ 31 w 70"/>
                <a:gd name="T13" fmla="*/ 29 h 45"/>
                <a:gd name="T14" fmla="*/ 13 w 70"/>
                <a:gd name="T15" fmla="*/ 27 h 45"/>
                <a:gd name="T16" fmla="*/ 0 w 70"/>
                <a:gd name="T17" fmla="*/ 9 h 45"/>
                <a:gd name="T18" fmla="*/ 13 w 70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45">
                  <a:moveTo>
                    <a:pt x="13" y="0"/>
                  </a:moveTo>
                  <a:lnTo>
                    <a:pt x="31" y="2"/>
                  </a:lnTo>
                  <a:lnTo>
                    <a:pt x="48" y="7"/>
                  </a:lnTo>
                  <a:lnTo>
                    <a:pt x="64" y="25"/>
                  </a:lnTo>
                  <a:lnTo>
                    <a:pt x="69" y="40"/>
                  </a:lnTo>
                  <a:lnTo>
                    <a:pt x="39" y="44"/>
                  </a:lnTo>
                  <a:lnTo>
                    <a:pt x="31" y="29"/>
                  </a:lnTo>
                  <a:lnTo>
                    <a:pt x="13" y="27"/>
                  </a:lnTo>
                  <a:lnTo>
                    <a:pt x="0" y="9"/>
                  </a:lnTo>
                  <a:lnTo>
                    <a:pt x="13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75" name="Freeform 81">
              <a:extLst>
                <a:ext uri="{FF2B5EF4-FFF2-40B4-BE49-F238E27FC236}">
                  <a16:creationId xmlns:a16="http://schemas.microsoft.com/office/drawing/2014/main" id="{ED7F36B2-D58F-F977-4285-63EC957EE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335" y="2219298"/>
              <a:ext cx="103270" cy="107432"/>
            </a:xfrm>
            <a:custGeom>
              <a:avLst/>
              <a:gdLst>
                <a:gd name="T0" fmla="*/ 23 w 67"/>
                <a:gd name="T1" fmla="*/ 5 h 70"/>
                <a:gd name="T2" fmla="*/ 28 w 67"/>
                <a:gd name="T3" fmla="*/ 21 h 70"/>
                <a:gd name="T4" fmla="*/ 25 w 67"/>
                <a:gd name="T5" fmla="*/ 38 h 70"/>
                <a:gd name="T6" fmla="*/ 3 w 67"/>
                <a:gd name="T7" fmla="*/ 26 h 70"/>
                <a:gd name="T8" fmla="*/ 0 w 67"/>
                <a:gd name="T9" fmla="*/ 41 h 70"/>
                <a:gd name="T10" fmla="*/ 21 w 67"/>
                <a:gd name="T11" fmla="*/ 53 h 70"/>
                <a:gd name="T12" fmla="*/ 31 w 67"/>
                <a:gd name="T13" fmla="*/ 66 h 70"/>
                <a:gd name="T14" fmla="*/ 53 w 67"/>
                <a:gd name="T15" fmla="*/ 69 h 70"/>
                <a:gd name="T16" fmla="*/ 66 w 67"/>
                <a:gd name="T17" fmla="*/ 46 h 70"/>
                <a:gd name="T18" fmla="*/ 58 w 67"/>
                <a:gd name="T19" fmla="*/ 28 h 70"/>
                <a:gd name="T20" fmla="*/ 61 w 67"/>
                <a:gd name="T21" fmla="*/ 0 h 70"/>
                <a:gd name="T22" fmla="*/ 23 w 67"/>
                <a:gd name="T23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70">
                  <a:moveTo>
                    <a:pt x="23" y="5"/>
                  </a:moveTo>
                  <a:lnTo>
                    <a:pt x="28" y="21"/>
                  </a:lnTo>
                  <a:lnTo>
                    <a:pt x="25" y="38"/>
                  </a:lnTo>
                  <a:lnTo>
                    <a:pt x="3" y="26"/>
                  </a:lnTo>
                  <a:lnTo>
                    <a:pt x="0" y="41"/>
                  </a:lnTo>
                  <a:lnTo>
                    <a:pt x="21" y="53"/>
                  </a:lnTo>
                  <a:lnTo>
                    <a:pt x="31" y="66"/>
                  </a:lnTo>
                  <a:lnTo>
                    <a:pt x="53" y="69"/>
                  </a:lnTo>
                  <a:lnTo>
                    <a:pt x="66" y="46"/>
                  </a:lnTo>
                  <a:lnTo>
                    <a:pt x="58" y="28"/>
                  </a:lnTo>
                  <a:lnTo>
                    <a:pt x="61" y="0"/>
                  </a:lnTo>
                  <a:lnTo>
                    <a:pt x="23" y="5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76" name="Freeform 82">
              <a:extLst>
                <a:ext uri="{FF2B5EF4-FFF2-40B4-BE49-F238E27FC236}">
                  <a16:creationId xmlns:a16="http://schemas.microsoft.com/office/drawing/2014/main" id="{52FA65C7-556C-A718-4916-D0F17EA44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120" y="2376315"/>
              <a:ext cx="63338" cy="49584"/>
            </a:xfrm>
            <a:custGeom>
              <a:avLst/>
              <a:gdLst>
                <a:gd name="T0" fmla="*/ 20 w 42"/>
                <a:gd name="T1" fmla="*/ 0 h 32"/>
                <a:gd name="T2" fmla="*/ 5 w 42"/>
                <a:gd name="T3" fmla="*/ 10 h 32"/>
                <a:gd name="T4" fmla="*/ 0 w 42"/>
                <a:gd name="T5" fmla="*/ 28 h 32"/>
                <a:gd name="T6" fmla="*/ 25 w 42"/>
                <a:gd name="T7" fmla="*/ 31 h 32"/>
                <a:gd name="T8" fmla="*/ 41 w 42"/>
                <a:gd name="T9" fmla="*/ 21 h 32"/>
                <a:gd name="T10" fmla="*/ 20 w 4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2">
                  <a:moveTo>
                    <a:pt x="20" y="0"/>
                  </a:moveTo>
                  <a:lnTo>
                    <a:pt x="5" y="10"/>
                  </a:lnTo>
                  <a:lnTo>
                    <a:pt x="0" y="28"/>
                  </a:lnTo>
                  <a:lnTo>
                    <a:pt x="25" y="31"/>
                  </a:lnTo>
                  <a:lnTo>
                    <a:pt x="41" y="21"/>
                  </a:lnTo>
                  <a:lnTo>
                    <a:pt x="20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77" name="Freeform 83">
              <a:extLst>
                <a:ext uri="{FF2B5EF4-FFF2-40B4-BE49-F238E27FC236}">
                  <a16:creationId xmlns:a16="http://schemas.microsoft.com/office/drawing/2014/main" id="{1D452D4D-65CD-A202-65DE-800904C20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897" y="2215167"/>
              <a:ext cx="104646" cy="85395"/>
            </a:xfrm>
            <a:custGeom>
              <a:avLst/>
              <a:gdLst>
                <a:gd name="T0" fmla="*/ 0 w 67"/>
                <a:gd name="T1" fmla="*/ 54 h 55"/>
                <a:gd name="T2" fmla="*/ 2 w 67"/>
                <a:gd name="T3" fmla="*/ 31 h 55"/>
                <a:gd name="T4" fmla="*/ 9 w 67"/>
                <a:gd name="T5" fmla="*/ 10 h 55"/>
                <a:gd name="T6" fmla="*/ 32 w 67"/>
                <a:gd name="T7" fmla="*/ 0 h 55"/>
                <a:gd name="T8" fmla="*/ 52 w 67"/>
                <a:gd name="T9" fmla="*/ 3 h 55"/>
                <a:gd name="T10" fmla="*/ 66 w 67"/>
                <a:gd name="T11" fmla="*/ 8 h 55"/>
                <a:gd name="T12" fmla="*/ 53 w 67"/>
                <a:gd name="T13" fmla="*/ 23 h 55"/>
                <a:gd name="T14" fmla="*/ 33 w 67"/>
                <a:gd name="T15" fmla="*/ 39 h 55"/>
                <a:gd name="T16" fmla="*/ 19 w 67"/>
                <a:gd name="T17" fmla="*/ 39 h 55"/>
                <a:gd name="T18" fmla="*/ 14 w 67"/>
                <a:gd name="T19" fmla="*/ 54 h 55"/>
                <a:gd name="T20" fmla="*/ 0 w 67"/>
                <a:gd name="T21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55">
                  <a:moveTo>
                    <a:pt x="0" y="54"/>
                  </a:moveTo>
                  <a:lnTo>
                    <a:pt x="2" y="31"/>
                  </a:lnTo>
                  <a:lnTo>
                    <a:pt x="9" y="10"/>
                  </a:lnTo>
                  <a:lnTo>
                    <a:pt x="32" y="0"/>
                  </a:lnTo>
                  <a:lnTo>
                    <a:pt x="52" y="3"/>
                  </a:lnTo>
                  <a:lnTo>
                    <a:pt x="66" y="8"/>
                  </a:lnTo>
                  <a:lnTo>
                    <a:pt x="53" y="23"/>
                  </a:lnTo>
                  <a:lnTo>
                    <a:pt x="33" y="39"/>
                  </a:lnTo>
                  <a:lnTo>
                    <a:pt x="19" y="39"/>
                  </a:lnTo>
                  <a:lnTo>
                    <a:pt x="14" y="54"/>
                  </a:lnTo>
                  <a:lnTo>
                    <a:pt x="0" y="5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78" name="Freeform 84">
              <a:extLst>
                <a:ext uri="{FF2B5EF4-FFF2-40B4-BE49-F238E27FC236}">
                  <a16:creationId xmlns:a16="http://schemas.microsoft.com/office/drawing/2014/main" id="{B0257130-0B3E-1B56-ADA9-984B4EF1B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28" y="2224808"/>
              <a:ext cx="499823" cy="447633"/>
            </a:xfrm>
            <a:custGeom>
              <a:avLst/>
              <a:gdLst>
                <a:gd name="T0" fmla="*/ 47 w 323"/>
                <a:gd name="T1" fmla="*/ 0 h 289"/>
                <a:gd name="T2" fmla="*/ 17 w 323"/>
                <a:gd name="T3" fmla="*/ 9 h 289"/>
                <a:gd name="T4" fmla="*/ 0 w 323"/>
                <a:gd name="T5" fmla="*/ 40 h 289"/>
                <a:gd name="T6" fmla="*/ 3 w 323"/>
                <a:gd name="T7" fmla="*/ 67 h 289"/>
                <a:gd name="T8" fmla="*/ 25 w 323"/>
                <a:gd name="T9" fmla="*/ 76 h 289"/>
                <a:gd name="T10" fmla="*/ 15 w 323"/>
                <a:gd name="T11" fmla="*/ 87 h 289"/>
                <a:gd name="T12" fmla="*/ 20 w 323"/>
                <a:gd name="T13" fmla="*/ 96 h 289"/>
                <a:gd name="T14" fmla="*/ 68 w 323"/>
                <a:gd name="T15" fmla="*/ 89 h 289"/>
                <a:gd name="T16" fmla="*/ 97 w 323"/>
                <a:gd name="T17" fmla="*/ 104 h 289"/>
                <a:gd name="T18" fmla="*/ 120 w 323"/>
                <a:gd name="T19" fmla="*/ 89 h 289"/>
                <a:gd name="T20" fmla="*/ 147 w 323"/>
                <a:gd name="T21" fmla="*/ 114 h 289"/>
                <a:gd name="T22" fmla="*/ 145 w 323"/>
                <a:gd name="T23" fmla="*/ 131 h 289"/>
                <a:gd name="T24" fmla="*/ 170 w 323"/>
                <a:gd name="T25" fmla="*/ 131 h 289"/>
                <a:gd name="T26" fmla="*/ 185 w 323"/>
                <a:gd name="T27" fmla="*/ 144 h 289"/>
                <a:gd name="T28" fmla="*/ 187 w 323"/>
                <a:gd name="T29" fmla="*/ 171 h 289"/>
                <a:gd name="T30" fmla="*/ 160 w 323"/>
                <a:gd name="T31" fmla="*/ 201 h 289"/>
                <a:gd name="T32" fmla="*/ 115 w 323"/>
                <a:gd name="T33" fmla="*/ 211 h 289"/>
                <a:gd name="T34" fmla="*/ 105 w 323"/>
                <a:gd name="T35" fmla="*/ 226 h 289"/>
                <a:gd name="T36" fmla="*/ 123 w 323"/>
                <a:gd name="T37" fmla="*/ 243 h 289"/>
                <a:gd name="T38" fmla="*/ 160 w 323"/>
                <a:gd name="T39" fmla="*/ 233 h 289"/>
                <a:gd name="T40" fmla="*/ 197 w 323"/>
                <a:gd name="T41" fmla="*/ 263 h 289"/>
                <a:gd name="T42" fmla="*/ 247 w 323"/>
                <a:gd name="T43" fmla="*/ 288 h 289"/>
                <a:gd name="T44" fmla="*/ 230 w 323"/>
                <a:gd name="T45" fmla="*/ 248 h 289"/>
                <a:gd name="T46" fmla="*/ 264 w 323"/>
                <a:gd name="T47" fmla="*/ 270 h 289"/>
                <a:gd name="T48" fmla="*/ 275 w 323"/>
                <a:gd name="T49" fmla="*/ 246 h 289"/>
                <a:gd name="T50" fmla="*/ 267 w 323"/>
                <a:gd name="T51" fmla="*/ 215 h 289"/>
                <a:gd name="T52" fmla="*/ 242 w 323"/>
                <a:gd name="T53" fmla="*/ 211 h 289"/>
                <a:gd name="T54" fmla="*/ 245 w 323"/>
                <a:gd name="T55" fmla="*/ 182 h 289"/>
                <a:gd name="T56" fmla="*/ 258 w 323"/>
                <a:gd name="T57" fmla="*/ 178 h 289"/>
                <a:gd name="T58" fmla="*/ 297 w 323"/>
                <a:gd name="T59" fmla="*/ 218 h 289"/>
                <a:gd name="T60" fmla="*/ 312 w 323"/>
                <a:gd name="T61" fmla="*/ 193 h 289"/>
                <a:gd name="T62" fmla="*/ 322 w 323"/>
                <a:gd name="T63" fmla="*/ 176 h 289"/>
                <a:gd name="T64" fmla="*/ 297 w 323"/>
                <a:gd name="T65" fmla="*/ 159 h 289"/>
                <a:gd name="T66" fmla="*/ 270 w 323"/>
                <a:gd name="T67" fmla="*/ 151 h 289"/>
                <a:gd name="T68" fmla="*/ 250 w 323"/>
                <a:gd name="T69" fmla="*/ 123 h 289"/>
                <a:gd name="T70" fmla="*/ 264 w 323"/>
                <a:gd name="T71" fmla="*/ 106 h 289"/>
                <a:gd name="T72" fmla="*/ 253 w 323"/>
                <a:gd name="T73" fmla="*/ 84 h 289"/>
                <a:gd name="T74" fmla="*/ 212 w 323"/>
                <a:gd name="T75" fmla="*/ 67 h 289"/>
                <a:gd name="T76" fmla="*/ 187 w 323"/>
                <a:gd name="T77" fmla="*/ 54 h 289"/>
                <a:gd name="T78" fmla="*/ 168 w 323"/>
                <a:gd name="T79" fmla="*/ 22 h 289"/>
                <a:gd name="T80" fmla="*/ 117 w 323"/>
                <a:gd name="T81" fmla="*/ 27 h 289"/>
                <a:gd name="T82" fmla="*/ 103 w 323"/>
                <a:gd name="T83" fmla="*/ 47 h 289"/>
                <a:gd name="T84" fmla="*/ 109 w 323"/>
                <a:gd name="T85" fmla="*/ 2 h 289"/>
                <a:gd name="T86" fmla="*/ 75 w 323"/>
                <a:gd name="T87" fmla="*/ 0 h 289"/>
                <a:gd name="T88" fmla="*/ 58 w 323"/>
                <a:gd name="T89" fmla="*/ 22 h 289"/>
                <a:gd name="T90" fmla="*/ 55 w 323"/>
                <a:gd name="T91" fmla="*/ 40 h 289"/>
                <a:gd name="T92" fmla="*/ 37 w 323"/>
                <a:gd name="T93" fmla="*/ 36 h 289"/>
                <a:gd name="T94" fmla="*/ 47 w 323"/>
                <a:gd name="T9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3" h="289">
                  <a:moveTo>
                    <a:pt x="47" y="0"/>
                  </a:moveTo>
                  <a:lnTo>
                    <a:pt x="17" y="9"/>
                  </a:lnTo>
                  <a:lnTo>
                    <a:pt x="0" y="40"/>
                  </a:lnTo>
                  <a:lnTo>
                    <a:pt x="3" y="67"/>
                  </a:lnTo>
                  <a:lnTo>
                    <a:pt x="25" y="76"/>
                  </a:lnTo>
                  <a:lnTo>
                    <a:pt x="15" y="87"/>
                  </a:lnTo>
                  <a:lnTo>
                    <a:pt x="20" y="96"/>
                  </a:lnTo>
                  <a:lnTo>
                    <a:pt x="68" y="89"/>
                  </a:lnTo>
                  <a:lnTo>
                    <a:pt x="97" y="104"/>
                  </a:lnTo>
                  <a:lnTo>
                    <a:pt x="120" y="89"/>
                  </a:lnTo>
                  <a:lnTo>
                    <a:pt x="147" y="114"/>
                  </a:lnTo>
                  <a:lnTo>
                    <a:pt x="145" y="131"/>
                  </a:lnTo>
                  <a:lnTo>
                    <a:pt x="170" y="131"/>
                  </a:lnTo>
                  <a:lnTo>
                    <a:pt x="185" y="144"/>
                  </a:lnTo>
                  <a:lnTo>
                    <a:pt x="187" y="171"/>
                  </a:lnTo>
                  <a:lnTo>
                    <a:pt x="160" y="201"/>
                  </a:lnTo>
                  <a:lnTo>
                    <a:pt x="115" y="211"/>
                  </a:lnTo>
                  <a:lnTo>
                    <a:pt x="105" y="226"/>
                  </a:lnTo>
                  <a:lnTo>
                    <a:pt x="123" y="243"/>
                  </a:lnTo>
                  <a:lnTo>
                    <a:pt x="160" y="233"/>
                  </a:lnTo>
                  <a:lnTo>
                    <a:pt x="197" y="263"/>
                  </a:lnTo>
                  <a:lnTo>
                    <a:pt x="247" y="288"/>
                  </a:lnTo>
                  <a:lnTo>
                    <a:pt x="230" y="248"/>
                  </a:lnTo>
                  <a:lnTo>
                    <a:pt x="264" y="270"/>
                  </a:lnTo>
                  <a:lnTo>
                    <a:pt x="275" y="246"/>
                  </a:lnTo>
                  <a:lnTo>
                    <a:pt x="267" y="215"/>
                  </a:lnTo>
                  <a:lnTo>
                    <a:pt x="242" y="211"/>
                  </a:lnTo>
                  <a:lnTo>
                    <a:pt x="245" y="182"/>
                  </a:lnTo>
                  <a:lnTo>
                    <a:pt x="258" y="178"/>
                  </a:lnTo>
                  <a:lnTo>
                    <a:pt x="297" y="218"/>
                  </a:lnTo>
                  <a:lnTo>
                    <a:pt x="312" y="193"/>
                  </a:lnTo>
                  <a:lnTo>
                    <a:pt x="322" y="176"/>
                  </a:lnTo>
                  <a:lnTo>
                    <a:pt x="297" y="159"/>
                  </a:lnTo>
                  <a:lnTo>
                    <a:pt x="270" y="151"/>
                  </a:lnTo>
                  <a:lnTo>
                    <a:pt x="250" y="123"/>
                  </a:lnTo>
                  <a:lnTo>
                    <a:pt x="264" y="106"/>
                  </a:lnTo>
                  <a:lnTo>
                    <a:pt x="253" y="84"/>
                  </a:lnTo>
                  <a:lnTo>
                    <a:pt x="212" y="67"/>
                  </a:lnTo>
                  <a:lnTo>
                    <a:pt x="187" y="54"/>
                  </a:lnTo>
                  <a:lnTo>
                    <a:pt x="168" y="22"/>
                  </a:lnTo>
                  <a:lnTo>
                    <a:pt x="117" y="27"/>
                  </a:lnTo>
                  <a:lnTo>
                    <a:pt x="103" y="47"/>
                  </a:lnTo>
                  <a:lnTo>
                    <a:pt x="109" y="2"/>
                  </a:lnTo>
                  <a:lnTo>
                    <a:pt x="75" y="0"/>
                  </a:lnTo>
                  <a:lnTo>
                    <a:pt x="58" y="22"/>
                  </a:lnTo>
                  <a:lnTo>
                    <a:pt x="55" y="40"/>
                  </a:lnTo>
                  <a:lnTo>
                    <a:pt x="37" y="36"/>
                  </a:lnTo>
                  <a:lnTo>
                    <a:pt x="47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79" name="Freeform 85">
              <a:extLst>
                <a:ext uri="{FF2B5EF4-FFF2-40B4-BE49-F238E27FC236}">
                  <a16:creationId xmlns:a16="http://schemas.microsoft.com/office/drawing/2014/main" id="{A6880B3D-9E5F-2A4F-8CC0-A94BF296A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312" y="2457577"/>
              <a:ext cx="41307" cy="46829"/>
            </a:xfrm>
            <a:custGeom>
              <a:avLst/>
              <a:gdLst>
                <a:gd name="T0" fmla="*/ 3 w 27"/>
                <a:gd name="T1" fmla="*/ 29 h 30"/>
                <a:gd name="T2" fmla="*/ 2 w 27"/>
                <a:gd name="T3" fmla="*/ 29 h 30"/>
                <a:gd name="T4" fmla="*/ 1 w 27"/>
                <a:gd name="T5" fmla="*/ 28 h 30"/>
                <a:gd name="T6" fmla="*/ 0 w 27"/>
                <a:gd name="T7" fmla="*/ 28 h 30"/>
                <a:gd name="T8" fmla="*/ 0 w 27"/>
                <a:gd name="T9" fmla="*/ 27 h 30"/>
                <a:gd name="T10" fmla="*/ 1 w 27"/>
                <a:gd name="T11" fmla="*/ 25 h 30"/>
                <a:gd name="T12" fmla="*/ 2 w 27"/>
                <a:gd name="T13" fmla="*/ 24 h 30"/>
                <a:gd name="T14" fmla="*/ 2 w 27"/>
                <a:gd name="T15" fmla="*/ 22 h 30"/>
                <a:gd name="T16" fmla="*/ 3 w 27"/>
                <a:gd name="T17" fmla="*/ 20 h 30"/>
                <a:gd name="T18" fmla="*/ 3 w 27"/>
                <a:gd name="T19" fmla="*/ 18 h 30"/>
                <a:gd name="T20" fmla="*/ 3 w 27"/>
                <a:gd name="T21" fmla="*/ 17 h 30"/>
                <a:gd name="T22" fmla="*/ 3 w 27"/>
                <a:gd name="T23" fmla="*/ 14 h 30"/>
                <a:gd name="T24" fmla="*/ 3 w 27"/>
                <a:gd name="T25" fmla="*/ 12 h 30"/>
                <a:gd name="T26" fmla="*/ 4 w 27"/>
                <a:gd name="T27" fmla="*/ 11 h 30"/>
                <a:gd name="T28" fmla="*/ 4 w 27"/>
                <a:gd name="T29" fmla="*/ 10 h 30"/>
                <a:gd name="T30" fmla="*/ 5 w 27"/>
                <a:gd name="T31" fmla="*/ 7 h 30"/>
                <a:gd name="T32" fmla="*/ 6 w 27"/>
                <a:gd name="T33" fmla="*/ 7 h 30"/>
                <a:gd name="T34" fmla="*/ 7 w 27"/>
                <a:gd name="T35" fmla="*/ 5 h 30"/>
                <a:gd name="T36" fmla="*/ 7 w 27"/>
                <a:gd name="T37" fmla="*/ 4 h 30"/>
                <a:gd name="T38" fmla="*/ 9 w 27"/>
                <a:gd name="T39" fmla="*/ 3 h 30"/>
                <a:gd name="T40" fmla="*/ 10 w 27"/>
                <a:gd name="T41" fmla="*/ 2 h 30"/>
                <a:gd name="T42" fmla="*/ 11 w 27"/>
                <a:gd name="T43" fmla="*/ 2 h 30"/>
                <a:gd name="T44" fmla="*/ 12 w 27"/>
                <a:gd name="T45" fmla="*/ 1 h 30"/>
                <a:gd name="T46" fmla="*/ 14 w 27"/>
                <a:gd name="T47" fmla="*/ 1 h 30"/>
                <a:gd name="T48" fmla="*/ 15 w 27"/>
                <a:gd name="T49" fmla="*/ 0 h 30"/>
                <a:gd name="T50" fmla="*/ 16 w 27"/>
                <a:gd name="T51" fmla="*/ 1 h 30"/>
                <a:gd name="T52" fmla="*/ 18 w 27"/>
                <a:gd name="T53" fmla="*/ 1 h 30"/>
                <a:gd name="T54" fmla="*/ 19 w 27"/>
                <a:gd name="T55" fmla="*/ 2 h 30"/>
                <a:gd name="T56" fmla="*/ 21 w 27"/>
                <a:gd name="T57" fmla="*/ 2 h 30"/>
                <a:gd name="T58" fmla="*/ 23 w 27"/>
                <a:gd name="T59" fmla="*/ 3 h 30"/>
                <a:gd name="T60" fmla="*/ 23 w 27"/>
                <a:gd name="T61" fmla="*/ 4 h 30"/>
                <a:gd name="T62" fmla="*/ 23 w 27"/>
                <a:gd name="T63" fmla="*/ 5 h 30"/>
                <a:gd name="T64" fmla="*/ 24 w 27"/>
                <a:gd name="T65" fmla="*/ 7 h 30"/>
                <a:gd name="T66" fmla="*/ 25 w 27"/>
                <a:gd name="T67" fmla="*/ 7 h 30"/>
                <a:gd name="T68" fmla="*/ 26 w 27"/>
                <a:gd name="T69" fmla="*/ 10 h 30"/>
                <a:gd name="T70" fmla="*/ 26 w 27"/>
                <a:gd name="T71" fmla="*/ 11 h 30"/>
                <a:gd name="T72" fmla="*/ 26 w 27"/>
                <a:gd name="T73" fmla="*/ 12 h 30"/>
                <a:gd name="T74" fmla="*/ 26 w 27"/>
                <a:gd name="T75" fmla="*/ 14 h 30"/>
                <a:gd name="T76" fmla="*/ 25 w 27"/>
                <a:gd name="T77" fmla="*/ 17 h 30"/>
                <a:gd name="T78" fmla="*/ 23 w 27"/>
                <a:gd name="T79" fmla="*/ 18 h 30"/>
                <a:gd name="T80" fmla="*/ 22 w 27"/>
                <a:gd name="T81" fmla="*/ 20 h 30"/>
                <a:gd name="T82" fmla="*/ 19 w 27"/>
                <a:gd name="T83" fmla="*/ 22 h 30"/>
                <a:gd name="T84" fmla="*/ 16 w 27"/>
                <a:gd name="T85" fmla="*/ 24 h 30"/>
                <a:gd name="T86" fmla="*/ 15 w 27"/>
                <a:gd name="T87" fmla="*/ 25 h 30"/>
                <a:gd name="T88" fmla="*/ 11 w 27"/>
                <a:gd name="T89" fmla="*/ 27 h 30"/>
                <a:gd name="T90" fmla="*/ 9 w 27"/>
                <a:gd name="T91" fmla="*/ 28 h 30"/>
                <a:gd name="T92" fmla="*/ 7 w 27"/>
                <a:gd name="T93" fmla="*/ 28 h 30"/>
                <a:gd name="T94" fmla="*/ 4 w 27"/>
                <a:gd name="T95" fmla="*/ 29 h 30"/>
                <a:gd name="T96" fmla="*/ 3 w 27"/>
                <a:gd name="T9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30">
                  <a:moveTo>
                    <a:pt x="3" y="29"/>
                  </a:moveTo>
                  <a:lnTo>
                    <a:pt x="2" y="29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5" y="17"/>
                  </a:lnTo>
                  <a:lnTo>
                    <a:pt x="23" y="18"/>
                  </a:lnTo>
                  <a:lnTo>
                    <a:pt x="22" y="20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5" y="25"/>
                  </a:lnTo>
                  <a:lnTo>
                    <a:pt x="11" y="27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4" y="29"/>
                  </a:lnTo>
                  <a:lnTo>
                    <a:pt x="3" y="2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80" name="Freeform 86">
              <a:extLst>
                <a:ext uri="{FF2B5EF4-FFF2-40B4-BE49-F238E27FC236}">
                  <a16:creationId xmlns:a16="http://schemas.microsoft.com/office/drawing/2014/main" id="{A806DF3D-F77F-8D48-9288-61555AA23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04" y="2395597"/>
              <a:ext cx="23408" cy="46829"/>
            </a:xfrm>
            <a:custGeom>
              <a:avLst/>
              <a:gdLst>
                <a:gd name="T0" fmla="*/ 7 w 15"/>
                <a:gd name="T1" fmla="*/ 30 h 31"/>
                <a:gd name="T2" fmla="*/ 6 w 15"/>
                <a:gd name="T3" fmla="*/ 30 h 31"/>
                <a:gd name="T4" fmla="*/ 4 w 15"/>
                <a:gd name="T5" fmla="*/ 29 h 31"/>
                <a:gd name="T6" fmla="*/ 4 w 15"/>
                <a:gd name="T7" fmla="*/ 27 h 31"/>
                <a:gd name="T8" fmla="*/ 3 w 15"/>
                <a:gd name="T9" fmla="*/ 26 h 31"/>
                <a:gd name="T10" fmla="*/ 2 w 15"/>
                <a:gd name="T11" fmla="*/ 26 h 31"/>
                <a:gd name="T12" fmla="*/ 2 w 15"/>
                <a:gd name="T13" fmla="*/ 24 h 31"/>
                <a:gd name="T14" fmla="*/ 2 w 15"/>
                <a:gd name="T15" fmla="*/ 22 h 31"/>
                <a:gd name="T16" fmla="*/ 1 w 15"/>
                <a:gd name="T17" fmla="*/ 20 h 31"/>
                <a:gd name="T18" fmla="*/ 1 w 15"/>
                <a:gd name="T19" fmla="*/ 19 h 31"/>
                <a:gd name="T20" fmla="*/ 1 w 15"/>
                <a:gd name="T21" fmla="*/ 17 h 31"/>
                <a:gd name="T22" fmla="*/ 0 w 15"/>
                <a:gd name="T23" fmla="*/ 14 h 31"/>
                <a:gd name="T24" fmla="*/ 1 w 15"/>
                <a:gd name="T25" fmla="*/ 13 h 31"/>
                <a:gd name="T26" fmla="*/ 1 w 15"/>
                <a:gd name="T27" fmla="*/ 11 h 31"/>
                <a:gd name="T28" fmla="*/ 1 w 15"/>
                <a:gd name="T29" fmla="*/ 10 h 31"/>
                <a:gd name="T30" fmla="*/ 2 w 15"/>
                <a:gd name="T31" fmla="*/ 7 h 31"/>
                <a:gd name="T32" fmla="*/ 2 w 15"/>
                <a:gd name="T33" fmla="*/ 6 h 31"/>
                <a:gd name="T34" fmla="*/ 2 w 15"/>
                <a:gd name="T35" fmla="*/ 4 h 31"/>
                <a:gd name="T36" fmla="*/ 3 w 15"/>
                <a:gd name="T37" fmla="*/ 4 h 31"/>
                <a:gd name="T38" fmla="*/ 4 w 15"/>
                <a:gd name="T39" fmla="*/ 3 h 31"/>
                <a:gd name="T40" fmla="*/ 4 w 15"/>
                <a:gd name="T41" fmla="*/ 2 h 31"/>
                <a:gd name="T42" fmla="*/ 6 w 15"/>
                <a:gd name="T43" fmla="*/ 1 h 31"/>
                <a:gd name="T44" fmla="*/ 7 w 15"/>
                <a:gd name="T45" fmla="*/ 1 h 31"/>
                <a:gd name="T46" fmla="*/ 7 w 15"/>
                <a:gd name="T47" fmla="*/ 0 h 31"/>
                <a:gd name="T48" fmla="*/ 8 w 15"/>
                <a:gd name="T49" fmla="*/ 1 h 31"/>
                <a:gd name="T50" fmla="*/ 9 w 15"/>
                <a:gd name="T51" fmla="*/ 1 h 31"/>
                <a:gd name="T52" fmla="*/ 11 w 15"/>
                <a:gd name="T53" fmla="*/ 2 h 31"/>
                <a:gd name="T54" fmla="*/ 11 w 15"/>
                <a:gd name="T55" fmla="*/ 3 h 31"/>
                <a:gd name="T56" fmla="*/ 12 w 15"/>
                <a:gd name="T57" fmla="*/ 4 h 31"/>
                <a:gd name="T58" fmla="*/ 13 w 15"/>
                <a:gd name="T59" fmla="*/ 6 h 31"/>
                <a:gd name="T60" fmla="*/ 13 w 15"/>
                <a:gd name="T61" fmla="*/ 7 h 31"/>
                <a:gd name="T62" fmla="*/ 14 w 15"/>
                <a:gd name="T63" fmla="*/ 10 h 31"/>
                <a:gd name="T64" fmla="*/ 14 w 15"/>
                <a:gd name="T65" fmla="*/ 11 h 31"/>
                <a:gd name="T66" fmla="*/ 14 w 15"/>
                <a:gd name="T67" fmla="*/ 13 h 31"/>
                <a:gd name="T68" fmla="*/ 14 w 15"/>
                <a:gd name="T69" fmla="*/ 14 h 31"/>
                <a:gd name="T70" fmla="*/ 14 w 15"/>
                <a:gd name="T71" fmla="*/ 17 h 31"/>
                <a:gd name="T72" fmla="*/ 14 w 15"/>
                <a:gd name="T73" fmla="*/ 19 h 31"/>
                <a:gd name="T74" fmla="*/ 14 w 15"/>
                <a:gd name="T75" fmla="*/ 20 h 31"/>
                <a:gd name="T76" fmla="*/ 13 w 15"/>
                <a:gd name="T77" fmla="*/ 22 h 31"/>
                <a:gd name="T78" fmla="*/ 13 w 15"/>
                <a:gd name="T79" fmla="*/ 24 h 31"/>
                <a:gd name="T80" fmla="*/ 12 w 15"/>
                <a:gd name="T81" fmla="*/ 26 h 31"/>
                <a:gd name="T82" fmla="*/ 11 w 15"/>
                <a:gd name="T83" fmla="*/ 27 h 31"/>
                <a:gd name="T84" fmla="*/ 11 w 15"/>
                <a:gd name="T85" fmla="*/ 29 h 31"/>
                <a:gd name="T86" fmla="*/ 9 w 15"/>
                <a:gd name="T87" fmla="*/ 30 h 31"/>
                <a:gd name="T88" fmla="*/ 8 w 15"/>
                <a:gd name="T89" fmla="*/ 30 h 31"/>
                <a:gd name="T90" fmla="*/ 7 w 15"/>
                <a:gd name="T9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" h="31">
                  <a:moveTo>
                    <a:pt x="7" y="30"/>
                  </a:moveTo>
                  <a:lnTo>
                    <a:pt x="6" y="3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3" y="22"/>
                  </a:lnTo>
                  <a:lnTo>
                    <a:pt x="13" y="24"/>
                  </a:lnTo>
                  <a:lnTo>
                    <a:pt x="12" y="26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7" y="3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81" name="Freeform 87">
              <a:extLst>
                <a:ext uri="{FF2B5EF4-FFF2-40B4-BE49-F238E27FC236}">
                  <a16:creationId xmlns:a16="http://schemas.microsoft.com/office/drawing/2014/main" id="{6EB308BD-543F-3189-217A-7DDC3CC72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789" y="2559500"/>
              <a:ext cx="90877" cy="79886"/>
            </a:xfrm>
            <a:custGeom>
              <a:avLst/>
              <a:gdLst>
                <a:gd name="T0" fmla="*/ 26 w 59"/>
                <a:gd name="T1" fmla="*/ 0 h 51"/>
                <a:gd name="T2" fmla="*/ 50 w 59"/>
                <a:gd name="T3" fmla="*/ 8 h 51"/>
                <a:gd name="T4" fmla="*/ 58 w 59"/>
                <a:gd name="T5" fmla="*/ 23 h 51"/>
                <a:gd name="T6" fmla="*/ 38 w 59"/>
                <a:gd name="T7" fmla="*/ 31 h 51"/>
                <a:gd name="T8" fmla="*/ 15 w 59"/>
                <a:gd name="T9" fmla="*/ 50 h 51"/>
                <a:gd name="T10" fmla="*/ 0 w 59"/>
                <a:gd name="T11" fmla="*/ 31 h 51"/>
                <a:gd name="T12" fmla="*/ 3 w 59"/>
                <a:gd name="T13" fmla="*/ 10 h 51"/>
                <a:gd name="T14" fmla="*/ 26 w 59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51">
                  <a:moveTo>
                    <a:pt x="26" y="0"/>
                  </a:moveTo>
                  <a:lnTo>
                    <a:pt x="50" y="8"/>
                  </a:lnTo>
                  <a:lnTo>
                    <a:pt x="58" y="23"/>
                  </a:lnTo>
                  <a:lnTo>
                    <a:pt x="38" y="31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3" y="10"/>
                  </a:lnTo>
                  <a:lnTo>
                    <a:pt x="26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82" name="Freeform 88">
              <a:extLst>
                <a:ext uri="{FF2B5EF4-FFF2-40B4-BE49-F238E27FC236}">
                  <a16:creationId xmlns:a16="http://schemas.microsoft.com/office/drawing/2014/main" id="{5EE39A4F-D59D-279A-9347-7EB2F9062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466" y="2111867"/>
              <a:ext cx="108776" cy="71621"/>
            </a:xfrm>
            <a:custGeom>
              <a:avLst/>
              <a:gdLst>
                <a:gd name="T0" fmla="*/ 30 w 71"/>
                <a:gd name="T1" fmla="*/ 18 h 46"/>
                <a:gd name="T2" fmla="*/ 50 w 71"/>
                <a:gd name="T3" fmla="*/ 5 h 46"/>
                <a:gd name="T4" fmla="*/ 70 w 71"/>
                <a:gd name="T5" fmla="*/ 7 h 46"/>
                <a:gd name="T6" fmla="*/ 68 w 71"/>
                <a:gd name="T7" fmla="*/ 37 h 46"/>
                <a:gd name="T8" fmla="*/ 26 w 71"/>
                <a:gd name="T9" fmla="*/ 45 h 46"/>
                <a:gd name="T10" fmla="*/ 13 w 71"/>
                <a:gd name="T11" fmla="*/ 30 h 46"/>
                <a:gd name="T12" fmla="*/ 0 w 71"/>
                <a:gd name="T13" fmla="*/ 10 h 46"/>
                <a:gd name="T14" fmla="*/ 10 w 71"/>
                <a:gd name="T15" fmla="*/ 0 h 46"/>
                <a:gd name="T16" fmla="*/ 22 w 71"/>
                <a:gd name="T17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6">
                  <a:moveTo>
                    <a:pt x="30" y="18"/>
                  </a:moveTo>
                  <a:lnTo>
                    <a:pt x="50" y="5"/>
                  </a:lnTo>
                  <a:lnTo>
                    <a:pt x="70" y="7"/>
                  </a:lnTo>
                  <a:lnTo>
                    <a:pt x="68" y="37"/>
                  </a:lnTo>
                  <a:lnTo>
                    <a:pt x="26" y="45"/>
                  </a:lnTo>
                  <a:lnTo>
                    <a:pt x="13" y="3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2" y="1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83" name="Freeform 89">
              <a:extLst>
                <a:ext uri="{FF2B5EF4-FFF2-40B4-BE49-F238E27FC236}">
                  <a16:creationId xmlns:a16="http://schemas.microsoft.com/office/drawing/2014/main" id="{D8DC29A4-5DB3-133C-D67C-F372AFCF7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535" y="2016830"/>
              <a:ext cx="55077" cy="57848"/>
            </a:xfrm>
            <a:custGeom>
              <a:avLst/>
              <a:gdLst>
                <a:gd name="T0" fmla="*/ 0 w 36"/>
                <a:gd name="T1" fmla="*/ 7 h 37"/>
                <a:gd name="T2" fmla="*/ 0 w 36"/>
                <a:gd name="T3" fmla="*/ 25 h 37"/>
                <a:gd name="T4" fmla="*/ 13 w 36"/>
                <a:gd name="T5" fmla="*/ 36 h 37"/>
                <a:gd name="T6" fmla="*/ 27 w 36"/>
                <a:gd name="T7" fmla="*/ 34 h 37"/>
                <a:gd name="T8" fmla="*/ 35 w 36"/>
                <a:gd name="T9" fmla="*/ 17 h 37"/>
                <a:gd name="T10" fmla="*/ 23 w 36"/>
                <a:gd name="T11" fmla="*/ 0 h 37"/>
                <a:gd name="T12" fmla="*/ 0 w 36"/>
                <a:gd name="T1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7">
                  <a:moveTo>
                    <a:pt x="0" y="7"/>
                  </a:moveTo>
                  <a:lnTo>
                    <a:pt x="0" y="25"/>
                  </a:lnTo>
                  <a:lnTo>
                    <a:pt x="13" y="36"/>
                  </a:lnTo>
                  <a:lnTo>
                    <a:pt x="27" y="34"/>
                  </a:lnTo>
                  <a:lnTo>
                    <a:pt x="35" y="17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84" name="Freeform 90">
              <a:extLst>
                <a:ext uri="{FF2B5EF4-FFF2-40B4-BE49-F238E27FC236}">
                  <a16:creationId xmlns:a16="http://schemas.microsoft.com/office/drawing/2014/main" id="{F63544AF-B404-94B0-CAF2-BD960D262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897" y="1958982"/>
              <a:ext cx="38553" cy="31678"/>
            </a:xfrm>
            <a:custGeom>
              <a:avLst/>
              <a:gdLst>
                <a:gd name="T0" fmla="*/ 2 w 25"/>
                <a:gd name="T1" fmla="*/ 0 h 21"/>
                <a:gd name="T2" fmla="*/ 0 w 25"/>
                <a:gd name="T3" fmla="*/ 20 h 21"/>
                <a:gd name="T4" fmla="*/ 19 w 25"/>
                <a:gd name="T5" fmla="*/ 20 h 21"/>
                <a:gd name="T6" fmla="*/ 24 w 25"/>
                <a:gd name="T7" fmla="*/ 5 h 21"/>
                <a:gd name="T8" fmla="*/ 2 w 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1">
                  <a:moveTo>
                    <a:pt x="2" y="0"/>
                  </a:moveTo>
                  <a:lnTo>
                    <a:pt x="0" y="20"/>
                  </a:lnTo>
                  <a:lnTo>
                    <a:pt x="19" y="20"/>
                  </a:lnTo>
                  <a:lnTo>
                    <a:pt x="24" y="5"/>
                  </a:lnTo>
                  <a:lnTo>
                    <a:pt x="2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85" name="Freeform 91">
              <a:extLst>
                <a:ext uri="{FF2B5EF4-FFF2-40B4-BE49-F238E27FC236}">
                  <a16:creationId xmlns:a16="http://schemas.microsoft.com/office/drawing/2014/main" id="{04C0189C-A4B9-330D-04E2-8EB4E8DB9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758" y="1909398"/>
              <a:ext cx="128054" cy="136356"/>
            </a:xfrm>
            <a:custGeom>
              <a:avLst/>
              <a:gdLst>
                <a:gd name="T0" fmla="*/ 27 w 83"/>
                <a:gd name="T1" fmla="*/ 0 h 89"/>
                <a:gd name="T2" fmla="*/ 15 w 83"/>
                <a:gd name="T3" fmla="*/ 18 h 89"/>
                <a:gd name="T4" fmla="*/ 0 w 83"/>
                <a:gd name="T5" fmla="*/ 35 h 89"/>
                <a:gd name="T6" fmla="*/ 2 w 83"/>
                <a:gd name="T7" fmla="*/ 56 h 89"/>
                <a:gd name="T8" fmla="*/ 20 w 83"/>
                <a:gd name="T9" fmla="*/ 56 h 89"/>
                <a:gd name="T10" fmla="*/ 17 w 83"/>
                <a:gd name="T11" fmla="*/ 67 h 89"/>
                <a:gd name="T12" fmla="*/ 22 w 83"/>
                <a:gd name="T13" fmla="*/ 83 h 89"/>
                <a:gd name="T14" fmla="*/ 67 w 83"/>
                <a:gd name="T15" fmla="*/ 88 h 89"/>
                <a:gd name="T16" fmla="*/ 80 w 83"/>
                <a:gd name="T17" fmla="*/ 70 h 89"/>
                <a:gd name="T18" fmla="*/ 82 w 83"/>
                <a:gd name="T19" fmla="*/ 43 h 89"/>
                <a:gd name="T20" fmla="*/ 65 w 83"/>
                <a:gd name="T21" fmla="*/ 20 h 89"/>
                <a:gd name="T22" fmla="*/ 27 w 83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9">
                  <a:moveTo>
                    <a:pt x="27" y="0"/>
                  </a:moveTo>
                  <a:lnTo>
                    <a:pt x="15" y="18"/>
                  </a:lnTo>
                  <a:lnTo>
                    <a:pt x="0" y="35"/>
                  </a:lnTo>
                  <a:lnTo>
                    <a:pt x="2" y="56"/>
                  </a:lnTo>
                  <a:lnTo>
                    <a:pt x="20" y="56"/>
                  </a:lnTo>
                  <a:lnTo>
                    <a:pt x="17" y="67"/>
                  </a:lnTo>
                  <a:lnTo>
                    <a:pt x="22" y="83"/>
                  </a:lnTo>
                  <a:lnTo>
                    <a:pt x="67" y="88"/>
                  </a:lnTo>
                  <a:lnTo>
                    <a:pt x="80" y="70"/>
                  </a:lnTo>
                  <a:lnTo>
                    <a:pt x="82" y="43"/>
                  </a:lnTo>
                  <a:lnTo>
                    <a:pt x="65" y="20"/>
                  </a:lnTo>
                  <a:lnTo>
                    <a:pt x="27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86" name="Freeform 92">
              <a:extLst>
                <a:ext uri="{FF2B5EF4-FFF2-40B4-BE49-F238E27FC236}">
                  <a16:creationId xmlns:a16="http://schemas.microsoft.com/office/drawing/2014/main" id="{DAC587BE-9C02-3FAA-8830-36D245B66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112" y="1830890"/>
              <a:ext cx="543884" cy="311277"/>
            </a:xfrm>
            <a:custGeom>
              <a:avLst/>
              <a:gdLst>
                <a:gd name="T0" fmla="*/ 27 w 353"/>
                <a:gd name="T1" fmla="*/ 37 h 201"/>
                <a:gd name="T2" fmla="*/ 34 w 353"/>
                <a:gd name="T3" fmla="*/ 53 h 201"/>
                <a:gd name="T4" fmla="*/ 47 w 353"/>
                <a:gd name="T5" fmla="*/ 68 h 201"/>
                <a:gd name="T6" fmla="*/ 59 w 353"/>
                <a:gd name="T7" fmla="*/ 72 h 201"/>
                <a:gd name="T8" fmla="*/ 85 w 353"/>
                <a:gd name="T9" fmla="*/ 80 h 201"/>
                <a:gd name="T10" fmla="*/ 107 w 353"/>
                <a:gd name="T11" fmla="*/ 69 h 201"/>
                <a:gd name="T12" fmla="*/ 137 w 353"/>
                <a:gd name="T13" fmla="*/ 62 h 201"/>
                <a:gd name="T14" fmla="*/ 148 w 353"/>
                <a:gd name="T15" fmla="*/ 58 h 201"/>
                <a:gd name="T16" fmla="*/ 148 w 353"/>
                <a:gd name="T17" fmla="*/ 75 h 201"/>
                <a:gd name="T18" fmla="*/ 115 w 353"/>
                <a:gd name="T19" fmla="*/ 82 h 201"/>
                <a:gd name="T20" fmla="*/ 95 w 353"/>
                <a:gd name="T21" fmla="*/ 92 h 201"/>
                <a:gd name="T22" fmla="*/ 112 w 353"/>
                <a:gd name="T23" fmla="*/ 100 h 201"/>
                <a:gd name="T24" fmla="*/ 80 w 353"/>
                <a:gd name="T25" fmla="*/ 100 h 201"/>
                <a:gd name="T26" fmla="*/ 64 w 353"/>
                <a:gd name="T27" fmla="*/ 90 h 201"/>
                <a:gd name="T28" fmla="*/ 62 w 353"/>
                <a:gd name="T29" fmla="*/ 109 h 201"/>
                <a:gd name="T30" fmla="*/ 75 w 353"/>
                <a:gd name="T31" fmla="*/ 127 h 201"/>
                <a:gd name="T32" fmla="*/ 59 w 353"/>
                <a:gd name="T33" fmla="*/ 140 h 201"/>
                <a:gd name="T34" fmla="*/ 47 w 353"/>
                <a:gd name="T35" fmla="*/ 149 h 201"/>
                <a:gd name="T36" fmla="*/ 32 w 353"/>
                <a:gd name="T37" fmla="*/ 160 h 201"/>
                <a:gd name="T38" fmla="*/ 25 w 353"/>
                <a:gd name="T39" fmla="*/ 172 h 201"/>
                <a:gd name="T40" fmla="*/ 0 w 353"/>
                <a:gd name="T41" fmla="*/ 167 h 201"/>
                <a:gd name="T42" fmla="*/ 12 w 353"/>
                <a:gd name="T43" fmla="*/ 189 h 201"/>
                <a:gd name="T44" fmla="*/ 81 w 353"/>
                <a:gd name="T45" fmla="*/ 200 h 201"/>
                <a:gd name="T46" fmla="*/ 121 w 353"/>
                <a:gd name="T47" fmla="*/ 192 h 201"/>
                <a:gd name="T48" fmla="*/ 140 w 353"/>
                <a:gd name="T49" fmla="*/ 172 h 201"/>
                <a:gd name="T50" fmla="*/ 125 w 353"/>
                <a:gd name="T51" fmla="*/ 153 h 201"/>
                <a:gd name="T52" fmla="*/ 140 w 353"/>
                <a:gd name="T53" fmla="*/ 147 h 201"/>
                <a:gd name="T54" fmla="*/ 157 w 353"/>
                <a:gd name="T55" fmla="*/ 142 h 201"/>
                <a:gd name="T56" fmla="*/ 182 w 353"/>
                <a:gd name="T57" fmla="*/ 117 h 201"/>
                <a:gd name="T58" fmla="*/ 189 w 353"/>
                <a:gd name="T59" fmla="*/ 105 h 201"/>
                <a:gd name="T60" fmla="*/ 210 w 353"/>
                <a:gd name="T61" fmla="*/ 92 h 201"/>
                <a:gd name="T62" fmla="*/ 237 w 353"/>
                <a:gd name="T63" fmla="*/ 100 h 201"/>
                <a:gd name="T64" fmla="*/ 287 w 353"/>
                <a:gd name="T65" fmla="*/ 58 h 201"/>
                <a:gd name="T66" fmla="*/ 277 w 353"/>
                <a:gd name="T67" fmla="*/ 40 h 201"/>
                <a:gd name="T68" fmla="*/ 322 w 353"/>
                <a:gd name="T69" fmla="*/ 32 h 201"/>
                <a:gd name="T70" fmla="*/ 352 w 353"/>
                <a:gd name="T71" fmla="*/ 20 h 201"/>
                <a:gd name="T72" fmla="*/ 335 w 353"/>
                <a:gd name="T73" fmla="*/ 3 h 201"/>
                <a:gd name="T74" fmla="*/ 305 w 353"/>
                <a:gd name="T75" fmla="*/ 3 h 201"/>
                <a:gd name="T76" fmla="*/ 230 w 353"/>
                <a:gd name="T77" fmla="*/ 0 h 201"/>
                <a:gd name="T78" fmla="*/ 204 w 353"/>
                <a:gd name="T79" fmla="*/ 20 h 201"/>
                <a:gd name="T80" fmla="*/ 182 w 353"/>
                <a:gd name="T81" fmla="*/ 0 h 201"/>
                <a:gd name="T82" fmla="*/ 180 w 353"/>
                <a:gd name="T83" fmla="*/ 10 h 201"/>
                <a:gd name="T84" fmla="*/ 137 w 353"/>
                <a:gd name="T85" fmla="*/ 7 h 201"/>
                <a:gd name="T86" fmla="*/ 117 w 353"/>
                <a:gd name="T87" fmla="*/ 30 h 201"/>
                <a:gd name="T88" fmla="*/ 97 w 353"/>
                <a:gd name="T89" fmla="*/ 30 h 201"/>
                <a:gd name="T90" fmla="*/ 87 w 353"/>
                <a:gd name="T91" fmla="*/ 18 h 201"/>
                <a:gd name="T92" fmla="*/ 64 w 353"/>
                <a:gd name="T93" fmla="*/ 22 h 201"/>
                <a:gd name="T94" fmla="*/ 59 w 353"/>
                <a:gd name="T95" fmla="*/ 32 h 201"/>
                <a:gd name="T96" fmla="*/ 27 w 353"/>
                <a:gd name="T97" fmla="*/ 3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3" h="201">
                  <a:moveTo>
                    <a:pt x="27" y="37"/>
                  </a:moveTo>
                  <a:lnTo>
                    <a:pt x="34" y="53"/>
                  </a:lnTo>
                  <a:lnTo>
                    <a:pt x="47" y="68"/>
                  </a:lnTo>
                  <a:lnTo>
                    <a:pt x="59" y="72"/>
                  </a:lnTo>
                  <a:lnTo>
                    <a:pt x="85" y="80"/>
                  </a:lnTo>
                  <a:lnTo>
                    <a:pt x="107" y="69"/>
                  </a:lnTo>
                  <a:lnTo>
                    <a:pt x="137" y="62"/>
                  </a:lnTo>
                  <a:lnTo>
                    <a:pt x="148" y="58"/>
                  </a:lnTo>
                  <a:lnTo>
                    <a:pt x="148" y="75"/>
                  </a:lnTo>
                  <a:lnTo>
                    <a:pt x="115" y="82"/>
                  </a:lnTo>
                  <a:lnTo>
                    <a:pt x="95" y="92"/>
                  </a:lnTo>
                  <a:lnTo>
                    <a:pt x="112" y="100"/>
                  </a:lnTo>
                  <a:lnTo>
                    <a:pt x="80" y="100"/>
                  </a:lnTo>
                  <a:lnTo>
                    <a:pt x="64" y="90"/>
                  </a:lnTo>
                  <a:lnTo>
                    <a:pt x="62" y="109"/>
                  </a:lnTo>
                  <a:lnTo>
                    <a:pt x="75" y="127"/>
                  </a:lnTo>
                  <a:lnTo>
                    <a:pt x="59" y="140"/>
                  </a:lnTo>
                  <a:lnTo>
                    <a:pt x="47" y="149"/>
                  </a:lnTo>
                  <a:lnTo>
                    <a:pt x="32" y="160"/>
                  </a:lnTo>
                  <a:lnTo>
                    <a:pt x="25" y="172"/>
                  </a:lnTo>
                  <a:lnTo>
                    <a:pt x="0" y="167"/>
                  </a:lnTo>
                  <a:lnTo>
                    <a:pt x="12" y="189"/>
                  </a:lnTo>
                  <a:lnTo>
                    <a:pt x="81" y="200"/>
                  </a:lnTo>
                  <a:lnTo>
                    <a:pt x="121" y="192"/>
                  </a:lnTo>
                  <a:lnTo>
                    <a:pt x="140" y="172"/>
                  </a:lnTo>
                  <a:lnTo>
                    <a:pt x="125" y="153"/>
                  </a:lnTo>
                  <a:lnTo>
                    <a:pt x="140" y="147"/>
                  </a:lnTo>
                  <a:lnTo>
                    <a:pt x="157" y="142"/>
                  </a:lnTo>
                  <a:lnTo>
                    <a:pt x="182" y="117"/>
                  </a:lnTo>
                  <a:lnTo>
                    <a:pt x="189" y="105"/>
                  </a:lnTo>
                  <a:lnTo>
                    <a:pt x="210" y="92"/>
                  </a:lnTo>
                  <a:lnTo>
                    <a:pt x="237" y="100"/>
                  </a:lnTo>
                  <a:lnTo>
                    <a:pt x="287" y="58"/>
                  </a:lnTo>
                  <a:lnTo>
                    <a:pt x="277" y="40"/>
                  </a:lnTo>
                  <a:lnTo>
                    <a:pt x="322" y="32"/>
                  </a:lnTo>
                  <a:lnTo>
                    <a:pt x="352" y="20"/>
                  </a:lnTo>
                  <a:lnTo>
                    <a:pt x="335" y="3"/>
                  </a:lnTo>
                  <a:lnTo>
                    <a:pt x="305" y="3"/>
                  </a:lnTo>
                  <a:lnTo>
                    <a:pt x="230" y="0"/>
                  </a:lnTo>
                  <a:lnTo>
                    <a:pt x="204" y="20"/>
                  </a:lnTo>
                  <a:lnTo>
                    <a:pt x="182" y="0"/>
                  </a:lnTo>
                  <a:lnTo>
                    <a:pt x="180" y="10"/>
                  </a:lnTo>
                  <a:lnTo>
                    <a:pt x="137" y="7"/>
                  </a:lnTo>
                  <a:lnTo>
                    <a:pt x="117" y="30"/>
                  </a:lnTo>
                  <a:lnTo>
                    <a:pt x="97" y="30"/>
                  </a:lnTo>
                  <a:lnTo>
                    <a:pt x="87" y="18"/>
                  </a:lnTo>
                  <a:lnTo>
                    <a:pt x="64" y="22"/>
                  </a:lnTo>
                  <a:lnTo>
                    <a:pt x="59" y="32"/>
                  </a:lnTo>
                  <a:lnTo>
                    <a:pt x="27" y="37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87" name="Freeform 93">
              <a:extLst>
                <a:ext uri="{FF2B5EF4-FFF2-40B4-BE49-F238E27FC236}">
                  <a16:creationId xmlns:a16="http://schemas.microsoft.com/office/drawing/2014/main" id="{CF8F35F7-D415-971C-4B54-729B50BF5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235" y="2092583"/>
              <a:ext cx="245092" cy="115696"/>
            </a:xfrm>
            <a:custGeom>
              <a:avLst/>
              <a:gdLst>
                <a:gd name="T0" fmla="*/ 20 w 160"/>
                <a:gd name="T1" fmla="*/ 0 h 75"/>
                <a:gd name="T2" fmla="*/ 0 w 160"/>
                <a:gd name="T3" fmla="*/ 18 h 75"/>
                <a:gd name="T4" fmla="*/ 13 w 160"/>
                <a:gd name="T5" fmla="*/ 35 h 75"/>
                <a:gd name="T6" fmla="*/ 35 w 160"/>
                <a:gd name="T7" fmla="*/ 61 h 75"/>
                <a:gd name="T8" fmla="*/ 57 w 160"/>
                <a:gd name="T9" fmla="*/ 71 h 75"/>
                <a:gd name="T10" fmla="*/ 122 w 160"/>
                <a:gd name="T11" fmla="*/ 64 h 75"/>
                <a:gd name="T12" fmla="*/ 159 w 160"/>
                <a:gd name="T13" fmla="*/ 74 h 75"/>
                <a:gd name="T14" fmla="*/ 155 w 160"/>
                <a:gd name="T15" fmla="*/ 46 h 75"/>
                <a:gd name="T16" fmla="*/ 101 w 160"/>
                <a:gd name="T17" fmla="*/ 43 h 75"/>
                <a:gd name="T18" fmla="*/ 54 w 160"/>
                <a:gd name="T19" fmla="*/ 31 h 75"/>
                <a:gd name="T20" fmla="*/ 47 w 160"/>
                <a:gd name="T21" fmla="*/ 3 h 75"/>
                <a:gd name="T22" fmla="*/ 20 w 160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75">
                  <a:moveTo>
                    <a:pt x="20" y="0"/>
                  </a:moveTo>
                  <a:lnTo>
                    <a:pt x="0" y="18"/>
                  </a:lnTo>
                  <a:lnTo>
                    <a:pt x="13" y="35"/>
                  </a:lnTo>
                  <a:lnTo>
                    <a:pt x="35" y="61"/>
                  </a:lnTo>
                  <a:lnTo>
                    <a:pt x="57" y="71"/>
                  </a:lnTo>
                  <a:lnTo>
                    <a:pt x="122" y="64"/>
                  </a:lnTo>
                  <a:lnTo>
                    <a:pt x="159" y="74"/>
                  </a:lnTo>
                  <a:lnTo>
                    <a:pt x="155" y="46"/>
                  </a:lnTo>
                  <a:lnTo>
                    <a:pt x="101" y="43"/>
                  </a:lnTo>
                  <a:lnTo>
                    <a:pt x="54" y="31"/>
                  </a:lnTo>
                  <a:lnTo>
                    <a:pt x="47" y="3"/>
                  </a:lnTo>
                  <a:lnTo>
                    <a:pt x="20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88" name="Freeform 94">
              <a:extLst>
                <a:ext uri="{FF2B5EF4-FFF2-40B4-BE49-F238E27FC236}">
                  <a16:creationId xmlns:a16="http://schemas.microsoft.com/office/drawing/2014/main" id="{A77D98CF-8A40-E330-306B-A38288782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05" y="2158696"/>
              <a:ext cx="53700" cy="35811"/>
            </a:xfrm>
            <a:custGeom>
              <a:avLst/>
              <a:gdLst>
                <a:gd name="T0" fmla="*/ 13 w 34"/>
                <a:gd name="T1" fmla="*/ 0 h 23"/>
                <a:gd name="T2" fmla="*/ 0 w 34"/>
                <a:gd name="T3" fmla="*/ 15 h 23"/>
                <a:gd name="T4" fmla="*/ 18 w 34"/>
                <a:gd name="T5" fmla="*/ 22 h 23"/>
                <a:gd name="T6" fmla="*/ 33 w 34"/>
                <a:gd name="T7" fmla="*/ 15 h 23"/>
                <a:gd name="T8" fmla="*/ 30 w 34"/>
                <a:gd name="T9" fmla="*/ 2 h 23"/>
                <a:gd name="T10" fmla="*/ 13 w 3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3">
                  <a:moveTo>
                    <a:pt x="13" y="0"/>
                  </a:moveTo>
                  <a:lnTo>
                    <a:pt x="0" y="15"/>
                  </a:lnTo>
                  <a:lnTo>
                    <a:pt x="18" y="22"/>
                  </a:lnTo>
                  <a:lnTo>
                    <a:pt x="33" y="15"/>
                  </a:lnTo>
                  <a:lnTo>
                    <a:pt x="30" y="2"/>
                  </a:lnTo>
                  <a:lnTo>
                    <a:pt x="13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89" name="Freeform 95">
              <a:extLst>
                <a:ext uri="{FF2B5EF4-FFF2-40B4-BE49-F238E27FC236}">
                  <a16:creationId xmlns:a16="http://schemas.microsoft.com/office/drawing/2014/main" id="{C6531CC2-FB82-33CB-FC9D-717DC160B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443" y="1796457"/>
              <a:ext cx="1112553" cy="939342"/>
            </a:xfrm>
            <a:custGeom>
              <a:avLst/>
              <a:gdLst>
                <a:gd name="T0" fmla="*/ 138 w 720"/>
                <a:gd name="T1" fmla="*/ 83 h 608"/>
                <a:gd name="T2" fmla="*/ 93 w 720"/>
                <a:gd name="T3" fmla="*/ 123 h 608"/>
                <a:gd name="T4" fmla="*/ 31 w 720"/>
                <a:gd name="T5" fmla="*/ 155 h 608"/>
                <a:gd name="T6" fmla="*/ 3 w 720"/>
                <a:gd name="T7" fmla="*/ 175 h 608"/>
                <a:gd name="T8" fmla="*/ 65 w 720"/>
                <a:gd name="T9" fmla="*/ 187 h 608"/>
                <a:gd name="T10" fmla="*/ 20 w 720"/>
                <a:gd name="T11" fmla="*/ 195 h 608"/>
                <a:gd name="T12" fmla="*/ 143 w 720"/>
                <a:gd name="T13" fmla="*/ 220 h 608"/>
                <a:gd name="T14" fmla="*/ 180 w 720"/>
                <a:gd name="T15" fmla="*/ 285 h 608"/>
                <a:gd name="T16" fmla="*/ 190 w 720"/>
                <a:gd name="T17" fmla="*/ 342 h 608"/>
                <a:gd name="T18" fmla="*/ 219 w 720"/>
                <a:gd name="T19" fmla="*/ 354 h 608"/>
                <a:gd name="T20" fmla="*/ 227 w 720"/>
                <a:gd name="T21" fmla="*/ 377 h 608"/>
                <a:gd name="T22" fmla="*/ 195 w 720"/>
                <a:gd name="T23" fmla="*/ 422 h 608"/>
                <a:gd name="T24" fmla="*/ 200 w 720"/>
                <a:gd name="T25" fmla="*/ 490 h 608"/>
                <a:gd name="T26" fmla="*/ 240 w 720"/>
                <a:gd name="T27" fmla="*/ 582 h 608"/>
                <a:gd name="T28" fmla="*/ 278 w 720"/>
                <a:gd name="T29" fmla="*/ 607 h 608"/>
                <a:gd name="T30" fmla="*/ 325 w 720"/>
                <a:gd name="T31" fmla="*/ 540 h 608"/>
                <a:gd name="T32" fmla="*/ 345 w 720"/>
                <a:gd name="T33" fmla="*/ 485 h 608"/>
                <a:gd name="T34" fmla="*/ 433 w 720"/>
                <a:gd name="T35" fmla="*/ 465 h 608"/>
                <a:gd name="T36" fmla="*/ 510 w 720"/>
                <a:gd name="T37" fmla="*/ 425 h 608"/>
                <a:gd name="T38" fmla="*/ 581 w 720"/>
                <a:gd name="T39" fmla="*/ 367 h 608"/>
                <a:gd name="T40" fmla="*/ 525 w 720"/>
                <a:gd name="T41" fmla="*/ 354 h 608"/>
                <a:gd name="T42" fmla="*/ 548 w 720"/>
                <a:gd name="T43" fmla="*/ 332 h 608"/>
                <a:gd name="T44" fmla="*/ 588 w 720"/>
                <a:gd name="T45" fmla="*/ 358 h 608"/>
                <a:gd name="T46" fmla="*/ 586 w 720"/>
                <a:gd name="T47" fmla="*/ 318 h 608"/>
                <a:gd name="T48" fmla="*/ 561 w 720"/>
                <a:gd name="T49" fmla="*/ 290 h 608"/>
                <a:gd name="T50" fmla="*/ 588 w 720"/>
                <a:gd name="T51" fmla="*/ 298 h 608"/>
                <a:gd name="T52" fmla="*/ 616 w 720"/>
                <a:gd name="T53" fmla="*/ 280 h 608"/>
                <a:gd name="T54" fmla="*/ 626 w 720"/>
                <a:gd name="T55" fmla="*/ 267 h 608"/>
                <a:gd name="T56" fmla="*/ 646 w 720"/>
                <a:gd name="T57" fmla="*/ 237 h 608"/>
                <a:gd name="T58" fmla="*/ 621 w 720"/>
                <a:gd name="T59" fmla="*/ 210 h 608"/>
                <a:gd name="T60" fmla="*/ 643 w 720"/>
                <a:gd name="T61" fmla="*/ 195 h 608"/>
                <a:gd name="T62" fmla="*/ 598 w 720"/>
                <a:gd name="T63" fmla="*/ 168 h 608"/>
                <a:gd name="T64" fmla="*/ 631 w 720"/>
                <a:gd name="T65" fmla="*/ 128 h 608"/>
                <a:gd name="T66" fmla="*/ 618 w 720"/>
                <a:gd name="T67" fmla="*/ 105 h 608"/>
                <a:gd name="T68" fmla="*/ 651 w 720"/>
                <a:gd name="T69" fmla="*/ 95 h 608"/>
                <a:gd name="T70" fmla="*/ 719 w 720"/>
                <a:gd name="T71" fmla="*/ 63 h 608"/>
                <a:gd name="T72" fmla="*/ 624 w 720"/>
                <a:gd name="T73" fmla="*/ 68 h 608"/>
                <a:gd name="T74" fmla="*/ 601 w 720"/>
                <a:gd name="T75" fmla="*/ 50 h 608"/>
                <a:gd name="T76" fmla="*/ 553 w 720"/>
                <a:gd name="T77" fmla="*/ 45 h 608"/>
                <a:gd name="T78" fmla="*/ 518 w 720"/>
                <a:gd name="T79" fmla="*/ 37 h 608"/>
                <a:gd name="T80" fmla="*/ 598 w 720"/>
                <a:gd name="T81" fmla="*/ 23 h 608"/>
                <a:gd name="T82" fmla="*/ 470 w 720"/>
                <a:gd name="T83" fmla="*/ 20 h 608"/>
                <a:gd name="T84" fmla="*/ 413 w 720"/>
                <a:gd name="T85" fmla="*/ 3 h 608"/>
                <a:gd name="T86" fmla="*/ 340 w 720"/>
                <a:gd name="T87" fmla="*/ 15 h 608"/>
                <a:gd name="T88" fmla="*/ 333 w 720"/>
                <a:gd name="T89" fmla="*/ 58 h 608"/>
                <a:gd name="T90" fmla="*/ 303 w 720"/>
                <a:gd name="T91" fmla="*/ 41 h 608"/>
                <a:gd name="T92" fmla="*/ 283 w 720"/>
                <a:gd name="T93" fmla="*/ 65 h 608"/>
                <a:gd name="T94" fmla="*/ 258 w 720"/>
                <a:gd name="T95" fmla="*/ 45 h 608"/>
                <a:gd name="T96" fmla="*/ 240 w 720"/>
                <a:gd name="T97" fmla="*/ 55 h 608"/>
                <a:gd name="T98" fmla="*/ 183 w 720"/>
                <a:gd name="T99" fmla="*/ 50 h 608"/>
                <a:gd name="T100" fmla="*/ 150 w 720"/>
                <a:gd name="T101" fmla="*/ 65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20" h="608">
                  <a:moveTo>
                    <a:pt x="150" y="65"/>
                  </a:moveTo>
                  <a:lnTo>
                    <a:pt x="138" y="83"/>
                  </a:lnTo>
                  <a:lnTo>
                    <a:pt x="95" y="92"/>
                  </a:lnTo>
                  <a:lnTo>
                    <a:pt x="93" y="123"/>
                  </a:lnTo>
                  <a:lnTo>
                    <a:pt x="60" y="132"/>
                  </a:lnTo>
                  <a:lnTo>
                    <a:pt x="31" y="155"/>
                  </a:lnTo>
                  <a:lnTo>
                    <a:pt x="0" y="164"/>
                  </a:lnTo>
                  <a:lnTo>
                    <a:pt x="3" y="175"/>
                  </a:lnTo>
                  <a:lnTo>
                    <a:pt x="55" y="172"/>
                  </a:lnTo>
                  <a:lnTo>
                    <a:pt x="65" y="187"/>
                  </a:lnTo>
                  <a:lnTo>
                    <a:pt x="42" y="192"/>
                  </a:lnTo>
                  <a:lnTo>
                    <a:pt x="20" y="195"/>
                  </a:lnTo>
                  <a:lnTo>
                    <a:pt x="55" y="220"/>
                  </a:lnTo>
                  <a:lnTo>
                    <a:pt x="143" y="220"/>
                  </a:lnTo>
                  <a:lnTo>
                    <a:pt x="166" y="245"/>
                  </a:lnTo>
                  <a:lnTo>
                    <a:pt x="180" y="285"/>
                  </a:lnTo>
                  <a:lnTo>
                    <a:pt x="188" y="326"/>
                  </a:lnTo>
                  <a:lnTo>
                    <a:pt x="190" y="342"/>
                  </a:lnTo>
                  <a:lnTo>
                    <a:pt x="211" y="332"/>
                  </a:lnTo>
                  <a:lnTo>
                    <a:pt x="219" y="354"/>
                  </a:lnTo>
                  <a:lnTo>
                    <a:pt x="193" y="363"/>
                  </a:lnTo>
                  <a:lnTo>
                    <a:pt x="227" y="377"/>
                  </a:lnTo>
                  <a:lnTo>
                    <a:pt x="222" y="407"/>
                  </a:lnTo>
                  <a:lnTo>
                    <a:pt x="195" y="422"/>
                  </a:lnTo>
                  <a:lnTo>
                    <a:pt x="188" y="445"/>
                  </a:lnTo>
                  <a:lnTo>
                    <a:pt x="200" y="490"/>
                  </a:lnTo>
                  <a:lnTo>
                    <a:pt x="218" y="537"/>
                  </a:lnTo>
                  <a:lnTo>
                    <a:pt x="240" y="582"/>
                  </a:lnTo>
                  <a:lnTo>
                    <a:pt x="266" y="588"/>
                  </a:lnTo>
                  <a:lnTo>
                    <a:pt x="278" y="607"/>
                  </a:lnTo>
                  <a:lnTo>
                    <a:pt x="301" y="602"/>
                  </a:lnTo>
                  <a:lnTo>
                    <a:pt x="325" y="540"/>
                  </a:lnTo>
                  <a:lnTo>
                    <a:pt x="343" y="517"/>
                  </a:lnTo>
                  <a:lnTo>
                    <a:pt x="345" y="485"/>
                  </a:lnTo>
                  <a:lnTo>
                    <a:pt x="388" y="475"/>
                  </a:lnTo>
                  <a:lnTo>
                    <a:pt x="433" y="465"/>
                  </a:lnTo>
                  <a:lnTo>
                    <a:pt x="456" y="420"/>
                  </a:lnTo>
                  <a:lnTo>
                    <a:pt x="510" y="425"/>
                  </a:lnTo>
                  <a:lnTo>
                    <a:pt x="558" y="393"/>
                  </a:lnTo>
                  <a:lnTo>
                    <a:pt x="581" y="367"/>
                  </a:lnTo>
                  <a:lnTo>
                    <a:pt x="556" y="359"/>
                  </a:lnTo>
                  <a:lnTo>
                    <a:pt x="525" y="354"/>
                  </a:lnTo>
                  <a:lnTo>
                    <a:pt x="531" y="337"/>
                  </a:lnTo>
                  <a:lnTo>
                    <a:pt x="548" y="332"/>
                  </a:lnTo>
                  <a:lnTo>
                    <a:pt x="569" y="348"/>
                  </a:lnTo>
                  <a:lnTo>
                    <a:pt x="588" y="358"/>
                  </a:lnTo>
                  <a:lnTo>
                    <a:pt x="598" y="342"/>
                  </a:lnTo>
                  <a:lnTo>
                    <a:pt x="586" y="318"/>
                  </a:lnTo>
                  <a:lnTo>
                    <a:pt x="558" y="307"/>
                  </a:lnTo>
                  <a:lnTo>
                    <a:pt x="561" y="290"/>
                  </a:lnTo>
                  <a:lnTo>
                    <a:pt x="581" y="290"/>
                  </a:lnTo>
                  <a:lnTo>
                    <a:pt x="588" y="298"/>
                  </a:lnTo>
                  <a:lnTo>
                    <a:pt x="596" y="285"/>
                  </a:lnTo>
                  <a:lnTo>
                    <a:pt x="616" y="280"/>
                  </a:lnTo>
                  <a:lnTo>
                    <a:pt x="609" y="267"/>
                  </a:lnTo>
                  <a:lnTo>
                    <a:pt x="626" y="267"/>
                  </a:lnTo>
                  <a:lnTo>
                    <a:pt x="641" y="253"/>
                  </a:lnTo>
                  <a:lnTo>
                    <a:pt x="646" y="237"/>
                  </a:lnTo>
                  <a:lnTo>
                    <a:pt x="624" y="227"/>
                  </a:lnTo>
                  <a:lnTo>
                    <a:pt x="621" y="210"/>
                  </a:lnTo>
                  <a:lnTo>
                    <a:pt x="631" y="198"/>
                  </a:lnTo>
                  <a:lnTo>
                    <a:pt x="643" y="195"/>
                  </a:lnTo>
                  <a:lnTo>
                    <a:pt x="641" y="172"/>
                  </a:lnTo>
                  <a:lnTo>
                    <a:pt x="598" y="168"/>
                  </a:lnTo>
                  <a:lnTo>
                    <a:pt x="609" y="142"/>
                  </a:lnTo>
                  <a:lnTo>
                    <a:pt x="631" y="128"/>
                  </a:lnTo>
                  <a:lnTo>
                    <a:pt x="643" y="117"/>
                  </a:lnTo>
                  <a:lnTo>
                    <a:pt x="618" y="105"/>
                  </a:lnTo>
                  <a:lnTo>
                    <a:pt x="636" y="97"/>
                  </a:lnTo>
                  <a:lnTo>
                    <a:pt x="651" y="95"/>
                  </a:lnTo>
                  <a:lnTo>
                    <a:pt x="686" y="85"/>
                  </a:lnTo>
                  <a:lnTo>
                    <a:pt x="719" y="63"/>
                  </a:lnTo>
                  <a:lnTo>
                    <a:pt x="656" y="58"/>
                  </a:lnTo>
                  <a:lnTo>
                    <a:pt x="624" y="68"/>
                  </a:lnTo>
                  <a:lnTo>
                    <a:pt x="578" y="91"/>
                  </a:lnTo>
                  <a:lnTo>
                    <a:pt x="601" y="50"/>
                  </a:lnTo>
                  <a:lnTo>
                    <a:pt x="550" y="68"/>
                  </a:lnTo>
                  <a:lnTo>
                    <a:pt x="553" y="45"/>
                  </a:lnTo>
                  <a:lnTo>
                    <a:pt x="470" y="53"/>
                  </a:lnTo>
                  <a:lnTo>
                    <a:pt x="518" y="37"/>
                  </a:lnTo>
                  <a:lnTo>
                    <a:pt x="578" y="28"/>
                  </a:lnTo>
                  <a:lnTo>
                    <a:pt x="598" y="23"/>
                  </a:lnTo>
                  <a:lnTo>
                    <a:pt x="558" y="8"/>
                  </a:lnTo>
                  <a:lnTo>
                    <a:pt x="470" y="20"/>
                  </a:lnTo>
                  <a:lnTo>
                    <a:pt x="518" y="0"/>
                  </a:lnTo>
                  <a:lnTo>
                    <a:pt x="413" y="3"/>
                  </a:lnTo>
                  <a:lnTo>
                    <a:pt x="383" y="30"/>
                  </a:lnTo>
                  <a:lnTo>
                    <a:pt x="340" y="15"/>
                  </a:lnTo>
                  <a:lnTo>
                    <a:pt x="340" y="36"/>
                  </a:lnTo>
                  <a:lnTo>
                    <a:pt x="333" y="58"/>
                  </a:lnTo>
                  <a:lnTo>
                    <a:pt x="318" y="41"/>
                  </a:lnTo>
                  <a:lnTo>
                    <a:pt x="303" y="41"/>
                  </a:lnTo>
                  <a:lnTo>
                    <a:pt x="283" y="41"/>
                  </a:lnTo>
                  <a:lnTo>
                    <a:pt x="283" y="65"/>
                  </a:lnTo>
                  <a:lnTo>
                    <a:pt x="261" y="65"/>
                  </a:lnTo>
                  <a:lnTo>
                    <a:pt x="258" y="45"/>
                  </a:lnTo>
                  <a:lnTo>
                    <a:pt x="235" y="43"/>
                  </a:lnTo>
                  <a:lnTo>
                    <a:pt x="240" y="55"/>
                  </a:lnTo>
                  <a:lnTo>
                    <a:pt x="200" y="41"/>
                  </a:lnTo>
                  <a:lnTo>
                    <a:pt x="183" y="50"/>
                  </a:lnTo>
                  <a:lnTo>
                    <a:pt x="167" y="50"/>
                  </a:lnTo>
                  <a:lnTo>
                    <a:pt x="150" y="65"/>
                  </a:lnTo>
                </a:path>
              </a:pathLst>
            </a:custGeom>
            <a:grpFill/>
            <a:ln w="0" cap="flat" cmpd="sng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90" name="Freeform 96">
              <a:extLst>
                <a:ext uri="{FF2B5EF4-FFF2-40B4-BE49-F238E27FC236}">
                  <a16:creationId xmlns:a16="http://schemas.microsoft.com/office/drawing/2014/main" id="{5D86A0C8-E9A3-74D1-84DF-D0102BB12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042" y="2326731"/>
              <a:ext cx="35800" cy="45452"/>
            </a:xfrm>
            <a:custGeom>
              <a:avLst/>
              <a:gdLst>
                <a:gd name="T0" fmla="*/ 8 w 24"/>
                <a:gd name="T1" fmla="*/ 0 h 29"/>
                <a:gd name="T2" fmla="*/ 0 w 24"/>
                <a:gd name="T3" fmla="*/ 28 h 29"/>
                <a:gd name="T4" fmla="*/ 23 w 24"/>
                <a:gd name="T5" fmla="*/ 10 h 29"/>
                <a:gd name="T6" fmla="*/ 8 w 24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9">
                  <a:moveTo>
                    <a:pt x="8" y="0"/>
                  </a:moveTo>
                  <a:lnTo>
                    <a:pt x="0" y="28"/>
                  </a:lnTo>
                  <a:lnTo>
                    <a:pt x="23" y="10"/>
                  </a:lnTo>
                  <a:lnTo>
                    <a:pt x="8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91" name="Freeform 97">
              <a:extLst>
                <a:ext uri="{FF2B5EF4-FFF2-40B4-BE49-F238E27FC236}">
                  <a16:creationId xmlns:a16="http://schemas.microsoft.com/office/drawing/2014/main" id="{5CF90863-16E4-878A-CA29-B1DBF20E0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605" y="3830779"/>
              <a:ext cx="228569" cy="100545"/>
            </a:xfrm>
            <a:custGeom>
              <a:avLst/>
              <a:gdLst>
                <a:gd name="T0" fmla="*/ 0 w 148"/>
                <a:gd name="T1" fmla="*/ 19 h 65"/>
                <a:gd name="T2" fmla="*/ 14 w 148"/>
                <a:gd name="T3" fmla="*/ 6 h 65"/>
                <a:gd name="T4" fmla="*/ 26 w 148"/>
                <a:gd name="T5" fmla="*/ 0 h 65"/>
                <a:gd name="T6" fmla="*/ 46 w 148"/>
                <a:gd name="T7" fmla="*/ 3 h 65"/>
                <a:gd name="T8" fmla="*/ 74 w 148"/>
                <a:gd name="T9" fmla="*/ 9 h 65"/>
                <a:gd name="T10" fmla="*/ 100 w 148"/>
                <a:gd name="T11" fmla="*/ 23 h 65"/>
                <a:gd name="T12" fmla="*/ 140 w 148"/>
                <a:gd name="T13" fmla="*/ 42 h 65"/>
                <a:gd name="T14" fmla="*/ 147 w 148"/>
                <a:gd name="T15" fmla="*/ 52 h 65"/>
                <a:gd name="T16" fmla="*/ 127 w 148"/>
                <a:gd name="T17" fmla="*/ 64 h 65"/>
                <a:gd name="T18" fmla="*/ 96 w 148"/>
                <a:gd name="T19" fmla="*/ 61 h 65"/>
                <a:gd name="T20" fmla="*/ 100 w 148"/>
                <a:gd name="T21" fmla="*/ 45 h 65"/>
                <a:gd name="T22" fmla="*/ 90 w 148"/>
                <a:gd name="T23" fmla="*/ 35 h 65"/>
                <a:gd name="T24" fmla="*/ 68 w 148"/>
                <a:gd name="T25" fmla="*/ 20 h 65"/>
                <a:gd name="T26" fmla="*/ 60 w 148"/>
                <a:gd name="T27" fmla="*/ 17 h 65"/>
                <a:gd name="T28" fmla="*/ 17 w 148"/>
                <a:gd name="T29" fmla="*/ 13 h 65"/>
                <a:gd name="T30" fmla="*/ 0 w 148"/>
                <a:gd name="T31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65">
                  <a:moveTo>
                    <a:pt x="0" y="19"/>
                  </a:moveTo>
                  <a:lnTo>
                    <a:pt x="14" y="6"/>
                  </a:lnTo>
                  <a:lnTo>
                    <a:pt x="26" y="0"/>
                  </a:lnTo>
                  <a:lnTo>
                    <a:pt x="46" y="3"/>
                  </a:lnTo>
                  <a:lnTo>
                    <a:pt x="74" y="9"/>
                  </a:lnTo>
                  <a:lnTo>
                    <a:pt x="100" y="23"/>
                  </a:lnTo>
                  <a:lnTo>
                    <a:pt x="140" y="42"/>
                  </a:lnTo>
                  <a:lnTo>
                    <a:pt x="147" y="52"/>
                  </a:lnTo>
                  <a:lnTo>
                    <a:pt x="127" y="64"/>
                  </a:lnTo>
                  <a:lnTo>
                    <a:pt x="96" y="61"/>
                  </a:lnTo>
                  <a:lnTo>
                    <a:pt x="100" y="45"/>
                  </a:lnTo>
                  <a:lnTo>
                    <a:pt x="90" y="35"/>
                  </a:lnTo>
                  <a:lnTo>
                    <a:pt x="68" y="20"/>
                  </a:lnTo>
                  <a:lnTo>
                    <a:pt x="60" y="17"/>
                  </a:lnTo>
                  <a:lnTo>
                    <a:pt x="17" y="13"/>
                  </a:lnTo>
                  <a:lnTo>
                    <a:pt x="0" y="1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92" name="Freeform 98">
              <a:extLst>
                <a:ext uri="{FF2B5EF4-FFF2-40B4-BE49-F238E27FC236}">
                  <a16:creationId xmlns:a16="http://schemas.microsoft.com/office/drawing/2014/main" id="{8F63F798-523B-F77E-E4DD-631B39AE1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867" y="4179244"/>
              <a:ext cx="133561" cy="74376"/>
            </a:xfrm>
            <a:custGeom>
              <a:avLst/>
              <a:gdLst>
                <a:gd name="T0" fmla="*/ 13 w 87"/>
                <a:gd name="T1" fmla="*/ 4 h 49"/>
                <a:gd name="T2" fmla="*/ 0 w 87"/>
                <a:gd name="T3" fmla="*/ 11 h 49"/>
                <a:gd name="T4" fmla="*/ 1 w 87"/>
                <a:gd name="T5" fmla="*/ 26 h 49"/>
                <a:gd name="T6" fmla="*/ 30 w 87"/>
                <a:gd name="T7" fmla="*/ 30 h 49"/>
                <a:gd name="T8" fmla="*/ 41 w 87"/>
                <a:gd name="T9" fmla="*/ 40 h 49"/>
                <a:gd name="T10" fmla="*/ 54 w 87"/>
                <a:gd name="T11" fmla="*/ 33 h 49"/>
                <a:gd name="T12" fmla="*/ 49 w 87"/>
                <a:gd name="T13" fmla="*/ 22 h 49"/>
                <a:gd name="T14" fmla="*/ 63 w 87"/>
                <a:gd name="T15" fmla="*/ 21 h 49"/>
                <a:gd name="T16" fmla="*/ 77 w 87"/>
                <a:gd name="T17" fmla="*/ 37 h 49"/>
                <a:gd name="T18" fmla="*/ 83 w 87"/>
                <a:gd name="T19" fmla="*/ 48 h 49"/>
                <a:gd name="T20" fmla="*/ 86 w 87"/>
                <a:gd name="T21" fmla="*/ 17 h 49"/>
                <a:gd name="T22" fmla="*/ 67 w 87"/>
                <a:gd name="T23" fmla="*/ 4 h 49"/>
                <a:gd name="T24" fmla="*/ 52 w 87"/>
                <a:gd name="T25" fmla="*/ 0 h 49"/>
                <a:gd name="T26" fmla="*/ 40 w 87"/>
                <a:gd name="T27" fmla="*/ 11 h 49"/>
                <a:gd name="T28" fmla="*/ 13 w 87"/>
                <a:gd name="T29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49">
                  <a:moveTo>
                    <a:pt x="13" y="4"/>
                  </a:moveTo>
                  <a:lnTo>
                    <a:pt x="0" y="11"/>
                  </a:lnTo>
                  <a:lnTo>
                    <a:pt x="1" y="26"/>
                  </a:lnTo>
                  <a:lnTo>
                    <a:pt x="30" y="30"/>
                  </a:lnTo>
                  <a:lnTo>
                    <a:pt x="41" y="40"/>
                  </a:lnTo>
                  <a:lnTo>
                    <a:pt x="54" y="33"/>
                  </a:lnTo>
                  <a:lnTo>
                    <a:pt x="49" y="22"/>
                  </a:lnTo>
                  <a:lnTo>
                    <a:pt x="63" y="21"/>
                  </a:lnTo>
                  <a:lnTo>
                    <a:pt x="77" y="37"/>
                  </a:lnTo>
                  <a:lnTo>
                    <a:pt x="83" y="48"/>
                  </a:lnTo>
                  <a:lnTo>
                    <a:pt x="86" y="17"/>
                  </a:lnTo>
                  <a:lnTo>
                    <a:pt x="67" y="4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13" y="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93" name="Freeform 99">
              <a:extLst>
                <a:ext uri="{FF2B5EF4-FFF2-40B4-BE49-F238E27FC236}">
                  <a16:creationId xmlns:a16="http://schemas.microsoft.com/office/drawing/2014/main" id="{F9E86844-C0FF-F090-F5CD-381DB968B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812" y="4398240"/>
              <a:ext cx="169362" cy="157016"/>
            </a:xfrm>
            <a:custGeom>
              <a:avLst/>
              <a:gdLst>
                <a:gd name="T0" fmla="*/ 109 w 110"/>
                <a:gd name="T1" fmla="*/ 47 h 101"/>
                <a:gd name="T2" fmla="*/ 96 w 110"/>
                <a:gd name="T3" fmla="*/ 31 h 101"/>
                <a:gd name="T4" fmla="*/ 81 w 110"/>
                <a:gd name="T5" fmla="*/ 20 h 101"/>
                <a:gd name="T6" fmla="*/ 70 w 110"/>
                <a:gd name="T7" fmla="*/ 11 h 101"/>
                <a:gd name="T8" fmla="*/ 47 w 110"/>
                <a:gd name="T9" fmla="*/ 12 h 101"/>
                <a:gd name="T10" fmla="*/ 26 w 110"/>
                <a:gd name="T11" fmla="*/ 0 h 101"/>
                <a:gd name="T12" fmla="*/ 14 w 110"/>
                <a:gd name="T13" fmla="*/ 6 h 101"/>
                <a:gd name="T14" fmla="*/ 11 w 110"/>
                <a:gd name="T15" fmla="*/ 23 h 101"/>
                <a:gd name="T16" fmla="*/ 4 w 110"/>
                <a:gd name="T17" fmla="*/ 32 h 101"/>
                <a:gd name="T18" fmla="*/ 0 w 110"/>
                <a:gd name="T19" fmla="*/ 43 h 101"/>
                <a:gd name="T20" fmla="*/ 4 w 110"/>
                <a:gd name="T21" fmla="*/ 54 h 101"/>
                <a:gd name="T22" fmla="*/ 14 w 110"/>
                <a:gd name="T23" fmla="*/ 63 h 101"/>
                <a:gd name="T24" fmla="*/ 15 w 110"/>
                <a:gd name="T25" fmla="*/ 74 h 101"/>
                <a:gd name="T26" fmla="*/ 15 w 110"/>
                <a:gd name="T27" fmla="*/ 89 h 101"/>
                <a:gd name="T28" fmla="*/ 26 w 110"/>
                <a:gd name="T29" fmla="*/ 100 h 101"/>
                <a:gd name="T30" fmla="*/ 41 w 110"/>
                <a:gd name="T31" fmla="*/ 89 h 101"/>
                <a:gd name="T32" fmla="*/ 60 w 110"/>
                <a:gd name="T33" fmla="*/ 75 h 101"/>
                <a:gd name="T34" fmla="*/ 101 w 110"/>
                <a:gd name="T35" fmla="*/ 57 h 101"/>
                <a:gd name="T36" fmla="*/ 109 w 110"/>
                <a:gd name="T37" fmla="*/ 4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1">
                  <a:moveTo>
                    <a:pt x="109" y="47"/>
                  </a:moveTo>
                  <a:lnTo>
                    <a:pt x="96" y="31"/>
                  </a:lnTo>
                  <a:lnTo>
                    <a:pt x="81" y="20"/>
                  </a:lnTo>
                  <a:lnTo>
                    <a:pt x="70" y="11"/>
                  </a:lnTo>
                  <a:lnTo>
                    <a:pt x="47" y="12"/>
                  </a:lnTo>
                  <a:lnTo>
                    <a:pt x="26" y="0"/>
                  </a:lnTo>
                  <a:lnTo>
                    <a:pt x="14" y="6"/>
                  </a:lnTo>
                  <a:lnTo>
                    <a:pt x="11" y="23"/>
                  </a:lnTo>
                  <a:lnTo>
                    <a:pt x="4" y="32"/>
                  </a:lnTo>
                  <a:lnTo>
                    <a:pt x="0" y="43"/>
                  </a:lnTo>
                  <a:lnTo>
                    <a:pt x="4" y="54"/>
                  </a:lnTo>
                  <a:lnTo>
                    <a:pt x="14" y="63"/>
                  </a:lnTo>
                  <a:lnTo>
                    <a:pt x="15" y="74"/>
                  </a:lnTo>
                  <a:lnTo>
                    <a:pt x="15" y="89"/>
                  </a:lnTo>
                  <a:lnTo>
                    <a:pt x="26" y="100"/>
                  </a:lnTo>
                  <a:lnTo>
                    <a:pt x="41" y="89"/>
                  </a:lnTo>
                  <a:lnTo>
                    <a:pt x="60" y="75"/>
                  </a:lnTo>
                  <a:lnTo>
                    <a:pt x="101" y="57"/>
                  </a:lnTo>
                  <a:lnTo>
                    <a:pt x="109" y="47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94" name="Freeform 100">
              <a:extLst>
                <a:ext uri="{FF2B5EF4-FFF2-40B4-BE49-F238E27FC236}">
                  <a16:creationId xmlns:a16="http://schemas.microsoft.com/office/drawing/2014/main" id="{5CE656E1-AE7D-7BB3-1514-663EE0B6E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428" y="4206791"/>
              <a:ext cx="97762" cy="192827"/>
            </a:xfrm>
            <a:custGeom>
              <a:avLst/>
              <a:gdLst>
                <a:gd name="T0" fmla="*/ 18 w 64"/>
                <a:gd name="T1" fmla="*/ 0 h 125"/>
                <a:gd name="T2" fmla="*/ 18 w 64"/>
                <a:gd name="T3" fmla="*/ 14 h 125"/>
                <a:gd name="T4" fmla="*/ 12 w 64"/>
                <a:gd name="T5" fmla="*/ 20 h 125"/>
                <a:gd name="T6" fmla="*/ 9 w 64"/>
                <a:gd name="T7" fmla="*/ 28 h 125"/>
                <a:gd name="T8" fmla="*/ 1 w 64"/>
                <a:gd name="T9" fmla="*/ 36 h 125"/>
                <a:gd name="T10" fmla="*/ 0 w 64"/>
                <a:gd name="T11" fmla="*/ 50 h 125"/>
                <a:gd name="T12" fmla="*/ 7 w 64"/>
                <a:gd name="T13" fmla="*/ 59 h 125"/>
                <a:gd name="T14" fmla="*/ 7 w 64"/>
                <a:gd name="T15" fmla="*/ 70 h 125"/>
                <a:gd name="T16" fmla="*/ 18 w 64"/>
                <a:gd name="T17" fmla="*/ 73 h 125"/>
                <a:gd name="T18" fmla="*/ 22 w 64"/>
                <a:gd name="T19" fmla="*/ 90 h 125"/>
                <a:gd name="T20" fmla="*/ 18 w 64"/>
                <a:gd name="T21" fmla="*/ 101 h 125"/>
                <a:gd name="T22" fmla="*/ 25 w 64"/>
                <a:gd name="T23" fmla="*/ 116 h 125"/>
                <a:gd name="T24" fmla="*/ 32 w 64"/>
                <a:gd name="T25" fmla="*/ 124 h 125"/>
                <a:gd name="T26" fmla="*/ 41 w 64"/>
                <a:gd name="T27" fmla="*/ 123 h 125"/>
                <a:gd name="T28" fmla="*/ 45 w 64"/>
                <a:gd name="T29" fmla="*/ 117 h 125"/>
                <a:gd name="T30" fmla="*/ 57 w 64"/>
                <a:gd name="T31" fmla="*/ 116 h 125"/>
                <a:gd name="T32" fmla="*/ 60 w 64"/>
                <a:gd name="T33" fmla="*/ 109 h 125"/>
                <a:gd name="T34" fmla="*/ 59 w 64"/>
                <a:gd name="T35" fmla="*/ 94 h 125"/>
                <a:gd name="T36" fmla="*/ 50 w 64"/>
                <a:gd name="T37" fmla="*/ 89 h 125"/>
                <a:gd name="T38" fmla="*/ 45 w 64"/>
                <a:gd name="T39" fmla="*/ 83 h 125"/>
                <a:gd name="T40" fmla="*/ 45 w 64"/>
                <a:gd name="T41" fmla="*/ 70 h 125"/>
                <a:gd name="T42" fmla="*/ 51 w 64"/>
                <a:gd name="T43" fmla="*/ 65 h 125"/>
                <a:gd name="T44" fmla="*/ 61 w 64"/>
                <a:gd name="T45" fmla="*/ 66 h 125"/>
                <a:gd name="T46" fmla="*/ 63 w 64"/>
                <a:gd name="T47" fmla="*/ 51 h 125"/>
                <a:gd name="T48" fmla="*/ 61 w 64"/>
                <a:gd name="T49" fmla="*/ 36 h 125"/>
                <a:gd name="T50" fmla="*/ 55 w 64"/>
                <a:gd name="T51" fmla="*/ 30 h 125"/>
                <a:gd name="T52" fmla="*/ 44 w 64"/>
                <a:gd name="T53" fmla="*/ 29 h 125"/>
                <a:gd name="T54" fmla="*/ 41 w 64"/>
                <a:gd name="T55" fmla="*/ 15 h 125"/>
                <a:gd name="T56" fmla="*/ 33 w 64"/>
                <a:gd name="T57" fmla="*/ 14 h 125"/>
                <a:gd name="T58" fmla="*/ 29 w 64"/>
                <a:gd name="T59" fmla="*/ 2 h 125"/>
                <a:gd name="T60" fmla="*/ 18 w 64"/>
                <a:gd name="T6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125">
                  <a:moveTo>
                    <a:pt x="18" y="0"/>
                  </a:moveTo>
                  <a:lnTo>
                    <a:pt x="18" y="14"/>
                  </a:lnTo>
                  <a:lnTo>
                    <a:pt x="12" y="20"/>
                  </a:lnTo>
                  <a:lnTo>
                    <a:pt x="9" y="28"/>
                  </a:lnTo>
                  <a:lnTo>
                    <a:pt x="1" y="36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7" y="70"/>
                  </a:lnTo>
                  <a:lnTo>
                    <a:pt x="18" y="73"/>
                  </a:lnTo>
                  <a:lnTo>
                    <a:pt x="22" y="90"/>
                  </a:lnTo>
                  <a:lnTo>
                    <a:pt x="18" y="101"/>
                  </a:lnTo>
                  <a:lnTo>
                    <a:pt x="25" y="116"/>
                  </a:lnTo>
                  <a:lnTo>
                    <a:pt x="32" y="124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7" y="116"/>
                  </a:lnTo>
                  <a:lnTo>
                    <a:pt x="60" y="109"/>
                  </a:lnTo>
                  <a:lnTo>
                    <a:pt x="59" y="94"/>
                  </a:lnTo>
                  <a:lnTo>
                    <a:pt x="50" y="89"/>
                  </a:lnTo>
                  <a:lnTo>
                    <a:pt x="45" y="83"/>
                  </a:lnTo>
                  <a:lnTo>
                    <a:pt x="45" y="70"/>
                  </a:lnTo>
                  <a:lnTo>
                    <a:pt x="51" y="65"/>
                  </a:lnTo>
                  <a:lnTo>
                    <a:pt x="61" y="66"/>
                  </a:lnTo>
                  <a:lnTo>
                    <a:pt x="63" y="51"/>
                  </a:lnTo>
                  <a:lnTo>
                    <a:pt x="61" y="36"/>
                  </a:lnTo>
                  <a:lnTo>
                    <a:pt x="55" y="30"/>
                  </a:lnTo>
                  <a:lnTo>
                    <a:pt x="44" y="29"/>
                  </a:lnTo>
                  <a:lnTo>
                    <a:pt x="41" y="15"/>
                  </a:lnTo>
                  <a:lnTo>
                    <a:pt x="33" y="14"/>
                  </a:lnTo>
                  <a:lnTo>
                    <a:pt x="29" y="2"/>
                  </a:lnTo>
                  <a:lnTo>
                    <a:pt x="18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95" name="Freeform 101">
              <a:extLst>
                <a:ext uri="{FF2B5EF4-FFF2-40B4-BE49-F238E27FC236}">
                  <a16:creationId xmlns:a16="http://schemas.microsoft.com/office/drawing/2014/main" id="{737C2AB3-7EA3-2B83-DEF0-84C1D4965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897" y="4261884"/>
              <a:ext cx="92254" cy="126715"/>
            </a:xfrm>
            <a:custGeom>
              <a:avLst/>
              <a:gdLst>
                <a:gd name="T0" fmla="*/ 19 w 61"/>
                <a:gd name="T1" fmla="*/ 15 h 82"/>
                <a:gd name="T2" fmla="*/ 17 w 61"/>
                <a:gd name="T3" fmla="*/ 30 h 82"/>
                <a:gd name="T4" fmla="*/ 7 w 61"/>
                <a:gd name="T5" fmla="*/ 29 h 82"/>
                <a:gd name="T6" fmla="*/ 0 w 61"/>
                <a:gd name="T7" fmla="*/ 34 h 82"/>
                <a:gd name="T8" fmla="*/ 1 w 61"/>
                <a:gd name="T9" fmla="*/ 47 h 82"/>
                <a:gd name="T10" fmla="*/ 6 w 61"/>
                <a:gd name="T11" fmla="*/ 53 h 82"/>
                <a:gd name="T12" fmla="*/ 14 w 61"/>
                <a:gd name="T13" fmla="*/ 59 h 82"/>
                <a:gd name="T14" fmla="*/ 15 w 61"/>
                <a:gd name="T15" fmla="*/ 73 h 82"/>
                <a:gd name="T16" fmla="*/ 13 w 61"/>
                <a:gd name="T17" fmla="*/ 81 h 82"/>
                <a:gd name="T18" fmla="*/ 30 w 61"/>
                <a:gd name="T19" fmla="*/ 80 h 82"/>
                <a:gd name="T20" fmla="*/ 30 w 61"/>
                <a:gd name="T21" fmla="*/ 67 h 82"/>
                <a:gd name="T22" fmla="*/ 52 w 61"/>
                <a:gd name="T23" fmla="*/ 65 h 82"/>
                <a:gd name="T24" fmla="*/ 56 w 61"/>
                <a:gd name="T25" fmla="*/ 61 h 82"/>
                <a:gd name="T26" fmla="*/ 56 w 61"/>
                <a:gd name="T27" fmla="*/ 19 h 82"/>
                <a:gd name="T28" fmla="*/ 60 w 61"/>
                <a:gd name="T29" fmla="*/ 10 h 82"/>
                <a:gd name="T30" fmla="*/ 54 w 61"/>
                <a:gd name="T31" fmla="*/ 0 h 82"/>
                <a:gd name="T32" fmla="*/ 37 w 61"/>
                <a:gd name="T33" fmla="*/ 0 h 82"/>
                <a:gd name="T34" fmla="*/ 32 w 61"/>
                <a:gd name="T35" fmla="*/ 8 h 82"/>
                <a:gd name="T36" fmla="*/ 19 w 61"/>
                <a:gd name="T37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82">
                  <a:moveTo>
                    <a:pt x="19" y="15"/>
                  </a:moveTo>
                  <a:lnTo>
                    <a:pt x="17" y="30"/>
                  </a:lnTo>
                  <a:lnTo>
                    <a:pt x="7" y="29"/>
                  </a:lnTo>
                  <a:lnTo>
                    <a:pt x="0" y="34"/>
                  </a:lnTo>
                  <a:lnTo>
                    <a:pt x="1" y="47"/>
                  </a:lnTo>
                  <a:lnTo>
                    <a:pt x="6" y="53"/>
                  </a:lnTo>
                  <a:lnTo>
                    <a:pt x="14" y="59"/>
                  </a:lnTo>
                  <a:lnTo>
                    <a:pt x="15" y="73"/>
                  </a:lnTo>
                  <a:lnTo>
                    <a:pt x="13" y="81"/>
                  </a:lnTo>
                  <a:lnTo>
                    <a:pt x="30" y="80"/>
                  </a:lnTo>
                  <a:lnTo>
                    <a:pt x="30" y="67"/>
                  </a:lnTo>
                  <a:lnTo>
                    <a:pt x="52" y="65"/>
                  </a:lnTo>
                  <a:lnTo>
                    <a:pt x="56" y="61"/>
                  </a:lnTo>
                  <a:lnTo>
                    <a:pt x="56" y="19"/>
                  </a:lnTo>
                  <a:lnTo>
                    <a:pt x="60" y="10"/>
                  </a:lnTo>
                  <a:lnTo>
                    <a:pt x="54" y="0"/>
                  </a:lnTo>
                  <a:lnTo>
                    <a:pt x="37" y="0"/>
                  </a:lnTo>
                  <a:lnTo>
                    <a:pt x="32" y="8"/>
                  </a:lnTo>
                  <a:lnTo>
                    <a:pt x="19" y="15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96" name="Freeform 102">
              <a:extLst>
                <a:ext uri="{FF2B5EF4-FFF2-40B4-BE49-F238E27FC236}">
                  <a16:creationId xmlns:a16="http://schemas.microsoft.com/office/drawing/2014/main" id="{1023A59A-0996-39D1-B224-F3BC2AEE1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028" y="4314223"/>
              <a:ext cx="886738" cy="991680"/>
            </a:xfrm>
            <a:custGeom>
              <a:avLst/>
              <a:gdLst>
                <a:gd name="T0" fmla="*/ 58 w 573"/>
                <a:gd name="T1" fmla="*/ 58 h 641"/>
                <a:gd name="T2" fmla="*/ 62 w 573"/>
                <a:gd name="T3" fmla="*/ 98 h 641"/>
                <a:gd name="T4" fmla="*/ 57 w 573"/>
                <a:gd name="T5" fmla="*/ 131 h 641"/>
                <a:gd name="T6" fmla="*/ 29 w 573"/>
                <a:gd name="T7" fmla="*/ 147 h 641"/>
                <a:gd name="T8" fmla="*/ 18 w 573"/>
                <a:gd name="T9" fmla="*/ 178 h 641"/>
                <a:gd name="T10" fmla="*/ 0 w 573"/>
                <a:gd name="T11" fmla="*/ 201 h 641"/>
                <a:gd name="T12" fmla="*/ 17 w 573"/>
                <a:gd name="T13" fmla="*/ 228 h 641"/>
                <a:gd name="T14" fmla="*/ 42 w 573"/>
                <a:gd name="T15" fmla="*/ 241 h 641"/>
                <a:gd name="T16" fmla="*/ 71 w 573"/>
                <a:gd name="T17" fmla="*/ 259 h 641"/>
                <a:gd name="T18" fmla="*/ 96 w 573"/>
                <a:gd name="T19" fmla="*/ 252 h 641"/>
                <a:gd name="T20" fmla="*/ 108 w 573"/>
                <a:gd name="T21" fmla="*/ 235 h 641"/>
                <a:gd name="T22" fmla="*/ 136 w 573"/>
                <a:gd name="T23" fmla="*/ 277 h 641"/>
                <a:gd name="T24" fmla="*/ 163 w 573"/>
                <a:gd name="T25" fmla="*/ 286 h 641"/>
                <a:gd name="T26" fmla="*/ 190 w 573"/>
                <a:gd name="T27" fmla="*/ 299 h 641"/>
                <a:gd name="T28" fmla="*/ 207 w 573"/>
                <a:gd name="T29" fmla="*/ 316 h 641"/>
                <a:gd name="T30" fmla="*/ 204 w 573"/>
                <a:gd name="T31" fmla="*/ 343 h 641"/>
                <a:gd name="T32" fmla="*/ 230 w 573"/>
                <a:gd name="T33" fmla="*/ 359 h 641"/>
                <a:gd name="T34" fmla="*/ 245 w 573"/>
                <a:gd name="T35" fmla="*/ 376 h 641"/>
                <a:gd name="T36" fmla="*/ 230 w 573"/>
                <a:gd name="T37" fmla="*/ 405 h 641"/>
                <a:gd name="T38" fmla="*/ 243 w 573"/>
                <a:gd name="T39" fmla="*/ 431 h 641"/>
                <a:gd name="T40" fmla="*/ 268 w 573"/>
                <a:gd name="T41" fmla="*/ 445 h 641"/>
                <a:gd name="T42" fmla="*/ 295 w 573"/>
                <a:gd name="T43" fmla="*/ 464 h 641"/>
                <a:gd name="T44" fmla="*/ 302 w 573"/>
                <a:gd name="T45" fmla="*/ 520 h 641"/>
                <a:gd name="T46" fmla="*/ 299 w 573"/>
                <a:gd name="T47" fmla="*/ 533 h 641"/>
                <a:gd name="T48" fmla="*/ 277 w 573"/>
                <a:gd name="T49" fmla="*/ 557 h 641"/>
                <a:gd name="T50" fmla="*/ 269 w 573"/>
                <a:gd name="T51" fmla="*/ 584 h 641"/>
                <a:gd name="T52" fmla="*/ 320 w 573"/>
                <a:gd name="T53" fmla="*/ 629 h 641"/>
                <a:gd name="T54" fmla="*/ 331 w 573"/>
                <a:gd name="T55" fmla="*/ 611 h 641"/>
                <a:gd name="T56" fmla="*/ 342 w 573"/>
                <a:gd name="T57" fmla="*/ 581 h 641"/>
                <a:gd name="T58" fmla="*/ 339 w 573"/>
                <a:gd name="T59" fmla="*/ 603 h 641"/>
                <a:gd name="T60" fmla="*/ 364 w 573"/>
                <a:gd name="T61" fmla="*/ 578 h 641"/>
                <a:gd name="T62" fmla="*/ 383 w 573"/>
                <a:gd name="T63" fmla="*/ 500 h 641"/>
                <a:gd name="T64" fmla="*/ 403 w 573"/>
                <a:gd name="T65" fmla="*/ 476 h 641"/>
                <a:gd name="T66" fmla="*/ 456 w 573"/>
                <a:gd name="T67" fmla="*/ 455 h 641"/>
                <a:gd name="T68" fmla="*/ 486 w 573"/>
                <a:gd name="T69" fmla="*/ 420 h 641"/>
                <a:gd name="T70" fmla="*/ 501 w 573"/>
                <a:gd name="T71" fmla="*/ 365 h 641"/>
                <a:gd name="T72" fmla="*/ 525 w 573"/>
                <a:gd name="T73" fmla="*/ 280 h 641"/>
                <a:gd name="T74" fmla="*/ 536 w 573"/>
                <a:gd name="T75" fmla="*/ 247 h 641"/>
                <a:gd name="T76" fmla="*/ 558 w 573"/>
                <a:gd name="T77" fmla="*/ 226 h 641"/>
                <a:gd name="T78" fmla="*/ 563 w 573"/>
                <a:gd name="T79" fmla="*/ 198 h 641"/>
                <a:gd name="T80" fmla="*/ 562 w 573"/>
                <a:gd name="T81" fmla="*/ 184 h 641"/>
                <a:gd name="T82" fmla="*/ 542 w 573"/>
                <a:gd name="T83" fmla="*/ 148 h 641"/>
                <a:gd name="T84" fmla="*/ 513 w 573"/>
                <a:gd name="T85" fmla="*/ 130 h 641"/>
                <a:gd name="T86" fmla="*/ 486 w 573"/>
                <a:gd name="T87" fmla="*/ 114 h 641"/>
                <a:gd name="T88" fmla="*/ 456 w 573"/>
                <a:gd name="T89" fmla="*/ 109 h 641"/>
                <a:gd name="T90" fmla="*/ 426 w 573"/>
                <a:gd name="T91" fmla="*/ 92 h 641"/>
                <a:gd name="T92" fmla="*/ 385 w 573"/>
                <a:gd name="T93" fmla="*/ 84 h 641"/>
                <a:gd name="T94" fmla="*/ 358 w 573"/>
                <a:gd name="T95" fmla="*/ 102 h 641"/>
                <a:gd name="T96" fmla="*/ 362 w 573"/>
                <a:gd name="T97" fmla="*/ 74 h 641"/>
                <a:gd name="T98" fmla="*/ 334 w 573"/>
                <a:gd name="T99" fmla="*/ 90 h 641"/>
                <a:gd name="T100" fmla="*/ 330 w 573"/>
                <a:gd name="T101" fmla="*/ 81 h 641"/>
                <a:gd name="T102" fmla="*/ 349 w 573"/>
                <a:gd name="T103" fmla="*/ 48 h 641"/>
                <a:gd name="T104" fmla="*/ 318 w 573"/>
                <a:gd name="T105" fmla="*/ 14 h 641"/>
                <a:gd name="T106" fmla="*/ 302 w 573"/>
                <a:gd name="T107" fmla="*/ 40 h 641"/>
                <a:gd name="T108" fmla="*/ 259 w 573"/>
                <a:gd name="T109" fmla="*/ 33 h 641"/>
                <a:gd name="T110" fmla="*/ 230 w 573"/>
                <a:gd name="T111" fmla="*/ 47 h 641"/>
                <a:gd name="T112" fmla="*/ 209 w 573"/>
                <a:gd name="T113" fmla="*/ 46 h 641"/>
                <a:gd name="T114" fmla="*/ 203 w 573"/>
                <a:gd name="T115" fmla="*/ 3 h 641"/>
                <a:gd name="T116" fmla="*/ 162 w 573"/>
                <a:gd name="T117" fmla="*/ 11 h 641"/>
                <a:gd name="T118" fmla="*/ 136 w 573"/>
                <a:gd name="T119" fmla="*/ 7 h 641"/>
                <a:gd name="T120" fmla="*/ 143 w 573"/>
                <a:gd name="T121" fmla="*/ 36 h 641"/>
                <a:gd name="T122" fmla="*/ 117 w 573"/>
                <a:gd name="T123" fmla="*/ 58 h 641"/>
                <a:gd name="T124" fmla="*/ 89 w 573"/>
                <a:gd name="T125" fmla="*/ 39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3" h="641">
                  <a:moveTo>
                    <a:pt x="89" y="39"/>
                  </a:moveTo>
                  <a:lnTo>
                    <a:pt x="64" y="47"/>
                  </a:lnTo>
                  <a:lnTo>
                    <a:pt x="58" y="58"/>
                  </a:lnTo>
                  <a:lnTo>
                    <a:pt x="66" y="65"/>
                  </a:lnTo>
                  <a:lnTo>
                    <a:pt x="58" y="70"/>
                  </a:lnTo>
                  <a:lnTo>
                    <a:pt x="62" y="98"/>
                  </a:lnTo>
                  <a:lnTo>
                    <a:pt x="62" y="111"/>
                  </a:lnTo>
                  <a:lnTo>
                    <a:pt x="47" y="113"/>
                  </a:lnTo>
                  <a:lnTo>
                    <a:pt x="57" y="131"/>
                  </a:lnTo>
                  <a:lnTo>
                    <a:pt x="53" y="145"/>
                  </a:lnTo>
                  <a:lnTo>
                    <a:pt x="42" y="151"/>
                  </a:lnTo>
                  <a:lnTo>
                    <a:pt x="29" y="147"/>
                  </a:lnTo>
                  <a:lnTo>
                    <a:pt x="19" y="154"/>
                  </a:lnTo>
                  <a:lnTo>
                    <a:pt x="14" y="168"/>
                  </a:lnTo>
                  <a:lnTo>
                    <a:pt x="18" y="178"/>
                  </a:lnTo>
                  <a:lnTo>
                    <a:pt x="11" y="183"/>
                  </a:lnTo>
                  <a:lnTo>
                    <a:pt x="3" y="187"/>
                  </a:lnTo>
                  <a:lnTo>
                    <a:pt x="0" y="201"/>
                  </a:lnTo>
                  <a:lnTo>
                    <a:pt x="3" y="210"/>
                  </a:lnTo>
                  <a:lnTo>
                    <a:pt x="14" y="219"/>
                  </a:lnTo>
                  <a:lnTo>
                    <a:pt x="17" y="228"/>
                  </a:lnTo>
                  <a:lnTo>
                    <a:pt x="27" y="230"/>
                  </a:lnTo>
                  <a:lnTo>
                    <a:pt x="29" y="238"/>
                  </a:lnTo>
                  <a:lnTo>
                    <a:pt x="42" y="241"/>
                  </a:lnTo>
                  <a:lnTo>
                    <a:pt x="53" y="234"/>
                  </a:lnTo>
                  <a:lnTo>
                    <a:pt x="58" y="252"/>
                  </a:lnTo>
                  <a:lnTo>
                    <a:pt x="71" y="259"/>
                  </a:lnTo>
                  <a:lnTo>
                    <a:pt x="81" y="259"/>
                  </a:lnTo>
                  <a:lnTo>
                    <a:pt x="91" y="256"/>
                  </a:lnTo>
                  <a:lnTo>
                    <a:pt x="96" y="252"/>
                  </a:lnTo>
                  <a:lnTo>
                    <a:pt x="99" y="245"/>
                  </a:lnTo>
                  <a:lnTo>
                    <a:pt x="107" y="246"/>
                  </a:lnTo>
                  <a:lnTo>
                    <a:pt x="108" y="235"/>
                  </a:lnTo>
                  <a:lnTo>
                    <a:pt x="128" y="237"/>
                  </a:lnTo>
                  <a:lnTo>
                    <a:pt x="130" y="267"/>
                  </a:lnTo>
                  <a:lnTo>
                    <a:pt x="136" y="277"/>
                  </a:lnTo>
                  <a:lnTo>
                    <a:pt x="138" y="282"/>
                  </a:lnTo>
                  <a:lnTo>
                    <a:pt x="161" y="282"/>
                  </a:lnTo>
                  <a:lnTo>
                    <a:pt x="163" y="286"/>
                  </a:lnTo>
                  <a:lnTo>
                    <a:pt x="173" y="288"/>
                  </a:lnTo>
                  <a:lnTo>
                    <a:pt x="175" y="297"/>
                  </a:lnTo>
                  <a:lnTo>
                    <a:pt x="190" y="299"/>
                  </a:lnTo>
                  <a:lnTo>
                    <a:pt x="197" y="301"/>
                  </a:lnTo>
                  <a:lnTo>
                    <a:pt x="199" y="315"/>
                  </a:lnTo>
                  <a:lnTo>
                    <a:pt x="207" y="316"/>
                  </a:lnTo>
                  <a:lnTo>
                    <a:pt x="199" y="322"/>
                  </a:lnTo>
                  <a:lnTo>
                    <a:pt x="200" y="342"/>
                  </a:lnTo>
                  <a:lnTo>
                    <a:pt x="204" y="343"/>
                  </a:lnTo>
                  <a:lnTo>
                    <a:pt x="209" y="349"/>
                  </a:lnTo>
                  <a:lnTo>
                    <a:pt x="229" y="348"/>
                  </a:lnTo>
                  <a:lnTo>
                    <a:pt x="230" y="359"/>
                  </a:lnTo>
                  <a:lnTo>
                    <a:pt x="238" y="361"/>
                  </a:lnTo>
                  <a:lnTo>
                    <a:pt x="240" y="372"/>
                  </a:lnTo>
                  <a:lnTo>
                    <a:pt x="245" y="376"/>
                  </a:lnTo>
                  <a:lnTo>
                    <a:pt x="243" y="394"/>
                  </a:lnTo>
                  <a:lnTo>
                    <a:pt x="238" y="403"/>
                  </a:lnTo>
                  <a:lnTo>
                    <a:pt x="230" y="405"/>
                  </a:lnTo>
                  <a:lnTo>
                    <a:pt x="231" y="416"/>
                  </a:lnTo>
                  <a:lnTo>
                    <a:pt x="242" y="420"/>
                  </a:lnTo>
                  <a:lnTo>
                    <a:pt x="243" y="431"/>
                  </a:lnTo>
                  <a:lnTo>
                    <a:pt x="257" y="435"/>
                  </a:lnTo>
                  <a:lnTo>
                    <a:pt x="260" y="442"/>
                  </a:lnTo>
                  <a:lnTo>
                    <a:pt x="268" y="445"/>
                  </a:lnTo>
                  <a:lnTo>
                    <a:pt x="281" y="446"/>
                  </a:lnTo>
                  <a:lnTo>
                    <a:pt x="283" y="463"/>
                  </a:lnTo>
                  <a:lnTo>
                    <a:pt x="295" y="464"/>
                  </a:lnTo>
                  <a:lnTo>
                    <a:pt x="297" y="501"/>
                  </a:lnTo>
                  <a:lnTo>
                    <a:pt x="300" y="504"/>
                  </a:lnTo>
                  <a:lnTo>
                    <a:pt x="302" y="520"/>
                  </a:lnTo>
                  <a:lnTo>
                    <a:pt x="309" y="520"/>
                  </a:lnTo>
                  <a:lnTo>
                    <a:pt x="310" y="531"/>
                  </a:lnTo>
                  <a:lnTo>
                    <a:pt x="299" y="533"/>
                  </a:lnTo>
                  <a:lnTo>
                    <a:pt x="292" y="543"/>
                  </a:lnTo>
                  <a:lnTo>
                    <a:pt x="285" y="546"/>
                  </a:lnTo>
                  <a:lnTo>
                    <a:pt x="277" y="557"/>
                  </a:lnTo>
                  <a:lnTo>
                    <a:pt x="269" y="565"/>
                  </a:lnTo>
                  <a:lnTo>
                    <a:pt x="264" y="576"/>
                  </a:lnTo>
                  <a:lnTo>
                    <a:pt x="269" y="584"/>
                  </a:lnTo>
                  <a:lnTo>
                    <a:pt x="283" y="589"/>
                  </a:lnTo>
                  <a:lnTo>
                    <a:pt x="314" y="618"/>
                  </a:lnTo>
                  <a:lnTo>
                    <a:pt x="320" y="629"/>
                  </a:lnTo>
                  <a:lnTo>
                    <a:pt x="323" y="640"/>
                  </a:lnTo>
                  <a:lnTo>
                    <a:pt x="330" y="628"/>
                  </a:lnTo>
                  <a:lnTo>
                    <a:pt x="331" y="611"/>
                  </a:lnTo>
                  <a:lnTo>
                    <a:pt x="335" y="599"/>
                  </a:lnTo>
                  <a:lnTo>
                    <a:pt x="336" y="580"/>
                  </a:lnTo>
                  <a:lnTo>
                    <a:pt x="342" y="581"/>
                  </a:lnTo>
                  <a:lnTo>
                    <a:pt x="345" y="585"/>
                  </a:lnTo>
                  <a:lnTo>
                    <a:pt x="343" y="595"/>
                  </a:lnTo>
                  <a:lnTo>
                    <a:pt x="339" y="603"/>
                  </a:lnTo>
                  <a:lnTo>
                    <a:pt x="353" y="598"/>
                  </a:lnTo>
                  <a:lnTo>
                    <a:pt x="356" y="585"/>
                  </a:lnTo>
                  <a:lnTo>
                    <a:pt x="364" y="578"/>
                  </a:lnTo>
                  <a:lnTo>
                    <a:pt x="362" y="558"/>
                  </a:lnTo>
                  <a:lnTo>
                    <a:pt x="378" y="548"/>
                  </a:lnTo>
                  <a:lnTo>
                    <a:pt x="383" y="500"/>
                  </a:lnTo>
                  <a:lnTo>
                    <a:pt x="386" y="489"/>
                  </a:lnTo>
                  <a:lnTo>
                    <a:pt x="398" y="484"/>
                  </a:lnTo>
                  <a:lnTo>
                    <a:pt x="403" y="476"/>
                  </a:lnTo>
                  <a:lnTo>
                    <a:pt x="411" y="470"/>
                  </a:lnTo>
                  <a:lnTo>
                    <a:pt x="426" y="459"/>
                  </a:lnTo>
                  <a:lnTo>
                    <a:pt x="456" y="455"/>
                  </a:lnTo>
                  <a:lnTo>
                    <a:pt x="459" y="447"/>
                  </a:lnTo>
                  <a:lnTo>
                    <a:pt x="482" y="446"/>
                  </a:lnTo>
                  <a:lnTo>
                    <a:pt x="486" y="420"/>
                  </a:lnTo>
                  <a:lnTo>
                    <a:pt x="493" y="408"/>
                  </a:lnTo>
                  <a:lnTo>
                    <a:pt x="499" y="392"/>
                  </a:lnTo>
                  <a:lnTo>
                    <a:pt x="501" y="365"/>
                  </a:lnTo>
                  <a:lnTo>
                    <a:pt x="508" y="361"/>
                  </a:lnTo>
                  <a:lnTo>
                    <a:pt x="512" y="285"/>
                  </a:lnTo>
                  <a:lnTo>
                    <a:pt x="525" y="280"/>
                  </a:lnTo>
                  <a:lnTo>
                    <a:pt x="525" y="265"/>
                  </a:lnTo>
                  <a:lnTo>
                    <a:pt x="532" y="261"/>
                  </a:lnTo>
                  <a:lnTo>
                    <a:pt x="536" y="247"/>
                  </a:lnTo>
                  <a:lnTo>
                    <a:pt x="543" y="244"/>
                  </a:lnTo>
                  <a:lnTo>
                    <a:pt x="547" y="230"/>
                  </a:lnTo>
                  <a:lnTo>
                    <a:pt x="558" y="226"/>
                  </a:lnTo>
                  <a:lnTo>
                    <a:pt x="558" y="214"/>
                  </a:lnTo>
                  <a:lnTo>
                    <a:pt x="564" y="212"/>
                  </a:lnTo>
                  <a:lnTo>
                    <a:pt x="563" y="198"/>
                  </a:lnTo>
                  <a:lnTo>
                    <a:pt x="569" y="198"/>
                  </a:lnTo>
                  <a:lnTo>
                    <a:pt x="572" y="185"/>
                  </a:lnTo>
                  <a:lnTo>
                    <a:pt x="562" y="184"/>
                  </a:lnTo>
                  <a:lnTo>
                    <a:pt x="559" y="156"/>
                  </a:lnTo>
                  <a:lnTo>
                    <a:pt x="553" y="150"/>
                  </a:lnTo>
                  <a:lnTo>
                    <a:pt x="542" y="148"/>
                  </a:lnTo>
                  <a:lnTo>
                    <a:pt x="533" y="142"/>
                  </a:lnTo>
                  <a:lnTo>
                    <a:pt x="525" y="130"/>
                  </a:lnTo>
                  <a:lnTo>
                    <a:pt x="513" y="130"/>
                  </a:lnTo>
                  <a:lnTo>
                    <a:pt x="510" y="119"/>
                  </a:lnTo>
                  <a:lnTo>
                    <a:pt x="500" y="114"/>
                  </a:lnTo>
                  <a:lnTo>
                    <a:pt x="486" y="114"/>
                  </a:lnTo>
                  <a:lnTo>
                    <a:pt x="472" y="111"/>
                  </a:lnTo>
                  <a:lnTo>
                    <a:pt x="465" y="104"/>
                  </a:lnTo>
                  <a:lnTo>
                    <a:pt x="456" y="109"/>
                  </a:lnTo>
                  <a:lnTo>
                    <a:pt x="447" y="110"/>
                  </a:lnTo>
                  <a:lnTo>
                    <a:pt x="435" y="103"/>
                  </a:lnTo>
                  <a:lnTo>
                    <a:pt x="426" y="92"/>
                  </a:lnTo>
                  <a:lnTo>
                    <a:pt x="414" y="84"/>
                  </a:lnTo>
                  <a:lnTo>
                    <a:pt x="401" y="82"/>
                  </a:lnTo>
                  <a:lnTo>
                    <a:pt x="385" y="84"/>
                  </a:lnTo>
                  <a:lnTo>
                    <a:pt x="375" y="87"/>
                  </a:lnTo>
                  <a:lnTo>
                    <a:pt x="371" y="95"/>
                  </a:lnTo>
                  <a:lnTo>
                    <a:pt x="358" y="102"/>
                  </a:lnTo>
                  <a:lnTo>
                    <a:pt x="364" y="92"/>
                  </a:lnTo>
                  <a:lnTo>
                    <a:pt x="370" y="80"/>
                  </a:lnTo>
                  <a:lnTo>
                    <a:pt x="362" y="74"/>
                  </a:lnTo>
                  <a:lnTo>
                    <a:pt x="351" y="74"/>
                  </a:lnTo>
                  <a:lnTo>
                    <a:pt x="342" y="81"/>
                  </a:lnTo>
                  <a:lnTo>
                    <a:pt x="334" y="90"/>
                  </a:lnTo>
                  <a:lnTo>
                    <a:pt x="327" y="99"/>
                  </a:lnTo>
                  <a:lnTo>
                    <a:pt x="317" y="103"/>
                  </a:lnTo>
                  <a:lnTo>
                    <a:pt x="330" y="81"/>
                  </a:lnTo>
                  <a:lnTo>
                    <a:pt x="338" y="70"/>
                  </a:lnTo>
                  <a:lnTo>
                    <a:pt x="345" y="56"/>
                  </a:lnTo>
                  <a:lnTo>
                    <a:pt x="349" y="48"/>
                  </a:lnTo>
                  <a:lnTo>
                    <a:pt x="338" y="23"/>
                  </a:lnTo>
                  <a:lnTo>
                    <a:pt x="330" y="14"/>
                  </a:lnTo>
                  <a:lnTo>
                    <a:pt x="318" y="14"/>
                  </a:lnTo>
                  <a:lnTo>
                    <a:pt x="310" y="22"/>
                  </a:lnTo>
                  <a:lnTo>
                    <a:pt x="305" y="31"/>
                  </a:lnTo>
                  <a:lnTo>
                    <a:pt x="302" y="40"/>
                  </a:lnTo>
                  <a:lnTo>
                    <a:pt x="286" y="38"/>
                  </a:lnTo>
                  <a:lnTo>
                    <a:pt x="280" y="31"/>
                  </a:lnTo>
                  <a:lnTo>
                    <a:pt x="259" y="33"/>
                  </a:lnTo>
                  <a:lnTo>
                    <a:pt x="258" y="46"/>
                  </a:lnTo>
                  <a:lnTo>
                    <a:pt x="242" y="47"/>
                  </a:lnTo>
                  <a:lnTo>
                    <a:pt x="230" y="47"/>
                  </a:lnTo>
                  <a:lnTo>
                    <a:pt x="225" y="53"/>
                  </a:lnTo>
                  <a:lnTo>
                    <a:pt x="216" y="54"/>
                  </a:lnTo>
                  <a:lnTo>
                    <a:pt x="209" y="46"/>
                  </a:lnTo>
                  <a:lnTo>
                    <a:pt x="202" y="31"/>
                  </a:lnTo>
                  <a:lnTo>
                    <a:pt x="206" y="20"/>
                  </a:lnTo>
                  <a:lnTo>
                    <a:pt x="203" y="3"/>
                  </a:lnTo>
                  <a:lnTo>
                    <a:pt x="191" y="0"/>
                  </a:lnTo>
                  <a:lnTo>
                    <a:pt x="187" y="9"/>
                  </a:lnTo>
                  <a:lnTo>
                    <a:pt x="162" y="11"/>
                  </a:lnTo>
                  <a:lnTo>
                    <a:pt x="154" y="16"/>
                  </a:lnTo>
                  <a:lnTo>
                    <a:pt x="142" y="5"/>
                  </a:lnTo>
                  <a:lnTo>
                    <a:pt x="136" y="7"/>
                  </a:lnTo>
                  <a:lnTo>
                    <a:pt x="132" y="20"/>
                  </a:lnTo>
                  <a:lnTo>
                    <a:pt x="134" y="29"/>
                  </a:lnTo>
                  <a:lnTo>
                    <a:pt x="143" y="36"/>
                  </a:lnTo>
                  <a:lnTo>
                    <a:pt x="144" y="47"/>
                  </a:lnTo>
                  <a:lnTo>
                    <a:pt x="132" y="56"/>
                  </a:lnTo>
                  <a:lnTo>
                    <a:pt x="117" y="58"/>
                  </a:lnTo>
                  <a:lnTo>
                    <a:pt x="106" y="53"/>
                  </a:lnTo>
                  <a:lnTo>
                    <a:pt x="98" y="42"/>
                  </a:lnTo>
                  <a:lnTo>
                    <a:pt x="89" y="3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97" name="Freeform 103">
              <a:extLst>
                <a:ext uri="{FF2B5EF4-FFF2-40B4-BE49-F238E27FC236}">
                  <a16:creationId xmlns:a16="http://schemas.microsoft.com/office/drawing/2014/main" id="{DF26BA06-84E9-8B7F-AD6D-02AED6C8A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381" y="2498897"/>
              <a:ext cx="203784" cy="125337"/>
            </a:xfrm>
            <a:custGeom>
              <a:avLst/>
              <a:gdLst>
                <a:gd name="T0" fmla="*/ 40 w 133"/>
                <a:gd name="T1" fmla="*/ 15 h 81"/>
                <a:gd name="T2" fmla="*/ 22 w 133"/>
                <a:gd name="T3" fmla="*/ 0 h 81"/>
                <a:gd name="T4" fmla="*/ 0 w 133"/>
                <a:gd name="T5" fmla="*/ 25 h 81"/>
                <a:gd name="T6" fmla="*/ 2 w 133"/>
                <a:gd name="T7" fmla="*/ 37 h 81"/>
                <a:gd name="T8" fmla="*/ 27 w 133"/>
                <a:gd name="T9" fmla="*/ 32 h 81"/>
                <a:gd name="T10" fmla="*/ 27 w 133"/>
                <a:gd name="T11" fmla="*/ 52 h 81"/>
                <a:gd name="T12" fmla="*/ 19 w 133"/>
                <a:gd name="T13" fmla="*/ 65 h 81"/>
                <a:gd name="T14" fmla="*/ 41 w 133"/>
                <a:gd name="T15" fmla="*/ 60 h 81"/>
                <a:gd name="T16" fmla="*/ 64 w 133"/>
                <a:gd name="T17" fmla="*/ 71 h 81"/>
                <a:gd name="T18" fmla="*/ 72 w 133"/>
                <a:gd name="T19" fmla="*/ 80 h 81"/>
                <a:gd name="T20" fmla="*/ 91 w 133"/>
                <a:gd name="T21" fmla="*/ 60 h 81"/>
                <a:gd name="T22" fmla="*/ 109 w 133"/>
                <a:gd name="T23" fmla="*/ 60 h 81"/>
                <a:gd name="T24" fmla="*/ 127 w 133"/>
                <a:gd name="T25" fmla="*/ 48 h 81"/>
                <a:gd name="T26" fmla="*/ 132 w 133"/>
                <a:gd name="T27" fmla="*/ 27 h 81"/>
                <a:gd name="T28" fmla="*/ 127 w 133"/>
                <a:gd name="T29" fmla="*/ 4 h 81"/>
                <a:gd name="T30" fmla="*/ 102 w 133"/>
                <a:gd name="T31" fmla="*/ 4 h 81"/>
                <a:gd name="T32" fmla="*/ 77 w 133"/>
                <a:gd name="T33" fmla="*/ 12 h 81"/>
                <a:gd name="T34" fmla="*/ 49 w 133"/>
                <a:gd name="T35" fmla="*/ 3 h 81"/>
                <a:gd name="T36" fmla="*/ 40 w 133"/>
                <a:gd name="T37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81">
                  <a:moveTo>
                    <a:pt x="40" y="15"/>
                  </a:moveTo>
                  <a:lnTo>
                    <a:pt x="22" y="0"/>
                  </a:lnTo>
                  <a:lnTo>
                    <a:pt x="0" y="25"/>
                  </a:lnTo>
                  <a:lnTo>
                    <a:pt x="2" y="37"/>
                  </a:lnTo>
                  <a:lnTo>
                    <a:pt x="27" y="32"/>
                  </a:lnTo>
                  <a:lnTo>
                    <a:pt x="27" y="52"/>
                  </a:lnTo>
                  <a:lnTo>
                    <a:pt x="19" y="65"/>
                  </a:lnTo>
                  <a:lnTo>
                    <a:pt x="41" y="60"/>
                  </a:lnTo>
                  <a:lnTo>
                    <a:pt x="64" y="71"/>
                  </a:lnTo>
                  <a:lnTo>
                    <a:pt x="72" y="80"/>
                  </a:lnTo>
                  <a:lnTo>
                    <a:pt x="91" y="60"/>
                  </a:lnTo>
                  <a:lnTo>
                    <a:pt x="109" y="60"/>
                  </a:lnTo>
                  <a:lnTo>
                    <a:pt x="127" y="48"/>
                  </a:lnTo>
                  <a:lnTo>
                    <a:pt x="132" y="27"/>
                  </a:lnTo>
                  <a:lnTo>
                    <a:pt x="127" y="4"/>
                  </a:lnTo>
                  <a:lnTo>
                    <a:pt x="102" y="4"/>
                  </a:lnTo>
                  <a:lnTo>
                    <a:pt x="77" y="12"/>
                  </a:lnTo>
                  <a:lnTo>
                    <a:pt x="49" y="3"/>
                  </a:lnTo>
                  <a:lnTo>
                    <a:pt x="40" y="15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98" name="Freeform 104">
              <a:extLst>
                <a:ext uri="{FF2B5EF4-FFF2-40B4-BE49-F238E27FC236}">
                  <a16:creationId xmlns:a16="http://schemas.microsoft.com/office/drawing/2014/main" id="{191D8F94-9DBD-26FC-1E75-75C64950B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927" y="2786760"/>
              <a:ext cx="31670" cy="22037"/>
            </a:xfrm>
            <a:custGeom>
              <a:avLst/>
              <a:gdLst>
                <a:gd name="T0" fmla="*/ 0 w 20"/>
                <a:gd name="T1" fmla="*/ 14 h 15"/>
                <a:gd name="T2" fmla="*/ 4 w 20"/>
                <a:gd name="T3" fmla="*/ 0 h 15"/>
                <a:gd name="T4" fmla="*/ 13 w 20"/>
                <a:gd name="T5" fmla="*/ 0 h 15"/>
                <a:gd name="T6" fmla="*/ 19 w 20"/>
                <a:gd name="T7" fmla="*/ 0 h 15"/>
                <a:gd name="T8" fmla="*/ 0 w 20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0" y="14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0" y="1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99" name="Freeform 105">
              <a:extLst>
                <a:ext uri="{FF2B5EF4-FFF2-40B4-BE49-F238E27FC236}">
                  <a16:creationId xmlns:a16="http://schemas.microsoft.com/office/drawing/2014/main" id="{B0041C66-C049-05D3-54E6-F8ED0367C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218" y="2376315"/>
              <a:ext cx="35800" cy="38565"/>
            </a:xfrm>
            <a:custGeom>
              <a:avLst/>
              <a:gdLst>
                <a:gd name="T0" fmla="*/ 11 w 23"/>
                <a:gd name="T1" fmla="*/ 0 h 25"/>
                <a:gd name="T2" fmla="*/ 0 w 23"/>
                <a:gd name="T3" fmla="*/ 12 h 25"/>
                <a:gd name="T4" fmla="*/ 5 w 23"/>
                <a:gd name="T5" fmla="*/ 24 h 25"/>
                <a:gd name="T6" fmla="*/ 14 w 23"/>
                <a:gd name="T7" fmla="*/ 22 h 25"/>
                <a:gd name="T8" fmla="*/ 22 w 23"/>
                <a:gd name="T9" fmla="*/ 9 h 25"/>
                <a:gd name="T10" fmla="*/ 11 w 2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5">
                  <a:moveTo>
                    <a:pt x="11" y="0"/>
                  </a:moveTo>
                  <a:lnTo>
                    <a:pt x="0" y="12"/>
                  </a:lnTo>
                  <a:lnTo>
                    <a:pt x="5" y="24"/>
                  </a:lnTo>
                  <a:lnTo>
                    <a:pt x="14" y="22"/>
                  </a:lnTo>
                  <a:lnTo>
                    <a:pt x="22" y="9"/>
                  </a:lnTo>
                  <a:lnTo>
                    <a:pt x="11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0" name="Freeform 106">
              <a:extLst>
                <a:ext uri="{FF2B5EF4-FFF2-40B4-BE49-F238E27FC236}">
                  <a16:creationId xmlns:a16="http://schemas.microsoft.com/office/drawing/2014/main" id="{43282F8B-2451-EFB7-D2F0-7BDB8F226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10" y="2341881"/>
              <a:ext cx="50946" cy="27547"/>
            </a:xfrm>
            <a:custGeom>
              <a:avLst/>
              <a:gdLst>
                <a:gd name="T0" fmla="*/ 27 w 33"/>
                <a:gd name="T1" fmla="*/ 4 h 17"/>
                <a:gd name="T2" fmla="*/ 13 w 33"/>
                <a:gd name="T3" fmla="*/ 0 h 17"/>
                <a:gd name="T4" fmla="*/ 0 w 33"/>
                <a:gd name="T5" fmla="*/ 12 h 17"/>
                <a:gd name="T6" fmla="*/ 9 w 33"/>
                <a:gd name="T7" fmla="*/ 14 h 17"/>
                <a:gd name="T8" fmla="*/ 32 w 33"/>
                <a:gd name="T9" fmla="*/ 16 h 17"/>
                <a:gd name="T10" fmla="*/ 27 w 33"/>
                <a:gd name="T1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7">
                  <a:moveTo>
                    <a:pt x="27" y="4"/>
                  </a:moveTo>
                  <a:lnTo>
                    <a:pt x="13" y="0"/>
                  </a:lnTo>
                  <a:lnTo>
                    <a:pt x="0" y="12"/>
                  </a:lnTo>
                  <a:lnTo>
                    <a:pt x="9" y="14"/>
                  </a:lnTo>
                  <a:lnTo>
                    <a:pt x="32" y="16"/>
                  </a:lnTo>
                  <a:lnTo>
                    <a:pt x="27" y="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1" name="Freeform 107">
              <a:extLst>
                <a:ext uri="{FF2B5EF4-FFF2-40B4-BE49-F238E27FC236}">
                  <a16:creationId xmlns:a16="http://schemas.microsoft.com/office/drawing/2014/main" id="{321F4D6D-6DAE-ACBE-785C-3C98240B4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280" y="2179355"/>
              <a:ext cx="20654" cy="24792"/>
            </a:xfrm>
            <a:custGeom>
              <a:avLst/>
              <a:gdLst>
                <a:gd name="T0" fmla="*/ 6 w 14"/>
                <a:gd name="T1" fmla="*/ 15 h 16"/>
                <a:gd name="T2" fmla="*/ 7 w 14"/>
                <a:gd name="T3" fmla="*/ 15 h 16"/>
                <a:gd name="T4" fmla="*/ 8 w 14"/>
                <a:gd name="T5" fmla="*/ 15 h 16"/>
                <a:gd name="T6" fmla="*/ 9 w 14"/>
                <a:gd name="T7" fmla="*/ 14 h 16"/>
                <a:gd name="T8" fmla="*/ 11 w 14"/>
                <a:gd name="T9" fmla="*/ 14 h 16"/>
                <a:gd name="T10" fmla="*/ 11 w 14"/>
                <a:gd name="T11" fmla="*/ 13 h 16"/>
                <a:gd name="T12" fmla="*/ 11 w 14"/>
                <a:gd name="T13" fmla="*/ 12 h 16"/>
                <a:gd name="T14" fmla="*/ 11 w 14"/>
                <a:gd name="T15" fmla="*/ 11 h 16"/>
                <a:gd name="T16" fmla="*/ 11 w 14"/>
                <a:gd name="T17" fmla="*/ 10 h 16"/>
                <a:gd name="T18" fmla="*/ 11 w 14"/>
                <a:gd name="T19" fmla="*/ 9 h 16"/>
                <a:gd name="T20" fmla="*/ 13 w 14"/>
                <a:gd name="T21" fmla="*/ 8 h 16"/>
                <a:gd name="T22" fmla="*/ 11 w 14"/>
                <a:gd name="T23" fmla="*/ 8 h 16"/>
                <a:gd name="T24" fmla="*/ 11 w 14"/>
                <a:gd name="T25" fmla="*/ 7 h 16"/>
                <a:gd name="T26" fmla="*/ 11 w 14"/>
                <a:gd name="T27" fmla="*/ 5 h 16"/>
                <a:gd name="T28" fmla="*/ 11 w 14"/>
                <a:gd name="T29" fmla="*/ 4 h 16"/>
                <a:gd name="T30" fmla="*/ 11 w 14"/>
                <a:gd name="T31" fmla="*/ 3 h 16"/>
                <a:gd name="T32" fmla="*/ 11 w 14"/>
                <a:gd name="T33" fmla="*/ 2 h 16"/>
                <a:gd name="T34" fmla="*/ 9 w 14"/>
                <a:gd name="T35" fmla="*/ 1 h 16"/>
                <a:gd name="T36" fmla="*/ 8 w 14"/>
                <a:gd name="T37" fmla="*/ 1 h 16"/>
                <a:gd name="T38" fmla="*/ 7 w 14"/>
                <a:gd name="T39" fmla="*/ 0 h 16"/>
                <a:gd name="T40" fmla="*/ 6 w 14"/>
                <a:gd name="T41" fmla="*/ 0 h 16"/>
                <a:gd name="T42" fmla="*/ 4 w 14"/>
                <a:gd name="T43" fmla="*/ 0 h 16"/>
                <a:gd name="T44" fmla="*/ 3 w 14"/>
                <a:gd name="T45" fmla="*/ 1 h 16"/>
                <a:gd name="T46" fmla="*/ 2 w 14"/>
                <a:gd name="T47" fmla="*/ 2 h 16"/>
                <a:gd name="T48" fmla="*/ 1 w 14"/>
                <a:gd name="T49" fmla="*/ 3 h 16"/>
                <a:gd name="T50" fmla="*/ 0 w 14"/>
                <a:gd name="T51" fmla="*/ 4 h 16"/>
                <a:gd name="T52" fmla="*/ 0 w 14"/>
                <a:gd name="T53" fmla="*/ 5 h 16"/>
                <a:gd name="T54" fmla="*/ 0 w 14"/>
                <a:gd name="T55" fmla="*/ 7 h 16"/>
                <a:gd name="T56" fmla="*/ 0 w 14"/>
                <a:gd name="T57" fmla="*/ 8 h 16"/>
                <a:gd name="T58" fmla="*/ 0 w 14"/>
                <a:gd name="T59" fmla="*/ 9 h 16"/>
                <a:gd name="T60" fmla="*/ 0 w 14"/>
                <a:gd name="T61" fmla="*/ 10 h 16"/>
                <a:gd name="T62" fmla="*/ 0 w 14"/>
                <a:gd name="T63" fmla="*/ 11 h 16"/>
                <a:gd name="T64" fmla="*/ 0 w 14"/>
                <a:gd name="T65" fmla="*/ 12 h 16"/>
                <a:gd name="T66" fmla="*/ 1 w 14"/>
                <a:gd name="T67" fmla="*/ 13 h 16"/>
                <a:gd name="T68" fmla="*/ 2 w 14"/>
                <a:gd name="T69" fmla="*/ 14 h 16"/>
                <a:gd name="T70" fmla="*/ 3 w 14"/>
                <a:gd name="T71" fmla="*/ 14 h 16"/>
                <a:gd name="T72" fmla="*/ 3 w 14"/>
                <a:gd name="T73" fmla="*/ 15 h 16"/>
                <a:gd name="T74" fmla="*/ 4 w 14"/>
                <a:gd name="T75" fmla="*/ 15 h 16"/>
                <a:gd name="T76" fmla="*/ 6 w 14"/>
                <a:gd name="T7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" h="16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6" y="15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2" name="Freeform 108">
              <a:extLst>
                <a:ext uri="{FF2B5EF4-FFF2-40B4-BE49-F238E27FC236}">
                  <a16:creationId xmlns:a16="http://schemas.microsoft.com/office/drawing/2014/main" id="{0D565794-40FB-2384-E3C7-9ABD5B68B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803" y="2390088"/>
              <a:ext cx="27539" cy="24792"/>
            </a:xfrm>
            <a:custGeom>
              <a:avLst/>
              <a:gdLst>
                <a:gd name="T0" fmla="*/ 6 w 18"/>
                <a:gd name="T1" fmla="*/ 0 h 16"/>
                <a:gd name="T2" fmla="*/ 0 w 18"/>
                <a:gd name="T3" fmla="*/ 11 h 16"/>
                <a:gd name="T4" fmla="*/ 12 w 18"/>
                <a:gd name="T5" fmla="*/ 15 h 16"/>
                <a:gd name="T6" fmla="*/ 17 w 18"/>
                <a:gd name="T7" fmla="*/ 0 h 16"/>
                <a:gd name="T8" fmla="*/ 6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6" y="0"/>
                  </a:moveTo>
                  <a:lnTo>
                    <a:pt x="0" y="11"/>
                  </a:lnTo>
                  <a:lnTo>
                    <a:pt x="12" y="15"/>
                  </a:lnTo>
                  <a:lnTo>
                    <a:pt x="17" y="0"/>
                  </a:lnTo>
                  <a:lnTo>
                    <a:pt x="6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3" name="Freeform 109">
              <a:extLst>
                <a:ext uri="{FF2B5EF4-FFF2-40B4-BE49-F238E27FC236}">
                  <a16:creationId xmlns:a16="http://schemas.microsoft.com/office/drawing/2014/main" id="{7489AF66-44F9-0B52-585A-7D3EA4294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865" y="2369428"/>
              <a:ext cx="24785" cy="50961"/>
            </a:xfrm>
            <a:custGeom>
              <a:avLst/>
              <a:gdLst>
                <a:gd name="T0" fmla="*/ 0 w 16"/>
                <a:gd name="T1" fmla="*/ 0 h 33"/>
                <a:gd name="T2" fmla="*/ 2 w 16"/>
                <a:gd name="T3" fmla="*/ 13 h 33"/>
                <a:gd name="T4" fmla="*/ 9 w 16"/>
                <a:gd name="T5" fmla="*/ 16 h 33"/>
                <a:gd name="T6" fmla="*/ 12 w 16"/>
                <a:gd name="T7" fmla="*/ 32 h 33"/>
                <a:gd name="T8" fmla="*/ 15 w 16"/>
                <a:gd name="T9" fmla="*/ 20 h 33"/>
                <a:gd name="T10" fmla="*/ 15 w 16"/>
                <a:gd name="T11" fmla="*/ 11 h 33"/>
                <a:gd name="T12" fmla="*/ 14 w 16"/>
                <a:gd name="T13" fmla="*/ 0 h 33"/>
                <a:gd name="T14" fmla="*/ 0 w 16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3">
                  <a:moveTo>
                    <a:pt x="0" y="0"/>
                  </a:moveTo>
                  <a:lnTo>
                    <a:pt x="2" y="13"/>
                  </a:lnTo>
                  <a:lnTo>
                    <a:pt x="9" y="16"/>
                  </a:lnTo>
                  <a:lnTo>
                    <a:pt x="12" y="32"/>
                  </a:lnTo>
                  <a:lnTo>
                    <a:pt x="15" y="20"/>
                  </a:lnTo>
                  <a:lnTo>
                    <a:pt x="15" y="11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4" name="Freeform 110">
              <a:extLst>
                <a:ext uri="{FF2B5EF4-FFF2-40B4-BE49-F238E27FC236}">
                  <a16:creationId xmlns:a16="http://schemas.microsoft.com/office/drawing/2014/main" id="{38872F23-F48E-3E27-E634-F13A47F57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418" y="2372182"/>
              <a:ext cx="24785" cy="20660"/>
            </a:xfrm>
            <a:custGeom>
              <a:avLst/>
              <a:gdLst>
                <a:gd name="T0" fmla="*/ 0 w 15"/>
                <a:gd name="T1" fmla="*/ 4 h 14"/>
                <a:gd name="T2" fmla="*/ 7 w 15"/>
                <a:gd name="T3" fmla="*/ 13 h 14"/>
                <a:gd name="T4" fmla="*/ 14 w 15"/>
                <a:gd name="T5" fmla="*/ 0 h 14"/>
                <a:gd name="T6" fmla="*/ 0 w 15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0" y="4"/>
                  </a:moveTo>
                  <a:lnTo>
                    <a:pt x="7" y="13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5" name="Freeform 111">
              <a:extLst>
                <a:ext uri="{FF2B5EF4-FFF2-40B4-BE49-F238E27FC236}">
                  <a16:creationId xmlns:a16="http://schemas.microsoft.com/office/drawing/2014/main" id="{48C4A552-A057-5F98-CA96-0D723F556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62" y="3525011"/>
              <a:ext cx="27539" cy="26169"/>
            </a:xfrm>
            <a:custGeom>
              <a:avLst/>
              <a:gdLst>
                <a:gd name="T0" fmla="*/ 1 w 18"/>
                <a:gd name="T1" fmla="*/ 6 h 17"/>
                <a:gd name="T2" fmla="*/ 0 w 18"/>
                <a:gd name="T3" fmla="*/ 16 h 17"/>
                <a:gd name="T4" fmla="*/ 9 w 18"/>
                <a:gd name="T5" fmla="*/ 16 h 17"/>
                <a:gd name="T6" fmla="*/ 17 w 18"/>
                <a:gd name="T7" fmla="*/ 6 h 17"/>
                <a:gd name="T8" fmla="*/ 7 w 18"/>
                <a:gd name="T9" fmla="*/ 0 h 17"/>
                <a:gd name="T10" fmla="*/ 1 w 18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6"/>
                  </a:moveTo>
                  <a:lnTo>
                    <a:pt x="0" y="16"/>
                  </a:lnTo>
                  <a:lnTo>
                    <a:pt x="9" y="16"/>
                  </a:lnTo>
                  <a:lnTo>
                    <a:pt x="17" y="6"/>
                  </a:lnTo>
                  <a:lnTo>
                    <a:pt x="7" y="0"/>
                  </a:lnTo>
                  <a:lnTo>
                    <a:pt x="1" y="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6" name="Freeform 112">
              <a:extLst>
                <a:ext uri="{FF2B5EF4-FFF2-40B4-BE49-F238E27FC236}">
                  <a16:creationId xmlns:a16="http://schemas.microsoft.com/office/drawing/2014/main" id="{B6074426-29BA-A42B-7EF9-3B98F6EC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372" y="3465786"/>
              <a:ext cx="50946" cy="24792"/>
            </a:xfrm>
            <a:custGeom>
              <a:avLst/>
              <a:gdLst>
                <a:gd name="T0" fmla="*/ 16 w 32"/>
                <a:gd name="T1" fmla="*/ 11 h 16"/>
                <a:gd name="T2" fmla="*/ 15 w 32"/>
                <a:gd name="T3" fmla="*/ 11 h 16"/>
                <a:gd name="T4" fmla="*/ 14 w 32"/>
                <a:gd name="T5" fmla="*/ 11 h 16"/>
                <a:gd name="T6" fmla="*/ 12 w 32"/>
                <a:gd name="T7" fmla="*/ 11 h 16"/>
                <a:gd name="T8" fmla="*/ 12 w 32"/>
                <a:gd name="T9" fmla="*/ 12 h 16"/>
                <a:gd name="T10" fmla="*/ 11 w 32"/>
                <a:gd name="T11" fmla="*/ 12 h 16"/>
                <a:gd name="T12" fmla="*/ 9 w 32"/>
                <a:gd name="T13" fmla="*/ 13 h 16"/>
                <a:gd name="T14" fmla="*/ 8 w 32"/>
                <a:gd name="T15" fmla="*/ 13 h 16"/>
                <a:gd name="T16" fmla="*/ 6 w 32"/>
                <a:gd name="T17" fmla="*/ 14 h 16"/>
                <a:gd name="T18" fmla="*/ 5 w 32"/>
                <a:gd name="T19" fmla="*/ 14 h 16"/>
                <a:gd name="T20" fmla="*/ 4 w 32"/>
                <a:gd name="T21" fmla="*/ 15 h 16"/>
                <a:gd name="T22" fmla="*/ 3 w 32"/>
                <a:gd name="T23" fmla="*/ 14 h 16"/>
                <a:gd name="T24" fmla="*/ 1 w 32"/>
                <a:gd name="T25" fmla="*/ 14 h 16"/>
                <a:gd name="T26" fmla="*/ 0 w 32"/>
                <a:gd name="T27" fmla="*/ 13 h 16"/>
                <a:gd name="T28" fmla="*/ 0 w 32"/>
                <a:gd name="T29" fmla="*/ 12 h 16"/>
                <a:gd name="T30" fmla="*/ 0 w 32"/>
                <a:gd name="T31" fmla="*/ 11 h 16"/>
                <a:gd name="T32" fmla="*/ 0 w 32"/>
                <a:gd name="T33" fmla="*/ 10 h 16"/>
                <a:gd name="T34" fmla="*/ 0 w 32"/>
                <a:gd name="T35" fmla="*/ 9 h 16"/>
                <a:gd name="T36" fmla="*/ 0 w 32"/>
                <a:gd name="T37" fmla="*/ 8 h 16"/>
                <a:gd name="T38" fmla="*/ 0 w 32"/>
                <a:gd name="T39" fmla="*/ 7 h 16"/>
                <a:gd name="T40" fmla="*/ 0 w 32"/>
                <a:gd name="T41" fmla="*/ 6 h 16"/>
                <a:gd name="T42" fmla="*/ 0 w 32"/>
                <a:gd name="T43" fmla="*/ 5 h 16"/>
                <a:gd name="T44" fmla="*/ 1 w 32"/>
                <a:gd name="T45" fmla="*/ 4 h 16"/>
                <a:gd name="T46" fmla="*/ 2 w 32"/>
                <a:gd name="T47" fmla="*/ 4 h 16"/>
                <a:gd name="T48" fmla="*/ 3 w 32"/>
                <a:gd name="T49" fmla="*/ 4 h 16"/>
                <a:gd name="T50" fmla="*/ 4 w 32"/>
                <a:gd name="T51" fmla="*/ 4 h 16"/>
                <a:gd name="T52" fmla="*/ 5 w 32"/>
                <a:gd name="T53" fmla="*/ 4 h 16"/>
                <a:gd name="T54" fmla="*/ 7 w 32"/>
                <a:gd name="T55" fmla="*/ 4 h 16"/>
                <a:gd name="T56" fmla="*/ 8 w 32"/>
                <a:gd name="T57" fmla="*/ 4 h 16"/>
                <a:gd name="T58" fmla="*/ 10 w 32"/>
                <a:gd name="T59" fmla="*/ 4 h 16"/>
                <a:gd name="T60" fmla="*/ 12 w 32"/>
                <a:gd name="T61" fmla="*/ 4 h 16"/>
                <a:gd name="T62" fmla="*/ 14 w 32"/>
                <a:gd name="T63" fmla="*/ 4 h 16"/>
                <a:gd name="T64" fmla="*/ 15 w 32"/>
                <a:gd name="T65" fmla="*/ 4 h 16"/>
                <a:gd name="T66" fmla="*/ 16 w 32"/>
                <a:gd name="T67" fmla="*/ 4 h 16"/>
                <a:gd name="T68" fmla="*/ 18 w 32"/>
                <a:gd name="T69" fmla="*/ 4 h 16"/>
                <a:gd name="T70" fmla="*/ 19 w 32"/>
                <a:gd name="T71" fmla="*/ 3 h 16"/>
                <a:gd name="T72" fmla="*/ 20 w 32"/>
                <a:gd name="T73" fmla="*/ 2 h 16"/>
                <a:gd name="T74" fmla="*/ 23 w 32"/>
                <a:gd name="T75" fmla="*/ 2 h 16"/>
                <a:gd name="T76" fmla="*/ 24 w 32"/>
                <a:gd name="T77" fmla="*/ 1 h 16"/>
                <a:gd name="T78" fmla="*/ 26 w 32"/>
                <a:gd name="T79" fmla="*/ 0 h 16"/>
                <a:gd name="T80" fmla="*/ 27 w 32"/>
                <a:gd name="T81" fmla="*/ 0 h 16"/>
                <a:gd name="T82" fmla="*/ 28 w 32"/>
                <a:gd name="T83" fmla="*/ 0 h 16"/>
                <a:gd name="T84" fmla="*/ 29 w 32"/>
                <a:gd name="T85" fmla="*/ 0 h 16"/>
                <a:gd name="T86" fmla="*/ 31 w 32"/>
                <a:gd name="T87" fmla="*/ 0 h 16"/>
                <a:gd name="T88" fmla="*/ 31 w 32"/>
                <a:gd name="T89" fmla="*/ 1 h 16"/>
                <a:gd name="T90" fmla="*/ 31 w 32"/>
                <a:gd name="T91" fmla="*/ 2 h 16"/>
                <a:gd name="T92" fmla="*/ 31 w 32"/>
                <a:gd name="T93" fmla="*/ 3 h 16"/>
                <a:gd name="T94" fmla="*/ 30 w 32"/>
                <a:gd name="T95" fmla="*/ 4 h 16"/>
                <a:gd name="T96" fmla="*/ 29 w 32"/>
                <a:gd name="T97" fmla="*/ 4 h 16"/>
                <a:gd name="T98" fmla="*/ 28 w 32"/>
                <a:gd name="T99" fmla="*/ 4 h 16"/>
                <a:gd name="T100" fmla="*/ 27 w 32"/>
                <a:gd name="T101" fmla="*/ 6 h 16"/>
                <a:gd name="T102" fmla="*/ 27 w 32"/>
                <a:gd name="T103" fmla="*/ 7 h 16"/>
                <a:gd name="T104" fmla="*/ 27 w 32"/>
                <a:gd name="T105" fmla="*/ 8 h 16"/>
                <a:gd name="T106" fmla="*/ 27 w 32"/>
                <a:gd name="T107" fmla="*/ 9 h 16"/>
                <a:gd name="T108" fmla="*/ 26 w 32"/>
                <a:gd name="T109" fmla="*/ 9 h 16"/>
                <a:gd name="T110" fmla="*/ 26 w 32"/>
                <a:gd name="T111" fmla="*/ 10 h 16"/>
                <a:gd name="T112" fmla="*/ 24 w 32"/>
                <a:gd name="T113" fmla="*/ 11 h 16"/>
                <a:gd name="T114" fmla="*/ 23 w 32"/>
                <a:gd name="T115" fmla="*/ 11 h 16"/>
                <a:gd name="T116" fmla="*/ 21 w 32"/>
                <a:gd name="T117" fmla="*/ 11 h 16"/>
                <a:gd name="T118" fmla="*/ 19 w 32"/>
                <a:gd name="T119" fmla="*/ 11 h 16"/>
                <a:gd name="T120" fmla="*/ 18 w 32"/>
                <a:gd name="T121" fmla="*/ 11 h 16"/>
                <a:gd name="T122" fmla="*/ 16 w 32"/>
                <a:gd name="T12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" h="16">
                  <a:moveTo>
                    <a:pt x="16" y="11"/>
                  </a:move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6" y="11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7" name="Freeform 113">
              <a:extLst>
                <a:ext uri="{FF2B5EF4-FFF2-40B4-BE49-F238E27FC236}">
                  <a16:creationId xmlns:a16="http://schemas.microsoft.com/office/drawing/2014/main" id="{AD8EFEDE-A34E-01A7-DFBC-85A004761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588" y="2753704"/>
              <a:ext cx="20654" cy="20660"/>
            </a:xfrm>
            <a:custGeom>
              <a:avLst/>
              <a:gdLst>
                <a:gd name="T0" fmla="*/ 0 w 14"/>
                <a:gd name="T1" fmla="*/ 0 h 14"/>
                <a:gd name="T2" fmla="*/ 2 w 14"/>
                <a:gd name="T3" fmla="*/ 13 h 14"/>
                <a:gd name="T4" fmla="*/ 13 w 14"/>
                <a:gd name="T5" fmla="*/ 0 h 14"/>
                <a:gd name="T6" fmla="*/ 0 w 1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2" y="13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8" name="Freeform 114">
              <a:extLst>
                <a:ext uri="{FF2B5EF4-FFF2-40B4-BE49-F238E27FC236}">
                  <a16:creationId xmlns:a16="http://schemas.microsoft.com/office/drawing/2014/main" id="{3DCA2FCF-38C2-B031-BC7A-7BB44889A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580" y="2778496"/>
              <a:ext cx="23408" cy="34433"/>
            </a:xfrm>
            <a:custGeom>
              <a:avLst/>
              <a:gdLst>
                <a:gd name="T0" fmla="*/ 11 w 15"/>
                <a:gd name="T1" fmla="*/ 0 h 23"/>
                <a:gd name="T2" fmla="*/ 2 w 15"/>
                <a:gd name="T3" fmla="*/ 6 h 23"/>
                <a:gd name="T4" fmla="*/ 0 w 15"/>
                <a:gd name="T5" fmla="*/ 17 h 23"/>
                <a:gd name="T6" fmla="*/ 5 w 15"/>
                <a:gd name="T7" fmla="*/ 22 h 23"/>
                <a:gd name="T8" fmla="*/ 14 w 15"/>
                <a:gd name="T9" fmla="*/ 11 h 23"/>
                <a:gd name="T10" fmla="*/ 11 w 15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3">
                  <a:moveTo>
                    <a:pt x="11" y="0"/>
                  </a:moveTo>
                  <a:lnTo>
                    <a:pt x="2" y="6"/>
                  </a:lnTo>
                  <a:lnTo>
                    <a:pt x="0" y="17"/>
                  </a:lnTo>
                  <a:lnTo>
                    <a:pt x="5" y="22"/>
                  </a:lnTo>
                  <a:lnTo>
                    <a:pt x="14" y="11"/>
                  </a:lnTo>
                  <a:lnTo>
                    <a:pt x="11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9" name="Freeform 115">
              <a:extLst>
                <a:ext uri="{FF2B5EF4-FFF2-40B4-BE49-F238E27FC236}">
                  <a16:creationId xmlns:a16="http://schemas.microsoft.com/office/drawing/2014/main" id="{DB5068E9-80E3-0B23-CEA8-A47FE340A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042" y="3290864"/>
              <a:ext cx="46815" cy="30302"/>
            </a:xfrm>
            <a:custGeom>
              <a:avLst/>
              <a:gdLst>
                <a:gd name="T0" fmla="*/ 6 w 30"/>
                <a:gd name="T1" fmla="*/ 19 h 20"/>
                <a:gd name="T2" fmla="*/ 18 w 30"/>
                <a:gd name="T3" fmla="*/ 19 h 20"/>
                <a:gd name="T4" fmla="*/ 29 w 30"/>
                <a:gd name="T5" fmla="*/ 10 h 20"/>
                <a:gd name="T6" fmla="*/ 13 w 30"/>
                <a:gd name="T7" fmla="*/ 0 h 20"/>
                <a:gd name="T8" fmla="*/ 0 w 30"/>
                <a:gd name="T9" fmla="*/ 2 h 20"/>
                <a:gd name="T10" fmla="*/ 0 w 30"/>
                <a:gd name="T11" fmla="*/ 14 h 20"/>
                <a:gd name="T12" fmla="*/ 6 w 30"/>
                <a:gd name="T1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6" y="19"/>
                  </a:moveTo>
                  <a:lnTo>
                    <a:pt x="18" y="19"/>
                  </a:lnTo>
                  <a:lnTo>
                    <a:pt x="29" y="10"/>
                  </a:lnTo>
                  <a:lnTo>
                    <a:pt x="13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6" y="1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10" name="Freeform 116">
              <a:extLst>
                <a:ext uri="{FF2B5EF4-FFF2-40B4-BE49-F238E27FC236}">
                  <a16:creationId xmlns:a16="http://schemas.microsoft.com/office/drawing/2014/main" id="{5003A2F7-61BB-6F2A-3E50-AC1C9282B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756" y="4603463"/>
              <a:ext cx="20654" cy="20660"/>
            </a:xfrm>
            <a:custGeom>
              <a:avLst/>
              <a:gdLst>
                <a:gd name="T0" fmla="*/ 7 w 14"/>
                <a:gd name="T1" fmla="*/ 12 h 13"/>
                <a:gd name="T2" fmla="*/ 7 w 14"/>
                <a:gd name="T3" fmla="*/ 11 h 13"/>
                <a:gd name="T4" fmla="*/ 8 w 14"/>
                <a:gd name="T5" fmla="*/ 11 h 13"/>
                <a:gd name="T6" fmla="*/ 9 w 14"/>
                <a:gd name="T7" fmla="*/ 11 h 13"/>
                <a:gd name="T8" fmla="*/ 10 w 14"/>
                <a:gd name="T9" fmla="*/ 10 h 13"/>
                <a:gd name="T10" fmla="*/ 11 w 14"/>
                <a:gd name="T11" fmla="*/ 8 h 13"/>
                <a:gd name="T12" fmla="*/ 13 w 14"/>
                <a:gd name="T13" fmla="*/ 8 h 13"/>
                <a:gd name="T14" fmla="*/ 13 w 14"/>
                <a:gd name="T15" fmla="*/ 6 h 13"/>
                <a:gd name="T16" fmla="*/ 13 w 14"/>
                <a:gd name="T17" fmla="*/ 5 h 13"/>
                <a:gd name="T18" fmla="*/ 13 w 14"/>
                <a:gd name="T19" fmla="*/ 4 h 13"/>
                <a:gd name="T20" fmla="*/ 13 w 14"/>
                <a:gd name="T21" fmla="*/ 3 h 13"/>
                <a:gd name="T22" fmla="*/ 11 w 14"/>
                <a:gd name="T23" fmla="*/ 3 h 13"/>
                <a:gd name="T24" fmla="*/ 11 w 14"/>
                <a:gd name="T25" fmla="*/ 2 h 13"/>
                <a:gd name="T26" fmla="*/ 11 w 14"/>
                <a:gd name="T27" fmla="*/ 1 h 13"/>
                <a:gd name="T28" fmla="*/ 10 w 14"/>
                <a:gd name="T29" fmla="*/ 1 h 13"/>
                <a:gd name="T30" fmla="*/ 9 w 14"/>
                <a:gd name="T31" fmla="*/ 0 h 13"/>
                <a:gd name="T32" fmla="*/ 8 w 14"/>
                <a:gd name="T33" fmla="*/ 0 h 13"/>
                <a:gd name="T34" fmla="*/ 7 w 14"/>
                <a:gd name="T35" fmla="*/ 0 h 13"/>
                <a:gd name="T36" fmla="*/ 4 w 14"/>
                <a:gd name="T37" fmla="*/ 0 h 13"/>
                <a:gd name="T38" fmla="*/ 3 w 14"/>
                <a:gd name="T39" fmla="*/ 0 h 13"/>
                <a:gd name="T40" fmla="*/ 2 w 14"/>
                <a:gd name="T41" fmla="*/ 0 h 13"/>
                <a:gd name="T42" fmla="*/ 2 w 14"/>
                <a:gd name="T43" fmla="*/ 1 h 13"/>
                <a:gd name="T44" fmla="*/ 1 w 14"/>
                <a:gd name="T45" fmla="*/ 1 h 13"/>
                <a:gd name="T46" fmla="*/ 1 w 14"/>
                <a:gd name="T47" fmla="*/ 2 h 13"/>
                <a:gd name="T48" fmla="*/ 1 w 14"/>
                <a:gd name="T49" fmla="*/ 3 h 13"/>
                <a:gd name="T50" fmla="*/ 0 w 14"/>
                <a:gd name="T51" fmla="*/ 3 h 13"/>
                <a:gd name="T52" fmla="*/ 0 w 14"/>
                <a:gd name="T53" fmla="*/ 4 h 13"/>
                <a:gd name="T54" fmla="*/ 0 w 14"/>
                <a:gd name="T55" fmla="*/ 5 h 13"/>
                <a:gd name="T56" fmla="*/ 0 w 14"/>
                <a:gd name="T57" fmla="*/ 6 h 13"/>
                <a:gd name="T58" fmla="*/ 0 w 14"/>
                <a:gd name="T59" fmla="*/ 8 h 13"/>
                <a:gd name="T60" fmla="*/ 1 w 14"/>
                <a:gd name="T61" fmla="*/ 8 h 13"/>
                <a:gd name="T62" fmla="*/ 2 w 14"/>
                <a:gd name="T63" fmla="*/ 10 h 13"/>
                <a:gd name="T64" fmla="*/ 2 w 14"/>
                <a:gd name="T65" fmla="*/ 11 h 13"/>
                <a:gd name="T66" fmla="*/ 3 w 14"/>
                <a:gd name="T67" fmla="*/ 11 h 13"/>
                <a:gd name="T68" fmla="*/ 4 w 14"/>
                <a:gd name="T69" fmla="*/ 11 h 13"/>
                <a:gd name="T70" fmla="*/ 7 w 14"/>
                <a:gd name="T7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13">
                  <a:moveTo>
                    <a:pt x="7" y="12"/>
                  </a:moveTo>
                  <a:lnTo>
                    <a:pt x="7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7" y="1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11" name="Freeform 117">
              <a:extLst>
                <a:ext uri="{FF2B5EF4-FFF2-40B4-BE49-F238E27FC236}">
                  <a16:creationId xmlns:a16="http://schemas.microsoft.com/office/drawing/2014/main" id="{5830DB35-A88F-D805-5D80-A68A81FDB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078" y="4596577"/>
              <a:ext cx="23408" cy="24792"/>
            </a:xfrm>
            <a:custGeom>
              <a:avLst/>
              <a:gdLst>
                <a:gd name="T0" fmla="*/ 2 w 15"/>
                <a:gd name="T1" fmla="*/ 5 h 16"/>
                <a:gd name="T2" fmla="*/ 9 w 15"/>
                <a:gd name="T3" fmla="*/ 0 h 16"/>
                <a:gd name="T4" fmla="*/ 14 w 15"/>
                <a:gd name="T5" fmla="*/ 5 h 16"/>
                <a:gd name="T6" fmla="*/ 13 w 15"/>
                <a:gd name="T7" fmla="*/ 15 h 16"/>
                <a:gd name="T8" fmla="*/ 0 w 15"/>
                <a:gd name="T9" fmla="*/ 11 h 16"/>
                <a:gd name="T10" fmla="*/ 2 w 15"/>
                <a:gd name="T1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2" y="5"/>
                  </a:moveTo>
                  <a:lnTo>
                    <a:pt x="9" y="0"/>
                  </a:lnTo>
                  <a:lnTo>
                    <a:pt x="14" y="5"/>
                  </a:lnTo>
                  <a:lnTo>
                    <a:pt x="13" y="15"/>
                  </a:lnTo>
                  <a:lnTo>
                    <a:pt x="0" y="11"/>
                  </a:lnTo>
                  <a:lnTo>
                    <a:pt x="2" y="5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12" name="Freeform 118">
              <a:extLst>
                <a:ext uri="{FF2B5EF4-FFF2-40B4-BE49-F238E27FC236}">
                  <a16:creationId xmlns:a16="http://schemas.microsoft.com/office/drawing/2014/main" id="{F12C6391-2714-4CA1-ACBF-D419F2148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848" y="3748139"/>
              <a:ext cx="39930" cy="78508"/>
            </a:xfrm>
            <a:custGeom>
              <a:avLst/>
              <a:gdLst>
                <a:gd name="T0" fmla="*/ 12 w 25"/>
                <a:gd name="T1" fmla="*/ 0 h 51"/>
                <a:gd name="T2" fmla="*/ 2 w 25"/>
                <a:gd name="T3" fmla="*/ 15 h 51"/>
                <a:gd name="T4" fmla="*/ 0 w 25"/>
                <a:gd name="T5" fmla="*/ 34 h 51"/>
                <a:gd name="T6" fmla="*/ 16 w 25"/>
                <a:gd name="T7" fmla="*/ 50 h 51"/>
                <a:gd name="T8" fmla="*/ 24 w 25"/>
                <a:gd name="T9" fmla="*/ 26 h 51"/>
                <a:gd name="T10" fmla="*/ 12 w 25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1">
                  <a:moveTo>
                    <a:pt x="12" y="0"/>
                  </a:moveTo>
                  <a:lnTo>
                    <a:pt x="2" y="15"/>
                  </a:lnTo>
                  <a:lnTo>
                    <a:pt x="0" y="34"/>
                  </a:lnTo>
                  <a:lnTo>
                    <a:pt x="16" y="50"/>
                  </a:lnTo>
                  <a:lnTo>
                    <a:pt x="24" y="26"/>
                  </a:lnTo>
                  <a:lnTo>
                    <a:pt x="12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13" name="Freeform 119">
              <a:extLst>
                <a:ext uri="{FF2B5EF4-FFF2-40B4-BE49-F238E27FC236}">
                  <a16:creationId xmlns:a16="http://schemas.microsoft.com/office/drawing/2014/main" id="{31B33FE9-91C9-BCAC-E33C-33678F964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023" y="5299017"/>
              <a:ext cx="101893" cy="202468"/>
            </a:xfrm>
            <a:custGeom>
              <a:avLst/>
              <a:gdLst>
                <a:gd name="T0" fmla="*/ 5 w 66"/>
                <a:gd name="T1" fmla="*/ 0 h 132"/>
                <a:gd name="T2" fmla="*/ 5 w 66"/>
                <a:gd name="T3" fmla="*/ 16 h 132"/>
                <a:gd name="T4" fmla="*/ 13 w 66"/>
                <a:gd name="T5" fmla="*/ 34 h 132"/>
                <a:gd name="T6" fmla="*/ 20 w 66"/>
                <a:gd name="T7" fmla="*/ 48 h 132"/>
                <a:gd name="T8" fmla="*/ 14 w 66"/>
                <a:gd name="T9" fmla="*/ 66 h 132"/>
                <a:gd name="T10" fmla="*/ 0 w 66"/>
                <a:gd name="T11" fmla="*/ 83 h 132"/>
                <a:gd name="T12" fmla="*/ 2 w 66"/>
                <a:gd name="T13" fmla="*/ 94 h 132"/>
                <a:gd name="T14" fmla="*/ 7 w 66"/>
                <a:gd name="T15" fmla="*/ 125 h 132"/>
                <a:gd name="T16" fmla="*/ 20 w 66"/>
                <a:gd name="T17" fmla="*/ 131 h 132"/>
                <a:gd name="T18" fmla="*/ 24 w 66"/>
                <a:gd name="T19" fmla="*/ 110 h 132"/>
                <a:gd name="T20" fmla="*/ 38 w 66"/>
                <a:gd name="T21" fmla="*/ 96 h 132"/>
                <a:gd name="T22" fmla="*/ 60 w 66"/>
                <a:gd name="T23" fmla="*/ 83 h 132"/>
                <a:gd name="T24" fmla="*/ 65 w 66"/>
                <a:gd name="T25" fmla="*/ 67 h 132"/>
                <a:gd name="T26" fmla="*/ 64 w 66"/>
                <a:gd name="T27" fmla="*/ 55 h 132"/>
                <a:gd name="T28" fmla="*/ 40 w 66"/>
                <a:gd name="T29" fmla="*/ 55 h 132"/>
                <a:gd name="T30" fmla="*/ 39 w 66"/>
                <a:gd name="T31" fmla="*/ 36 h 132"/>
                <a:gd name="T32" fmla="*/ 32 w 66"/>
                <a:gd name="T33" fmla="*/ 36 h 132"/>
                <a:gd name="T34" fmla="*/ 23 w 66"/>
                <a:gd name="T35" fmla="*/ 32 h 132"/>
                <a:gd name="T36" fmla="*/ 24 w 66"/>
                <a:gd name="T37" fmla="*/ 14 h 132"/>
                <a:gd name="T38" fmla="*/ 19 w 66"/>
                <a:gd name="T39" fmla="*/ 2 h 132"/>
                <a:gd name="T40" fmla="*/ 5 w 66"/>
                <a:gd name="T4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132">
                  <a:moveTo>
                    <a:pt x="5" y="0"/>
                  </a:moveTo>
                  <a:lnTo>
                    <a:pt x="5" y="16"/>
                  </a:lnTo>
                  <a:lnTo>
                    <a:pt x="13" y="34"/>
                  </a:lnTo>
                  <a:lnTo>
                    <a:pt x="20" y="48"/>
                  </a:lnTo>
                  <a:lnTo>
                    <a:pt x="14" y="66"/>
                  </a:lnTo>
                  <a:lnTo>
                    <a:pt x="0" y="83"/>
                  </a:lnTo>
                  <a:lnTo>
                    <a:pt x="2" y="94"/>
                  </a:lnTo>
                  <a:lnTo>
                    <a:pt x="7" y="125"/>
                  </a:lnTo>
                  <a:lnTo>
                    <a:pt x="20" y="131"/>
                  </a:lnTo>
                  <a:lnTo>
                    <a:pt x="24" y="110"/>
                  </a:lnTo>
                  <a:lnTo>
                    <a:pt x="38" y="96"/>
                  </a:lnTo>
                  <a:lnTo>
                    <a:pt x="60" y="83"/>
                  </a:lnTo>
                  <a:lnTo>
                    <a:pt x="65" y="67"/>
                  </a:lnTo>
                  <a:lnTo>
                    <a:pt x="64" y="55"/>
                  </a:lnTo>
                  <a:lnTo>
                    <a:pt x="40" y="55"/>
                  </a:lnTo>
                  <a:lnTo>
                    <a:pt x="39" y="36"/>
                  </a:lnTo>
                  <a:lnTo>
                    <a:pt x="32" y="36"/>
                  </a:lnTo>
                  <a:lnTo>
                    <a:pt x="23" y="32"/>
                  </a:lnTo>
                  <a:lnTo>
                    <a:pt x="24" y="14"/>
                  </a:lnTo>
                  <a:lnTo>
                    <a:pt x="19" y="2"/>
                  </a:lnTo>
                  <a:lnTo>
                    <a:pt x="5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14" name="Freeform 120">
              <a:extLst>
                <a:ext uri="{FF2B5EF4-FFF2-40B4-BE49-F238E27FC236}">
                  <a16:creationId xmlns:a16="http://schemas.microsoft.com/office/drawing/2014/main" id="{6F6302F4-1469-BA64-AD17-8F450089E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108" y="5465674"/>
              <a:ext cx="194146" cy="194204"/>
            </a:xfrm>
            <a:custGeom>
              <a:avLst/>
              <a:gdLst>
                <a:gd name="T0" fmla="*/ 98 w 126"/>
                <a:gd name="T1" fmla="*/ 1 h 126"/>
                <a:gd name="T2" fmla="*/ 95 w 126"/>
                <a:gd name="T3" fmla="*/ 21 h 126"/>
                <a:gd name="T4" fmla="*/ 75 w 126"/>
                <a:gd name="T5" fmla="*/ 31 h 126"/>
                <a:gd name="T6" fmla="*/ 60 w 126"/>
                <a:gd name="T7" fmla="*/ 51 h 126"/>
                <a:gd name="T8" fmla="*/ 24 w 126"/>
                <a:gd name="T9" fmla="*/ 67 h 126"/>
                <a:gd name="T10" fmla="*/ 0 w 126"/>
                <a:gd name="T11" fmla="*/ 89 h 126"/>
                <a:gd name="T12" fmla="*/ 4 w 126"/>
                <a:gd name="T13" fmla="*/ 105 h 126"/>
                <a:gd name="T14" fmla="*/ 26 w 126"/>
                <a:gd name="T15" fmla="*/ 125 h 126"/>
                <a:gd name="T16" fmla="*/ 54 w 126"/>
                <a:gd name="T17" fmla="*/ 103 h 126"/>
                <a:gd name="T18" fmla="*/ 63 w 126"/>
                <a:gd name="T19" fmla="*/ 81 h 126"/>
                <a:gd name="T20" fmla="*/ 82 w 126"/>
                <a:gd name="T21" fmla="*/ 65 h 126"/>
                <a:gd name="T22" fmla="*/ 94 w 126"/>
                <a:gd name="T23" fmla="*/ 65 h 126"/>
                <a:gd name="T24" fmla="*/ 99 w 126"/>
                <a:gd name="T25" fmla="*/ 48 h 126"/>
                <a:gd name="T26" fmla="*/ 112 w 126"/>
                <a:gd name="T27" fmla="*/ 33 h 126"/>
                <a:gd name="T28" fmla="*/ 125 w 126"/>
                <a:gd name="T29" fmla="*/ 21 h 126"/>
                <a:gd name="T30" fmla="*/ 120 w 126"/>
                <a:gd name="T31" fmla="*/ 4 h 126"/>
                <a:gd name="T32" fmla="*/ 112 w 126"/>
                <a:gd name="T33" fmla="*/ 14 h 126"/>
                <a:gd name="T34" fmla="*/ 111 w 126"/>
                <a:gd name="T35" fmla="*/ 0 h 126"/>
                <a:gd name="T36" fmla="*/ 98 w 126"/>
                <a:gd name="T37" fmla="*/ 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26">
                  <a:moveTo>
                    <a:pt x="98" y="1"/>
                  </a:moveTo>
                  <a:lnTo>
                    <a:pt x="95" y="21"/>
                  </a:lnTo>
                  <a:lnTo>
                    <a:pt x="75" y="31"/>
                  </a:lnTo>
                  <a:lnTo>
                    <a:pt x="60" y="51"/>
                  </a:lnTo>
                  <a:lnTo>
                    <a:pt x="24" y="67"/>
                  </a:lnTo>
                  <a:lnTo>
                    <a:pt x="0" y="89"/>
                  </a:lnTo>
                  <a:lnTo>
                    <a:pt x="4" y="105"/>
                  </a:lnTo>
                  <a:lnTo>
                    <a:pt x="26" y="125"/>
                  </a:lnTo>
                  <a:lnTo>
                    <a:pt x="54" y="103"/>
                  </a:lnTo>
                  <a:lnTo>
                    <a:pt x="63" y="81"/>
                  </a:lnTo>
                  <a:lnTo>
                    <a:pt x="82" y="65"/>
                  </a:lnTo>
                  <a:lnTo>
                    <a:pt x="94" y="65"/>
                  </a:lnTo>
                  <a:lnTo>
                    <a:pt x="99" y="48"/>
                  </a:lnTo>
                  <a:lnTo>
                    <a:pt x="112" y="33"/>
                  </a:lnTo>
                  <a:lnTo>
                    <a:pt x="125" y="21"/>
                  </a:lnTo>
                  <a:lnTo>
                    <a:pt x="120" y="4"/>
                  </a:lnTo>
                  <a:lnTo>
                    <a:pt x="112" y="14"/>
                  </a:lnTo>
                  <a:lnTo>
                    <a:pt x="111" y="0"/>
                  </a:lnTo>
                  <a:lnTo>
                    <a:pt x="98" y="1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15" name="Freeform 121">
              <a:extLst>
                <a:ext uri="{FF2B5EF4-FFF2-40B4-BE49-F238E27FC236}">
                  <a16:creationId xmlns:a16="http://schemas.microsoft.com/office/drawing/2014/main" id="{2801F5B1-B802-F0B1-042A-C93B35967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940" y="4428542"/>
              <a:ext cx="39930" cy="37188"/>
            </a:xfrm>
            <a:custGeom>
              <a:avLst/>
              <a:gdLst>
                <a:gd name="T0" fmla="*/ 2 w 26"/>
                <a:gd name="T1" fmla="*/ 0 h 24"/>
                <a:gd name="T2" fmla="*/ 13 w 26"/>
                <a:gd name="T3" fmla="*/ 2 h 24"/>
                <a:gd name="T4" fmla="*/ 21 w 26"/>
                <a:gd name="T5" fmla="*/ 10 h 24"/>
                <a:gd name="T6" fmla="*/ 25 w 26"/>
                <a:gd name="T7" fmla="*/ 21 h 24"/>
                <a:gd name="T8" fmla="*/ 15 w 26"/>
                <a:gd name="T9" fmla="*/ 23 h 24"/>
                <a:gd name="T10" fmla="*/ 0 w 26"/>
                <a:gd name="T11" fmla="*/ 9 h 24"/>
                <a:gd name="T12" fmla="*/ 2 w 2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4">
                  <a:moveTo>
                    <a:pt x="2" y="0"/>
                  </a:moveTo>
                  <a:lnTo>
                    <a:pt x="13" y="2"/>
                  </a:lnTo>
                  <a:lnTo>
                    <a:pt x="21" y="10"/>
                  </a:lnTo>
                  <a:lnTo>
                    <a:pt x="25" y="21"/>
                  </a:lnTo>
                  <a:lnTo>
                    <a:pt x="15" y="23"/>
                  </a:lnTo>
                  <a:lnTo>
                    <a:pt x="0" y="9"/>
                  </a:lnTo>
                  <a:lnTo>
                    <a:pt x="2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16" name="Freeform 122">
              <a:extLst>
                <a:ext uri="{FF2B5EF4-FFF2-40B4-BE49-F238E27FC236}">
                  <a16:creationId xmlns:a16="http://schemas.microsoft.com/office/drawing/2014/main" id="{919C7E92-2958-57D8-596B-C83BBB6E4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94" y="4635142"/>
              <a:ext cx="34423" cy="24792"/>
            </a:xfrm>
            <a:custGeom>
              <a:avLst/>
              <a:gdLst>
                <a:gd name="T0" fmla="*/ 3 w 21"/>
                <a:gd name="T1" fmla="*/ 2 h 15"/>
                <a:gd name="T2" fmla="*/ 0 w 21"/>
                <a:gd name="T3" fmla="*/ 14 h 15"/>
                <a:gd name="T4" fmla="*/ 16 w 21"/>
                <a:gd name="T5" fmla="*/ 8 h 15"/>
                <a:gd name="T6" fmla="*/ 20 w 21"/>
                <a:gd name="T7" fmla="*/ 0 h 15"/>
                <a:gd name="T8" fmla="*/ 3 w 21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3" y="2"/>
                  </a:moveTo>
                  <a:lnTo>
                    <a:pt x="0" y="14"/>
                  </a:lnTo>
                  <a:lnTo>
                    <a:pt x="16" y="8"/>
                  </a:lnTo>
                  <a:lnTo>
                    <a:pt x="20" y="0"/>
                  </a:lnTo>
                  <a:lnTo>
                    <a:pt x="3" y="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17" name="Freeform 123">
              <a:extLst>
                <a:ext uri="{FF2B5EF4-FFF2-40B4-BE49-F238E27FC236}">
                  <a16:creationId xmlns:a16="http://schemas.microsoft.com/office/drawing/2014/main" id="{16BA1755-8521-8AFE-C4AF-7A371298B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917" y="4436805"/>
              <a:ext cx="44061" cy="23415"/>
            </a:xfrm>
            <a:custGeom>
              <a:avLst/>
              <a:gdLst>
                <a:gd name="T0" fmla="*/ 14 w 28"/>
                <a:gd name="T1" fmla="*/ 13 h 14"/>
                <a:gd name="T2" fmla="*/ 11 w 28"/>
                <a:gd name="T3" fmla="*/ 13 h 14"/>
                <a:gd name="T4" fmla="*/ 10 w 28"/>
                <a:gd name="T5" fmla="*/ 13 h 14"/>
                <a:gd name="T6" fmla="*/ 8 w 28"/>
                <a:gd name="T7" fmla="*/ 13 h 14"/>
                <a:gd name="T8" fmla="*/ 6 w 28"/>
                <a:gd name="T9" fmla="*/ 13 h 14"/>
                <a:gd name="T10" fmla="*/ 5 w 28"/>
                <a:gd name="T11" fmla="*/ 13 h 14"/>
                <a:gd name="T12" fmla="*/ 3 w 28"/>
                <a:gd name="T13" fmla="*/ 13 h 14"/>
                <a:gd name="T14" fmla="*/ 2 w 28"/>
                <a:gd name="T15" fmla="*/ 13 h 14"/>
                <a:gd name="T16" fmla="*/ 1 w 28"/>
                <a:gd name="T17" fmla="*/ 13 h 14"/>
                <a:gd name="T18" fmla="*/ 0 w 28"/>
                <a:gd name="T19" fmla="*/ 10 h 14"/>
                <a:gd name="T20" fmla="*/ 0 w 28"/>
                <a:gd name="T21" fmla="*/ 7 h 14"/>
                <a:gd name="T22" fmla="*/ 0 w 28"/>
                <a:gd name="T23" fmla="*/ 5 h 14"/>
                <a:gd name="T24" fmla="*/ 1 w 28"/>
                <a:gd name="T25" fmla="*/ 5 h 14"/>
                <a:gd name="T26" fmla="*/ 2 w 28"/>
                <a:gd name="T27" fmla="*/ 2 h 14"/>
                <a:gd name="T28" fmla="*/ 3 w 28"/>
                <a:gd name="T29" fmla="*/ 2 h 14"/>
                <a:gd name="T30" fmla="*/ 3 w 28"/>
                <a:gd name="T31" fmla="*/ 0 h 14"/>
                <a:gd name="T32" fmla="*/ 5 w 28"/>
                <a:gd name="T33" fmla="*/ 0 h 14"/>
                <a:gd name="T34" fmla="*/ 6 w 28"/>
                <a:gd name="T35" fmla="*/ 0 h 14"/>
                <a:gd name="T36" fmla="*/ 8 w 28"/>
                <a:gd name="T37" fmla="*/ 0 h 14"/>
                <a:gd name="T38" fmla="*/ 10 w 28"/>
                <a:gd name="T39" fmla="*/ 0 h 14"/>
                <a:gd name="T40" fmla="*/ 11 w 28"/>
                <a:gd name="T41" fmla="*/ 0 h 14"/>
                <a:gd name="T42" fmla="*/ 14 w 28"/>
                <a:gd name="T43" fmla="*/ 0 h 14"/>
                <a:gd name="T44" fmla="*/ 17 w 28"/>
                <a:gd name="T45" fmla="*/ 0 h 14"/>
                <a:gd name="T46" fmla="*/ 18 w 28"/>
                <a:gd name="T47" fmla="*/ 0 h 14"/>
                <a:gd name="T48" fmla="*/ 20 w 28"/>
                <a:gd name="T49" fmla="*/ 0 h 14"/>
                <a:gd name="T50" fmla="*/ 21 w 28"/>
                <a:gd name="T51" fmla="*/ 0 h 14"/>
                <a:gd name="T52" fmla="*/ 23 w 28"/>
                <a:gd name="T53" fmla="*/ 0 h 14"/>
                <a:gd name="T54" fmla="*/ 24 w 28"/>
                <a:gd name="T55" fmla="*/ 2 h 14"/>
                <a:gd name="T56" fmla="*/ 25 w 28"/>
                <a:gd name="T57" fmla="*/ 5 h 14"/>
                <a:gd name="T58" fmla="*/ 26 w 28"/>
                <a:gd name="T59" fmla="*/ 5 h 14"/>
                <a:gd name="T60" fmla="*/ 26 w 28"/>
                <a:gd name="T61" fmla="*/ 7 h 14"/>
                <a:gd name="T62" fmla="*/ 27 w 28"/>
                <a:gd name="T63" fmla="*/ 7 h 14"/>
                <a:gd name="T64" fmla="*/ 26 w 28"/>
                <a:gd name="T65" fmla="*/ 10 h 14"/>
                <a:gd name="T66" fmla="*/ 25 w 28"/>
                <a:gd name="T67" fmla="*/ 13 h 14"/>
                <a:gd name="T68" fmla="*/ 24 w 28"/>
                <a:gd name="T69" fmla="*/ 13 h 14"/>
                <a:gd name="T70" fmla="*/ 23 w 28"/>
                <a:gd name="T71" fmla="*/ 13 h 14"/>
                <a:gd name="T72" fmla="*/ 21 w 28"/>
                <a:gd name="T73" fmla="*/ 13 h 14"/>
                <a:gd name="T74" fmla="*/ 20 w 28"/>
                <a:gd name="T75" fmla="*/ 13 h 14"/>
                <a:gd name="T76" fmla="*/ 18 w 28"/>
                <a:gd name="T77" fmla="*/ 13 h 14"/>
                <a:gd name="T78" fmla="*/ 17 w 28"/>
                <a:gd name="T79" fmla="*/ 13 h 14"/>
                <a:gd name="T80" fmla="*/ 14 w 28"/>
                <a:gd name="T8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14">
                  <a:moveTo>
                    <a:pt x="14" y="13"/>
                  </a:moveTo>
                  <a:lnTo>
                    <a:pt x="11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6" y="10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4" y="1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18" name="Freeform 124">
              <a:extLst>
                <a:ext uri="{FF2B5EF4-FFF2-40B4-BE49-F238E27FC236}">
                  <a16:creationId xmlns:a16="http://schemas.microsoft.com/office/drawing/2014/main" id="{4277456A-3D3E-42A7-799E-FE3700654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509" y="3881741"/>
              <a:ext cx="45438" cy="66112"/>
            </a:xfrm>
            <a:custGeom>
              <a:avLst/>
              <a:gdLst>
                <a:gd name="T0" fmla="*/ 9 w 29"/>
                <a:gd name="T1" fmla="*/ 9 h 43"/>
                <a:gd name="T2" fmla="*/ 0 w 29"/>
                <a:gd name="T3" fmla="*/ 23 h 43"/>
                <a:gd name="T4" fmla="*/ 2 w 29"/>
                <a:gd name="T5" fmla="*/ 42 h 43"/>
                <a:gd name="T6" fmla="*/ 14 w 29"/>
                <a:gd name="T7" fmla="*/ 42 h 43"/>
                <a:gd name="T8" fmla="*/ 28 w 29"/>
                <a:gd name="T9" fmla="*/ 25 h 43"/>
                <a:gd name="T10" fmla="*/ 19 w 29"/>
                <a:gd name="T11" fmla="*/ 0 h 43"/>
                <a:gd name="T12" fmla="*/ 9 w 29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3">
                  <a:moveTo>
                    <a:pt x="9" y="9"/>
                  </a:moveTo>
                  <a:lnTo>
                    <a:pt x="0" y="23"/>
                  </a:lnTo>
                  <a:lnTo>
                    <a:pt x="2" y="42"/>
                  </a:lnTo>
                  <a:lnTo>
                    <a:pt x="14" y="42"/>
                  </a:lnTo>
                  <a:lnTo>
                    <a:pt x="28" y="25"/>
                  </a:lnTo>
                  <a:lnTo>
                    <a:pt x="19" y="0"/>
                  </a:lnTo>
                  <a:lnTo>
                    <a:pt x="9" y="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19" name="Freeform 125">
              <a:extLst>
                <a:ext uri="{FF2B5EF4-FFF2-40B4-BE49-F238E27FC236}">
                  <a16:creationId xmlns:a16="http://schemas.microsoft.com/office/drawing/2014/main" id="{C69656FA-EF9D-0969-F4D0-9B544052A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878" y="4053907"/>
              <a:ext cx="44061" cy="41320"/>
            </a:xfrm>
            <a:custGeom>
              <a:avLst/>
              <a:gdLst>
                <a:gd name="T0" fmla="*/ 16 w 28"/>
                <a:gd name="T1" fmla="*/ 5 h 26"/>
                <a:gd name="T2" fmla="*/ 2 w 28"/>
                <a:gd name="T3" fmla="*/ 0 h 26"/>
                <a:gd name="T4" fmla="*/ 0 w 28"/>
                <a:gd name="T5" fmla="*/ 12 h 26"/>
                <a:gd name="T6" fmla="*/ 9 w 28"/>
                <a:gd name="T7" fmla="*/ 22 h 26"/>
                <a:gd name="T8" fmla="*/ 17 w 28"/>
                <a:gd name="T9" fmla="*/ 25 h 26"/>
                <a:gd name="T10" fmla="*/ 18 w 28"/>
                <a:gd name="T11" fmla="*/ 25 h 26"/>
                <a:gd name="T12" fmla="*/ 19 w 28"/>
                <a:gd name="T13" fmla="*/ 25 h 26"/>
                <a:gd name="T14" fmla="*/ 20 w 28"/>
                <a:gd name="T15" fmla="*/ 25 h 26"/>
                <a:gd name="T16" fmla="*/ 21 w 28"/>
                <a:gd name="T17" fmla="*/ 24 h 26"/>
                <a:gd name="T18" fmla="*/ 23 w 28"/>
                <a:gd name="T19" fmla="*/ 23 h 26"/>
                <a:gd name="T20" fmla="*/ 24 w 28"/>
                <a:gd name="T21" fmla="*/ 22 h 26"/>
                <a:gd name="T22" fmla="*/ 25 w 28"/>
                <a:gd name="T23" fmla="*/ 22 h 26"/>
                <a:gd name="T24" fmla="*/ 26 w 28"/>
                <a:gd name="T25" fmla="*/ 21 h 26"/>
                <a:gd name="T26" fmla="*/ 27 w 28"/>
                <a:gd name="T27" fmla="*/ 19 h 26"/>
                <a:gd name="T28" fmla="*/ 27 w 28"/>
                <a:gd name="T29" fmla="*/ 18 h 26"/>
                <a:gd name="T30" fmla="*/ 27 w 28"/>
                <a:gd name="T31" fmla="*/ 16 h 26"/>
                <a:gd name="T32" fmla="*/ 26 w 28"/>
                <a:gd name="T33" fmla="*/ 15 h 26"/>
                <a:gd name="T34" fmla="*/ 25 w 28"/>
                <a:gd name="T35" fmla="*/ 13 h 26"/>
                <a:gd name="T36" fmla="*/ 24 w 28"/>
                <a:gd name="T37" fmla="*/ 11 h 26"/>
                <a:gd name="T38" fmla="*/ 23 w 28"/>
                <a:gd name="T39" fmla="*/ 10 h 26"/>
                <a:gd name="T40" fmla="*/ 21 w 28"/>
                <a:gd name="T41" fmla="*/ 9 h 26"/>
                <a:gd name="T42" fmla="*/ 20 w 28"/>
                <a:gd name="T43" fmla="*/ 8 h 26"/>
                <a:gd name="T44" fmla="*/ 19 w 28"/>
                <a:gd name="T45" fmla="*/ 8 h 26"/>
                <a:gd name="T46" fmla="*/ 18 w 28"/>
                <a:gd name="T47" fmla="*/ 7 h 26"/>
                <a:gd name="T48" fmla="*/ 17 w 28"/>
                <a:gd name="T49" fmla="*/ 6 h 26"/>
                <a:gd name="T50" fmla="*/ 16 w 28"/>
                <a:gd name="T51" fmla="*/ 6 h 26"/>
                <a:gd name="T52" fmla="*/ 16 w 28"/>
                <a:gd name="T5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26">
                  <a:moveTo>
                    <a:pt x="16" y="5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6" y="15"/>
                  </a:lnTo>
                  <a:lnTo>
                    <a:pt x="25" y="13"/>
                  </a:lnTo>
                  <a:lnTo>
                    <a:pt x="24" y="11"/>
                  </a:lnTo>
                  <a:lnTo>
                    <a:pt x="23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0" name="Freeform 126">
              <a:extLst>
                <a:ext uri="{FF2B5EF4-FFF2-40B4-BE49-F238E27FC236}">
                  <a16:creationId xmlns:a16="http://schemas.microsoft.com/office/drawing/2014/main" id="{5EC768D3-0FCD-08DF-BD9B-45AB815F1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086" y="4038756"/>
              <a:ext cx="49569" cy="35811"/>
            </a:xfrm>
            <a:custGeom>
              <a:avLst/>
              <a:gdLst>
                <a:gd name="T0" fmla="*/ 2 w 32"/>
                <a:gd name="T1" fmla="*/ 3 h 24"/>
                <a:gd name="T2" fmla="*/ 0 w 32"/>
                <a:gd name="T3" fmla="*/ 15 h 24"/>
                <a:gd name="T4" fmla="*/ 11 w 32"/>
                <a:gd name="T5" fmla="*/ 21 h 24"/>
                <a:gd name="T6" fmla="*/ 31 w 32"/>
                <a:gd name="T7" fmla="*/ 23 h 24"/>
                <a:gd name="T8" fmla="*/ 31 w 32"/>
                <a:gd name="T9" fmla="*/ 9 h 24"/>
                <a:gd name="T10" fmla="*/ 16 w 32"/>
                <a:gd name="T11" fmla="*/ 0 h 24"/>
                <a:gd name="T12" fmla="*/ 2 w 32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" y="3"/>
                  </a:moveTo>
                  <a:lnTo>
                    <a:pt x="0" y="15"/>
                  </a:lnTo>
                  <a:lnTo>
                    <a:pt x="11" y="21"/>
                  </a:lnTo>
                  <a:lnTo>
                    <a:pt x="31" y="23"/>
                  </a:lnTo>
                  <a:lnTo>
                    <a:pt x="31" y="9"/>
                  </a:lnTo>
                  <a:lnTo>
                    <a:pt x="16" y="0"/>
                  </a:lnTo>
                  <a:lnTo>
                    <a:pt x="2" y="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1" name="Freeform 127">
              <a:extLst>
                <a:ext uri="{FF2B5EF4-FFF2-40B4-BE49-F238E27FC236}">
                  <a16:creationId xmlns:a16="http://schemas.microsoft.com/office/drawing/2014/main" id="{D5802ABC-D19D-82AB-F601-CE5C36004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825" y="4097981"/>
              <a:ext cx="34423" cy="31678"/>
            </a:xfrm>
            <a:custGeom>
              <a:avLst/>
              <a:gdLst>
                <a:gd name="T0" fmla="*/ 4 w 21"/>
                <a:gd name="T1" fmla="*/ 0 h 20"/>
                <a:gd name="T2" fmla="*/ 0 w 21"/>
                <a:gd name="T3" fmla="*/ 12 h 20"/>
                <a:gd name="T4" fmla="*/ 4 w 21"/>
                <a:gd name="T5" fmla="*/ 19 h 20"/>
                <a:gd name="T6" fmla="*/ 20 w 21"/>
                <a:gd name="T7" fmla="*/ 15 h 20"/>
                <a:gd name="T8" fmla="*/ 16 w 21"/>
                <a:gd name="T9" fmla="*/ 4 h 20"/>
                <a:gd name="T10" fmla="*/ 4 w 2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0">
                  <a:moveTo>
                    <a:pt x="4" y="0"/>
                  </a:moveTo>
                  <a:lnTo>
                    <a:pt x="0" y="12"/>
                  </a:lnTo>
                  <a:lnTo>
                    <a:pt x="4" y="19"/>
                  </a:lnTo>
                  <a:lnTo>
                    <a:pt x="20" y="15"/>
                  </a:lnTo>
                  <a:lnTo>
                    <a:pt x="16" y="4"/>
                  </a:lnTo>
                  <a:lnTo>
                    <a:pt x="4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2" name="Freeform 128">
              <a:extLst>
                <a:ext uri="{FF2B5EF4-FFF2-40B4-BE49-F238E27FC236}">
                  <a16:creationId xmlns:a16="http://schemas.microsoft.com/office/drawing/2014/main" id="{8E876265-B3A3-FF24-2D6B-FF5E10002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032" y="4091095"/>
              <a:ext cx="27539" cy="23415"/>
            </a:xfrm>
            <a:custGeom>
              <a:avLst/>
              <a:gdLst>
                <a:gd name="T0" fmla="*/ 0 w 19"/>
                <a:gd name="T1" fmla="*/ 3 h 14"/>
                <a:gd name="T2" fmla="*/ 3 w 19"/>
                <a:gd name="T3" fmla="*/ 13 h 14"/>
                <a:gd name="T4" fmla="*/ 10 w 19"/>
                <a:gd name="T5" fmla="*/ 13 h 14"/>
                <a:gd name="T6" fmla="*/ 16 w 19"/>
                <a:gd name="T7" fmla="*/ 9 h 14"/>
                <a:gd name="T8" fmla="*/ 18 w 19"/>
                <a:gd name="T9" fmla="*/ 0 h 14"/>
                <a:gd name="T10" fmla="*/ 8 w 19"/>
                <a:gd name="T11" fmla="*/ 0 h 14"/>
                <a:gd name="T12" fmla="*/ 0 w 19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">
                  <a:moveTo>
                    <a:pt x="0" y="3"/>
                  </a:moveTo>
                  <a:lnTo>
                    <a:pt x="3" y="13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3" name="Freeform 129">
              <a:extLst>
                <a:ext uri="{FF2B5EF4-FFF2-40B4-BE49-F238E27FC236}">
                  <a16:creationId xmlns:a16="http://schemas.microsoft.com/office/drawing/2014/main" id="{B6B0CC1A-F752-914A-1A79-273764280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940" y="4157207"/>
              <a:ext cx="41307" cy="57848"/>
            </a:xfrm>
            <a:custGeom>
              <a:avLst/>
              <a:gdLst>
                <a:gd name="T0" fmla="*/ 18 w 27"/>
                <a:gd name="T1" fmla="*/ 0 h 37"/>
                <a:gd name="T2" fmla="*/ 8 w 27"/>
                <a:gd name="T3" fmla="*/ 11 h 37"/>
                <a:gd name="T4" fmla="*/ 3 w 27"/>
                <a:gd name="T5" fmla="*/ 27 h 37"/>
                <a:gd name="T6" fmla="*/ 0 w 27"/>
                <a:gd name="T7" fmla="*/ 36 h 37"/>
                <a:gd name="T8" fmla="*/ 13 w 27"/>
                <a:gd name="T9" fmla="*/ 32 h 37"/>
                <a:gd name="T10" fmla="*/ 20 w 27"/>
                <a:gd name="T11" fmla="*/ 19 h 37"/>
                <a:gd name="T12" fmla="*/ 26 w 27"/>
                <a:gd name="T13" fmla="*/ 5 h 37"/>
                <a:gd name="T14" fmla="*/ 18 w 27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7">
                  <a:moveTo>
                    <a:pt x="18" y="0"/>
                  </a:moveTo>
                  <a:lnTo>
                    <a:pt x="8" y="11"/>
                  </a:lnTo>
                  <a:lnTo>
                    <a:pt x="3" y="27"/>
                  </a:lnTo>
                  <a:lnTo>
                    <a:pt x="0" y="36"/>
                  </a:lnTo>
                  <a:lnTo>
                    <a:pt x="13" y="32"/>
                  </a:lnTo>
                  <a:lnTo>
                    <a:pt x="20" y="19"/>
                  </a:lnTo>
                  <a:lnTo>
                    <a:pt x="26" y="5"/>
                  </a:lnTo>
                  <a:lnTo>
                    <a:pt x="18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4" name="Freeform 130">
              <a:extLst>
                <a:ext uri="{FF2B5EF4-FFF2-40B4-BE49-F238E27FC236}">
                  <a16:creationId xmlns:a16="http://schemas.microsoft.com/office/drawing/2014/main" id="{17583F4B-9D80-3F66-ECD1-A83C10E78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24" y="4125528"/>
              <a:ext cx="23408" cy="23415"/>
            </a:xfrm>
            <a:custGeom>
              <a:avLst/>
              <a:gdLst>
                <a:gd name="T0" fmla="*/ 7 w 14"/>
                <a:gd name="T1" fmla="*/ 14 h 15"/>
                <a:gd name="T2" fmla="*/ 5 w 14"/>
                <a:gd name="T3" fmla="*/ 14 h 15"/>
                <a:gd name="T4" fmla="*/ 3 w 14"/>
                <a:gd name="T5" fmla="*/ 14 h 15"/>
                <a:gd name="T6" fmla="*/ 2 w 14"/>
                <a:gd name="T7" fmla="*/ 14 h 15"/>
                <a:gd name="T8" fmla="*/ 2 w 14"/>
                <a:gd name="T9" fmla="*/ 12 h 15"/>
                <a:gd name="T10" fmla="*/ 1 w 14"/>
                <a:gd name="T11" fmla="*/ 11 h 15"/>
                <a:gd name="T12" fmla="*/ 0 w 14"/>
                <a:gd name="T13" fmla="*/ 11 h 15"/>
                <a:gd name="T14" fmla="*/ 0 w 14"/>
                <a:gd name="T15" fmla="*/ 10 h 15"/>
                <a:gd name="T16" fmla="*/ 0 w 14"/>
                <a:gd name="T17" fmla="*/ 9 h 15"/>
                <a:gd name="T18" fmla="*/ 0 w 14"/>
                <a:gd name="T19" fmla="*/ 7 h 15"/>
                <a:gd name="T20" fmla="*/ 0 w 14"/>
                <a:gd name="T21" fmla="*/ 5 h 15"/>
                <a:gd name="T22" fmla="*/ 0 w 14"/>
                <a:gd name="T23" fmla="*/ 4 h 15"/>
                <a:gd name="T24" fmla="*/ 1 w 14"/>
                <a:gd name="T25" fmla="*/ 3 h 15"/>
                <a:gd name="T26" fmla="*/ 2 w 14"/>
                <a:gd name="T27" fmla="*/ 2 h 15"/>
                <a:gd name="T28" fmla="*/ 2 w 14"/>
                <a:gd name="T29" fmla="*/ 1 h 15"/>
                <a:gd name="T30" fmla="*/ 3 w 14"/>
                <a:gd name="T31" fmla="*/ 1 h 15"/>
                <a:gd name="T32" fmla="*/ 5 w 14"/>
                <a:gd name="T33" fmla="*/ 1 h 15"/>
                <a:gd name="T34" fmla="*/ 7 w 14"/>
                <a:gd name="T35" fmla="*/ 0 h 15"/>
                <a:gd name="T36" fmla="*/ 7 w 14"/>
                <a:gd name="T37" fmla="*/ 1 h 15"/>
                <a:gd name="T38" fmla="*/ 9 w 14"/>
                <a:gd name="T39" fmla="*/ 1 h 15"/>
                <a:gd name="T40" fmla="*/ 10 w 14"/>
                <a:gd name="T41" fmla="*/ 1 h 15"/>
                <a:gd name="T42" fmla="*/ 10 w 14"/>
                <a:gd name="T43" fmla="*/ 2 h 15"/>
                <a:gd name="T44" fmla="*/ 11 w 14"/>
                <a:gd name="T45" fmla="*/ 3 h 15"/>
                <a:gd name="T46" fmla="*/ 11 w 14"/>
                <a:gd name="T47" fmla="*/ 4 h 15"/>
                <a:gd name="T48" fmla="*/ 11 w 14"/>
                <a:gd name="T49" fmla="*/ 5 h 15"/>
                <a:gd name="T50" fmla="*/ 13 w 14"/>
                <a:gd name="T51" fmla="*/ 7 h 15"/>
                <a:gd name="T52" fmla="*/ 11 w 14"/>
                <a:gd name="T53" fmla="*/ 9 h 15"/>
                <a:gd name="T54" fmla="*/ 11 w 14"/>
                <a:gd name="T55" fmla="*/ 10 h 15"/>
                <a:gd name="T56" fmla="*/ 11 w 14"/>
                <a:gd name="T57" fmla="*/ 11 h 15"/>
                <a:gd name="T58" fmla="*/ 10 w 14"/>
                <a:gd name="T59" fmla="*/ 12 h 15"/>
                <a:gd name="T60" fmla="*/ 10 w 14"/>
                <a:gd name="T61" fmla="*/ 14 h 15"/>
                <a:gd name="T62" fmla="*/ 9 w 14"/>
                <a:gd name="T63" fmla="*/ 14 h 15"/>
                <a:gd name="T64" fmla="*/ 7 w 14"/>
                <a:gd name="T6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lnTo>
                    <a:pt x="5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5" name="Freeform 131">
              <a:extLst>
                <a:ext uri="{FF2B5EF4-FFF2-40B4-BE49-F238E27FC236}">
                  <a16:creationId xmlns:a16="http://schemas.microsoft.com/office/drawing/2014/main" id="{CF47D681-A4DE-1E24-E5C3-6C1A4E1D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333" y="4792158"/>
              <a:ext cx="167985" cy="192827"/>
            </a:xfrm>
            <a:custGeom>
              <a:avLst/>
              <a:gdLst>
                <a:gd name="T0" fmla="*/ 65 w 108"/>
                <a:gd name="T1" fmla="*/ 0 h 125"/>
                <a:gd name="T2" fmla="*/ 59 w 108"/>
                <a:gd name="T3" fmla="*/ 7 h 125"/>
                <a:gd name="T4" fmla="*/ 47 w 108"/>
                <a:gd name="T5" fmla="*/ 9 h 125"/>
                <a:gd name="T6" fmla="*/ 45 w 108"/>
                <a:gd name="T7" fmla="*/ 20 h 125"/>
                <a:gd name="T8" fmla="*/ 40 w 108"/>
                <a:gd name="T9" fmla="*/ 23 h 125"/>
                <a:gd name="T10" fmla="*/ 32 w 108"/>
                <a:gd name="T11" fmla="*/ 25 h 125"/>
                <a:gd name="T12" fmla="*/ 30 w 108"/>
                <a:gd name="T13" fmla="*/ 36 h 125"/>
                <a:gd name="T14" fmla="*/ 22 w 108"/>
                <a:gd name="T15" fmla="*/ 39 h 125"/>
                <a:gd name="T16" fmla="*/ 8 w 108"/>
                <a:gd name="T17" fmla="*/ 39 h 125"/>
                <a:gd name="T18" fmla="*/ 0 w 108"/>
                <a:gd name="T19" fmla="*/ 42 h 125"/>
                <a:gd name="T20" fmla="*/ 6 w 108"/>
                <a:gd name="T21" fmla="*/ 64 h 125"/>
                <a:gd name="T22" fmla="*/ 8 w 108"/>
                <a:gd name="T23" fmla="*/ 75 h 125"/>
                <a:gd name="T24" fmla="*/ 15 w 108"/>
                <a:gd name="T25" fmla="*/ 79 h 125"/>
                <a:gd name="T26" fmla="*/ 19 w 108"/>
                <a:gd name="T27" fmla="*/ 91 h 125"/>
                <a:gd name="T28" fmla="*/ 27 w 108"/>
                <a:gd name="T29" fmla="*/ 92 h 125"/>
                <a:gd name="T30" fmla="*/ 31 w 108"/>
                <a:gd name="T31" fmla="*/ 107 h 125"/>
                <a:gd name="T32" fmla="*/ 37 w 108"/>
                <a:gd name="T33" fmla="*/ 109 h 125"/>
                <a:gd name="T34" fmla="*/ 52 w 108"/>
                <a:gd name="T35" fmla="*/ 115 h 125"/>
                <a:gd name="T36" fmla="*/ 62 w 108"/>
                <a:gd name="T37" fmla="*/ 119 h 125"/>
                <a:gd name="T38" fmla="*/ 66 w 108"/>
                <a:gd name="T39" fmla="*/ 124 h 125"/>
                <a:gd name="T40" fmla="*/ 82 w 108"/>
                <a:gd name="T41" fmla="*/ 124 h 125"/>
                <a:gd name="T42" fmla="*/ 85 w 108"/>
                <a:gd name="T43" fmla="*/ 113 h 125"/>
                <a:gd name="T44" fmla="*/ 93 w 108"/>
                <a:gd name="T45" fmla="*/ 108 h 125"/>
                <a:gd name="T46" fmla="*/ 92 w 108"/>
                <a:gd name="T47" fmla="*/ 87 h 125"/>
                <a:gd name="T48" fmla="*/ 102 w 108"/>
                <a:gd name="T49" fmla="*/ 82 h 125"/>
                <a:gd name="T50" fmla="*/ 107 w 108"/>
                <a:gd name="T51" fmla="*/ 75 h 125"/>
                <a:gd name="T52" fmla="*/ 101 w 108"/>
                <a:gd name="T53" fmla="*/ 61 h 125"/>
                <a:gd name="T54" fmla="*/ 100 w 108"/>
                <a:gd name="T55" fmla="*/ 51 h 125"/>
                <a:gd name="T56" fmla="*/ 105 w 108"/>
                <a:gd name="T57" fmla="*/ 31 h 125"/>
                <a:gd name="T58" fmla="*/ 98 w 108"/>
                <a:gd name="T59" fmla="*/ 16 h 125"/>
                <a:gd name="T60" fmla="*/ 77 w 108"/>
                <a:gd name="T61" fmla="*/ 13 h 125"/>
                <a:gd name="T62" fmla="*/ 70 w 108"/>
                <a:gd name="T63" fmla="*/ 1 h 125"/>
                <a:gd name="T64" fmla="*/ 65 w 108"/>
                <a:gd name="T6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125">
                  <a:moveTo>
                    <a:pt x="65" y="0"/>
                  </a:moveTo>
                  <a:lnTo>
                    <a:pt x="59" y="7"/>
                  </a:lnTo>
                  <a:lnTo>
                    <a:pt x="47" y="9"/>
                  </a:lnTo>
                  <a:lnTo>
                    <a:pt x="45" y="20"/>
                  </a:lnTo>
                  <a:lnTo>
                    <a:pt x="40" y="23"/>
                  </a:lnTo>
                  <a:lnTo>
                    <a:pt x="32" y="25"/>
                  </a:lnTo>
                  <a:lnTo>
                    <a:pt x="30" y="36"/>
                  </a:lnTo>
                  <a:lnTo>
                    <a:pt x="22" y="39"/>
                  </a:lnTo>
                  <a:lnTo>
                    <a:pt x="8" y="39"/>
                  </a:lnTo>
                  <a:lnTo>
                    <a:pt x="0" y="42"/>
                  </a:lnTo>
                  <a:lnTo>
                    <a:pt x="6" y="64"/>
                  </a:lnTo>
                  <a:lnTo>
                    <a:pt x="8" y="75"/>
                  </a:lnTo>
                  <a:lnTo>
                    <a:pt x="15" y="79"/>
                  </a:lnTo>
                  <a:lnTo>
                    <a:pt x="19" y="91"/>
                  </a:lnTo>
                  <a:lnTo>
                    <a:pt x="27" y="92"/>
                  </a:lnTo>
                  <a:lnTo>
                    <a:pt x="31" y="107"/>
                  </a:lnTo>
                  <a:lnTo>
                    <a:pt x="37" y="109"/>
                  </a:lnTo>
                  <a:lnTo>
                    <a:pt x="52" y="115"/>
                  </a:lnTo>
                  <a:lnTo>
                    <a:pt x="62" y="119"/>
                  </a:lnTo>
                  <a:lnTo>
                    <a:pt x="66" y="124"/>
                  </a:lnTo>
                  <a:lnTo>
                    <a:pt x="82" y="124"/>
                  </a:lnTo>
                  <a:lnTo>
                    <a:pt x="85" y="113"/>
                  </a:lnTo>
                  <a:lnTo>
                    <a:pt x="93" y="108"/>
                  </a:lnTo>
                  <a:lnTo>
                    <a:pt x="92" y="87"/>
                  </a:lnTo>
                  <a:lnTo>
                    <a:pt x="102" y="82"/>
                  </a:lnTo>
                  <a:lnTo>
                    <a:pt x="107" y="75"/>
                  </a:lnTo>
                  <a:lnTo>
                    <a:pt x="101" y="61"/>
                  </a:lnTo>
                  <a:lnTo>
                    <a:pt x="100" y="51"/>
                  </a:lnTo>
                  <a:lnTo>
                    <a:pt x="105" y="31"/>
                  </a:lnTo>
                  <a:lnTo>
                    <a:pt x="98" y="16"/>
                  </a:lnTo>
                  <a:lnTo>
                    <a:pt x="77" y="13"/>
                  </a:lnTo>
                  <a:lnTo>
                    <a:pt x="70" y="1"/>
                  </a:lnTo>
                  <a:lnTo>
                    <a:pt x="65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6" name="Freeform 132">
              <a:extLst>
                <a:ext uri="{FF2B5EF4-FFF2-40B4-BE49-F238E27FC236}">
                  <a16:creationId xmlns:a16="http://schemas.microsoft.com/office/drawing/2014/main" id="{40264B33-6101-C150-8BFC-9DBCB540E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104" y="4827968"/>
              <a:ext cx="218931" cy="327806"/>
            </a:xfrm>
            <a:custGeom>
              <a:avLst/>
              <a:gdLst>
                <a:gd name="T0" fmla="*/ 1 w 141"/>
                <a:gd name="T1" fmla="*/ 6 h 212"/>
                <a:gd name="T2" fmla="*/ 15 w 141"/>
                <a:gd name="T3" fmla="*/ 0 h 212"/>
                <a:gd name="T4" fmla="*/ 31 w 141"/>
                <a:gd name="T5" fmla="*/ 7 h 212"/>
                <a:gd name="T6" fmla="*/ 56 w 141"/>
                <a:gd name="T7" fmla="*/ 9 h 212"/>
                <a:gd name="T8" fmla="*/ 93 w 141"/>
                <a:gd name="T9" fmla="*/ 8 h 212"/>
                <a:gd name="T10" fmla="*/ 98 w 141"/>
                <a:gd name="T11" fmla="*/ 16 h 212"/>
                <a:gd name="T12" fmla="*/ 129 w 141"/>
                <a:gd name="T13" fmla="*/ 20 h 212"/>
                <a:gd name="T14" fmla="*/ 140 w 141"/>
                <a:gd name="T15" fmla="*/ 22 h 212"/>
                <a:gd name="T16" fmla="*/ 133 w 141"/>
                <a:gd name="T17" fmla="*/ 35 h 212"/>
                <a:gd name="T18" fmla="*/ 132 w 141"/>
                <a:gd name="T19" fmla="*/ 87 h 212"/>
                <a:gd name="T20" fmla="*/ 126 w 141"/>
                <a:gd name="T21" fmla="*/ 91 h 212"/>
                <a:gd name="T22" fmla="*/ 118 w 141"/>
                <a:gd name="T23" fmla="*/ 95 h 212"/>
                <a:gd name="T24" fmla="*/ 119 w 141"/>
                <a:gd name="T25" fmla="*/ 146 h 212"/>
                <a:gd name="T26" fmla="*/ 115 w 141"/>
                <a:gd name="T27" fmla="*/ 202 h 212"/>
                <a:gd name="T28" fmla="*/ 107 w 141"/>
                <a:gd name="T29" fmla="*/ 211 h 212"/>
                <a:gd name="T30" fmla="*/ 87 w 141"/>
                <a:gd name="T31" fmla="*/ 208 h 212"/>
                <a:gd name="T32" fmla="*/ 81 w 141"/>
                <a:gd name="T33" fmla="*/ 197 h 212"/>
                <a:gd name="T34" fmla="*/ 77 w 141"/>
                <a:gd name="T35" fmla="*/ 202 h 212"/>
                <a:gd name="T36" fmla="*/ 67 w 141"/>
                <a:gd name="T37" fmla="*/ 203 h 212"/>
                <a:gd name="T38" fmla="*/ 63 w 141"/>
                <a:gd name="T39" fmla="*/ 190 h 212"/>
                <a:gd name="T40" fmla="*/ 55 w 141"/>
                <a:gd name="T41" fmla="*/ 181 h 212"/>
                <a:gd name="T42" fmla="*/ 45 w 141"/>
                <a:gd name="T43" fmla="*/ 179 h 212"/>
                <a:gd name="T44" fmla="*/ 46 w 141"/>
                <a:gd name="T45" fmla="*/ 160 h 212"/>
                <a:gd name="T46" fmla="*/ 42 w 141"/>
                <a:gd name="T47" fmla="*/ 138 h 212"/>
                <a:gd name="T48" fmla="*/ 41 w 141"/>
                <a:gd name="T49" fmla="*/ 123 h 212"/>
                <a:gd name="T50" fmla="*/ 40 w 141"/>
                <a:gd name="T51" fmla="*/ 103 h 212"/>
                <a:gd name="T52" fmla="*/ 35 w 141"/>
                <a:gd name="T53" fmla="*/ 89 h 212"/>
                <a:gd name="T54" fmla="*/ 30 w 141"/>
                <a:gd name="T55" fmla="*/ 78 h 212"/>
                <a:gd name="T56" fmla="*/ 25 w 141"/>
                <a:gd name="T57" fmla="*/ 68 h 212"/>
                <a:gd name="T58" fmla="*/ 16 w 141"/>
                <a:gd name="T59" fmla="*/ 50 h 212"/>
                <a:gd name="T60" fmla="*/ 11 w 141"/>
                <a:gd name="T61" fmla="*/ 40 h 212"/>
                <a:gd name="T62" fmla="*/ 0 w 141"/>
                <a:gd name="T63" fmla="*/ 25 h 212"/>
                <a:gd name="T64" fmla="*/ 1 w 141"/>
                <a:gd name="T65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212">
                  <a:moveTo>
                    <a:pt x="1" y="6"/>
                  </a:moveTo>
                  <a:lnTo>
                    <a:pt x="15" y="0"/>
                  </a:lnTo>
                  <a:lnTo>
                    <a:pt x="31" y="7"/>
                  </a:lnTo>
                  <a:lnTo>
                    <a:pt x="56" y="9"/>
                  </a:lnTo>
                  <a:lnTo>
                    <a:pt x="93" y="8"/>
                  </a:lnTo>
                  <a:lnTo>
                    <a:pt x="98" y="16"/>
                  </a:lnTo>
                  <a:lnTo>
                    <a:pt x="129" y="20"/>
                  </a:lnTo>
                  <a:lnTo>
                    <a:pt x="140" y="22"/>
                  </a:lnTo>
                  <a:lnTo>
                    <a:pt x="133" y="35"/>
                  </a:lnTo>
                  <a:lnTo>
                    <a:pt x="132" y="87"/>
                  </a:lnTo>
                  <a:lnTo>
                    <a:pt x="126" y="91"/>
                  </a:lnTo>
                  <a:lnTo>
                    <a:pt x="118" y="95"/>
                  </a:lnTo>
                  <a:lnTo>
                    <a:pt x="119" y="146"/>
                  </a:lnTo>
                  <a:lnTo>
                    <a:pt x="115" y="202"/>
                  </a:lnTo>
                  <a:lnTo>
                    <a:pt x="107" y="211"/>
                  </a:lnTo>
                  <a:lnTo>
                    <a:pt x="87" y="208"/>
                  </a:lnTo>
                  <a:lnTo>
                    <a:pt x="81" y="197"/>
                  </a:lnTo>
                  <a:lnTo>
                    <a:pt x="77" y="202"/>
                  </a:lnTo>
                  <a:lnTo>
                    <a:pt x="67" y="203"/>
                  </a:lnTo>
                  <a:lnTo>
                    <a:pt x="63" y="190"/>
                  </a:lnTo>
                  <a:lnTo>
                    <a:pt x="55" y="181"/>
                  </a:lnTo>
                  <a:lnTo>
                    <a:pt x="45" y="179"/>
                  </a:lnTo>
                  <a:lnTo>
                    <a:pt x="46" y="160"/>
                  </a:lnTo>
                  <a:lnTo>
                    <a:pt x="42" y="138"/>
                  </a:lnTo>
                  <a:lnTo>
                    <a:pt x="41" y="123"/>
                  </a:lnTo>
                  <a:lnTo>
                    <a:pt x="40" y="103"/>
                  </a:lnTo>
                  <a:lnTo>
                    <a:pt x="35" y="89"/>
                  </a:lnTo>
                  <a:lnTo>
                    <a:pt x="30" y="78"/>
                  </a:lnTo>
                  <a:lnTo>
                    <a:pt x="25" y="68"/>
                  </a:lnTo>
                  <a:lnTo>
                    <a:pt x="16" y="50"/>
                  </a:lnTo>
                  <a:lnTo>
                    <a:pt x="11" y="40"/>
                  </a:lnTo>
                  <a:lnTo>
                    <a:pt x="0" y="25"/>
                  </a:lnTo>
                  <a:lnTo>
                    <a:pt x="1" y="6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7" name="Freeform 133">
              <a:extLst>
                <a:ext uri="{FF2B5EF4-FFF2-40B4-BE49-F238E27FC236}">
                  <a16:creationId xmlns:a16="http://schemas.microsoft.com/office/drawing/2014/main" id="{707DF597-A577-7B2C-8AB1-7D3E2A3DE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856" y="4695745"/>
              <a:ext cx="179000" cy="369126"/>
            </a:xfrm>
            <a:custGeom>
              <a:avLst/>
              <a:gdLst>
                <a:gd name="T0" fmla="*/ 88 w 116"/>
                <a:gd name="T1" fmla="*/ 3 h 238"/>
                <a:gd name="T2" fmla="*/ 87 w 116"/>
                <a:gd name="T3" fmla="*/ 23 h 238"/>
                <a:gd name="T4" fmla="*/ 81 w 116"/>
                <a:gd name="T5" fmla="*/ 26 h 238"/>
                <a:gd name="T6" fmla="*/ 79 w 116"/>
                <a:gd name="T7" fmla="*/ 41 h 238"/>
                <a:gd name="T8" fmla="*/ 70 w 116"/>
                <a:gd name="T9" fmla="*/ 41 h 238"/>
                <a:gd name="T10" fmla="*/ 66 w 116"/>
                <a:gd name="T11" fmla="*/ 47 h 238"/>
                <a:gd name="T12" fmla="*/ 64 w 116"/>
                <a:gd name="T13" fmla="*/ 55 h 238"/>
                <a:gd name="T14" fmla="*/ 56 w 116"/>
                <a:gd name="T15" fmla="*/ 62 h 238"/>
                <a:gd name="T16" fmla="*/ 53 w 116"/>
                <a:gd name="T17" fmla="*/ 70 h 238"/>
                <a:gd name="T18" fmla="*/ 48 w 116"/>
                <a:gd name="T19" fmla="*/ 69 h 238"/>
                <a:gd name="T20" fmla="*/ 46 w 116"/>
                <a:gd name="T21" fmla="*/ 61 h 238"/>
                <a:gd name="T22" fmla="*/ 37 w 116"/>
                <a:gd name="T23" fmla="*/ 61 h 238"/>
                <a:gd name="T24" fmla="*/ 35 w 116"/>
                <a:gd name="T25" fmla="*/ 67 h 238"/>
                <a:gd name="T26" fmla="*/ 26 w 116"/>
                <a:gd name="T27" fmla="*/ 71 h 238"/>
                <a:gd name="T28" fmla="*/ 23 w 116"/>
                <a:gd name="T29" fmla="*/ 84 h 238"/>
                <a:gd name="T30" fmla="*/ 17 w 116"/>
                <a:gd name="T31" fmla="*/ 85 h 238"/>
                <a:gd name="T32" fmla="*/ 20 w 116"/>
                <a:gd name="T33" fmla="*/ 127 h 238"/>
                <a:gd name="T34" fmla="*/ 24 w 116"/>
                <a:gd name="T35" fmla="*/ 128 h 238"/>
                <a:gd name="T36" fmla="*/ 26 w 116"/>
                <a:gd name="T37" fmla="*/ 139 h 238"/>
                <a:gd name="T38" fmla="*/ 20 w 116"/>
                <a:gd name="T39" fmla="*/ 143 h 238"/>
                <a:gd name="T40" fmla="*/ 17 w 116"/>
                <a:gd name="T41" fmla="*/ 157 h 238"/>
                <a:gd name="T42" fmla="*/ 10 w 116"/>
                <a:gd name="T43" fmla="*/ 160 h 238"/>
                <a:gd name="T44" fmla="*/ 9 w 116"/>
                <a:gd name="T45" fmla="*/ 167 h 238"/>
                <a:gd name="T46" fmla="*/ 0 w 116"/>
                <a:gd name="T47" fmla="*/ 170 h 238"/>
                <a:gd name="T48" fmla="*/ 1 w 116"/>
                <a:gd name="T49" fmla="*/ 189 h 238"/>
                <a:gd name="T50" fmla="*/ 11 w 116"/>
                <a:gd name="T51" fmla="*/ 189 h 238"/>
                <a:gd name="T52" fmla="*/ 11 w 116"/>
                <a:gd name="T53" fmla="*/ 228 h 238"/>
                <a:gd name="T54" fmla="*/ 20 w 116"/>
                <a:gd name="T55" fmla="*/ 228 h 238"/>
                <a:gd name="T56" fmla="*/ 26 w 116"/>
                <a:gd name="T57" fmla="*/ 234 h 238"/>
                <a:gd name="T58" fmla="*/ 33 w 116"/>
                <a:gd name="T59" fmla="*/ 237 h 238"/>
                <a:gd name="T60" fmla="*/ 42 w 116"/>
                <a:gd name="T61" fmla="*/ 228 h 238"/>
                <a:gd name="T62" fmla="*/ 52 w 116"/>
                <a:gd name="T63" fmla="*/ 227 h 238"/>
                <a:gd name="T64" fmla="*/ 59 w 116"/>
                <a:gd name="T65" fmla="*/ 222 h 238"/>
                <a:gd name="T66" fmla="*/ 66 w 116"/>
                <a:gd name="T67" fmla="*/ 217 h 238"/>
                <a:gd name="T68" fmla="*/ 70 w 116"/>
                <a:gd name="T69" fmla="*/ 198 h 238"/>
                <a:gd name="T70" fmla="*/ 78 w 116"/>
                <a:gd name="T71" fmla="*/ 195 h 238"/>
                <a:gd name="T72" fmla="*/ 78 w 116"/>
                <a:gd name="T73" fmla="*/ 170 h 238"/>
                <a:gd name="T74" fmla="*/ 83 w 116"/>
                <a:gd name="T75" fmla="*/ 167 h 238"/>
                <a:gd name="T76" fmla="*/ 82 w 116"/>
                <a:gd name="T77" fmla="*/ 132 h 238"/>
                <a:gd name="T78" fmla="*/ 92 w 116"/>
                <a:gd name="T79" fmla="*/ 125 h 238"/>
                <a:gd name="T80" fmla="*/ 98 w 116"/>
                <a:gd name="T81" fmla="*/ 119 h 238"/>
                <a:gd name="T82" fmla="*/ 98 w 116"/>
                <a:gd name="T83" fmla="*/ 91 h 238"/>
                <a:gd name="T84" fmla="*/ 106 w 116"/>
                <a:gd name="T85" fmla="*/ 86 h 238"/>
                <a:gd name="T86" fmla="*/ 107 w 116"/>
                <a:gd name="T87" fmla="*/ 64 h 238"/>
                <a:gd name="T88" fmla="*/ 114 w 116"/>
                <a:gd name="T89" fmla="*/ 64 h 238"/>
                <a:gd name="T90" fmla="*/ 115 w 116"/>
                <a:gd name="T91" fmla="*/ 28 h 238"/>
                <a:gd name="T92" fmla="*/ 106 w 116"/>
                <a:gd name="T93" fmla="*/ 23 h 238"/>
                <a:gd name="T94" fmla="*/ 105 w 116"/>
                <a:gd name="T95" fmla="*/ 6 h 238"/>
                <a:gd name="T96" fmla="*/ 96 w 116"/>
                <a:gd name="T97" fmla="*/ 0 h 238"/>
                <a:gd name="T98" fmla="*/ 88 w 116"/>
                <a:gd name="T99" fmla="*/ 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" h="238">
                  <a:moveTo>
                    <a:pt x="88" y="3"/>
                  </a:moveTo>
                  <a:lnTo>
                    <a:pt x="87" y="23"/>
                  </a:lnTo>
                  <a:lnTo>
                    <a:pt x="81" y="26"/>
                  </a:lnTo>
                  <a:lnTo>
                    <a:pt x="79" y="41"/>
                  </a:lnTo>
                  <a:lnTo>
                    <a:pt x="70" y="41"/>
                  </a:lnTo>
                  <a:lnTo>
                    <a:pt x="66" y="47"/>
                  </a:lnTo>
                  <a:lnTo>
                    <a:pt x="64" y="55"/>
                  </a:lnTo>
                  <a:lnTo>
                    <a:pt x="56" y="62"/>
                  </a:lnTo>
                  <a:lnTo>
                    <a:pt x="53" y="70"/>
                  </a:lnTo>
                  <a:lnTo>
                    <a:pt x="48" y="69"/>
                  </a:lnTo>
                  <a:lnTo>
                    <a:pt x="46" y="61"/>
                  </a:lnTo>
                  <a:lnTo>
                    <a:pt x="37" y="61"/>
                  </a:lnTo>
                  <a:lnTo>
                    <a:pt x="35" y="67"/>
                  </a:lnTo>
                  <a:lnTo>
                    <a:pt x="26" y="71"/>
                  </a:lnTo>
                  <a:lnTo>
                    <a:pt x="23" y="84"/>
                  </a:lnTo>
                  <a:lnTo>
                    <a:pt x="17" y="85"/>
                  </a:lnTo>
                  <a:lnTo>
                    <a:pt x="20" y="127"/>
                  </a:lnTo>
                  <a:lnTo>
                    <a:pt x="24" y="128"/>
                  </a:lnTo>
                  <a:lnTo>
                    <a:pt x="26" y="139"/>
                  </a:lnTo>
                  <a:lnTo>
                    <a:pt x="20" y="143"/>
                  </a:lnTo>
                  <a:lnTo>
                    <a:pt x="17" y="157"/>
                  </a:lnTo>
                  <a:lnTo>
                    <a:pt x="10" y="160"/>
                  </a:lnTo>
                  <a:lnTo>
                    <a:pt x="9" y="167"/>
                  </a:lnTo>
                  <a:lnTo>
                    <a:pt x="0" y="170"/>
                  </a:lnTo>
                  <a:lnTo>
                    <a:pt x="1" y="189"/>
                  </a:lnTo>
                  <a:lnTo>
                    <a:pt x="11" y="189"/>
                  </a:lnTo>
                  <a:lnTo>
                    <a:pt x="11" y="228"/>
                  </a:lnTo>
                  <a:lnTo>
                    <a:pt x="20" y="228"/>
                  </a:lnTo>
                  <a:lnTo>
                    <a:pt x="26" y="234"/>
                  </a:lnTo>
                  <a:lnTo>
                    <a:pt x="33" y="237"/>
                  </a:lnTo>
                  <a:lnTo>
                    <a:pt x="42" y="228"/>
                  </a:lnTo>
                  <a:lnTo>
                    <a:pt x="52" y="227"/>
                  </a:lnTo>
                  <a:lnTo>
                    <a:pt x="59" y="222"/>
                  </a:lnTo>
                  <a:lnTo>
                    <a:pt x="66" y="217"/>
                  </a:lnTo>
                  <a:lnTo>
                    <a:pt x="70" y="198"/>
                  </a:lnTo>
                  <a:lnTo>
                    <a:pt x="78" y="195"/>
                  </a:lnTo>
                  <a:lnTo>
                    <a:pt x="78" y="170"/>
                  </a:lnTo>
                  <a:lnTo>
                    <a:pt x="83" y="167"/>
                  </a:lnTo>
                  <a:lnTo>
                    <a:pt x="82" y="132"/>
                  </a:lnTo>
                  <a:lnTo>
                    <a:pt x="92" y="125"/>
                  </a:lnTo>
                  <a:lnTo>
                    <a:pt x="98" y="119"/>
                  </a:lnTo>
                  <a:lnTo>
                    <a:pt x="98" y="91"/>
                  </a:lnTo>
                  <a:lnTo>
                    <a:pt x="106" y="86"/>
                  </a:lnTo>
                  <a:lnTo>
                    <a:pt x="107" y="64"/>
                  </a:lnTo>
                  <a:lnTo>
                    <a:pt x="114" y="64"/>
                  </a:lnTo>
                  <a:lnTo>
                    <a:pt x="115" y="28"/>
                  </a:lnTo>
                  <a:lnTo>
                    <a:pt x="106" y="23"/>
                  </a:lnTo>
                  <a:lnTo>
                    <a:pt x="105" y="6"/>
                  </a:lnTo>
                  <a:lnTo>
                    <a:pt x="96" y="0"/>
                  </a:lnTo>
                  <a:lnTo>
                    <a:pt x="88" y="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8" name="Freeform 134">
              <a:extLst>
                <a:ext uri="{FF2B5EF4-FFF2-40B4-BE49-F238E27FC236}">
                  <a16:creationId xmlns:a16="http://schemas.microsoft.com/office/drawing/2014/main" id="{7DF12DCD-53DF-E39E-FAC8-E0A0B022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149" y="4851383"/>
              <a:ext cx="213423" cy="245165"/>
            </a:xfrm>
            <a:custGeom>
              <a:avLst/>
              <a:gdLst>
                <a:gd name="T0" fmla="*/ 47 w 139"/>
                <a:gd name="T1" fmla="*/ 3 h 159"/>
                <a:gd name="T2" fmla="*/ 86 w 139"/>
                <a:gd name="T3" fmla="*/ 4 h 159"/>
                <a:gd name="T4" fmla="*/ 92 w 139"/>
                <a:gd name="T5" fmla="*/ 26 h 159"/>
                <a:gd name="T6" fmla="*/ 93 w 139"/>
                <a:gd name="T7" fmla="*/ 37 h 159"/>
                <a:gd name="T8" fmla="*/ 101 w 139"/>
                <a:gd name="T9" fmla="*/ 42 h 159"/>
                <a:gd name="T10" fmla="*/ 105 w 139"/>
                <a:gd name="T11" fmla="*/ 54 h 159"/>
                <a:gd name="T12" fmla="*/ 113 w 139"/>
                <a:gd name="T13" fmla="*/ 54 h 159"/>
                <a:gd name="T14" fmla="*/ 117 w 139"/>
                <a:gd name="T15" fmla="*/ 70 h 159"/>
                <a:gd name="T16" fmla="*/ 123 w 139"/>
                <a:gd name="T17" fmla="*/ 71 h 159"/>
                <a:gd name="T18" fmla="*/ 138 w 139"/>
                <a:gd name="T19" fmla="*/ 77 h 159"/>
                <a:gd name="T20" fmla="*/ 135 w 139"/>
                <a:gd name="T21" fmla="*/ 86 h 159"/>
                <a:gd name="T22" fmla="*/ 126 w 139"/>
                <a:gd name="T23" fmla="*/ 93 h 159"/>
                <a:gd name="T24" fmla="*/ 117 w 139"/>
                <a:gd name="T25" fmla="*/ 102 h 159"/>
                <a:gd name="T26" fmla="*/ 106 w 139"/>
                <a:gd name="T27" fmla="*/ 107 h 159"/>
                <a:gd name="T28" fmla="*/ 102 w 139"/>
                <a:gd name="T29" fmla="*/ 121 h 159"/>
                <a:gd name="T30" fmla="*/ 93 w 139"/>
                <a:gd name="T31" fmla="*/ 124 h 159"/>
                <a:gd name="T32" fmla="*/ 87 w 139"/>
                <a:gd name="T33" fmla="*/ 133 h 159"/>
                <a:gd name="T34" fmla="*/ 78 w 139"/>
                <a:gd name="T35" fmla="*/ 142 h 159"/>
                <a:gd name="T36" fmla="*/ 64 w 139"/>
                <a:gd name="T37" fmla="*/ 142 h 159"/>
                <a:gd name="T38" fmla="*/ 55 w 139"/>
                <a:gd name="T39" fmla="*/ 136 h 159"/>
                <a:gd name="T40" fmla="*/ 46 w 139"/>
                <a:gd name="T41" fmla="*/ 136 h 159"/>
                <a:gd name="T42" fmla="*/ 41 w 139"/>
                <a:gd name="T43" fmla="*/ 144 h 159"/>
                <a:gd name="T44" fmla="*/ 38 w 139"/>
                <a:gd name="T45" fmla="*/ 153 h 159"/>
                <a:gd name="T46" fmla="*/ 30 w 139"/>
                <a:gd name="T47" fmla="*/ 158 h 159"/>
                <a:gd name="T48" fmla="*/ 10 w 139"/>
                <a:gd name="T49" fmla="*/ 153 h 159"/>
                <a:gd name="T50" fmla="*/ 6 w 139"/>
                <a:gd name="T51" fmla="*/ 138 h 159"/>
                <a:gd name="T52" fmla="*/ 1 w 139"/>
                <a:gd name="T53" fmla="*/ 132 h 159"/>
                <a:gd name="T54" fmla="*/ 0 w 139"/>
                <a:gd name="T55" fmla="*/ 80 h 159"/>
                <a:gd name="T56" fmla="*/ 8 w 139"/>
                <a:gd name="T57" fmla="*/ 76 h 159"/>
                <a:gd name="T58" fmla="*/ 15 w 139"/>
                <a:gd name="T59" fmla="*/ 72 h 159"/>
                <a:gd name="T60" fmla="*/ 15 w 139"/>
                <a:gd name="T61" fmla="*/ 20 h 159"/>
                <a:gd name="T62" fmla="*/ 22 w 139"/>
                <a:gd name="T63" fmla="*/ 7 h 159"/>
                <a:gd name="T64" fmla="*/ 40 w 139"/>
                <a:gd name="T65" fmla="*/ 0 h 159"/>
                <a:gd name="T66" fmla="*/ 47 w 139"/>
                <a:gd name="T67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59">
                  <a:moveTo>
                    <a:pt x="47" y="3"/>
                  </a:moveTo>
                  <a:lnTo>
                    <a:pt x="86" y="4"/>
                  </a:lnTo>
                  <a:lnTo>
                    <a:pt x="92" y="26"/>
                  </a:lnTo>
                  <a:lnTo>
                    <a:pt x="93" y="37"/>
                  </a:lnTo>
                  <a:lnTo>
                    <a:pt x="101" y="42"/>
                  </a:lnTo>
                  <a:lnTo>
                    <a:pt x="105" y="54"/>
                  </a:lnTo>
                  <a:lnTo>
                    <a:pt x="113" y="54"/>
                  </a:lnTo>
                  <a:lnTo>
                    <a:pt x="117" y="70"/>
                  </a:lnTo>
                  <a:lnTo>
                    <a:pt x="123" y="71"/>
                  </a:lnTo>
                  <a:lnTo>
                    <a:pt x="138" y="77"/>
                  </a:lnTo>
                  <a:lnTo>
                    <a:pt x="135" y="86"/>
                  </a:lnTo>
                  <a:lnTo>
                    <a:pt x="126" y="93"/>
                  </a:lnTo>
                  <a:lnTo>
                    <a:pt x="117" y="102"/>
                  </a:lnTo>
                  <a:lnTo>
                    <a:pt x="106" y="107"/>
                  </a:lnTo>
                  <a:lnTo>
                    <a:pt x="102" y="121"/>
                  </a:lnTo>
                  <a:lnTo>
                    <a:pt x="93" y="124"/>
                  </a:lnTo>
                  <a:lnTo>
                    <a:pt x="87" y="133"/>
                  </a:lnTo>
                  <a:lnTo>
                    <a:pt x="78" y="142"/>
                  </a:lnTo>
                  <a:lnTo>
                    <a:pt x="64" y="142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41" y="144"/>
                  </a:lnTo>
                  <a:lnTo>
                    <a:pt x="38" y="153"/>
                  </a:lnTo>
                  <a:lnTo>
                    <a:pt x="30" y="158"/>
                  </a:lnTo>
                  <a:lnTo>
                    <a:pt x="10" y="153"/>
                  </a:lnTo>
                  <a:lnTo>
                    <a:pt x="6" y="138"/>
                  </a:lnTo>
                  <a:lnTo>
                    <a:pt x="1" y="132"/>
                  </a:lnTo>
                  <a:lnTo>
                    <a:pt x="0" y="80"/>
                  </a:lnTo>
                  <a:lnTo>
                    <a:pt x="8" y="76"/>
                  </a:lnTo>
                  <a:lnTo>
                    <a:pt x="15" y="72"/>
                  </a:lnTo>
                  <a:lnTo>
                    <a:pt x="15" y="20"/>
                  </a:lnTo>
                  <a:lnTo>
                    <a:pt x="22" y="7"/>
                  </a:lnTo>
                  <a:lnTo>
                    <a:pt x="40" y="0"/>
                  </a:lnTo>
                  <a:lnTo>
                    <a:pt x="47" y="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9" name="Freeform 135">
              <a:extLst>
                <a:ext uri="{FF2B5EF4-FFF2-40B4-BE49-F238E27FC236}">
                  <a16:creationId xmlns:a16="http://schemas.microsoft.com/office/drawing/2014/main" id="{5F479B83-2E4D-88E7-9FB3-430440CA9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748" y="4657179"/>
              <a:ext cx="888115" cy="758910"/>
            </a:xfrm>
            <a:custGeom>
              <a:avLst/>
              <a:gdLst>
                <a:gd name="T0" fmla="*/ 296 w 575"/>
                <a:gd name="T1" fmla="*/ 33 h 491"/>
                <a:gd name="T2" fmla="*/ 258 w 575"/>
                <a:gd name="T3" fmla="*/ 51 h 491"/>
                <a:gd name="T4" fmla="*/ 254 w 575"/>
                <a:gd name="T5" fmla="*/ 74 h 491"/>
                <a:gd name="T6" fmla="*/ 230 w 575"/>
                <a:gd name="T7" fmla="*/ 66 h 491"/>
                <a:gd name="T8" fmla="*/ 199 w 575"/>
                <a:gd name="T9" fmla="*/ 60 h 491"/>
                <a:gd name="T10" fmla="*/ 184 w 575"/>
                <a:gd name="T11" fmla="*/ 85 h 491"/>
                <a:gd name="T12" fmla="*/ 164 w 575"/>
                <a:gd name="T13" fmla="*/ 102 h 491"/>
                <a:gd name="T14" fmla="*/ 156 w 575"/>
                <a:gd name="T15" fmla="*/ 113 h 491"/>
                <a:gd name="T16" fmla="*/ 145 w 575"/>
                <a:gd name="T17" fmla="*/ 127 h 491"/>
                <a:gd name="T18" fmla="*/ 104 w 575"/>
                <a:gd name="T19" fmla="*/ 161 h 491"/>
                <a:gd name="T20" fmla="*/ 31 w 575"/>
                <a:gd name="T21" fmla="*/ 199 h 491"/>
                <a:gd name="T22" fmla="*/ 9 w 575"/>
                <a:gd name="T23" fmla="*/ 248 h 491"/>
                <a:gd name="T24" fmla="*/ 17 w 575"/>
                <a:gd name="T25" fmla="*/ 265 h 491"/>
                <a:gd name="T26" fmla="*/ 0 w 575"/>
                <a:gd name="T27" fmla="*/ 270 h 491"/>
                <a:gd name="T28" fmla="*/ 17 w 575"/>
                <a:gd name="T29" fmla="*/ 312 h 491"/>
                <a:gd name="T30" fmla="*/ 17 w 575"/>
                <a:gd name="T31" fmla="*/ 344 h 491"/>
                <a:gd name="T32" fmla="*/ 25 w 575"/>
                <a:gd name="T33" fmla="*/ 377 h 491"/>
                <a:gd name="T34" fmla="*/ 12 w 575"/>
                <a:gd name="T35" fmla="*/ 389 h 491"/>
                <a:gd name="T36" fmla="*/ 35 w 575"/>
                <a:gd name="T37" fmla="*/ 424 h 491"/>
                <a:gd name="T38" fmla="*/ 53 w 575"/>
                <a:gd name="T39" fmla="*/ 420 h 491"/>
                <a:gd name="T40" fmla="*/ 83 w 575"/>
                <a:gd name="T41" fmla="*/ 412 h 491"/>
                <a:gd name="T42" fmla="*/ 142 w 575"/>
                <a:gd name="T43" fmla="*/ 391 h 491"/>
                <a:gd name="T44" fmla="*/ 204 w 575"/>
                <a:gd name="T45" fmla="*/ 375 h 491"/>
                <a:gd name="T46" fmla="*/ 231 w 575"/>
                <a:gd name="T47" fmla="*/ 365 h 491"/>
                <a:gd name="T48" fmla="*/ 245 w 575"/>
                <a:gd name="T49" fmla="*/ 369 h 491"/>
                <a:gd name="T50" fmla="*/ 278 w 575"/>
                <a:gd name="T51" fmla="*/ 383 h 491"/>
                <a:gd name="T52" fmla="*/ 290 w 575"/>
                <a:gd name="T53" fmla="*/ 418 h 491"/>
                <a:gd name="T54" fmla="*/ 310 w 575"/>
                <a:gd name="T55" fmla="*/ 409 h 491"/>
                <a:gd name="T56" fmla="*/ 330 w 575"/>
                <a:gd name="T57" fmla="*/ 383 h 491"/>
                <a:gd name="T58" fmla="*/ 326 w 575"/>
                <a:gd name="T59" fmla="*/ 409 h 491"/>
                <a:gd name="T60" fmla="*/ 328 w 575"/>
                <a:gd name="T61" fmla="*/ 422 h 491"/>
                <a:gd name="T62" fmla="*/ 337 w 575"/>
                <a:gd name="T63" fmla="*/ 405 h 491"/>
                <a:gd name="T64" fmla="*/ 339 w 575"/>
                <a:gd name="T65" fmla="*/ 422 h 491"/>
                <a:gd name="T66" fmla="*/ 349 w 575"/>
                <a:gd name="T67" fmla="*/ 442 h 491"/>
                <a:gd name="T68" fmla="*/ 358 w 575"/>
                <a:gd name="T69" fmla="*/ 471 h 491"/>
                <a:gd name="T70" fmla="*/ 425 w 575"/>
                <a:gd name="T71" fmla="*/ 490 h 491"/>
                <a:gd name="T72" fmla="*/ 491 w 575"/>
                <a:gd name="T73" fmla="*/ 460 h 491"/>
                <a:gd name="T74" fmla="*/ 521 w 575"/>
                <a:gd name="T75" fmla="*/ 415 h 491"/>
                <a:gd name="T76" fmla="*/ 558 w 575"/>
                <a:gd name="T77" fmla="*/ 366 h 491"/>
                <a:gd name="T78" fmla="*/ 565 w 575"/>
                <a:gd name="T79" fmla="*/ 316 h 491"/>
                <a:gd name="T80" fmla="*/ 572 w 575"/>
                <a:gd name="T81" fmla="*/ 251 h 491"/>
                <a:gd name="T82" fmla="*/ 546 w 575"/>
                <a:gd name="T83" fmla="*/ 201 h 491"/>
                <a:gd name="T84" fmla="*/ 523 w 575"/>
                <a:gd name="T85" fmla="*/ 165 h 491"/>
                <a:gd name="T86" fmla="*/ 493 w 575"/>
                <a:gd name="T87" fmla="*/ 117 h 491"/>
                <a:gd name="T88" fmla="*/ 465 w 575"/>
                <a:gd name="T89" fmla="*/ 60 h 491"/>
                <a:gd name="T90" fmla="*/ 463 w 575"/>
                <a:gd name="T91" fmla="*/ 19 h 491"/>
                <a:gd name="T92" fmla="*/ 437 w 575"/>
                <a:gd name="T93" fmla="*/ 19 h 491"/>
                <a:gd name="T94" fmla="*/ 430 w 575"/>
                <a:gd name="T95" fmla="*/ 89 h 491"/>
                <a:gd name="T96" fmla="*/ 416 w 575"/>
                <a:gd name="T97" fmla="*/ 113 h 491"/>
                <a:gd name="T98" fmla="*/ 384 w 575"/>
                <a:gd name="T99" fmla="*/ 100 h 491"/>
                <a:gd name="T100" fmla="*/ 353 w 575"/>
                <a:gd name="T101" fmla="*/ 81 h 491"/>
                <a:gd name="T102" fmla="*/ 348 w 575"/>
                <a:gd name="T103" fmla="*/ 62 h 491"/>
                <a:gd name="T104" fmla="*/ 360 w 575"/>
                <a:gd name="T105" fmla="*/ 46 h 491"/>
                <a:gd name="T106" fmla="*/ 347 w 575"/>
                <a:gd name="T107" fmla="*/ 25 h 491"/>
                <a:gd name="T108" fmla="*/ 307 w 575"/>
                <a:gd name="T109" fmla="*/ 12 h 491"/>
                <a:gd name="T110" fmla="*/ 282 w 575"/>
                <a:gd name="T111" fmla="*/ 15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5" h="491">
                  <a:moveTo>
                    <a:pt x="293" y="20"/>
                  </a:moveTo>
                  <a:lnTo>
                    <a:pt x="296" y="33"/>
                  </a:lnTo>
                  <a:lnTo>
                    <a:pt x="269" y="37"/>
                  </a:lnTo>
                  <a:lnTo>
                    <a:pt x="258" y="51"/>
                  </a:lnTo>
                  <a:lnTo>
                    <a:pt x="256" y="59"/>
                  </a:lnTo>
                  <a:lnTo>
                    <a:pt x="254" y="74"/>
                  </a:lnTo>
                  <a:lnTo>
                    <a:pt x="237" y="78"/>
                  </a:lnTo>
                  <a:lnTo>
                    <a:pt x="230" y="66"/>
                  </a:lnTo>
                  <a:lnTo>
                    <a:pt x="221" y="55"/>
                  </a:lnTo>
                  <a:lnTo>
                    <a:pt x="199" y="60"/>
                  </a:lnTo>
                  <a:lnTo>
                    <a:pt x="195" y="74"/>
                  </a:lnTo>
                  <a:lnTo>
                    <a:pt x="184" y="85"/>
                  </a:lnTo>
                  <a:lnTo>
                    <a:pt x="171" y="91"/>
                  </a:lnTo>
                  <a:lnTo>
                    <a:pt x="164" y="102"/>
                  </a:lnTo>
                  <a:lnTo>
                    <a:pt x="164" y="113"/>
                  </a:lnTo>
                  <a:lnTo>
                    <a:pt x="156" y="113"/>
                  </a:lnTo>
                  <a:lnTo>
                    <a:pt x="149" y="102"/>
                  </a:lnTo>
                  <a:lnTo>
                    <a:pt x="145" y="127"/>
                  </a:lnTo>
                  <a:lnTo>
                    <a:pt x="124" y="153"/>
                  </a:lnTo>
                  <a:lnTo>
                    <a:pt x="104" y="161"/>
                  </a:lnTo>
                  <a:lnTo>
                    <a:pt x="53" y="176"/>
                  </a:lnTo>
                  <a:lnTo>
                    <a:pt x="31" y="199"/>
                  </a:lnTo>
                  <a:lnTo>
                    <a:pt x="6" y="201"/>
                  </a:lnTo>
                  <a:lnTo>
                    <a:pt x="9" y="248"/>
                  </a:lnTo>
                  <a:lnTo>
                    <a:pt x="20" y="255"/>
                  </a:lnTo>
                  <a:lnTo>
                    <a:pt x="17" y="265"/>
                  </a:lnTo>
                  <a:lnTo>
                    <a:pt x="2" y="255"/>
                  </a:lnTo>
                  <a:lnTo>
                    <a:pt x="0" y="270"/>
                  </a:lnTo>
                  <a:lnTo>
                    <a:pt x="8" y="296"/>
                  </a:lnTo>
                  <a:lnTo>
                    <a:pt x="17" y="312"/>
                  </a:lnTo>
                  <a:lnTo>
                    <a:pt x="17" y="331"/>
                  </a:lnTo>
                  <a:lnTo>
                    <a:pt x="17" y="344"/>
                  </a:lnTo>
                  <a:lnTo>
                    <a:pt x="24" y="349"/>
                  </a:lnTo>
                  <a:lnTo>
                    <a:pt x="25" y="377"/>
                  </a:lnTo>
                  <a:lnTo>
                    <a:pt x="17" y="378"/>
                  </a:lnTo>
                  <a:lnTo>
                    <a:pt x="12" y="389"/>
                  </a:lnTo>
                  <a:lnTo>
                    <a:pt x="6" y="398"/>
                  </a:lnTo>
                  <a:lnTo>
                    <a:pt x="35" y="424"/>
                  </a:lnTo>
                  <a:lnTo>
                    <a:pt x="47" y="427"/>
                  </a:lnTo>
                  <a:lnTo>
                    <a:pt x="53" y="420"/>
                  </a:lnTo>
                  <a:lnTo>
                    <a:pt x="59" y="409"/>
                  </a:lnTo>
                  <a:lnTo>
                    <a:pt x="83" y="412"/>
                  </a:lnTo>
                  <a:lnTo>
                    <a:pt x="133" y="405"/>
                  </a:lnTo>
                  <a:lnTo>
                    <a:pt x="142" y="391"/>
                  </a:lnTo>
                  <a:lnTo>
                    <a:pt x="158" y="380"/>
                  </a:lnTo>
                  <a:lnTo>
                    <a:pt x="204" y="375"/>
                  </a:lnTo>
                  <a:lnTo>
                    <a:pt x="213" y="366"/>
                  </a:lnTo>
                  <a:lnTo>
                    <a:pt x="231" y="365"/>
                  </a:lnTo>
                  <a:lnTo>
                    <a:pt x="244" y="361"/>
                  </a:lnTo>
                  <a:lnTo>
                    <a:pt x="245" y="369"/>
                  </a:lnTo>
                  <a:lnTo>
                    <a:pt x="267" y="371"/>
                  </a:lnTo>
                  <a:lnTo>
                    <a:pt x="278" y="383"/>
                  </a:lnTo>
                  <a:lnTo>
                    <a:pt x="289" y="399"/>
                  </a:lnTo>
                  <a:lnTo>
                    <a:pt x="290" y="418"/>
                  </a:lnTo>
                  <a:lnTo>
                    <a:pt x="299" y="416"/>
                  </a:lnTo>
                  <a:lnTo>
                    <a:pt x="310" y="409"/>
                  </a:lnTo>
                  <a:lnTo>
                    <a:pt x="322" y="397"/>
                  </a:lnTo>
                  <a:lnTo>
                    <a:pt x="330" y="383"/>
                  </a:lnTo>
                  <a:lnTo>
                    <a:pt x="332" y="394"/>
                  </a:lnTo>
                  <a:lnTo>
                    <a:pt x="326" y="409"/>
                  </a:lnTo>
                  <a:lnTo>
                    <a:pt x="318" y="420"/>
                  </a:lnTo>
                  <a:lnTo>
                    <a:pt x="328" y="422"/>
                  </a:lnTo>
                  <a:lnTo>
                    <a:pt x="332" y="412"/>
                  </a:lnTo>
                  <a:lnTo>
                    <a:pt x="337" y="405"/>
                  </a:lnTo>
                  <a:lnTo>
                    <a:pt x="337" y="412"/>
                  </a:lnTo>
                  <a:lnTo>
                    <a:pt x="339" y="422"/>
                  </a:lnTo>
                  <a:lnTo>
                    <a:pt x="348" y="431"/>
                  </a:lnTo>
                  <a:lnTo>
                    <a:pt x="349" y="442"/>
                  </a:lnTo>
                  <a:lnTo>
                    <a:pt x="344" y="456"/>
                  </a:lnTo>
                  <a:lnTo>
                    <a:pt x="358" y="471"/>
                  </a:lnTo>
                  <a:lnTo>
                    <a:pt x="389" y="482"/>
                  </a:lnTo>
                  <a:lnTo>
                    <a:pt x="425" y="490"/>
                  </a:lnTo>
                  <a:lnTo>
                    <a:pt x="450" y="481"/>
                  </a:lnTo>
                  <a:lnTo>
                    <a:pt x="491" y="460"/>
                  </a:lnTo>
                  <a:lnTo>
                    <a:pt x="503" y="429"/>
                  </a:lnTo>
                  <a:lnTo>
                    <a:pt x="521" y="415"/>
                  </a:lnTo>
                  <a:lnTo>
                    <a:pt x="534" y="388"/>
                  </a:lnTo>
                  <a:lnTo>
                    <a:pt x="558" y="366"/>
                  </a:lnTo>
                  <a:lnTo>
                    <a:pt x="565" y="355"/>
                  </a:lnTo>
                  <a:lnTo>
                    <a:pt x="565" y="316"/>
                  </a:lnTo>
                  <a:lnTo>
                    <a:pt x="574" y="263"/>
                  </a:lnTo>
                  <a:lnTo>
                    <a:pt x="572" y="251"/>
                  </a:lnTo>
                  <a:lnTo>
                    <a:pt x="555" y="228"/>
                  </a:lnTo>
                  <a:lnTo>
                    <a:pt x="546" y="201"/>
                  </a:lnTo>
                  <a:lnTo>
                    <a:pt x="527" y="191"/>
                  </a:lnTo>
                  <a:lnTo>
                    <a:pt x="523" y="165"/>
                  </a:lnTo>
                  <a:lnTo>
                    <a:pt x="494" y="150"/>
                  </a:lnTo>
                  <a:lnTo>
                    <a:pt x="493" y="117"/>
                  </a:lnTo>
                  <a:lnTo>
                    <a:pt x="483" y="80"/>
                  </a:lnTo>
                  <a:lnTo>
                    <a:pt x="465" y="60"/>
                  </a:lnTo>
                  <a:lnTo>
                    <a:pt x="455" y="33"/>
                  </a:lnTo>
                  <a:lnTo>
                    <a:pt x="463" y="19"/>
                  </a:lnTo>
                  <a:lnTo>
                    <a:pt x="448" y="0"/>
                  </a:lnTo>
                  <a:lnTo>
                    <a:pt x="437" y="19"/>
                  </a:lnTo>
                  <a:lnTo>
                    <a:pt x="429" y="30"/>
                  </a:lnTo>
                  <a:lnTo>
                    <a:pt x="430" y="89"/>
                  </a:lnTo>
                  <a:lnTo>
                    <a:pt x="421" y="104"/>
                  </a:lnTo>
                  <a:lnTo>
                    <a:pt x="416" y="113"/>
                  </a:lnTo>
                  <a:lnTo>
                    <a:pt x="399" y="113"/>
                  </a:lnTo>
                  <a:lnTo>
                    <a:pt x="384" y="100"/>
                  </a:lnTo>
                  <a:lnTo>
                    <a:pt x="365" y="93"/>
                  </a:lnTo>
                  <a:lnTo>
                    <a:pt x="353" y="81"/>
                  </a:lnTo>
                  <a:lnTo>
                    <a:pt x="342" y="77"/>
                  </a:lnTo>
                  <a:lnTo>
                    <a:pt x="348" y="62"/>
                  </a:lnTo>
                  <a:lnTo>
                    <a:pt x="351" y="49"/>
                  </a:lnTo>
                  <a:lnTo>
                    <a:pt x="360" y="46"/>
                  </a:lnTo>
                  <a:lnTo>
                    <a:pt x="366" y="28"/>
                  </a:lnTo>
                  <a:lnTo>
                    <a:pt x="347" y="25"/>
                  </a:lnTo>
                  <a:lnTo>
                    <a:pt x="328" y="23"/>
                  </a:lnTo>
                  <a:lnTo>
                    <a:pt x="307" y="12"/>
                  </a:lnTo>
                  <a:lnTo>
                    <a:pt x="284" y="9"/>
                  </a:lnTo>
                  <a:lnTo>
                    <a:pt x="282" y="15"/>
                  </a:lnTo>
                  <a:lnTo>
                    <a:pt x="293" y="2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0" name="Freeform 136">
              <a:extLst>
                <a:ext uri="{FF2B5EF4-FFF2-40B4-BE49-F238E27FC236}">
                  <a16:creationId xmlns:a16="http://schemas.microsoft.com/office/drawing/2014/main" id="{C875D463-F8AF-C5C9-D081-E38A0E7D2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116" y="5473938"/>
              <a:ext cx="78485" cy="84017"/>
            </a:xfrm>
            <a:custGeom>
              <a:avLst/>
              <a:gdLst>
                <a:gd name="T0" fmla="*/ 3 w 52"/>
                <a:gd name="T1" fmla="*/ 0 h 53"/>
                <a:gd name="T2" fmla="*/ 22 w 52"/>
                <a:gd name="T3" fmla="*/ 4 h 53"/>
                <a:gd name="T4" fmla="*/ 51 w 52"/>
                <a:gd name="T5" fmla="*/ 4 h 53"/>
                <a:gd name="T6" fmla="*/ 49 w 52"/>
                <a:gd name="T7" fmla="*/ 21 h 53"/>
                <a:gd name="T8" fmla="*/ 40 w 52"/>
                <a:gd name="T9" fmla="*/ 34 h 53"/>
                <a:gd name="T10" fmla="*/ 38 w 52"/>
                <a:gd name="T11" fmla="*/ 47 h 53"/>
                <a:gd name="T12" fmla="*/ 22 w 52"/>
                <a:gd name="T13" fmla="*/ 50 h 53"/>
                <a:gd name="T14" fmla="*/ 11 w 52"/>
                <a:gd name="T15" fmla="*/ 52 h 53"/>
                <a:gd name="T16" fmla="*/ 0 w 52"/>
                <a:gd name="T17" fmla="*/ 45 h 53"/>
                <a:gd name="T18" fmla="*/ 3 w 52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3" y="0"/>
                  </a:moveTo>
                  <a:lnTo>
                    <a:pt x="22" y="4"/>
                  </a:lnTo>
                  <a:lnTo>
                    <a:pt x="51" y="4"/>
                  </a:lnTo>
                  <a:lnTo>
                    <a:pt x="49" y="21"/>
                  </a:lnTo>
                  <a:lnTo>
                    <a:pt x="40" y="34"/>
                  </a:lnTo>
                  <a:lnTo>
                    <a:pt x="38" y="47"/>
                  </a:lnTo>
                  <a:lnTo>
                    <a:pt x="22" y="50"/>
                  </a:lnTo>
                  <a:lnTo>
                    <a:pt x="11" y="52"/>
                  </a:lnTo>
                  <a:lnTo>
                    <a:pt x="0" y="45"/>
                  </a:lnTo>
                  <a:lnTo>
                    <a:pt x="3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1" name="Freeform 137">
              <a:extLst>
                <a:ext uri="{FF2B5EF4-FFF2-40B4-BE49-F238E27FC236}">
                  <a16:creationId xmlns:a16="http://schemas.microsoft.com/office/drawing/2014/main" id="{EB87492C-65D7-CA9C-544D-11C6DC33C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724" y="4921627"/>
              <a:ext cx="56454" cy="45452"/>
            </a:xfrm>
            <a:custGeom>
              <a:avLst/>
              <a:gdLst>
                <a:gd name="T0" fmla="*/ 11 w 37"/>
                <a:gd name="T1" fmla="*/ 0 h 29"/>
                <a:gd name="T2" fmla="*/ 0 w 37"/>
                <a:gd name="T3" fmla="*/ 5 h 29"/>
                <a:gd name="T4" fmla="*/ 8 w 37"/>
                <a:gd name="T5" fmla="*/ 13 h 29"/>
                <a:gd name="T6" fmla="*/ 18 w 37"/>
                <a:gd name="T7" fmla="*/ 22 h 29"/>
                <a:gd name="T8" fmla="*/ 32 w 37"/>
                <a:gd name="T9" fmla="*/ 28 h 29"/>
                <a:gd name="T10" fmla="*/ 36 w 37"/>
                <a:gd name="T11" fmla="*/ 20 h 29"/>
                <a:gd name="T12" fmla="*/ 26 w 37"/>
                <a:gd name="T13" fmla="*/ 5 h 29"/>
                <a:gd name="T14" fmla="*/ 11 w 37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9">
                  <a:moveTo>
                    <a:pt x="11" y="0"/>
                  </a:moveTo>
                  <a:lnTo>
                    <a:pt x="0" y="5"/>
                  </a:lnTo>
                  <a:lnTo>
                    <a:pt x="8" y="13"/>
                  </a:lnTo>
                  <a:lnTo>
                    <a:pt x="18" y="22"/>
                  </a:lnTo>
                  <a:lnTo>
                    <a:pt x="32" y="28"/>
                  </a:lnTo>
                  <a:lnTo>
                    <a:pt x="36" y="20"/>
                  </a:lnTo>
                  <a:lnTo>
                    <a:pt x="26" y="5"/>
                  </a:lnTo>
                  <a:lnTo>
                    <a:pt x="11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2" name="Freeform 138">
              <a:extLst>
                <a:ext uri="{FF2B5EF4-FFF2-40B4-BE49-F238E27FC236}">
                  <a16:creationId xmlns:a16="http://schemas.microsoft.com/office/drawing/2014/main" id="{0CCCE37E-12B2-B4F2-3654-7C916E8CC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371" y="4429919"/>
              <a:ext cx="44061" cy="66112"/>
            </a:xfrm>
            <a:custGeom>
              <a:avLst/>
              <a:gdLst>
                <a:gd name="T0" fmla="*/ 0 w 28"/>
                <a:gd name="T1" fmla="*/ 0 h 42"/>
                <a:gd name="T2" fmla="*/ 10 w 28"/>
                <a:gd name="T3" fmla="*/ 20 h 42"/>
                <a:gd name="T4" fmla="*/ 23 w 28"/>
                <a:gd name="T5" fmla="*/ 41 h 42"/>
                <a:gd name="T6" fmla="*/ 27 w 28"/>
                <a:gd name="T7" fmla="*/ 15 h 42"/>
                <a:gd name="T8" fmla="*/ 0 w 2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10" y="20"/>
                  </a:lnTo>
                  <a:lnTo>
                    <a:pt x="23" y="41"/>
                  </a:lnTo>
                  <a:lnTo>
                    <a:pt x="27" y="15"/>
                  </a:lnTo>
                  <a:lnTo>
                    <a:pt x="0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3" name="Freeform 139">
              <a:extLst>
                <a:ext uri="{FF2B5EF4-FFF2-40B4-BE49-F238E27FC236}">
                  <a16:creationId xmlns:a16="http://schemas.microsoft.com/office/drawing/2014/main" id="{060C400D-BA01-BDA9-54ED-90A5564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3585" y="4465730"/>
              <a:ext cx="185884" cy="194204"/>
            </a:xfrm>
            <a:custGeom>
              <a:avLst/>
              <a:gdLst>
                <a:gd name="T0" fmla="*/ 19 w 119"/>
                <a:gd name="T1" fmla="*/ 74 h 125"/>
                <a:gd name="T2" fmla="*/ 0 w 119"/>
                <a:gd name="T3" fmla="*/ 0 h 125"/>
                <a:gd name="T4" fmla="*/ 16 w 119"/>
                <a:gd name="T5" fmla="*/ 6 h 125"/>
                <a:gd name="T6" fmla="*/ 40 w 119"/>
                <a:gd name="T7" fmla="*/ 5 h 125"/>
                <a:gd name="T8" fmla="*/ 40 w 119"/>
                <a:gd name="T9" fmla="*/ 25 h 125"/>
                <a:gd name="T10" fmla="*/ 55 w 119"/>
                <a:gd name="T11" fmla="*/ 30 h 125"/>
                <a:gd name="T12" fmla="*/ 59 w 119"/>
                <a:gd name="T13" fmla="*/ 40 h 125"/>
                <a:gd name="T14" fmla="*/ 70 w 119"/>
                <a:gd name="T15" fmla="*/ 51 h 125"/>
                <a:gd name="T16" fmla="*/ 78 w 119"/>
                <a:gd name="T17" fmla="*/ 59 h 125"/>
                <a:gd name="T18" fmla="*/ 76 w 119"/>
                <a:gd name="T19" fmla="*/ 76 h 125"/>
                <a:gd name="T20" fmla="*/ 87 w 119"/>
                <a:gd name="T21" fmla="*/ 95 h 125"/>
                <a:gd name="T22" fmla="*/ 107 w 119"/>
                <a:gd name="T23" fmla="*/ 101 h 125"/>
                <a:gd name="T24" fmla="*/ 118 w 119"/>
                <a:gd name="T25" fmla="*/ 120 h 125"/>
                <a:gd name="T26" fmla="*/ 116 w 119"/>
                <a:gd name="T27" fmla="*/ 120 h 125"/>
                <a:gd name="T28" fmla="*/ 115 w 119"/>
                <a:gd name="T29" fmla="*/ 121 h 125"/>
                <a:gd name="T30" fmla="*/ 113 w 119"/>
                <a:gd name="T31" fmla="*/ 121 h 125"/>
                <a:gd name="T32" fmla="*/ 110 w 119"/>
                <a:gd name="T33" fmla="*/ 121 h 125"/>
                <a:gd name="T34" fmla="*/ 108 w 119"/>
                <a:gd name="T35" fmla="*/ 122 h 125"/>
                <a:gd name="T36" fmla="*/ 106 w 119"/>
                <a:gd name="T37" fmla="*/ 123 h 125"/>
                <a:gd name="T38" fmla="*/ 103 w 119"/>
                <a:gd name="T39" fmla="*/ 123 h 125"/>
                <a:gd name="T40" fmla="*/ 101 w 119"/>
                <a:gd name="T41" fmla="*/ 124 h 125"/>
                <a:gd name="T42" fmla="*/ 99 w 119"/>
                <a:gd name="T43" fmla="*/ 124 h 125"/>
                <a:gd name="T44" fmla="*/ 97 w 119"/>
                <a:gd name="T45" fmla="*/ 124 h 125"/>
                <a:gd name="T46" fmla="*/ 96 w 119"/>
                <a:gd name="T47" fmla="*/ 124 h 125"/>
                <a:gd name="T48" fmla="*/ 95 w 119"/>
                <a:gd name="T49" fmla="*/ 122 h 125"/>
                <a:gd name="T50" fmla="*/ 93 w 119"/>
                <a:gd name="T51" fmla="*/ 121 h 125"/>
                <a:gd name="T52" fmla="*/ 91 w 119"/>
                <a:gd name="T53" fmla="*/ 121 h 125"/>
                <a:gd name="T54" fmla="*/ 88 w 119"/>
                <a:gd name="T55" fmla="*/ 121 h 125"/>
                <a:gd name="T56" fmla="*/ 86 w 119"/>
                <a:gd name="T57" fmla="*/ 120 h 125"/>
                <a:gd name="T58" fmla="*/ 83 w 119"/>
                <a:gd name="T59" fmla="*/ 119 h 125"/>
                <a:gd name="T60" fmla="*/ 81 w 119"/>
                <a:gd name="T61" fmla="*/ 118 h 125"/>
                <a:gd name="T62" fmla="*/ 78 w 119"/>
                <a:gd name="T63" fmla="*/ 117 h 125"/>
                <a:gd name="T64" fmla="*/ 76 w 119"/>
                <a:gd name="T65" fmla="*/ 117 h 125"/>
                <a:gd name="T66" fmla="*/ 75 w 119"/>
                <a:gd name="T67" fmla="*/ 117 h 125"/>
                <a:gd name="T68" fmla="*/ 74 w 119"/>
                <a:gd name="T69" fmla="*/ 117 h 125"/>
                <a:gd name="T70" fmla="*/ 55 w 119"/>
                <a:gd name="T71" fmla="*/ 97 h 125"/>
                <a:gd name="T72" fmla="*/ 41 w 119"/>
                <a:gd name="T73" fmla="*/ 78 h 125"/>
                <a:gd name="T74" fmla="*/ 19 w 119"/>
                <a:gd name="T75" fmla="*/ 7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9" h="125">
                  <a:moveTo>
                    <a:pt x="19" y="74"/>
                  </a:moveTo>
                  <a:lnTo>
                    <a:pt x="0" y="0"/>
                  </a:lnTo>
                  <a:lnTo>
                    <a:pt x="16" y="6"/>
                  </a:lnTo>
                  <a:lnTo>
                    <a:pt x="40" y="5"/>
                  </a:lnTo>
                  <a:lnTo>
                    <a:pt x="40" y="25"/>
                  </a:lnTo>
                  <a:lnTo>
                    <a:pt x="55" y="30"/>
                  </a:lnTo>
                  <a:lnTo>
                    <a:pt x="59" y="40"/>
                  </a:lnTo>
                  <a:lnTo>
                    <a:pt x="70" y="51"/>
                  </a:lnTo>
                  <a:lnTo>
                    <a:pt x="78" y="59"/>
                  </a:lnTo>
                  <a:lnTo>
                    <a:pt x="76" y="76"/>
                  </a:lnTo>
                  <a:lnTo>
                    <a:pt x="87" y="95"/>
                  </a:lnTo>
                  <a:lnTo>
                    <a:pt x="107" y="101"/>
                  </a:lnTo>
                  <a:lnTo>
                    <a:pt x="118" y="120"/>
                  </a:lnTo>
                  <a:lnTo>
                    <a:pt x="116" y="120"/>
                  </a:lnTo>
                  <a:lnTo>
                    <a:pt x="115" y="121"/>
                  </a:lnTo>
                  <a:lnTo>
                    <a:pt x="113" y="121"/>
                  </a:lnTo>
                  <a:lnTo>
                    <a:pt x="110" y="121"/>
                  </a:lnTo>
                  <a:lnTo>
                    <a:pt x="108" y="122"/>
                  </a:lnTo>
                  <a:lnTo>
                    <a:pt x="106" y="123"/>
                  </a:lnTo>
                  <a:lnTo>
                    <a:pt x="103" y="123"/>
                  </a:lnTo>
                  <a:lnTo>
                    <a:pt x="101" y="124"/>
                  </a:lnTo>
                  <a:lnTo>
                    <a:pt x="99" y="124"/>
                  </a:lnTo>
                  <a:lnTo>
                    <a:pt x="97" y="124"/>
                  </a:lnTo>
                  <a:lnTo>
                    <a:pt x="96" y="124"/>
                  </a:lnTo>
                  <a:lnTo>
                    <a:pt x="95" y="122"/>
                  </a:lnTo>
                  <a:lnTo>
                    <a:pt x="93" y="121"/>
                  </a:lnTo>
                  <a:lnTo>
                    <a:pt x="91" y="121"/>
                  </a:lnTo>
                  <a:lnTo>
                    <a:pt x="88" y="121"/>
                  </a:lnTo>
                  <a:lnTo>
                    <a:pt x="86" y="120"/>
                  </a:lnTo>
                  <a:lnTo>
                    <a:pt x="83" y="119"/>
                  </a:lnTo>
                  <a:lnTo>
                    <a:pt x="81" y="118"/>
                  </a:lnTo>
                  <a:lnTo>
                    <a:pt x="78" y="117"/>
                  </a:lnTo>
                  <a:lnTo>
                    <a:pt x="76" y="117"/>
                  </a:lnTo>
                  <a:lnTo>
                    <a:pt x="75" y="117"/>
                  </a:lnTo>
                  <a:lnTo>
                    <a:pt x="74" y="117"/>
                  </a:lnTo>
                  <a:lnTo>
                    <a:pt x="55" y="97"/>
                  </a:lnTo>
                  <a:lnTo>
                    <a:pt x="41" y="78"/>
                  </a:lnTo>
                  <a:lnTo>
                    <a:pt x="19" y="7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4" name="Freeform 140">
              <a:extLst>
                <a:ext uri="{FF2B5EF4-FFF2-40B4-BE49-F238E27FC236}">
                  <a16:creationId xmlns:a16="http://schemas.microsoft.com/office/drawing/2014/main" id="{8A095920-7ABA-C5B1-3B60-8D1FA002A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3670" y="4501540"/>
              <a:ext cx="63338" cy="50961"/>
            </a:xfrm>
            <a:custGeom>
              <a:avLst/>
              <a:gdLst>
                <a:gd name="T0" fmla="*/ 2 w 41"/>
                <a:gd name="T1" fmla="*/ 16 h 33"/>
                <a:gd name="T2" fmla="*/ 0 w 41"/>
                <a:gd name="T3" fmla="*/ 28 h 33"/>
                <a:gd name="T4" fmla="*/ 16 w 41"/>
                <a:gd name="T5" fmla="*/ 32 h 33"/>
                <a:gd name="T6" fmla="*/ 32 w 41"/>
                <a:gd name="T7" fmla="*/ 22 h 33"/>
                <a:gd name="T8" fmla="*/ 40 w 41"/>
                <a:gd name="T9" fmla="*/ 11 h 33"/>
                <a:gd name="T10" fmla="*/ 38 w 41"/>
                <a:gd name="T11" fmla="*/ 0 h 33"/>
                <a:gd name="T12" fmla="*/ 26 w 41"/>
                <a:gd name="T13" fmla="*/ 1 h 33"/>
                <a:gd name="T14" fmla="*/ 24 w 41"/>
                <a:gd name="T15" fmla="*/ 11 h 33"/>
                <a:gd name="T16" fmla="*/ 2 w 41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3">
                  <a:moveTo>
                    <a:pt x="2" y="16"/>
                  </a:moveTo>
                  <a:lnTo>
                    <a:pt x="0" y="28"/>
                  </a:lnTo>
                  <a:lnTo>
                    <a:pt x="16" y="32"/>
                  </a:lnTo>
                  <a:lnTo>
                    <a:pt x="32" y="22"/>
                  </a:lnTo>
                  <a:lnTo>
                    <a:pt x="40" y="11"/>
                  </a:lnTo>
                  <a:lnTo>
                    <a:pt x="38" y="0"/>
                  </a:lnTo>
                  <a:lnTo>
                    <a:pt x="26" y="1"/>
                  </a:lnTo>
                  <a:lnTo>
                    <a:pt x="24" y="11"/>
                  </a:lnTo>
                  <a:lnTo>
                    <a:pt x="2" y="16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5" name="Freeform 141">
              <a:extLst>
                <a:ext uri="{FF2B5EF4-FFF2-40B4-BE49-F238E27FC236}">
                  <a16:creationId xmlns:a16="http://schemas.microsoft.com/office/drawing/2014/main" id="{9D2836AB-D4A3-3F90-046A-EFECFF380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939" y="4515314"/>
              <a:ext cx="31670" cy="24792"/>
            </a:xfrm>
            <a:custGeom>
              <a:avLst/>
              <a:gdLst>
                <a:gd name="T0" fmla="*/ 10 w 21"/>
                <a:gd name="T1" fmla="*/ 15 h 16"/>
                <a:gd name="T2" fmla="*/ 11 w 21"/>
                <a:gd name="T3" fmla="*/ 14 h 16"/>
                <a:gd name="T4" fmla="*/ 13 w 21"/>
                <a:gd name="T5" fmla="*/ 14 h 16"/>
                <a:gd name="T6" fmla="*/ 15 w 21"/>
                <a:gd name="T7" fmla="*/ 13 h 16"/>
                <a:gd name="T8" fmla="*/ 16 w 21"/>
                <a:gd name="T9" fmla="*/ 13 h 16"/>
                <a:gd name="T10" fmla="*/ 17 w 21"/>
                <a:gd name="T11" fmla="*/ 12 h 16"/>
                <a:gd name="T12" fmla="*/ 18 w 21"/>
                <a:gd name="T13" fmla="*/ 11 h 16"/>
                <a:gd name="T14" fmla="*/ 19 w 21"/>
                <a:gd name="T15" fmla="*/ 11 h 16"/>
                <a:gd name="T16" fmla="*/ 20 w 21"/>
                <a:gd name="T17" fmla="*/ 9 h 16"/>
                <a:gd name="T18" fmla="*/ 20 w 21"/>
                <a:gd name="T19" fmla="*/ 8 h 16"/>
                <a:gd name="T20" fmla="*/ 20 w 21"/>
                <a:gd name="T21" fmla="*/ 7 h 16"/>
                <a:gd name="T22" fmla="*/ 20 w 21"/>
                <a:gd name="T23" fmla="*/ 6 h 16"/>
                <a:gd name="T24" fmla="*/ 20 w 21"/>
                <a:gd name="T25" fmla="*/ 5 h 16"/>
                <a:gd name="T26" fmla="*/ 19 w 21"/>
                <a:gd name="T27" fmla="*/ 4 h 16"/>
                <a:gd name="T28" fmla="*/ 18 w 21"/>
                <a:gd name="T29" fmla="*/ 4 h 16"/>
                <a:gd name="T30" fmla="*/ 18 w 21"/>
                <a:gd name="T31" fmla="*/ 3 h 16"/>
                <a:gd name="T32" fmla="*/ 17 w 21"/>
                <a:gd name="T33" fmla="*/ 2 h 16"/>
                <a:gd name="T34" fmla="*/ 16 w 21"/>
                <a:gd name="T35" fmla="*/ 1 h 16"/>
                <a:gd name="T36" fmla="*/ 15 w 21"/>
                <a:gd name="T37" fmla="*/ 1 h 16"/>
                <a:gd name="T38" fmla="*/ 13 w 21"/>
                <a:gd name="T39" fmla="*/ 0 h 16"/>
                <a:gd name="T40" fmla="*/ 11 w 21"/>
                <a:gd name="T41" fmla="*/ 0 h 16"/>
                <a:gd name="T42" fmla="*/ 10 w 21"/>
                <a:gd name="T43" fmla="*/ 0 h 16"/>
                <a:gd name="T44" fmla="*/ 8 w 21"/>
                <a:gd name="T45" fmla="*/ 0 h 16"/>
                <a:gd name="T46" fmla="*/ 7 w 21"/>
                <a:gd name="T47" fmla="*/ 0 h 16"/>
                <a:gd name="T48" fmla="*/ 5 w 21"/>
                <a:gd name="T49" fmla="*/ 0 h 16"/>
                <a:gd name="T50" fmla="*/ 5 w 21"/>
                <a:gd name="T51" fmla="*/ 1 h 16"/>
                <a:gd name="T52" fmla="*/ 3 w 21"/>
                <a:gd name="T53" fmla="*/ 1 h 16"/>
                <a:gd name="T54" fmla="*/ 3 w 21"/>
                <a:gd name="T55" fmla="*/ 2 h 16"/>
                <a:gd name="T56" fmla="*/ 2 w 21"/>
                <a:gd name="T57" fmla="*/ 3 h 16"/>
                <a:gd name="T58" fmla="*/ 1 w 21"/>
                <a:gd name="T59" fmla="*/ 4 h 16"/>
                <a:gd name="T60" fmla="*/ 0 w 21"/>
                <a:gd name="T61" fmla="*/ 5 h 16"/>
                <a:gd name="T62" fmla="*/ 0 w 21"/>
                <a:gd name="T63" fmla="*/ 6 h 16"/>
                <a:gd name="T64" fmla="*/ 0 w 21"/>
                <a:gd name="T65" fmla="*/ 7 h 16"/>
                <a:gd name="T66" fmla="*/ 0 w 21"/>
                <a:gd name="T67" fmla="*/ 8 h 16"/>
                <a:gd name="T68" fmla="*/ 0 w 21"/>
                <a:gd name="T69" fmla="*/ 9 h 16"/>
                <a:gd name="T70" fmla="*/ 1 w 21"/>
                <a:gd name="T71" fmla="*/ 11 h 16"/>
                <a:gd name="T72" fmla="*/ 2 w 21"/>
                <a:gd name="T73" fmla="*/ 11 h 16"/>
                <a:gd name="T74" fmla="*/ 3 w 21"/>
                <a:gd name="T75" fmla="*/ 12 h 16"/>
                <a:gd name="T76" fmla="*/ 3 w 21"/>
                <a:gd name="T77" fmla="*/ 13 h 16"/>
                <a:gd name="T78" fmla="*/ 5 w 21"/>
                <a:gd name="T79" fmla="*/ 13 h 16"/>
                <a:gd name="T80" fmla="*/ 5 w 21"/>
                <a:gd name="T81" fmla="*/ 14 h 16"/>
                <a:gd name="T82" fmla="*/ 7 w 21"/>
                <a:gd name="T83" fmla="*/ 14 h 16"/>
                <a:gd name="T84" fmla="*/ 8 w 21"/>
                <a:gd name="T85" fmla="*/ 14 h 16"/>
                <a:gd name="T86" fmla="*/ 10 w 21"/>
                <a:gd name="T8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" h="16">
                  <a:moveTo>
                    <a:pt x="10" y="15"/>
                  </a:moveTo>
                  <a:lnTo>
                    <a:pt x="11" y="14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10" y="15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6" name="Freeform 142">
              <a:extLst>
                <a:ext uri="{FF2B5EF4-FFF2-40B4-BE49-F238E27FC236}">
                  <a16:creationId xmlns:a16="http://schemas.microsoft.com/office/drawing/2014/main" id="{F5B4B878-78D1-2467-C1DA-8D60295C7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501" y="4431297"/>
              <a:ext cx="28916" cy="24792"/>
            </a:xfrm>
            <a:custGeom>
              <a:avLst/>
              <a:gdLst>
                <a:gd name="T0" fmla="*/ 9 w 19"/>
                <a:gd name="T1" fmla="*/ 14 h 15"/>
                <a:gd name="T2" fmla="*/ 8 w 19"/>
                <a:gd name="T3" fmla="*/ 14 h 15"/>
                <a:gd name="T4" fmla="*/ 6 w 19"/>
                <a:gd name="T5" fmla="*/ 14 h 15"/>
                <a:gd name="T6" fmla="*/ 5 w 19"/>
                <a:gd name="T7" fmla="*/ 14 h 15"/>
                <a:gd name="T8" fmla="*/ 4 w 19"/>
                <a:gd name="T9" fmla="*/ 14 h 15"/>
                <a:gd name="T10" fmla="*/ 3 w 19"/>
                <a:gd name="T11" fmla="*/ 12 h 15"/>
                <a:gd name="T12" fmla="*/ 2 w 19"/>
                <a:gd name="T13" fmla="*/ 12 h 15"/>
                <a:gd name="T14" fmla="*/ 1 w 19"/>
                <a:gd name="T15" fmla="*/ 12 h 15"/>
                <a:gd name="T16" fmla="*/ 0 w 19"/>
                <a:gd name="T17" fmla="*/ 12 h 15"/>
                <a:gd name="T18" fmla="*/ 0 w 19"/>
                <a:gd name="T19" fmla="*/ 11 h 15"/>
                <a:gd name="T20" fmla="*/ 0 w 19"/>
                <a:gd name="T21" fmla="*/ 9 h 15"/>
                <a:gd name="T22" fmla="*/ 0 w 19"/>
                <a:gd name="T23" fmla="*/ 7 h 15"/>
                <a:gd name="T24" fmla="*/ 0 w 19"/>
                <a:gd name="T25" fmla="*/ 6 h 15"/>
                <a:gd name="T26" fmla="*/ 0 w 19"/>
                <a:gd name="T27" fmla="*/ 4 h 15"/>
                <a:gd name="T28" fmla="*/ 1 w 19"/>
                <a:gd name="T29" fmla="*/ 4 h 15"/>
                <a:gd name="T30" fmla="*/ 2 w 19"/>
                <a:gd name="T31" fmla="*/ 3 h 15"/>
                <a:gd name="T32" fmla="*/ 3 w 19"/>
                <a:gd name="T33" fmla="*/ 3 h 15"/>
                <a:gd name="T34" fmla="*/ 4 w 19"/>
                <a:gd name="T35" fmla="*/ 1 h 15"/>
                <a:gd name="T36" fmla="*/ 5 w 19"/>
                <a:gd name="T37" fmla="*/ 1 h 15"/>
                <a:gd name="T38" fmla="*/ 6 w 19"/>
                <a:gd name="T39" fmla="*/ 1 h 15"/>
                <a:gd name="T40" fmla="*/ 8 w 19"/>
                <a:gd name="T41" fmla="*/ 1 h 15"/>
                <a:gd name="T42" fmla="*/ 9 w 19"/>
                <a:gd name="T43" fmla="*/ 0 h 15"/>
                <a:gd name="T44" fmla="*/ 9 w 19"/>
                <a:gd name="T45" fmla="*/ 1 h 15"/>
                <a:gd name="T46" fmla="*/ 11 w 19"/>
                <a:gd name="T47" fmla="*/ 1 h 15"/>
                <a:gd name="T48" fmla="*/ 13 w 19"/>
                <a:gd name="T49" fmla="*/ 1 h 15"/>
                <a:gd name="T50" fmla="*/ 14 w 19"/>
                <a:gd name="T51" fmla="*/ 3 h 15"/>
                <a:gd name="T52" fmla="*/ 15 w 19"/>
                <a:gd name="T53" fmla="*/ 3 h 15"/>
                <a:gd name="T54" fmla="*/ 15 w 19"/>
                <a:gd name="T55" fmla="*/ 4 h 15"/>
                <a:gd name="T56" fmla="*/ 16 w 19"/>
                <a:gd name="T57" fmla="*/ 4 h 15"/>
                <a:gd name="T58" fmla="*/ 17 w 19"/>
                <a:gd name="T59" fmla="*/ 6 h 15"/>
                <a:gd name="T60" fmla="*/ 17 w 19"/>
                <a:gd name="T61" fmla="*/ 7 h 15"/>
                <a:gd name="T62" fmla="*/ 18 w 19"/>
                <a:gd name="T63" fmla="*/ 7 h 15"/>
                <a:gd name="T64" fmla="*/ 17 w 19"/>
                <a:gd name="T65" fmla="*/ 9 h 15"/>
                <a:gd name="T66" fmla="*/ 17 w 19"/>
                <a:gd name="T67" fmla="*/ 11 h 15"/>
                <a:gd name="T68" fmla="*/ 16 w 19"/>
                <a:gd name="T69" fmla="*/ 11 h 15"/>
                <a:gd name="T70" fmla="*/ 16 w 19"/>
                <a:gd name="T71" fmla="*/ 12 h 15"/>
                <a:gd name="T72" fmla="*/ 15 w 19"/>
                <a:gd name="T73" fmla="*/ 12 h 15"/>
                <a:gd name="T74" fmla="*/ 14 w 19"/>
                <a:gd name="T75" fmla="*/ 12 h 15"/>
                <a:gd name="T76" fmla="*/ 13 w 19"/>
                <a:gd name="T77" fmla="*/ 14 h 15"/>
                <a:gd name="T78" fmla="*/ 11 w 19"/>
                <a:gd name="T79" fmla="*/ 14 h 15"/>
                <a:gd name="T80" fmla="*/ 9 w 19"/>
                <a:gd name="T8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15">
                  <a:moveTo>
                    <a:pt x="9" y="14"/>
                  </a:move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9" y="1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7" name="Freeform 143">
              <a:extLst>
                <a:ext uri="{FF2B5EF4-FFF2-40B4-BE49-F238E27FC236}">
                  <a16:creationId xmlns:a16="http://schemas.microsoft.com/office/drawing/2014/main" id="{B9E46F3F-2C52-7BCA-91D0-7CF76BFDE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7071" y="4540106"/>
              <a:ext cx="210669" cy="71621"/>
            </a:xfrm>
            <a:custGeom>
              <a:avLst/>
              <a:gdLst>
                <a:gd name="T0" fmla="*/ 19 w 135"/>
                <a:gd name="T1" fmla="*/ 2 h 46"/>
                <a:gd name="T2" fmla="*/ 8 w 135"/>
                <a:gd name="T3" fmla="*/ 7 h 46"/>
                <a:gd name="T4" fmla="*/ 0 w 135"/>
                <a:gd name="T5" fmla="*/ 17 h 46"/>
                <a:gd name="T6" fmla="*/ 8 w 135"/>
                <a:gd name="T7" fmla="*/ 31 h 46"/>
                <a:gd name="T8" fmla="*/ 35 w 135"/>
                <a:gd name="T9" fmla="*/ 31 h 46"/>
                <a:gd name="T10" fmla="*/ 45 w 135"/>
                <a:gd name="T11" fmla="*/ 36 h 46"/>
                <a:gd name="T12" fmla="*/ 68 w 135"/>
                <a:gd name="T13" fmla="*/ 36 h 46"/>
                <a:gd name="T14" fmla="*/ 70 w 135"/>
                <a:gd name="T15" fmla="*/ 45 h 46"/>
                <a:gd name="T16" fmla="*/ 112 w 135"/>
                <a:gd name="T17" fmla="*/ 45 h 46"/>
                <a:gd name="T18" fmla="*/ 123 w 135"/>
                <a:gd name="T19" fmla="*/ 45 h 46"/>
                <a:gd name="T20" fmla="*/ 133 w 135"/>
                <a:gd name="T21" fmla="*/ 45 h 46"/>
                <a:gd name="T22" fmla="*/ 134 w 135"/>
                <a:gd name="T23" fmla="*/ 34 h 46"/>
                <a:gd name="T24" fmla="*/ 121 w 135"/>
                <a:gd name="T25" fmla="*/ 28 h 46"/>
                <a:gd name="T26" fmla="*/ 123 w 135"/>
                <a:gd name="T27" fmla="*/ 17 h 46"/>
                <a:gd name="T28" fmla="*/ 110 w 135"/>
                <a:gd name="T29" fmla="*/ 18 h 46"/>
                <a:gd name="T30" fmla="*/ 94 w 135"/>
                <a:gd name="T31" fmla="*/ 17 h 46"/>
                <a:gd name="T32" fmla="*/ 82 w 135"/>
                <a:gd name="T33" fmla="*/ 9 h 46"/>
                <a:gd name="T34" fmla="*/ 61 w 135"/>
                <a:gd name="T35" fmla="*/ 8 h 46"/>
                <a:gd name="T36" fmla="*/ 40 w 135"/>
                <a:gd name="T37" fmla="*/ 0 h 46"/>
                <a:gd name="T38" fmla="*/ 19 w 135"/>
                <a:gd name="T3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46">
                  <a:moveTo>
                    <a:pt x="19" y="2"/>
                  </a:moveTo>
                  <a:lnTo>
                    <a:pt x="8" y="7"/>
                  </a:lnTo>
                  <a:lnTo>
                    <a:pt x="0" y="17"/>
                  </a:lnTo>
                  <a:lnTo>
                    <a:pt x="8" y="31"/>
                  </a:lnTo>
                  <a:lnTo>
                    <a:pt x="35" y="31"/>
                  </a:lnTo>
                  <a:lnTo>
                    <a:pt x="45" y="36"/>
                  </a:lnTo>
                  <a:lnTo>
                    <a:pt x="68" y="36"/>
                  </a:lnTo>
                  <a:lnTo>
                    <a:pt x="70" y="45"/>
                  </a:lnTo>
                  <a:lnTo>
                    <a:pt x="112" y="45"/>
                  </a:lnTo>
                  <a:lnTo>
                    <a:pt x="123" y="45"/>
                  </a:lnTo>
                  <a:lnTo>
                    <a:pt x="133" y="45"/>
                  </a:lnTo>
                  <a:lnTo>
                    <a:pt x="134" y="34"/>
                  </a:lnTo>
                  <a:lnTo>
                    <a:pt x="121" y="28"/>
                  </a:lnTo>
                  <a:lnTo>
                    <a:pt x="123" y="17"/>
                  </a:lnTo>
                  <a:lnTo>
                    <a:pt x="110" y="18"/>
                  </a:lnTo>
                  <a:lnTo>
                    <a:pt x="94" y="17"/>
                  </a:lnTo>
                  <a:lnTo>
                    <a:pt x="82" y="9"/>
                  </a:lnTo>
                  <a:lnTo>
                    <a:pt x="61" y="8"/>
                  </a:lnTo>
                  <a:lnTo>
                    <a:pt x="40" y="0"/>
                  </a:lnTo>
                  <a:lnTo>
                    <a:pt x="19" y="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8" name="Freeform 144">
              <a:extLst>
                <a:ext uri="{FF2B5EF4-FFF2-40B4-BE49-F238E27FC236}">
                  <a16:creationId xmlns:a16="http://schemas.microsoft.com/office/drawing/2014/main" id="{99721574-1C06-DFA4-FE89-5A25C3F2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294" y="4603463"/>
              <a:ext cx="23408" cy="20660"/>
            </a:xfrm>
            <a:custGeom>
              <a:avLst/>
              <a:gdLst>
                <a:gd name="T0" fmla="*/ 7 w 15"/>
                <a:gd name="T1" fmla="*/ 12 h 13"/>
                <a:gd name="T2" fmla="*/ 4 w 15"/>
                <a:gd name="T3" fmla="*/ 11 h 13"/>
                <a:gd name="T4" fmla="*/ 2 w 15"/>
                <a:gd name="T5" fmla="*/ 11 h 13"/>
                <a:gd name="T6" fmla="*/ 0 w 15"/>
                <a:gd name="T7" fmla="*/ 10 h 13"/>
                <a:gd name="T8" fmla="*/ 0 w 15"/>
                <a:gd name="T9" fmla="*/ 8 h 13"/>
                <a:gd name="T10" fmla="*/ 0 w 15"/>
                <a:gd name="T11" fmla="*/ 6 h 13"/>
                <a:gd name="T12" fmla="*/ 0 w 15"/>
                <a:gd name="T13" fmla="*/ 5 h 13"/>
                <a:gd name="T14" fmla="*/ 0 w 15"/>
                <a:gd name="T15" fmla="*/ 4 h 13"/>
                <a:gd name="T16" fmla="*/ 0 w 15"/>
                <a:gd name="T17" fmla="*/ 3 h 13"/>
                <a:gd name="T18" fmla="*/ 0 w 15"/>
                <a:gd name="T19" fmla="*/ 2 h 13"/>
                <a:gd name="T20" fmla="*/ 0 w 15"/>
                <a:gd name="T21" fmla="*/ 1 h 13"/>
                <a:gd name="T22" fmla="*/ 2 w 15"/>
                <a:gd name="T23" fmla="*/ 0 h 13"/>
                <a:gd name="T24" fmla="*/ 4 w 15"/>
                <a:gd name="T25" fmla="*/ 0 h 13"/>
                <a:gd name="T26" fmla="*/ 7 w 15"/>
                <a:gd name="T27" fmla="*/ 0 h 13"/>
                <a:gd name="T28" fmla="*/ 9 w 15"/>
                <a:gd name="T29" fmla="*/ 0 h 13"/>
                <a:gd name="T30" fmla="*/ 11 w 15"/>
                <a:gd name="T31" fmla="*/ 1 h 13"/>
                <a:gd name="T32" fmla="*/ 11 w 15"/>
                <a:gd name="T33" fmla="*/ 2 h 13"/>
                <a:gd name="T34" fmla="*/ 11 w 15"/>
                <a:gd name="T35" fmla="*/ 3 h 13"/>
                <a:gd name="T36" fmla="*/ 11 w 15"/>
                <a:gd name="T37" fmla="*/ 4 h 13"/>
                <a:gd name="T38" fmla="*/ 14 w 15"/>
                <a:gd name="T39" fmla="*/ 5 h 13"/>
                <a:gd name="T40" fmla="*/ 11 w 15"/>
                <a:gd name="T41" fmla="*/ 5 h 13"/>
                <a:gd name="T42" fmla="*/ 11 w 15"/>
                <a:gd name="T43" fmla="*/ 6 h 13"/>
                <a:gd name="T44" fmla="*/ 11 w 15"/>
                <a:gd name="T45" fmla="*/ 8 h 13"/>
                <a:gd name="T46" fmla="*/ 11 w 15"/>
                <a:gd name="T47" fmla="*/ 10 h 13"/>
                <a:gd name="T48" fmla="*/ 9 w 15"/>
                <a:gd name="T49" fmla="*/ 11 h 13"/>
                <a:gd name="T50" fmla="*/ 7 w 15"/>
                <a:gd name="T51" fmla="*/ 11 h 13"/>
                <a:gd name="T52" fmla="*/ 7 w 15"/>
                <a:gd name="T5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3">
                  <a:moveTo>
                    <a:pt x="7" y="12"/>
                  </a:moveTo>
                  <a:lnTo>
                    <a:pt x="4" y="1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7" y="1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9" name="Freeform 145">
              <a:extLst>
                <a:ext uri="{FF2B5EF4-FFF2-40B4-BE49-F238E27FC236}">
                  <a16:creationId xmlns:a16="http://schemas.microsoft.com/office/drawing/2014/main" id="{FC20EDE5-75C0-63CE-5510-136D132B1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024" y="4606218"/>
              <a:ext cx="50946" cy="22037"/>
            </a:xfrm>
            <a:custGeom>
              <a:avLst/>
              <a:gdLst>
                <a:gd name="T0" fmla="*/ 0 w 33"/>
                <a:gd name="T1" fmla="*/ 2 h 15"/>
                <a:gd name="T2" fmla="*/ 17 w 33"/>
                <a:gd name="T3" fmla="*/ 0 h 15"/>
                <a:gd name="T4" fmla="*/ 32 w 33"/>
                <a:gd name="T5" fmla="*/ 6 h 15"/>
                <a:gd name="T6" fmla="*/ 21 w 33"/>
                <a:gd name="T7" fmla="*/ 14 h 15"/>
                <a:gd name="T8" fmla="*/ 3 w 33"/>
                <a:gd name="T9" fmla="*/ 11 h 15"/>
                <a:gd name="T10" fmla="*/ 0 w 33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5">
                  <a:moveTo>
                    <a:pt x="0" y="2"/>
                  </a:moveTo>
                  <a:lnTo>
                    <a:pt x="17" y="0"/>
                  </a:lnTo>
                  <a:lnTo>
                    <a:pt x="32" y="6"/>
                  </a:lnTo>
                  <a:lnTo>
                    <a:pt x="21" y="14"/>
                  </a:lnTo>
                  <a:lnTo>
                    <a:pt x="3" y="11"/>
                  </a:lnTo>
                  <a:lnTo>
                    <a:pt x="0" y="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0" name="Freeform 146">
              <a:extLst>
                <a:ext uri="{FF2B5EF4-FFF2-40B4-BE49-F238E27FC236}">
                  <a16:creationId xmlns:a16="http://schemas.microsoft.com/office/drawing/2014/main" id="{809D7EC4-D4E0-CD92-52E2-AECC16B97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116" y="4635142"/>
              <a:ext cx="27539" cy="24792"/>
            </a:xfrm>
            <a:custGeom>
              <a:avLst/>
              <a:gdLst>
                <a:gd name="T0" fmla="*/ 16 w 17"/>
                <a:gd name="T1" fmla="*/ 0 h 15"/>
                <a:gd name="T2" fmla="*/ 6 w 17"/>
                <a:gd name="T3" fmla="*/ 2 h 15"/>
                <a:gd name="T4" fmla="*/ 0 w 17"/>
                <a:gd name="T5" fmla="*/ 14 h 15"/>
                <a:gd name="T6" fmla="*/ 8 w 17"/>
                <a:gd name="T7" fmla="*/ 14 h 15"/>
                <a:gd name="T8" fmla="*/ 16 w 17"/>
                <a:gd name="T9" fmla="*/ 5 h 15"/>
                <a:gd name="T10" fmla="*/ 16 w 17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16" y="0"/>
                  </a:moveTo>
                  <a:lnTo>
                    <a:pt x="6" y="2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16" y="5"/>
                  </a:lnTo>
                  <a:lnTo>
                    <a:pt x="16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1" name="Freeform 147">
              <a:extLst>
                <a:ext uri="{FF2B5EF4-FFF2-40B4-BE49-F238E27FC236}">
                  <a16:creationId xmlns:a16="http://schemas.microsoft.com/office/drawing/2014/main" id="{17DD1097-9546-4406-EB2E-CF6877BC2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848" y="4347279"/>
              <a:ext cx="148708" cy="192827"/>
            </a:xfrm>
            <a:custGeom>
              <a:avLst/>
              <a:gdLst>
                <a:gd name="T0" fmla="*/ 24 w 97"/>
                <a:gd name="T1" fmla="*/ 17 h 124"/>
                <a:gd name="T2" fmla="*/ 21 w 97"/>
                <a:gd name="T3" fmla="*/ 36 h 124"/>
                <a:gd name="T4" fmla="*/ 14 w 97"/>
                <a:gd name="T5" fmla="*/ 46 h 124"/>
                <a:gd name="T6" fmla="*/ 11 w 97"/>
                <a:gd name="T7" fmla="*/ 60 h 124"/>
                <a:gd name="T8" fmla="*/ 0 w 97"/>
                <a:gd name="T9" fmla="*/ 68 h 124"/>
                <a:gd name="T10" fmla="*/ 0 w 97"/>
                <a:gd name="T11" fmla="*/ 94 h 124"/>
                <a:gd name="T12" fmla="*/ 13 w 97"/>
                <a:gd name="T13" fmla="*/ 100 h 124"/>
                <a:gd name="T14" fmla="*/ 15 w 97"/>
                <a:gd name="T15" fmla="*/ 118 h 124"/>
                <a:gd name="T16" fmla="*/ 27 w 97"/>
                <a:gd name="T17" fmla="*/ 120 h 124"/>
                <a:gd name="T18" fmla="*/ 32 w 97"/>
                <a:gd name="T19" fmla="*/ 92 h 124"/>
                <a:gd name="T20" fmla="*/ 42 w 97"/>
                <a:gd name="T21" fmla="*/ 89 h 124"/>
                <a:gd name="T22" fmla="*/ 42 w 97"/>
                <a:gd name="T23" fmla="*/ 112 h 124"/>
                <a:gd name="T24" fmla="*/ 53 w 97"/>
                <a:gd name="T25" fmla="*/ 115 h 124"/>
                <a:gd name="T26" fmla="*/ 56 w 97"/>
                <a:gd name="T27" fmla="*/ 123 h 124"/>
                <a:gd name="T28" fmla="*/ 69 w 97"/>
                <a:gd name="T29" fmla="*/ 120 h 124"/>
                <a:gd name="T30" fmla="*/ 68 w 97"/>
                <a:gd name="T31" fmla="*/ 104 h 124"/>
                <a:gd name="T32" fmla="*/ 49 w 97"/>
                <a:gd name="T33" fmla="*/ 72 h 124"/>
                <a:gd name="T34" fmla="*/ 59 w 97"/>
                <a:gd name="T35" fmla="*/ 64 h 124"/>
                <a:gd name="T36" fmla="*/ 68 w 97"/>
                <a:gd name="T37" fmla="*/ 48 h 124"/>
                <a:gd name="T38" fmla="*/ 61 w 97"/>
                <a:gd name="T39" fmla="*/ 42 h 124"/>
                <a:gd name="T40" fmla="*/ 51 w 97"/>
                <a:gd name="T41" fmla="*/ 47 h 124"/>
                <a:gd name="T42" fmla="*/ 42 w 97"/>
                <a:gd name="T43" fmla="*/ 52 h 124"/>
                <a:gd name="T44" fmla="*/ 35 w 97"/>
                <a:gd name="T45" fmla="*/ 33 h 124"/>
                <a:gd name="T46" fmla="*/ 32 w 97"/>
                <a:gd name="T47" fmla="*/ 15 h 124"/>
                <a:gd name="T48" fmla="*/ 40 w 97"/>
                <a:gd name="T49" fmla="*/ 18 h 124"/>
                <a:gd name="T50" fmla="*/ 49 w 97"/>
                <a:gd name="T51" fmla="*/ 25 h 124"/>
                <a:gd name="T52" fmla="*/ 64 w 97"/>
                <a:gd name="T53" fmla="*/ 21 h 124"/>
                <a:gd name="T54" fmla="*/ 71 w 97"/>
                <a:gd name="T55" fmla="*/ 26 h 124"/>
                <a:gd name="T56" fmla="*/ 88 w 97"/>
                <a:gd name="T57" fmla="*/ 21 h 124"/>
                <a:gd name="T58" fmla="*/ 96 w 97"/>
                <a:gd name="T59" fmla="*/ 17 h 124"/>
                <a:gd name="T60" fmla="*/ 93 w 97"/>
                <a:gd name="T61" fmla="*/ 0 h 124"/>
                <a:gd name="T62" fmla="*/ 83 w 97"/>
                <a:gd name="T63" fmla="*/ 0 h 124"/>
                <a:gd name="T64" fmla="*/ 77 w 97"/>
                <a:gd name="T65" fmla="*/ 12 h 124"/>
                <a:gd name="T66" fmla="*/ 45 w 97"/>
                <a:gd name="T67" fmla="*/ 9 h 124"/>
                <a:gd name="T68" fmla="*/ 26 w 97"/>
                <a:gd name="T69" fmla="*/ 10 h 124"/>
                <a:gd name="T70" fmla="*/ 24 w 97"/>
                <a:gd name="T71" fmla="*/ 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24">
                  <a:moveTo>
                    <a:pt x="24" y="17"/>
                  </a:moveTo>
                  <a:lnTo>
                    <a:pt x="21" y="36"/>
                  </a:lnTo>
                  <a:lnTo>
                    <a:pt x="14" y="46"/>
                  </a:lnTo>
                  <a:lnTo>
                    <a:pt x="11" y="60"/>
                  </a:lnTo>
                  <a:lnTo>
                    <a:pt x="0" y="68"/>
                  </a:lnTo>
                  <a:lnTo>
                    <a:pt x="0" y="94"/>
                  </a:lnTo>
                  <a:lnTo>
                    <a:pt x="13" y="100"/>
                  </a:lnTo>
                  <a:lnTo>
                    <a:pt x="15" y="118"/>
                  </a:lnTo>
                  <a:lnTo>
                    <a:pt x="27" y="120"/>
                  </a:lnTo>
                  <a:lnTo>
                    <a:pt x="32" y="92"/>
                  </a:lnTo>
                  <a:lnTo>
                    <a:pt x="42" y="89"/>
                  </a:lnTo>
                  <a:lnTo>
                    <a:pt x="42" y="112"/>
                  </a:lnTo>
                  <a:lnTo>
                    <a:pt x="53" y="115"/>
                  </a:lnTo>
                  <a:lnTo>
                    <a:pt x="56" y="123"/>
                  </a:lnTo>
                  <a:lnTo>
                    <a:pt x="69" y="120"/>
                  </a:lnTo>
                  <a:lnTo>
                    <a:pt x="68" y="104"/>
                  </a:lnTo>
                  <a:lnTo>
                    <a:pt x="49" y="72"/>
                  </a:lnTo>
                  <a:lnTo>
                    <a:pt x="59" y="64"/>
                  </a:lnTo>
                  <a:lnTo>
                    <a:pt x="68" y="48"/>
                  </a:lnTo>
                  <a:lnTo>
                    <a:pt x="61" y="42"/>
                  </a:lnTo>
                  <a:lnTo>
                    <a:pt x="51" y="47"/>
                  </a:lnTo>
                  <a:lnTo>
                    <a:pt x="42" y="52"/>
                  </a:lnTo>
                  <a:lnTo>
                    <a:pt x="35" y="33"/>
                  </a:lnTo>
                  <a:lnTo>
                    <a:pt x="32" y="15"/>
                  </a:lnTo>
                  <a:lnTo>
                    <a:pt x="40" y="18"/>
                  </a:lnTo>
                  <a:lnTo>
                    <a:pt x="49" y="25"/>
                  </a:lnTo>
                  <a:lnTo>
                    <a:pt x="64" y="21"/>
                  </a:lnTo>
                  <a:lnTo>
                    <a:pt x="71" y="26"/>
                  </a:lnTo>
                  <a:lnTo>
                    <a:pt x="88" y="21"/>
                  </a:lnTo>
                  <a:lnTo>
                    <a:pt x="96" y="17"/>
                  </a:lnTo>
                  <a:lnTo>
                    <a:pt x="93" y="0"/>
                  </a:lnTo>
                  <a:lnTo>
                    <a:pt x="83" y="0"/>
                  </a:lnTo>
                  <a:lnTo>
                    <a:pt x="77" y="12"/>
                  </a:lnTo>
                  <a:lnTo>
                    <a:pt x="45" y="9"/>
                  </a:lnTo>
                  <a:lnTo>
                    <a:pt x="26" y="10"/>
                  </a:lnTo>
                  <a:lnTo>
                    <a:pt x="24" y="17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2" name="Freeform 148">
              <a:extLst>
                <a:ext uri="{FF2B5EF4-FFF2-40B4-BE49-F238E27FC236}">
                  <a16:creationId xmlns:a16="http://schemas.microsoft.com/office/drawing/2014/main" id="{54813FA3-3CA3-2425-5CE7-0E2C07E8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817" y="4023605"/>
              <a:ext cx="126677" cy="110186"/>
            </a:xfrm>
            <a:custGeom>
              <a:avLst/>
              <a:gdLst>
                <a:gd name="T0" fmla="*/ 34 w 83"/>
                <a:gd name="T1" fmla="*/ 60 h 71"/>
                <a:gd name="T2" fmla="*/ 15 w 83"/>
                <a:gd name="T3" fmla="*/ 64 h 71"/>
                <a:gd name="T4" fmla="*/ 13 w 83"/>
                <a:gd name="T5" fmla="*/ 41 h 71"/>
                <a:gd name="T6" fmla="*/ 0 w 83"/>
                <a:gd name="T7" fmla="*/ 30 h 71"/>
                <a:gd name="T8" fmla="*/ 6 w 83"/>
                <a:gd name="T9" fmla="*/ 13 h 71"/>
                <a:gd name="T10" fmla="*/ 21 w 83"/>
                <a:gd name="T11" fmla="*/ 0 h 71"/>
                <a:gd name="T12" fmla="*/ 34 w 83"/>
                <a:gd name="T13" fmla="*/ 8 h 71"/>
                <a:gd name="T14" fmla="*/ 50 w 83"/>
                <a:gd name="T15" fmla="*/ 6 h 71"/>
                <a:gd name="T16" fmla="*/ 60 w 83"/>
                <a:gd name="T17" fmla="*/ 17 h 71"/>
                <a:gd name="T18" fmla="*/ 74 w 83"/>
                <a:gd name="T19" fmla="*/ 6 h 71"/>
                <a:gd name="T20" fmla="*/ 80 w 83"/>
                <a:gd name="T21" fmla="*/ 11 h 71"/>
                <a:gd name="T22" fmla="*/ 82 w 83"/>
                <a:gd name="T23" fmla="*/ 38 h 71"/>
                <a:gd name="T24" fmla="*/ 73 w 83"/>
                <a:gd name="T25" fmla="*/ 46 h 71"/>
                <a:gd name="T26" fmla="*/ 58 w 83"/>
                <a:gd name="T27" fmla="*/ 60 h 71"/>
                <a:gd name="T28" fmla="*/ 44 w 83"/>
                <a:gd name="T29" fmla="*/ 70 h 71"/>
                <a:gd name="T30" fmla="*/ 34 w 83"/>
                <a:gd name="T31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71">
                  <a:moveTo>
                    <a:pt x="34" y="60"/>
                  </a:moveTo>
                  <a:lnTo>
                    <a:pt x="15" y="64"/>
                  </a:lnTo>
                  <a:lnTo>
                    <a:pt x="13" y="41"/>
                  </a:lnTo>
                  <a:lnTo>
                    <a:pt x="0" y="30"/>
                  </a:lnTo>
                  <a:lnTo>
                    <a:pt x="6" y="13"/>
                  </a:lnTo>
                  <a:lnTo>
                    <a:pt x="21" y="0"/>
                  </a:lnTo>
                  <a:lnTo>
                    <a:pt x="34" y="8"/>
                  </a:lnTo>
                  <a:lnTo>
                    <a:pt x="50" y="6"/>
                  </a:lnTo>
                  <a:lnTo>
                    <a:pt x="60" y="17"/>
                  </a:lnTo>
                  <a:lnTo>
                    <a:pt x="74" y="6"/>
                  </a:lnTo>
                  <a:lnTo>
                    <a:pt x="80" y="11"/>
                  </a:lnTo>
                  <a:lnTo>
                    <a:pt x="82" y="38"/>
                  </a:lnTo>
                  <a:lnTo>
                    <a:pt x="73" y="46"/>
                  </a:lnTo>
                  <a:lnTo>
                    <a:pt x="58" y="60"/>
                  </a:lnTo>
                  <a:lnTo>
                    <a:pt x="44" y="70"/>
                  </a:lnTo>
                  <a:lnTo>
                    <a:pt x="34" y="6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3" name="Freeform 149">
              <a:extLst>
                <a:ext uri="{FF2B5EF4-FFF2-40B4-BE49-F238E27FC236}">
                  <a16:creationId xmlns:a16="http://schemas.microsoft.com/office/drawing/2014/main" id="{D80F4939-6F42-0676-4557-9C99284C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871" y="3818383"/>
              <a:ext cx="163854" cy="234146"/>
            </a:xfrm>
            <a:custGeom>
              <a:avLst/>
              <a:gdLst>
                <a:gd name="T0" fmla="*/ 0 w 106"/>
                <a:gd name="T1" fmla="*/ 23 h 152"/>
                <a:gd name="T2" fmla="*/ 3 w 106"/>
                <a:gd name="T3" fmla="*/ 36 h 152"/>
                <a:gd name="T4" fmla="*/ 6 w 106"/>
                <a:gd name="T5" fmla="*/ 50 h 152"/>
                <a:gd name="T6" fmla="*/ 13 w 106"/>
                <a:gd name="T7" fmla="*/ 57 h 152"/>
                <a:gd name="T8" fmla="*/ 24 w 106"/>
                <a:gd name="T9" fmla="*/ 61 h 152"/>
                <a:gd name="T10" fmla="*/ 38 w 106"/>
                <a:gd name="T11" fmla="*/ 81 h 152"/>
                <a:gd name="T12" fmla="*/ 50 w 106"/>
                <a:gd name="T13" fmla="*/ 71 h 152"/>
                <a:gd name="T14" fmla="*/ 60 w 106"/>
                <a:gd name="T15" fmla="*/ 84 h 152"/>
                <a:gd name="T16" fmla="*/ 68 w 106"/>
                <a:gd name="T17" fmla="*/ 103 h 152"/>
                <a:gd name="T18" fmla="*/ 73 w 106"/>
                <a:gd name="T19" fmla="*/ 114 h 152"/>
                <a:gd name="T20" fmla="*/ 81 w 106"/>
                <a:gd name="T21" fmla="*/ 116 h 152"/>
                <a:gd name="T22" fmla="*/ 81 w 106"/>
                <a:gd name="T23" fmla="*/ 140 h 152"/>
                <a:gd name="T24" fmla="*/ 91 w 106"/>
                <a:gd name="T25" fmla="*/ 151 h 152"/>
                <a:gd name="T26" fmla="*/ 105 w 106"/>
                <a:gd name="T27" fmla="*/ 140 h 152"/>
                <a:gd name="T28" fmla="*/ 105 w 106"/>
                <a:gd name="T29" fmla="*/ 111 h 152"/>
                <a:gd name="T30" fmla="*/ 92 w 106"/>
                <a:gd name="T31" fmla="*/ 102 h 152"/>
                <a:gd name="T32" fmla="*/ 71 w 106"/>
                <a:gd name="T33" fmla="*/ 69 h 152"/>
                <a:gd name="T34" fmla="*/ 60 w 106"/>
                <a:gd name="T35" fmla="*/ 58 h 152"/>
                <a:gd name="T36" fmla="*/ 65 w 106"/>
                <a:gd name="T37" fmla="*/ 42 h 152"/>
                <a:gd name="T38" fmla="*/ 62 w 106"/>
                <a:gd name="T39" fmla="*/ 32 h 152"/>
                <a:gd name="T40" fmla="*/ 37 w 106"/>
                <a:gd name="T41" fmla="*/ 23 h 152"/>
                <a:gd name="T42" fmla="*/ 29 w 106"/>
                <a:gd name="T43" fmla="*/ 0 h 152"/>
                <a:gd name="T44" fmla="*/ 18 w 106"/>
                <a:gd name="T45" fmla="*/ 6 h 152"/>
                <a:gd name="T46" fmla="*/ 19 w 106"/>
                <a:gd name="T47" fmla="*/ 20 h 152"/>
                <a:gd name="T48" fmla="*/ 0 w 106"/>
                <a:gd name="T49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52">
                  <a:moveTo>
                    <a:pt x="0" y="23"/>
                  </a:moveTo>
                  <a:lnTo>
                    <a:pt x="3" y="36"/>
                  </a:lnTo>
                  <a:lnTo>
                    <a:pt x="6" y="50"/>
                  </a:lnTo>
                  <a:lnTo>
                    <a:pt x="13" y="57"/>
                  </a:lnTo>
                  <a:lnTo>
                    <a:pt x="24" y="61"/>
                  </a:lnTo>
                  <a:lnTo>
                    <a:pt x="38" y="81"/>
                  </a:lnTo>
                  <a:lnTo>
                    <a:pt x="50" y="71"/>
                  </a:lnTo>
                  <a:lnTo>
                    <a:pt x="60" y="84"/>
                  </a:lnTo>
                  <a:lnTo>
                    <a:pt x="68" y="103"/>
                  </a:lnTo>
                  <a:lnTo>
                    <a:pt x="73" y="114"/>
                  </a:lnTo>
                  <a:lnTo>
                    <a:pt x="81" y="116"/>
                  </a:lnTo>
                  <a:lnTo>
                    <a:pt x="81" y="140"/>
                  </a:lnTo>
                  <a:lnTo>
                    <a:pt x="91" y="151"/>
                  </a:lnTo>
                  <a:lnTo>
                    <a:pt x="105" y="140"/>
                  </a:lnTo>
                  <a:lnTo>
                    <a:pt x="105" y="111"/>
                  </a:lnTo>
                  <a:lnTo>
                    <a:pt x="92" y="102"/>
                  </a:lnTo>
                  <a:lnTo>
                    <a:pt x="71" y="69"/>
                  </a:lnTo>
                  <a:lnTo>
                    <a:pt x="60" y="58"/>
                  </a:lnTo>
                  <a:lnTo>
                    <a:pt x="65" y="42"/>
                  </a:lnTo>
                  <a:lnTo>
                    <a:pt x="62" y="32"/>
                  </a:lnTo>
                  <a:lnTo>
                    <a:pt x="37" y="23"/>
                  </a:lnTo>
                  <a:lnTo>
                    <a:pt x="29" y="0"/>
                  </a:lnTo>
                  <a:lnTo>
                    <a:pt x="18" y="6"/>
                  </a:lnTo>
                  <a:lnTo>
                    <a:pt x="19" y="20"/>
                  </a:lnTo>
                  <a:lnTo>
                    <a:pt x="0" y="2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4" name="Freeform 150">
              <a:extLst>
                <a:ext uri="{FF2B5EF4-FFF2-40B4-BE49-F238E27FC236}">
                  <a16:creationId xmlns:a16="http://schemas.microsoft.com/office/drawing/2014/main" id="{455DD62D-18A9-E5BF-1D28-2682ECF69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863" y="4322487"/>
              <a:ext cx="39930" cy="82640"/>
            </a:xfrm>
            <a:custGeom>
              <a:avLst/>
              <a:gdLst>
                <a:gd name="T0" fmla="*/ 13 w 26"/>
                <a:gd name="T1" fmla="*/ 21 h 54"/>
                <a:gd name="T2" fmla="*/ 0 w 26"/>
                <a:gd name="T3" fmla="*/ 27 h 54"/>
                <a:gd name="T4" fmla="*/ 4 w 26"/>
                <a:gd name="T5" fmla="*/ 43 h 54"/>
                <a:gd name="T6" fmla="*/ 19 w 26"/>
                <a:gd name="T7" fmla="*/ 53 h 54"/>
                <a:gd name="T8" fmla="*/ 24 w 26"/>
                <a:gd name="T9" fmla="*/ 32 h 54"/>
                <a:gd name="T10" fmla="*/ 25 w 26"/>
                <a:gd name="T11" fmla="*/ 14 h 54"/>
                <a:gd name="T12" fmla="*/ 20 w 26"/>
                <a:gd name="T13" fmla="*/ 0 h 54"/>
                <a:gd name="T14" fmla="*/ 13 w 26"/>
                <a:gd name="T15" fmla="*/ 6 h 54"/>
                <a:gd name="T16" fmla="*/ 13 w 26"/>
                <a:gd name="T17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4">
                  <a:moveTo>
                    <a:pt x="13" y="21"/>
                  </a:moveTo>
                  <a:lnTo>
                    <a:pt x="0" y="27"/>
                  </a:lnTo>
                  <a:lnTo>
                    <a:pt x="4" y="43"/>
                  </a:lnTo>
                  <a:lnTo>
                    <a:pt x="19" y="53"/>
                  </a:lnTo>
                  <a:lnTo>
                    <a:pt x="24" y="32"/>
                  </a:lnTo>
                  <a:lnTo>
                    <a:pt x="25" y="14"/>
                  </a:lnTo>
                  <a:lnTo>
                    <a:pt x="20" y="0"/>
                  </a:lnTo>
                  <a:lnTo>
                    <a:pt x="13" y="6"/>
                  </a:lnTo>
                  <a:lnTo>
                    <a:pt x="13" y="21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5" name="Freeform 151">
              <a:extLst>
                <a:ext uri="{FF2B5EF4-FFF2-40B4-BE49-F238E27FC236}">
                  <a16:creationId xmlns:a16="http://schemas.microsoft.com/office/drawing/2014/main" id="{90D168DE-90AA-D125-2F30-4E710DAC7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09" y="4460220"/>
              <a:ext cx="55077" cy="26169"/>
            </a:xfrm>
            <a:custGeom>
              <a:avLst/>
              <a:gdLst>
                <a:gd name="T0" fmla="*/ 4 w 35"/>
                <a:gd name="T1" fmla="*/ 3 h 18"/>
                <a:gd name="T2" fmla="*/ 16 w 35"/>
                <a:gd name="T3" fmla="*/ 0 h 18"/>
                <a:gd name="T4" fmla="*/ 27 w 35"/>
                <a:gd name="T5" fmla="*/ 0 h 18"/>
                <a:gd name="T6" fmla="*/ 33 w 35"/>
                <a:gd name="T7" fmla="*/ 9 h 18"/>
                <a:gd name="T8" fmla="*/ 34 w 35"/>
                <a:gd name="T9" fmla="*/ 17 h 18"/>
                <a:gd name="T10" fmla="*/ 23 w 35"/>
                <a:gd name="T11" fmla="*/ 12 h 18"/>
                <a:gd name="T12" fmla="*/ 12 w 35"/>
                <a:gd name="T13" fmla="*/ 9 h 18"/>
                <a:gd name="T14" fmla="*/ 0 w 35"/>
                <a:gd name="T15" fmla="*/ 12 h 18"/>
                <a:gd name="T16" fmla="*/ 4 w 35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8">
                  <a:moveTo>
                    <a:pt x="4" y="3"/>
                  </a:moveTo>
                  <a:lnTo>
                    <a:pt x="16" y="0"/>
                  </a:lnTo>
                  <a:lnTo>
                    <a:pt x="27" y="0"/>
                  </a:lnTo>
                  <a:lnTo>
                    <a:pt x="33" y="9"/>
                  </a:lnTo>
                  <a:lnTo>
                    <a:pt x="34" y="17"/>
                  </a:lnTo>
                  <a:lnTo>
                    <a:pt x="23" y="12"/>
                  </a:lnTo>
                  <a:lnTo>
                    <a:pt x="12" y="9"/>
                  </a:lnTo>
                  <a:lnTo>
                    <a:pt x="0" y="12"/>
                  </a:lnTo>
                  <a:lnTo>
                    <a:pt x="4" y="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6" name="Freeform 152">
              <a:extLst>
                <a:ext uri="{FF2B5EF4-FFF2-40B4-BE49-F238E27FC236}">
                  <a16:creationId xmlns:a16="http://schemas.microsoft.com/office/drawing/2014/main" id="{AD7103DD-29FE-641D-E16F-C336D55C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41" y="4969834"/>
              <a:ext cx="366261" cy="342956"/>
            </a:xfrm>
            <a:custGeom>
              <a:avLst/>
              <a:gdLst>
                <a:gd name="T0" fmla="*/ 217 w 237"/>
                <a:gd name="T1" fmla="*/ 9 h 221"/>
                <a:gd name="T2" fmla="*/ 201 w 237"/>
                <a:gd name="T3" fmla="*/ 9 h 221"/>
                <a:gd name="T4" fmla="*/ 197 w 237"/>
                <a:gd name="T5" fmla="*/ 4 h 221"/>
                <a:gd name="T6" fmla="*/ 187 w 237"/>
                <a:gd name="T7" fmla="*/ 0 h 221"/>
                <a:gd name="T8" fmla="*/ 184 w 237"/>
                <a:gd name="T9" fmla="*/ 8 h 221"/>
                <a:gd name="T10" fmla="*/ 175 w 237"/>
                <a:gd name="T11" fmla="*/ 15 h 221"/>
                <a:gd name="T12" fmla="*/ 167 w 237"/>
                <a:gd name="T13" fmla="*/ 25 h 221"/>
                <a:gd name="T14" fmla="*/ 156 w 237"/>
                <a:gd name="T15" fmla="*/ 30 h 221"/>
                <a:gd name="T16" fmla="*/ 151 w 237"/>
                <a:gd name="T17" fmla="*/ 44 h 221"/>
                <a:gd name="T18" fmla="*/ 143 w 237"/>
                <a:gd name="T19" fmla="*/ 47 h 221"/>
                <a:gd name="T20" fmla="*/ 137 w 237"/>
                <a:gd name="T21" fmla="*/ 55 h 221"/>
                <a:gd name="T22" fmla="*/ 128 w 237"/>
                <a:gd name="T23" fmla="*/ 65 h 221"/>
                <a:gd name="T24" fmla="*/ 114 w 237"/>
                <a:gd name="T25" fmla="*/ 65 h 221"/>
                <a:gd name="T26" fmla="*/ 105 w 237"/>
                <a:gd name="T27" fmla="*/ 59 h 221"/>
                <a:gd name="T28" fmla="*/ 96 w 237"/>
                <a:gd name="T29" fmla="*/ 59 h 221"/>
                <a:gd name="T30" fmla="*/ 91 w 237"/>
                <a:gd name="T31" fmla="*/ 66 h 221"/>
                <a:gd name="T32" fmla="*/ 88 w 237"/>
                <a:gd name="T33" fmla="*/ 76 h 221"/>
                <a:gd name="T34" fmla="*/ 80 w 237"/>
                <a:gd name="T35" fmla="*/ 81 h 221"/>
                <a:gd name="T36" fmla="*/ 61 w 237"/>
                <a:gd name="T37" fmla="*/ 76 h 221"/>
                <a:gd name="T38" fmla="*/ 57 w 237"/>
                <a:gd name="T39" fmla="*/ 61 h 221"/>
                <a:gd name="T40" fmla="*/ 52 w 237"/>
                <a:gd name="T41" fmla="*/ 54 h 221"/>
                <a:gd name="T42" fmla="*/ 47 w 237"/>
                <a:gd name="T43" fmla="*/ 110 h 221"/>
                <a:gd name="T44" fmla="*/ 40 w 237"/>
                <a:gd name="T45" fmla="*/ 120 h 221"/>
                <a:gd name="T46" fmla="*/ 20 w 237"/>
                <a:gd name="T47" fmla="*/ 117 h 221"/>
                <a:gd name="T48" fmla="*/ 14 w 237"/>
                <a:gd name="T49" fmla="*/ 105 h 221"/>
                <a:gd name="T50" fmla="*/ 10 w 237"/>
                <a:gd name="T51" fmla="*/ 110 h 221"/>
                <a:gd name="T52" fmla="*/ 0 w 237"/>
                <a:gd name="T53" fmla="*/ 111 h 221"/>
                <a:gd name="T54" fmla="*/ 3 w 237"/>
                <a:gd name="T55" fmla="*/ 118 h 221"/>
                <a:gd name="T56" fmla="*/ 3 w 237"/>
                <a:gd name="T57" fmla="*/ 134 h 221"/>
                <a:gd name="T58" fmla="*/ 13 w 237"/>
                <a:gd name="T59" fmla="*/ 138 h 221"/>
                <a:gd name="T60" fmla="*/ 14 w 237"/>
                <a:gd name="T61" fmla="*/ 157 h 221"/>
                <a:gd name="T62" fmla="*/ 20 w 237"/>
                <a:gd name="T63" fmla="*/ 160 h 221"/>
                <a:gd name="T64" fmla="*/ 20 w 237"/>
                <a:gd name="T65" fmla="*/ 166 h 221"/>
                <a:gd name="T66" fmla="*/ 27 w 237"/>
                <a:gd name="T67" fmla="*/ 166 h 221"/>
                <a:gd name="T68" fmla="*/ 25 w 237"/>
                <a:gd name="T69" fmla="*/ 178 h 221"/>
                <a:gd name="T70" fmla="*/ 17 w 237"/>
                <a:gd name="T71" fmla="*/ 184 h 221"/>
                <a:gd name="T72" fmla="*/ 43 w 237"/>
                <a:gd name="T73" fmla="*/ 218 h 221"/>
                <a:gd name="T74" fmla="*/ 61 w 237"/>
                <a:gd name="T75" fmla="*/ 220 h 221"/>
                <a:gd name="T76" fmla="*/ 70 w 237"/>
                <a:gd name="T77" fmla="*/ 214 h 221"/>
                <a:gd name="T78" fmla="*/ 78 w 237"/>
                <a:gd name="T79" fmla="*/ 203 h 221"/>
                <a:gd name="T80" fmla="*/ 108 w 237"/>
                <a:gd name="T81" fmla="*/ 204 h 221"/>
                <a:gd name="T82" fmla="*/ 111 w 237"/>
                <a:gd name="T83" fmla="*/ 209 h 221"/>
                <a:gd name="T84" fmla="*/ 128 w 237"/>
                <a:gd name="T85" fmla="*/ 202 h 221"/>
                <a:gd name="T86" fmla="*/ 135 w 237"/>
                <a:gd name="T87" fmla="*/ 196 h 221"/>
                <a:gd name="T88" fmla="*/ 156 w 237"/>
                <a:gd name="T89" fmla="*/ 193 h 221"/>
                <a:gd name="T90" fmla="*/ 167 w 237"/>
                <a:gd name="T91" fmla="*/ 186 h 221"/>
                <a:gd name="T92" fmla="*/ 178 w 237"/>
                <a:gd name="T93" fmla="*/ 167 h 221"/>
                <a:gd name="T94" fmla="*/ 190 w 237"/>
                <a:gd name="T95" fmla="*/ 158 h 221"/>
                <a:gd name="T96" fmla="*/ 209 w 237"/>
                <a:gd name="T97" fmla="*/ 142 h 221"/>
                <a:gd name="T98" fmla="*/ 212 w 237"/>
                <a:gd name="T99" fmla="*/ 125 h 221"/>
                <a:gd name="T100" fmla="*/ 217 w 237"/>
                <a:gd name="T101" fmla="*/ 110 h 221"/>
                <a:gd name="T102" fmla="*/ 228 w 237"/>
                <a:gd name="T103" fmla="*/ 109 h 221"/>
                <a:gd name="T104" fmla="*/ 236 w 237"/>
                <a:gd name="T105" fmla="*/ 93 h 221"/>
                <a:gd name="T106" fmla="*/ 224 w 237"/>
                <a:gd name="T107" fmla="*/ 88 h 221"/>
                <a:gd name="T108" fmla="*/ 222 w 237"/>
                <a:gd name="T109" fmla="*/ 76 h 221"/>
                <a:gd name="T110" fmla="*/ 216 w 237"/>
                <a:gd name="T111" fmla="*/ 66 h 221"/>
                <a:gd name="T112" fmla="*/ 217 w 237"/>
                <a:gd name="T113" fmla="*/ 52 h 221"/>
                <a:gd name="T114" fmla="*/ 217 w 237"/>
                <a:gd name="T115" fmla="*/ 34 h 221"/>
                <a:gd name="T116" fmla="*/ 217 w 237"/>
                <a:gd name="T117" fmla="*/ 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" h="221">
                  <a:moveTo>
                    <a:pt x="217" y="9"/>
                  </a:moveTo>
                  <a:lnTo>
                    <a:pt x="201" y="9"/>
                  </a:lnTo>
                  <a:lnTo>
                    <a:pt x="197" y="4"/>
                  </a:lnTo>
                  <a:lnTo>
                    <a:pt x="187" y="0"/>
                  </a:lnTo>
                  <a:lnTo>
                    <a:pt x="184" y="8"/>
                  </a:lnTo>
                  <a:lnTo>
                    <a:pt x="175" y="15"/>
                  </a:lnTo>
                  <a:lnTo>
                    <a:pt x="167" y="25"/>
                  </a:lnTo>
                  <a:lnTo>
                    <a:pt x="156" y="30"/>
                  </a:lnTo>
                  <a:lnTo>
                    <a:pt x="151" y="44"/>
                  </a:lnTo>
                  <a:lnTo>
                    <a:pt x="143" y="47"/>
                  </a:lnTo>
                  <a:lnTo>
                    <a:pt x="137" y="55"/>
                  </a:lnTo>
                  <a:lnTo>
                    <a:pt x="128" y="65"/>
                  </a:lnTo>
                  <a:lnTo>
                    <a:pt x="114" y="65"/>
                  </a:lnTo>
                  <a:lnTo>
                    <a:pt x="105" y="59"/>
                  </a:lnTo>
                  <a:lnTo>
                    <a:pt x="96" y="59"/>
                  </a:lnTo>
                  <a:lnTo>
                    <a:pt x="91" y="66"/>
                  </a:lnTo>
                  <a:lnTo>
                    <a:pt x="88" y="76"/>
                  </a:lnTo>
                  <a:lnTo>
                    <a:pt x="80" y="81"/>
                  </a:lnTo>
                  <a:lnTo>
                    <a:pt x="61" y="76"/>
                  </a:lnTo>
                  <a:lnTo>
                    <a:pt x="57" y="61"/>
                  </a:lnTo>
                  <a:lnTo>
                    <a:pt x="52" y="54"/>
                  </a:lnTo>
                  <a:lnTo>
                    <a:pt x="47" y="110"/>
                  </a:lnTo>
                  <a:lnTo>
                    <a:pt x="40" y="120"/>
                  </a:lnTo>
                  <a:lnTo>
                    <a:pt x="20" y="117"/>
                  </a:lnTo>
                  <a:lnTo>
                    <a:pt x="14" y="105"/>
                  </a:lnTo>
                  <a:lnTo>
                    <a:pt x="10" y="110"/>
                  </a:lnTo>
                  <a:lnTo>
                    <a:pt x="0" y="111"/>
                  </a:lnTo>
                  <a:lnTo>
                    <a:pt x="3" y="118"/>
                  </a:lnTo>
                  <a:lnTo>
                    <a:pt x="3" y="134"/>
                  </a:lnTo>
                  <a:lnTo>
                    <a:pt x="13" y="138"/>
                  </a:lnTo>
                  <a:lnTo>
                    <a:pt x="14" y="157"/>
                  </a:lnTo>
                  <a:lnTo>
                    <a:pt x="20" y="160"/>
                  </a:lnTo>
                  <a:lnTo>
                    <a:pt x="20" y="166"/>
                  </a:lnTo>
                  <a:lnTo>
                    <a:pt x="27" y="166"/>
                  </a:lnTo>
                  <a:lnTo>
                    <a:pt x="25" y="178"/>
                  </a:lnTo>
                  <a:lnTo>
                    <a:pt x="17" y="184"/>
                  </a:lnTo>
                  <a:lnTo>
                    <a:pt x="43" y="218"/>
                  </a:lnTo>
                  <a:lnTo>
                    <a:pt x="61" y="220"/>
                  </a:lnTo>
                  <a:lnTo>
                    <a:pt x="70" y="214"/>
                  </a:lnTo>
                  <a:lnTo>
                    <a:pt x="78" y="203"/>
                  </a:lnTo>
                  <a:lnTo>
                    <a:pt x="108" y="204"/>
                  </a:lnTo>
                  <a:lnTo>
                    <a:pt x="111" y="209"/>
                  </a:lnTo>
                  <a:lnTo>
                    <a:pt x="128" y="202"/>
                  </a:lnTo>
                  <a:lnTo>
                    <a:pt x="135" y="196"/>
                  </a:lnTo>
                  <a:lnTo>
                    <a:pt x="156" y="193"/>
                  </a:lnTo>
                  <a:lnTo>
                    <a:pt x="167" y="186"/>
                  </a:lnTo>
                  <a:lnTo>
                    <a:pt x="178" y="167"/>
                  </a:lnTo>
                  <a:lnTo>
                    <a:pt x="190" y="158"/>
                  </a:lnTo>
                  <a:lnTo>
                    <a:pt x="209" y="142"/>
                  </a:lnTo>
                  <a:lnTo>
                    <a:pt x="212" y="125"/>
                  </a:lnTo>
                  <a:lnTo>
                    <a:pt x="217" y="110"/>
                  </a:lnTo>
                  <a:lnTo>
                    <a:pt x="228" y="109"/>
                  </a:lnTo>
                  <a:lnTo>
                    <a:pt x="236" y="93"/>
                  </a:lnTo>
                  <a:lnTo>
                    <a:pt x="224" y="88"/>
                  </a:lnTo>
                  <a:lnTo>
                    <a:pt x="222" y="76"/>
                  </a:lnTo>
                  <a:lnTo>
                    <a:pt x="216" y="66"/>
                  </a:lnTo>
                  <a:lnTo>
                    <a:pt x="217" y="52"/>
                  </a:lnTo>
                  <a:lnTo>
                    <a:pt x="217" y="34"/>
                  </a:lnTo>
                  <a:lnTo>
                    <a:pt x="217" y="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7" name="Freeform 153">
              <a:extLst>
                <a:ext uri="{FF2B5EF4-FFF2-40B4-BE49-F238E27FC236}">
                  <a16:creationId xmlns:a16="http://schemas.microsoft.com/office/drawing/2014/main" id="{1450096D-7B8F-EA85-A643-2A5B4A63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849" y="4669575"/>
              <a:ext cx="231323" cy="446256"/>
            </a:xfrm>
            <a:custGeom>
              <a:avLst/>
              <a:gdLst>
                <a:gd name="T0" fmla="*/ 24 w 150"/>
                <a:gd name="T1" fmla="*/ 284 h 289"/>
                <a:gd name="T2" fmla="*/ 15 w 150"/>
                <a:gd name="T3" fmla="*/ 262 h 289"/>
                <a:gd name="T4" fmla="*/ 16 w 150"/>
                <a:gd name="T5" fmla="*/ 229 h 289"/>
                <a:gd name="T6" fmla="*/ 19 w 150"/>
                <a:gd name="T7" fmla="*/ 194 h 289"/>
                <a:gd name="T8" fmla="*/ 26 w 150"/>
                <a:gd name="T9" fmla="*/ 168 h 289"/>
                <a:gd name="T10" fmla="*/ 41 w 150"/>
                <a:gd name="T11" fmla="*/ 155 h 289"/>
                <a:gd name="T12" fmla="*/ 35 w 150"/>
                <a:gd name="T13" fmla="*/ 132 h 289"/>
                <a:gd name="T14" fmla="*/ 32 w 150"/>
                <a:gd name="T15" fmla="*/ 97 h 289"/>
                <a:gd name="T16" fmla="*/ 5 w 150"/>
                <a:gd name="T17" fmla="*/ 82 h 289"/>
                <a:gd name="T18" fmla="*/ 23 w 150"/>
                <a:gd name="T19" fmla="*/ 75 h 289"/>
                <a:gd name="T20" fmla="*/ 38 w 150"/>
                <a:gd name="T21" fmla="*/ 60 h 289"/>
                <a:gd name="T22" fmla="*/ 60 w 150"/>
                <a:gd name="T23" fmla="*/ 68 h 289"/>
                <a:gd name="T24" fmla="*/ 55 w 150"/>
                <a:gd name="T25" fmla="*/ 94 h 289"/>
                <a:gd name="T26" fmla="*/ 71 w 150"/>
                <a:gd name="T27" fmla="*/ 99 h 289"/>
                <a:gd name="T28" fmla="*/ 85 w 150"/>
                <a:gd name="T29" fmla="*/ 81 h 289"/>
                <a:gd name="T30" fmla="*/ 78 w 150"/>
                <a:gd name="T31" fmla="*/ 59 h 289"/>
                <a:gd name="T32" fmla="*/ 69 w 150"/>
                <a:gd name="T33" fmla="*/ 44 h 289"/>
                <a:gd name="T34" fmla="*/ 64 w 150"/>
                <a:gd name="T35" fmla="*/ 26 h 289"/>
                <a:gd name="T36" fmla="*/ 64 w 150"/>
                <a:gd name="T37" fmla="*/ 0 h 289"/>
                <a:gd name="T38" fmla="*/ 80 w 150"/>
                <a:gd name="T39" fmla="*/ 18 h 289"/>
                <a:gd name="T40" fmla="*/ 112 w 150"/>
                <a:gd name="T41" fmla="*/ 11 h 289"/>
                <a:gd name="T42" fmla="*/ 132 w 150"/>
                <a:gd name="T43" fmla="*/ 4 h 289"/>
                <a:gd name="T44" fmla="*/ 149 w 150"/>
                <a:gd name="T45" fmla="*/ 30 h 289"/>
                <a:gd name="T46" fmla="*/ 140 w 150"/>
                <a:gd name="T47" fmla="*/ 93 h 289"/>
                <a:gd name="T48" fmla="*/ 113 w 150"/>
                <a:gd name="T49" fmla="*/ 106 h 289"/>
                <a:gd name="T50" fmla="*/ 101 w 150"/>
                <a:gd name="T51" fmla="*/ 117 h 289"/>
                <a:gd name="T52" fmla="*/ 93 w 150"/>
                <a:gd name="T53" fmla="*/ 139 h 289"/>
                <a:gd name="T54" fmla="*/ 73 w 150"/>
                <a:gd name="T55" fmla="*/ 149 h 289"/>
                <a:gd name="T56" fmla="*/ 68 w 150"/>
                <a:gd name="T57" fmla="*/ 189 h 289"/>
                <a:gd name="T58" fmla="*/ 71 w 150"/>
                <a:gd name="T59" fmla="*/ 220 h 289"/>
                <a:gd name="T60" fmla="*/ 68 w 150"/>
                <a:gd name="T61" fmla="*/ 234 h 289"/>
                <a:gd name="T62" fmla="*/ 56 w 150"/>
                <a:gd name="T63" fmla="*/ 242 h 289"/>
                <a:gd name="T64" fmla="*/ 39 w 150"/>
                <a:gd name="T65" fmla="*/ 248 h 289"/>
                <a:gd name="T66" fmla="*/ 37 w 150"/>
                <a:gd name="T67" fmla="*/ 269 h 289"/>
                <a:gd name="T68" fmla="*/ 36 w 150"/>
                <a:gd name="T69" fmla="*/ 28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289">
                  <a:moveTo>
                    <a:pt x="36" y="288"/>
                  </a:moveTo>
                  <a:lnTo>
                    <a:pt x="24" y="284"/>
                  </a:lnTo>
                  <a:lnTo>
                    <a:pt x="21" y="272"/>
                  </a:lnTo>
                  <a:lnTo>
                    <a:pt x="15" y="262"/>
                  </a:lnTo>
                  <a:lnTo>
                    <a:pt x="16" y="247"/>
                  </a:lnTo>
                  <a:lnTo>
                    <a:pt x="16" y="229"/>
                  </a:lnTo>
                  <a:lnTo>
                    <a:pt x="16" y="205"/>
                  </a:lnTo>
                  <a:lnTo>
                    <a:pt x="19" y="194"/>
                  </a:lnTo>
                  <a:lnTo>
                    <a:pt x="27" y="189"/>
                  </a:lnTo>
                  <a:lnTo>
                    <a:pt x="26" y="168"/>
                  </a:lnTo>
                  <a:lnTo>
                    <a:pt x="36" y="162"/>
                  </a:lnTo>
                  <a:lnTo>
                    <a:pt x="41" y="155"/>
                  </a:lnTo>
                  <a:lnTo>
                    <a:pt x="36" y="142"/>
                  </a:lnTo>
                  <a:lnTo>
                    <a:pt x="35" y="132"/>
                  </a:lnTo>
                  <a:lnTo>
                    <a:pt x="40" y="111"/>
                  </a:lnTo>
                  <a:lnTo>
                    <a:pt x="32" y="97"/>
                  </a:lnTo>
                  <a:lnTo>
                    <a:pt x="12" y="93"/>
                  </a:lnTo>
                  <a:lnTo>
                    <a:pt x="5" y="82"/>
                  </a:lnTo>
                  <a:lnTo>
                    <a:pt x="0" y="81"/>
                  </a:lnTo>
                  <a:lnTo>
                    <a:pt x="23" y="75"/>
                  </a:lnTo>
                  <a:lnTo>
                    <a:pt x="26" y="66"/>
                  </a:lnTo>
                  <a:lnTo>
                    <a:pt x="38" y="60"/>
                  </a:lnTo>
                  <a:lnTo>
                    <a:pt x="49" y="65"/>
                  </a:lnTo>
                  <a:lnTo>
                    <a:pt x="60" y="68"/>
                  </a:lnTo>
                  <a:lnTo>
                    <a:pt x="59" y="80"/>
                  </a:lnTo>
                  <a:lnTo>
                    <a:pt x="55" y="94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5" y="88"/>
                  </a:lnTo>
                  <a:lnTo>
                    <a:pt x="85" y="81"/>
                  </a:lnTo>
                  <a:lnTo>
                    <a:pt x="82" y="68"/>
                  </a:lnTo>
                  <a:lnTo>
                    <a:pt x="78" y="59"/>
                  </a:lnTo>
                  <a:lnTo>
                    <a:pt x="72" y="49"/>
                  </a:lnTo>
                  <a:lnTo>
                    <a:pt x="69" y="44"/>
                  </a:lnTo>
                  <a:lnTo>
                    <a:pt x="63" y="37"/>
                  </a:lnTo>
                  <a:lnTo>
                    <a:pt x="64" y="26"/>
                  </a:lnTo>
                  <a:lnTo>
                    <a:pt x="67" y="14"/>
                  </a:lnTo>
                  <a:lnTo>
                    <a:pt x="64" y="0"/>
                  </a:lnTo>
                  <a:lnTo>
                    <a:pt x="77" y="9"/>
                  </a:lnTo>
                  <a:lnTo>
                    <a:pt x="80" y="18"/>
                  </a:lnTo>
                  <a:lnTo>
                    <a:pt x="109" y="20"/>
                  </a:lnTo>
                  <a:lnTo>
                    <a:pt x="112" y="11"/>
                  </a:lnTo>
                  <a:lnTo>
                    <a:pt x="129" y="11"/>
                  </a:lnTo>
                  <a:lnTo>
                    <a:pt x="132" y="4"/>
                  </a:lnTo>
                  <a:lnTo>
                    <a:pt x="149" y="0"/>
                  </a:lnTo>
                  <a:lnTo>
                    <a:pt x="149" y="30"/>
                  </a:lnTo>
                  <a:lnTo>
                    <a:pt x="149" y="83"/>
                  </a:lnTo>
                  <a:lnTo>
                    <a:pt x="140" y="93"/>
                  </a:lnTo>
                  <a:lnTo>
                    <a:pt x="136" y="103"/>
                  </a:lnTo>
                  <a:lnTo>
                    <a:pt x="113" y="106"/>
                  </a:lnTo>
                  <a:lnTo>
                    <a:pt x="111" y="114"/>
                  </a:lnTo>
                  <a:lnTo>
                    <a:pt x="101" y="117"/>
                  </a:lnTo>
                  <a:lnTo>
                    <a:pt x="97" y="121"/>
                  </a:lnTo>
                  <a:lnTo>
                    <a:pt x="93" y="139"/>
                  </a:lnTo>
                  <a:lnTo>
                    <a:pt x="81" y="143"/>
                  </a:lnTo>
                  <a:lnTo>
                    <a:pt x="73" y="149"/>
                  </a:lnTo>
                  <a:lnTo>
                    <a:pt x="69" y="157"/>
                  </a:lnTo>
                  <a:lnTo>
                    <a:pt x="68" y="189"/>
                  </a:lnTo>
                  <a:lnTo>
                    <a:pt x="71" y="190"/>
                  </a:lnTo>
                  <a:lnTo>
                    <a:pt x="71" y="220"/>
                  </a:lnTo>
                  <a:lnTo>
                    <a:pt x="73" y="233"/>
                  </a:lnTo>
                  <a:lnTo>
                    <a:pt x="68" y="234"/>
                  </a:lnTo>
                  <a:lnTo>
                    <a:pt x="67" y="242"/>
                  </a:lnTo>
                  <a:lnTo>
                    <a:pt x="56" y="242"/>
                  </a:lnTo>
                  <a:lnTo>
                    <a:pt x="52" y="246"/>
                  </a:lnTo>
                  <a:lnTo>
                    <a:pt x="39" y="248"/>
                  </a:lnTo>
                  <a:lnTo>
                    <a:pt x="37" y="259"/>
                  </a:lnTo>
                  <a:lnTo>
                    <a:pt x="37" y="269"/>
                  </a:lnTo>
                  <a:lnTo>
                    <a:pt x="37" y="280"/>
                  </a:lnTo>
                  <a:lnTo>
                    <a:pt x="36" y="288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8" name="Freeform 154">
              <a:extLst>
                <a:ext uri="{FF2B5EF4-FFF2-40B4-BE49-F238E27FC236}">
                  <a16:creationId xmlns:a16="http://schemas.microsoft.com/office/drawing/2014/main" id="{4E449AC9-ECC8-8EBA-4266-B78717D53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480" y="5143378"/>
              <a:ext cx="57831" cy="59225"/>
            </a:xfrm>
            <a:custGeom>
              <a:avLst/>
              <a:gdLst>
                <a:gd name="T0" fmla="*/ 12 w 38"/>
                <a:gd name="T1" fmla="*/ 2 h 38"/>
                <a:gd name="T2" fmla="*/ 9 w 38"/>
                <a:gd name="T3" fmla="*/ 9 h 38"/>
                <a:gd name="T4" fmla="*/ 0 w 38"/>
                <a:gd name="T5" fmla="*/ 11 h 38"/>
                <a:gd name="T6" fmla="*/ 1 w 38"/>
                <a:gd name="T7" fmla="*/ 34 h 38"/>
                <a:gd name="T8" fmla="*/ 13 w 38"/>
                <a:gd name="T9" fmla="*/ 33 h 38"/>
                <a:gd name="T10" fmla="*/ 16 w 38"/>
                <a:gd name="T11" fmla="*/ 37 h 38"/>
                <a:gd name="T12" fmla="*/ 23 w 38"/>
                <a:gd name="T13" fmla="*/ 36 h 38"/>
                <a:gd name="T14" fmla="*/ 28 w 38"/>
                <a:gd name="T15" fmla="*/ 30 h 38"/>
                <a:gd name="T16" fmla="*/ 31 w 38"/>
                <a:gd name="T17" fmla="*/ 22 h 38"/>
                <a:gd name="T18" fmla="*/ 37 w 38"/>
                <a:gd name="T19" fmla="*/ 22 h 38"/>
                <a:gd name="T20" fmla="*/ 37 w 38"/>
                <a:gd name="T21" fmla="*/ 1 h 38"/>
                <a:gd name="T22" fmla="*/ 23 w 38"/>
                <a:gd name="T23" fmla="*/ 0 h 38"/>
                <a:gd name="T24" fmla="*/ 12 w 38"/>
                <a:gd name="T2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12" y="2"/>
                  </a:moveTo>
                  <a:lnTo>
                    <a:pt x="9" y="9"/>
                  </a:lnTo>
                  <a:lnTo>
                    <a:pt x="0" y="11"/>
                  </a:lnTo>
                  <a:lnTo>
                    <a:pt x="1" y="34"/>
                  </a:lnTo>
                  <a:lnTo>
                    <a:pt x="13" y="33"/>
                  </a:lnTo>
                  <a:lnTo>
                    <a:pt x="16" y="37"/>
                  </a:lnTo>
                  <a:lnTo>
                    <a:pt x="23" y="36"/>
                  </a:lnTo>
                  <a:lnTo>
                    <a:pt x="28" y="30"/>
                  </a:lnTo>
                  <a:lnTo>
                    <a:pt x="31" y="22"/>
                  </a:lnTo>
                  <a:lnTo>
                    <a:pt x="37" y="22"/>
                  </a:lnTo>
                  <a:lnTo>
                    <a:pt x="37" y="1"/>
                  </a:lnTo>
                  <a:lnTo>
                    <a:pt x="23" y="0"/>
                  </a:lnTo>
                  <a:lnTo>
                    <a:pt x="12" y="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9" name="Freeform 155">
              <a:extLst>
                <a:ext uri="{FF2B5EF4-FFF2-40B4-BE49-F238E27FC236}">
                  <a16:creationId xmlns:a16="http://schemas.microsoft.com/office/drawing/2014/main" id="{AFB7A3B2-E3F7-CF3F-A030-D4B9C6E4B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080" y="4591067"/>
              <a:ext cx="268500" cy="267203"/>
            </a:xfrm>
            <a:custGeom>
              <a:avLst/>
              <a:gdLst>
                <a:gd name="T0" fmla="*/ 59 w 174"/>
                <a:gd name="T1" fmla="*/ 172 h 173"/>
                <a:gd name="T2" fmla="*/ 68 w 174"/>
                <a:gd name="T3" fmla="*/ 169 h 173"/>
                <a:gd name="T4" fmla="*/ 81 w 174"/>
                <a:gd name="T5" fmla="*/ 169 h 173"/>
                <a:gd name="T6" fmla="*/ 89 w 174"/>
                <a:gd name="T7" fmla="*/ 166 h 173"/>
                <a:gd name="T8" fmla="*/ 92 w 174"/>
                <a:gd name="T9" fmla="*/ 156 h 173"/>
                <a:gd name="T10" fmla="*/ 99 w 174"/>
                <a:gd name="T11" fmla="*/ 153 h 173"/>
                <a:gd name="T12" fmla="*/ 104 w 174"/>
                <a:gd name="T13" fmla="*/ 150 h 173"/>
                <a:gd name="T14" fmla="*/ 106 w 174"/>
                <a:gd name="T15" fmla="*/ 140 h 173"/>
                <a:gd name="T16" fmla="*/ 119 w 174"/>
                <a:gd name="T17" fmla="*/ 137 h 173"/>
                <a:gd name="T18" fmla="*/ 125 w 174"/>
                <a:gd name="T19" fmla="*/ 130 h 173"/>
                <a:gd name="T20" fmla="*/ 148 w 174"/>
                <a:gd name="T21" fmla="*/ 125 h 173"/>
                <a:gd name="T22" fmla="*/ 151 w 174"/>
                <a:gd name="T23" fmla="*/ 116 h 173"/>
                <a:gd name="T24" fmla="*/ 163 w 174"/>
                <a:gd name="T25" fmla="*/ 110 h 173"/>
                <a:gd name="T26" fmla="*/ 165 w 174"/>
                <a:gd name="T27" fmla="*/ 83 h 173"/>
                <a:gd name="T28" fmla="*/ 173 w 174"/>
                <a:gd name="T29" fmla="*/ 76 h 173"/>
                <a:gd name="T30" fmla="*/ 170 w 174"/>
                <a:gd name="T31" fmla="*/ 59 h 173"/>
                <a:gd name="T32" fmla="*/ 170 w 174"/>
                <a:gd name="T33" fmla="*/ 39 h 173"/>
                <a:gd name="T34" fmla="*/ 162 w 174"/>
                <a:gd name="T35" fmla="*/ 25 h 173"/>
                <a:gd name="T36" fmla="*/ 148 w 174"/>
                <a:gd name="T37" fmla="*/ 19 h 173"/>
                <a:gd name="T38" fmla="*/ 139 w 174"/>
                <a:gd name="T39" fmla="*/ 8 h 173"/>
                <a:gd name="T40" fmla="*/ 137 w 174"/>
                <a:gd name="T41" fmla="*/ 0 h 173"/>
                <a:gd name="T42" fmla="*/ 126 w 174"/>
                <a:gd name="T43" fmla="*/ 1 h 173"/>
                <a:gd name="T44" fmla="*/ 123 w 174"/>
                <a:gd name="T45" fmla="*/ 10 h 173"/>
                <a:gd name="T46" fmla="*/ 112 w 174"/>
                <a:gd name="T47" fmla="*/ 14 h 173"/>
                <a:gd name="T48" fmla="*/ 107 w 174"/>
                <a:gd name="T49" fmla="*/ 25 h 173"/>
                <a:gd name="T50" fmla="*/ 103 w 174"/>
                <a:gd name="T51" fmla="*/ 69 h 173"/>
                <a:gd name="T52" fmla="*/ 109 w 174"/>
                <a:gd name="T53" fmla="*/ 75 h 173"/>
                <a:gd name="T54" fmla="*/ 119 w 174"/>
                <a:gd name="T55" fmla="*/ 75 h 173"/>
                <a:gd name="T56" fmla="*/ 122 w 174"/>
                <a:gd name="T57" fmla="*/ 93 h 173"/>
                <a:gd name="T58" fmla="*/ 118 w 174"/>
                <a:gd name="T59" fmla="*/ 103 h 173"/>
                <a:gd name="T60" fmla="*/ 102 w 174"/>
                <a:gd name="T61" fmla="*/ 103 h 173"/>
                <a:gd name="T62" fmla="*/ 96 w 174"/>
                <a:gd name="T63" fmla="*/ 96 h 173"/>
                <a:gd name="T64" fmla="*/ 92 w 174"/>
                <a:gd name="T65" fmla="*/ 80 h 173"/>
                <a:gd name="T66" fmla="*/ 81 w 174"/>
                <a:gd name="T67" fmla="*/ 74 h 173"/>
                <a:gd name="T68" fmla="*/ 80 w 174"/>
                <a:gd name="T69" fmla="*/ 69 h 173"/>
                <a:gd name="T70" fmla="*/ 68 w 174"/>
                <a:gd name="T71" fmla="*/ 70 h 173"/>
                <a:gd name="T72" fmla="*/ 64 w 174"/>
                <a:gd name="T73" fmla="*/ 80 h 173"/>
                <a:gd name="T74" fmla="*/ 57 w 174"/>
                <a:gd name="T75" fmla="*/ 77 h 173"/>
                <a:gd name="T76" fmla="*/ 53 w 174"/>
                <a:gd name="T77" fmla="*/ 62 h 173"/>
                <a:gd name="T78" fmla="*/ 37 w 174"/>
                <a:gd name="T79" fmla="*/ 60 h 173"/>
                <a:gd name="T80" fmla="*/ 35 w 174"/>
                <a:gd name="T81" fmla="*/ 94 h 173"/>
                <a:gd name="T82" fmla="*/ 22 w 174"/>
                <a:gd name="T83" fmla="*/ 94 h 173"/>
                <a:gd name="T84" fmla="*/ 17 w 174"/>
                <a:gd name="T85" fmla="*/ 85 h 173"/>
                <a:gd name="T86" fmla="*/ 11 w 174"/>
                <a:gd name="T87" fmla="*/ 86 h 173"/>
                <a:gd name="T88" fmla="*/ 11 w 174"/>
                <a:gd name="T89" fmla="*/ 94 h 173"/>
                <a:gd name="T90" fmla="*/ 1 w 174"/>
                <a:gd name="T91" fmla="*/ 95 h 173"/>
                <a:gd name="T92" fmla="*/ 0 w 174"/>
                <a:gd name="T93" fmla="*/ 134 h 173"/>
                <a:gd name="T94" fmla="*/ 2 w 174"/>
                <a:gd name="T95" fmla="*/ 146 h 173"/>
                <a:gd name="T96" fmla="*/ 14 w 174"/>
                <a:gd name="T97" fmla="*/ 160 h 173"/>
                <a:gd name="T98" fmla="*/ 14 w 174"/>
                <a:gd name="T99" fmla="*/ 168 h 173"/>
                <a:gd name="T100" fmla="*/ 21 w 174"/>
                <a:gd name="T101" fmla="*/ 170 h 173"/>
                <a:gd name="T102" fmla="*/ 59 w 174"/>
                <a:gd name="T103" fmla="*/ 17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73">
                  <a:moveTo>
                    <a:pt x="59" y="172"/>
                  </a:moveTo>
                  <a:lnTo>
                    <a:pt x="68" y="169"/>
                  </a:lnTo>
                  <a:lnTo>
                    <a:pt x="81" y="169"/>
                  </a:lnTo>
                  <a:lnTo>
                    <a:pt x="89" y="166"/>
                  </a:lnTo>
                  <a:lnTo>
                    <a:pt x="92" y="156"/>
                  </a:lnTo>
                  <a:lnTo>
                    <a:pt x="99" y="153"/>
                  </a:lnTo>
                  <a:lnTo>
                    <a:pt x="104" y="150"/>
                  </a:lnTo>
                  <a:lnTo>
                    <a:pt x="106" y="140"/>
                  </a:lnTo>
                  <a:lnTo>
                    <a:pt x="119" y="137"/>
                  </a:lnTo>
                  <a:lnTo>
                    <a:pt x="125" y="130"/>
                  </a:lnTo>
                  <a:lnTo>
                    <a:pt x="148" y="125"/>
                  </a:lnTo>
                  <a:lnTo>
                    <a:pt x="151" y="116"/>
                  </a:lnTo>
                  <a:lnTo>
                    <a:pt x="163" y="110"/>
                  </a:lnTo>
                  <a:lnTo>
                    <a:pt x="165" y="83"/>
                  </a:lnTo>
                  <a:lnTo>
                    <a:pt x="173" y="76"/>
                  </a:lnTo>
                  <a:lnTo>
                    <a:pt x="170" y="59"/>
                  </a:lnTo>
                  <a:lnTo>
                    <a:pt x="170" y="39"/>
                  </a:lnTo>
                  <a:lnTo>
                    <a:pt x="162" y="25"/>
                  </a:lnTo>
                  <a:lnTo>
                    <a:pt x="148" y="19"/>
                  </a:lnTo>
                  <a:lnTo>
                    <a:pt x="139" y="8"/>
                  </a:lnTo>
                  <a:lnTo>
                    <a:pt x="137" y="0"/>
                  </a:lnTo>
                  <a:lnTo>
                    <a:pt x="126" y="1"/>
                  </a:lnTo>
                  <a:lnTo>
                    <a:pt x="123" y="10"/>
                  </a:lnTo>
                  <a:lnTo>
                    <a:pt x="112" y="14"/>
                  </a:lnTo>
                  <a:lnTo>
                    <a:pt x="107" y="25"/>
                  </a:lnTo>
                  <a:lnTo>
                    <a:pt x="103" y="69"/>
                  </a:lnTo>
                  <a:lnTo>
                    <a:pt x="109" y="75"/>
                  </a:lnTo>
                  <a:lnTo>
                    <a:pt x="119" y="75"/>
                  </a:lnTo>
                  <a:lnTo>
                    <a:pt x="122" y="93"/>
                  </a:lnTo>
                  <a:lnTo>
                    <a:pt x="118" y="103"/>
                  </a:lnTo>
                  <a:lnTo>
                    <a:pt x="102" y="103"/>
                  </a:lnTo>
                  <a:lnTo>
                    <a:pt x="96" y="96"/>
                  </a:lnTo>
                  <a:lnTo>
                    <a:pt x="92" y="80"/>
                  </a:lnTo>
                  <a:lnTo>
                    <a:pt x="81" y="74"/>
                  </a:lnTo>
                  <a:lnTo>
                    <a:pt x="80" y="69"/>
                  </a:lnTo>
                  <a:lnTo>
                    <a:pt x="68" y="70"/>
                  </a:lnTo>
                  <a:lnTo>
                    <a:pt x="64" y="80"/>
                  </a:lnTo>
                  <a:lnTo>
                    <a:pt x="57" y="77"/>
                  </a:lnTo>
                  <a:lnTo>
                    <a:pt x="53" y="62"/>
                  </a:lnTo>
                  <a:lnTo>
                    <a:pt x="37" y="60"/>
                  </a:lnTo>
                  <a:lnTo>
                    <a:pt x="35" y="94"/>
                  </a:lnTo>
                  <a:lnTo>
                    <a:pt x="22" y="94"/>
                  </a:lnTo>
                  <a:lnTo>
                    <a:pt x="17" y="85"/>
                  </a:lnTo>
                  <a:lnTo>
                    <a:pt x="11" y="86"/>
                  </a:lnTo>
                  <a:lnTo>
                    <a:pt x="11" y="94"/>
                  </a:lnTo>
                  <a:lnTo>
                    <a:pt x="1" y="95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14" y="160"/>
                  </a:lnTo>
                  <a:lnTo>
                    <a:pt x="14" y="168"/>
                  </a:lnTo>
                  <a:lnTo>
                    <a:pt x="21" y="170"/>
                  </a:lnTo>
                  <a:lnTo>
                    <a:pt x="59" y="17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0" name="Freeform 156">
              <a:extLst>
                <a:ext uri="{FF2B5EF4-FFF2-40B4-BE49-F238E27FC236}">
                  <a16:creationId xmlns:a16="http://schemas.microsoft.com/office/drawing/2014/main" id="{8550FD06-5347-5DF3-94CD-19744686D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080" y="2726157"/>
              <a:ext cx="107400" cy="48207"/>
            </a:xfrm>
            <a:custGeom>
              <a:avLst/>
              <a:gdLst>
                <a:gd name="T0" fmla="*/ 69 w 70"/>
                <a:gd name="T1" fmla="*/ 30 h 31"/>
                <a:gd name="T2" fmla="*/ 41 w 70"/>
                <a:gd name="T3" fmla="*/ 29 h 31"/>
                <a:gd name="T4" fmla="*/ 27 w 70"/>
                <a:gd name="T5" fmla="*/ 18 h 31"/>
                <a:gd name="T6" fmla="*/ 0 w 70"/>
                <a:gd name="T7" fmla="*/ 19 h 31"/>
                <a:gd name="T8" fmla="*/ 11 w 70"/>
                <a:gd name="T9" fmla="*/ 10 h 31"/>
                <a:gd name="T10" fmla="*/ 30 w 70"/>
                <a:gd name="T11" fmla="*/ 0 h 31"/>
                <a:gd name="T12" fmla="*/ 53 w 70"/>
                <a:gd name="T13" fmla="*/ 8 h 31"/>
                <a:gd name="T14" fmla="*/ 69 w 70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1">
                  <a:moveTo>
                    <a:pt x="69" y="30"/>
                  </a:moveTo>
                  <a:lnTo>
                    <a:pt x="41" y="29"/>
                  </a:lnTo>
                  <a:lnTo>
                    <a:pt x="27" y="18"/>
                  </a:lnTo>
                  <a:lnTo>
                    <a:pt x="0" y="19"/>
                  </a:lnTo>
                  <a:lnTo>
                    <a:pt x="11" y="10"/>
                  </a:lnTo>
                  <a:lnTo>
                    <a:pt x="30" y="0"/>
                  </a:lnTo>
                  <a:lnTo>
                    <a:pt x="53" y="8"/>
                  </a:lnTo>
                  <a:lnTo>
                    <a:pt x="69" y="30"/>
                  </a:lnTo>
                </a:path>
              </a:pathLst>
            </a:custGeom>
            <a:solidFill>
              <a:srgbClr val="21992A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1" name="Freeform 157">
              <a:extLst>
                <a:ext uri="{FF2B5EF4-FFF2-40B4-BE49-F238E27FC236}">
                  <a16:creationId xmlns:a16="http://schemas.microsoft.com/office/drawing/2014/main" id="{A04C78E9-5750-4539-7458-FA0ABDA1E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942" y="3252299"/>
              <a:ext cx="86746" cy="121205"/>
            </a:xfrm>
            <a:custGeom>
              <a:avLst/>
              <a:gdLst>
                <a:gd name="T0" fmla="*/ 55 w 56"/>
                <a:gd name="T1" fmla="*/ 69 h 78"/>
                <a:gd name="T2" fmla="*/ 44 w 56"/>
                <a:gd name="T3" fmla="*/ 77 h 78"/>
                <a:gd name="T4" fmla="*/ 37 w 56"/>
                <a:gd name="T5" fmla="*/ 65 h 78"/>
                <a:gd name="T6" fmla="*/ 24 w 56"/>
                <a:gd name="T7" fmla="*/ 58 h 78"/>
                <a:gd name="T8" fmla="*/ 13 w 56"/>
                <a:gd name="T9" fmla="*/ 46 h 78"/>
                <a:gd name="T10" fmla="*/ 0 w 56"/>
                <a:gd name="T11" fmla="*/ 25 h 78"/>
                <a:gd name="T12" fmla="*/ 16 w 56"/>
                <a:gd name="T13" fmla="*/ 18 h 78"/>
                <a:gd name="T14" fmla="*/ 25 w 56"/>
                <a:gd name="T15" fmla="*/ 0 h 78"/>
                <a:gd name="T16" fmla="*/ 31 w 56"/>
                <a:gd name="T17" fmla="*/ 21 h 78"/>
                <a:gd name="T18" fmla="*/ 42 w 56"/>
                <a:gd name="T19" fmla="*/ 43 h 78"/>
                <a:gd name="T20" fmla="*/ 55 w 56"/>
                <a:gd name="T21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78">
                  <a:moveTo>
                    <a:pt x="55" y="69"/>
                  </a:moveTo>
                  <a:lnTo>
                    <a:pt x="44" y="77"/>
                  </a:lnTo>
                  <a:lnTo>
                    <a:pt x="37" y="65"/>
                  </a:lnTo>
                  <a:lnTo>
                    <a:pt x="24" y="58"/>
                  </a:lnTo>
                  <a:lnTo>
                    <a:pt x="13" y="46"/>
                  </a:lnTo>
                  <a:lnTo>
                    <a:pt x="0" y="25"/>
                  </a:lnTo>
                  <a:lnTo>
                    <a:pt x="16" y="18"/>
                  </a:lnTo>
                  <a:lnTo>
                    <a:pt x="25" y="0"/>
                  </a:lnTo>
                  <a:lnTo>
                    <a:pt x="31" y="21"/>
                  </a:lnTo>
                  <a:lnTo>
                    <a:pt x="42" y="43"/>
                  </a:lnTo>
                  <a:lnTo>
                    <a:pt x="55" y="69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2" name="Freeform 158">
              <a:extLst>
                <a:ext uri="{FF2B5EF4-FFF2-40B4-BE49-F238E27FC236}">
                  <a16:creationId xmlns:a16="http://schemas.microsoft.com/office/drawing/2014/main" id="{7DA08CD5-6E06-3E16-4A4C-6CC6B00BC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526" y="2753704"/>
              <a:ext cx="183130" cy="86772"/>
            </a:xfrm>
            <a:custGeom>
              <a:avLst/>
              <a:gdLst>
                <a:gd name="T0" fmla="*/ 86 w 119"/>
                <a:gd name="T1" fmla="*/ 55 h 56"/>
                <a:gd name="T2" fmla="*/ 85 w 119"/>
                <a:gd name="T3" fmla="*/ 45 h 56"/>
                <a:gd name="T4" fmla="*/ 56 w 119"/>
                <a:gd name="T5" fmla="*/ 33 h 56"/>
                <a:gd name="T6" fmla="*/ 26 w 119"/>
                <a:gd name="T7" fmla="*/ 51 h 56"/>
                <a:gd name="T8" fmla="*/ 2 w 119"/>
                <a:gd name="T9" fmla="*/ 52 h 56"/>
                <a:gd name="T10" fmla="*/ 0 w 119"/>
                <a:gd name="T11" fmla="*/ 27 h 56"/>
                <a:gd name="T12" fmla="*/ 10 w 119"/>
                <a:gd name="T13" fmla="*/ 17 h 56"/>
                <a:gd name="T14" fmla="*/ 21 w 119"/>
                <a:gd name="T15" fmla="*/ 33 h 56"/>
                <a:gd name="T16" fmla="*/ 37 w 119"/>
                <a:gd name="T17" fmla="*/ 33 h 56"/>
                <a:gd name="T18" fmla="*/ 40 w 119"/>
                <a:gd name="T19" fmla="*/ 19 h 56"/>
                <a:gd name="T20" fmla="*/ 29 w 119"/>
                <a:gd name="T21" fmla="*/ 14 h 56"/>
                <a:gd name="T22" fmla="*/ 25 w 119"/>
                <a:gd name="T23" fmla="*/ 2 h 56"/>
                <a:gd name="T24" fmla="*/ 52 w 119"/>
                <a:gd name="T25" fmla="*/ 0 h 56"/>
                <a:gd name="T26" fmla="*/ 67 w 119"/>
                <a:gd name="T27" fmla="*/ 12 h 56"/>
                <a:gd name="T28" fmla="*/ 95 w 119"/>
                <a:gd name="T29" fmla="*/ 13 h 56"/>
                <a:gd name="T30" fmla="*/ 118 w 119"/>
                <a:gd name="T31" fmla="*/ 33 h 56"/>
                <a:gd name="T32" fmla="*/ 107 w 119"/>
                <a:gd name="T33" fmla="*/ 41 h 56"/>
                <a:gd name="T34" fmla="*/ 92 w 119"/>
                <a:gd name="T35" fmla="*/ 36 h 56"/>
                <a:gd name="T36" fmla="*/ 86 w 119"/>
                <a:gd name="T37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56">
                  <a:moveTo>
                    <a:pt x="86" y="55"/>
                  </a:moveTo>
                  <a:lnTo>
                    <a:pt x="85" y="45"/>
                  </a:lnTo>
                  <a:lnTo>
                    <a:pt x="56" y="33"/>
                  </a:lnTo>
                  <a:lnTo>
                    <a:pt x="26" y="51"/>
                  </a:lnTo>
                  <a:lnTo>
                    <a:pt x="2" y="52"/>
                  </a:lnTo>
                  <a:lnTo>
                    <a:pt x="0" y="27"/>
                  </a:lnTo>
                  <a:lnTo>
                    <a:pt x="10" y="17"/>
                  </a:lnTo>
                  <a:lnTo>
                    <a:pt x="21" y="33"/>
                  </a:lnTo>
                  <a:lnTo>
                    <a:pt x="37" y="33"/>
                  </a:lnTo>
                  <a:lnTo>
                    <a:pt x="40" y="19"/>
                  </a:lnTo>
                  <a:lnTo>
                    <a:pt x="29" y="14"/>
                  </a:lnTo>
                  <a:lnTo>
                    <a:pt x="25" y="2"/>
                  </a:lnTo>
                  <a:lnTo>
                    <a:pt x="52" y="0"/>
                  </a:lnTo>
                  <a:lnTo>
                    <a:pt x="67" y="12"/>
                  </a:lnTo>
                  <a:lnTo>
                    <a:pt x="95" y="13"/>
                  </a:lnTo>
                  <a:lnTo>
                    <a:pt x="118" y="33"/>
                  </a:lnTo>
                  <a:lnTo>
                    <a:pt x="107" y="41"/>
                  </a:lnTo>
                  <a:lnTo>
                    <a:pt x="92" y="36"/>
                  </a:lnTo>
                  <a:lnTo>
                    <a:pt x="86" y="55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3" name="Freeform 159">
              <a:extLst>
                <a:ext uri="{FF2B5EF4-FFF2-40B4-BE49-F238E27FC236}">
                  <a16:creationId xmlns:a16="http://schemas.microsoft.com/office/drawing/2014/main" id="{9B5907E7-A359-8F83-DDB8-AD9D1B87E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318" y="4091095"/>
              <a:ext cx="49569" cy="49584"/>
            </a:xfrm>
            <a:custGeom>
              <a:avLst/>
              <a:gdLst>
                <a:gd name="T0" fmla="*/ 16 w 32"/>
                <a:gd name="T1" fmla="*/ 30 h 31"/>
                <a:gd name="T2" fmla="*/ 0 w 32"/>
                <a:gd name="T3" fmla="*/ 27 h 31"/>
                <a:gd name="T4" fmla="*/ 3 w 32"/>
                <a:gd name="T5" fmla="*/ 0 h 31"/>
                <a:gd name="T6" fmla="*/ 31 w 32"/>
                <a:gd name="T7" fmla="*/ 17 h 31"/>
                <a:gd name="T8" fmla="*/ 16 w 3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30"/>
                  </a:moveTo>
                  <a:lnTo>
                    <a:pt x="0" y="27"/>
                  </a:lnTo>
                  <a:lnTo>
                    <a:pt x="3" y="0"/>
                  </a:lnTo>
                  <a:lnTo>
                    <a:pt x="31" y="17"/>
                  </a:lnTo>
                  <a:lnTo>
                    <a:pt x="16" y="3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4" name="Freeform 160">
              <a:extLst>
                <a:ext uri="{FF2B5EF4-FFF2-40B4-BE49-F238E27FC236}">
                  <a16:creationId xmlns:a16="http://schemas.microsoft.com/office/drawing/2014/main" id="{495C017C-C32F-C8A1-662D-3D9A3AD68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549" y="4085585"/>
              <a:ext cx="74354" cy="161148"/>
            </a:xfrm>
            <a:custGeom>
              <a:avLst/>
              <a:gdLst>
                <a:gd name="T0" fmla="*/ 0 w 48"/>
                <a:gd name="T1" fmla="*/ 36 h 104"/>
                <a:gd name="T2" fmla="*/ 7 w 48"/>
                <a:gd name="T3" fmla="*/ 46 h 104"/>
                <a:gd name="T4" fmla="*/ 10 w 48"/>
                <a:gd name="T5" fmla="*/ 66 h 104"/>
                <a:gd name="T6" fmla="*/ 11 w 48"/>
                <a:gd name="T7" fmla="*/ 84 h 104"/>
                <a:gd name="T8" fmla="*/ 16 w 48"/>
                <a:gd name="T9" fmla="*/ 103 h 104"/>
                <a:gd name="T10" fmla="*/ 34 w 48"/>
                <a:gd name="T11" fmla="*/ 95 h 104"/>
                <a:gd name="T12" fmla="*/ 31 w 48"/>
                <a:gd name="T13" fmla="*/ 62 h 104"/>
                <a:gd name="T14" fmla="*/ 39 w 48"/>
                <a:gd name="T15" fmla="*/ 51 h 104"/>
                <a:gd name="T16" fmla="*/ 47 w 48"/>
                <a:gd name="T17" fmla="*/ 19 h 104"/>
                <a:gd name="T18" fmla="*/ 44 w 48"/>
                <a:gd name="T19" fmla="*/ 0 h 104"/>
                <a:gd name="T20" fmla="*/ 31 w 48"/>
                <a:gd name="T21" fmla="*/ 1 h 104"/>
                <a:gd name="T22" fmla="*/ 27 w 48"/>
                <a:gd name="T23" fmla="*/ 16 h 104"/>
                <a:gd name="T24" fmla="*/ 11 w 48"/>
                <a:gd name="T25" fmla="*/ 21 h 104"/>
                <a:gd name="T26" fmla="*/ 0 w 48"/>
                <a:gd name="T2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4">
                  <a:moveTo>
                    <a:pt x="0" y="36"/>
                  </a:moveTo>
                  <a:lnTo>
                    <a:pt x="7" y="46"/>
                  </a:lnTo>
                  <a:lnTo>
                    <a:pt x="10" y="66"/>
                  </a:lnTo>
                  <a:lnTo>
                    <a:pt x="11" y="84"/>
                  </a:lnTo>
                  <a:lnTo>
                    <a:pt x="16" y="103"/>
                  </a:lnTo>
                  <a:lnTo>
                    <a:pt x="34" y="95"/>
                  </a:lnTo>
                  <a:lnTo>
                    <a:pt x="31" y="62"/>
                  </a:lnTo>
                  <a:lnTo>
                    <a:pt x="39" y="51"/>
                  </a:lnTo>
                  <a:lnTo>
                    <a:pt x="47" y="19"/>
                  </a:lnTo>
                  <a:lnTo>
                    <a:pt x="44" y="0"/>
                  </a:lnTo>
                  <a:lnTo>
                    <a:pt x="31" y="1"/>
                  </a:lnTo>
                  <a:lnTo>
                    <a:pt x="27" y="16"/>
                  </a:lnTo>
                  <a:lnTo>
                    <a:pt x="11" y="21"/>
                  </a:lnTo>
                  <a:lnTo>
                    <a:pt x="0" y="36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5" name="Freeform 161">
              <a:extLst>
                <a:ext uri="{FF2B5EF4-FFF2-40B4-BE49-F238E27FC236}">
                  <a16:creationId xmlns:a16="http://schemas.microsoft.com/office/drawing/2014/main" id="{19E39488-BE9D-4FA7-14FA-85C73FFD0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003" y="4150320"/>
              <a:ext cx="77108" cy="82640"/>
            </a:xfrm>
            <a:custGeom>
              <a:avLst/>
              <a:gdLst>
                <a:gd name="T0" fmla="*/ 48 w 49"/>
                <a:gd name="T1" fmla="*/ 26 h 53"/>
                <a:gd name="T2" fmla="*/ 44 w 49"/>
                <a:gd name="T3" fmla="*/ 9 h 53"/>
                <a:gd name="T4" fmla="*/ 27 w 49"/>
                <a:gd name="T5" fmla="*/ 0 h 53"/>
                <a:gd name="T6" fmla="*/ 15 w 49"/>
                <a:gd name="T7" fmla="*/ 6 h 53"/>
                <a:gd name="T8" fmla="*/ 0 w 49"/>
                <a:gd name="T9" fmla="*/ 10 h 53"/>
                <a:gd name="T10" fmla="*/ 3 w 49"/>
                <a:gd name="T11" fmla="*/ 25 h 53"/>
                <a:gd name="T12" fmla="*/ 14 w 49"/>
                <a:gd name="T13" fmla="*/ 28 h 53"/>
                <a:gd name="T14" fmla="*/ 16 w 49"/>
                <a:gd name="T15" fmla="*/ 40 h 53"/>
                <a:gd name="T16" fmla="*/ 29 w 49"/>
                <a:gd name="T17" fmla="*/ 44 h 53"/>
                <a:gd name="T18" fmla="*/ 33 w 49"/>
                <a:gd name="T19" fmla="*/ 52 h 53"/>
                <a:gd name="T20" fmla="*/ 48 w 49"/>
                <a:gd name="T2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3">
                  <a:moveTo>
                    <a:pt x="48" y="26"/>
                  </a:moveTo>
                  <a:lnTo>
                    <a:pt x="44" y="9"/>
                  </a:lnTo>
                  <a:lnTo>
                    <a:pt x="27" y="0"/>
                  </a:lnTo>
                  <a:lnTo>
                    <a:pt x="15" y="6"/>
                  </a:lnTo>
                  <a:lnTo>
                    <a:pt x="0" y="10"/>
                  </a:lnTo>
                  <a:lnTo>
                    <a:pt x="3" y="25"/>
                  </a:lnTo>
                  <a:lnTo>
                    <a:pt x="14" y="28"/>
                  </a:lnTo>
                  <a:lnTo>
                    <a:pt x="16" y="40"/>
                  </a:lnTo>
                  <a:lnTo>
                    <a:pt x="29" y="44"/>
                  </a:lnTo>
                  <a:lnTo>
                    <a:pt x="33" y="52"/>
                  </a:lnTo>
                  <a:lnTo>
                    <a:pt x="48" y="26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6" name="Freeform 162">
              <a:extLst>
                <a:ext uri="{FF2B5EF4-FFF2-40B4-BE49-F238E27FC236}">
                  <a16:creationId xmlns:a16="http://schemas.microsoft.com/office/drawing/2014/main" id="{30472C2E-55D8-2295-EF55-6429B5466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972" y="3731611"/>
              <a:ext cx="118415" cy="82640"/>
            </a:xfrm>
            <a:custGeom>
              <a:avLst/>
              <a:gdLst>
                <a:gd name="T0" fmla="*/ 0 w 78"/>
                <a:gd name="T1" fmla="*/ 16 h 54"/>
                <a:gd name="T2" fmla="*/ 12 w 78"/>
                <a:gd name="T3" fmla="*/ 50 h 54"/>
                <a:gd name="T4" fmla="*/ 56 w 78"/>
                <a:gd name="T5" fmla="*/ 53 h 54"/>
                <a:gd name="T6" fmla="*/ 77 w 78"/>
                <a:gd name="T7" fmla="*/ 19 h 54"/>
                <a:gd name="T8" fmla="*/ 73 w 78"/>
                <a:gd name="T9" fmla="*/ 0 h 54"/>
                <a:gd name="T10" fmla="*/ 61 w 78"/>
                <a:gd name="T11" fmla="*/ 15 h 54"/>
                <a:gd name="T12" fmla="*/ 50 w 78"/>
                <a:gd name="T13" fmla="*/ 27 h 54"/>
                <a:gd name="T14" fmla="*/ 26 w 78"/>
                <a:gd name="T15" fmla="*/ 31 h 54"/>
                <a:gd name="T16" fmla="*/ 14 w 78"/>
                <a:gd name="T17" fmla="*/ 27 h 54"/>
                <a:gd name="T18" fmla="*/ 0 w 78"/>
                <a:gd name="T19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54">
                  <a:moveTo>
                    <a:pt x="0" y="16"/>
                  </a:moveTo>
                  <a:lnTo>
                    <a:pt x="12" y="50"/>
                  </a:lnTo>
                  <a:lnTo>
                    <a:pt x="56" y="53"/>
                  </a:lnTo>
                  <a:lnTo>
                    <a:pt x="77" y="19"/>
                  </a:lnTo>
                  <a:lnTo>
                    <a:pt x="73" y="0"/>
                  </a:lnTo>
                  <a:lnTo>
                    <a:pt x="61" y="15"/>
                  </a:lnTo>
                  <a:lnTo>
                    <a:pt x="50" y="27"/>
                  </a:lnTo>
                  <a:lnTo>
                    <a:pt x="26" y="31"/>
                  </a:lnTo>
                  <a:lnTo>
                    <a:pt x="14" y="27"/>
                  </a:lnTo>
                  <a:lnTo>
                    <a:pt x="0" y="16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7" name="Freeform 163">
              <a:extLst>
                <a:ext uri="{FF2B5EF4-FFF2-40B4-BE49-F238E27FC236}">
                  <a16:creationId xmlns:a16="http://schemas.microsoft.com/office/drawing/2014/main" id="{022DCA3A-060B-DEA3-C40C-B74D9C050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556" y="4431297"/>
              <a:ext cx="42684" cy="42698"/>
            </a:xfrm>
            <a:custGeom>
              <a:avLst/>
              <a:gdLst>
                <a:gd name="T0" fmla="*/ 13 w 28"/>
                <a:gd name="T1" fmla="*/ 0 h 28"/>
                <a:gd name="T2" fmla="*/ 3 w 28"/>
                <a:gd name="T3" fmla="*/ 4 h 28"/>
                <a:gd name="T4" fmla="*/ 6 w 28"/>
                <a:gd name="T5" fmla="*/ 14 h 28"/>
                <a:gd name="T6" fmla="*/ 0 w 28"/>
                <a:gd name="T7" fmla="*/ 19 h 28"/>
                <a:gd name="T8" fmla="*/ 1 w 28"/>
                <a:gd name="T9" fmla="*/ 27 h 28"/>
                <a:gd name="T10" fmla="*/ 10 w 28"/>
                <a:gd name="T11" fmla="*/ 26 h 28"/>
                <a:gd name="T12" fmla="*/ 22 w 28"/>
                <a:gd name="T13" fmla="*/ 26 h 28"/>
                <a:gd name="T14" fmla="*/ 27 w 28"/>
                <a:gd name="T15" fmla="*/ 19 h 28"/>
                <a:gd name="T16" fmla="*/ 24 w 28"/>
                <a:gd name="T17" fmla="*/ 4 h 28"/>
                <a:gd name="T18" fmla="*/ 13 w 28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3" y="0"/>
                  </a:moveTo>
                  <a:lnTo>
                    <a:pt x="3" y="4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10" y="26"/>
                  </a:lnTo>
                  <a:lnTo>
                    <a:pt x="22" y="26"/>
                  </a:lnTo>
                  <a:lnTo>
                    <a:pt x="27" y="19"/>
                  </a:lnTo>
                  <a:lnTo>
                    <a:pt x="24" y="4"/>
                  </a:lnTo>
                  <a:lnTo>
                    <a:pt x="13" y="0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8" name="Freeform 164">
              <a:extLst>
                <a:ext uri="{FF2B5EF4-FFF2-40B4-BE49-F238E27FC236}">
                  <a16:creationId xmlns:a16="http://schemas.microsoft.com/office/drawing/2014/main" id="{AE8CA754-2224-1D5E-C323-B60AA51B8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572" y="4460220"/>
              <a:ext cx="37176" cy="45452"/>
            </a:xfrm>
            <a:custGeom>
              <a:avLst/>
              <a:gdLst>
                <a:gd name="T0" fmla="*/ 13 w 25"/>
                <a:gd name="T1" fmla="*/ 26 h 29"/>
                <a:gd name="T2" fmla="*/ 24 w 25"/>
                <a:gd name="T3" fmla="*/ 25 h 29"/>
                <a:gd name="T4" fmla="*/ 23 w 25"/>
                <a:gd name="T5" fmla="*/ 7 h 29"/>
                <a:gd name="T6" fmla="*/ 19 w 25"/>
                <a:gd name="T7" fmla="*/ 0 h 29"/>
                <a:gd name="T8" fmla="*/ 14 w 25"/>
                <a:gd name="T9" fmla="*/ 7 h 29"/>
                <a:gd name="T10" fmla="*/ 2 w 25"/>
                <a:gd name="T11" fmla="*/ 7 h 29"/>
                <a:gd name="T12" fmla="*/ 0 w 25"/>
                <a:gd name="T13" fmla="*/ 23 h 29"/>
                <a:gd name="T14" fmla="*/ 6 w 25"/>
                <a:gd name="T15" fmla="*/ 28 h 29"/>
                <a:gd name="T16" fmla="*/ 13 w 25"/>
                <a:gd name="T1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13" y="26"/>
                  </a:moveTo>
                  <a:lnTo>
                    <a:pt x="24" y="25"/>
                  </a:lnTo>
                  <a:lnTo>
                    <a:pt x="23" y="7"/>
                  </a:lnTo>
                  <a:lnTo>
                    <a:pt x="19" y="0"/>
                  </a:lnTo>
                  <a:lnTo>
                    <a:pt x="14" y="7"/>
                  </a:lnTo>
                  <a:lnTo>
                    <a:pt x="2" y="7"/>
                  </a:lnTo>
                  <a:lnTo>
                    <a:pt x="0" y="23"/>
                  </a:lnTo>
                  <a:lnTo>
                    <a:pt x="6" y="28"/>
                  </a:lnTo>
                  <a:lnTo>
                    <a:pt x="13" y="26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9" name="Freeform 165">
              <a:extLst>
                <a:ext uri="{FF2B5EF4-FFF2-40B4-BE49-F238E27FC236}">
                  <a16:creationId xmlns:a16="http://schemas.microsoft.com/office/drawing/2014/main" id="{C94B90E2-654B-96A0-039F-86769445D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980" y="3113188"/>
              <a:ext cx="72977" cy="46829"/>
            </a:xfrm>
            <a:custGeom>
              <a:avLst/>
              <a:gdLst>
                <a:gd name="T0" fmla="*/ 8 w 49"/>
                <a:gd name="T1" fmla="*/ 28 h 30"/>
                <a:gd name="T2" fmla="*/ 0 w 49"/>
                <a:gd name="T3" fmla="*/ 22 h 30"/>
                <a:gd name="T4" fmla="*/ 3 w 49"/>
                <a:gd name="T5" fmla="*/ 13 h 30"/>
                <a:gd name="T6" fmla="*/ 9 w 49"/>
                <a:gd name="T7" fmla="*/ 3 h 30"/>
                <a:gd name="T8" fmla="*/ 19 w 49"/>
                <a:gd name="T9" fmla="*/ 2 h 30"/>
                <a:gd name="T10" fmla="*/ 27 w 49"/>
                <a:gd name="T11" fmla="*/ 3 h 30"/>
                <a:gd name="T12" fmla="*/ 37 w 49"/>
                <a:gd name="T13" fmla="*/ 0 h 30"/>
                <a:gd name="T14" fmla="*/ 45 w 49"/>
                <a:gd name="T15" fmla="*/ 5 h 30"/>
                <a:gd name="T16" fmla="*/ 48 w 49"/>
                <a:gd name="T17" fmla="*/ 15 h 30"/>
                <a:gd name="T18" fmla="*/ 43 w 49"/>
                <a:gd name="T19" fmla="*/ 26 h 30"/>
                <a:gd name="T20" fmla="*/ 37 w 49"/>
                <a:gd name="T21" fmla="*/ 24 h 30"/>
                <a:gd name="T22" fmla="*/ 33 w 49"/>
                <a:gd name="T23" fmla="*/ 29 h 30"/>
                <a:gd name="T24" fmla="*/ 27 w 49"/>
                <a:gd name="T25" fmla="*/ 22 h 30"/>
                <a:gd name="T26" fmla="*/ 22 w 49"/>
                <a:gd name="T27" fmla="*/ 28 h 30"/>
                <a:gd name="T28" fmla="*/ 8 w 49"/>
                <a:gd name="T29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30">
                  <a:moveTo>
                    <a:pt x="8" y="28"/>
                  </a:moveTo>
                  <a:lnTo>
                    <a:pt x="0" y="22"/>
                  </a:lnTo>
                  <a:lnTo>
                    <a:pt x="3" y="13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7" y="3"/>
                  </a:lnTo>
                  <a:lnTo>
                    <a:pt x="37" y="0"/>
                  </a:lnTo>
                  <a:lnTo>
                    <a:pt x="45" y="5"/>
                  </a:lnTo>
                  <a:lnTo>
                    <a:pt x="48" y="15"/>
                  </a:lnTo>
                  <a:lnTo>
                    <a:pt x="43" y="26"/>
                  </a:lnTo>
                  <a:lnTo>
                    <a:pt x="37" y="24"/>
                  </a:lnTo>
                  <a:lnTo>
                    <a:pt x="33" y="29"/>
                  </a:lnTo>
                  <a:lnTo>
                    <a:pt x="27" y="22"/>
                  </a:lnTo>
                  <a:lnTo>
                    <a:pt x="22" y="28"/>
                  </a:lnTo>
                  <a:lnTo>
                    <a:pt x="8" y="28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0" name="Freeform 166">
              <a:extLst>
                <a:ext uri="{FF2B5EF4-FFF2-40B4-BE49-F238E27FC236}">
                  <a16:creationId xmlns:a16="http://schemas.microsoft.com/office/drawing/2014/main" id="{F2C44BC5-02F8-920B-9FE3-8AC281E37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919" y="2936889"/>
              <a:ext cx="61961" cy="85395"/>
            </a:xfrm>
            <a:custGeom>
              <a:avLst/>
              <a:gdLst>
                <a:gd name="T0" fmla="*/ 0 w 41"/>
                <a:gd name="T1" fmla="*/ 42 h 54"/>
                <a:gd name="T2" fmla="*/ 8 w 41"/>
                <a:gd name="T3" fmla="*/ 38 h 54"/>
                <a:gd name="T4" fmla="*/ 17 w 41"/>
                <a:gd name="T5" fmla="*/ 40 h 54"/>
                <a:gd name="T6" fmla="*/ 19 w 41"/>
                <a:gd name="T7" fmla="*/ 53 h 54"/>
                <a:gd name="T8" fmla="*/ 22 w 41"/>
                <a:gd name="T9" fmla="*/ 36 h 54"/>
                <a:gd name="T10" fmla="*/ 32 w 41"/>
                <a:gd name="T11" fmla="*/ 29 h 54"/>
                <a:gd name="T12" fmla="*/ 40 w 41"/>
                <a:gd name="T13" fmla="*/ 15 h 54"/>
                <a:gd name="T14" fmla="*/ 40 w 41"/>
                <a:gd name="T15" fmla="*/ 0 h 54"/>
                <a:gd name="T16" fmla="*/ 22 w 41"/>
                <a:gd name="T17" fmla="*/ 3 h 54"/>
                <a:gd name="T18" fmla="*/ 18 w 41"/>
                <a:gd name="T19" fmla="*/ 8 h 54"/>
                <a:gd name="T20" fmla="*/ 18 w 41"/>
                <a:gd name="T21" fmla="*/ 10 h 54"/>
                <a:gd name="T22" fmla="*/ 16 w 41"/>
                <a:gd name="T23" fmla="*/ 16 h 54"/>
                <a:gd name="T24" fmla="*/ 8 w 41"/>
                <a:gd name="T25" fmla="*/ 11 h 54"/>
                <a:gd name="T26" fmla="*/ 2 w 41"/>
                <a:gd name="T27" fmla="*/ 27 h 54"/>
                <a:gd name="T28" fmla="*/ 4 w 41"/>
                <a:gd name="T29" fmla="*/ 30 h 54"/>
                <a:gd name="T30" fmla="*/ 0 w 41"/>
                <a:gd name="T31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54">
                  <a:moveTo>
                    <a:pt x="0" y="42"/>
                  </a:moveTo>
                  <a:lnTo>
                    <a:pt x="8" y="38"/>
                  </a:lnTo>
                  <a:lnTo>
                    <a:pt x="17" y="40"/>
                  </a:lnTo>
                  <a:lnTo>
                    <a:pt x="19" y="53"/>
                  </a:lnTo>
                  <a:lnTo>
                    <a:pt x="22" y="36"/>
                  </a:lnTo>
                  <a:lnTo>
                    <a:pt x="32" y="29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22" y="3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6" y="16"/>
                  </a:lnTo>
                  <a:lnTo>
                    <a:pt x="8" y="11"/>
                  </a:lnTo>
                  <a:lnTo>
                    <a:pt x="2" y="27"/>
                  </a:lnTo>
                  <a:lnTo>
                    <a:pt x="4" y="30"/>
                  </a:lnTo>
                  <a:lnTo>
                    <a:pt x="0" y="4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1" name="Freeform 167">
              <a:extLst>
                <a:ext uri="{FF2B5EF4-FFF2-40B4-BE49-F238E27FC236}">
                  <a16:creationId xmlns:a16="http://schemas.microsoft.com/office/drawing/2014/main" id="{D9884440-312E-2229-B9AB-FB56F3964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680" y="4344525"/>
              <a:ext cx="143200" cy="168035"/>
            </a:xfrm>
            <a:custGeom>
              <a:avLst/>
              <a:gdLst>
                <a:gd name="T0" fmla="*/ 68 w 93"/>
                <a:gd name="T1" fmla="*/ 0 h 109"/>
                <a:gd name="T2" fmla="*/ 45 w 93"/>
                <a:gd name="T3" fmla="*/ 2 h 109"/>
                <a:gd name="T4" fmla="*/ 37 w 93"/>
                <a:gd name="T5" fmla="*/ 8 h 109"/>
                <a:gd name="T6" fmla="*/ 37 w 93"/>
                <a:gd name="T7" fmla="*/ 16 h 109"/>
                <a:gd name="T8" fmla="*/ 33 w 93"/>
                <a:gd name="T9" fmla="*/ 27 h 109"/>
                <a:gd name="T10" fmla="*/ 18 w 93"/>
                <a:gd name="T11" fmla="*/ 28 h 109"/>
                <a:gd name="T12" fmla="*/ 14 w 93"/>
                <a:gd name="T13" fmla="*/ 23 h 109"/>
                <a:gd name="T14" fmla="*/ 14 w 93"/>
                <a:gd name="T15" fmla="*/ 42 h 109"/>
                <a:gd name="T16" fmla="*/ 2 w 93"/>
                <a:gd name="T17" fmla="*/ 48 h 109"/>
                <a:gd name="T18" fmla="*/ 0 w 93"/>
                <a:gd name="T19" fmla="*/ 52 h 109"/>
                <a:gd name="T20" fmla="*/ 7 w 93"/>
                <a:gd name="T21" fmla="*/ 56 h 109"/>
                <a:gd name="T22" fmla="*/ 6 w 93"/>
                <a:gd name="T23" fmla="*/ 69 h 109"/>
                <a:gd name="T24" fmla="*/ 24 w 93"/>
                <a:gd name="T25" fmla="*/ 85 h 109"/>
                <a:gd name="T26" fmla="*/ 38 w 93"/>
                <a:gd name="T27" fmla="*/ 102 h 109"/>
                <a:gd name="T28" fmla="*/ 43 w 93"/>
                <a:gd name="T29" fmla="*/ 108 h 109"/>
                <a:gd name="T30" fmla="*/ 49 w 93"/>
                <a:gd name="T31" fmla="*/ 100 h 109"/>
                <a:gd name="T32" fmla="*/ 54 w 93"/>
                <a:gd name="T33" fmla="*/ 89 h 109"/>
                <a:gd name="T34" fmla="*/ 47 w 93"/>
                <a:gd name="T35" fmla="*/ 84 h 109"/>
                <a:gd name="T36" fmla="*/ 45 w 93"/>
                <a:gd name="T37" fmla="*/ 76 h 109"/>
                <a:gd name="T38" fmla="*/ 55 w 93"/>
                <a:gd name="T39" fmla="*/ 71 h 109"/>
                <a:gd name="T40" fmla="*/ 63 w 93"/>
                <a:gd name="T41" fmla="*/ 69 h 109"/>
                <a:gd name="T42" fmla="*/ 71 w 93"/>
                <a:gd name="T43" fmla="*/ 79 h 109"/>
                <a:gd name="T44" fmla="*/ 83 w 93"/>
                <a:gd name="T45" fmla="*/ 74 h 109"/>
                <a:gd name="T46" fmla="*/ 92 w 93"/>
                <a:gd name="T47" fmla="*/ 61 h 109"/>
                <a:gd name="T48" fmla="*/ 89 w 93"/>
                <a:gd name="T49" fmla="*/ 47 h 109"/>
                <a:gd name="T50" fmla="*/ 83 w 93"/>
                <a:gd name="T51" fmla="*/ 41 h 109"/>
                <a:gd name="T52" fmla="*/ 78 w 93"/>
                <a:gd name="T53" fmla="*/ 30 h 109"/>
                <a:gd name="T54" fmla="*/ 82 w 93"/>
                <a:gd name="T55" fmla="*/ 23 h 109"/>
                <a:gd name="T56" fmla="*/ 78 w 93"/>
                <a:gd name="T57" fmla="*/ 14 h 109"/>
                <a:gd name="T58" fmla="*/ 68 w 93"/>
                <a:gd name="T59" fmla="*/ 13 h 109"/>
                <a:gd name="T60" fmla="*/ 68 w 93"/>
                <a:gd name="T6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109">
                  <a:moveTo>
                    <a:pt x="68" y="0"/>
                  </a:moveTo>
                  <a:lnTo>
                    <a:pt x="45" y="2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3" y="27"/>
                  </a:lnTo>
                  <a:lnTo>
                    <a:pt x="18" y="28"/>
                  </a:lnTo>
                  <a:lnTo>
                    <a:pt x="14" y="23"/>
                  </a:lnTo>
                  <a:lnTo>
                    <a:pt x="14" y="42"/>
                  </a:lnTo>
                  <a:lnTo>
                    <a:pt x="2" y="48"/>
                  </a:lnTo>
                  <a:lnTo>
                    <a:pt x="0" y="52"/>
                  </a:lnTo>
                  <a:lnTo>
                    <a:pt x="7" y="56"/>
                  </a:lnTo>
                  <a:lnTo>
                    <a:pt x="6" y="69"/>
                  </a:lnTo>
                  <a:lnTo>
                    <a:pt x="24" y="85"/>
                  </a:lnTo>
                  <a:lnTo>
                    <a:pt x="38" y="102"/>
                  </a:lnTo>
                  <a:lnTo>
                    <a:pt x="43" y="108"/>
                  </a:lnTo>
                  <a:lnTo>
                    <a:pt x="49" y="100"/>
                  </a:lnTo>
                  <a:lnTo>
                    <a:pt x="54" y="89"/>
                  </a:lnTo>
                  <a:lnTo>
                    <a:pt x="47" y="84"/>
                  </a:lnTo>
                  <a:lnTo>
                    <a:pt x="45" y="76"/>
                  </a:lnTo>
                  <a:lnTo>
                    <a:pt x="55" y="71"/>
                  </a:lnTo>
                  <a:lnTo>
                    <a:pt x="63" y="69"/>
                  </a:lnTo>
                  <a:lnTo>
                    <a:pt x="71" y="79"/>
                  </a:lnTo>
                  <a:lnTo>
                    <a:pt x="83" y="74"/>
                  </a:lnTo>
                  <a:lnTo>
                    <a:pt x="92" y="61"/>
                  </a:lnTo>
                  <a:lnTo>
                    <a:pt x="89" y="47"/>
                  </a:lnTo>
                  <a:lnTo>
                    <a:pt x="83" y="41"/>
                  </a:lnTo>
                  <a:lnTo>
                    <a:pt x="78" y="30"/>
                  </a:lnTo>
                  <a:lnTo>
                    <a:pt x="82" y="23"/>
                  </a:lnTo>
                  <a:lnTo>
                    <a:pt x="78" y="14"/>
                  </a:lnTo>
                  <a:lnTo>
                    <a:pt x="68" y="13"/>
                  </a:lnTo>
                  <a:lnTo>
                    <a:pt x="68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2" name="Freeform 168">
              <a:extLst>
                <a:ext uri="{FF2B5EF4-FFF2-40B4-BE49-F238E27FC236}">
                  <a16:creationId xmlns:a16="http://schemas.microsoft.com/office/drawing/2014/main" id="{F1ACFEE4-D681-7F9D-77CC-A2B8CB59F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796" y="3668254"/>
              <a:ext cx="177623" cy="196958"/>
            </a:xfrm>
            <a:custGeom>
              <a:avLst/>
              <a:gdLst>
                <a:gd name="T0" fmla="*/ 112 w 115"/>
                <a:gd name="T1" fmla="*/ 7 h 127"/>
                <a:gd name="T2" fmla="*/ 114 w 115"/>
                <a:gd name="T3" fmla="*/ 0 h 127"/>
                <a:gd name="T4" fmla="*/ 104 w 115"/>
                <a:gd name="T5" fmla="*/ 0 h 127"/>
                <a:gd name="T6" fmla="*/ 67 w 115"/>
                <a:gd name="T7" fmla="*/ 0 h 127"/>
                <a:gd name="T8" fmla="*/ 61 w 115"/>
                <a:gd name="T9" fmla="*/ 9 h 127"/>
                <a:gd name="T10" fmla="*/ 44 w 115"/>
                <a:gd name="T11" fmla="*/ 6 h 127"/>
                <a:gd name="T12" fmla="*/ 41 w 115"/>
                <a:gd name="T13" fmla="*/ 25 h 127"/>
                <a:gd name="T14" fmla="*/ 35 w 115"/>
                <a:gd name="T15" fmla="*/ 35 h 127"/>
                <a:gd name="T16" fmla="*/ 23 w 115"/>
                <a:gd name="T17" fmla="*/ 40 h 127"/>
                <a:gd name="T18" fmla="*/ 16 w 115"/>
                <a:gd name="T19" fmla="*/ 46 h 127"/>
                <a:gd name="T20" fmla="*/ 18 w 115"/>
                <a:gd name="T21" fmla="*/ 68 h 127"/>
                <a:gd name="T22" fmla="*/ 8 w 115"/>
                <a:gd name="T23" fmla="*/ 70 h 127"/>
                <a:gd name="T24" fmla="*/ 12 w 115"/>
                <a:gd name="T25" fmla="*/ 81 h 127"/>
                <a:gd name="T26" fmla="*/ 5 w 115"/>
                <a:gd name="T27" fmla="*/ 86 h 127"/>
                <a:gd name="T28" fmla="*/ 0 w 115"/>
                <a:gd name="T29" fmla="*/ 100 h 127"/>
                <a:gd name="T30" fmla="*/ 1 w 115"/>
                <a:gd name="T31" fmla="*/ 121 h 127"/>
                <a:gd name="T32" fmla="*/ 7 w 115"/>
                <a:gd name="T33" fmla="*/ 123 h 127"/>
                <a:gd name="T34" fmla="*/ 27 w 115"/>
                <a:gd name="T35" fmla="*/ 126 h 127"/>
                <a:gd name="T36" fmla="*/ 41 w 115"/>
                <a:gd name="T37" fmla="*/ 126 h 127"/>
                <a:gd name="T38" fmla="*/ 41 w 115"/>
                <a:gd name="T39" fmla="*/ 105 h 127"/>
                <a:gd name="T40" fmla="*/ 45 w 115"/>
                <a:gd name="T41" fmla="*/ 92 h 127"/>
                <a:gd name="T42" fmla="*/ 53 w 115"/>
                <a:gd name="T43" fmla="*/ 84 h 127"/>
                <a:gd name="T44" fmla="*/ 67 w 115"/>
                <a:gd name="T45" fmla="*/ 88 h 127"/>
                <a:gd name="T46" fmla="*/ 67 w 115"/>
                <a:gd name="T47" fmla="*/ 39 h 127"/>
                <a:gd name="T48" fmla="*/ 100 w 115"/>
                <a:gd name="T49" fmla="*/ 36 h 127"/>
                <a:gd name="T50" fmla="*/ 107 w 115"/>
                <a:gd name="T51" fmla="*/ 27 h 127"/>
                <a:gd name="T52" fmla="*/ 112 w 115"/>
                <a:gd name="T5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" h="127">
                  <a:moveTo>
                    <a:pt x="112" y="7"/>
                  </a:moveTo>
                  <a:lnTo>
                    <a:pt x="114" y="0"/>
                  </a:lnTo>
                  <a:lnTo>
                    <a:pt x="104" y="0"/>
                  </a:lnTo>
                  <a:lnTo>
                    <a:pt x="67" y="0"/>
                  </a:lnTo>
                  <a:lnTo>
                    <a:pt x="61" y="9"/>
                  </a:lnTo>
                  <a:lnTo>
                    <a:pt x="44" y="6"/>
                  </a:lnTo>
                  <a:lnTo>
                    <a:pt x="41" y="25"/>
                  </a:lnTo>
                  <a:lnTo>
                    <a:pt x="35" y="35"/>
                  </a:lnTo>
                  <a:lnTo>
                    <a:pt x="23" y="40"/>
                  </a:lnTo>
                  <a:lnTo>
                    <a:pt x="16" y="46"/>
                  </a:lnTo>
                  <a:lnTo>
                    <a:pt x="18" y="68"/>
                  </a:lnTo>
                  <a:lnTo>
                    <a:pt x="8" y="70"/>
                  </a:lnTo>
                  <a:lnTo>
                    <a:pt x="12" y="81"/>
                  </a:lnTo>
                  <a:lnTo>
                    <a:pt x="5" y="86"/>
                  </a:lnTo>
                  <a:lnTo>
                    <a:pt x="0" y="100"/>
                  </a:lnTo>
                  <a:lnTo>
                    <a:pt x="1" y="121"/>
                  </a:lnTo>
                  <a:lnTo>
                    <a:pt x="7" y="123"/>
                  </a:lnTo>
                  <a:lnTo>
                    <a:pt x="27" y="126"/>
                  </a:lnTo>
                  <a:lnTo>
                    <a:pt x="41" y="126"/>
                  </a:lnTo>
                  <a:lnTo>
                    <a:pt x="41" y="105"/>
                  </a:lnTo>
                  <a:lnTo>
                    <a:pt x="45" y="92"/>
                  </a:lnTo>
                  <a:lnTo>
                    <a:pt x="53" y="84"/>
                  </a:lnTo>
                  <a:lnTo>
                    <a:pt x="67" y="88"/>
                  </a:lnTo>
                  <a:lnTo>
                    <a:pt x="67" y="39"/>
                  </a:lnTo>
                  <a:lnTo>
                    <a:pt x="100" y="36"/>
                  </a:lnTo>
                  <a:lnTo>
                    <a:pt x="107" y="27"/>
                  </a:lnTo>
                  <a:lnTo>
                    <a:pt x="112" y="7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3" name="Freeform 169">
              <a:extLst>
                <a:ext uri="{FF2B5EF4-FFF2-40B4-BE49-F238E27FC236}">
                  <a16:creationId xmlns:a16="http://schemas.microsoft.com/office/drawing/2014/main" id="{6D0362EA-68F6-A105-C2F7-7D2BDAB6B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996" y="3976776"/>
              <a:ext cx="152838" cy="129470"/>
            </a:xfrm>
            <a:custGeom>
              <a:avLst/>
              <a:gdLst>
                <a:gd name="T0" fmla="*/ 17 w 99"/>
                <a:gd name="T1" fmla="*/ 66 h 84"/>
                <a:gd name="T2" fmla="*/ 18 w 99"/>
                <a:gd name="T3" fmla="*/ 77 h 84"/>
                <a:gd name="T4" fmla="*/ 31 w 99"/>
                <a:gd name="T5" fmla="*/ 77 h 84"/>
                <a:gd name="T6" fmla="*/ 36 w 99"/>
                <a:gd name="T7" fmla="*/ 83 h 84"/>
                <a:gd name="T8" fmla="*/ 43 w 99"/>
                <a:gd name="T9" fmla="*/ 74 h 84"/>
                <a:gd name="T10" fmla="*/ 61 w 99"/>
                <a:gd name="T11" fmla="*/ 68 h 84"/>
                <a:gd name="T12" fmla="*/ 81 w 99"/>
                <a:gd name="T13" fmla="*/ 71 h 84"/>
                <a:gd name="T14" fmla="*/ 98 w 99"/>
                <a:gd name="T15" fmla="*/ 71 h 84"/>
                <a:gd name="T16" fmla="*/ 90 w 99"/>
                <a:gd name="T17" fmla="*/ 54 h 84"/>
                <a:gd name="T18" fmla="*/ 82 w 99"/>
                <a:gd name="T19" fmla="*/ 48 h 84"/>
                <a:gd name="T20" fmla="*/ 79 w 99"/>
                <a:gd name="T21" fmla="*/ 36 h 84"/>
                <a:gd name="T22" fmla="*/ 68 w 99"/>
                <a:gd name="T23" fmla="*/ 28 h 84"/>
                <a:gd name="T24" fmla="*/ 57 w 99"/>
                <a:gd name="T25" fmla="*/ 13 h 84"/>
                <a:gd name="T26" fmla="*/ 47 w 99"/>
                <a:gd name="T27" fmla="*/ 8 h 84"/>
                <a:gd name="T28" fmla="*/ 41 w 99"/>
                <a:gd name="T29" fmla="*/ 0 h 84"/>
                <a:gd name="T30" fmla="*/ 28 w 99"/>
                <a:gd name="T31" fmla="*/ 3 h 84"/>
                <a:gd name="T32" fmla="*/ 10 w 99"/>
                <a:gd name="T33" fmla="*/ 24 h 84"/>
                <a:gd name="T34" fmla="*/ 0 w 99"/>
                <a:gd name="T35" fmla="*/ 28 h 84"/>
                <a:gd name="T36" fmla="*/ 11 w 99"/>
                <a:gd name="T37" fmla="*/ 32 h 84"/>
                <a:gd name="T38" fmla="*/ 21 w 99"/>
                <a:gd name="T39" fmla="*/ 44 h 84"/>
                <a:gd name="T40" fmla="*/ 28 w 99"/>
                <a:gd name="T41" fmla="*/ 50 h 84"/>
                <a:gd name="T42" fmla="*/ 19 w 99"/>
                <a:gd name="T43" fmla="*/ 56 h 84"/>
                <a:gd name="T44" fmla="*/ 17 w 99"/>
                <a:gd name="T4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9" h="84">
                  <a:moveTo>
                    <a:pt x="17" y="66"/>
                  </a:moveTo>
                  <a:lnTo>
                    <a:pt x="18" y="77"/>
                  </a:lnTo>
                  <a:lnTo>
                    <a:pt x="31" y="77"/>
                  </a:lnTo>
                  <a:lnTo>
                    <a:pt x="36" y="83"/>
                  </a:lnTo>
                  <a:lnTo>
                    <a:pt x="43" y="74"/>
                  </a:lnTo>
                  <a:lnTo>
                    <a:pt x="61" y="68"/>
                  </a:lnTo>
                  <a:lnTo>
                    <a:pt x="81" y="71"/>
                  </a:lnTo>
                  <a:lnTo>
                    <a:pt x="98" y="71"/>
                  </a:lnTo>
                  <a:lnTo>
                    <a:pt x="90" y="54"/>
                  </a:lnTo>
                  <a:lnTo>
                    <a:pt x="82" y="48"/>
                  </a:lnTo>
                  <a:lnTo>
                    <a:pt x="79" y="36"/>
                  </a:lnTo>
                  <a:lnTo>
                    <a:pt x="68" y="28"/>
                  </a:lnTo>
                  <a:lnTo>
                    <a:pt x="57" y="13"/>
                  </a:lnTo>
                  <a:lnTo>
                    <a:pt x="47" y="8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0" y="24"/>
                  </a:lnTo>
                  <a:lnTo>
                    <a:pt x="0" y="28"/>
                  </a:lnTo>
                  <a:lnTo>
                    <a:pt x="11" y="32"/>
                  </a:lnTo>
                  <a:lnTo>
                    <a:pt x="21" y="44"/>
                  </a:lnTo>
                  <a:lnTo>
                    <a:pt x="28" y="50"/>
                  </a:lnTo>
                  <a:lnTo>
                    <a:pt x="19" y="56"/>
                  </a:lnTo>
                  <a:lnTo>
                    <a:pt x="17" y="66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4" name="Freeform 170">
              <a:extLst>
                <a:ext uri="{FF2B5EF4-FFF2-40B4-BE49-F238E27FC236}">
                  <a16:creationId xmlns:a16="http://schemas.microsoft.com/office/drawing/2014/main" id="{48A5388D-6D14-1180-7B68-A1010840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272" y="3418956"/>
              <a:ext cx="83992" cy="165280"/>
            </a:xfrm>
            <a:custGeom>
              <a:avLst/>
              <a:gdLst>
                <a:gd name="T0" fmla="*/ 29 w 55"/>
                <a:gd name="T1" fmla="*/ 106 h 107"/>
                <a:gd name="T2" fmla="*/ 22 w 55"/>
                <a:gd name="T3" fmla="*/ 105 h 107"/>
                <a:gd name="T4" fmla="*/ 18 w 55"/>
                <a:gd name="T5" fmla="*/ 89 h 107"/>
                <a:gd name="T6" fmla="*/ 5 w 55"/>
                <a:gd name="T7" fmla="*/ 85 h 107"/>
                <a:gd name="T8" fmla="*/ 0 w 55"/>
                <a:gd name="T9" fmla="*/ 68 h 107"/>
                <a:gd name="T10" fmla="*/ 3 w 55"/>
                <a:gd name="T11" fmla="*/ 53 h 107"/>
                <a:gd name="T12" fmla="*/ 17 w 55"/>
                <a:gd name="T13" fmla="*/ 48 h 107"/>
                <a:gd name="T14" fmla="*/ 9 w 55"/>
                <a:gd name="T15" fmla="*/ 37 h 107"/>
                <a:gd name="T16" fmla="*/ 11 w 55"/>
                <a:gd name="T17" fmla="*/ 25 h 107"/>
                <a:gd name="T18" fmla="*/ 18 w 55"/>
                <a:gd name="T19" fmla="*/ 25 h 107"/>
                <a:gd name="T20" fmla="*/ 15 w 55"/>
                <a:gd name="T21" fmla="*/ 7 h 107"/>
                <a:gd name="T22" fmla="*/ 25 w 55"/>
                <a:gd name="T23" fmla="*/ 1 h 107"/>
                <a:gd name="T24" fmla="*/ 32 w 55"/>
                <a:gd name="T25" fmla="*/ 0 h 107"/>
                <a:gd name="T26" fmla="*/ 39 w 55"/>
                <a:gd name="T27" fmla="*/ 5 h 107"/>
                <a:gd name="T28" fmla="*/ 51 w 55"/>
                <a:gd name="T29" fmla="*/ 9 h 107"/>
                <a:gd name="T30" fmla="*/ 47 w 55"/>
                <a:gd name="T31" fmla="*/ 21 h 107"/>
                <a:gd name="T32" fmla="*/ 52 w 55"/>
                <a:gd name="T33" fmla="*/ 30 h 107"/>
                <a:gd name="T34" fmla="*/ 51 w 55"/>
                <a:gd name="T35" fmla="*/ 47 h 107"/>
                <a:gd name="T36" fmla="*/ 40 w 55"/>
                <a:gd name="T37" fmla="*/ 50 h 107"/>
                <a:gd name="T38" fmla="*/ 40 w 55"/>
                <a:gd name="T39" fmla="*/ 64 h 107"/>
                <a:gd name="T40" fmla="*/ 47 w 55"/>
                <a:gd name="T41" fmla="*/ 67 h 107"/>
                <a:gd name="T42" fmla="*/ 54 w 55"/>
                <a:gd name="T43" fmla="*/ 75 h 107"/>
                <a:gd name="T44" fmla="*/ 51 w 55"/>
                <a:gd name="T45" fmla="*/ 97 h 107"/>
                <a:gd name="T46" fmla="*/ 43 w 55"/>
                <a:gd name="T47" fmla="*/ 99 h 107"/>
                <a:gd name="T48" fmla="*/ 29 w 55"/>
                <a:gd name="T4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07">
                  <a:moveTo>
                    <a:pt x="29" y="106"/>
                  </a:moveTo>
                  <a:lnTo>
                    <a:pt x="22" y="105"/>
                  </a:lnTo>
                  <a:lnTo>
                    <a:pt x="18" y="89"/>
                  </a:lnTo>
                  <a:lnTo>
                    <a:pt x="5" y="85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17" y="48"/>
                  </a:lnTo>
                  <a:lnTo>
                    <a:pt x="9" y="37"/>
                  </a:lnTo>
                  <a:lnTo>
                    <a:pt x="11" y="25"/>
                  </a:lnTo>
                  <a:lnTo>
                    <a:pt x="18" y="25"/>
                  </a:lnTo>
                  <a:lnTo>
                    <a:pt x="15" y="7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39" y="5"/>
                  </a:lnTo>
                  <a:lnTo>
                    <a:pt x="51" y="9"/>
                  </a:lnTo>
                  <a:lnTo>
                    <a:pt x="47" y="21"/>
                  </a:lnTo>
                  <a:lnTo>
                    <a:pt x="52" y="30"/>
                  </a:lnTo>
                  <a:lnTo>
                    <a:pt x="51" y="47"/>
                  </a:lnTo>
                  <a:lnTo>
                    <a:pt x="40" y="50"/>
                  </a:lnTo>
                  <a:lnTo>
                    <a:pt x="40" y="64"/>
                  </a:lnTo>
                  <a:lnTo>
                    <a:pt x="47" y="67"/>
                  </a:lnTo>
                  <a:lnTo>
                    <a:pt x="54" y="75"/>
                  </a:lnTo>
                  <a:lnTo>
                    <a:pt x="51" y="97"/>
                  </a:lnTo>
                  <a:lnTo>
                    <a:pt x="43" y="99"/>
                  </a:lnTo>
                  <a:lnTo>
                    <a:pt x="29" y="106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5" name="Freeform 171">
              <a:extLst>
                <a:ext uri="{FF2B5EF4-FFF2-40B4-BE49-F238E27FC236}">
                  <a16:creationId xmlns:a16="http://schemas.microsoft.com/office/drawing/2014/main" id="{1E264DFA-7737-25EA-3E98-78C3925DC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979" y="3617292"/>
              <a:ext cx="190015" cy="100545"/>
            </a:xfrm>
            <a:custGeom>
              <a:avLst/>
              <a:gdLst>
                <a:gd name="T0" fmla="*/ 0 w 122"/>
                <a:gd name="T1" fmla="*/ 0 h 65"/>
                <a:gd name="T2" fmla="*/ 16 w 122"/>
                <a:gd name="T3" fmla="*/ 0 h 65"/>
                <a:gd name="T4" fmla="*/ 29 w 122"/>
                <a:gd name="T5" fmla="*/ 12 h 65"/>
                <a:gd name="T6" fmla="*/ 43 w 122"/>
                <a:gd name="T7" fmla="*/ 20 h 65"/>
                <a:gd name="T8" fmla="*/ 49 w 122"/>
                <a:gd name="T9" fmla="*/ 10 h 65"/>
                <a:gd name="T10" fmla="*/ 50 w 122"/>
                <a:gd name="T11" fmla="*/ 26 h 65"/>
                <a:gd name="T12" fmla="*/ 61 w 122"/>
                <a:gd name="T13" fmla="*/ 33 h 65"/>
                <a:gd name="T14" fmla="*/ 76 w 122"/>
                <a:gd name="T15" fmla="*/ 41 h 65"/>
                <a:gd name="T16" fmla="*/ 107 w 122"/>
                <a:gd name="T17" fmla="*/ 42 h 65"/>
                <a:gd name="T18" fmla="*/ 121 w 122"/>
                <a:gd name="T19" fmla="*/ 48 h 65"/>
                <a:gd name="T20" fmla="*/ 113 w 122"/>
                <a:gd name="T21" fmla="*/ 63 h 65"/>
                <a:gd name="T22" fmla="*/ 100 w 122"/>
                <a:gd name="T23" fmla="*/ 63 h 65"/>
                <a:gd name="T24" fmla="*/ 84 w 122"/>
                <a:gd name="T25" fmla="*/ 64 h 65"/>
                <a:gd name="T26" fmla="*/ 72 w 122"/>
                <a:gd name="T27" fmla="*/ 56 h 65"/>
                <a:gd name="T28" fmla="*/ 54 w 122"/>
                <a:gd name="T29" fmla="*/ 53 h 65"/>
                <a:gd name="T30" fmla="*/ 32 w 122"/>
                <a:gd name="T31" fmla="*/ 44 h 65"/>
                <a:gd name="T32" fmla="*/ 14 w 122"/>
                <a:gd name="T33" fmla="*/ 39 h 65"/>
                <a:gd name="T34" fmla="*/ 3 w 122"/>
                <a:gd name="T35" fmla="*/ 25 h 65"/>
                <a:gd name="T36" fmla="*/ 0 w 122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65">
                  <a:moveTo>
                    <a:pt x="0" y="0"/>
                  </a:moveTo>
                  <a:lnTo>
                    <a:pt x="16" y="0"/>
                  </a:lnTo>
                  <a:lnTo>
                    <a:pt x="29" y="12"/>
                  </a:lnTo>
                  <a:lnTo>
                    <a:pt x="43" y="20"/>
                  </a:lnTo>
                  <a:lnTo>
                    <a:pt x="49" y="10"/>
                  </a:lnTo>
                  <a:lnTo>
                    <a:pt x="50" y="26"/>
                  </a:lnTo>
                  <a:lnTo>
                    <a:pt x="61" y="33"/>
                  </a:lnTo>
                  <a:lnTo>
                    <a:pt x="76" y="41"/>
                  </a:lnTo>
                  <a:lnTo>
                    <a:pt x="107" y="42"/>
                  </a:lnTo>
                  <a:lnTo>
                    <a:pt x="121" y="48"/>
                  </a:lnTo>
                  <a:lnTo>
                    <a:pt x="113" y="63"/>
                  </a:lnTo>
                  <a:lnTo>
                    <a:pt x="100" y="63"/>
                  </a:lnTo>
                  <a:lnTo>
                    <a:pt x="84" y="64"/>
                  </a:lnTo>
                  <a:lnTo>
                    <a:pt x="72" y="56"/>
                  </a:lnTo>
                  <a:lnTo>
                    <a:pt x="54" y="53"/>
                  </a:lnTo>
                  <a:lnTo>
                    <a:pt x="32" y="44"/>
                  </a:lnTo>
                  <a:lnTo>
                    <a:pt x="14" y="39"/>
                  </a:lnTo>
                  <a:lnTo>
                    <a:pt x="3" y="25"/>
                  </a:lnTo>
                  <a:lnTo>
                    <a:pt x="0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6" name="Freeform 172">
              <a:extLst>
                <a:ext uri="{FF2B5EF4-FFF2-40B4-BE49-F238E27FC236}">
                  <a16:creationId xmlns:a16="http://schemas.microsoft.com/office/drawing/2014/main" id="{4DD6CF00-E440-BCC7-F08B-CB54E46E0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301" y="3854194"/>
              <a:ext cx="177623" cy="305768"/>
            </a:xfrm>
            <a:custGeom>
              <a:avLst/>
              <a:gdLst>
                <a:gd name="T0" fmla="*/ 14 w 115"/>
                <a:gd name="T1" fmla="*/ 178 h 199"/>
                <a:gd name="T2" fmla="*/ 21 w 115"/>
                <a:gd name="T3" fmla="*/ 167 h 199"/>
                <a:gd name="T4" fmla="*/ 30 w 115"/>
                <a:gd name="T5" fmla="*/ 146 h 199"/>
                <a:gd name="T6" fmla="*/ 18 w 115"/>
                <a:gd name="T7" fmla="*/ 135 h 199"/>
                <a:gd name="T8" fmla="*/ 13 w 115"/>
                <a:gd name="T9" fmla="*/ 116 h 199"/>
                <a:gd name="T10" fmla="*/ 11 w 115"/>
                <a:gd name="T11" fmla="*/ 105 h 199"/>
                <a:gd name="T12" fmla="*/ 15 w 115"/>
                <a:gd name="T13" fmla="*/ 79 h 199"/>
                <a:gd name="T14" fmla="*/ 3 w 115"/>
                <a:gd name="T15" fmla="*/ 65 h 199"/>
                <a:gd name="T16" fmla="*/ 0 w 115"/>
                <a:gd name="T17" fmla="*/ 54 h 199"/>
                <a:gd name="T18" fmla="*/ 2 w 115"/>
                <a:gd name="T19" fmla="*/ 27 h 199"/>
                <a:gd name="T20" fmla="*/ 16 w 115"/>
                <a:gd name="T21" fmla="*/ 21 h 199"/>
                <a:gd name="T22" fmla="*/ 25 w 115"/>
                <a:gd name="T23" fmla="*/ 14 h 199"/>
                <a:gd name="T24" fmla="*/ 32 w 115"/>
                <a:gd name="T25" fmla="*/ 0 h 199"/>
                <a:gd name="T26" fmla="*/ 34 w 115"/>
                <a:gd name="T27" fmla="*/ 13 h 199"/>
                <a:gd name="T28" fmla="*/ 38 w 115"/>
                <a:gd name="T29" fmla="*/ 27 h 199"/>
                <a:gd name="T30" fmla="*/ 45 w 115"/>
                <a:gd name="T31" fmla="*/ 34 h 199"/>
                <a:gd name="T32" fmla="*/ 56 w 115"/>
                <a:gd name="T33" fmla="*/ 38 h 199"/>
                <a:gd name="T34" fmla="*/ 70 w 115"/>
                <a:gd name="T35" fmla="*/ 58 h 199"/>
                <a:gd name="T36" fmla="*/ 82 w 115"/>
                <a:gd name="T37" fmla="*/ 48 h 199"/>
                <a:gd name="T38" fmla="*/ 93 w 115"/>
                <a:gd name="T39" fmla="*/ 60 h 199"/>
                <a:gd name="T40" fmla="*/ 101 w 115"/>
                <a:gd name="T41" fmla="*/ 80 h 199"/>
                <a:gd name="T42" fmla="*/ 106 w 115"/>
                <a:gd name="T43" fmla="*/ 91 h 199"/>
                <a:gd name="T44" fmla="*/ 114 w 115"/>
                <a:gd name="T45" fmla="*/ 93 h 199"/>
                <a:gd name="T46" fmla="*/ 114 w 115"/>
                <a:gd name="T47" fmla="*/ 116 h 199"/>
                <a:gd name="T48" fmla="*/ 99 w 115"/>
                <a:gd name="T49" fmla="*/ 119 h 199"/>
                <a:gd name="T50" fmla="*/ 85 w 115"/>
                <a:gd name="T51" fmla="*/ 110 h 199"/>
                <a:gd name="T52" fmla="*/ 70 w 115"/>
                <a:gd name="T53" fmla="*/ 124 h 199"/>
                <a:gd name="T54" fmla="*/ 64 w 115"/>
                <a:gd name="T55" fmla="*/ 141 h 199"/>
                <a:gd name="T56" fmla="*/ 50 w 115"/>
                <a:gd name="T57" fmla="*/ 139 h 199"/>
                <a:gd name="T58" fmla="*/ 40 w 115"/>
                <a:gd name="T59" fmla="*/ 170 h 199"/>
                <a:gd name="T60" fmla="*/ 49 w 115"/>
                <a:gd name="T61" fmla="*/ 185 h 199"/>
                <a:gd name="T62" fmla="*/ 36 w 115"/>
                <a:gd name="T63" fmla="*/ 198 h 199"/>
                <a:gd name="T64" fmla="*/ 25 w 115"/>
                <a:gd name="T65" fmla="*/ 190 h 199"/>
                <a:gd name="T66" fmla="*/ 14 w 115"/>
                <a:gd name="T67" fmla="*/ 17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" h="199">
                  <a:moveTo>
                    <a:pt x="14" y="178"/>
                  </a:moveTo>
                  <a:lnTo>
                    <a:pt x="21" y="167"/>
                  </a:lnTo>
                  <a:lnTo>
                    <a:pt x="30" y="146"/>
                  </a:lnTo>
                  <a:lnTo>
                    <a:pt x="18" y="135"/>
                  </a:lnTo>
                  <a:lnTo>
                    <a:pt x="13" y="116"/>
                  </a:lnTo>
                  <a:lnTo>
                    <a:pt x="11" y="105"/>
                  </a:lnTo>
                  <a:lnTo>
                    <a:pt x="15" y="79"/>
                  </a:lnTo>
                  <a:lnTo>
                    <a:pt x="3" y="65"/>
                  </a:lnTo>
                  <a:lnTo>
                    <a:pt x="0" y="54"/>
                  </a:lnTo>
                  <a:lnTo>
                    <a:pt x="2" y="27"/>
                  </a:lnTo>
                  <a:lnTo>
                    <a:pt x="16" y="21"/>
                  </a:lnTo>
                  <a:lnTo>
                    <a:pt x="25" y="14"/>
                  </a:lnTo>
                  <a:lnTo>
                    <a:pt x="32" y="0"/>
                  </a:lnTo>
                  <a:lnTo>
                    <a:pt x="34" y="13"/>
                  </a:lnTo>
                  <a:lnTo>
                    <a:pt x="38" y="27"/>
                  </a:lnTo>
                  <a:lnTo>
                    <a:pt x="45" y="34"/>
                  </a:lnTo>
                  <a:lnTo>
                    <a:pt x="56" y="38"/>
                  </a:lnTo>
                  <a:lnTo>
                    <a:pt x="70" y="58"/>
                  </a:lnTo>
                  <a:lnTo>
                    <a:pt x="82" y="48"/>
                  </a:lnTo>
                  <a:lnTo>
                    <a:pt x="93" y="60"/>
                  </a:lnTo>
                  <a:lnTo>
                    <a:pt x="101" y="80"/>
                  </a:lnTo>
                  <a:lnTo>
                    <a:pt x="106" y="91"/>
                  </a:lnTo>
                  <a:lnTo>
                    <a:pt x="114" y="93"/>
                  </a:lnTo>
                  <a:lnTo>
                    <a:pt x="114" y="116"/>
                  </a:lnTo>
                  <a:lnTo>
                    <a:pt x="99" y="119"/>
                  </a:lnTo>
                  <a:lnTo>
                    <a:pt x="85" y="110"/>
                  </a:lnTo>
                  <a:lnTo>
                    <a:pt x="70" y="124"/>
                  </a:lnTo>
                  <a:lnTo>
                    <a:pt x="64" y="141"/>
                  </a:lnTo>
                  <a:lnTo>
                    <a:pt x="50" y="139"/>
                  </a:lnTo>
                  <a:lnTo>
                    <a:pt x="40" y="170"/>
                  </a:lnTo>
                  <a:lnTo>
                    <a:pt x="49" y="185"/>
                  </a:lnTo>
                  <a:lnTo>
                    <a:pt x="36" y="198"/>
                  </a:lnTo>
                  <a:lnTo>
                    <a:pt x="25" y="190"/>
                  </a:lnTo>
                  <a:lnTo>
                    <a:pt x="14" y="178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67" name="Freeform 173">
              <a:extLst>
                <a:ext uri="{FF2B5EF4-FFF2-40B4-BE49-F238E27FC236}">
                  <a16:creationId xmlns:a16="http://schemas.microsoft.com/office/drawing/2014/main" id="{2751C677-09C6-BB1D-B3F5-0D8DF6F6E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556" y="2087075"/>
              <a:ext cx="298792" cy="254807"/>
            </a:xfrm>
            <a:custGeom>
              <a:avLst/>
              <a:gdLst>
                <a:gd name="T0" fmla="*/ 47 w 193"/>
                <a:gd name="T1" fmla="*/ 94 h 166"/>
                <a:gd name="T2" fmla="*/ 58 w 193"/>
                <a:gd name="T3" fmla="*/ 84 h 166"/>
                <a:gd name="T4" fmla="*/ 63 w 193"/>
                <a:gd name="T5" fmla="*/ 77 h 166"/>
                <a:gd name="T6" fmla="*/ 80 w 193"/>
                <a:gd name="T7" fmla="*/ 64 h 166"/>
                <a:gd name="T8" fmla="*/ 100 w 193"/>
                <a:gd name="T9" fmla="*/ 53 h 166"/>
                <a:gd name="T10" fmla="*/ 122 w 193"/>
                <a:gd name="T11" fmla="*/ 37 h 166"/>
                <a:gd name="T12" fmla="*/ 135 w 193"/>
                <a:gd name="T13" fmla="*/ 32 h 166"/>
                <a:gd name="T14" fmla="*/ 162 w 193"/>
                <a:gd name="T15" fmla="*/ 23 h 166"/>
                <a:gd name="T16" fmla="*/ 183 w 193"/>
                <a:gd name="T17" fmla="*/ 16 h 166"/>
                <a:gd name="T18" fmla="*/ 192 w 193"/>
                <a:gd name="T19" fmla="*/ 11 h 166"/>
                <a:gd name="T20" fmla="*/ 185 w 193"/>
                <a:gd name="T21" fmla="*/ 2 h 166"/>
                <a:gd name="T22" fmla="*/ 161 w 193"/>
                <a:gd name="T23" fmla="*/ 0 h 166"/>
                <a:gd name="T24" fmla="*/ 145 w 193"/>
                <a:gd name="T25" fmla="*/ 13 h 166"/>
                <a:gd name="T26" fmla="*/ 122 w 193"/>
                <a:gd name="T27" fmla="*/ 19 h 166"/>
                <a:gd name="T28" fmla="*/ 94 w 193"/>
                <a:gd name="T29" fmla="*/ 20 h 166"/>
                <a:gd name="T30" fmla="*/ 80 w 193"/>
                <a:gd name="T31" fmla="*/ 32 h 166"/>
                <a:gd name="T32" fmla="*/ 64 w 193"/>
                <a:gd name="T33" fmla="*/ 32 h 166"/>
                <a:gd name="T34" fmla="*/ 57 w 193"/>
                <a:gd name="T35" fmla="*/ 44 h 166"/>
                <a:gd name="T36" fmla="*/ 32 w 193"/>
                <a:gd name="T37" fmla="*/ 49 h 166"/>
                <a:gd name="T38" fmla="*/ 28 w 193"/>
                <a:gd name="T39" fmla="*/ 67 h 166"/>
                <a:gd name="T40" fmla="*/ 27 w 193"/>
                <a:gd name="T41" fmla="*/ 77 h 166"/>
                <a:gd name="T42" fmla="*/ 16 w 193"/>
                <a:gd name="T43" fmla="*/ 76 h 166"/>
                <a:gd name="T44" fmla="*/ 16 w 193"/>
                <a:gd name="T45" fmla="*/ 79 h 166"/>
                <a:gd name="T46" fmla="*/ 17 w 193"/>
                <a:gd name="T47" fmla="*/ 84 h 166"/>
                <a:gd name="T48" fmla="*/ 13 w 193"/>
                <a:gd name="T49" fmla="*/ 92 h 166"/>
                <a:gd name="T50" fmla="*/ 6 w 193"/>
                <a:gd name="T51" fmla="*/ 97 h 166"/>
                <a:gd name="T52" fmla="*/ 2 w 193"/>
                <a:gd name="T53" fmla="*/ 113 h 166"/>
                <a:gd name="T54" fmla="*/ 0 w 193"/>
                <a:gd name="T55" fmla="*/ 132 h 166"/>
                <a:gd name="T56" fmla="*/ 12 w 193"/>
                <a:gd name="T57" fmla="*/ 139 h 166"/>
                <a:gd name="T58" fmla="*/ 23 w 193"/>
                <a:gd name="T59" fmla="*/ 162 h 166"/>
                <a:gd name="T60" fmla="*/ 41 w 193"/>
                <a:gd name="T61" fmla="*/ 165 h 166"/>
                <a:gd name="T62" fmla="*/ 66 w 193"/>
                <a:gd name="T63" fmla="*/ 162 h 166"/>
                <a:gd name="T64" fmla="*/ 68 w 193"/>
                <a:gd name="T65" fmla="*/ 152 h 166"/>
                <a:gd name="T66" fmla="*/ 53 w 193"/>
                <a:gd name="T67" fmla="*/ 144 h 166"/>
                <a:gd name="T68" fmla="*/ 43 w 193"/>
                <a:gd name="T69" fmla="*/ 134 h 166"/>
                <a:gd name="T70" fmla="*/ 43 w 193"/>
                <a:gd name="T71" fmla="*/ 114 h 166"/>
                <a:gd name="T72" fmla="*/ 47 w 193"/>
                <a:gd name="T73" fmla="*/ 98 h 166"/>
                <a:gd name="T74" fmla="*/ 47 w 193"/>
                <a:gd name="T75" fmla="*/ 9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166">
                  <a:moveTo>
                    <a:pt x="47" y="94"/>
                  </a:moveTo>
                  <a:lnTo>
                    <a:pt x="58" y="84"/>
                  </a:lnTo>
                  <a:lnTo>
                    <a:pt x="63" y="77"/>
                  </a:lnTo>
                  <a:lnTo>
                    <a:pt x="80" y="64"/>
                  </a:lnTo>
                  <a:lnTo>
                    <a:pt x="100" y="53"/>
                  </a:lnTo>
                  <a:lnTo>
                    <a:pt x="122" y="37"/>
                  </a:lnTo>
                  <a:lnTo>
                    <a:pt x="135" y="32"/>
                  </a:lnTo>
                  <a:lnTo>
                    <a:pt x="162" y="23"/>
                  </a:lnTo>
                  <a:lnTo>
                    <a:pt x="183" y="16"/>
                  </a:lnTo>
                  <a:lnTo>
                    <a:pt x="192" y="11"/>
                  </a:lnTo>
                  <a:lnTo>
                    <a:pt x="185" y="2"/>
                  </a:lnTo>
                  <a:lnTo>
                    <a:pt x="161" y="0"/>
                  </a:lnTo>
                  <a:lnTo>
                    <a:pt x="145" y="13"/>
                  </a:lnTo>
                  <a:lnTo>
                    <a:pt x="122" y="19"/>
                  </a:lnTo>
                  <a:lnTo>
                    <a:pt x="94" y="20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57" y="44"/>
                  </a:lnTo>
                  <a:lnTo>
                    <a:pt x="32" y="49"/>
                  </a:lnTo>
                  <a:lnTo>
                    <a:pt x="28" y="67"/>
                  </a:lnTo>
                  <a:lnTo>
                    <a:pt x="27" y="77"/>
                  </a:lnTo>
                  <a:lnTo>
                    <a:pt x="16" y="76"/>
                  </a:lnTo>
                  <a:lnTo>
                    <a:pt x="16" y="79"/>
                  </a:lnTo>
                  <a:lnTo>
                    <a:pt x="17" y="84"/>
                  </a:lnTo>
                  <a:lnTo>
                    <a:pt x="13" y="92"/>
                  </a:lnTo>
                  <a:lnTo>
                    <a:pt x="6" y="97"/>
                  </a:lnTo>
                  <a:lnTo>
                    <a:pt x="2" y="113"/>
                  </a:lnTo>
                  <a:lnTo>
                    <a:pt x="0" y="132"/>
                  </a:lnTo>
                  <a:lnTo>
                    <a:pt x="12" y="139"/>
                  </a:lnTo>
                  <a:lnTo>
                    <a:pt x="23" y="162"/>
                  </a:lnTo>
                  <a:lnTo>
                    <a:pt x="41" y="165"/>
                  </a:lnTo>
                  <a:lnTo>
                    <a:pt x="66" y="162"/>
                  </a:lnTo>
                  <a:lnTo>
                    <a:pt x="68" y="152"/>
                  </a:lnTo>
                  <a:lnTo>
                    <a:pt x="53" y="144"/>
                  </a:lnTo>
                  <a:lnTo>
                    <a:pt x="43" y="134"/>
                  </a:lnTo>
                  <a:lnTo>
                    <a:pt x="43" y="114"/>
                  </a:lnTo>
                  <a:lnTo>
                    <a:pt x="47" y="98"/>
                  </a:lnTo>
                  <a:lnTo>
                    <a:pt x="47" y="9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8" name="Freeform 174">
              <a:extLst>
                <a:ext uri="{FF2B5EF4-FFF2-40B4-BE49-F238E27FC236}">
                  <a16:creationId xmlns:a16="http://schemas.microsoft.com/office/drawing/2014/main" id="{DC3BDA9A-9856-C76A-BD09-35E909E81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871" y="1884606"/>
              <a:ext cx="104646" cy="79886"/>
            </a:xfrm>
            <a:custGeom>
              <a:avLst/>
              <a:gdLst>
                <a:gd name="T0" fmla="*/ 33 w 67"/>
                <a:gd name="T1" fmla="*/ 7 h 52"/>
                <a:gd name="T2" fmla="*/ 22 w 67"/>
                <a:gd name="T3" fmla="*/ 17 h 52"/>
                <a:gd name="T4" fmla="*/ 11 w 67"/>
                <a:gd name="T5" fmla="*/ 19 h 52"/>
                <a:gd name="T6" fmla="*/ 0 w 67"/>
                <a:gd name="T7" fmla="*/ 26 h 52"/>
                <a:gd name="T8" fmla="*/ 8 w 67"/>
                <a:gd name="T9" fmla="*/ 40 h 52"/>
                <a:gd name="T10" fmla="*/ 25 w 67"/>
                <a:gd name="T11" fmla="*/ 51 h 52"/>
                <a:gd name="T12" fmla="*/ 48 w 67"/>
                <a:gd name="T13" fmla="*/ 41 h 52"/>
                <a:gd name="T14" fmla="*/ 66 w 67"/>
                <a:gd name="T15" fmla="*/ 32 h 52"/>
                <a:gd name="T16" fmla="*/ 62 w 67"/>
                <a:gd name="T17" fmla="*/ 11 h 52"/>
                <a:gd name="T18" fmla="*/ 43 w 67"/>
                <a:gd name="T19" fmla="*/ 0 h 52"/>
                <a:gd name="T20" fmla="*/ 33 w 67"/>
                <a:gd name="T2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52">
                  <a:moveTo>
                    <a:pt x="33" y="7"/>
                  </a:moveTo>
                  <a:lnTo>
                    <a:pt x="22" y="1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8" y="40"/>
                  </a:lnTo>
                  <a:lnTo>
                    <a:pt x="25" y="51"/>
                  </a:lnTo>
                  <a:lnTo>
                    <a:pt x="48" y="41"/>
                  </a:lnTo>
                  <a:lnTo>
                    <a:pt x="66" y="32"/>
                  </a:lnTo>
                  <a:lnTo>
                    <a:pt x="62" y="11"/>
                  </a:lnTo>
                  <a:lnTo>
                    <a:pt x="43" y="0"/>
                  </a:lnTo>
                  <a:lnTo>
                    <a:pt x="33" y="7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9" name="Freeform 175">
              <a:extLst>
                <a:ext uri="{FF2B5EF4-FFF2-40B4-BE49-F238E27FC236}">
                  <a16:creationId xmlns:a16="http://schemas.microsoft.com/office/drawing/2014/main" id="{2CBC52CA-A395-CA9D-1135-3C66DD4B0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094" y="1942454"/>
              <a:ext cx="100516" cy="67490"/>
            </a:xfrm>
            <a:custGeom>
              <a:avLst/>
              <a:gdLst>
                <a:gd name="T0" fmla="*/ 17 w 64"/>
                <a:gd name="T1" fmla="*/ 15 h 44"/>
                <a:gd name="T2" fmla="*/ 24 w 64"/>
                <a:gd name="T3" fmla="*/ 3 h 44"/>
                <a:gd name="T4" fmla="*/ 36 w 64"/>
                <a:gd name="T5" fmla="*/ 0 h 44"/>
                <a:gd name="T6" fmla="*/ 46 w 64"/>
                <a:gd name="T7" fmla="*/ 3 h 44"/>
                <a:gd name="T8" fmla="*/ 56 w 64"/>
                <a:gd name="T9" fmla="*/ 17 h 44"/>
                <a:gd name="T10" fmla="*/ 56 w 64"/>
                <a:gd name="T11" fmla="*/ 28 h 44"/>
                <a:gd name="T12" fmla="*/ 63 w 64"/>
                <a:gd name="T13" fmla="*/ 26 h 44"/>
                <a:gd name="T14" fmla="*/ 63 w 64"/>
                <a:gd name="T15" fmla="*/ 37 h 44"/>
                <a:gd name="T16" fmla="*/ 41 w 64"/>
                <a:gd name="T17" fmla="*/ 43 h 44"/>
                <a:gd name="T18" fmla="*/ 21 w 64"/>
                <a:gd name="T19" fmla="*/ 34 h 44"/>
                <a:gd name="T20" fmla="*/ 0 w 64"/>
                <a:gd name="T21" fmla="*/ 26 h 44"/>
                <a:gd name="T22" fmla="*/ 4 w 64"/>
                <a:gd name="T23" fmla="*/ 16 h 44"/>
                <a:gd name="T24" fmla="*/ 17 w 64"/>
                <a:gd name="T25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44">
                  <a:moveTo>
                    <a:pt x="17" y="15"/>
                  </a:moveTo>
                  <a:lnTo>
                    <a:pt x="24" y="3"/>
                  </a:lnTo>
                  <a:lnTo>
                    <a:pt x="36" y="0"/>
                  </a:lnTo>
                  <a:lnTo>
                    <a:pt x="46" y="3"/>
                  </a:lnTo>
                  <a:lnTo>
                    <a:pt x="56" y="17"/>
                  </a:lnTo>
                  <a:lnTo>
                    <a:pt x="56" y="28"/>
                  </a:lnTo>
                  <a:lnTo>
                    <a:pt x="63" y="26"/>
                  </a:lnTo>
                  <a:lnTo>
                    <a:pt x="63" y="37"/>
                  </a:lnTo>
                  <a:lnTo>
                    <a:pt x="41" y="43"/>
                  </a:lnTo>
                  <a:lnTo>
                    <a:pt x="21" y="34"/>
                  </a:lnTo>
                  <a:lnTo>
                    <a:pt x="0" y="26"/>
                  </a:lnTo>
                  <a:lnTo>
                    <a:pt x="4" y="16"/>
                  </a:lnTo>
                  <a:lnTo>
                    <a:pt x="17" y="15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70" name="Freeform 176">
              <a:extLst>
                <a:ext uri="{FF2B5EF4-FFF2-40B4-BE49-F238E27FC236}">
                  <a16:creationId xmlns:a16="http://schemas.microsoft.com/office/drawing/2014/main" id="{A61EA2E5-4A26-3B26-235C-EFAADC7D0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625" y="1970001"/>
              <a:ext cx="82615" cy="66112"/>
            </a:xfrm>
            <a:custGeom>
              <a:avLst/>
              <a:gdLst>
                <a:gd name="T0" fmla="*/ 7 w 54"/>
                <a:gd name="T1" fmla="*/ 19 h 43"/>
                <a:gd name="T2" fmla="*/ 12 w 54"/>
                <a:gd name="T3" fmla="*/ 8 h 43"/>
                <a:gd name="T4" fmla="*/ 24 w 54"/>
                <a:gd name="T5" fmla="*/ 0 h 43"/>
                <a:gd name="T6" fmla="*/ 27 w 54"/>
                <a:gd name="T7" fmla="*/ 8 h 43"/>
                <a:gd name="T8" fmla="*/ 33 w 54"/>
                <a:gd name="T9" fmla="*/ 11 h 43"/>
                <a:gd name="T10" fmla="*/ 41 w 54"/>
                <a:gd name="T11" fmla="*/ 11 h 43"/>
                <a:gd name="T12" fmla="*/ 51 w 54"/>
                <a:gd name="T13" fmla="*/ 15 h 43"/>
                <a:gd name="T14" fmla="*/ 53 w 54"/>
                <a:gd name="T15" fmla="*/ 27 h 43"/>
                <a:gd name="T16" fmla="*/ 46 w 54"/>
                <a:gd name="T17" fmla="*/ 39 h 43"/>
                <a:gd name="T18" fmla="*/ 29 w 54"/>
                <a:gd name="T19" fmla="*/ 42 h 43"/>
                <a:gd name="T20" fmla="*/ 7 w 54"/>
                <a:gd name="T21" fmla="*/ 39 h 43"/>
                <a:gd name="T22" fmla="*/ 0 w 54"/>
                <a:gd name="T23" fmla="*/ 33 h 43"/>
                <a:gd name="T24" fmla="*/ 7 w 54"/>
                <a:gd name="T25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43">
                  <a:moveTo>
                    <a:pt x="7" y="19"/>
                  </a:moveTo>
                  <a:lnTo>
                    <a:pt x="12" y="8"/>
                  </a:lnTo>
                  <a:lnTo>
                    <a:pt x="24" y="0"/>
                  </a:lnTo>
                  <a:lnTo>
                    <a:pt x="27" y="8"/>
                  </a:lnTo>
                  <a:lnTo>
                    <a:pt x="33" y="11"/>
                  </a:lnTo>
                  <a:lnTo>
                    <a:pt x="41" y="11"/>
                  </a:lnTo>
                  <a:lnTo>
                    <a:pt x="51" y="15"/>
                  </a:lnTo>
                  <a:lnTo>
                    <a:pt x="53" y="27"/>
                  </a:lnTo>
                  <a:lnTo>
                    <a:pt x="46" y="39"/>
                  </a:lnTo>
                  <a:lnTo>
                    <a:pt x="29" y="42"/>
                  </a:lnTo>
                  <a:lnTo>
                    <a:pt x="7" y="39"/>
                  </a:lnTo>
                  <a:lnTo>
                    <a:pt x="0" y="33"/>
                  </a:lnTo>
                  <a:lnTo>
                    <a:pt x="7" y="1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71" name="Freeform 177">
              <a:extLst>
                <a:ext uri="{FF2B5EF4-FFF2-40B4-BE49-F238E27FC236}">
                  <a16:creationId xmlns:a16="http://schemas.microsoft.com/office/drawing/2014/main" id="{FC824E29-9D64-1004-E40C-75C800179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640" y="2110489"/>
              <a:ext cx="145954" cy="67490"/>
            </a:xfrm>
            <a:custGeom>
              <a:avLst/>
              <a:gdLst>
                <a:gd name="T0" fmla="*/ 51 w 94"/>
                <a:gd name="T1" fmla="*/ 4 h 44"/>
                <a:gd name="T2" fmla="*/ 49 w 94"/>
                <a:gd name="T3" fmla="*/ 15 h 44"/>
                <a:gd name="T4" fmla="*/ 33 w 94"/>
                <a:gd name="T5" fmla="*/ 15 h 44"/>
                <a:gd name="T6" fmla="*/ 28 w 94"/>
                <a:gd name="T7" fmla="*/ 8 h 44"/>
                <a:gd name="T8" fmla="*/ 13 w 94"/>
                <a:gd name="T9" fmla="*/ 0 h 44"/>
                <a:gd name="T10" fmla="*/ 0 w 94"/>
                <a:gd name="T11" fmla="*/ 8 h 44"/>
                <a:gd name="T12" fmla="*/ 0 w 94"/>
                <a:gd name="T13" fmla="*/ 26 h 44"/>
                <a:gd name="T14" fmla="*/ 19 w 94"/>
                <a:gd name="T15" fmla="*/ 40 h 44"/>
                <a:gd name="T16" fmla="*/ 43 w 94"/>
                <a:gd name="T17" fmla="*/ 43 h 44"/>
                <a:gd name="T18" fmla="*/ 53 w 94"/>
                <a:gd name="T19" fmla="*/ 34 h 44"/>
                <a:gd name="T20" fmla="*/ 67 w 94"/>
                <a:gd name="T21" fmla="*/ 40 h 44"/>
                <a:gd name="T22" fmla="*/ 86 w 94"/>
                <a:gd name="T23" fmla="*/ 39 h 44"/>
                <a:gd name="T24" fmla="*/ 93 w 94"/>
                <a:gd name="T25" fmla="*/ 29 h 44"/>
                <a:gd name="T26" fmla="*/ 79 w 94"/>
                <a:gd name="T27" fmla="*/ 23 h 44"/>
                <a:gd name="T28" fmla="*/ 71 w 94"/>
                <a:gd name="T29" fmla="*/ 8 h 44"/>
                <a:gd name="T30" fmla="*/ 57 w 94"/>
                <a:gd name="T31" fmla="*/ 1 h 44"/>
                <a:gd name="T32" fmla="*/ 51 w 94"/>
                <a:gd name="T3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44">
                  <a:moveTo>
                    <a:pt x="51" y="4"/>
                  </a:moveTo>
                  <a:lnTo>
                    <a:pt x="49" y="15"/>
                  </a:lnTo>
                  <a:lnTo>
                    <a:pt x="33" y="15"/>
                  </a:lnTo>
                  <a:lnTo>
                    <a:pt x="28" y="8"/>
                  </a:lnTo>
                  <a:lnTo>
                    <a:pt x="13" y="0"/>
                  </a:lnTo>
                  <a:lnTo>
                    <a:pt x="0" y="8"/>
                  </a:lnTo>
                  <a:lnTo>
                    <a:pt x="0" y="26"/>
                  </a:lnTo>
                  <a:lnTo>
                    <a:pt x="19" y="40"/>
                  </a:lnTo>
                  <a:lnTo>
                    <a:pt x="43" y="43"/>
                  </a:lnTo>
                  <a:lnTo>
                    <a:pt x="53" y="34"/>
                  </a:lnTo>
                  <a:lnTo>
                    <a:pt x="67" y="40"/>
                  </a:lnTo>
                  <a:lnTo>
                    <a:pt x="86" y="39"/>
                  </a:lnTo>
                  <a:lnTo>
                    <a:pt x="93" y="29"/>
                  </a:lnTo>
                  <a:lnTo>
                    <a:pt x="79" y="23"/>
                  </a:lnTo>
                  <a:lnTo>
                    <a:pt x="71" y="8"/>
                  </a:lnTo>
                  <a:lnTo>
                    <a:pt x="57" y="1"/>
                  </a:lnTo>
                  <a:lnTo>
                    <a:pt x="51" y="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72" name="Freeform 178">
              <a:extLst>
                <a:ext uri="{FF2B5EF4-FFF2-40B4-BE49-F238E27FC236}">
                  <a16:creationId xmlns:a16="http://schemas.microsoft.com/office/drawing/2014/main" id="{202644D1-694F-48B2-657F-E5A84F935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017" y="2132526"/>
              <a:ext cx="88123" cy="35811"/>
            </a:xfrm>
            <a:custGeom>
              <a:avLst/>
              <a:gdLst>
                <a:gd name="T0" fmla="*/ 1 w 58"/>
                <a:gd name="T1" fmla="*/ 0 h 23"/>
                <a:gd name="T2" fmla="*/ 9 w 58"/>
                <a:gd name="T3" fmla="*/ 6 h 23"/>
                <a:gd name="T4" fmla="*/ 30 w 58"/>
                <a:gd name="T5" fmla="*/ 6 h 23"/>
                <a:gd name="T6" fmla="*/ 54 w 58"/>
                <a:gd name="T7" fmla="*/ 6 h 23"/>
                <a:gd name="T8" fmla="*/ 57 w 58"/>
                <a:gd name="T9" fmla="*/ 19 h 23"/>
                <a:gd name="T10" fmla="*/ 26 w 58"/>
                <a:gd name="T11" fmla="*/ 22 h 23"/>
                <a:gd name="T12" fmla="*/ 9 w 58"/>
                <a:gd name="T13" fmla="*/ 17 h 23"/>
                <a:gd name="T14" fmla="*/ 0 w 58"/>
                <a:gd name="T15" fmla="*/ 7 h 23"/>
                <a:gd name="T16" fmla="*/ 1 w 58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3">
                  <a:moveTo>
                    <a:pt x="1" y="0"/>
                  </a:moveTo>
                  <a:lnTo>
                    <a:pt x="9" y="6"/>
                  </a:lnTo>
                  <a:lnTo>
                    <a:pt x="30" y="6"/>
                  </a:lnTo>
                  <a:lnTo>
                    <a:pt x="54" y="6"/>
                  </a:lnTo>
                  <a:lnTo>
                    <a:pt x="57" y="19"/>
                  </a:lnTo>
                  <a:lnTo>
                    <a:pt x="26" y="22"/>
                  </a:lnTo>
                  <a:lnTo>
                    <a:pt x="9" y="17"/>
                  </a:lnTo>
                  <a:lnTo>
                    <a:pt x="0" y="7"/>
                  </a:lnTo>
                  <a:lnTo>
                    <a:pt x="1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73" name="Freeform 179">
              <a:extLst>
                <a:ext uri="{FF2B5EF4-FFF2-40B4-BE49-F238E27FC236}">
                  <a16:creationId xmlns:a16="http://schemas.microsoft.com/office/drawing/2014/main" id="{1FEC5103-67B9-2A81-E3DD-4506EFE63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001" y="2289543"/>
              <a:ext cx="61961" cy="41320"/>
            </a:xfrm>
            <a:custGeom>
              <a:avLst/>
              <a:gdLst>
                <a:gd name="T0" fmla="*/ 15 w 41"/>
                <a:gd name="T1" fmla="*/ 2 h 27"/>
                <a:gd name="T2" fmla="*/ 3 w 41"/>
                <a:gd name="T3" fmla="*/ 13 h 27"/>
                <a:gd name="T4" fmla="*/ 0 w 41"/>
                <a:gd name="T5" fmla="*/ 26 h 27"/>
                <a:gd name="T6" fmla="*/ 20 w 41"/>
                <a:gd name="T7" fmla="*/ 24 h 27"/>
                <a:gd name="T8" fmla="*/ 36 w 41"/>
                <a:gd name="T9" fmla="*/ 23 h 27"/>
                <a:gd name="T10" fmla="*/ 40 w 41"/>
                <a:gd name="T11" fmla="*/ 8 h 27"/>
                <a:gd name="T12" fmla="*/ 26 w 41"/>
                <a:gd name="T13" fmla="*/ 0 h 27"/>
                <a:gd name="T14" fmla="*/ 15 w 41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7">
                  <a:moveTo>
                    <a:pt x="15" y="2"/>
                  </a:moveTo>
                  <a:lnTo>
                    <a:pt x="3" y="13"/>
                  </a:lnTo>
                  <a:lnTo>
                    <a:pt x="0" y="26"/>
                  </a:lnTo>
                  <a:lnTo>
                    <a:pt x="20" y="24"/>
                  </a:lnTo>
                  <a:lnTo>
                    <a:pt x="36" y="23"/>
                  </a:lnTo>
                  <a:lnTo>
                    <a:pt x="40" y="8"/>
                  </a:lnTo>
                  <a:lnTo>
                    <a:pt x="26" y="0"/>
                  </a:lnTo>
                  <a:lnTo>
                    <a:pt x="15" y="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74" name="Freeform 180">
              <a:extLst>
                <a:ext uri="{FF2B5EF4-FFF2-40B4-BE49-F238E27FC236}">
                  <a16:creationId xmlns:a16="http://schemas.microsoft.com/office/drawing/2014/main" id="{9AD19EC5-3344-7985-BBA0-D89D458F6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165" y="3734365"/>
              <a:ext cx="366261" cy="411823"/>
            </a:xfrm>
            <a:custGeom>
              <a:avLst/>
              <a:gdLst>
                <a:gd name="T0" fmla="*/ 0 w 237"/>
                <a:gd name="T1" fmla="*/ 191 h 266"/>
                <a:gd name="T2" fmla="*/ 14 w 237"/>
                <a:gd name="T3" fmla="*/ 173 h 266"/>
                <a:gd name="T4" fmla="*/ 26 w 237"/>
                <a:gd name="T5" fmla="*/ 179 h 266"/>
                <a:gd name="T6" fmla="*/ 78 w 237"/>
                <a:gd name="T7" fmla="*/ 182 h 266"/>
                <a:gd name="T8" fmla="*/ 96 w 237"/>
                <a:gd name="T9" fmla="*/ 180 h 266"/>
                <a:gd name="T10" fmla="*/ 95 w 237"/>
                <a:gd name="T11" fmla="*/ 162 h 266"/>
                <a:gd name="T12" fmla="*/ 83 w 237"/>
                <a:gd name="T13" fmla="*/ 158 h 266"/>
                <a:gd name="T14" fmla="*/ 85 w 237"/>
                <a:gd name="T15" fmla="*/ 47 h 266"/>
                <a:gd name="T16" fmla="*/ 78 w 237"/>
                <a:gd name="T17" fmla="*/ 38 h 266"/>
                <a:gd name="T18" fmla="*/ 78 w 237"/>
                <a:gd name="T19" fmla="*/ 16 h 266"/>
                <a:gd name="T20" fmla="*/ 87 w 237"/>
                <a:gd name="T21" fmla="*/ 14 h 266"/>
                <a:gd name="T22" fmla="*/ 88 w 237"/>
                <a:gd name="T23" fmla="*/ 0 h 266"/>
                <a:gd name="T24" fmla="*/ 103 w 237"/>
                <a:gd name="T25" fmla="*/ 9 h 266"/>
                <a:gd name="T26" fmla="*/ 204 w 237"/>
                <a:gd name="T27" fmla="*/ 89 h 266"/>
                <a:gd name="T28" fmla="*/ 217 w 237"/>
                <a:gd name="T29" fmla="*/ 96 h 266"/>
                <a:gd name="T30" fmla="*/ 221 w 237"/>
                <a:gd name="T31" fmla="*/ 119 h 266"/>
                <a:gd name="T32" fmla="*/ 233 w 237"/>
                <a:gd name="T33" fmla="*/ 117 h 266"/>
                <a:gd name="T34" fmla="*/ 236 w 237"/>
                <a:gd name="T35" fmla="*/ 164 h 266"/>
                <a:gd name="T36" fmla="*/ 226 w 237"/>
                <a:gd name="T37" fmla="*/ 166 h 266"/>
                <a:gd name="T38" fmla="*/ 226 w 237"/>
                <a:gd name="T39" fmla="*/ 174 h 266"/>
                <a:gd name="T40" fmla="*/ 188 w 237"/>
                <a:gd name="T41" fmla="*/ 179 h 266"/>
                <a:gd name="T42" fmla="*/ 177 w 237"/>
                <a:gd name="T43" fmla="*/ 187 h 266"/>
                <a:gd name="T44" fmla="*/ 153 w 237"/>
                <a:gd name="T45" fmla="*/ 186 h 266"/>
                <a:gd name="T46" fmla="*/ 145 w 237"/>
                <a:gd name="T47" fmla="*/ 196 h 266"/>
                <a:gd name="T48" fmla="*/ 137 w 237"/>
                <a:gd name="T49" fmla="*/ 203 h 266"/>
                <a:gd name="T50" fmla="*/ 118 w 237"/>
                <a:gd name="T51" fmla="*/ 209 h 266"/>
                <a:gd name="T52" fmla="*/ 115 w 237"/>
                <a:gd name="T53" fmla="*/ 217 h 266"/>
                <a:gd name="T54" fmla="*/ 110 w 237"/>
                <a:gd name="T55" fmla="*/ 228 h 266"/>
                <a:gd name="T56" fmla="*/ 100 w 237"/>
                <a:gd name="T57" fmla="*/ 242 h 266"/>
                <a:gd name="T58" fmla="*/ 95 w 237"/>
                <a:gd name="T59" fmla="*/ 262 h 266"/>
                <a:gd name="T60" fmla="*/ 78 w 237"/>
                <a:gd name="T61" fmla="*/ 264 h 266"/>
                <a:gd name="T62" fmla="*/ 65 w 237"/>
                <a:gd name="T63" fmla="*/ 265 h 266"/>
                <a:gd name="T64" fmla="*/ 60 w 237"/>
                <a:gd name="T65" fmla="*/ 246 h 266"/>
                <a:gd name="T66" fmla="*/ 49 w 237"/>
                <a:gd name="T67" fmla="*/ 235 h 266"/>
                <a:gd name="T68" fmla="*/ 33 w 237"/>
                <a:gd name="T69" fmla="*/ 231 h 266"/>
                <a:gd name="T70" fmla="*/ 19 w 237"/>
                <a:gd name="T71" fmla="*/ 227 h 266"/>
                <a:gd name="T72" fmla="*/ 11 w 237"/>
                <a:gd name="T73" fmla="*/ 210 h 266"/>
                <a:gd name="T74" fmla="*/ 3 w 237"/>
                <a:gd name="T75" fmla="*/ 204 h 266"/>
                <a:gd name="T76" fmla="*/ 0 w 237"/>
                <a:gd name="T77" fmla="*/ 19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7" h="266">
                  <a:moveTo>
                    <a:pt x="0" y="191"/>
                  </a:moveTo>
                  <a:lnTo>
                    <a:pt x="14" y="173"/>
                  </a:lnTo>
                  <a:lnTo>
                    <a:pt x="26" y="179"/>
                  </a:lnTo>
                  <a:lnTo>
                    <a:pt x="78" y="182"/>
                  </a:lnTo>
                  <a:lnTo>
                    <a:pt x="96" y="180"/>
                  </a:lnTo>
                  <a:lnTo>
                    <a:pt x="95" y="162"/>
                  </a:lnTo>
                  <a:lnTo>
                    <a:pt x="83" y="158"/>
                  </a:lnTo>
                  <a:lnTo>
                    <a:pt x="85" y="47"/>
                  </a:lnTo>
                  <a:lnTo>
                    <a:pt x="78" y="38"/>
                  </a:lnTo>
                  <a:lnTo>
                    <a:pt x="78" y="16"/>
                  </a:lnTo>
                  <a:lnTo>
                    <a:pt x="87" y="14"/>
                  </a:lnTo>
                  <a:lnTo>
                    <a:pt x="88" y="0"/>
                  </a:lnTo>
                  <a:lnTo>
                    <a:pt x="103" y="9"/>
                  </a:lnTo>
                  <a:lnTo>
                    <a:pt x="204" y="89"/>
                  </a:lnTo>
                  <a:lnTo>
                    <a:pt x="217" y="96"/>
                  </a:lnTo>
                  <a:lnTo>
                    <a:pt x="221" y="119"/>
                  </a:lnTo>
                  <a:lnTo>
                    <a:pt x="233" y="117"/>
                  </a:lnTo>
                  <a:lnTo>
                    <a:pt x="236" y="164"/>
                  </a:lnTo>
                  <a:lnTo>
                    <a:pt x="226" y="166"/>
                  </a:lnTo>
                  <a:lnTo>
                    <a:pt x="226" y="174"/>
                  </a:lnTo>
                  <a:lnTo>
                    <a:pt x="188" y="179"/>
                  </a:lnTo>
                  <a:lnTo>
                    <a:pt x="177" y="187"/>
                  </a:lnTo>
                  <a:lnTo>
                    <a:pt x="153" y="186"/>
                  </a:lnTo>
                  <a:lnTo>
                    <a:pt x="145" y="196"/>
                  </a:lnTo>
                  <a:lnTo>
                    <a:pt x="137" y="203"/>
                  </a:lnTo>
                  <a:lnTo>
                    <a:pt x="118" y="209"/>
                  </a:lnTo>
                  <a:lnTo>
                    <a:pt x="115" y="217"/>
                  </a:lnTo>
                  <a:lnTo>
                    <a:pt x="110" y="228"/>
                  </a:lnTo>
                  <a:lnTo>
                    <a:pt x="100" y="242"/>
                  </a:lnTo>
                  <a:lnTo>
                    <a:pt x="95" y="262"/>
                  </a:lnTo>
                  <a:lnTo>
                    <a:pt x="78" y="264"/>
                  </a:lnTo>
                  <a:lnTo>
                    <a:pt x="65" y="265"/>
                  </a:lnTo>
                  <a:lnTo>
                    <a:pt x="60" y="246"/>
                  </a:lnTo>
                  <a:lnTo>
                    <a:pt x="49" y="235"/>
                  </a:lnTo>
                  <a:lnTo>
                    <a:pt x="33" y="231"/>
                  </a:lnTo>
                  <a:lnTo>
                    <a:pt x="19" y="227"/>
                  </a:lnTo>
                  <a:lnTo>
                    <a:pt x="11" y="210"/>
                  </a:lnTo>
                  <a:lnTo>
                    <a:pt x="3" y="204"/>
                  </a:lnTo>
                  <a:lnTo>
                    <a:pt x="0" y="191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75" name="Freeform 181">
              <a:extLst>
                <a:ext uri="{FF2B5EF4-FFF2-40B4-BE49-F238E27FC236}">
                  <a16:creationId xmlns:a16="http://schemas.microsoft.com/office/drawing/2014/main" id="{CAB76CC3-C969-FF3C-1B34-6F60AEE9F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742" y="4049775"/>
              <a:ext cx="243716" cy="242411"/>
            </a:xfrm>
            <a:custGeom>
              <a:avLst/>
              <a:gdLst>
                <a:gd name="T0" fmla="*/ 126 w 158"/>
                <a:gd name="T1" fmla="*/ 101 h 156"/>
                <a:gd name="T2" fmla="*/ 135 w 158"/>
                <a:gd name="T3" fmla="*/ 84 h 156"/>
                <a:gd name="T4" fmla="*/ 142 w 158"/>
                <a:gd name="T5" fmla="*/ 57 h 156"/>
                <a:gd name="T6" fmla="*/ 146 w 158"/>
                <a:gd name="T7" fmla="*/ 49 h 156"/>
                <a:gd name="T8" fmla="*/ 154 w 158"/>
                <a:gd name="T9" fmla="*/ 44 h 156"/>
                <a:gd name="T10" fmla="*/ 157 w 158"/>
                <a:gd name="T11" fmla="*/ 24 h 156"/>
                <a:gd name="T12" fmla="*/ 154 w 158"/>
                <a:gd name="T13" fmla="*/ 0 h 156"/>
                <a:gd name="T14" fmla="*/ 143 w 158"/>
                <a:gd name="T15" fmla="*/ 6 h 156"/>
                <a:gd name="T16" fmla="*/ 137 w 158"/>
                <a:gd name="T17" fmla="*/ 13 h 156"/>
                <a:gd name="T18" fmla="*/ 129 w 158"/>
                <a:gd name="T19" fmla="*/ 6 h 156"/>
                <a:gd name="T20" fmla="*/ 111 w 158"/>
                <a:gd name="T21" fmla="*/ 6 h 156"/>
                <a:gd name="T22" fmla="*/ 109 w 158"/>
                <a:gd name="T23" fmla="*/ 13 h 156"/>
                <a:gd name="T24" fmla="*/ 96 w 158"/>
                <a:gd name="T25" fmla="*/ 13 h 156"/>
                <a:gd name="T26" fmla="*/ 89 w 158"/>
                <a:gd name="T27" fmla="*/ 4 h 156"/>
                <a:gd name="T28" fmla="*/ 78 w 158"/>
                <a:gd name="T29" fmla="*/ 6 h 156"/>
                <a:gd name="T30" fmla="*/ 60 w 158"/>
                <a:gd name="T31" fmla="*/ 7 h 156"/>
                <a:gd name="T32" fmla="*/ 59 w 158"/>
                <a:gd name="T33" fmla="*/ 13 h 156"/>
                <a:gd name="T34" fmla="*/ 52 w 158"/>
                <a:gd name="T35" fmla="*/ 3 h 156"/>
                <a:gd name="T36" fmla="*/ 41 w 158"/>
                <a:gd name="T37" fmla="*/ 2 h 156"/>
                <a:gd name="T38" fmla="*/ 28 w 158"/>
                <a:gd name="T39" fmla="*/ 6 h 156"/>
                <a:gd name="T40" fmla="*/ 23 w 158"/>
                <a:gd name="T41" fmla="*/ 16 h 156"/>
                <a:gd name="T42" fmla="*/ 18 w 158"/>
                <a:gd name="T43" fmla="*/ 23 h 156"/>
                <a:gd name="T44" fmla="*/ 14 w 158"/>
                <a:gd name="T45" fmla="*/ 23 h 156"/>
                <a:gd name="T46" fmla="*/ 16 w 158"/>
                <a:gd name="T47" fmla="*/ 42 h 156"/>
                <a:gd name="T48" fmla="*/ 8 w 158"/>
                <a:gd name="T49" fmla="*/ 74 h 156"/>
                <a:gd name="T50" fmla="*/ 0 w 158"/>
                <a:gd name="T51" fmla="*/ 85 h 156"/>
                <a:gd name="T52" fmla="*/ 3 w 158"/>
                <a:gd name="T53" fmla="*/ 117 h 156"/>
                <a:gd name="T54" fmla="*/ 15 w 158"/>
                <a:gd name="T55" fmla="*/ 119 h 156"/>
                <a:gd name="T56" fmla="*/ 28 w 158"/>
                <a:gd name="T57" fmla="*/ 117 h 156"/>
                <a:gd name="T58" fmla="*/ 34 w 158"/>
                <a:gd name="T59" fmla="*/ 124 h 156"/>
                <a:gd name="T60" fmla="*/ 40 w 158"/>
                <a:gd name="T61" fmla="*/ 132 h 156"/>
                <a:gd name="T62" fmla="*/ 39 w 158"/>
                <a:gd name="T63" fmla="*/ 147 h 156"/>
                <a:gd name="T64" fmla="*/ 50 w 158"/>
                <a:gd name="T65" fmla="*/ 154 h 156"/>
                <a:gd name="T66" fmla="*/ 63 w 158"/>
                <a:gd name="T67" fmla="*/ 155 h 156"/>
                <a:gd name="T68" fmla="*/ 89 w 158"/>
                <a:gd name="T69" fmla="*/ 133 h 156"/>
                <a:gd name="T70" fmla="*/ 98 w 158"/>
                <a:gd name="T71" fmla="*/ 122 h 156"/>
                <a:gd name="T72" fmla="*/ 110 w 158"/>
                <a:gd name="T73" fmla="*/ 111 h 156"/>
                <a:gd name="T74" fmla="*/ 126 w 158"/>
                <a:gd name="T75" fmla="*/ 10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8" h="156">
                  <a:moveTo>
                    <a:pt x="126" y="101"/>
                  </a:moveTo>
                  <a:lnTo>
                    <a:pt x="135" y="84"/>
                  </a:lnTo>
                  <a:lnTo>
                    <a:pt x="142" y="57"/>
                  </a:lnTo>
                  <a:lnTo>
                    <a:pt x="146" y="49"/>
                  </a:lnTo>
                  <a:lnTo>
                    <a:pt x="154" y="44"/>
                  </a:lnTo>
                  <a:lnTo>
                    <a:pt x="157" y="24"/>
                  </a:lnTo>
                  <a:lnTo>
                    <a:pt x="154" y="0"/>
                  </a:lnTo>
                  <a:lnTo>
                    <a:pt x="143" y="6"/>
                  </a:lnTo>
                  <a:lnTo>
                    <a:pt x="137" y="13"/>
                  </a:lnTo>
                  <a:lnTo>
                    <a:pt x="129" y="6"/>
                  </a:lnTo>
                  <a:lnTo>
                    <a:pt x="111" y="6"/>
                  </a:lnTo>
                  <a:lnTo>
                    <a:pt x="109" y="13"/>
                  </a:lnTo>
                  <a:lnTo>
                    <a:pt x="96" y="13"/>
                  </a:lnTo>
                  <a:lnTo>
                    <a:pt x="89" y="4"/>
                  </a:lnTo>
                  <a:lnTo>
                    <a:pt x="78" y="6"/>
                  </a:lnTo>
                  <a:lnTo>
                    <a:pt x="60" y="7"/>
                  </a:lnTo>
                  <a:lnTo>
                    <a:pt x="59" y="13"/>
                  </a:lnTo>
                  <a:lnTo>
                    <a:pt x="52" y="3"/>
                  </a:lnTo>
                  <a:lnTo>
                    <a:pt x="41" y="2"/>
                  </a:lnTo>
                  <a:lnTo>
                    <a:pt x="28" y="6"/>
                  </a:lnTo>
                  <a:lnTo>
                    <a:pt x="23" y="16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16" y="42"/>
                  </a:lnTo>
                  <a:lnTo>
                    <a:pt x="8" y="74"/>
                  </a:lnTo>
                  <a:lnTo>
                    <a:pt x="0" y="85"/>
                  </a:lnTo>
                  <a:lnTo>
                    <a:pt x="3" y="117"/>
                  </a:lnTo>
                  <a:lnTo>
                    <a:pt x="15" y="119"/>
                  </a:lnTo>
                  <a:lnTo>
                    <a:pt x="28" y="117"/>
                  </a:lnTo>
                  <a:lnTo>
                    <a:pt x="34" y="124"/>
                  </a:lnTo>
                  <a:lnTo>
                    <a:pt x="40" y="132"/>
                  </a:lnTo>
                  <a:lnTo>
                    <a:pt x="39" y="147"/>
                  </a:lnTo>
                  <a:lnTo>
                    <a:pt x="50" y="154"/>
                  </a:lnTo>
                  <a:lnTo>
                    <a:pt x="63" y="155"/>
                  </a:lnTo>
                  <a:lnTo>
                    <a:pt x="89" y="133"/>
                  </a:lnTo>
                  <a:lnTo>
                    <a:pt x="98" y="122"/>
                  </a:lnTo>
                  <a:lnTo>
                    <a:pt x="110" y="111"/>
                  </a:lnTo>
                  <a:lnTo>
                    <a:pt x="126" y="101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76" name="Freeform 182">
              <a:extLst>
                <a:ext uri="{FF2B5EF4-FFF2-40B4-BE49-F238E27FC236}">
                  <a16:creationId xmlns:a16="http://schemas.microsoft.com/office/drawing/2014/main" id="{98B346CD-F335-18B8-9464-48A98CE27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126" y="4118642"/>
              <a:ext cx="272630" cy="220373"/>
            </a:xfrm>
            <a:custGeom>
              <a:avLst/>
              <a:gdLst>
                <a:gd name="T0" fmla="*/ 174 w 177"/>
                <a:gd name="T1" fmla="*/ 101 h 142"/>
                <a:gd name="T2" fmla="*/ 166 w 177"/>
                <a:gd name="T3" fmla="*/ 100 h 142"/>
                <a:gd name="T4" fmla="*/ 150 w 177"/>
                <a:gd name="T5" fmla="*/ 103 h 142"/>
                <a:gd name="T6" fmla="*/ 136 w 177"/>
                <a:gd name="T7" fmla="*/ 101 h 142"/>
                <a:gd name="T8" fmla="*/ 135 w 177"/>
                <a:gd name="T9" fmla="*/ 108 h 142"/>
                <a:gd name="T10" fmla="*/ 106 w 177"/>
                <a:gd name="T11" fmla="*/ 110 h 142"/>
                <a:gd name="T12" fmla="*/ 103 w 177"/>
                <a:gd name="T13" fmla="*/ 116 h 142"/>
                <a:gd name="T14" fmla="*/ 79 w 177"/>
                <a:gd name="T15" fmla="*/ 120 h 142"/>
                <a:gd name="T16" fmla="*/ 74 w 177"/>
                <a:gd name="T17" fmla="*/ 109 h 142"/>
                <a:gd name="T18" fmla="*/ 64 w 177"/>
                <a:gd name="T19" fmla="*/ 105 h 142"/>
                <a:gd name="T20" fmla="*/ 58 w 177"/>
                <a:gd name="T21" fmla="*/ 114 h 142"/>
                <a:gd name="T22" fmla="*/ 51 w 177"/>
                <a:gd name="T23" fmla="*/ 117 h 142"/>
                <a:gd name="T24" fmla="*/ 46 w 177"/>
                <a:gd name="T25" fmla="*/ 121 h 142"/>
                <a:gd name="T26" fmla="*/ 35 w 177"/>
                <a:gd name="T27" fmla="*/ 123 h 142"/>
                <a:gd name="T28" fmla="*/ 28 w 177"/>
                <a:gd name="T29" fmla="*/ 132 h 142"/>
                <a:gd name="T30" fmla="*/ 22 w 177"/>
                <a:gd name="T31" fmla="*/ 141 h 142"/>
                <a:gd name="T32" fmla="*/ 17 w 177"/>
                <a:gd name="T33" fmla="*/ 132 h 142"/>
                <a:gd name="T34" fmla="*/ 10 w 177"/>
                <a:gd name="T35" fmla="*/ 111 h 142"/>
                <a:gd name="T36" fmla="*/ 0 w 177"/>
                <a:gd name="T37" fmla="*/ 94 h 142"/>
                <a:gd name="T38" fmla="*/ 6 w 177"/>
                <a:gd name="T39" fmla="*/ 75 h 142"/>
                <a:gd name="T40" fmla="*/ 13 w 177"/>
                <a:gd name="T41" fmla="*/ 66 h 142"/>
                <a:gd name="T42" fmla="*/ 21 w 177"/>
                <a:gd name="T43" fmla="*/ 61 h 142"/>
                <a:gd name="T44" fmla="*/ 35 w 177"/>
                <a:gd name="T45" fmla="*/ 62 h 142"/>
                <a:gd name="T46" fmla="*/ 39 w 177"/>
                <a:gd name="T47" fmla="*/ 53 h 142"/>
                <a:gd name="T48" fmla="*/ 55 w 177"/>
                <a:gd name="T49" fmla="*/ 52 h 142"/>
                <a:gd name="T50" fmla="*/ 62 w 177"/>
                <a:gd name="T51" fmla="*/ 42 h 142"/>
                <a:gd name="T52" fmla="*/ 75 w 177"/>
                <a:gd name="T53" fmla="*/ 38 h 142"/>
                <a:gd name="T54" fmla="*/ 80 w 177"/>
                <a:gd name="T55" fmla="*/ 27 h 142"/>
                <a:gd name="T56" fmla="*/ 90 w 177"/>
                <a:gd name="T57" fmla="*/ 24 h 142"/>
                <a:gd name="T58" fmla="*/ 96 w 177"/>
                <a:gd name="T59" fmla="*/ 12 h 142"/>
                <a:gd name="T60" fmla="*/ 106 w 177"/>
                <a:gd name="T61" fmla="*/ 3 h 142"/>
                <a:gd name="T62" fmla="*/ 113 w 177"/>
                <a:gd name="T63" fmla="*/ 0 h 142"/>
                <a:gd name="T64" fmla="*/ 119 w 177"/>
                <a:gd name="T65" fmla="*/ 11 h 142"/>
                <a:gd name="T66" fmla="*/ 126 w 177"/>
                <a:gd name="T67" fmla="*/ 26 h 142"/>
                <a:gd name="T68" fmla="*/ 124 w 177"/>
                <a:gd name="T69" fmla="*/ 38 h 142"/>
                <a:gd name="T70" fmla="*/ 131 w 177"/>
                <a:gd name="T71" fmla="*/ 41 h 142"/>
                <a:gd name="T72" fmla="*/ 132 w 177"/>
                <a:gd name="T73" fmla="*/ 50 h 142"/>
                <a:gd name="T74" fmla="*/ 143 w 177"/>
                <a:gd name="T75" fmla="*/ 47 h 142"/>
                <a:gd name="T76" fmla="*/ 146 w 177"/>
                <a:gd name="T77" fmla="*/ 61 h 142"/>
                <a:gd name="T78" fmla="*/ 159 w 177"/>
                <a:gd name="T79" fmla="*/ 64 h 142"/>
                <a:gd name="T80" fmla="*/ 162 w 177"/>
                <a:gd name="T81" fmla="*/ 80 h 142"/>
                <a:gd name="T82" fmla="*/ 169 w 177"/>
                <a:gd name="T83" fmla="*/ 83 h 142"/>
                <a:gd name="T84" fmla="*/ 173 w 177"/>
                <a:gd name="T85" fmla="*/ 89 h 142"/>
                <a:gd name="T86" fmla="*/ 176 w 177"/>
                <a:gd name="T87" fmla="*/ 94 h 142"/>
                <a:gd name="T88" fmla="*/ 174 w 177"/>
                <a:gd name="T89" fmla="*/ 10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7" h="142">
                  <a:moveTo>
                    <a:pt x="174" y="101"/>
                  </a:moveTo>
                  <a:lnTo>
                    <a:pt x="166" y="100"/>
                  </a:lnTo>
                  <a:lnTo>
                    <a:pt x="150" y="103"/>
                  </a:lnTo>
                  <a:lnTo>
                    <a:pt x="136" y="101"/>
                  </a:lnTo>
                  <a:lnTo>
                    <a:pt x="135" y="108"/>
                  </a:lnTo>
                  <a:lnTo>
                    <a:pt x="106" y="110"/>
                  </a:lnTo>
                  <a:lnTo>
                    <a:pt x="103" y="116"/>
                  </a:lnTo>
                  <a:lnTo>
                    <a:pt x="79" y="120"/>
                  </a:lnTo>
                  <a:lnTo>
                    <a:pt x="74" y="109"/>
                  </a:lnTo>
                  <a:lnTo>
                    <a:pt x="64" y="105"/>
                  </a:lnTo>
                  <a:lnTo>
                    <a:pt x="58" y="114"/>
                  </a:lnTo>
                  <a:lnTo>
                    <a:pt x="51" y="117"/>
                  </a:lnTo>
                  <a:lnTo>
                    <a:pt x="46" y="121"/>
                  </a:lnTo>
                  <a:lnTo>
                    <a:pt x="35" y="123"/>
                  </a:lnTo>
                  <a:lnTo>
                    <a:pt x="28" y="132"/>
                  </a:lnTo>
                  <a:lnTo>
                    <a:pt x="22" y="141"/>
                  </a:lnTo>
                  <a:lnTo>
                    <a:pt x="17" y="132"/>
                  </a:lnTo>
                  <a:lnTo>
                    <a:pt x="10" y="111"/>
                  </a:lnTo>
                  <a:lnTo>
                    <a:pt x="0" y="94"/>
                  </a:lnTo>
                  <a:lnTo>
                    <a:pt x="6" y="75"/>
                  </a:lnTo>
                  <a:lnTo>
                    <a:pt x="13" y="66"/>
                  </a:lnTo>
                  <a:lnTo>
                    <a:pt x="21" y="61"/>
                  </a:lnTo>
                  <a:lnTo>
                    <a:pt x="35" y="62"/>
                  </a:lnTo>
                  <a:lnTo>
                    <a:pt x="39" y="53"/>
                  </a:lnTo>
                  <a:lnTo>
                    <a:pt x="55" y="52"/>
                  </a:lnTo>
                  <a:lnTo>
                    <a:pt x="62" y="42"/>
                  </a:lnTo>
                  <a:lnTo>
                    <a:pt x="75" y="38"/>
                  </a:lnTo>
                  <a:lnTo>
                    <a:pt x="80" y="27"/>
                  </a:lnTo>
                  <a:lnTo>
                    <a:pt x="90" y="24"/>
                  </a:lnTo>
                  <a:lnTo>
                    <a:pt x="96" y="12"/>
                  </a:lnTo>
                  <a:lnTo>
                    <a:pt x="106" y="3"/>
                  </a:lnTo>
                  <a:lnTo>
                    <a:pt x="113" y="0"/>
                  </a:lnTo>
                  <a:lnTo>
                    <a:pt x="119" y="11"/>
                  </a:lnTo>
                  <a:lnTo>
                    <a:pt x="126" y="26"/>
                  </a:lnTo>
                  <a:lnTo>
                    <a:pt x="124" y="38"/>
                  </a:lnTo>
                  <a:lnTo>
                    <a:pt x="131" y="41"/>
                  </a:lnTo>
                  <a:lnTo>
                    <a:pt x="132" y="50"/>
                  </a:lnTo>
                  <a:lnTo>
                    <a:pt x="143" y="47"/>
                  </a:lnTo>
                  <a:lnTo>
                    <a:pt x="146" y="61"/>
                  </a:lnTo>
                  <a:lnTo>
                    <a:pt x="159" y="64"/>
                  </a:lnTo>
                  <a:lnTo>
                    <a:pt x="162" y="80"/>
                  </a:lnTo>
                  <a:lnTo>
                    <a:pt x="169" y="83"/>
                  </a:lnTo>
                  <a:lnTo>
                    <a:pt x="173" y="89"/>
                  </a:lnTo>
                  <a:lnTo>
                    <a:pt x="176" y="94"/>
                  </a:lnTo>
                  <a:lnTo>
                    <a:pt x="174" y="101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77" name="Freeform 183">
              <a:extLst>
                <a:ext uri="{FF2B5EF4-FFF2-40B4-BE49-F238E27FC236}">
                  <a16:creationId xmlns:a16="http://schemas.microsoft.com/office/drawing/2014/main" id="{7323BE51-EBBE-373D-8841-DDA824149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549" y="3578727"/>
              <a:ext cx="236831" cy="276844"/>
            </a:xfrm>
            <a:custGeom>
              <a:avLst/>
              <a:gdLst>
                <a:gd name="T0" fmla="*/ 0 w 172"/>
                <a:gd name="T1" fmla="*/ 2 h 201"/>
                <a:gd name="T2" fmla="*/ 0 w 172"/>
                <a:gd name="T3" fmla="*/ 201 h 201"/>
                <a:gd name="T4" fmla="*/ 10 w 172"/>
                <a:gd name="T5" fmla="*/ 195 h 201"/>
                <a:gd name="T6" fmla="*/ 22 w 172"/>
                <a:gd name="T7" fmla="*/ 186 h 201"/>
                <a:gd name="T8" fmla="*/ 129 w 172"/>
                <a:gd name="T9" fmla="*/ 186 h 201"/>
                <a:gd name="T10" fmla="*/ 138 w 172"/>
                <a:gd name="T11" fmla="*/ 195 h 201"/>
                <a:gd name="T12" fmla="*/ 166 w 172"/>
                <a:gd name="T13" fmla="*/ 172 h 201"/>
                <a:gd name="T14" fmla="*/ 166 w 172"/>
                <a:gd name="T15" fmla="*/ 149 h 201"/>
                <a:gd name="T16" fmla="*/ 172 w 172"/>
                <a:gd name="T17" fmla="*/ 146 h 201"/>
                <a:gd name="T18" fmla="*/ 134 w 172"/>
                <a:gd name="T19" fmla="*/ 85 h 201"/>
                <a:gd name="T20" fmla="*/ 112 w 172"/>
                <a:gd name="T21" fmla="*/ 48 h 201"/>
                <a:gd name="T22" fmla="*/ 112 w 172"/>
                <a:gd name="T23" fmla="*/ 32 h 201"/>
                <a:gd name="T24" fmla="*/ 125 w 172"/>
                <a:gd name="T25" fmla="*/ 45 h 201"/>
                <a:gd name="T26" fmla="*/ 143 w 172"/>
                <a:gd name="T27" fmla="*/ 65 h 201"/>
                <a:gd name="T28" fmla="*/ 151 w 172"/>
                <a:gd name="T29" fmla="*/ 48 h 201"/>
                <a:gd name="T30" fmla="*/ 151 w 172"/>
                <a:gd name="T31" fmla="*/ 28 h 201"/>
                <a:gd name="T32" fmla="*/ 136 w 172"/>
                <a:gd name="T33" fmla="*/ 5 h 201"/>
                <a:gd name="T34" fmla="*/ 112 w 172"/>
                <a:gd name="T35" fmla="*/ 2 h 201"/>
                <a:gd name="T36" fmla="*/ 91 w 172"/>
                <a:gd name="T37" fmla="*/ 3 h 201"/>
                <a:gd name="T38" fmla="*/ 67 w 172"/>
                <a:gd name="T39" fmla="*/ 19 h 201"/>
                <a:gd name="T40" fmla="*/ 55 w 172"/>
                <a:gd name="T41" fmla="*/ 12 h 201"/>
                <a:gd name="T42" fmla="*/ 44 w 172"/>
                <a:gd name="T43" fmla="*/ 0 h 201"/>
                <a:gd name="T44" fmla="*/ 0 w 172"/>
                <a:gd name="T45" fmla="*/ 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2" h="201">
                  <a:moveTo>
                    <a:pt x="0" y="2"/>
                  </a:moveTo>
                  <a:lnTo>
                    <a:pt x="0" y="201"/>
                  </a:lnTo>
                  <a:lnTo>
                    <a:pt x="10" y="195"/>
                  </a:lnTo>
                  <a:lnTo>
                    <a:pt x="22" y="186"/>
                  </a:lnTo>
                  <a:lnTo>
                    <a:pt x="129" y="186"/>
                  </a:lnTo>
                  <a:lnTo>
                    <a:pt x="138" y="195"/>
                  </a:lnTo>
                  <a:lnTo>
                    <a:pt x="166" y="172"/>
                  </a:lnTo>
                  <a:lnTo>
                    <a:pt x="166" y="149"/>
                  </a:lnTo>
                  <a:lnTo>
                    <a:pt x="172" y="146"/>
                  </a:lnTo>
                  <a:lnTo>
                    <a:pt x="134" y="85"/>
                  </a:lnTo>
                  <a:lnTo>
                    <a:pt x="112" y="48"/>
                  </a:lnTo>
                  <a:lnTo>
                    <a:pt x="112" y="32"/>
                  </a:lnTo>
                  <a:lnTo>
                    <a:pt x="125" y="45"/>
                  </a:lnTo>
                  <a:lnTo>
                    <a:pt x="143" y="65"/>
                  </a:lnTo>
                  <a:lnTo>
                    <a:pt x="151" y="48"/>
                  </a:lnTo>
                  <a:lnTo>
                    <a:pt x="151" y="28"/>
                  </a:lnTo>
                  <a:lnTo>
                    <a:pt x="136" y="5"/>
                  </a:lnTo>
                  <a:lnTo>
                    <a:pt x="112" y="2"/>
                  </a:lnTo>
                  <a:lnTo>
                    <a:pt x="91" y="3"/>
                  </a:lnTo>
                  <a:lnTo>
                    <a:pt x="67" y="19"/>
                  </a:lnTo>
                  <a:lnTo>
                    <a:pt x="55" y="12"/>
                  </a:lnTo>
                  <a:lnTo>
                    <a:pt x="44" y="0"/>
                  </a:lnTo>
                  <a:lnTo>
                    <a:pt x="0" y="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78" name="Freeform 184">
              <a:extLst>
                <a:ext uri="{FF2B5EF4-FFF2-40B4-BE49-F238E27FC236}">
                  <a16:creationId xmlns:a16="http://schemas.microsoft.com/office/drawing/2014/main" id="{CD531AC8-142F-6CC8-3D77-84A247016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803" y="3458898"/>
              <a:ext cx="275384" cy="330560"/>
            </a:xfrm>
            <a:custGeom>
              <a:avLst/>
              <a:gdLst>
                <a:gd name="T0" fmla="*/ 136 w 177"/>
                <a:gd name="T1" fmla="*/ 0 h 214"/>
                <a:gd name="T2" fmla="*/ 123 w 177"/>
                <a:gd name="T3" fmla="*/ 4 h 214"/>
                <a:gd name="T4" fmla="*/ 119 w 177"/>
                <a:gd name="T5" fmla="*/ 20 h 214"/>
                <a:gd name="T6" fmla="*/ 113 w 177"/>
                <a:gd name="T7" fmla="*/ 38 h 214"/>
                <a:gd name="T8" fmla="*/ 107 w 177"/>
                <a:gd name="T9" fmla="*/ 54 h 214"/>
                <a:gd name="T10" fmla="*/ 97 w 177"/>
                <a:gd name="T11" fmla="*/ 60 h 214"/>
                <a:gd name="T12" fmla="*/ 94 w 177"/>
                <a:gd name="T13" fmla="*/ 78 h 214"/>
                <a:gd name="T14" fmla="*/ 81 w 177"/>
                <a:gd name="T15" fmla="*/ 78 h 214"/>
                <a:gd name="T16" fmla="*/ 65 w 177"/>
                <a:gd name="T17" fmla="*/ 89 h 214"/>
                <a:gd name="T18" fmla="*/ 53 w 177"/>
                <a:gd name="T19" fmla="*/ 97 h 214"/>
                <a:gd name="T20" fmla="*/ 47 w 177"/>
                <a:gd name="T21" fmla="*/ 112 h 214"/>
                <a:gd name="T22" fmla="*/ 6 w 177"/>
                <a:gd name="T23" fmla="*/ 117 h 214"/>
                <a:gd name="T24" fmla="*/ 0 w 177"/>
                <a:gd name="T25" fmla="*/ 129 h 214"/>
                <a:gd name="T26" fmla="*/ 4 w 177"/>
                <a:gd name="T27" fmla="*/ 145 h 214"/>
                <a:gd name="T28" fmla="*/ 15 w 177"/>
                <a:gd name="T29" fmla="*/ 147 h 214"/>
                <a:gd name="T30" fmla="*/ 20 w 177"/>
                <a:gd name="T31" fmla="*/ 155 h 214"/>
                <a:gd name="T32" fmla="*/ 12 w 177"/>
                <a:gd name="T33" fmla="*/ 166 h 214"/>
                <a:gd name="T34" fmla="*/ 0 w 177"/>
                <a:gd name="T35" fmla="*/ 170 h 214"/>
                <a:gd name="T36" fmla="*/ 12 w 177"/>
                <a:gd name="T37" fmla="*/ 174 h 214"/>
                <a:gd name="T38" fmla="*/ 18 w 177"/>
                <a:gd name="T39" fmla="*/ 187 h 214"/>
                <a:gd name="T40" fmla="*/ 42 w 177"/>
                <a:gd name="T41" fmla="*/ 187 h 214"/>
                <a:gd name="T42" fmla="*/ 59 w 177"/>
                <a:gd name="T43" fmla="*/ 181 h 214"/>
                <a:gd name="T44" fmla="*/ 61 w 177"/>
                <a:gd name="T45" fmla="*/ 193 h 214"/>
                <a:gd name="T46" fmla="*/ 78 w 177"/>
                <a:gd name="T47" fmla="*/ 204 h 214"/>
                <a:gd name="T48" fmla="*/ 91 w 177"/>
                <a:gd name="T49" fmla="*/ 213 h 214"/>
                <a:gd name="T50" fmla="*/ 99 w 177"/>
                <a:gd name="T51" fmla="*/ 204 h 214"/>
                <a:gd name="T52" fmla="*/ 127 w 177"/>
                <a:gd name="T53" fmla="*/ 204 h 214"/>
                <a:gd name="T54" fmla="*/ 129 w 177"/>
                <a:gd name="T55" fmla="*/ 192 h 214"/>
                <a:gd name="T56" fmla="*/ 113 w 177"/>
                <a:gd name="T57" fmla="*/ 171 h 214"/>
                <a:gd name="T58" fmla="*/ 102 w 177"/>
                <a:gd name="T59" fmla="*/ 158 h 214"/>
                <a:gd name="T60" fmla="*/ 106 w 177"/>
                <a:gd name="T61" fmla="*/ 144 h 214"/>
                <a:gd name="T62" fmla="*/ 115 w 177"/>
                <a:gd name="T63" fmla="*/ 135 h 214"/>
                <a:gd name="T64" fmla="*/ 140 w 177"/>
                <a:gd name="T65" fmla="*/ 144 h 214"/>
                <a:gd name="T66" fmla="*/ 144 w 177"/>
                <a:gd name="T67" fmla="*/ 134 h 214"/>
                <a:gd name="T68" fmla="*/ 146 w 177"/>
                <a:gd name="T69" fmla="*/ 123 h 214"/>
                <a:gd name="T70" fmla="*/ 161 w 177"/>
                <a:gd name="T71" fmla="*/ 109 h 214"/>
                <a:gd name="T72" fmla="*/ 167 w 177"/>
                <a:gd name="T73" fmla="*/ 95 h 214"/>
                <a:gd name="T74" fmla="*/ 176 w 177"/>
                <a:gd name="T75" fmla="*/ 85 h 214"/>
                <a:gd name="T76" fmla="*/ 174 w 177"/>
                <a:gd name="T77" fmla="*/ 63 h 214"/>
                <a:gd name="T78" fmla="*/ 161 w 177"/>
                <a:gd name="T79" fmla="*/ 52 h 214"/>
                <a:gd name="T80" fmla="*/ 162 w 177"/>
                <a:gd name="T81" fmla="*/ 32 h 214"/>
                <a:gd name="T82" fmla="*/ 155 w 177"/>
                <a:gd name="T83" fmla="*/ 22 h 214"/>
                <a:gd name="T84" fmla="*/ 157 w 177"/>
                <a:gd name="T85" fmla="*/ 9 h 214"/>
                <a:gd name="T86" fmla="*/ 146 w 177"/>
                <a:gd name="T87" fmla="*/ 2 h 214"/>
                <a:gd name="T88" fmla="*/ 136 w 177"/>
                <a:gd name="T8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7" h="214">
                  <a:moveTo>
                    <a:pt x="136" y="0"/>
                  </a:moveTo>
                  <a:lnTo>
                    <a:pt x="123" y="4"/>
                  </a:lnTo>
                  <a:lnTo>
                    <a:pt x="119" y="20"/>
                  </a:lnTo>
                  <a:lnTo>
                    <a:pt x="113" y="38"/>
                  </a:lnTo>
                  <a:lnTo>
                    <a:pt x="107" y="54"/>
                  </a:lnTo>
                  <a:lnTo>
                    <a:pt x="97" y="60"/>
                  </a:lnTo>
                  <a:lnTo>
                    <a:pt x="94" y="78"/>
                  </a:lnTo>
                  <a:lnTo>
                    <a:pt x="81" y="78"/>
                  </a:lnTo>
                  <a:lnTo>
                    <a:pt x="65" y="89"/>
                  </a:lnTo>
                  <a:lnTo>
                    <a:pt x="53" y="97"/>
                  </a:lnTo>
                  <a:lnTo>
                    <a:pt x="47" y="112"/>
                  </a:lnTo>
                  <a:lnTo>
                    <a:pt x="6" y="117"/>
                  </a:lnTo>
                  <a:lnTo>
                    <a:pt x="0" y="129"/>
                  </a:lnTo>
                  <a:lnTo>
                    <a:pt x="4" y="145"/>
                  </a:lnTo>
                  <a:lnTo>
                    <a:pt x="15" y="147"/>
                  </a:lnTo>
                  <a:lnTo>
                    <a:pt x="20" y="155"/>
                  </a:lnTo>
                  <a:lnTo>
                    <a:pt x="12" y="166"/>
                  </a:lnTo>
                  <a:lnTo>
                    <a:pt x="0" y="170"/>
                  </a:lnTo>
                  <a:lnTo>
                    <a:pt x="12" y="174"/>
                  </a:lnTo>
                  <a:lnTo>
                    <a:pt x="18" y="187"/>
                  </a:lnTo>
                  <a:lnTo>
                    <a:pt x="42" y="187"/>
                  </a:lnTo>
                  <a:lnTo>
                    <a:pt x="59" y="181"/>
                  </a:lnTo>
                  <a:lnTo>
                    <a:pt x="61" y="193"/>
                  </a:lnTo>
                  <a:lnTo>
                    <a:pt x="78" y="204"/>
                  </a:lnTo>
                  <a:lnTo>
                    <a:pt x="91" y="213"/>
                  </a:lnTo>
                  <a:lnTo>
                    <a:pt x="99" y="204"/>
                  </a:lnTo>
                  <a:lnTo>
                    <a:pt x="127" y="204"/>
                  </a:lnTo>
                  <a:lnTo>
                    <a:pt x="129" y="192"/>
                  </a:lnTo>
                  <a:lnTo>
                    <a:pt x="113" y="171"/>
                  </a:lnTo>
                  <a:lnTo>
                    <a:pt x="102" y="158"/>
                  </a:lnTo>
                  <a:lnTo>
                    <a:pt x="106" y="144"/>
                  </a:lnTo>
                  <a:lnTo>
                    <a:pt x="115" y="135"/>
                  </a:lnTo>
                  <a:lnTo>
                    <a:pt x="140" y="144"/>
                  </a:lnTo>
                  <a:lnTo>
                    <a:pt x="144" y="134"/>
                  </a:lnTo>
                  <a:lnTo>
                    <a:pt x="146" y="123"/>
                  </a:lnTo>
                  <a:lnTo>
                    <a:pt x="161" y="109"/>
                  </a:lnTo>
                  <a:lnTo>
                    <a:pt x="167" y="95"/>
                  </a:lnTo>
                  <a:lnTo>
                    <a:pt x="176" y="85"/>
                  </a:lnTo>
                  <a:lnTo>
                    <a:pt x="174" y="63"/>
                  </a:lnTo>
                  <a:lnTo>
                    <a:pt x="161" y="52"/>
                  </a:lnTo>
                  <a:lnTo>
                    <a:pt x="162" y="32"/>
                  </a:lnTo>
                  <a:lnTo>
                    <a:pt x="155" y="22"/>
                  </a:lnTo>
                  <a:lnTo>
                    <a:pt x="157" y="9"/>
                  </a:lnTo>
                  <a:lnTo>
                    <a:pt x="146" y="2"/>
                  </a:lnTo>
                  <a:lnTo>
                    <a:pt x="136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79" name="Freeform 185">
              <a:extLst>
                <a:ext uri="{FF2B5EF4-FFF2-40B4-BE49-F238E27FC236}">
                  <a16:creationId xmlns:a16="http://schemas.microsoft.com/office/drawing/2014/main" id="{66307C50-DA16-9873-223D-2584591FF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579" y="3372126"/>
              <a:ext cx="83992" cy="136356"/>
            </a:xfrm>
            <a:custGeom>
              <a:avLst/>
              <a:gdLst>
                <a:gd name="T0" fmla="*/ 25 w 55"/>
                <a:gd name="T1" fmla="*/ 0 h 87"/>
                <a:gd name="T2" fmla="*/ 20 w 55"/>
                <a:gd name="T3" fmla="*/ 15 h 87"/>
                <a:gd name="T4" fmla="*/ 0 w 55"/>
                <a:gd name="T5" fmla="*/ 23 h 87"/>
                <a:gd name="T6" fmla="*/ 8 w 55"/>
                <a:gd name="T7" fmla="*/ 35 h 87"/>
                <a:gd name="T8" fmla="*/ 7 w 55"/>
                <a:gd name="T9" fmla="*/ 46 h 87"/>
                <a:gd name="T10" fmla="*/ 19 w 55"/>
                <a:gd name="T11" fmla="*/ 51 h 87"/>
                <a:gd name="T12" fmla="*/ 17 w 55"/>
                <a:gd name="T13" fmla="*/ 79 h 87"/>
                <a:gd name="T14" fmla="*/ 32 w 55"/>
                <a:gd name="T15" fmla="*/ 86 h 87"/>
                <a:gd name="T16" fmla="*/ 54 w 55"/>
                <a:gd name="T17" fmla="*/ 72 h 87"/>
                <a:gd name="T18" fmla="*/ 54 w 55"/>
                <a:gd name="T19" fmla="*/ 38 h 87"/>
                <a:gd name="T20" fmla="*/ 25 w 55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7">
                  <a:moveTo>
                    <a:pt x="25" y="0"/>
                  </a:moveTo>
                  <a:lnTo>
                    <a:pt x="20" y="15"/>
                  </a:lnTo>
                  <a:lnTo>
                    <a:pt x="0" y="23"/>
                  </a:lnTo>
                  <a:lnTo>
                    <a:pt x="8" y="35"/>
                  </a:lnTo>
                  <a:lnTo>
                    <a:pt x="7" y="46"/>
                  </a:lnTo>
                  <a:lnTo>
                    <a:pt x="19" y="51"/>
                  </a:lnTo>
                  <a:lnTo>
                    <a:pt x="17" y="79"/>
                  </a:lnTo>
                  <a:lnTo>
                    <a:pt x="32" y="86"/>
                  </a:lnTo>
                  <a:lnTo>
                    <a:pt x="54" y="72"/>
                  </a:lnTo>
                  <a:lnTo>
                    <a:pt x="54" y="38"/>
                  </a:lnTo>
                  <a:lnTo>
                    <a:pt x="25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0" name="Freeform 186">
              <a:extLst>
                <a:ext uri="{FF2B5EF4-FFF2-40B4-BE49-F238E27FC236}">
                  <a16:creationId xmlns:a16="http://schemas.microsoft.com/office/drawing/2014/main" id="{BD3470D4-907C-943A-DD28-C9C646168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785" y="2913475"/>
              <a:ext cx="82615" cy="168035"/>
            </a:xfrm>
            <a:custGeom>
              <a:avLst/>
              <a:gdLst>
                <a:gd name="T0" fmla="*/ 3 w 54"/>
                <a:gd name="T1" fmla="*/ 9 h 109"/>
                <a:gd name="T2" fmla="*/ 3 w 54"/>
                <a:gd name="T3" fmla="*/ 20 h 109"/>
                <a:gd name="T4" fmla="*/ 8 w 54"/>
                <a:gd name="T5" fmla="*/ 34 h 109"/>
                <a:gd name="T6" fmla="*/ 12 w 54"/>
                <a:gd name="T7" fmla="*/ 52 h 109"/>
                <a:gd name="T8" fmla="*/ 17 w 54"/>
                <a:gd name="T9" fmla="*/ 72 h 109"/>
                <a:gd name="T10" fmla="*/ 26 w 54"/>
                <a:gd name="T11" fmla="*/ 81 h 109"/>
                <a:gd name="T12" fmla="*/ 21 w 54"/>
                <a:gd name="T13" fmla="*/ 95 h 109"/>
                <a:gd name="T14" fmla="*/ 23 w 54"/>
                <a:gd name="T15" fmla="*/ 101 h 109"/>
                <a:gd name="T16" fmla="*/ 29 w 54"/>
                <a:gd name="T17" fmla="*/ 101 h 109"/>
                <a:gd name="T18" fmla="*/ 45 w 54"/>
                <a:gd name="T19" fmla="*/ 108 h 109"/>
                <a:gd name="T20" fmla="*/ 53 w 54"/>
                <a:gd name="T21" fmla="*/ 102 h 109"/>
                <a:gd name="T22" fmla="*/ 45 w 54"/>
                <a:gd name="T23" fmla="*/ 83 h 109"/>
                <a:gd name="T24" fmla="*/ 34 w 54"/>
                <a:gd name="T25" fmla="*/ 55 h 109"/>
                <a:gd name="T26" fmla="*/ 44 w 54"/>
                <a:gd name="T27" fmla="*/ 57 h 109"/>
                <a:gd name="T28" fmla="*/ 30 w 54"/>
                <a:gd name="T29" fmla="*/ 37 h 109"/>
                <a:gd name="T30" fmla="*/ 19 w 54"/>
                <a:gd name="T31" fmla="*/ 23 h 109"/>
                <a:gd name="T32" fmla="*/ 16 w 54"/>
                <a:gd name="T33" fmla="*/ 3 h 109"/>
                <a:gd name="T34" fmla="*/ 0 w 54"/>
                <a:gd name="T35" fmla="*/ 0 h 109"/>
                <a:gd name="T36" fmla="*/ 3 w 54"/>
                <a:gd name="T37" fmla="*/ 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109">
                  <a:moveTo>
                    <a:pt x="3" y="9"/>
                  </a:moveTo>
                  <a:lnTo>
                    <a:pt x="3" y="20"/>
                  </a:lnTo>
                  <a:lnTo>
                    <a:pt x="8" y="34"/>
                  </a:lnTo>
                  <a:lnTo>
                    <a:pt x="12" y="52"/>
                  </a:lnTo>
                  <a:lnTo>
                    <a:pt x="17" y="72"/>
                  </a:lnTo>
                  <a:lnTo>
                    <a:pt x="26" y="81"/>
                  </a:lnTo>
                  <a:lnTo>
                    <a:pt x="21" y="95"/>
                  </a:lnTo>
                  <a:lnTo>
                    <a:pt x="23" y="101"/>
                  </a:lnTo>
                  <a:lnTo>
                    <a:pt x="29" y="101"/>
                  </a:lnTo>
                  <a:lnTo>
                    <a:pt x="45" y="108"/>
                  </a:lnTo>
                  <a:lnTo>
                    <a:pt x="53" y="102"/>
                  </a:lnTo>
                  <a:lnTo>
                    <a:pt x="45" y="83"/>
                  </a:lnTo>
                  <a:lnTo>
                    <a:pt x="34" y="55"/>
                  </a:lnTo>
                  <a:lnTo>
                    <a:pt x="44" y="57"/>
                  </a:lnTo>
                  <a:lnTo>
                    <a:pt x="30" y="37"/>
                  </a:lnTo>
                  <a:lnTo>
                    <a:pt x="19" y="23"/>
                  </a:lnTo>
                  <a:lnTo>
                    <a:pt x="16" y="3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1" name="Freeform 187">
              <a:extLst>
                <a:ext uri="{FF2B5EF4-FFF2-40B4-BE49-F238E27FC236}">
                  <a16:creationId xmlns:a16="http://schemas.microsoft.com/office/drawing/2014/main" id="{9D76650D-471A-7A61-ED05-D29E372A9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626" y="3536029"/>
              <a:ext cx="632007" cy="659742"/>
            </a:xfrm>
            <a:custGeom>
              <a:avLst/>
              <a:gdLst>
                <a:gd name="T0" fmla="*/ 407 w 409"/>
                <a:gd name="T1" fmla="*/ 105 h 426"/>
                <a:gd name="T2" fmla="*/ 377 w 409"/>
                <a:gd name="T3" fmla="*/ 129 h 426"/>
                <a:gd name="T4" fmla="*/ 359 w 409"/>
                <a:gd name="T5" fmla="*/ 163 h 426"/>
                <a:gd name="T6" fmla="*/ 349 w 409"/>
                <a:gd name="T7" fmla="*/ 184 h 426"/>
                <a:gd name="T8" fmla="*/ 341 w 409"/>
                <a:gd name="T9" fmla="*/ 143 h 426"/>
                <a:gd name="T10" fmla="*/ 309 w 409"/>
                <a:gd name="T11" fmla="*/ 131 h 426"/>
                <a:gd name="T12" fmla="*/ 281 w 409"/>
                <a:gd name="T13" fmla="*/ 148 h 426"/>
                <a:gd name="T14" fmla="*/ 292 w 409"/>
                <a:gd name="T15" fmla="*/ 190 h 426"/>
                <a:gd name="T16" fmla="*/ 272 w 409"/>
                <a:gd name="T17" fmla="*/ 198 h 426"/>
                <a:gd name="T18" fmla="*/ 267 w 409"/>
                <a:gd name="T19" fmla="*/ 221 h 426"/>
                <a:gd name="T20" fmla="*/ 238 w 409"/>
                <a:gd name="T21" fmla="*/ 243 h 426"/>
                <a:gd name="T22" fmla="*/ 213 w 409"/>
                <a:gd name="T23" fmla="*/ 262 h 426"/>
                <a:gd name="T24" fmla="*/ 191 w 409"/>
                <a:gd name="T25" fmla="*/ 293 h 426"/>
                <a:gd name="T26" fmla="*/ 176 w 409"/>
                <a:gd name="T27" fmla="*/ 357 h 426"/>
                <a:gd name="T28" fmla="*/ 176 w 409"/>
                <a:gd name="T29" fmla="*/ 383 h 426"/>
                <a:gd name="T30" fmla="*/ 156 w 409"/>
                <a:gd name="T31" fmla="*/ 417 h 426"/>
                <a:gd name="T32" fmla="*/ 131 w 409"/>
                <a:gd name="T33" fmla="*/ 419 h 426"/>
                <a:gd name="T34" fmla="*/ 110 w 409"/>
                <a:gd name="T35" fmla="*/ 361 h 426"/>
                <a:gd name="T36" fmla="*/ 77 w 409"/>
                <a:gd name="T37" fmla="*/ 290 h 426"/>
                <a:gd name="T38" fmla="*/ 70 w 409"/>
                <a:gd name="T39" fmla="*/ 224 h 426"/>
                <a:gd name="T40" fmla="*/ 59 w 409"/>
                <a:gd name="T41" fmla="*/ 184 h 426"/>
                <a:gd name="T42" fmla="*/ 48 w 409"/>
                <a:gd name="T43" fmla="*/ 208 h 426"/>
                <a:gd name="T44" fmla="*/ 11 w 409"/>
                <a:gd name="T45" fmla="*/ 185 h 426"/>
                <a:gd name="T46" fmla="*/ 7 w 409"/>
                <a:gd name="T47" fmla="*/ 175 h 426"/>
                <a:gd name="T48" fmla="*/ 8 w 409"/>
                <a:gd name="T49" fmla="*/ 154 h 426"/>
                <a:gd name="T50" fmla="*/ 38 w 409"/>
                <a:gd name="T51" fmla="*/ 142 h 426"/>
                <a:gd name="T52" fmla="*/ 11 w 409"/>
                <a:gd name="T53" fmla="*/ 109 h 426"/>
                <a:gd name="T54" fmla="*/ 25 w 409"/>
                <a:gd name="T55" fmla="*/ 86 h 426"/>
                <a:gd name="T56" fmla="*/ 53 w 409"/>
                <a:gd name="T57" fmla="*/ 84 h 426"/>
                <a:gd name="T58" fmla="*/ 70 w 409"/>
                <a:gd name="T59" fmla="*/ 59 h 426"/>
                <a:gd name="T60" fmla="*/ 86 w 409"/>
                <a:gd name="T61" fmla="*/ 36 h 426"/>
                <a:gd name="T62" fmla="*/ 104 w 409"/>
                <a:gd name="T63" fmla="*/ 0 h 426"/>
                <a:gd name="T64" fmla="*/ 132 w 409"/>
                <a:gd name="T65" fmla="*/ 10 h 426"/>
                <a:gd name="T66" fmla="*/ 154 w 409"/>
                <a:gd name="T67" fmla="*/ 41 h 426"/>
                <a:gd name="T68" fmla="*/ 169 w 409"/>
                <a:gd name="T69" fmla="*/ 78 h 426"/>
                <a:gd name="T70" fmla="*/ 198 w 409"/>
                <a:gd name="T71" fmla="*/ 97 h 426"/>
                <a:gd name="T72" fmla="*/ 238 w 409"/>
                <a:gd name="T73" fmla="*/ 109 h 426"/>
                <a:gd name="T74" fmla="*/ 265 w 409"/>
                <a:gd name="T75" fmla="*/ 115 h 426"/>
                <a:gd name="T76" fmla="*/ 287 w 409"/>
                <a:gd name="T77" fmla="*/ 101 h 426"/>
                <a:gd name="T78" fmla="*/ 310 w 409"/>
                <a:gd name="T79" fmla="*/ 94 h 426"/>
                <a:gd name="T80" fmla="*/ 342 w 409"/>
                <a:gd name="T81" fmla="*/ 83 h 426"/>
                <a:gd name="T82" fmla="*/ 383 w 409"/>
                <a:gd name="T83" fmla="*/ 73 h 426"/>
                <a:gd name="T84" fmla="*/ 408 w 409"/>
                <a:gd name="T85" fmla="*/ 9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426">
                  <a:moveTo>
                    <a:pt x="408" y="97"/>
                  </a:moveTo>
                  <a:lnTo>
                    <a:pt x="407" y="105"/>
                  </a:lnTo>
                  <a:lnTo>
                    <a:pt x="388" y="115"/>
                  </a:lnTo>
                  <a:lnTo>
                    <a:pt x="377" y="129"/>
                  </a:lnTo>
                  <a:lnTo>
                    <a:pt x="372" y="148"/>
                  </a:lnTo>
                  <a:lnTo>
                    <a:pt x="359" y="163"/>
                  </a:lnTo>
                  <a:lnTo>
                    <a:pt x="359" y="192"/>
                  </a:lnTo>
                  <a:lnTo>
                    <a:pt x="349" y="184"/>
                  </a:lnTo>
                  <a:lnTo>
                    <a:pt x="344" y="160"/>
                  </a:lnTo>
                  <a:lnTo>
                    <a:pt x="341" y="143"/>
                  </a:lnTo>
                  <a:lnTo>
                    <a:pt x="323" y="133"/>
                  </a:lnTo>
                  <a:lnTo>
                    <a:pt x="309" y="131"/>
                  </a:lnTo>
                  <a:lnTo>
                    <a:pt x="291" y="118"/>
                  </a:lnTo>
                  <a:lnTo>
                    <a:pt x="281" y="148"/>
                  </a:lnTo>
                  <a:lnTo>
                    <a:pt x="291" y="152"/>
                  </a:lnTo>
                  <a:lnTo>
                    <a:pt x="292" y="190"/>
                  </a:lnTo>
                  <a:lnTo>
                    <a:pt x="282" y="192"/>
                  </a:lnTo>
                  <a:lnTo>
                    <a:pt x="272" y="198"/>
                  </a:lnTo>
                  <a:lnTo>
                    <a:pt x="272" y="216"/>
                  </a:lnTo>
                  <a:lnTo>
                    <a:pt x="267" y="221"/>
                  </a:lnTo>
                  <a:lnTo>
                    <a:pt x="256" y="237"/>
                  </a:lnTo>
                  <a:lnTo>
                    <a:pt x="238" y="243"/>
                  </a:lnTo>
                  <a:lnTo>
                    <a:pt x="228" y="256"/>
                  </a:lnTo>
                  <a:lnTo>
                    <a:pt x="213" y="262"/>
                  </a:lnTo>
                  <a:lnTo>
                    <a:pt x="206" y="282"/>
                  </a:lnTo>
                  <a:lnTo>
                    <a:pt x="191" y="293"/>
                  </a:lnTo>
                  <a:lnTo>
                    <a:pt x="170" y="305"/>
                  </a:lnTo>
                  <a:lnTo>
                    <a:pt x="176" y="357"/>
                  </a:lnTo>
                  <a:lnTo>
                    <a:pt x="170" y="359"/>
                  </a:lnTo>
                  <a:lnTo>
                    <a:pt x="176" y="383"/>
                  </a:lnTo>
                  <a:lnTo>
                    <a:pt x="165" y="400"/>
                  </a:lnTo>
                  <a:lnTo>
                    <a:pt x="156" y="417"/>
                  </a:lnTo>
                  <a:lnTo>
                    <a:pt x="139" y="425"/>
                  </a:lnTo>
                  <a:lnTo>
                    <a:pt x="131" y="419"/>
                  </a:lnTo>
                  <a:lnTo>
                    <a:pt x="128" y="400"/>
                  </a:lnTo>
                  <a:lnTo>
                    <a:pt x="110" y="361"/>
                  </a:lnTo>
                  <a:lnTo>
                    <a:pt x="95" y="316"/>
                  </a:lnTo>
                  <a:lnTo>
                    <a:pt x="77" y="290"/>
                  </a:lnTo>
                  <a:lnTo>
                    <a:pt x="70" y="255"/>
                  </a:lnTo>
                  <a:lnTo>
                    <a:pt x="70" y="224"/>
                  </a:lnTo>
                  <a:lnTo>
                    <a:pt x="66" y="199"/>
                  </a:lnTo>
                  <a:lnTo>
                    <a:pt x="59" y="184"/>
                  </a:lnTo>
                  <a:lnTo>
                    <a:pt x="59" y="198"/>
                  </a:lnTo>
                  <a:lnTo>
                    <a:pt x="48" y="208"/>
                  </a:lnTo>
                  <a:lnTo>
                    <a:pt x="27" y="207"/>
                  </a:lnTo>
                  <a:lnTo>
                    <a:pt x="11" y="185"/>
                  </a:lnTo>
                  <a:lnTo>
                    <a:pt x="20" y="174"/>
                  </a:lnTo>
                  <a:lnTo>
                    <a:pt x="7" y="175"/>
                  </a:lnTo>
                  <a:lnTo>
                    <a:pt x="0" y="163"/>
                  </a:lnTo>
                  <a:lnTo>
                    <a:pt x="8" y="154"/>
                  </a:lnTo>
                  <a:lnTo>
                    <a:pt x="36" y="154"/>
                  </a:lnTo>
                  <a:lnTo>
                    <a:pt x="38" y="142"/>
                  </a:lnTo>
                  <a:lnTo>
                    <a:pt x="23" y="121"/>
                  </a:lnTo>
                  <a:lnTo>
                    <a:pt x="11" y="109"/>
                  </a:lnTo>
                  <a:lnTo>
                    <a:pt x="15" y="94"/>
                  </a:lnTo>
                  <a:lnTo>
                    <a:pt x="25" y="86"/>
                  </a:lnTo>
                  <a:lnTo>
                    <a:pt x="49" y="94"/>
                  </a:lnTo>
                  <a:lnTo>
                    <a:pt x="53" y="84"/>
                  </a:lnTo>
                  <a:lnTo>
                    <a:pt x="55" y="73"/>
                  </a:lnTo>
                  <a:lnTo>
                    <a:pt x="70" y="59"/>
                  </a:lnTo>
                  <a:lnTo>
                    <a:pt x="76" y="46"/>
                  </a:lnTo>
                  <a:lnTo>
                    <a:pt x="86" y="36"/>
                  </a:lnTo>
                  <a:lnTo>
                    <a:pt x="84" y="14"/>
                  </a:lnTo>
                  <a:lnTo>
                    <a:pt x="104" y="0"/>
                  </a:lnTo>
                  <a:lnTo>
                    <a:pt x="121" y="2"/>
                  </a:lnTo>
                  <a:lnTo>
                    <a:pt x="132" y="10"/>
                  </a:lnTo>
                  <a:lnTo>
                    <a:pt x="132" y="36"/>
                  </a:lnTo>
                  <a:lnTo>
                    <a:pt x="154" y="41"/>
                  </a:lnTo>
                  <a:lnTo>
                    <a:pt x="166" y="53"/>
                  </a:lnTo>
                  <a:lnTo>
                    <a:pt x="169" y="78"/>
                  </a:lnTo>
                  <a:lnTo>
                    <a:pt x="180" y="92"/>
                  </a:lnTo>
                  <a:lnTo>
                    <a:pt x="198" y="97"/>
                  </a:lnTo>
                  <a:lnTo>
                    <a:pt x="220" y="105"/>
                  </a:lnTo>
                  <a:lnTo>
                    <a:pt x="238" y="109"/>
                  </a:lnTo>
                  <a:lnTo>
                    <a:pt x="250" y="116"/>
                  </a:lnTo>
                  <a:lnTo>
                    <a:pt x="265" y="115"/>
                  </a:lnTo>
                  <a:lnTo>
                    <a:pt x="279" y="115"/>
                  </a:lnTo>
                  <a:lnTo>
                    <a:pt x="287" y="101"/>
                  </a:lnTo>
                  <a:lnTo>
                    <a:pt x="294" y="87"/>
                  </a:lnTo>
                  <a:lnTo>
                    <a:pt x="310" y="94"/>
                  </a:lnTo>
                  <a:lnTo>
                    <a:pt x="334" y="94"/>
                  </a:lnTo>
                  <a:lnTo>
                    <a:pt x="342" y="83"/>
                  </a:lnTo>
                  <a:lnTo>
                    <a:pt x="360" y="73"/>
                  </a:lnTo>
                  <a:lnTo>
                    <a:pt x="383" y="73"/>
                  </a:lnTo>
                  <a:lnTo>
                    <a:pt x="399" y="82"/>
                  </a:lnTo>
                  <a:lnTo>
                    <a:pt x="408" y="97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2" name="Freeform 188">
              <a:extLst>
                <a:ext uri="{FF2B5EF4-FFF2-40B4-BE49-F238E27FC236}">
                  <a16:creationId xmlns:a16="http://schemas.microsoft.com/office/drawing/2014/main" id="{3A63AE49-C750-9312-C796-F999CB95D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602" y="3719215"/>
              <a:ext cx="125300" cy="132224"/>
            </a:xfrm>
            <a:custGeom>
              <a:avLst/>
              <a:gdLst>
                <a:gd name="T0" fmla="*/ 79 w 80"/>
                <a:gd name="T1" fmla="*/ 72 h 85"/>
                <a:gd name="T2" fmla="*/ 72 w 80"/>
                <a:gd name="T3" fmla="*/ 84 h 85"/>
                <a:gd name="T4" fmla="*/ 64 w 80"/>
                <a:gd name="T5" fmla="*/ 82 h 85"/>
                <a:gd name="T6" fmla="*/ 52 w 80"/>
                <a:gd name="T7" fmla="*/ 66 h 85"/>
                <a:gd name="T8" fmla="*/ 54 w 80"/>
                <a:gd name="T9" fmla="*/ 52 h 85"/>
                <a:gd name="T10" fmla="*/ 46 w 80"/>
                <a:gd name="T11" fmla="*/ 41 h 85"/>
                <a:gd name="T12" fmla="*/ 42 w 80"/>
                <a:gd name="T13" fmla="*/ 52 h 85"/>
                <a:gd name="T14" fmla="*/ 29 w 80"/>
                <a:gd name="T15" fmla="*/ 57 h 85"/>
                <a:gd name="T16" fmla="*/ 28 w 80"/>
                <a:gd name="T17" fmla="*/ 73 h 85"/>
                <a:gd name="T18" fmla="*/ 11 w 80"/>
                <a:gd name="T19" fmla="*/ 71 h 85"/>
                <a:gd name="T20" fmla="*/ 10 w 80"/>
                <a:gd name="T21" fmla="*/ 33 h 85"/>
                <a:gd name="T22" fmla="*/ 0 w 80"/>
                <a:gd name="T23" fmla="*/ 30 h 85"/>
                <a:gd name="T24" fmla="*/ 10 w 80"/>
                <a:gd name="T25" fmla="*/ 0 h 85"/>
                <a:gd name="T26" fmla="*/ 28 w 80"/>
                <a:gd name="T27" fmla="*/ 12 h 85"/>
                <a:gd name="T28" fmla="*/ 43 w 80"/>
                <a:gd name="T29" fmla="*/ 15 h 85"/>
                <a:gd name="T30" fmla="*/ 61 w 80"/>
                <a:gd name="T31" fmla="*/ 24 h 85"/>
                <a:gd name="T32" fmla="*/ 64 w 80"/>
                <a:gd name="T33" fmla="*/ 42 h 85"/>
                <a:gd name="T34" fmla="*/ 70 w 80"/>
                <a:gd name="T35" fmla="*/ 65 h 85"/>
                <a:gd name="T36" fmla="*/ 79 w 80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85">
                  <a:moveTo>
                    <a:pt x="79" y="72"/>
                  </a:moveTo>
                  <a:lnTo>
                    <a:pt x="72" y="84"/>
                  </a:lnTo>
                  <a:lnTo>
                    <a:pt x="64" y="82"/>
                  </a:lnTo>
                  <a:lnTo>
                    <a:pt x="52" y="66"/>
                  </a:lnTo>
                  <a:lnTo>
                    <a:pt x="54" y="52"/>
                  </a:lnTo>
                  <a:lnTo>
                    <a:pt x="46" y="41"/>
                  </a:lnTo>
                  <a:lnTo>
                    <a:pt x="42" y="52"/>
                  </a:lnTo>
                  <a:lnTo>
                    <a:pt x="29" y="57"/>
                  </a:lnTo>
                  <a:lnTo>
                    <a:pt x="28" y="73"/>
                  </a:lnTo>
                  <a:lnTo>
                    <a:pt x="11" y="71"/>
                  </a:lnTo>
                  <a:lnTo>
                    <a:pt x="10" y="33"/>
                  </a:lnTo>
                  <a:lnTo>
                    <a:pt x="0" y="30"/>
                  </a:lnTo>
                  <a:lnTo>
                    <a:pt x="10" y="0"/>
                  </a:lnTo>
                  <a:lnTo>
                    <a:pt x="28" y="12"/>
                  </a:lnTo>
                  <a:lnTo>
                    <a:pt x="43" y="15"/>
                  </a:lnTo>
                  <a:lnTo>
                    <a:pt x="61" y="24"/>
                  </a:lnTo>
                  <a:lnTo>
                    <a:pt x="64" y="42"/>
                  </a:lnTo>
                  <a:lnTo>
                    <a:pt x="70" y="65"/>
                  </a:lnTo>
                  <a:lnTo>
                    <a:pt x="79" y="7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3" name="Freeform 189">
              <a:extLst>
                <a:ext uri="{FF2B5EF4-FFF2-40B4-BE49-F238E27FC236}">
                  <a16:creationId xmlns:a16="http://schemas.microsoft.com/office/drawing/2014/main" id="{2BC39C0C-50C2-D383-1609-3FBAEFDDC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688" y="3463031"/>
              <a:ext cx="231323" cy="216242"/>
            </a:xfrm>
            <a:custGeom>
              <a:avLst/>
              <a:gdLst>
                <a:gd name="T0" fmla="*/ 118 w 149"/>
                <a:gd name="T1" fmla="*/ 19 h 140"/>
                <a:gd name="T2" fmla="*/ 135 w 149"/>
                <a:gd name="T3" fmla="*/ 16 h 140"/>
                <a:gd name="T4" fmla="*/ 146 w 149"/>
                <a:gd name="T5" fmla="*/ 27 h 140"/>
                <a:gd name="T6" fmla="*/ 139 w 149"/>
                <a:gd name="T7" fmla="*/ 41 h 140"/>
                <a:gd name="T8" fmla="*/ 148 w 149"/>
                <a:gd name="T9" fmla="*/ 46 h 140"/>
                <a:gd name="T10" fmla="*/ 141 w 149"/>
                <a:gd name="T11" fmla="*/ 70 h 140"/>
                <a:gd name="T12" fmla="*/ 126 w 149"/>
                <a:gd name="T13" fmla="*/ 71 h 140"/>
                <a:gd name="T14" fmla="*/ 122 w 149"/>
                <a:gd name="T15" fmla="*/ 82 h 140"/>
                <a:gd name="T16" fmla="*/ 130 w 149"/>
                <a:gd name="T17" fmla="*/ 89 h 140"/>
                <a:gd name="T18" fmla="*/ 111 w 149"/>
                <a:gd name="T19" fmla="*/ 105 h 140"/>
                <a:gd name="T20" fmla="*/ 100 w 149"/>
                <a:gd name="T21" fmla="*/ 118 h 140"/>
                <a:gd name="T22" fmla="*/ 88 w 149"/>
                <a:gd name="T23" fmla="*/ 124 h 140"/>
                <a:gd name="T24" fmla="*/ 77 w 149"/>
                <a:gd name="T25" fmla="*/ 124 h 140"/>
                <a:gd name="T26" fmla="*/ 74 w 149"/>
                <a:gd name="T27" fmla="*/ 131 h 140"/>
                <a:gd name="T28" fmla="*/ 63 w 149"/>
                <a:gd name="T29" fmla="*/ 130 h 140"/>
                <a:gd name="T30" fmla="*/ 61 w 149"/>
                <a:gd name="T31" fmla="*/ 139 h 140"/>
                <a:gd name="T32" fmla="*/ 46 w 149"/>
                <a:gd name="T33" fmla="*/ 139 h 140"/>
                <a:gd name="T34" fmla="*/ 48 w 149"/>
                <a:gd name="T35" fmla="*/ 132 h 140"/>
                <a:gd name="T36" fmla="*/ 37 w 149"/>
                <a:gd name="T37" fmla="*/ 132 h 140"/>
                <a:gd name="T38" fmla="*/ 0 w 149"/>
                <a:gd name="T39" fmla="*/ 132 h 140"/>
                <a:gd name="T40" fmla="*/ 9 w 149"/>
                <a:gd name="T41" fmla="*/ 120 h 140"/>
                <a:gd name="T42" fmla="*/ 17 w 149"/>
                <a:gd name="T43" fmla="*/ 115 h 140"/>
                <a:gd name="T44" fmla="*/ 25 w 149"/>
                <a:gd name="T45" fmla="*/ 108 h 140"/>
                <a:gd name="T46" fmla="*/ 31 w 149"/>
                <a:gd name="T47" fmla="*/ 64 h 140"/>
                <a:gd name="T48" fmla="*/ 36 w 149"/>
                <a:gd name="T49" fmla="*/ 49 h 140"/>
                <a:gd name="T50" fmla="*/ 42 w 149"/>
                <a:gd name="T51" fmla="*/ 51 h 140"/>
                <a:gd name="T52" fmla="*/ 43 w 149"/>
                <a:gd name="T53" fmla="*/ 41 h 140"/>
                <a:gd name="T54" fmla="*/ 67 w 149"/>
                <a:gd name="T55" fmla="*/ 40 h 140"/>
                <a:gd name="T56" fmla="*/ 67 w 149"/>
                <a:gd name="T57" fmla="*/ 28 h 140"/>
                <a:gd name="T58" fmla="*/ 76 w 149"/>
                <a:gd name="T59" fmla="*/ 19 h 140"/>
                <a:gd name="T60" fmla="*/ 82 w 149"/>
                <a:gd name="T61" fmla="*/ 9 h 140"/>
                <a:gd name="T62" fmla="*/ 85 w 149"/>
                <a:gd name="T63" fmla="*/ 0 h 140"/>
                <a:gd name="T64" fmla="*/ 96 w 149"/>
                <a:gd name="T65" fmla="*/ 7 h 140"/>
                <a:gd name="T66" fmla="*/ 108 w 149"/>
                <a:gd name="T67" fmla="*/ 8 h 140"/>
                <a:gd name="T68" fmla="*/ 118 w 149"/>
                <a:gd name="T69" fmla="*/ 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40">
                  <a:moveTo>
                    <a:pt x="118" y="19"/>
                  </a:moveTo>
                  <a:lnTo>
                    <a:pt x="135" y="16"/>
                  </a:lnTo>
                  <a:lnTo>
                    <a:pt x="146" y="27"/>
                  </a:lnTo>
                  <a:lnTo>
                    <a:pt x="139" y="41"/>
                  </a:lnTo>
                  <a:lnTo>
                    <a:pt x="148" y="46"/>
                  </a:lnTo>
                  <a:lnTo>
                    <a:pt x="141" y="70"/>
                  </a:lnTo>
                  <a:lnTo>
                    <a:pt x="126" y="71"/>
                  </a:lnTo>
                  <a:lnTo>
                    <a:pt x="122" y="82"/>
                  </a:lnTo>
                  <a:lnTo>
                    <a:pt x="130" y="89"/>
                  </a:lnTo>
                  <a:lnTo>
                    <a:pt x="111" y="105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7" y="124"/>
                  </a:lnTo>
                  <a:lnTo>
                    <a:pt x="74" y="131"/>
                  </a:lnTo>
                  <a:lnTo>
                    <a:pt x="63" y="130"/>
                  </a:lnTo>
                  <a:lnTo>
                    <a:pt x="61" y="139"/>
                  </a:lnTo>
                  <a:lnTo>
                    <a:pt x="46" y="139"/>
                  </a:lnTo>
                  <a:lnTo>
                    <a:pt x="48" y="132"/>
                  </a:lnTo>
                  <a:lnTo>
                    <a:pt x="37" y="132"/>
                  </a:lnTo>
                  <a:lnTo>
                    <a:pt x="0" y="132"/>
                  </a:lnTo>
                  <a:lnTo>
                    <a:pt x="9" y="120"/>
                  </a:lnTo>
                  <a:lnTo>
                    <a:pt x="17" y="115"/>
                  </a:lnTo>
                  <a:lnTo>
                    <a:pt x="25" y="108"/>
                  </a:lnTo>
                  <a:lnTo>
                    <a:pt x="31" y="64"/>
                  </a:lnTo>
                  <a:lnTo>
                    <a:pt x="36" y="49"/>
                  </a:lnTo>
                  <a:lnTo>
                    <a:pt x="42" y="51"/>
                  </a:lnTo>
                  <a:lnTo>
                    <a:pt x="43" y="41"/>
                  </a:lnTo>
                  <a:lnTo>
                    <a:pt x="67" y="40"/>
                  </a:lnTo>
                  <a:lnTo>
                    <a:pt x="67" y="28"/>
                  </a:lnTo>
                  <a:lnTo>
                    <a:pt x="76" y="19"/>
                  </a:lnTo>
                  <a:lnTo>
                    <a:pt x="82" y="9"/>
                  </a:lnTo>
                  <a:lnTo>
                    <a:pt x="85" y="0"/>
                  </a:lnTo>
                  <a:lnTo>
                    <a:pt x="96" y="7"/>
                  </a:lnTo>
                  <a:lnTo>
                    <a:pt x="108" y="8"/>
                  </a:lnTo>
                  <a:lnTo>
                    <a:pt x="118" y="1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4" name="Freeform 190">
              <a:extLst>
                <a:ext uri="{FF2B5EF4-FFF2-40B4-BE49-F238E27FC236}">
                  <a16:creationId xmlns:a16="http://schemas.microsoft.com/office/drawing/2014/main" id="{CF4E09A3-12B2-4252-57F3-38501DF6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288" y="3427220"/>
              <a:ext cx="440615" cy="494463"/>
            </a:xfrm>
            <a:custGeom>
              <a:avLst/>
              <a:gdLst>
                <a:gd name="T0" fmla="*/ 89 w 285"/>
                <a:gd name="T1" fmla="*/ 41 h 320"/>
                <a:gd name="T2" fmla="*/ 100 w 285"/>
                <a:gd name="T3" fmla="*/ 52 h 320"/>
                <a:gd name="T4" fmla="*/ 94 w 285"/>
                <a:gd name="T5" fmla="*/ 65 h 320"/>
                <a:gd name="T6" fmla="*/ 102 w 285"/>
                <a:gd name="T7" fmla="*/ 70 h 320"/>
                <a:gd name="T8" fmla="*/ 95 w 285"/>
                <a:gd name="T9" fmla="*/ 95 h 320"/>
                <a:gd name="T10" fmla="*/ 80 w 285"/>
                <a:gd name="T11" fmla="*/ 96 h 320"/>
                <a:gd name="T12" fmla="*/ 77 w 285"/>
                <a:gd name="T13" fmla="*/ 107 h 320"/>
                <a:gd name="T14" fmla="*/ 84 w 285"/>
                <a:gd name="T15" fmla="*/ 113 h 320"/>
                <a:gd name="T16" fmla="*/ 65 w 285"/>
                <a:gd name="T17" fmla="*/ 129 h 320"/>
                <a:gd name="T18" fmla="*/ 54 w 285"/>
                <a:gd name="T19" fmla="*/ 142 h 320"/>
                <a:gd name="T20" fmla="*/ 42 w 285"/>
                <a:gd name="T21" fmla="*/ 148 h 320"/>
                <a:gd name="T22" fmla="*/ 31 w 285"/>
                <a:gd name="T23" fmla="*/ 148 h 320"/>
                <a:gd name="T24" fmla="*/ 28 w 285"/>
                <a:gd name="T25" fmla="*/ 156 h 320"/>
                <a:gd name="T26" fmla="*/ 17 w 285"/>
                <a:gd name="T27" fmla="*/ 154 h 320"/>
                <a:gd name="T28" fmla="*/ 15 w 285"/>
                <a:gd name="T29" fmla="*/ 163 h 320"/>
                <a:gd name="T30" fmla="*/ 0 w 285"/>
                <a:gd name="T31" fmla="*/ 163 h 320"/>
                <a:gd name="T32" fmla="*/ 31 w 285"/>
                <a:gd name="T33" fmla="*/ 200 h 320"/>
                <a:gd name="T34" fmla="*/ 46 w 285"/>
                <a:gd name="T35" fmla="*/ 209 h 320"/>
                <a:gd name="T36" fmla="*/ 146 w 285"/>
                <a:gd name="T37" fmla="*/ 289 h 320"/>
                <a:gd name="T38" fmla="*/ 160 w 285"/>
                <a:gd name="T39" fmla="*/ 295 h 320"/>
                <a:gd name="T40" fmla="*/ 163 w 285"/>
                <a:gd name="T41" fmla="*/ 319 h 320"/>
                <a:gd name="T42" fmla="*/ 176 w 285"/>
                <a:gd name="T43" fmla="*/ 316 h 320"/>
                <a:gd name="T44" fmla="*/ 178 w 285"/>
                <a:gd name="T45" fmla="*/ 309 h 320"/>
                <a:gd name="T46" fmla="*/ 202 w 285"/>
                <a:gd name="T47" fmla="*/ 307 h 320"/>
                <a:gd name="T48" fmla="*/ 212 w 285"/>
                <a:gd name="T49" fmla="*/ 296 h 320"/>
                <a:gd name="T50" fmla="*/ 220 w 285"/>
                <a:gd name="T51" fmla="*/ 291 h 320"/>
                <a:gd name="T52" fmla="*/ 223 w 285"/>
                <a:gd name="T53" fmla="*/ 282 h 320"/>
                <a:gd name="T54" fmla="*/ 246 w 285"/>
                <a:gd name="T55" fmla="*/ 274 h 320"/>
                <a:gd name="T56" fmla="*/ 253 w 285"/>
                <a:gd name="T57" fmla="*/ 264 h 320"/>
                <a:gd name="T58" fmla="*/ 264 w 285"/>
                <a:gd name="T59" fmla="*/ 254 h 320"/>
                <a:gd name="T60" fmla="*/ 279 w 285"/>
                <a:gd name="T61" fmla="*/ 248 h 320"/>
                <a:gd name="T62" fmla="*/ 284 w 285"/>
                <a:gd name="T63" fmla="*/ 241 h 320"/>
                <a:gd name="T64" fmla="*/ 282 w 285"/>
                <a:gd name="T65" fmla="*/ 227 h 320"/>
                <a:gd name="T66" fmla="*/ 259 w 285"/>
                <a:gd name="T67" fmla="*/ 223 h 320"/>
                <a:gd name="T68" fmla="*/ 252 w 285"/>
                <a:gd name="T69" fmla="*/ 216 h 320"/>
                <a:gd name="T70" fmla="*/ 250 w 285"/>
                <a:gd name="T71" fmla="*/ 198 h 320"/>
                <a:gd name="T72" fmla="*/ 253 w 285"/>
                <a:gd name="T73" fmla="*/ 102 h 320"/>
                <a:gd name="T74" fmla="*/ 246 w 285"/>
                <a:gd name="T75" fmla="*/ 101 h 320"/>
                <a:gd name="T76" fmla="*/ 242 w 285"/>
                <a:gd name="T77" fmla="*/ 85 h 320"/>
                <a:gd name="T78" fmla="*/ 229 w 285"/>
                <a:gd name="T79" fmla="*/ 80 h 320"/>
                <a:gd name="T80" fmla="*/ 224 w 285"/>
                <a:gd name="T81" fmla="*/ 63 h 320"/>
                <a:gd name="T82" fmla="*/ 227 w 285"/>
                <a:gd name="T83" fmla="*/ 48 h 320"/>
                <a:gd name="T84" fmla="*/ 241 w 285"/>
                <a:gd name="T85" fmla="*/ 44 h 320"/>
                <a:gd name="T86" fmla="*/ 233 w 285"/>
                <a:gd name="T87" fmla="*/ 33 h 320"/>
                <a:gd name="T88" fmla="*/ 235 w 285"/>
                <a:gd name="T89" fmla="*/ 21 h 320"/>
                <a:gd name="T90" fmla="*/ 242 w 285"/>
                <a:gd name="T91" fmla="*/ 21 h 320"/>
                <a:gd name="T92" fmla="*/ 239 w 285"/>
                <a:gd name="T93" fmla="*/ 3 h 320"/>
                <a:gd name="T94" fmla="*/ 196 w 285"/>
                <a:gd name="T95" fmla="*/ 0 h 320"/>
                <a:gd name="T96" fmla="*/ 176 w 285"/>
                <a:gd name="T97" fmla="*/ 3 h 320"/>
                <a:gd name="T98" fmla="*/ 160 w 285"/>
                <a:gd name="T99" fmla="*/ 8 h 320"/>
                <a:gd name="T100" fmla="*/ 128 w 285"/>
                <a:gd name="T101" fmla="*/ 11 h 320"/>
                <a:gd name="T102" fmla="*/ 117 w 285"/>
                <a:gd name="T103" fmla="*/ 21 h 320"/>
                <a:gd name="T104" fmla="*/ 96 w 285"/>
                <a:gd name="T105" fmla="*/ 25 h 320"/>
                <a:gd name="T106" fmla="*/ 89 w 285"/>
                <a:gd name="T107" fmla="*/ 4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5" h="320">
                  <a:moveTo>
                    <a:pt x="89" y="41"/>
                  </a:moveTo>
                  <a:lnTo>
                    <a:pt x="100" y="52"/>
                  </a:lnTo>
                  <a:lnTo>
                    <a:pt x="94" y="65"/>
                  </a:lnTo>
                  <a:lnTo>
                    <a:pt x="102" y="70"/>
                  </a:lnTo>
                  <a:lnTo>
                    <a:pt x="95" y="95"/>
                  </a:lnTo>
                  <a:lnTo>
                    <a:pt x="80" y="96"/>
                  </a:lnTo>
                  <a:lnTo>
                    <a:pt x="77" y="107"/>
                  </a:lnTo>
                  <a:lnTo>
                    <a:pt x="84" y="113"/>
                  </a:lnTo>
                  <a:lnTo>
                    <a:pt x="65" y="129"/>
                  </a:lnTo>
                  <a:lnTo>
                    <a:pt x="54" y="142"/>
                  </a:lnTo>
                  <a:lnTo>
                    <a:pt x="42" y="148"/>
                  </a:lnTo>
                  <a:lnTo>
                    <a:pt x="31" y="148"/>
                  </a:lnTo>
                  <a:lnTo>
                    <a:pt x="28" y="156"/>
                  </a:lnTo>
                  <a:lnTo>
                    <a:pt x="17" y="154"/>
                  </a:lnTo>
                  <a:lnTo>
                    <a:pt x="15" y="163"/>
                  </a:lnTo>
                  <a:lnTo>
                    <a:pt x="0" y="163"/>
                  </a:lnTo>
                  <a:lnTo>
                    <a:pt x="31" y="200"/>
                  </a:lnTo>
                  <a:lnTo>
                    <a:pt x="46" y="209"/>
                  </a:lnTo>
                  <a:lnTo>
                    <a:pt x="146" y="289"/>
                  </a:lnTo>
                  <a:lnTo>
                    <a:pt x="160" y="295"/>
                  </a:lnTo>
                  <a:lnTo>
                    <a:pt x="163" y="319"/>
                  </a:lnTo>
                  <a:lnTo>
                    <a:pt x="176" y="316"/>
                  </a:lnTo>
                  <a:lnTo>
                    <a:pt x="178" y="309"/>
                  </a:lnTo>
                  <a:lnTo>
                    <a:pt x="202" y="307"/>
                  </a:lnTo>
                  <a:lnTo>
                    <a:pt x="212" y="296"/>
                  </a:lnTo>
                  <a:lnTo>
                    <a:pt x="220" y="291"/>
                  </a:lnTo>
                  <a:lnTo>
                    <a:pt x="223" y="282"/>
                  </a:lnTo>
                  <a:lnTo>
                    <a:pt x="246" y="274"/>
                  </a:lnTo>
                  <a:lnTo>
                    <a:pt x="253" y="264"/>
                  </a:lnTo>
                  <a:lnTo>
                    <a:pt x="264" y="254"/>
                  </a:lnTo>
                  <a:lnTo>
                    <a:pt x="279" y="248"/>
                  </a:lnTo>
                  <a:lnTo>
                    <a:pt x="284" y="241"/>
                  </a:lnTo>
                  <a:lnTo>
                    <a:pt x="282" y="227"/>
                  </a:lnTo>
                  <a:lnTo>
                    <a:pt x="259" y="223"/>
                  </a:lnTo>
                  <a:lnTo>
                    <a:pt x="252" y="216"/>
                  </a:lnTo>
                  <a:lnTo>
                    <a:pt x="250" y="198"/>
                  </a:lnTo>
                  <a:lnTo>
                    <a:pt x="253" y="102"/>
                  </a:lnTo>
                  <a:lnTo>
                    <a:pt x="246" y="101"/>
                  </a:lnTo>
                  <a:lnTo>
                    <a:pt x="242" y="85"/>
                  </a:lnTo>
                  <a:lnTo>
                    <a:pt x="229" y="80"/>
                  </a:lnTo>
                  <a:lnTo>
                    <a:pt x="224" y="63"/>
                  </a:lnTo>
                  <a:lnTo>
                    <a:pt x="227" y="48"/>
                  </a:lnTo>
                  <a:lnTo>
                    <a:pt x="241" y="44"/>
                  </a:lnTo>
                  <a:lnTo>
                    <a:pt x="233" y="33"/>
                  </a:lnTo>
                  <a:lnTo>
                    <a:pt x="235" y="21"/>
                  </a:lnTo>
                  <a:lnTo>
                    <a:pt x="242" y="21"/>
                  </a:lnTo>
                  <a:lnTo>
                    <a:pt x="239" y="3"/>
                  </a:lnTo>
                  <a:lnTo>
                    <a:pt x="196" y="0"/>
                  </a:lnTo>
                  <a:lnTo>
                    <a:pt x="176" y="3"/>
                  </a:lnTo>
                  <a:lnTo>
                    <a:pt x="160" y="8"/>
                  </a:lnTo>
                  <a:lnTo>
                    <a:pt x="128" y="11"/>
                  </a:lnTo>
                  <a:lnTo>
                    <a:pt x="117" y="21"/>
                  </a:lnTo>
                  <a:lnTo>
                    <a:pt x="96" y="25"/>
                  </a:lnTo>
                  <a:lnTo>
                    <a:pt x="89" y="41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5" name="Freeform 191">
              <a:extLst>
                <a:ext uri="{FF2B5EF4-FFF2-40B4-BE49-F238E27FC236}">
                  <a16:creationId xmlns:a16="http://schemas.microsoft.com/office/drawing/2014/main" id="{E3333296-DD88-F8B4-B200-19AB80C5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503" y="4049775"/>
              <a:ext cx="212046" cy="323673"/>
            </a:xfrm>
            <a:custGeom>
              <a:avLst/>
              <a:gdLst>
                <a:gd name="T0" fmla="*/ 0 w 138"/>
                <a:gd name="T1" fmla="*/ 157 h 209"/>
                <a:gd name="T2" fmla="*/ 26 w 138"/>
                <a:gd name="T3" fmla="*/ 135 h 209"/>
                <a:gd name="T4" fmla="*/ 35 w 138"/>
                <a:gd name="T5" fmla="*/ 124 h 209"/>
                <a:gd name="T6" fmla="*/ 47 w 138"/>
                <a:gd name="T7" fmla="*/ 113 h 209"/>
                <a:gd name="T8" fmla="*/ 63 w 138"/>
                <a:gd name="T9" fmla="*/ 102 h 209"/>
                <a:gd name="T10" fmla="*/ 72 w 138"/>
                <a:gd name="T11" fmla="*/ 85 h 209"/>
                <a:gd name="T12" fmla="*/ 79 w 138"/>
                <a:gd name="T13" fmla="*/ 58 h 209"/>
                <a:gd name="T14" fmla="*/ 83 w 138"/>
                <a:gd name="T15" fmla="*/ 51 h 209"/>
                <a:gd name="T16" fmla="*/ 92 w 138"/>
                <a:gd name="T17" fmla="*/ 45 h 209"/>
                <a:gd name="T18" fmla="*/ 94 w 138"/>
                <a:gd name="T19" fmla="*/ 25 h 209"/>
                <a:gd name="T20" fmla="*/ 91 w 138"/>
                <a:gd name="T21" fmla="*/ 1 h 209"/>
                <a:gd name="T22" fmla="*/ 97 w 138"/>
                <a:gd name="T23" fmla="*/ 0 h 209"/>
                <a:gd name="T24" fmla="*/ 100 w 138"/>
                <a:gd name="T25" fmla="*/ 10 h 209"/>
                <a:gd name="T26" fmla="*/ 104 w 138"/>
                <a:gd name="T27" fmla="*/ 18 h 209"/>
                <a:gd name="T28" fmla="*/ 111 w 138"/>
                <a:gd name="T29" fmla="*/ 32 h 209"/>
                <a:gd name="T30" fmla="*/ 111 w 138"/>
                <a:gd name="T31" fmla="*/ 40 h 209"/>
                <a:gd name="T32" fmla="*/ 105 w 138"/>
                <a:gd name="T33" fmla="*/ 43 h 209"/>
                <a:gd name="T34" fmla="*/ 108 w 138"/>
                <a:gd name="T35" fmla="*/ 46 h 209"/>
                <a:gd name="T36" fmla="*/ 111 w 138"/>
                <a:gd name="T37" fmla="*/ 54 h 209"/>
                <a:gd name="T38" fmla="*/ 116 w 138"/>
                <a:gd name="T39" fmla="*/ 62 h 209"/>
                <a:gd name="T40" fmla="*/ 115 w 138"/>
                <a:gd name="T41" fmla="*/ 69 h 209"/>
                <a:gd name="T42" fmla="*/ 108 w 138"/>
                <a:gd name="T43" fmla="*/ 73 h 209"/>
                <a:gd name="T44" fmla="*/ 109 w 138"/>
                <a:gd name="T45" fmla="*/ 81 h 209"/>
                <a:gd name="T46" fmla="*/ 120 w 138"/>
                <a:gd name="T47" fmla="*/ 95 h 209"/>
                <a:gd name="T48" fmla="*/ 128 w 138"/>
                <a:gd name="T49" fmla="*/ 111 h 209"/>
                <a:gd name="T50" fmla="*/ 121 w 138"/>
                <a:gd name="T51" fmla="*/ 120 h 209"/>
                <a:gd name="T52" fmla="*/ 115 w 138"/>
                <a:gd name="T53" fmla="*/ 139 h 209"/>
                <a:gd name="T54" fmla="*/ 125 w 138"/>
                <a:gd name="T55" fmla="*/ 156 h 209"/>
                <a:gd name="T56" fmla="*/ 132 w 138"/>
                <a:gd name="T57" fmla="*/ 176 h 209"/>
                <a:gd name="T58" fmla="*/ 137 w 138"/>
                <a:gd name="T59" fmla="*/ 185 h 209"/>
                <a:gd name="T60" fmla="*/ 92 w 138"/>
                <a:gd name="T61" fmla="*/ 190 h 209"/>
                <a:gd name="T62" fmla="*/ 69 w 138"/>
                <a:gd name="T63" fmla="*/ 193 h 209"/>
                <a:gd name="T64" fmla="*/ 60 w 138"/>
                <a:gd name="T65" fmla="*/ 200 h 209"/>
                <a:gd name="T66" fmla="*/ 60 w 138"/>
                <a:gd name="T67" fmla="*/ 206 h 209"/>
                <a:gd name="T68" fmla="*/ 40 w 138"/>
                <a:gd name="T69" fmla="*/ 208 h 209"/>
                <a:gd name="T70" fmla="*/ 37 w 138"/>
                <a:gd name="T71" fmla="*/ 193 h 209"/>
                <a:gd name="T72" fmla="*/ 44 w 138"/>
                <a:gd name="T73" fmla="*/ 178 h 209"/>
                <a:gd name="T74" fmla="*/ 37 w 138"/>
                <a:gd name="T75" fmla="*/ 170 h 209"/>
                <a:gd name="T76" fmla="*/ 22 w 138"/>
                <a:gd name="T77" fmla="*/ 164 h 209"/>
                <a:gd name="T78" fmla="*/ 0 w 138"/>
                <a:gd name="T79" fmla="*/ 1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209">
                  <a:moveTo>
                    <a:pt x="0" y="157"/>
                  </a:moveTo>
                  <a:lnTo>
                    <a:pt x="26" y="135"/>
                  </a:lnTo>
                  <a:lnTo>
                    <a:pt x="35" y="124"/>
                  </a:lnTo>
                  <a:lnTo>
                    <a:pt x="47" y="113"/>
                  </a:lnTo>
                  <a:lnTo>
                    <a:pt x="63" y="102"/>
                  </a:lnTo>
                  <a:lnTo>
                    <a:pt x="72" y="85"/>
                  </a:lnTo>
                  <a:lnTo>
                    <a:pt x="79" y="58"/>
                  </a:lnTo>
                  <a:lnTo>
                    <a:pt x="83" y="51"/>
                  </a:lnTo>
                  <a:lnTo>
                    <a:pt x="92" y="45"/>
                  </a:lnTo>
                  <a:lnTo>
                    <a:pt x="94" y="25"/>
                  </a:lnTo>
                  <a:lnTo>
                    <a:pt x="91" y="1"/>
                  </a:lnTo>
                  <a:lnTo>
                    <a:pt x="97" y="0"/>
                  </a:lnTo>
                  <a:lnTo>
                    <a:pt x="100" y="10"/>
                  </a:lnTo>
                  <a:lnTo>
                    <a:pt x="104" y="18"/>
                  </a:lnTo>
                  <a:lnTo>
                    <a:pt x="111" y="32"/>
                  </a:lnTo>
                  <a:lnTo>
                    <a:pt x="111" y="40"/>
                  </a:lnTo>
                  <a:lnTo>
                    <a:pt x="105" y="43"/>
                  </a:lnTo>
                  <a:lnTo>
                    <a:pt x="108" y="46"/>
                  </a:lnTo>
                  <a:lnTo>
                    <a:pt x="111" y="54"/>
                  </a:lnTo>
                  <a:lnTo>
                    <a:pt x="116" y="62"/>
                  </a:lnTo>
                  <a:lnTo>
                    <a:pt x="115" y="69"/>
                  </a:lnTo>
                  <a:lnTo>
                    <a:pt x="108" y="73"/>
                  </a:lnTo>
                  <a:lnTo>
                    <a:pt x="109" y="81"/>
                  </a:lnTo>
                  <a:lnTo>
                    <a:pt x="120" y="95"/>
                  </a:lnTo>
                  <a:lnTo>
                    <a:pt x="128" y="111"/>
                  </a:lnTo>
                  <a:lnTo>
                    <a:pt x="121" y="120"/>
                  </a:lnTo>
                  <a:lnTo>
                    <a:pt x="115" y="139"/>
                  </a:lnTo>
                  <a:lnTo>
                    <a:pt x="125" y="156"/>
                  </a:lnTo>
                  <a:lnTo>
                    <a:pt x="132" y="176"/>
                  </a:lnTo>
                  <a:lnTo>
                    <a:pt x="137" y="185"/>
                  </a:lnTo>
                  <a:lnTo>
                    <a:pt x="92" y="190"/>
                  </a:lnTo>
                  <a:lnTo>
                    <a:pt x="69" y="193"/>
                  </a:lnTo>
                  <a:lnTo>
                    <a:pt x="60" y="200"/>
                  </a:lnTo>
                  <a:lnTo>
                    <a:pt x="60" y="206"/>
                  </a:lnTo>
                  <a:lnTo>
                    <a:pt x="40" y="208"/>
                  </a:lnTo>
                  <a:lnTo>
                    <a:pt x="37" y="193"/>
                  </a:lnTo>
                  <a:lnTo>
                    <a:pt x="44" y="178"/>
                  </a:lnTo>
                  <a:lnTo>
                    <a:pt x="37" y="170"/>
                  </a:lnTo>
                  <a:lnTo>
                    <a:pt x="22" y="164"/>
                  </a:lnTo>
                  <a:lnTo>
                    <a:pt x="0" y="157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6" name="Freeform 192">
              <a:extLst>
                <a:ext uri="{FF2B5EF4-FFF2-40B4-BE49-F238E27FC236}">
                  <a16:creationId xmlns:a16="http://schemas.microsoft.com/office/drawing/2014/main" id="{9DA8E1BD-5817-15A5-9311-D70A96F1A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241" y="2920361"/>
              <a:ext cx="817892" cy="415955"/>
            </a:xfrm>
            <a:custGeom>
              <a:avLst/>
              <a:gdLst>
                <a:gd name="T0" fmla="*/ 516 w 531"/>
                <a:gd name="T1" fmla="*/ 78 h 270"/>
                <a:gd name="T2" fmla="*/ 486 w 531"/>
                <a:gd name="T3" fmla="*/ 58 h 270"/>
                <a:gd name="T4" fmla="*/ 449 w 531"/>
                <a:gd name="T5" fmla="*/ 16 h 270"/>
                <a:gd name="T6" fmla="*/ 408 w 531"/>
                <a:gd name="T7" fmla="*/ 25 h 270"/>
                <a:gd name="T8" fmla="*/ 391 w 531"/>
                <a:gd name="T9" fmla="*/ 11 h 270"/>
                <a:gd name="T10" fmla="*/ 351 w 531"/>
                <a:gd name="T11" fmla="*/ 5 h 270"/>
                <a:gd name="T12" fmla="*/ 294 w 531"/>
                <a:gd name="T13" fmla="*/ 7 h 270"/>
                <a:gd name="T14" fmla="*/ 265 w 531"/>
                <a:gd name="T15" fmla="*/ 3 h 270"/>
                <a:gd name="T16" fmla="*/ 252 w 531"/>
                <a:gd name="T17" fmla="*/ 32 h 270"/>
                <a:gd name="T18" fmla="*/ 250 w 531"/>
                <a:gd name="T19" fmla="*/ 34 h 270"/>
                <a:gd name="T20" fmla="*/ 247 w 531"/>
                <a:gd name="T21" fmla="*/ 36 h 270"/>
                <a:gd name="T22" fmla="*/ 244 w 531"/>
                <a:gd name="T23" fmla="*/ 37 h 270"/>
                <a:gd name="T24" fmla="*/ 242 w 531"/>
                <a:gd name="T25" fmla="*/ 39 h 270"/>
                <a:gd name="T26" fmla="*/ 239 w 531"/>
                <a:gd name="T27" fmla="*/ 40 h 270"/>
                <a:gd name="T28" fmla="*/ 237 w 531"/>
                <a:gd name="T29" fmla="*/ 40 h 270"/>
                <a:gd name="T30" fmla="*/ 237 w 531"/>
                <a:gd name="T31" fmla="*/ 43 h 270"/>
                <a:gd name="T32" fmla="*/ 238 w 531"/>
                <a:gd name="T33" fmla="*/ 47 h 270"/>
                <a:gd name="T34" fmla="*/ 240 w 531"/>
                <a:gd name="T35" fmla="*/ 52 h 270"/>
                <a:gd name="T36" fmla="*/ 242 w 531"/>
                <a:gd name="T37" fmla="*/ 56 h 270"/>
                <a:gd name="T38" fmla="*/ 236 w 531"/>
                <a:gd name="T39" fmla="*/ 67 h 270"/>
                <a:gd name="T40" fmla="*/ 196 w 531"/>
                <a:gd name="T41" fmla="*/ 47 h 270"/>
                <a:gd name="T42" fmla="*/ 164 w 531"/>
                <a:gd name="T43" fmla="*/ 44 h 270"/>
                <a:gd name="T44" fmla="*/ 130 w 531"/>
                <a:gd name="T45" fmla="*/ 12 h 270"/>
                <a:gd name="T46" fmla="*/ 85 w 531"/>
                <a:gd name="T47" fmla="*/ 7 h 270"/>
                <a:gd name="T48" fmla="*/ 59 w 531"/>
                <a:gd name="T49" fmla="*/ 25 h 270"/>
                <a:gd name="T50" fmla="*/ 20 w 531"/>
                <a:gd name="T51" fmla="*/ 34 h 270"/>
                <a:gd name="T52" fmla="*/ 7 w 531"/>
                <a:gd name="T53" fmla="*/ 74 h 270"/>
                <a:gd name="T54" fmla="*/ 25 w 531"/>
                <a:gd name="T55" fmla="*/ 104 h 270"/>
                <a:gd name="T56" fmla="*/ 6 w 531"/>
                <a:gd name="T57" fmla="*/ 145 h 270"/>
                <a:gd name="T58" fmla="*/ 43 w 531"/>
                <a:gd name="T59" fmla="*/ 145 h 270"/>
                <a:gd name="T60" fmla="*/ 59 w 531"/>
                <a:gd name="T61" fmla="*/ 144 h 270"/>
                <a:gd name="T62" fmla="*/ 59 w 531"/>
                <a:gd name="T63" fmla="*/ 171 h 270"/>
                <a:gd name="T64" fmla="*/ 31 w 531"/>
                <a:gd name="T65" fmla="*/ 178 h 270"/>
                <a:gd name="T66" fmla="*/ 19 w 531"/>
                <a:gd name="T67" fmla="*/ 190 h 270"/>
                <a:gd name="T68" fmla="*/ 26 w 531"/>
                <a:gd name="T69" fmla="*/ 215 h 270"/>
                <a:gd name="T70" fmla="*/ 54 w 531"/>
                <a:gd name="T71" fmla="*/ 240 h 270"/>
                <a:gd name="T72" fmla="*/ 75 w 531"/>
                <a:gd name="T73" fmla="*/ 228 h 270"/>
                <a:gd name="T74" fmla="*/ 93 w 531"/>
                <a:gd name="T75" fmla="*/ 242 h 270"/>
                <a:gd name="T76" fmla="*/ 105 w 531"/>
                <a:gd name="T77" fmla="*/ 256 h 270"/>
                <a:gd name="T78" fmla="*/ 130 w 531"/>
                <a:gd name="T79" fmla="*/ 189 h 270"/>
                <a:gd name="T80" fmla="*/ 174 w 531"/>
                <a:gd name="T81" fmla="*/ 161 h 270"/>
                <a:gd name="T82" fmla="*/ 202 w 531"/>
                <a:gd name="T83" fmla="*/ 145 h 270"/>
                <a:gd name="T84" fmla="*/ 210 w 531"/>
                <a:gd name="T85" fmla="*/ 178 h 270"/>
                <a:gd name="T86" fmla="*/ 214 w 531"/>
                <a:gd name="T87" fmla="*/ 201 h 270"/>
                <a:gd name="T88" fmla="*/ 237 w 531"/>
                <a:gd name="T89" fmla="*/ 209 h 270"/>
                <a:gd name="T90" fmla="*/ 269 w 531"/>
                <a:gd name="T91" fmla="*/ 218 h 270"/>
                <a:gd name="T92" fmla="*/ 275 w 531"/>
                <a:gd name="T93" fmla="*/ 253 h 270"/>
                <a:gd name="T94" fmla="*/ 302 w 531"/>
                <a:gd name="T95" fmla="*/ 269 h 270"/>
                <a:gd name="T96" fmla="*/ 354 w 531"/>
                <a:gd name="T97" fmla="*/ 244 h 270"/>
                <a:gd name="T98" fmla="*/ 347 w 531"/>
                <a:gd name="T99" fmla="*/ 226 h 270"/>
                <a:gd name="T100" fmla="*/ 323 w 531"/>
                <a:gd name="T101" fmla="*/ 217 h 270"/>
                <a:gd name="T102" fmla="*/ 328 w 531"/>
                <a:gd name="T103" fmla="*/ 199 h 270"/>
                <a:gd name="T104" fmla="*/ 338 w 531"/>
                <a:gd name="T105" fmla="*/ 186 h 270"/>
                <a:gd name="T106" fmla="*/ 357 w 531"/>
                <a:gd name="T107" fmla="*/ 189 h 270"/>
                <a:gd name="T108" fmla="*/ 387 w 531"/>
                <a:gd name="T109" fmla="*/ 193 h 270"/>
                <a:gd name="T110" fmla="*/ 437 w 531"/>
                <a:gd name="T111" fmla="*/ 189 h 270"/>
                <a:gd name="T112" fmla="*/ 459 w 531"/>
                <a:gd name="T113" fmla="*/ 195 h 270"/>
                <a:gd name="T114" fmla="*/ 475 w 531"/>
                <a:gd name="T115" fmla="*/ 167 h 270"/>
                <a:gd name="T116" fmla="*/ 499 w 531"/>
                <a:gd name="T117" fmla="*/ 140 h 270"/>
                <a:gd name="T118" fmla="*/ 517 w 531"/>
                <a:gd name="T119" fmla="*/ 130 h 270"/>
                <a:gd name="T120" fmla="*/ 530 w 531"/>
                <a:gd name="T121" fmla="*/ 1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1" h="270">
                  <a:moveTo>
                    <a:pt x="530" y="113"/>
                  </a:moveTo>
                  <a:lnTo>
                    <a:pt x="516" y="78"/>
                  </a:lnTo>
                  <a:lnTo>
                    <a:pt x="494" y="69"/>
                  </a:lnTo>
                  <a:lnTo>
                    <a:pt x="486" y="58"/>
                  </a:lnTo>
                  <a:lnTo>
                    <a:pt x="471" y="57"/>
                  </a:lnTo>
                  <a:lnTo>
                    <a:pt x="449" y="16"/>
                  </a:lnTo>
                  <a:lnTo>
                    <a:pt x="431" y="16"/>
                  </a:lnTo>
                  <a:lnTo>
                    <a:pt x="408" y="25"/>
                  </a:lnTo>
                  <a:lnTo>
                    <a:pt x="393" y="23"/>
                  </a:lnTo>
                  <a:lnTo>
                    <a:pt x="391" y="11"/>
                  </a:lnTo>
                  <a:lnTo>
                    <a:pt x="379" y="0"/>
                  </a:lnTo>
                  <a:lnTo>
                    <a:pt x="351" y="5"/>
                  </a:lnTo>
                  <a:lnTo>
                    <a:pt x="330" y="10"/>
                  </a:lnTo>
                  <a:lnTo>
                    <a:pt x="294" y="7"/>
                  </a:lnTo>
                  <a:lnTo>
                    <a:pt x="275" y="2"/>
                  </a:lnTo>
                  <a:lnTo>
                    <a:pt x="265" y="3"/>
                  </a:lnTo>
                  <a:lnTo>
                    <a:pt x="269" y="25"/>
                  </a:lnTo>
                  <a:lnTo>
                    <a:pt x="252" y="32"/>
                  </a:lnTo>
                  <a:lnTo>
                    <a:pt x="251" y="33"/>
                  </a:lnTo>
                  <a:lnTo>
                    <a:pt x="250" y="34"/>
                  </a:lnTo>
                  <a:lnTo>
                    <a:pt x="248" y="35"/>
                  </a:lnTo>
                  <a:lnTo>
                    <a:pt x="247" y="36"/>
                  </a:lnTo>
                  <a:lnTo>
                    <a:pt x="246" y="36"/>
                  </a:lnTo>
                  <a:lnTo>
                    <a:pt x="244" y="37"/>
                  </a:lnTo>
                  <a:lnTo>
                    <a:pt x="243" y="38"/>
                  </a:lnTo>
                  <a:lnTo>
                    <a:pt x="242" y="39"/>
                  </a:lnTo>
                  <a:lnTo>
                    <a:pt x="240" y="40"/>
                  </a:lnTo>
                  <a:lnTo>
                    <a:pt x="239" y="40"/>
                  </a:lnTo>
                  <a:lnTo>
                    <a:pt x="238" y="40"/>
                  </a:lnTo>
                  <a:lnTo>
                    <a:pt x="237" y="40"/>
                  </a:lnTo>
                  <a:lnTo>
                    <a:pt x="237" y="41"/>
                  </a:lnTo>
                  <a:lnTo>
                    <a:pt x="237" y="43"/>
                  </a:lnTo>
                  <a:lnTo>
                    <a:pt x="237" y="45"/>
                  </a:lnTo>
                  <a:lnTo>
                    <a:pt x="238" y="47"/>
                  </a:lnTo>
                  <a:lnTo>
                    <a:pt x="239" y="50"/>
                  </a:lnTo>
                  <a:lnTo>
                    <a:pt x="240" y="52"/>
                  </a:lnTo>
                  <a:lnTo>
                    <a:pt x="241" y="54"/>
                  </a:lnTo>
                  <a:lnTo>
                    <a:pt x="242" y="56"/>
                  </a:lnTo>
                  <a:lnTo>
                    <a:pt x="243" y="58"/>
                  </a:lnTo>
                  <a:lnTo>
                    <a:pt x="236" y="67"/>
                  </a:lnTo>
                  <a:lnTo>
                    <a:pt x="222" y="62"/>
                  </a:lnTo>
                  <a:lnTo>
                    <a:pt x="196" y="47"/>
                  </a:lnTo>
                  <a:lnTo>
                    <a:pt x="177" y="49"/>
                  </a:lnTo>
                  <a:lnTo>
                    <a:pt x="164" y="44"/>
                  </a:lnTo>
                  <a:lnTo>
                    <a:pt x="165" y="35"/>
                  </a:lnTo>
                  <a:lnTo>
                    <a:pt x="130" y="12"/>
                  </a:lnTo>
                  <a:lnTo>
                    <a:pt x="107" y="11"/>
                  </a:lnTo>
                  <a:lnTo>
                    <a:pt x="85" y="7"/>
                  </a:lnTo>
                  <a:lnTo>
                    <a:pt x="66" y="12"/>
                  </a:lnTo>
                  <a:lnTo>
                    <a:pt x="59" y="25"/>
                  </a:lnTo>
                  <a:lnTo>
                    <a:pt x="44" y="7"/>
                  </a:lnTo>
                  <a:lnTo>
                    <a:pt x="20" y="34"/>
                  </a:lnTo>
                  <a:lnTo>
                    <a:pt x="0" y="58"/>
                  </a:lnTo>
                  <a:lnTo>
                    <a:pt x="7" y="74"/>
                  </a:lnTo>
                  <a:lnTo>
                    <a:pt x="24" y="85"/>
                  </a:lnTo>
                  <a:lnTo>
                    <a:pt x="25" y="104"/>
                  </a:lnTo>
                  <a:lnTo>
                    <a:pt x="12" y="118"/>
                  </a:lnTo>
                  <a:lnTo>
                    <a:pt x="6" y="145"/>
                  </a:lnTo>
                  <a:lnTo>
                    <a:pt x="25" y="140"/>
                  </a:lnTo>
                  <a:lnTo>
                    <a:pt x="43" y="145"/>
                  </a:lnTo>
                  <a:lnTo>
                    <a:pt x="48" y="138"/>
                  </a:lnTo>
                  <a:lnTo>
                    <a:pt x="59" y="144"/>
                  </a:lnTo>
                  <a:lnTo>
                    <a:pt x="54" y="162"/>
                  </a:lnTo>
                  <a:lnTo>
                    <a:pt x="59" y="171"/>
                  </a:lnTo>
                  <a:lnTo>
                    <a:pt x="38" y="171"/>
                  </a:lnTo>
                  <a:lnTo>
                    <a:pt x="31" y="178"/>
                  </a:lnTo>
                  <a:lnTo>
                    <a:pt x="30" y="189"/>
                  </a:lnTo>
                  <a:lnTo>
                    <a:pt x="19" y="190"/>
                  </a:lnTo>
                  <a:lnTo>
                    <a:pt x="20" y="200"/>
                  </a:lnTo>
                  <a:lnTo>
                    <a:pt x="26" y="215"/>
                  </a:lnTo>
                  <a:lnTo>
                    <a:pt x="48" y="215"/>
                  </a:lnTo>
                  <a:lnTo>
                    <a:pt x="54" y="240"/>
                  </a:lnTo>
                  <a:lnTo>
                    <a:pt x="59" y="226"/>
                  </a:lnTo>
                  <a:lnTo>
                    <a:pt x="75" y="228"/>
                  </a:lnTo>
                  <a:lnTo>
                    <a:pt x="80" y="248"/>
                  </a:lnTo>
                  <a:lnTo>
                    <a:pt x="93" y="242"/>
                  </a:lnTo>
                  <a:lnTo>
                    <a:pt x="105" y="247"/>
                  </a:lnTo>
                  <a:lnTo>
                    <a:pt x="105" y="256"/>
                  </a:lnTo>
                  <a:lnTo>
                    <a:pt x="119" y="261"/>
                  </a:lnTo>
                  <a:lnTo>
                    <a:pt x="130" y="189"/>
                  </a:lnTo>
                  <a:lnTo>
                    <a:pt x="160" y="164"/>
                  </a:lnTo>
                  <a:lnTo>
                    <a:pt x="174" y="161"/>
                  </a:lnTo>
                  <a:lnTo>
                    <a:pt x="174" y="145"/>
                  </a:lnTo>
                  <a:lnTo>
                    <a:pt x="202" y="145"/>
                  </a:lnTo>
                  <a:lnTo>
                    <a:pt x="202" y="167"/>
                  </a:lnTo>
                  <a:lnTo>
                    <a:pt x="210" y="178"/>
                  </a:lnTo>
                  <a:lnTo>
                    <a:pt x="204" y="184"/>
                  </a:lnTo>
                  <a:lnTo>
                    <a:pt x="214" y="201"/>
                  </a:lnTo>
                  <a:lnTo>
                    <a:pt x="219" y="214"/>
                  </a:lnTo>
                  <a:lnTo>
                    <a:pt x="237" y="209"/>
                  </a:lnTo>
                  <a:lnTo>
                    <a:pt x="254" y="211"/>
                  </a:lnTo>
                  <a:lnTo>
                    <a:pt x="269" y="218"/>
                  </a:lnTo>
                  <a:lnTo>
                    <a:pt x="270" y="240"/>
                  </a:lnTo>
                  <a:lnTo>
                    <a:pt x="275" y="253"/>
                  </a:lnTo>
                  <a:lnTo>
                    <a:pt x="295" y="263"/>
                  </a:lnTo>
                  <a:lnTo>
                    <a:pt x="302" y="269"/>
                  </a:lnTo>
                  <a:lnTo>
                    <a:pt x="320" y="256"/>
                  </a:lnTo>
                  <a:lnTo>
                    <a:pt x="354" y="244"/>
                  </a:lnTo>
                  <a:lnTo>
                    <a:pt x="359" y="237"/>
                  </a:lnTo>
                  <a:lnTo>
                    <a:pt x="347" y="226"/>
                  </a:lnTo>
                  <a:lnTo>
                    <a:pt x="335" y="228"/>
                  </a:lnTo>
                  <a:lnTo>
                    <a:pt x="323" y="217"/>
                  </a:lnTo>
                  <a:lnTo>
                    <a:pt x="330" y="207"/>
                  </a:lnTo>
                  <a:lnTo>
                    <a:pt x="328" y="199"/>
                  </a:lnTo>
                  <a:lnTo>
                    <a:pt x="328" y="195"/>
                  </a:lnTo>
                  <a:lnTo>
                    <a:pt x="338" y="186"/>
                  </a:lnTo>
                  <a:lnTo>
                    <a:pt x="351" y="200"/>
                  </a:lnTo>
                  <a:lnTo>
                    <a:pt x="357" y="189"/>
                  </a:lnTo>
                  <a:lnTo>
                    <a:pt x="376" y="184"/>
                  </a:lnTo>
                  <a:lnTo>
                    <a:pt x="387" y="193"/>
                  </a:lnTo>
                  <a:lnTo>
                    <a:pt x="417" y="189"/>
                  </a:lnTo>
                  <a:lnTo>
                    <a:pt x="437" y="189"/>
                  </a:lnTo>
                  <a:lnTo>
                    <a:pt x="453" y="203"/>
                  </a:lnTo>
                  <a:lnTo>
                    <a:pt x="459" y="195"/>
                  </a:lnTo>
                  <a:lnTo>
                    <a:pt x="460" y="175"/>
                  </a:lnTo>
                  <a:lnTo>
                    <a:pt x="475" y="167"/>
                  </a:lnTo>
                  <a:lnTo>
                    <a:pt x="493" y="173"/>
                  </a:lnTo>
                  <a:lnTo>
                    <a:pt x="499" y="140"/>
                  </a:lnTo>
                  <a:lnTo>
                    <a:pt x="505" y="133"/>
                  </a:lnTo>
                  <a:lnTo>
                    <a:pt x="517" y="130"/>
                  </a:lnTo>
                  <a:lnTo>
                    <a:pt x="521" y="119"/>
                  </a:lnTo>
                  <a:lnTo>
                    <a:pt x="530" y="11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7" name="Freeform 193">
              <a:extLst>
                <a:ext uri="{FF2B5EF4-FFF2-40B4-BE49-F238E27FC236}">
                  <a16:creationId xmlns:a16="http://schemas.microsoft.com/office/drawing/2014/main" id="{95FBBA98-F089-5F26-9597-D2B70F111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63" y="3204092"/>
              <a:ext cx="232700" cy="173544"/>
            </a:xfrm>
            <a:custGeom>
              <a:avLst/>
              <a:gdLst>
                <a:gd name="T0" fmla="*/ 144 w 169"/>
                <a:gd name="T1" fmla="*/ 21 h 126"/>
                <a:gd name="T2" fmla="*/ 134 w 169"/>
                <a:gd name="T3" fmla="*/ 33 h 126"/>
                <a:gd name="T4" fmla="*/ 144 w 169"/>
                <a:gd name="T5" fmla="*/ 42 h 126"/>
                <a:gd name="T6" fmla="*/ 143 w 169"/>
                <a:gd name="T7" fmla="*/ 87 h 126"/>
                <a:gd name="T8" fmla="*/ 130 w 169"/>
                <a:gd name="T9" fmla="*/ 91 h 126"/>
                <a:gd name="T10" fmla="*/ 124 w 169"/>
                <a:gd name="T11" fmla="*/ 102 h 126"/>
                <a:gd name="T12" fmla="*/ 97 w 169"/>
                <a:gd name="T13" fmla="*/ 108 h 126"/>
                <a:gd name="T14" fmla="*/ 98 w 169"/>
                <a:gd name="T15" fmla="*/ 117 h 126"/>
                <a:gd name="T16" fmla="*/ 91 w 169"/>
                <a:gd name="T17" fmla="*/ 126 h 126"/>
                <a:gd name="T18" fmla="*/ 76 w 169"/>
                <a:gd name="T19" fmla="*/ 85 h 126"/>
                <a:gd name="T20" fmla="*/ 57 w 169"/>
                <a:gd name="T21" fmla="*/ 99 h 126"/>
                <a:gd name="T22" fmla="*/ 40 w 169"/>
                <a:gd name="T23" fmla="*/ 101 h 126"/>
                <a:gd name="T24" fmla="*/ 0 w 169"/>
                <a:gd name="T25" fmla="*/ 96 h 126"/>
                <a:gd name="T26" fmla="*/ 20 w 169"/>
                <a:gd name="T27" fmla="*/ 81 h 126"/>
                <a:gd name="T28" fmla="*/ 58 w 169"/>
                <a:gd name="T29" fmla="*/ 68 h 126"/>
                <a:gd name="T30" fmla="*/ 64 w 169"/>
                <a:gd name="T31" fmla="*/ 60 h 126"/>
                <a:gd name="T32" fmla="*/ 50 w 169"/>
                <a:gd name="T33" fmla="*/ 47 h 126"/>
                <a:gd name="T34" fmla="*/ 37 w 169"/>
                <a:gd name="T35" fmla="*/ 50 h 126"/>
                <a:gd name="T36" fmla="*/ 23 w 169"/>
                <a:gd name="T37" fmla="*/ 38 h 126"/>
                <a:gd name="T38" fmla="*/ 31 w 169"/>
                <a:gd name="T39" fmla="*/ 27 h 126"/>
                <a:gd name="T40" fmla="*/ 29 w 169"/>
                <a:gd name="T41" fmla="*/ 12 h 126"/>
                <a:gd name="T42" fmla="*/ 40 w 169"/>
                <a:gd name="T43" fmla="*/ 3 h 126"/>
                <a:gd name="T44" fmla="*/ 55 w 169"/>
                <a:gd name="T45" fmla="*/ 18 h 126"/>
                <a:gd name="T46" fmla="*/ 62 w 169"/>
                <a:gd name="T47" fmla="*/ 6 h 126"/>
                <a:gd name="T48" fmla="*/ 83 w 169"/>
                <a:gd name="T49" fmla="*/ 0 h 126"/>
                <a:gd name="T50" fmla="*/ 95 w 169"/>
                <a:gd name="T51" fmla="*/ 10 h 126"/>
                <a:gd name="T52" fmla="*/ 129 w 169"/>
                <a:gd name="T53" fmla="*/ 6 h 126"/>
                <a:gd name="T54" fmla="*/ 151 w 169"/>
                <a:gd name="T55" fmla="*/ 7 h 126"/>
                <a:gd name="T56" fmla="*/ 169 w 169"/>
                <a:gd name="T57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" h="126">
                  <a:moveTo>
                    <a:pt x="144" y="21"/>
                  </a:moveTo>
                  <a:lnTo>
                    <a:pt x="134" y="33"/>
                  </a:lnTo>
                  <a:lnTo>
                    <a:pt x="144" y="42"/>
                  </a:lnTo>
                  <a:lnTo>
                    <a:pt x="143" y="87"/>
                  </a:lnTo>
                  <a:lnTo>
                    <a:pt x="130" y="91"/>
                  </a:lnTo>
                  <a:lnTo>
                    <a:pt x="124" y="102"/>
                  </a:lnTo>
                  <a:lnTo>
                    <a:pt x="97" y="108"/>
                  </a:lnTo>
                  <a:lnTo>
                    <a:pt x="98" y="117"/>
                  </a:lnTo>
                  <a:lnTo>
                    <a:pt x="91" y="126"/>
                  </a:lnTo>
                  <a:lnTo>
                    <a:pt x="76" y="85"/>
                  </a:lnTo>
                  <a:lnTo>
                    <a:pt x="57" y="99"/>
                  </a:lnTo>
                  <a:lnTo>
                    <a:pt x="40" y="101"/>
                  </a:lnTo>
                  <a:lnTo>
                    <a:pt x="0" y="96"/>
                  </a:lnTo>
                  <a:lnTo>
                    <a:pt x="20" y="81"/>
                  </a:lnTo>
                  <a:lnTo>
                    <a:pt x="58" y="68"/>
                  </a:lnTo>
                  <a:lnTo>
                    <a:pt x="64" y="60"/>
                  </a:lnTo>
                  <a:lnTo>
                    <a:pt x="50" y="47"/>
                  </a:lnTo>
                  <a:lnTo>
                    <a:pt x="37" y="50"/>
                  </a:lnTo>
                  <a:lnTo>
                    <a:pt x="23" y="38"/>
                  </a:lnTo>
                  <a:lnTo>
                    <a:pt x="31" y="27"/>
                  </a:lnTo>
                  <a:lnTo>
                    <a:pt x="29" y="12"/>
                  </a:lnTo>
                  <a:lnTo>
                    <a:pt x="40" y="3"/>
                  </a:lnTo>
                  <a:lnTo>
                    <a:pt x="55" y="18"/>
                  </a:lnTo>
                  <a:lnTo>
                    <a:pt x="62" y="6"/>
                  </a:lnTo>
                  <a:lnTo>
                    <a:pt x="83" y="0"/>
                  </a:lnTo>
                  <a:lnTo>
                    <a:pt x="95" y="10"/>
                  </a:lnTo>
                  <a:lnTo>
                    <a:pt x="129" y="6"/>
                  </a:lnTo>
                  <a:lnTo>
                    <a:pt x="151" y="7"/>
                  </a:lnTo>
                  <a:lnTo>
                    <a:pt x="169" y="2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8" name="Freeform 194">
              <a:extLst>
                <a:ext uri="{FF2B5EF4-FFF2-40B4-BE49-F238E27FC236}">
                  <a16:creationId xmlns:a16="http://schemas.microsoft.com/office/drawing/2014/main" id="{AA6E2863-B32F-7443-E20B-062EC6276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557" y="3195828"/>
              <a:ext cx="137692" cy="100545"/>
            </a:xfrm>
            <a:custGeom>
              <a:avLst/>
              <a:gdLst>
                <a:gd name="T0" fmla="*/ 0 w 90"/>
                <a:gd name="T1" fmla="*/ 18 h 65"/>
                <a:gd name="T2" fmla="*/ 32 w 90"/>
                <a:gd name="T3" fmla="*/ 0 h 65"/>
                <a:gd name="T4" fmla="*/ 50 w 90"/>
                <a:gd name="T5" fmla="*/ 9 h 65"/>
                <a:gd name="T6" fmla="*/ 62 w 90"/>
                <a:gd name="T7" fmla="*/ 9 h 65"/>
                <a:gd name="T8" fmla="*/ 74 w 90"/>
                <a:gd name="T9" fmla="*/ 21 h 65"/>
                <a:gd name="T10" fmla="*/ 89 w 90"/>
                <a:gd name="T11" fmla="*/ 37 h 65"/>
                <a:gd name="T12" fmla="*/ 80 w 90"/>
                <a:gd name="T13" fmla="*/ 55 h 65"/>
                <a:gd name="T14" fmla="*/ 64 w 90"/>
                <a:gd name="T15" fmla="*/ 62 h 65"/>
                <a:gd name="T16" fmla="*/ 45 w 90"/>
                <a:gd name="T17" fmla="*/ 64 h 65"/>
                <a:gd name="T18" fmla="*/ 42 w 90"/>
                <a:gd name="T19" fmla="*/ 50 h 65"/>
                <a:gd name="T20" fmla="*/ 35 w 90"/>
                <a:gd name="T21" fmla="*/ 37 h 65"/>
                <a:gd name="T22" fmla="*/ 15 w 90"/>
                <a:gd name="T23" fmla="*/ 31 h 65"/>
                <a:gd name="T24" fmla="*/ 0 w 90"/>
                <a:gd name="T25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5">
                  <a:moveTo>
                    <a:pt x="0" y="18"/>
                  </a:moveTo>
                  <a:lnTo>
                    <a:pt x="32" y="0"/>
                  </a:lnTo>
                  <a:lnTo>
                    <a:pt x="50" y="9"/>
                  </a:lnTo>
                  <a:lnTo>
                    <a:pt x="62" y="9"/>
                  </a:lnTo>
                  <a:lnTo>
                    <a:pt x="74" y="21"/>
                  </a:lnTo>
                  <a:lnTo>
                    <a:pt x="89" y="37"/>
                  </a:lnTo>
                  <a:lnTo>
                    <a:pt x="80" y="55"/>
                  </a:lnTo>
                  <a:lnTo>
                    <a:pt x="64" y="62"/>
                  </a:lnTo>
                  <a:lnTo>
                    <a:pt x="45" y="64"/>
                  </a:lnTo>
                  <a:lnTo>
                    <a:pt x="42" y="50"/>
                  </a:lnTo>
                  <a:lnTo>
                    <a:pt x="35" y="37"/>
                  </a:lnTo>
                  <a:lnTo>
                    <a:pt x="15" y="31"/>
                  </a:lnTo>
                  <a:lnTo>
                    <a:pt x="0" y="18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9" name="Freeform 195">
              <a:extLst>
                <a:ext uri="{FF2B5EF4-FFF2-40B4-BE49-F238E27FC236}">
                  <a16:creationId xmlns:a16="http://schemas.microsoft.com/office/drawing/2014/main" id="{13850949-67E3-69A8-84F4-80C925C41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756" y="4139301"/>
              <a:ext cx="111530" cy="213487"/>
            </a:xfrm>
            <a:custGeom>
              <a:avLst/>
              <a:gdLst>
                <a:gd name="T0" fmla="*/ 46 w 73"/>
                <a:gd name="T1" fmla="*/ 46 h 138"/>
                <a:gd name="T2" fmla="*/ 25 w 73"/>
                <a:gd name="T3" fmla="*/ 35 h 138"/>
                <a:gd name="T4" fmla="*/ 13 w 73"/>
                <a:gd name="T5" fmla="*/ 0 h 138"/>
                <a:gd name="T6" fmla="*/ 0 w 73"/>
                <a:gd name="T7" fmla="*/ 13 h 138"/>
                <a:gd name="T8" fmla="*/ 2 w 73"/>
                <a:gd name="T9" fmla="*/ 36 h 138"/>
                <a:gd name="T10" fmla="*/ 8 w 73"/>
                <a:gd name="T11" fmla="*/ 91 h 138"/>
                <a:gd name="T12" fmla="*/ 26 w 73"/>
                <a:gd name="T13" fmla="*/ 116 h 138"/>
                <a:gd name="T14" fmla="*/ 41 w 73"/>
                <a:gd name="T15" fmla="*/ 133 h 138"/>
                <a:gd name="T16" fmla="*/ 70 w 73"/>
                <a:gd name="T17" fmla="*/ 137 h 138"/>
                <a:gd name="T18" fmla="*/ 72 w 73"/>
                <a:gd name="T19" fmla="*/ 127 h 138"/>
                <a:gd name="T20" fmla="*/ 68 w 73"/>
                <a:gd name="T21" fmla="*/ 78 h 138"/>
                <a:gd name="T22" fmla="*/ 46 w 73"/>
                <a:gd name="T23" fmla="*/ 4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38">
                  <a:moveTo>
                    <a:pt x="46" y="46"/>
                  </a:moveTo>
                  <a:lnTo>
                    <a:pt x="25" y="35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2" y="36"/>
                  </a:lnTo>
                  <a:lnTo>
                    <a:pt x="8" y="91"/>
                  </a:lnTo>
                  <a:lnTo>
                    <a:pt x="26" y="116"/>
                  </a:lnTo>
                  <a:lnTo>
                    <a:pt x="41" y="133"/>
                  </a:lnTo>
                  <a:lnTo>
                    <a:pt x="70" y="137"/>
                  </a:lnTo>
                  <a:lnTo>
                    <a:pt x="72" y="127"/>
                  </a:lnTo>
                  <a:lnTo>
                    <a:pt x="68" y="78"/>
                  </a:lnTo>
                  <a:lnTo>
                    <a:pt x="46" y="46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90" name="Freeform 196">
              <a:extLst>
                <a:ext uri="{FF2B5EF4-FFF2-40B4-BE49-F238E27FC236}">
                  <a16:creationId xmlns:a16="http://schemas.microsoft.com/office/drawing/2014/main" id="{8C235352-7A29-991C-96C8-7C624795F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586" y="3150376"/>
              <a:ext cx="108776" cy="136356"/>
            </a:xfrm>
            <a:custGeom>
              <a:avLst/>
              <a:gdLst>
                <a:gd name="T0" fmla="*/ 12 w 71"/>
                <a:gd name="T1" fmla="*/ 8 h 89"/>
                <a:gd name="T2" fmla="*/ 15 w 71"/>
                <a:gd name="T3" fmla="*/ 26 h 89"/>
                <a:gd name="T4" fmla="*/ 17 w 71"/>
                <a:gd name="T5" fmla="*/ 42 h 89"/>
                <a:gd name="T6" fmla="*/ 8 w 71"/>
                <a:gd name="T7" fmla="*/ 58 h 89"/>
                <a:gd name="T8" fmla="*/ 0 w 71"/>
                <a:gd name="T9" fmla="*/ 73 h 89"/>
                <a:gd name="T10" fmla="*/ 9 w 71"/>
                <a:gd name="T11" fmla="*/ 80 h 89"/>
                <a:gd name="T12" fmla="*/ 26 w 71"/>
                <a:gd name="T13" fmla="*/ 74 h 89"/>
                <a:gd name="T14" fmla="*/ 42 w 71"/>
                <a:gd name="T15" fmla="*/ 77 h 89"/>
                <a:gd name="T16" fmla="*/ 42 w 71"/>
                <a:gd name="T17" fmla="*/ 78 h 89"/>
                <a:gd name="T18" fmla="*/ 42 w 71"/>
                <a:gd name="T19" fmla="*/ 79 h 89"/>
                <a:gd name="T20" fmla="*/ 43 w 71"/>
                <a:gd name="T21" fmla="*/ 80 h 89"/>
                <a:gd name="T22" fmla="*/ 44 w 71"/>
                <a:gd name="T23" fmla="*/ 80 h 89"/>
                <a:gd name="T24" fmla="*/ 44 w 71"/>
                <a:gd name="T25" fmla="*/ 83 h 89"/>
                <a:gd name="T26" fmla="*/ 45 w 71"/>
                <a:gd name="T27" fmla="*/ 85 h 89"/>
                <a:gd name="T28" fmla="*/ 46 w 71"/>
                <a:gd name="T29" fmla="*/ 85 h 89"/>
                <a:gd name="T30" fmla="*/ 48 w 71"/>
                <a:gd name="T31" fmla="*/ 87 h 89"/>
                <a:gd name="T32" fmla="*/ 48 w 71"/>
                <a:gd name="T33" fmla="*/ 88 h 89"/>
                <a:gd name="T34" fmla="*/ 49 w 71"/>
                <a:gd name="T35" fmla="*/ 88 h 89"/>
                <a:gd name="T36" fmla="*/ 50 w 71"/>
                <a:gd name="T37" fmla="*/ 87 h 89"/>
                <a:gd name="T38" fmla="*/ 50 w 71"/>
                <a:gd name="T39" fmla="*/ 86 h 89"/>
                <a:gd name="T40" fmla="*/ 50 w 71"/>
                <a:gd name="T41" fmla="*/ 85 h 89"/>
                <a:gd name="T42" fmla="*/ 51 w 71"/>
                <a:gd name="T43" fmla="*/ 83 h 89"/>
                <a:gd name="T44" fmla="*/ 51 w 71"/>
                <a:gd name="T45" fmla="*/ 80 h 89"/>
                <a:gd name="T46" fmla="*/ 53 w 71"/>
                <a:gd name="T47" fmla="*/ 78 h 89"/>
                <a:gd name="T48" fmla="*/ 55 w 71"/>
                <a:gd name="T49" fmla="*/ 76 h 89"/>
                <a:gd name="T50" fmla="*/ 55 w 71"/>
                <a:gd name="T51" fmla="*/ 74 h 89"/>
                <a:gd name="T52" fmla="*/ 57 w 71"/>
                <a:gd name="T53" fmla="*/ 71 h 89"/>
                <a:gd name="T54" fmla="*/ 58 w 71"/>
                <a:gd name="T55" fmla="*/ 69 h 89"/>
                <a:gd name="T56" fmla="*/ 59 w 71"/>
                <a:gd name="T57" fmla="*/ 68 h 89"/>
                <a:gd name="T58" fmla="*/ 59 w 71"/>
                <a:gd name="T59" fmla="*/ 67 h 89"/>
                <a:gd name="T60" fmla="*/ 60 w 71"/>
                <a:gd name="T61" fmla="*/ 66 h 89"/>
                <a:gd name="T62" fmla="*/ 70 w 71"/>
                <a:gd name="T63" fmla="*/ 61 h 89"/>
                <a:gd name="T64" fmla="*/ 67 w 71"/>
                <a:gd name="T65" fmla="*/ 42 h 89"/>
                <a:gd name="T66" fmla="*/ 52 w 71"/>
                <a:gd name="T67" fmla="*/ 37 h 89"/>
                <a:gd name="T68" fmla="*/ 31 w 71"/>
                <a:gd name="T69" fmla="*/ 30 h 89"/>
                <a:gd name="T70" fmla="*/ 25 w 71"/>
                <a:gd name="T71" fmla="*/ 14 h 89"/>
                <a:gd name="T72" fmla="*/ 18 w 71"/>
                <a:gd name="T73" fmla="*/ 0 h 89"/>
                <a:gd name="T74" fmla="*/ 12 w 71"/>
                <a:gd name="T75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89">
                  <a:moveTo>
                    <a:pt x="12" y="8"/>
                  </a:moveTo>
                  <a:lnTo>
                    <a:pt x="15" y="26"/>
                  </a:lnTo>
                  <a:lnTo>
                    <a:pt x="17" y="42"/>
                  </a:lnTo>
                  <a:lnTo>
                    <a:pt x="8" y="58"/>
                  </a:lnTo>
                  <a:lnTo>
                    <a:pt x="0" y="73"/>
                  </a:lnTo>
                  <a:lnTo>
                    <a:pt x="9" y="80"/>
                  </a:lnTo>
                  <a:lnTo>
                    <a:pt x="26" y="74"/>
                  </a:lnTo>
                  <a:lnTo>
                    <a:pt x="42" y="77"/>
                  </a:lnTo>
                  <a:lnTo>
                    <a:pt x="42" y="78"/>
                  </a:lnTo>
                  <a:lnTo>
                    <a:pt x="42" y="79"/>
                  </a:lnTo>
                  <a:lnTo>
                    <a:pt x="43" y="80"/>
                  </a:lnTo>
                  <a:lnTo>
                    <a:pt x="44" y="80"/>
                  </a:lnTo>
                  <a:lnTo>
                    <a:pt x="44" y="83"/>
                  </a:lnTo>
                  <a:lnTo>
                    <a:pt x="45" y="85"/>
                  </a:lnTo>
                  <a:lnTo>
                    <a:pt x="46" y="85"/>
                  </a:lnTo>
                  <a:lnTo>
                    <a:pt x="48" y="87"/>
                  </a:lnTo>
                  <a:lnTo>
                    <a:pt x="48" y="88"/>
                  </a:lnTo>
                  <a:lnTo>
                    <a:pt x="49" y="88"/>
                  </a:lnTo>
                  <a:lnTo>
                    <a:pt x="50" y="87"/>
                  </a:lnTo>
                  <a:lnTo>
                    <a:pt x="50" y="86"/>
                  </a:lnTo>
                  <a:lnTo>
                    <a:pt x="50" y="85"/>
                  </a:lnTo>
                  <a:lnTo>
                    <a:pt x="51" y="83"/>
                  </a:lnTo>
                  <a:lnTo>
                    <a:pt x="51" y="80"/>
                  </a:lnTo>
                  <a:lnTo>
                    <a:pt x="53" y="78"/>
                  </a:lnTo>
                  <a:lnTo>
                    <a:pt x="55" y="76"/>
                  </a:lnTo>
                  <a:lnTo>
                    <a:pt x="55" y="74"/>
                  </a:lnTo>
                  <a:lnTo>
                    <a:pt x="57" y="71"/>
                  </a:lnTo>
                  <a:lnTo>
                    <a:pt x="58" y="69"/>
                  </a:lnTo>
                  <a:lnTo>
                    <a:pt x="59" y="68"/>
                  </a:lnTo>
                  <a:lnTo>
                    <a:pt x="59" y="67"/>
                  </a:lnTo>
                  <a:lnTo>
                    <a:pt x="60" y="66"/>
                  </a:lnTo>
                  <a:lnTo>
                    <a:pt x="70" y="61"/>
                  </a:lnTo>
                  <a:lnTo>
                    <a:pt x="67" y="42"/>
                  </a:lnTo>
                  <a:lnTo>
                    <a:pt x="52" y="37"/>
                  </a:lnTo>
                  <a:lnTo>
                    <a:pt x="31" y="30"/>
                  </a:lnTo>
                  <a:lnTo>
                    <a:pt x="25" y="14"/>
                  </a:lnTo>
                  <a:lnTo>
                    <a:pt x="18" y="0"/>
                  </a:lnTo>
                  <a:lnTo>
                    <a:pt x="12" y="8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91" name="Freeform 197">
              <a:extLst>
                <a:ext uri="{FF2B5EF4-FFF2-40B4-BE49-F238E27FC236}">
                  <a16:creationId xmlns:a16="http://schemas.microsoft.com/office/drawing/2014/main" id="{C0C8AA25-3B60-5455-790E-785513F8E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286" y="3296373"/>
              <a:ext cx="210669" cy="221750"/>
            </a:xfrm>
            <a:custGeom>
              <a:avLst/>
              <a:gdLst>
                <a:gd name="T0" fmla="*/ 99 w 136"/>
                <a:gd name="T1" fmla="*/ 0 h 143"/>
                <a:gd name="T2" fmla="*/ 114 w 136"/>
                <a:gd name="T3" fmla="*/ 0 h 143"/>
                <a:gd name="T4" fmla="*/ 118 w 136"/>
                <a:gd name="T5" fmla="*/ 25 h 143"/>
                <a:gd name="T6" fmla="*/ 123 w 136"/>
                <a:gd name="T7" fmla="*/ 34 h 143"/>
                <a:gd name="T8" fmla="*/ 135 w 136"/>
                <a:gd name="T9" fmla="*/ 45 h 143"/>
                <a:gd name="T10" fmla="*/ 117 w 136"/>
                <a:gd name="T11" fmla="*/ 60 h 143"/>
                <a:gd name="T12" fmla="*/ 125 w 136"/>
                <a:gd name="T13" fmla="*/ 87 h 143"/>
                <a:gd name="T14" fmla="*/ 121 w 136"/>
                <a:gd name="T15" fmla="*/ 103 h 143"/>
                <a:gd name="T16" fmla="*/ 114 w 136"/>
                <a:gd name="T17" fmla="*/ 112 h 143"/>
                <a:gd name="T18" fmla="*/ 106 w 136"/>
                <a:gd name="T19" fmla="*/ 114 h 143"/>
                <a:gd name="T20" fmla="*/ 101 w 136"/>
                <a:gd name="T21" fmla="*/ 127 h 143"/>
                <a:gd name="T22" fmla="*/ 91 w 136"/>
                <a:gd name="T23" fmla="*/ 116 h 143"/>
                <a:gd name="T24" fmla="*/ 86 w 136"/>
                <a:gd name="T25" fmla="*/ 122 h 143"/>
                <a:gd name="T26" fmla="*/ 67 w 136"/>
                <a:gd name="T27" fmla="*/ 123 h 143"/>
                <a:gd name="T28" fmla="*/ 63 w 136"/>
                <a:gd name="T29" fmla="*/ 114 h 143"/>
                <a:gd name="T30" fmla="*/ 55 w 136"/>
                <a:gd name="T31" fmla="*/ 116 h 143"/>
                <a:gd name="T32" fmla="*/ 55 w 136"/>
                <a:gd name="T33" fmla="*/ 139 h 143"/>
                <a:gd name="T34" fmla="*/ 46 w 136"/>
                <a:gd name="T35" fmla="*/ 133 h 143"/>
                <a:gd name="T36" fmla="*/ 40 w 136"/>
                <a:gd name="T37" fmla="*/ 124 h 143"/>
                <a:gd name="T38" fmla="*/ 36 w 136"/>
                <a:gd name="T39" fmla="*/ 139 h 143"/>
                <a:gd name="T40" fmla="*/ 26 w 136"/>
                <a:gd name="T41" fmla="*/ 142 h 143"/>
                <a:gd name="T42" fmla="*/ 19 w 136"/>
                <a:gd name="T43" fmla="*/ 131 h 143"/>
                <a:gd name="T44" fmla="*/ 7 w 136"/>
                <a:gd name="T45" fmla="*/ 129 h 143"/>
                <a:gd name="T46" fmla="*/ 0 w 136"/>
                <a:gd name="T47" fmla="*/ 123 h 143"/>
                <a:gd name="T48" fmla="*/ 11 w 136"/>
                <a:gd name="T49" fmla="*/ 112 h 143"/>
                <a:gd name="T50" fmla="*/ 23 w 136"/>
                <a:gd name="T51" fmla="*/ 105 h 143"/>
                <a:gd name="T52" fmla="*/ 32 w 136"/>
                <a:gd name="T53" fmla="*/ 97 h 143"/>
                <a:gd name="T54" fmla="*/ 54 w 136"/>
                <a:gd name="T55" fmla="*/ 99 h 143"/>
                <a:gd name="T56" fmla="*/ 55 w 136"/>
                <a:gd name="T57" fmla="*/ 84 h 143"/>
                <a:gd name="T58" fmla="*/ 60 w 136"/>
                <a:gd name="T59" fmla="*/ 72 h 143"/>
                <a:gd name="T60" fmla="*/ 68 w 136"/>
                <a:gd name="T61" fmla="*/ 76 h 143"/>
                <a:gd name="T62" fmla="*/ 88 w 136"/>
                <a:gd name="T63" fmla="*/ 73 h 143"/>
                <a:gd name="T64" fmla="*/ 91 w 136"/>
                <a:gd name="T65" fmla="*/ 62 h 143"/>
                <a:gd name="T66" fmla="*/ 91 w 136"/>
                <a:gd name="T67" fmla="*/ 44 h 143"/>
                <a:gd name="T68" fmla="*/ 97 w 136"/>
                <a:gd name="T69" fmla="*/ 34 h 143"/>
                <a:gd name="T70" fmla="*/ 92 w 136"/>
                <a:gd name="T71" fmla="*/ 10 h 143"/>
                <a:gd name="T72" fmla="*/ 99 w 136"/>
                <a:gd name="T7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" h="143">
                  <a:moveTo>
                    <a:pt x="99" y="0"/>
                  </a:moveTo>
                  <a:lnTo>
                    <a:pt x="114" y="0"/>
                  </a:lnTo>
                  <a:lnTo>
                    <a:pt x="118" y="25"/>
                  </a:lnTo>
                  <a:lnTo>
                    <a:pt x="123" y="34"/>
                  </a:lnTo>
                  <a:lnTo>
                    <a:pt x="135" y="45"/>
                  </a:lnTo>
                  <a:lnTo>
                    <a:pt x="117" y="60"/>
                  </a:lnTo>
                  <a:lnTo>
                    <a:pt x="125" y="87"/>
                  </a:lnTo>
                  <a:lnTo>
                    <a:pt x="121" y="103"/>
                  </a:lnTo>
                  <a:lnTo>
                    <a:pt x="114" y="112"/>
                  </a:lnTo>
                  <a:lnTo>
                    <a:pt x="106" y="114"/>
                  </a:lnTo>
                  <a:lnTo>
                    <a:pt x="101" y="127"/>
                  </a:lnTo>
                  <a:lnTo>
                    <a:pt x="91" y="116"/>
                  </a:lnTo>
                  <a:lnTo>
                    <a:pt x="86" y="122"/>
                  </a:lnTo>
                  <a:lnTo>
                    <a:pt x="67" y="123"/>
                  </a:lnTo>
                  <a:lnTo>
                    <a:pt x="63" y="114"/>
                  </a:lnTo>
                  <a:lnTo>
                    <a:pt x="55" y="116"/>
                  </a:lnTo>
                  <a:lnTo>
                    <a:pt x="55" y="139"/>
                  </a:lnTo>
                  <a:lnTo>
                    <a:pt x="46" y="133"/>
                  </a:lnTo>
                  <a:lnTo>
                    <a:pt x="40" y="124"/>
                  </a:lnTo>
                  <a:lnTo>
                    <a:pt x="36" y="139"/>
                  </a:lnTo>
                  <a:lnTo>
                    <a:pt x="26" y="142"/>
                  </a:lnTo>
                  <a:lnTo>
                    <a:pt x="19" y="131"/>
                  </a:lnTo>
                  <a:lnTo>
                    <a:pt x="7" y="129"/>
                  </a:lnTo>
                  <a:lnTo>
                    <a:pt x="0" y="123"/>
                  </a:lnTo>
                  <a:lnTo>
                    <a:pt x="11" y="112"/>
                  </a:lnTo>
                  <a:lnTo>
                    <a:pt x="23" y="105"/>
                  </a:lnTo>
                  <a:lnTo>
                    <a:pt x="32" y="97"/>
                  </a:lnTo>
                  <a:lnTo>
                    <a:pt x="54" y="99"/>
                  </a:lnTo>
                  <a:lnTo>
                    <a:pt x="55" y="84"/>
                  </a:lnTo>
                  <a:lnTo>
                    <a:pt x="60" y="72"/>
                  </a:lnTo>
                  <a:lnTo>
                    <a:pt x="68" y="76"/>
                  </a:lnTo>
                  <a:lnTo>
                    <a:pt x="88" y="73"/>
                  </a:lnTo>
                  <a:lnTo>
                    <a:pt x="91" y="62"/>
                  </a:lnTo>
                  <a:lnTo>
                    <a:pt x="91" y="44"/>
                  </a:lnTo>
                  <a:lnTo>
                    <a:pt x="97" y="34"/>
                  </a:lnTo>
                  <a:lnTo>
                    <a:pt x="92" y="10"/>
                  </a:lnTo>
                  <a:lnTo>
                    <a:pt x="99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92" name="Freeform 198">
              <a:extLst>
                <a:ext uri="{FF2B5EF4-FFF2-40B4-BE49-F238E27FC236}">
                  <a16:creationId xmlns:a16="http://schemas.microsoft.com/office/drawing/2014/main" id="{495FB071-34F0-281E-39B4-278C39290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339" y="3504351"/>
              <a:ext cx="50946" cy="85395"/>
            </a:xfrm>
            <a:custGeom>
              <a:avLst/>
              <a:gdLst>
                <a:gd name="T0" fmla="*/ 14 w 34"/>
                <a:gd name="T1" fmla="*/ 5 h 54"/>
                <a:gd name="T2" fmla="*/ 8 w 34"/>
                <a:gd name="T3" fmla="*/ 15 h 54"/>
                <a:gd name="T4" fmla="*/ 0 w 34"/>
                <a:gd name="T5" fmla="*/ 21 h 54"/>
                <a:gd name="T6" fmla="*/ 7 w 34"/>
                <a:gd name="T7" fmla="*/ 36 h 54"/>
                <a:gd name="T8" fmla="*/ 14 w 34"/>
                <a:gd name="T9" fmla="*/ 28 h 54"/>
                <a:gd name="T10" fmla="*/ 21 w 34"/>
                <a:gd name="T11" fmla="*/ 31 h 54"/>
                <a:gd name="T12" fmla="*/ 19 w 34"/>
                <a:gd name="T13" fmla="*/ 40 h 54"/>
                <a:gd name="T14" fmla="*/ 25 w 34"/>
                <a:gd name="T15" fmla="*/ 53 h 54"/>
                <a:gd name="T16" fmla="*/ 33 w 34"/>
                <a:gd name="T17" fmla="*/ 47 h 54"/>
                <a:gd name="T18" fmla="*/ 33 w 34"/>
                <a:gd name="T19" fmla="*/ 32 h 54"/>
                <a:gd name="T20" fmla="*/ 31 w 34"/>
                <a:gd name="T21" fmla="*/ 8 h 54"/>
                <a:gd name="T22" fmla="*/ 25 w 34"/>
                <a:gd name="T23" fmla="*/ 0 h 54"/>
                <a:gd name="T24" fmla="*/ 14 w 34"/>
                <a:gd name="T2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54">
                  <a:moveTo>
                    <a:pt x="14" y="5"/>
                  </a:moveTo>
                  <a:lnTo>
                    <a:pt x="8" y="15"/>
                  </a:lnTo>
                  <a:lnTo>
                    <a:pt x="0" y="21"/>
                  </a:lnTo>
                  <a:lnTo>
                    <a:pt x="7" y="36"/>
                  </a:lnTo>
                  <a:lnTo>
                    <a:pt x="14" y="28"/>
                  </a:lnTo>
                  <a:lnTo>
                    <a:pt x="21" y="31"/>
                  </a:lnTo>
                  <a:lnTo>
                    <a:pt x="19" y="40"/>
                  </a:lnTo>
                  <a:lnTo>
                    <a:pt x="25" y="53"/>
                  </a:lnTo>
                  <a:lnTo>
                    <a:pt x="33" y="47"/>
                  </a:lnTo>
                  <a:lnTo>
                    <a:pt x="33" y="32"/>
                  </a:lnTo>
                  <a:lnTo>
                    <a:pt x="31" y="8"/>
                  </a:lnTo>
                  <a:lnTo>
                    <a:pt x="25" y="0"/>
                  </a:lnTo>
                  <a:lnTo>
                    <a:pt x="14" y="5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93" name="Freeform 199">
              <a:extLst>
                <a:ext uri="{FF2B5EF4-FFF2-40B4-BE49-F238E27FC236}">
                  <a16:creationId xmlns:a16="http://schemas.microsoft.com/office/drawing/2014/main" id="{5C84E1A2-2824-F483-002E-B09D3DC33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617" y="2941022"/>
              <a:ext cx="1259884" cy="931078"/>
            </a:xfrm>
            <a:custGeom>
              <a:avLst/>
              <a:gdLst>
                <a:gd name="T0" fmla="*/ 622 w 817"/>
                <a:gd name="T1" fmla="*/ 289 h 602"/>
                <a:gd name="T2" fmla="*/ 663 w 817"/>
                <a:gd name="T3" fmla="*/ 292 h 602"/>
                <a:gd name="T4" fmla="*/ 670 w 817"/>
                <a:gd name="T5" fmla="*/ 320 h 602"/>
                <a:gd name="T6" fmla="*/ 674 w 817"/>
                <a:gd name="T7" fmla="*/ 378 h 602"/>
                <a:gd name="T8" fmla="*/ 696 w 817"/>
                <a:gd name="T9" fmla="*/ 431 h 602"/>
                <a:gd name="T10" fmla="*/ 691 w 817"/>
                <a:gd name="T11" fmla="*/ 487 h 602"/>
                <a:gd name="T12" fmla="*/ 664 w 817"/>
                <a:gd name="T13" fmla="*/ 529 h 602"/>
                <a:gd name="T14" fmla="*/ 641 w 817"/>
                <a:gd name="T15" fmla="*/ 548 h 602"/>
                <a:gd name="T16" fmla="*/ 595 w 817"/>
                <a:gd name="T17" fmla="*/ 567 h 602"/>
                <a:gd name="T18" fmla="*/ 540 w 817"/>
                <a:gd name="T19" fmla="*/ 601 h 602"/>
                <a:gd name="T20" fmla="*/ 519 w 817"/>
                <a:gd name="T21" fmla="*/ 593 h 602"/>
                <a:gd name="T22" fmla="*/ 460 w 817"/>
                <a:gd name="T23" fmla="*/ 555 h 602"/>
                <a:gd name="T24" fmla="*/ 428 w 817"/>
                <a:gd name="T25" fmla="*/ 587 h 602"/>
                <a:gd name="T26" fmla="*/ 391 w 817"/>
                <a:gd name="T27" fmla="*/ 577 h 602"/>
                <a:gd name="T28" fmla="*/ 364 w 817"/>
                <a:gd name="T29" fmla="*/ 537 h 602"/>
                <a:gd name="T30" fmla="*/ 380 w 817"/>
                <a:gd name="T31" fmla="*/ 504 h 602"/>
                <a:gd name="T32" fmla="*/ 354 w 817"/>
                <a:gd name="T33" fmla="*/ 481 h 602"/>
                <a:gd name="T34" fmla="*/ 306 w 817"/>
                <a:gd name="T35" fmla="*/ 458 h 602"/>
                <a:gd name="T36" fmla="*/ 257 w 817"/>
                <a:gd name="T37" fmla="*/ 479 h 602"/>
                <a:gd name="T38" fmla="*/ 219 w 817"/>
                <a:gd name="T39" fmla="*/ 480 h 602"/>
                <a:gd name="T40" fmla="*/ 163 w 817"/>
                <a:gd name="T41" fmla="*/ 464 h 602"/>
                <a:gd name="T42" fmla="*/ 142 w 817"/>
                <a:gd name="T43" fmla="*/ 450 h 602"/>
                <a:gd name="T44" fmla="*/ 100 w 817"/>
                <a:gd name="T45" fmla="*/ 426 h 602"/>
                <a:gd name="T46" fmla="*/ 68 w 817"/>
                <a:gd name="T47" fmla="*/ 387 h 602"/>
                <a:gd name="T48" fmla="*/ 17 w 817"/>
                <a:gd name="T49" fmla="*/ 387 h 602"/>
                <a:gd name="T50" fmla="*/ 14 w 817"/>
                <a:gd name="T51" fmla="*/ 344 h 602"/>
                <a:gd name="T52" fmla="*/ 15 w 817"/>
                <a:gd name="T53" fmla="*/ 310 h 602"/>
                <a:gd name="T54" fmla="*/ 14 w 817"/>
                <a:gd name="T55" fmla="*/ 269 h 602"/>
                <a:gd name="T56" fmla="*/ 40 w 817"/>
                <a:gd name="T57" fmla="*/ 266 h 602"/>
                <a:gd name="T58" fmla="*/ 81 w 817"/>
                <a:gd name="T59" fmla="*/ 248 h 602"/>
                <a:gd name="T60" fmla="*/ 76 w 817"/>
                <a:gd name="T61" fmla="*/ 192 h 602"/>
                <a:gd name="T62" fmla="*/ 111 w 817"/>
                <a:gd name="T63" fmla="*/ 161 h 602"/>
                <a:gd name="T64" fmla="*/ 150 w 817"/>
                <a:gd name="T65" fmla="*/ 126 h 602"/>
                <a:gd name="T66" fmla="*/ 172 w 817"/>
                <a:gd name="T67" fmla="*/ 105 h 602"/>
                <a:gd name="T68" fmla="*/ 210 w 817"/>
                <a:gd name="T69" fmla="*/ 120 h 602"/>
                <a:gd name="T70" fmla="*/ 258 w 817"/>
                <a:gd name="T71" fmla="*/ 167 h 602"/>
                <a:gd name="T72" fmla="*/ 298 w 817"/>
                <a:gd name="T73" fmla="*/ 198 h 602"/>
                <a:gd name="T74" fmla="*/ 406 w 817"/>
                <a:gd name="T75" fmla="*/ 218 h 602"/>
                <a:gd name="T76" fmla="*/ 460 w 817"/>
                <a:gd name="T77" fmla="*/ 214 h 602"/>
                <a:gd name="T78" fmla="*/ 513 w 817"/>
                <a:gd name="T79" fmla="*/ 182 h 602"/>
                <a:gd name="T80" fmla="*/ 546 w 817"/>
                <a:gd name="T81" fmla="*/ 158 h 602"/>
                <a:gd name="T82" fmla="*/ 604 w 817"/>
                <a:gd name="T83" fmla="*/ 124 h 602"/>
                <a:gd name="T84" fmla="*/ 558 w 817"/>
                <a:gd name="T85" fmla="*/ 115 h 602"/>
                <a:gd name="T86" fmla="*/ 557 w 817"/>
                <a:gd name="T87" fmla="*/ 65 h 602"/>
                <a:gd name="T88" fmla="*/ 591 w 817"/>
                <a:gd name="T89" fmla="*/ 49 h 602"/>
                <a:gd name="T90" fmla="*/ 600 w 817"/>
                <a:gd name="T91" fmla="*/ 0 h 602"/>
                <a:gd name="T92" fmla="*/ 689 w 817"/>
                <a:gd name="T93" fmla="*/ 29 h 602"/>
                <a:gd name="T94" fmla="*/ 714 w 817"/>
                <a:gd name="T95" fmla="*/ 73 h 602"/>
                <a:gd name="T96" fmla="*/ 763 w 817"/>
                <a:gd name="T97" fmla="*/ 97 h 602"/>
                <a:gd name="T98" fmla="*/ 808 w 817"/>
                <a:gd name="T99" fmla="*/ 103 h 602"/>
                <a:gd name="T100" fmla="*/ 806 w 817"/>
                <a:gd name="T101" fmla="*/ 130 h 602"/>
                <a:gd name="T102" fmla="*/ 783 w 817"/>
                <a:gd name="T103" fmla="*/ 178 h 602"/>
                <a:gd name="T104" fmla="*/ 797 w 817"/>
                <a:gd name="T105" fmla="*/ 198 h 602"/>
                <a:gd name="T106" fmla="*/ 755 w 817"/>
                <a:gd name="T107" fmla="*/ 230 h 602"/>
                <a:gd name="T108" fmla="*/ 721 w 817"/>
                <a:gd name="T109" fmla="*/ 248 h 602"/>
                <a:gd name="T110" fmla="*/ 669 w 817"/>
                <a:gd name="T111" fmla="*/ 275 h 602"/>
                <a:gd name="T112" fmla="*/ 657 w 817"/>
                <a:gd name="T113" fmla="*/ 24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7" h="602">
                  <a:moveTo>
                    <a:pt x="641" y="259"/>
                  </a:moveTo>
                  <a:lnTo>
                    <a:pt x="621" y="274"/>
                  </a:lnTo>
                  <a:lnTo>
                    <a:pt x="622" y="289"/>
                  </a:lnTo>
                  <a:lnTo>
                    <a:pt x="637" y="302"/>
                  </a:lnTo>
                  <a:lnTo>
                    <a:pt x="652" y="303"/>
                  </a:lnTo>
                  <a:lnTo>
                    <a:pt x="663" y="292"/>
                  </a:lnTo>
                  <a:lnTo>
                    <a:pt x="685" y="294"/>
                  </a:lnTo>
                  <a:lnTo>
                    <a:pt x="689" y="314"/>
                  </a:lnTo>
                  <a:lnTo>
                    <a:pt x="670" y="320"/>
                  </a:lnTo>
                  <a:lnTo>
                    <a:pt x="655" y="334"/>
                  </a:lnTo>
                  <a:lnTo>
                    <a:pt x="661" y="353"/>
                  </a:lnTo>
                  <a:lnTo>
                    <a:pt x="674" y="378"/>
                  </a:lnTo>
                  <a:lnTo>
                    <a:pt x="692" y="397"/>
                  </a:lnTo>
                  <a:lnTo>
                    <a:pt x="692" y="413"/>
                  </a:lnTo>
                  <a:lnTo>
                    <a:pt x="696" y="431"/>
                  </a:lnTo>
                  <a:lnTo>
                    <a:pt x="703" y="471"/>
                  </a:lnTo>
                  <a:lnTo>
                    <a:pt x="693" y="474"/>
                  </a:lnTo>
                  <a:lnTo>
                    <a:pt x="691" y="487"/>
                  </a:lnTo>
                  <a:lnTo>
                    <a:pt x="677" y="500"/>
                  </a:lnTo>
                  <a:lnTo>
                    <a:pt x="678" y="519"/>
                  </a:lnTo>
                  <a:lnTo>
                    <a:pt x="664" y="529"/>
                  </a:lnTo>
                  <a:lnTo>
                    <a:pt x="655" y="530"/>
                  </a:lnTo>
                  <a:lnTo>
                    <a:pt x="652" y="545"/>
                  </a:lnTo>
                  <a:lnTo>
                    <a:pt x="641" y="548"/>
                  </a:lnTo>
                  <a:lnTo>
                    <a:pt x="638" y="563"/>
                  </a:lnTo>
                  <a:lnTo>
                    <a:pt x="613" y="570"/>
                  </a:lnTo>
                  <a:lnTo>
                    <a:pt x="595" y="567"/>
                  </a:lnTo>
                  <a:lnTo>
                    <a:pt x="572" y="575"/>
                  </a:lnTo>
                  <a:lnTo>
                    <a:pt x="549" y="593"/>
                  </a:lnTo>
                  <a:lnTo>
                    <a:pt x="540" y="601"/>
                  </a:lnTo>
                  <a:lnTo>
                    <a:pt x="534" y="581"/>
                  </a:lnTo>
                  <a:lnTo>
                    <a:pt x="525" y="576"/>
                  </a:lnTo>
                  <a:lnTo>
                    <a:pt x="519" y="593"/>
                  </a:lnTo>
                  <a:lnTo>
                    <a:pt x="497" y="563"/>
                  </a:lnTo>
                  <a:lnTo>
                    <a:pt x="475" y="555"/>
                  </a:lnTo>
                  <a:lnTo>
                    <a:pt x="460" y="555"/>
                  </a:lnTo>
                  <a:lnTo>
                    <a:pt x="437" y="567"/>
                  </a:lnTo>
                  <a:lnTo>
                    <a:pt x="426" y="573"/>
                  </a:lnTo>
                  <a:lnTo>
                    <a:pt x="428" y="587"/>
                  </a:lnTo>
                  <a:lnTo>
                    <a:pt x="408" y="590"/>
                  </a:lnTo>
                  <a:lnTo>
                    <a:pt x="405" y="581"/>
                  </a:lnTo>
                  <a:lnTo>
                    <a:pt x="391" y="577"/>
                  </a:lnTo>
                  <a:lnTo>
                    <a:pt x="387" y="554"/>
                  </a:lnTo>
                  <a:lnTo>
                    <a:pt x="380" y="539"/>
                  </a:lnTo>
                  <a:lnTo>
                    <a:pt x="364" y="537"/>
                  </a:lnTo>
                  <a:lnTo>
                    <a:pt x="365" y="524"/>
                  </a:lnTo>
                  <a:lnTo>
                    <a:pt x="375" y="516"/>
                  </a:lnTo>
                  <a:lnTo>
                    <a:pt x="380" y="504"/>
                  </a:lnTo>
                  <a:lnTo>
                    <a:pt x="375" y="487"/>
                  </a:lnTo>
                  <a:lnTo>
                    <a:pt x="371" y="479"/>
                  </a:lnTo>
                  <a:lnTo>
                    <a:pt x="354" y="481"/>
                  </a:lnTo>
                  <a:lnTo>
                    <a:pt x="345" y="467"/>
                  </a:lnTo>
                  <a:lnTo>
                    <a:pt x="329" y="458"/>
                  </a:lnTo>
                  <a:lnTo>
                    <a:pt x="306" y="458"/>
                  </a:lnTo>
                  <a:lnTo>
                    <a:pt x="288" y="468"/>
                  </a:lnTo>
                  <a:lnTo>
                    <a:pt x="280" y="479"/>
                  </a:lnTo>
                  <a:lnTo>
                    <a:pt x="257" y="479"/>
                  </a:lnTo>
                  <a:lnTo>
                    <a:pt x="241" y="471"/>
                  </a:lnTo>
                  <a:lnTo>
                    <a:pt x="233" y="486"/>
                  </a:lnTo>
                  <a:lnTo>
                    <a:pt x="219" y="480"/>
                  </a:lnTo>
                  <a:lnTo>
                    <a:pt x="188" y="478"/>
                  </a:lnTo>
                  <a:lnTo>
                    <a:pt x="174" y="470"/>
                  </a:lnTo>
                  <a:lnTo>
                    <a:pt x="163" y="464"/>
                  </a:lnTo>
                  <a:lnTo>
                    <a:pt x="161" y="448"/>
                  </a:lnTo>
                  <a:lnTo>
                    <a:pt x="156" y="458"/>
                  </a:lnTo>
                  <a:lnTo>
                    <a:pt x="142" y="450"/>
                  </a:lnTo>
                  <a:lnTo>
                    <a:pt x="129" y="438"/>
                  </a:lnTo>
                  <a:lnTo>
                    <a:pt x="113" y="438"/>
                  </a:lnTo>
                  <a:lnTo>
                    <a:pt x="100" y="426"/>
                  </a:lnTo>
                  <a:lnTo>
                    <a:pt x="79" y="421"/>
                  </a:lnTo>
                  <a:lnTo>
                    <a:pt x="79" y="395"/>
                  </a:lnTo>
                  <a:lnTo>
                    <a:pt x="68" y="387"/>
                  </a:lnTo>
                  <a:lnTo>
                    <a:pt x="51" y="385"/>
                  </a:lnTo>
                  <a:lnTo>
                    <a:pt x="31" y="398"/>
                  </a:lnTo>
                  <a:lnTo>
                    <a:pt x="17" y="387"/>
                  </a:lnTo>
                  <a:lnTo>
                    <a:pt x="19" y="368"/>
                  </a:lnTo>
                  <a:lnTo>
                    <a:pt x="11" y="358"/>
                  </a:lnTo>
                  <a:lnTo>
                    <a:pt x="14" y="344"/>
                  </a:lnTo>
                  <a:lnTo>
                    <a:pt x="17" y="321"/>
                  </a:lnTo>
                  <a:lnTo>
                    <a:pt x="17" y="308"/>
                  </a:lnTo>
                  <a:lnTo>
                    <a:pt x="15" y="310"/>
                  </a:lnTo>
                  <a:lnTo>
                    <a:pt x="0" y="299"/>
                  </a:lnTo>
                  <a:lnTo>
                    <a:pt x="2" y="277"/>
                  </a:lnTo>
                  <a:lnTo>
                    <a:pt x="14" y="269"/>
                  </a:lnTo>
                  <a:lnTo>
                    <a:pt x="35" y="282"/>
                  </a:lnTo>
                  <a:lnTo>
                    <a:pt x="42" y="275"/>
                  </a:lnTo>
                  <a:lnTo>
                    <a:pt x="40" y="266"/>
                  </a:lnTo>
                  <a:lnTo>
                    <a:pt x="64" y="261"/>
                  </a:lnTo>
                  <a:lnTo>
                    <a:pt x="69" y="252"/>
                  </a:lnTo>
                  <a:lnTo>
                    <a:pt x="81" y="248"/>
                  </a:lnTo>
                  <a:lnTo>
                    <a:pt x="82" y="208"/>
                  </a:lnTo>
                  <a:lnTo>
                    <a:pt x="71" y="203"/>
                  </a:lnTo>
                  <a:lnTo>
                    <a:pt x="76" y="192"/>
                  </a:lnTo>
                  <a:lnTo>
                    <a:pt x="104" y="189"/>
                  </a:lnTo>
                  <a:lnTo>
                    <a:pt x="110" y="181"/>
                  </a:lnTo>
                  <a:lnTo>
                    <a:pt x="111" y="161"/>
                  </a:lnTo>
                  <a:lnTo>
                    <a:pt x="126" y="153"/>
                  </a:lnTo>
                  <a:lnTo>
                    <a:pt x="144" y="159"/>
                  </a:lnTo>
                  <a:lnTo>
                    <a:pt x="150" y="126"/>
                  </a:lnTo>
                  <a:lnTo>
                    <a:pt x="157" y="119"/>
                  </a:lnTo>
                  <a:lnTo>
                    <a:pt x="169" y="116"/>
                  </a:lnTo>
                  <a:lnTo>
                    <a:pt x="172" y="105"/>
                  </a:lnTo>
                  <a:lnTo>
                    <a:pt x="181" y="98"/>
                  </a:lnTo>
                  <a:lnTo>
                    <a:pt x="189" y="109"/>
                  </a:lnTo>
                  <a:lnTo>
                    <a:pt x="210" y="120"/>
                  </a:lnTo>
                  <a:lnTo>
                    <a:pt x="214" y="136"/>
                  </a:lnTo>
                  <a:lnTo>
                    <a:pt x="225" y="161"/>
                  </a:lnTo>
                  <a:lnTo>
                    <a:pt x="258" y="167"/>
                  </a:lnTo>
                  <a:lnTo>
                    <a:pt x="272" y="170"/>
                  </a:lnTo>
                  <a:lnTo>
                    <a:pt x="288" y="179"/>
                  </a:lnTo>
                  <a:lnTo>
                    <a:pt x="298" y="198"/>
                  </a:lnTo>
                  <a:lnTo>
                    <a:pt x="308" y="207"/>
                  </a:lnTo>
                  <a:lnTo>
                    <a:pt x="388" y="213"/>
                  </a:lnTo>
                  <a:lnTo>
                    <a:pt x="406" y="218"/>
                  </a:lnTo>
                  <a:lnTo>
                    <a:pt x="427" y="230"/>
                  </a:lnTo>
                  <a:lnTo>
                    <a:pt x="448" y="223"/>
                  </a:lnTo>
                  <a:lnTo>
                    <a:pt x="460" y="214"/>
                  </a:lnTo>
                  <a:lnTo>
                    <a:pt x="488" y="218"/>
                  </a:lnTo>
                  <a:lnTo>
                    <a:pt x="511" y="199"/>
                  </a:lnTo>
                  <a:lnTo>
                    <a:pt x="513" y="182"/>
                  </a:lnTo>
                  <a:lnTo>
                    <a:pt x="513" y="165"/>
                  </a:lnTo>
                  <a:lnTo>
                    <a:pt x="532" y="172"/>
                  </a:lnTo>
                  <a:lnTo>
                    <a:pt x="546" y="158"/>
                  </a:lnTo>
                  <a:lnTo>
                    <a:pt x="558" y="148"/>
                  </a:lnTo>
                  <a:lnTo>
                    <a:pt x="580" y="136"/>
                  </a:lnTo>
                  <a:lnTo>
                    <a:pt x="604" y="124"/>
                  </a:lnTo>
                  <a:lnTo>
                    <a:pt x="593" y="109"/>
                  </a:lnTo>
                  <a:lnTo>
                    <a:pt x="570" y="112"/>
                  </a:lnTo>
                  <a:lnTo>
                    <a:pt x="558" y="115"/>
                  </a:lnTo>
                  <a:lnTo>
                    <a:pt x="555" y="109"/>
                  </a:lnTo>
                  <a:lnTo>
                    <a:pt x="553" y="77"/>
                  </a:lnTo>
                  <a:lnTo>
                    <a:pt x="557" y="65"/>
                  </a:lnTo>
                  <a:lnTo>
                    <a:pt x="568" y="76"/>
                  </a:lnTo>
                  <a:lnTo>
                    <a:pt x="587" y="76"/>
                  </a:lnTo>
                  <a:lnTo>
                    <a:pt x="591" y="49"/>
                  </a:lnTo>
                  <a:lnTo>
                    <a:pt x="602" y="40"/>
                  </a:lnTo>
                  <a:lnTo>
                    <a:pt x="592" y="14"/>
                  </a:lnTo>
                  <a:lnTo>
                    <a:pt x="600" y="0"/>
                  </a:lnTo>
                  <a:lnTo>
                    <a:pt x="661" y="1"/>
                  </a:lnTo>
                  <a:lnTo>
                    <a:pt x="675" y="17"/>
                  </a:lnTo>
                  <a:lnTo>
                    <a:pt x="689" y="29"/>
                  </a:lnTo>
                  <a:lnTo>
                    <a:pt x="700" y="42"/>
                  </a:lnTo>
                  <a:lnTo>
                    <a:pt x="703" y="59"/>
                  </a:lnTo>
                  <a:lnTo>
                    <a:pt x="714" y="73"/>
                  </a:lnTo>
                  <a:lnTo>
                    <a:pt x="740" y="78"/>
                  </a:lnTo>
                  <a:lnTo>
                    <a:pt x="751" y="88"/>
                  </a:lnTo>
                  <a:lnTo>
                    <a:pt x="763" y="97"/>
                  </a:lnTo>
                  <a:lnTo>
                    <a:pt x="769" y="106"/>
                  </a:lnTo>
                  <a:lnTo>
                    <a:pt x="783" y="107"/>
                  </a:lnTo>
                  <a:lnTo>
                    <a:pt x="808" y="103"/>
                  </a:lnTo>
                  <a:lnTo>
                    <a:pt x="813" y="109"/>
                  </a:lnTo>
                  <a:lnTo>
                    <a:pt x="816" y="122"/>
                  </a:lnTo>
                  <a:lnTo>
                    <a:pt x="806" y="130"/>
                  </a:lnTo>
                  <a:lnTo>
                    <a:pt x="804" y="165"/>
                  </a:lnTo>
                  <a:lnTo>
                    <a:pt x="791" y="164"/>
                  </a:lnTo>
                  <a:lnTo>
                    <a:pt x="783" y="178"/>
                  </a:lnTo>
                  <a:lnTo>
                    <a:pt x="784" y="194"/>
                  </a:lnTo>
                  <a:lnTo>
                    <a:pt x="798" y="198"/>
                  </a:lnTo>
                  <a:lnTo>
                    <a:pt x="797" y="198"/>
                  </a:lnTo>
                  <a:lnTo>
                    <a:pt x="783" y="209"/>
                  </a:lnTo>
                  <a:lnTo>
                    <a:pt x="769" y="213"/>
                  </a:lnTo>
                  <a:lnTo>
                    <a:pt x="755" y="230"/>
                  </a:lnTo>
                  <a:lnTo>
                    <a:pt x="741" y="230"/>
                  </a:lnTo>
                  <a:lnTo>
                    <a:pt x="729" y="224"/>
                  </a:lnTo>
                  <a:lnTo>
                    <a:pt x="721" y="248"/>
                  </a:lnTo>
                  <a:lnTo>
                    <a:pt x="707" y="257"/>
                  </a:lnTo>
                  <a:lnTo>
                    <a:pt x="689" y="268"/>
                  </a:lnTo>
                  <a:lnTo>
                    <a:pt x="669" y="275"/>
                  </a:lnTo>
                  <a:lnTo>
                    <a:pt x="667" y="258"/>
                  </a:lnTo>
                  <a:lnTo>
                    <a:pt x="663" y="242"/>
                  </a:lnTo>
                  <a:lnTo>
                    <a:pt x="657" y="241"/>
                  </a:lnTo>
                  <a:lnTo>
                    <a:pt x="648" y="248"/>
                  </a:lnTo>
                  <a:lnTo>
                    <a:pt x="641" y="25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94" name="Freeform 200">
              <a:extLst>
                <a:ext uri="{FF2B5EF4-FFF2-40B4-BE49-F238E27FC236}">
                  <a16:creationId xmlns:a16="http://schemas.microsoft.com/office/drawing/2014/main" id="{7A11BABB-D2CC-33FF-B4F6-0C519841D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517" y="3270204"/>
              <a:ext cx="107400" cy="139111"/>
            </a:xfrm>
            <a:custGeom>
              <a:avLst/>
              <a:gdLst>
                <a:gd name="T0" fmla="*/ 67 w 70"/>
                <a:gd name="T1" fmla="*/ 0 h 91"/>
                <a:gd name="T2" fmla="*/ 69 w 70"/>
                <a:gd name="T3" fmla="*/ 25 h 91"/>
                <a:gd name="T4" fmla="*/ 60 w 70"/>
                <a:gd name="T5" fmla="*/ 31 h 91"/>
                <a:gd name="T6" fmla="*/ 52 w 70"/>
                <a:gd name="T7" fmla="*/ 45 h 91"/>
                <a:gd name="T8" fmla="*/ 39 w 70"/>
                <a:gd name="T9" fmla="*/ 51 h 91"/>
                <a:gd name="T10" fmla="*/ 55 w 70"/>
                <a:gd name="T11" fmla="*/ 67 h 91"/>
                <a:gd name="T12" fmla="*/ 50 w 70"/>
                <a:gd name="T13" fmla="*/ 82 h 91"/>
                <a:gd name="T14" fmla="*/ 29 w 70"/>
                <a:gd name="T15" fmla="*/ 90 h 91"/>
                <a:gd name="T16" fmla="*/ 22 w 70"/>
                <a:gd name="T17" fmla="*/ 81 h 91"/>
                <a:gd name="T18" fmla="*/ 4 w 70"/>
                <a:gd name="T19" fmla="*/ 73 h 91"/>
                <a:gd name="T20" fmla="*/ 15 w 70"/>
                <a:gd name="T21" fmla="*/ 65 h 91"/>
                <a:gd name="T22" fmla="*/ 16 w 70"/>
                <a:gd name="T23" fmla="*/ 48 h 91"/>
                <a:gd name="T24" fmla="*/ 4 w 70"/>
                <a:gd name="T25" fmla="*/ 45 h 91"/>
                <a:gd name="T26" fmla="*/ 0 w 70"/>
                <a:gd name="T27" fmla="*/ 45 h 91"/>
                <a:gd name="T28" fmla="*/ 14 w 70"/>
                <a:gd name="T29" fmla="*/ 37 h 91"/>
                <a:gd name="T30" fmla="*/ 22 w 70"/>
                <a:gd name="T31" fmla="*/ 12 h 91"/>
                <a:gd name="T32" fmla="*/ 34 w 70"/>
                <a:gd name="T33" fmla="*/ 18 h 91"/>
                <a:gd name="T34" fmla="*/ 48 w 70"/>
                <a:gd name="T35" fmla="*/ 18 h 91"/>
                <a:gd name="T36" fmla="*/ 62 w 70"/>
                <a:gd name="T37" fmla="*/ 1 h 91"/>
                <a:gd name="T38" fmla="*/ 67 w 70"/>
                <a:gd name="T3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91">
                  <a:moveTo>
                    <a:pt x="67" y="0"/>
                  </a:moveTo>
                  <a:lnTo>
                    <a:pt x="69" y="25"/>
                  </a:lnTo>
                  <a:lnTo>
                    <a:pt x="60" y="31"/>
                  </a:lnTo>
                  <a:lnTo>
                    <a:pt x="52" y="45"/>
                  </a:lnTo>
                  <a:lnTo>
                    <a:pt x="39" y="51"/>
                  </a:lnTo>
                  <a:lnTo>
                    <a:pt x="55" y="67"/>
                  </a:lnTo>
                  <a:lnTo>
                    <a:pt x="50" y="82"/>
                  </a:lnTo>
                  <a:lnTo>
                    <a:pt x="29" y="90"/>
                  </a:lnTo>
                  <a:lnTo>
                    <a:pt x="22" y="81"/>
                  </a:lnTo>
                  <a:lnTo>
                    <a:pt x="4" y="73"/>
                  </a:lnTo>
                  <a:lnTo>
                    <a:pt x="15" y="65"/>
                  </a:lnTo>
                  <a:lnTo>
                    <a:pt x="16" y="48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4" y="37"/>
                  </a:lnTo>
                  <a:lnTo>
                    <a:pt x="22" y="12"/>
                  </a:lnTo>
                  <a:lnTo>
                    <a:pt x="34" y="18"/>
                  </a:lnTo>
                  <a:lnTo>
                    <a:pt x="48" y="18"/>
                  </a:lnTo>
                  <a:lnTo>
                    <a:pt x="62" y="1"/>
                  </a:lnTo>
                  <a:lnTo>
                    <a:pt x="67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95" name="Freeform 201">
              <a:extLst>
                <a:ext uri="{FF2B5EF4-FFF2-40B4-BE49-F238E27FC236}">
                  <a16:creationId xmlns:a16="http://schemas.microsoft.com/office/drawing/2014/main" id="{B409C8BD-4105-CF59-DD92-3C897681C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1756" y="3682027"/>
              <a:ext cx="173493" cy="447633"/>
            </a:xfrm>
            <a:custGeom>
              <a:avLst/>
              <a:gdLst>
                <a:gd name="T0" fmla="*/ 1 w 113"/>
                <a:gd name="T1" fmla="*/ 109 h 289"/>
                <a:gd name="T2" fmla="*/ 8 w 113"/>
                <a:gd name="T3" fmla="*/ 97 h 289"/>
                <a:gd name="T4" fmla="*/ 8 w 113"/>
                <a:gd name="T5" fmla="*/ 69 h 289"/>
                <a:gd name="T6" fmla="*/ 21 w 113"/>
                <a:gd name="T7" fmla="*/ 54 h 289"/>
                <a:gd name="T8" fmla="*/ 27 w 113"/>
                <a:gd name="T9" fmla="*/ 35 h 289"/>
                <a:gd name="T10" fmla="*/ 38 w 113"/>
                <a:gd name="T11" fmla="*/ 20 h 289"/>
                <a:gd name="T12" fmla="*/ 56 w 113"/>
                <a:gd name="T13" fmla="*/ 11 h 289"/>
                <a:gd name="T14" fmla="*/ 57 w 113"/>
                <a:gd name="T15" fmla="*/ 3 h 289"/>
                <a:gd name="T16" fmla="*/ 74 w 113"/>
                <a:gd name="T17" fmla="*/ 0 h 289"/>
                <a:gd name="T18" fmla="*/ 78 w 113"/>
                <a:gd name="T19" fmla="*/ 8 h 289"/>
                <a:gd name="T20" fmla="*/ 84 w 113"/>
                <a:gd name="T21" fmla="*/ 25 h 289"/>
                <a:gd name="T22" fmla="*/ 78 w 113"/>
                <a:gd name="T23" fmla="*/ 37 h 289"/>
                <a:gd name="T24" fmla="*/ 68 w 113"/>
                <a:gd name="T25" fmla="*/ 45 h 289"/>
                <a:gd name="T26" fmla="*/ 67 w 113"/>
                <a:gd name="T27" fmla="*/ 58 h 289"/>
                <a:gd name="T28" fmla="*/ 83 w 113"/>
                <a:gd name="T29" fmla="*/ 60 h 289"/>
                <a:gd name="T30" fmla="*/ 91 w 113"/>
                <a:gd name="T31" fmla="*/ 75 h 289"/>
                <a:gd name="T32" fmla="*/ 94 w 113"/>
                <a:gd name="T33" fmla="*/ 98 h 289"/>
                <a:gd name="T34" fmla="*/ 109 w 113"/>
                <a:gd name="T35" fmla="*/ 102 h 289"/>
                <a:gd name="T36" fmla="*/ 112 w 113"/>
                <a:gd name="T37" fmla="*/ 111 h 289"/>
                <a:gd name="T38" fmla="*/ 105 w 113"/>
                <a:gd name="T39" fmla="*/ 125 h 289"/>
                <a:gd name="T40" fmla="*/ 97 w 113"/>
                <a:gd name="T41" fmla="*/ 132 h 289"/>
                <a:gd name="T42" fmla="*/ 82 w 113"/>
                <a:gd name="T43" fmla="*/ 138 h 289"/>
                <a:gd name="T44" fmla="*/ 80 w 113"/>
                <a:gd name="T45" fmla="*/ 164 h 289"/>
                <a:gd name="T46" fmla="*/ 84 w 113"/>
                <a:gd name="T47" fmla="*/ 175 h 289"/>
                <a:gd name="T48" fmla="*/ 96 w 113"/>
                <a:gd name="T49" fmla="*/ 190 h 289"/>
                <a:gd name="T50" fmla="*/ 91 w 113"/>
                <a:gd name="T51" fmla="*/ 215 h 289"/>
                <a:gd name="T52" fmla="*/ 93 w 113"/>
                <a:gd name="T53" fmla="*/ 227 h 289"/>
                <a:gd name="T54" fmla="*/ 98 w 113"/>
                <a:gd name="T55" fmla="*/ 246 h 289"/>
                <a:gd name="T56" fmla="*/ 110 w 113"/>
                <a:gd name="T57" fmla="*/ 257 h 289"/>
                <a:gd name="T58" fmla="*/ 101 w 113"/>
                <a:gd name="T59" fmla="*/ 278 h 289"/>
                <a:gd name="T60" fmla="*/ 94 w 113"/>
                <a:gd name="T61" fmla="*/ 288 h 289"/>
                <a:gd name="T62" fmla="*/ 88 w 113"/>
                <a:gd name="T63" fmla="*/ 261 h 289"/>
                <a:gd name="T64" fmla="*/ 84 w 113"/>
                <a:gd name="T65" fmla="*/ 242 h 289"/>
                <a:gd name="T66" fmla="*/ 73 w 113"/>
                <a:gd name="T67" fmla="*/ 234 h 289"/>
                <a:gd name="T68" fmla="*/ 78 w 113"/>
                <a:gd name="T69" fmla="*/ 197 h 289"/>
                <a:gd name="T70" fmla="*/ 64 w 113"/>
                <a:gd name="T71" fmla="*/ 175 h 289"/>
                <a:gd name="T72" fmla="*/ 56 w 113"/>
                <a:gd name="T73" fmla="*/ 187 h 289"/>
                <a:gd name="T74" fmla="*/ 46 w 113"/>
                <a:gd name="T75" fmla="*/ 197 h 289"/>
                <a:gd name="T76" fmla="*/ 32 w 113"/>
                <a:gd name="T77" fmla="*/ 192 h 289"/>
                <a:gd name="T78" fmla="*/ 28 w 113"/>
                <a:gd name="T79" fmla="*/ 160 h 289"/>
                <a:gd name="T80" fmla="*/ 25 w 113"/>
                <a:gd name="T81" fmla="*/ 145 h 289"/>
                <a:gd name="T82" fmla="*/ 13 w 113"/>
                <a:gd name="T83" fmla="*/ 128 h 289"/>
                <a:gd name="T84" fmla="*/ 0 w 113"/>
                <a:gd name="T85" fmla="*/ 117 h 289"/>
                <a:gd name="T86" fmla="*/ 1 w 113"/>
                <a:gd name="T87" fmla="*/ 10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289">
                  <a:moveTo>
                    <a:pt x="1" y="109"/>
                  </a:moveTo>
                  <a:lnTo>
                    <a:pt x="8" y="97"/>
                  </a:lnTo>
                  <a:lnTo>
                    <a:pt x="8" y="69"/>
                  </a:lnTo>
                  <a:lnTo>
                    <a:pt x="21" y="54"/>
                  </a:lnTo>
                  <a:lnTo>
                    <a:pt x="27" y="35"/>
                  </a:lnTo>
                  <a:lnTo>
                    <a:pt x="38" y="20"/>
                  </a:lnTo>
                  <a:lnTo>
                    <a:pt x="56" y="11"/>
                  </a:lnTo>
                  <a:lnTo>
                    <a:pt x="57" y="3"/>
                  </a:lnTo>
                  <a:lnTo>
                    <a:pt x="74" y="0"/>
                  </a:lnTo>
                  <a:lnTo>
                    <a:pt x="78" y="8"/>
                  </a:lnTo>
                  <a:lnTo>
                    <a:pt x="84" y="25"/>
                  </a:lnTo>
                  <a:lnTo>
                    <a:pt x="78" y="37"/>
                  </a:lnTo>
                  <a:lnTo>
                    <a:pt x="68" y="45"/>
                  </a:lnTo>
                  <a:lnTo>
                    <a:pt x="67" y="58"/>
                  </a:lnTo>
                  <a:lnTo>
                    <a:pt x="83" y="60"/>
                  </a:lnTo>
                  <a:lnTo>
                    <a:pt x="91" y="75"/>
                  </a:lnTo>
                  <a:lnTo>
                    <a:pt x="94" y="98"/>
                  </a:lnTo>
                  <a:lnTo>
                    <a:pt x="109" y="102"/>
                  </a:lnTo>
                  <a:lnTo>
                    <a:pt x="112" y="111"/>
                  </a:lnTo>
                  <a:lnTo>
                    <a:pt x="105" y="125"/>
                  </a:lnTo>
                  <a:lnTo>
                    <a:pt x="97" y="132"/>
                  </a:lnTo>
                  <a:lnTo>
                    <a:pt x="82" y="138"/>
                  </a:lnTo>
                  <a:lnTo>
                    <a:pt x="80" y="164"/>
                  </a:lnTo>
                  <a:lnTo>
                    <a:pt x="84" y="175"/>
                  </a:lnTo>
                  <a:lnTo>
                    <a:pt x="96" y="190"/>
                  </a:lnTo>
                  <a:lnTo>
                    <a:pt x="91" y="215"/>
                  </a:lnTo>
                  <a:lnTo>
                    <a:pt x="93" y="227"/>
                  </a:lnTo>
                  <a:lnTo>
                    <a:pt x="98" y="246"/>
                  </a:lnTo>
                  <a:lnTo>
                    <a:pt x="110" y="257"/>
                  </a:lnTo>
                  <a:lnTo>
                    <a:pt x="101" y="278"/>
                  </a:lnTo>
                  <a:lnTo>
                    <a:pt x="94" y="288"/>
                  </a:lnTo>
                  <a:lnTo>
                    <a:pt x="88" y="261"/>
                  </a:lnTo>
                  <a:lnTo>
                    <a:pt x="84" y="242"/>
                  </a:lnTo>
                  <a:lnTo>
                    <a:pt x="73" y="234"/>
                  </a:lnTo>
                  <a:lnTo>
                    <a:pt x="78" y="197"/>
                  </a:lnTo>
                  <a:lnTo>
                    <a:pt x="64" y="175"/>
                  </a:lnTo>
                  <a:lnTo>
                    <a:pt x="56" y="187"/>
                  </a:lnTo>
                  <a:lnTo>
                    <a:pt x="46" y="197"/>
                  </a:lnTo>
                  <a:lnTo>
                    <a:pt x="32" y="192"/>
                  </a:lnTo>
                  <a:lnTo>
                    <a:pt x="28" y="160"/>
                  </a:lnTo>
                  <a:lnTo>
                    <a:pt x="25" y="145"/>
                  </a:lnTo>
                  <a:lnTo>
                    <a:pt x="13" y="128"/>
                  </a:lnTo>
                  <a:lnTo>
                    <a:pt x="0" y="117"/>
                  </a:lnTo>
                  <a:lnTo>
                    <a:pt x="1" y="10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96" name="Freeform 202">
              <a:extLst>
                <a:ext uri="{FF2B5EF4-FFF2-40B4-BE49-F238E27FC236}">
                  <a16:creationId xmlns:a16="http://schemas.microsoft.com/office/drawing/2014/main" id="{926418FB-C1EE-448D-5B72-6DD5F90FC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225" y="4257753"/>
              <a:ext cx="261615" cy="289240"/>
            </a:xfrm>
            <a:custGeom>
              <a:avLst/>
              <a:gdLst>
                <a:gd name="T0" fmla="*/ 65 w 170"/>
                <a:gd name="T1" fmla="*/ 29 h 187"/>
                <a:gd name="T2" fmla="*/ 43 w 170"/>
                <a:gd name="T3" fmla="*/ 20 h 187"/>
                <a:gd name="T4" fmla="*/ 25 w 170"/>
                <a:gd name="T5" fmla="*/ 0 h 187"/>
                <a:gd name="T6" fmla="*/ 3 w 170"/>
                <a:gd name="T7" fmla="*/ 3 h 187"/>
                <a:gd name="T8" fmla="*/ 0 w 170"/>
                <a:gd name="T9" fmla="*/ 11 h 187"/>
                <a:gd name="T10" fmla="*/ 26 w 170"/>
                <a:gd name="T11" fmla="*/ 29 h 187"/>
                <a:gd name="T12" fmla="*/ 49 w 170"/>
                <a:gd name="T13" fmla="*/ 49 h 187"/>
                <a:gd name="T14" fmla="*/ 65 w 170"/>
                <a:gd name="T15" fmla="*/ 63 h 187"/>
                <a:gd name="T16" fmla="*/ 69 w 170"/>
                <a:gd name="T17" fmla="*/ 84 h 187"/>
                <a:gd name="T18" fmla="*/ 78 w 170"/>
                <a:gd name="T19" fmla="*/ 103 h 187"/>
                <a:gd name="T20" fmla="*/ 108 w 170"/>
                <a:gd name="T21" fmla="*/ 143 h 187"/>
                <a:gd name="T22" fmla="*/ 134 w 170"/>
                <a:gd name="T23" fmla="*/ 174 h 187"/>
                <a:gd name="T24" fmla="*/ 143 w 170"/>
                <a:gd name="T25" fmla="*/ 186 h 187"/>
                <a:gd name="T26" fmla="*/ 169 w 170"/>
                <a:gd name="T27" fmla="*/ 174 h 187"/>
                <a:gd name="T28" fmla="*/ 166 w 170"/>
                <a:gd name="T29" fmla="*/ 158 h 187"/>
                <a:gd name="T30" fmla="*/ 166 w 170"/>
                <a:gd name="T31" fmla="*/ 138 h 187"/>
                <a:gd name="T32" fmla="*/ 158 w 170"/>
                <a:gd name="T33" fmla="*/ 127 h 187"/>
                <a:gd name="T34" fmla="*/ 135 w 170"/>
                <a:gd name="T35" fmla="*/ 119 h 187"/>
                <a:gd name="T36" fmla="*/ 135 w 170"/>
                <a:gd name="T37" fmla="*/ 110 h 187"/>
                <a:gd name="T38" fmla="*/ 127 w 170"/>
                <a:gd name="T39" fmla="*/ 97 h 187"/>
                <a:gd name="T40" fmla="*/ 127 w 170"/>
                <a:gd name="T41" fmla="*/ 79 h 187"/>
                <a:gd name="T42" fmla="*/ 112 w 170"/>
                <a:gd name="T43" fmla="*/ 65 h 187"/>
                <a:gd name="T44" fmla="*/ 92 w 170"/>
                <a:gd name="T45" fmla="*/ 53 h 187"/>
                <a:gd name="T46" fmla="*/ 65 w 170"/>
                <a:gd name="T47" fmla="*/ 2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0" h="187">
                  <a:moveTo>
                    <a:pt x="65" y="29"/>
                  </a:moveTo>
                  <a:lnTo>
                    <a:pt x="43" y="20"/>
                  </a:lnTo>
                  <a:lnTo>
                    <a:pt x="25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26" y="29"/>
                  </a:lnTo>
                  <a:lnTo>
                    <a:pt x="49" y="49"/>
                  </a:lnTo>
                  <a:lnTo>
                    <a:pt x="65" y="63"/>
                  </a:lnTo>
                  <a:lnTo>
                    <a:pt x="69" y="84"/>
                  </a:lnTo>
                  <a:lnTo>
                    <a:pt x="78" y="103"/>
                  </a:lnTo>
                  <a:lnTo>
                    <a:pt x="108" y="143"/>
                  </a:lnTo>
                  <a:lnTo>
                    <a:pt x="134" y="174"/>
                  </a:lnTo>
                  <a:lnTo>
                    <a:pt x="143" y="186"/>
                  </a:lnTo>
                  <a:lnTo>
                    <a:pt x="169" y="174"/>
                  </a:lnTo>
                  <a:lnTo>
                    <a:pt x="166" y="158"/>
                  </a:lnTo>
                  <a:lnTo>
                    <a:pt x="166" y="138"/>
                  </a:lnTo>
                  <a:lnTo>
                    <a:pt x="158" y="127"/>
                  </a:lnTo>
                  <a:lnTo>
                    <a:pt x="135" y="119"/>
                  </a:lnTo>
                  <a:lnTo>
                    <a:pt x="135" y="110"/>
                  </a:lnTo>
                  <a:lnTo>
                    <a:pt x="127" y="97"/>
                  </a:lnTo>
                  <a:lnTo>
                    <a:pt x="127" y="79"/>
                  </a:lnTo>
                  <a:lnTo>
                    <a:pt x="112" y="65"/>
                  </a:lnTo>
                  <a:lnTo>
                    <a:pt x="92" y="53"/>
                  </a:lnTo>
                  <a:lnTo>
                    <a:pt x="65" y="2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97" name="Freeform 203">
              <a:extLst>
                <a:ext uri="{FF2B5EF4-FFF2-40B4-BE49-F238E27FC236}">
                  <a16:creationId xmlns:a16="http://schemas.microsoft.com/office/drawing/2014/main" id="{51DCAF1C-F86E-1795-F0E4-040A7DB29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032" y="4217810"/>
              <a:ext cx="251977" cy="283730"/>
            </a:xfrm>
            <a:custGeom>
              <a:avLst/>
              <a:gdLst>
                <a:gd name="T0" fmla="*/ 35 w 163"/>
                <a:gd name="T1" fmla="*/ 89 h 184"/>
                <a:gd name="T2" fmla="*/ 4 w 163"/>
                <a:gd name="T3" fmla="*/ 89 h 184"/>
                <a:gd name="T4" fmla="*/ 0 w 163"/>
                <a:gd name="T5" fmla="*/ 112 h 184"/>
                <a:gd name="T6" fmla="*/ 11 w 163"/>
                <a:gd name="T7" fmla="*/ 118 h 184"/>
                <a:gd name="T8" fmla="*/ 12 w 163"/>
                <a:gd name="T9" fmla="*/ 136 h 184"/>
                <a:gd name="T10" fmla="*/ 25 w 163"/>
                <a:gd name="T11" fmla="*/ 139 h 184"/>
                <a:gd name="T12" fmla="*/ 26 w 163"/>
                <a:gd name="T13" fmla="*/ 160 h 184"/>
                <a:gd name="T14" fmla="*/ 34 w 163"/>
                <a:gd name="T15" fmla="*/ 161 h 184"/>
                <a:gd name="T16" fmla="*/ 41 w 163"/>
                <a:gd name="T17" fmla="*/ 170 h 184"/>
                <a:gd name="T18" fmla="*/ 62 w 163"/>
                <a:gd name="T19" fmla="*/ 175 h 184"/>
                <a:gd name="T20" fmla="*/ 70 w 163"/>
                <a:gd name="T21" fmla="*/ 164 h 184"/>
                <a:gd name="T22" fmla="*/ 81 w 163"/>
                <a:gd name="T23" fmla="*/ 168 h 184"/>
                <a:gd name="T24" fmla="*/ 89 w 163"/>
                <a:gd name="T25" fmla="*/ 183 h 184"/>
                <a:gd name="T26" fmla="*/ 108 w 163"/>
                <a:gd name="T27" fmla="*/ 181 h 184"/>
                <a:gd name="T28" fmla="*/ 112 w 163"/>
                <a:gd name="T29" fmla="*/ 169 h 184"/>
                <a:gd name="T30" fmla="*/ 120 w 163"/>
                <a:gd name="T31" fmla="*/ 157 h 184"/>
                <a:gd name="T32" fmla="*/ 120 w 163"/>
                <a:gd name="T33" fmla="*/ 142 h 184"/>
                <a:gd name="T34" fmla="*/ 132 w 163"/>
                <a:gd name="T35" fmla="*/ 131 h 184"/>
                <a:gd name="T36" fmla="*/ 138 w 163"/>
                <a:gd name="T37" fmla="*/ 107 h 184"/>
                <a:gd name="T38" fmla="*/ 151 w 163"/>
                <a:gd name="T39" fmla="*/ 102 h 184"/>
                <a:gd name="T40" fmla="*/ 151 w 163"/>
                <a:gd name="T41" fmla="*/ 88 h 184"/>
                <a:gd name="T42" fmla="*/ 137 w 163"/>
                <a:gd name="T43" fmla="*/ 77 h 184"/>
                <a:gd name="T44" fmla="*/ 137 w 163"/>
                <a:gd name="T45" fmla="*/ 52 h 184"/>
                <a:gd name="T46" fmla="*/ 148 w 163"/>
                <a:gd name="T47" fmla="*/ 43 h 184"/>
                <a:gd name="T48" fmla="*/ 162 w 163"/>
                <a:gd name="T49" fmla="*/ 32 h 184"/>
                <a:gd name="T50" fmla="*/ 159 w 163"/>
                <a:gd name="T51" fmla="*/ 17 h 184"/>
                <a:gd name="T52" fmla="*/ 141 w 163"/>
                <a:gd name="T53" fmla="*/ 13 h 184"/>
                <a:gd name="T54" fmla="*/ 131 w 163"/>
                <a:gd name="T55" fmla="*/ 9 h 184"/>
                <a:gd name="T56" fmla="*/ 114 w 163"/>
                <a:gd name="T57" fmla="*/ 0 h 184"/>
                <a:gd name="T58" fmla="*/ 110 w 163"/>
                <a:gd name="T59" fmla="*/ 14 h 184"/>
                <a:gd name="T60" fmla="*/ 99 w 163"/>
                <a:gd name="T61" fmla="*/ 20 h 184"/>
                <a:gd name="T62" fmla="*/ 96 w 163"/>
                <a:gd name="T63" fmla="*/ 37 h 184"/>
                <a:gd name="T64" fmla="*/ 84 w 163"/>
                <a:gd name="T65" fmla="*/ 43 h 184"/>
                <a:gd name="T66" fmla="*/ 70 w 163"/>
                <a:gd name="T67" fmla="*/ 53 h 184"/>
                <a:gd name="T68" fmla="*/ 63 w 163"/>
                <a:gd name="T69" fmla="*/ 68 h 184"/>
                <a:gd name="T70" fmla="*/ 44 w 163"/>
                <a:gd name="T71" fmla="*/ 66 h 184"/>
                <a:gd name="T72" fmla="*/ 41 w 163"/>
                <a:gd name="T73" fmla="*/ 80 h 184"/>
                <a:gd name="T74" fmla="*/ 35 w 163"/>
                <a:gd name="T75" fmla="*/ 8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3" h="184">
                  <a:moveTo>
                    <a:pt x="35" y="89"/>
                  </a:moveTo>
                  <a:lnTo>
                    <a:pt x="4" y="89"/>
                  </a:lnTo>
                  <a:lnTo>
                    <a:pt x="0" y="112"/>
                  </a:lnTo>
                  <a:lnTo>
                    <a:pt x="11" y="118"/>
                  </a:lnTo>
                  <a:lnTo>
                    <a:pt x="12" y="136"/>
                  </a:lnTo>
                  <a:lnTo>
                    <a:pt x="25" y="139"/>
                  </a:lnTo>
                  <a:lnTo>
                    <a:pt x="26" y="160"/>
                  </a:lnTo>
                  <a:lnTo>
                    <a:pt x="34" y="161"/>
                  </a:lnTo>
                  <a:lnTo>
                    <a:pt x="41" y="170"/>
                  </a:lnTo>
                  <a:lnTo>
                    <a:pt x="62" y="175"/>
                  </a:lnTo>
                  <a:lnTo>
                    <a:pt x="70" y="164"/>
                  </a:lnTo>
                  <a:lnTo>
                    <a:pt x="81" y="168"/>
                  </a:lnTo>
                  <a:lnTo>
                    <a:pt x="89" y="183"/>
                  </a:lnTo>
                  <a:lnTo>
                    <a:pt x="108" y="181"/>
                  </a:lnTo>
                  <a:lnTo>
                    <a:pt x="112" y="169"/>
                  </a:lnTo>
                  <a:lnTo>
                    <a:pt x="120" y="157"/>
                  </a:lnTo>
                  <a:lnTo>
                    <a:pt x="120" y="142"/>
                  </a:lnTo>
                  <a:lnTo>
                    <a:pt x="132" y="131"/>
                  </a:lnTo>
                  <a:lnTo>
                    <a:pt x="138" y="107"/>
                  </a:lnTo>
                  <a:lnTo>
                    <a:pt x="151" y="102"/>
                  </a:lnTo>
                  <a:lnTo>
                    <a:pt x="151" y="88"/>
                  </a:lnTo>
                  <a:lnTo>
                    <a:pt x="137" y="77"/>
                  </a:lnTo>
                  <a:lnTo>
                    <a:pt x="137" y="52"/>
                  </a:lnTo>
                  <a:lnTo>
                    <a:pt x="148" y="43"/>
                  </a:lnTo>
                  <a:lnTo>
                    <a:pt x="162" y="32"/>
                  </a:lnTo>
                  <a:lnTo>
                    <a:pt x="159" y="17"/>
                  </a:lnTo>
                  <a:lnTo>
                    <a:pt x="141" y="13"/>
                  </a:lnTo>
                  <a:lnTo>
                    <a:pt x="131" y="9"/>
                  </a:lnTo>
                  <a:lnTo>
                    <a:pt x="114" y="0"/>
                  </a:lnTo>
                  <a:lnTo>
                    <a:pt x="110" y="14"/>
                  </a:lnTo>
                  <a:lnTo>
                    <a:pt x="99" y="20"/>
                  </a:lnTo>
                  <a:lnTo>
                    <a:pt x="96" y="37"/>
                  </a:lnTo>
                  <a:lnTo>
                    <a:pt x="84" y="43"/>
                  </a:lnTo>
                  <a:lnTo>
                    <a:pt x="70" y="53"/>
                  </a:lnTo>
                  <a:lnTo>
                    <a:pt x="63" y="68"/>
                  </a:lnTo>
                  <a:lnTo>
                    <a:pt x="44" y="66"/>
                  </a:lnTo>
                  <a:lnTo>
                    <a:pt x="41" y="80"/>
                  </a:lnTo>
                  <a:lnTo>
                    <a:pt x="35" y="89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98" name="Freeform 204">
              <a:extLst>
                <a:ext uri="{FF2B5EF4-FFF2-40B4-BE49-F238E27FC236}">
                  <a16:creationId xmlns:a16="http://schemas.microsoft.com/office/drawing/2014/main" id="{790E3518-4FF7-7673-2E4A-1338C5712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555" y="3799100"/>
              <a:ext cx="172116" cy="385653"/>
            </a:xfrm>
            <a:custGeom>
              <a:avLst/>
              <a:gdLst>
                <a:gd name="T0" fmla="*/ 0 w 111"/>
                <a:gd name="T1" fmla="*/ 12 h 250"/>
                <a:gd name="T2" fmla="*/ 8 w 111"/>
                <a:gd name="T3" fmla="*/ 35 h 250"/>
                <a:gd name="T4" fmla="*/ 34 w 111"/>
                <a:gd name="T5" fmla="*/ 44 h 250"/>
                <a:gd name="T6" fmla="*/ 36 w 111"/>
                <a:gd name="T7" fmla="*/ 53 h 250"/>
                <a:gd name="T8" fmla="*/ 32 w 111"/>
                <a:gd name="T9" fmla="*/ 69 h 250"/>
                <a:gd name="T10" fmla="*/ 42 w 111"/>
                <a:gd name="T11" fmla="*/ 80 h 250"/>
                <a:gd name="T12" fmla="*/ 64 w 111"/>
                <a:gd name="T13" fmla="*/ 113 h 250"/>
                <a:gd name="T14" fmla="*/ 77 w 111"/>
                <a:gd name="T15" fmla="*/ 122 h 250"/>
                <a:gd name="T16" fmla="*/ 77 w 111"/>
                <a:gd name="T17" fmla="*/ 151 h 250"/>
                <a:gd name="T18" fmla="*/ 83 w 111"/>
                <a:gd name="T19" fmla="*/ 156 h 250"/>
                <a:gd name="T20" fmla="*/ 85 w 111"/>
                <a:gd name="T21" fmla="*/ 183 h 250"/>
                <a:gd name="T22" fmla="*/ 75 w 111"/>
                <a:gd name="T23" fmla="*/ 191 h 250"/>
                <a:gd name="T24" fmla="*/ 61 w 111"/>
                <a:gd name="T25" fmla="*/ 205 h 250"/>
                <a:gd name="T26" fmla="*/ 47 w 111"/>
                <a:gd name="T27" fmla="*/ 215 h 250"/>
                <a:gd name="T28" fmla="*/ 53 w 111"/>
                <a:gd name="T29" fmla="*/ 224 h 250"/>
                <a:gd name="T30" fmla="*/ 46 w 111"/>
                <a:gd name="T31" fmla="*/ 234 h 250"/>
                <a:gd name="T32" fmla="*/ 51 w 111"/>
                <a:gd name="T33" fmla="*/ 249 h 250"/>
                <a:gd name="T34" fmla="*/ 77 w 111"/>
                <a:gd name="T35" fmla="*/ 230 h 250"/>
                <a:gd name="T36" fmla="*/ 100 w 111"/>
                <a:gd name="T37" fmla="*/ 209 h 250"/>
                <a:gd name="T38" fmla="*/ 106 w 111"/>
                <a:gd name="T39" fmla="*/ 201 h 250"/>
                <a:gd name="T40" fmla="*/ 110 w 111"/>
                <a:gd name="T41" fmla="*/ 163 h 250"/>
                <a:gd name="T42" fmla="*/ 102 w 111"/>
                <a:gd name="T43" fmla="*/ 131 h 250"/>
                <a:gd name="T44" fmla="*/ 81 w 111"/>
                <a:gd name="T45" fmla="*/ 108 h 250"/>
                <a:gd name="T46" fmla="*/ 57 w 111"/>
                <a:gd name="T47" fmla="*/ 80 h 250"/>
                <a:gd name="T48" fmla="*/ 57 w 111"/>
                <a:gd name="T49" fmla="*/ 59 h 250"/>
                <a:gd name="T50" fmla="*/ 63 w 111"/>
                <a:gd name="T51" fmla="*/ 52 h 250"/>
                <a:gd name="T52" fmla="*/ 81 w 111"/>
                <a:gd name="T53" fmla="*/ 38 h 250"/>
                <a:gd name="T54" fmla="*/ 60 w 111"/>
                <a:gd name="T55" fmla="*/ 8 h 250"/>
                <a:gd name="T56" fmla="*/ 37 w 111"/>
                <a:gd name="T57" fmla="*/ 0 h 250"/>
                <a:gd name="T58" fmla="*/ 23 w 111"/>
                <a:gd name="T59" fmla="*/ 0 h 250"/>
                <a:gd name="T60" fmla="*/ 0 w 111"/>
                <a:gd name="T61" fmla="*/ 1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1" h="250">
                  <a:moveTo>
                    <a:pt x="0" y="12"/>
                  </a:moveTo>
                  <a:lnTo>
                    <a:pt x="8" y="35"/>
                  </a:lnTo>
                  <a:lnTo>
                    <a:pt x="34" y="44"/>
                  </a:lnTo>
                  <a:lnTo>
                    <a:pt x="36" y="53"/>
                  </a:lnTo>
                  <a:lnTo>
                    <a:pt x="32" y="69"/>
                  </a:lnTo>
                  <a:lnTo>
                    <a:pt x="42" y="80"/>
                  </a:lnTo>
                  <a:lnTo>
                    <a:pt x="64" y="113"/>
                  </a:lnTo>
                  <a:lnTo>
                    <a:pt x="77" y="122"/>
                  </a:lnTo>
                  <a:lnTo>
                    <a:pt x="77" y="151"/>
                  </a:lnTo>
                  <a:lnTo>
                    <a:pt x="83" y="156"/>
                  </a:lnTo>
                  <a:lnTo>
                    <a:pt x="85" y="183"/>
                  </a:lnTo>
                  <a:lnTo>
                    <a:pt x="75" y="191"/>
                  </a:lnTo>
                  <a:lnTo>
                    <a:pt x="61" y="205"/>
                  </a:lnTo>
                  <a:lnTo>
                    <a:pt x="47" y="215"/>
                  </a:lnTo>
                  <a:lnTo>
                    <a:pt x="53" y="224"/>
                  </a:lnTo>
                  <a:lnTo>
                    <a:pt x="46" y="234"/>
                  </a:lnTo>
                  <a:lnTo>
                    <a:pt x="51" y="249"/>
                  </a:lnTo>
                  <a:lnTo>
                    <a:pt x="77" y="230"/>
                  </a:lnTo>
                  <a:lnTo>
                    <a:pt x="100" y="209"/>
                  </a:lnTo>
                  <a:lnTo>
                    <a:pt x="106" y="201"/>
                  </a:lnTo>
                  <a:lnTo>
                    <a:pt x="110" y="163"/>
                  </a:lnTo>
                  <a:lnTo>
                    <a:pt x="102" y="131"/>
                  </a:lnTo>
                  <a:lnTo>
                    <a:pt x="81" y="108"/>
                  </a:lnTo>
                  <a:lnTo>
                    <a:pt x="57" y="80"/>
                  </a:lnTo>
                  <a:lnTo>
                    <a:pt x="57" y="59"/>
                  </a:lnTo>
                  <a:lnTo>
                    <a:pt x="63" y="52"/>
                  </a:lnTo>
                  <a:lnTo>
                    <a:pt x="81" y="38"/>
                  </a:lnTo>
                  <a:lnTo>
                    <a:pt x="60" y="8"/>
                  </a:lnTo>
                  <a:lnTo>
                    <a:pt x="37" y="0"/>
                  </a:lnTo>
                  <a:lnTo>
                    <a:pt x="23" y="0"/>
                  </a:lnTo>
                  <a:lnTo>
                    <a:pt x="0" y="1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99" name="Freeform 205">
              <a:extLst>
                <a:ext uri="{FF2B5EF4-FFF2-40B4-BE49-F238E27FC236}">
                  <a16:creationId xmlns:a16="http://schemas.microsoft.com/office/drawing/2014/main" id="{7CF535AC-E78C-7D08-B093-26298FFE8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570" y="4431297"/>
              <a:ext cx="221685" cy="196958"/>
            </a:xfrm>
            <a:custGeom>
              <a:avLst/>
              <a:gdLst>
                <a:gd name="T0" fmla="*/ 124 w 144"/>
                <a:gd name="T1" fmla="*/ 24 h 128"/>
                <a:gd name="T2" fmla="*/ 110 w 144"/>
                <a:gd name="T3" fmla="*/ 19 h 128"/>
                <a:gd name="T4" fmla="*/ 80 w 144"/>
                <a:gd name="T5" fmla="*/ 6 h 128"/>
                <a:gd name="T6" fmla="*/ 71 w 144"/>
                <a:gd name="T7" fmla="*/ 0 h 128"/>
                <a:gd name="T8" fmla="*/ 55 w 144"/>
                <a:gd name="T9" fmla="*/ 3 h 128"/>
                <a:gd name="T10" fmla="*/ 40 w 144"/>
                <a:gd name="T11" fmla="*/ 19 h 128"/>
                <a:gd name="T12" fmla="*/ 22 w 144"/>
                <a:gd name="T13" fmla="*/ 29 h 128"/>
                <a:gd name="T14" fmla="*/ 6 w 144"/>
                <a:gd name="T15" fmla="*/ 32 h 128"/>
                <a:gd name="T16" fmla="*/ 0 w 144"/>
                <a:gd name="T17" fmla="*/ 34 h 128"/>
                <a:gd name="T18" fmla="*/ 6 w 144"/>
                <a:gd name="T19" fmla="*/ 45 h 128"/>
                <a:gd name="T20" fmla="*/ 21 w 144"/>
                <a:gd name="T21" fmla="*/ 43 h 128"/>
                <a:gd name="T22" fmla="*/ 41 w 144"/>
                <a:gd name="T23" fmla="*/ 54 h 128"/>
                <a:gd name="T24" fmla="*/ 55 w 144"/>
                <a:gd name="T25" fmla="*/ 62 h 128"/>
                <a:gd name="T26" fmla="*/ 69 w 144"/>
                <a:gd name="T27" fmla="*/ 75 h 128"/>
                <a:gd name="T28" fmla="*/ 69 w 144"/>
                <a:gd name="T29" fmla="*/ 92 h 128"/>
                <a:gd name="T30" fmla="*/ 66 w 144"/>
                <a:gd name="T31" fmla="*/ 98 h 128"/>
                <a:gd name="T32" fmla="*/ 53 w 144"/>
                <a:gd name="T33" fmla="*/ 103 h 128"/>
                <a:gd name="T34" fmla="*/ 56 w 144"/>
                <a:gd name="T35" fmla="*/ 116 h 128"/>
                <a:gd name="T36" fmla="*/ 74 w 144"/>
                <a:gd name="T37" fmla="*/ 114 h 128"/>
                <a:gd name="T38" fmla="*/ 92 w 144"/>
                <a:gd name="T39" fmla="*/ 114 h 128"/>
                <a:gd name="T40" fmla="*/ 99 w 144"/>
                <a:gd name="T41" fmla="*/ 122 h 128"/>
                <a:gd name="T42" fmla="*/ 111 w 144"/>
                <a:gd name="T43" fmla="*/ 127 h 128"/>
                <a:gd name="T44" fmla="*/ 128 w 144"/>
                <a:gd name="T45" fmla="*/ 120 h 128"/>
                <a:gd name="T46" fmla="*/ 135 w 144"/>
                <a:gd name="T47" fmla="*/ 107 h 128"/>
                <a:gd name="T48" fmla="*/ 143 w 144"/>
                <a:gd name="T49" fmla="*/ 97 h 128"/>
                <a:gd name="T50" fmla="*/ 124 w 144"/>
                <a:gd name="T51" fmla="*/ 2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8">
                  <a:moveTo>
                    <a:pt x="124" y="24"/>
                  </a:moveTo>
                  <a:lnTo>
                    <a:pt x="110" y="19"/>
                  </a:lnTo>
                  <a:lnTo>
                    <a:pt x="80" y="6"/>
                  </a:lnTo>
                  <a:lnTo>
                    <a:pt x="71" y="0"/>
                  </a:lnTo>
                  <a:lnTo>
                    <a:pt x="55" y="3"/>
                  </a:lnTo>
                  <a:lnTo>
                    <a:pt x="40" y="19"/>
                  </a:lnTo>
                  <a:lnTo>
                    <a:pt x="22" y="29"/>
                  </a:lnTo>
                  <a:lnTo>
                    <a:pt x="6" y="32"/>
                  </a:lnTo>
                  <a:lnTo>
                    <a:pt x="0" y="34"/>
                  </a:lnTo>
                  <a:lnTo>
                    <a:pt x="6" y="45"/>
                  </a:lnTo>
                  <a:lnTo>
                    <a:pt x="21" y="43"/>
                  </a:lnTo>
                  <a:lnTo>
                    <a:pt x="41" y="54"/>
                  </a:lnTo>
                  <a:lnTo>
                    <a:pt x="55" y="62"/>
                  </a:lnTo>
                  <a:lnTo>
                    <a:pt x="69" y="75"/>
                  </a:lnTo>
                  <a:lnTo>
                    <a:pt x="69" y="92"/>
                  </a:lnTo>
                  <a:lnTo>
                    <a:pt x="66" y="98"/>
                  </a:lnTo>
                  <a:lnTo>
                    <a:pt x="53" y="103"/>
                  </a:lnTo>
                  <a:lnTo>
                    <a:pt x="56" y="116"/>
                  </a:lnTo>
                  <a:lnTo>
                    <a:pt x="74" y="114"/>
                  </a:lnTo>
                  <a:lnTo>
                    <a:pt x="92" y="114"/>
                  </a:lnTo>
                  <a:lnTo>
                    <a:pt x="99" y="122"/>
                  </a:lnTo>
                  <a:lnTo>
                    <a:pt x="111" y="127"/>
                  </a:lnTo>
                  <a:lnTo>
                    <a:pt x="128" y="120"/>
                  </a:lnTo>
                  <a:lnTo>
                    <a:pt x="135" y="107"/>
                  </a:lnTo>
                  <a:lnTo>
                    <a:pt x="143" y="97"/>
                  </a:lnTo>
                  <a:lnTo>
                    <a:pt x="124" y="2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00" name="Freeform 206">
              <a:extLst>
                <a:ext uri="{FF2B5EF4-FFF2-40B4-BE49-F238E27FC236}">
                  <a16:creationId xmlns:a16="http://schemas.microsoft.com/office/drawing/2014/main" id="{4B67C13D-0BDB-2147-BC5F-B5C41F559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832" y="4410636"/>
              <a:ext cx="59207" cy="39943"/>
            </a:xfrm>
            <a:custGeom>
              <a:avLst/>
              <a:gdLst>
                <a:gd name="T0" fmla="*/ 14 w 38"/>
                <a:gd name="T1" fmla="*/ 24 h 26"/>
                <a:gd name="T2" fmla="*/ 0 w 38"/>
                <a:gd name="T3" fmla="*/ 25 h 26"/>
                <a:gd name="T4" fmla="*/ 3 w 38"/>
                <a:gd name="T5" fmla="*/ 13 h 26"/>
                <a:gd name="T6" fmla="*/ 9 w 38"/>
                <a:gd name="T7" fmla="*/ 0 h 26"/>
                <a:gd name="T8" fmla="*/ 24 w 38"/>
                <a:gd name="T9" fmla="*/ 3 h 26"/>
                <a:gd name="T10" fmla="*/ 37 w 38"/>
                <a:gd name="T11" fmla="*/ 6 h 26"/>
                <a:gd name="T12" fmla="*/ 33 w 38"/>
                <a:gd name="T13" fmla="*/ 16 h 26"/>
                <a:gd name="T14" fmla="*/ 23 w 38"/>
                <a:gd name="T15" fmla="*/ 25 h 26"/>
                <a:gd name="T16" fmla="*/ 14 w 38"/>
                <a:gd name="T1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6">
                  <a:moveTo>
                    <a:pt x="14" y="24"/>
                  </a:moveTo>
                  <a:lnTo>
                    <a:pt x="0" y="25"/>
                  </a:lnTo>
                  <a:lnTo>
                    <a:pt x="3" y="13"/>
                  </a:lnTo>
                  <a:lnTo>
                    <a:pt x="9" y="0"/>
                  </a:lnTo>
                  <a:lnTo>
                    <a:pt x="24" y="3"/>
                  </a:lnTo>
                  <a:lnTo>
                    <a:pt x="37" y="6"/>
                  </a:lnTo>
                  <a:lnTo>
                    <a:pt x="33" y="16"/>
                  </a:lnTo>
                  <a:lnTo>
                    <a:pt x="23" y="25"/>
                  </a:lnTo>
                  <a:lnTo>
                    <a:pt x="14" y="2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01" name="Freeform 207">
              <a:extLst>
                <a:ext uri="{FF2B5EF4-FFF2-40B4-BE49-F238E27FC236}">
                  <a16:creationId xmlns:a16="http://schemas.microsoft.com/office/drawing/2014/main" id="{7163CBF0-AB6E-1844-E85E-CD7440CF1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233" y="3341826"/>
              <a:ext cx="444746" cy="402182"/>
            </a:xfrm>
            <a:custGeom>
              <a:avLst/>
              <a:gdLst>
                <a:gd name="T0" fmla="*/ 0 w 286"/>
                <a:gd name="T1" fmla="*/ 6 h 261"/>
                <a:gd name="T2" fmla="*/ 14 w 286"/>
                <a:gd name="T3" fmla="*/ 43 h 261"/>
                <a:gd name="T4" fmla="*/ 20 w 286"/>
                <a:gd name="T5" fmla="*/ 73 h 261"/>
                <a:gd name="T6" fmla="*/ 32 w 286"/>
                <a:gd name="T7" fmla="*/ 92 h 261"/>
                <a:gd name="T8" fmla="*/ 22 w 286"/>
                <a:gd name="T9" fmla="*/ 114 h 261"/>
                <a:gd name="T10" fmla="*/ 39 w 286"/>
                <a:gd name="T11" fmla="*/ 133 h 261"/>
                <a:gd name="T12" fmla="*/ 59 w 286"/>
                <a:gd name="T13" fmla="*/ 133 h 261"/>
                <a:gd name="T14" fmla="*/ 56 w 286"/>
                <a:gd name="T15" fmla="*/ 159 h 261"/>
                <a:gd name="T16" fmla="*/ 66 w 286"/>
                <a:gd name="T17" fmla="*/ 176 h 261"/>
                <a:gd name="T18" fmla="*/ 87 w 286"/>
                <a:gd name="T19" fmla="*/ 180 h 261"/>
                <a:gd name="T20" fmla="*/ 94 w 286"/>
                <a:gd name="T21" fmla="*/ 187 h 261"/>
                <a:gd name="T22" fmla="*/ 111 w 286"/>
                <a:gd name="T23" fmla="*/ 212 h 261"/>
                <a:gd name="T24" fmla="*/ 122 w 286"/>
                <a:gd name="T25" fmla="*/ 221 h 261"/>
                <a:gd name="T26" fmla="*/ 174 w 286"/>
                <a:gd name="T27" fmla="*/ 235 h 261"/>
                <a:gd name="T28" fmla="*/ 189 w 286"/>
                <a:gd name="T29" fmla="*/ 227 h 261"/>
                <a:gd name="T30" fmla="*/ 209 w 286"/>
                <a:gd name="T31" fmla="*/ 260 h 261"/>
                <a:gd name="T32" fmla="*/ 261 w 286"/>
                <a:gd name="T33" fmla="*/ 260 h 261"/>
                <a:gd name="T34" fmla="*/ 277 w 286"/>
                <a:gd name="T35" fmla="*/ 242 h 261"/>
                <a:gd name="T36" fmla="*/ 280 w 286"/>
                <a:gd name="T37" fmla="*/ 223 h 261"/>
                <a:gd name="T38" fmla="*/ 265 w 286"/>
                <a:gd name="T39" fmla="*/ 205 h 261"/>
                <a:gd name="T40" fmla="*/ 249 w 286"/>
                <a:gd name="T41" fmla="*/ 184 h 261"/>
                <a:gd name="T42" fmla="*/ 252 w 286"/>
                <a:gd name="T43" fmla="*/ 156 h 261"/>
                <a:gd name="T44" fmla="*/ 238 w 286"/>
                <a:gd name="T45" fmla="*/ 121 h 261"/>
                <a:gd name="T46" fmla="*/ 240 w 286"/>
                <a:gd name="T47" fmla="*/ 66 h 261"/>
                <a:gd name="T48" fmla="*/ 197 w 286"/>
                <a:gd name="T49" fmla="*/ 40 h 261"/>
                <a:gd name="T50" fmla="*/ 156 w 286"/>
                <a:gd name="T51" fmla="*/ 33 h 261"/>
                <a:gd name="T52" fmla="*/ 135 w 286"/>
                <a:gd name="T53" fmla="*/ 52 h 261"/>
                <a:gd name="T54" fmla="*/ 112 w 286"/>
                <a:gd name="T55" fmla="*/ 65 h 261"/>
                <a:gd name="T56" fmla="*/ 79 w 286"/>
                <a:gd name="T57" fmla="*/ 50 h 261"/>
                <a:gd name="T58" fmla="*/ 60 w 286"/>
                <a:gd name="T59" fmla="*/ 21 h 261"/>
                <a:gd name="T60" fmla="*/ 46 w 286"/>
                <a:gd name="T61" fmla="*/ 8 h 261"/>
                <a:gd name="T62" fmla="*/ 24 w 286"/>
                <a:gd name="T63" fmla="*/ 20 h 261"/>
                <a:gd name="T64" fmla="*/ 5 w 286"/>
                <a:gd name="T65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61">
                  <a:moveTo>
                    <a:pt x="5" y="0"/>
                  </a:moveTo>
                  <a:lnTo>
                    <a:pt x="0" y="6"/>
                  </a:lnTo>
                  <a:lnTo>
                    <a:pt x="6" y="25"/>
                  </a:lnTo>
                  <a:lnTo>
                    <a:pt x="14" y="43"/>
                  </a:lnTo>
                  <a:lnTo>
                    <a:pt x="17" y="62"/>
                  </a:lnTo>
                  <a:lnTo>
                    <a:pt x="20" y="73"/>
                  </a:lnTo>
                  <a:lnTo>
                    <a:pt x="35" y="76"/>
                  </a:lnTo>
                  <a:lnTo>
                    <a:pt x="32" y="92"/>
                  </a:lnTo>
                  <a:lnTo>
                    <a:pt x="22" y="99"/>
                  </a:lnTo>
                  <a:lnTo>
                    <a:pt x="22" y="114"/>
                  </a:lnTo>
                  <a:lnTo>
                    <a:pt x="36" y="120"/>
                  </a:lnTo>
                  <a:lnTo>
                    <a:pt x="39" y="133"/>
                  </a:lnTo>
                  <a:lnTo>
                    <a:pt x="48" y="135"/>
                  </a:lnTo>
                  <a:lnTo>
                    <a:pt x="59" y="133"/>
                  </a:lnTo>
                  <a:lnTo>
                    <a:pt x="61" y="145"/>
                  </a:lnTo>
                  <a:lnTo>
                    <a:pt x="56" y="159"/>
                  </a:lnTo>
                  <a:lnTo>
                    <a:pt x="64" y="162"/>
                  </a:lnTo>
                  <a:lnTo>
                    <a:pt x="66" y="176"/>
                  </a:lnTo>
                  <a:lnTo>
                    <a:pt x="72" y="183"/>
                  </a:lnTo>
                  <a:lnTo>
                    <a:pt x="87" y="180"/>
                  </a:lnTo>
                  <a:lnTo>
                    <a:pt x="87" y="173"/>
                  </a:lnTo>
                  <a:lnTo>
                    <a:pt x="94" y="187"/>
                  </a:lnTo>
                  <a:lnTo>
                    <a:pt x="98" y="207"/>
                  </a:lnTo>
                  <a:lnTo>
                    <a:pt x="111" y="212"/>
                  </a:lnTo>
                  <a:lnTo>
                    <a:pt x="109" y="220"/>
                  </a:lnTo>
                  <a:lnTo>
                    <a:pt x="122" y="221"/>
                  </a:lnTo>
                  <a:lnTo>
                    <a:pt x="130" y="233"/>
                  </a:lnTo>
                  <a:lnTo>
                    <a:pt x="174" y="235"/>
                  </a:lnTo>
                  <a:lnTo>
                    <a:pt x="180" y="223"/>
                  </a:lnTo>
                  <a:lnTo>
                    <a:pt x="189" y="227"/>
                  </a:lnTo>
                  <a:lnTo>
                    <a:pt x="193" y="250"/>
                  </a:lnTo>
                  <a:lnTo>
                    <a:pt x="209" y="260"/>
                  </a:lnTo>
                  <a:lnTo>
                    <a:pt x="252" y="257"/>
                  </a:lnTo>
                  <a:lnTo>
                    <a:pt x="261" y="260"/>
                  </a:lnTo>
                  <a:lnTo>
                    <a:pt x="265" y="246"/>
                  </a:lnTo>
                  <a:lnTo>
                    <a:pt x="277" y="242"/>
                  </a:lnTo>
                  <a:lnTo>
                    <a:pt x="285" y="231"/>
                  </a:lnTo>
                  <a:lnTo>
                    <a:pt x="280" y="223"/>
                  </a:lnTo>
                  <a:lnTo>
                    <a:pt x="269" y="221"/>
                  </a:lnTo>
                  <a:lnTo>
                    <a:pt x="265" y="205"/>
                  </a:lnTo>
                  <a:lnTo>
                    <a:pt x="249" y="198"/>
                  </a:lnTo>
                  <a:lnTo>
                    <a:pt x="249" y="184"/>
                  </a:lnTo>
                  <a:lnTo>
                    <a:pt x="257" y="173"/>
                  </a:lnTo>
                  <a:lnTo>
                    <a:pt x="252" y="156"/>
                  </a:lnTo>
                  <a:lnTo>
                    <a:pt x="235" y="156"/>
                  </a:lnTo>
                  <a:lnTo>
                    <a:pt x="238" y="121"/>
                  </a:lnTo>
                  <a:lnTo>
                    <a:pt x="235" y="99"/>
                  </a:lnTo>
                  <a:lnTo>
                    <a:pt x="240" y="66"/>
                  </a:lnTo>
                  <a:lnTo>
                    <a:pt x="220" y="56"/>
                  </a:lnTo>
                  <a:lnTo>
                    <a:pt x="197" y="40"/>
                  </a:lnTo>
                  <a:lnTo>
                    <a:pt x="182" y="38"/>
                  </a:lnTo>
                  <a:lnTo>
                    <a:pt x="156" y="33"/>
                  </a:lnTo>
                  <a:lnTo>
                    <a:pt x="149" y="46"/>
                  </a:lnTo>
                  <a:lnTo>
                    <a:pt x="135" y="52"/>
                  </a:lnTo>
                  <a:lnTo>
                    <a:pt x="120" y="58"/>
                  </a:lnTo>
                  <a:lnTo>
                    <a:pt x="112" y="65"/>
                  </a:lnTo>
                  <a:lnTo>
                    <a:pt x="94" y="62"/>
                  </a:lnTo>
                  <a:lnTo>
                    <a:pt x="79" y="50"/>
                  </a:lnTo>
                  <a:lnTo>
                    <a:pt x="64" y="40"/>
                  </a:lnTo>
                  <a:lnTo>
                    <a:pt x="60" y="21"/>
                  </a:lnTo>
                  <a:lnTo>
                    <a:pt x="54" y="3"/>
                  </a:lnTo>
                  <a:lnTo>
                    <a:pt x="46" y="8"/>
                  </a:lnTo>
                  <a:lnTo>
                    <a:pt x="42" y="20"/>
                  </a:lnTo>
                  <a:lnTo>
                    <a:pt x="24" y="20"/>
                  </a:lnTo>
                  <a:lnTo>
                    <a:pt x="17" y="8"/>
                  </a:lnTo>
                  <a:lnTo>
                    <a:pt x="5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02" name="Freeform 208">
              <a:extLst>
                <a:ext uri="{FF2B5EF4-FFF2-40B4-BE49-F238E27FC236}">
                  <a16:creationId xmlns:a16="http://schemas.microsoft.com/office/drawing/2014/main" id="{9FD1572E-2108-FC9E-440D-9FF34F89D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133" y="3759157"/>
              <a:ext cx="167985" cy="217619"/>
            </a:xfrm>
            <a:custGeom>
              <a:avLst/>
              <a:gdLst>
                <a:gd name="T0" fmla="*/ 38 w 109"/>
                <a:gd name="T1" fmla="*/ 34 h 141"/>
                <a:gd name="T2" fmla="*/ 51 w 109"/>
                <a:gd name="T3" fmla="*/ 52 h 141"/>
                <a:gd name="T4" fmla="*/ 41 w 109"/>
                <a:gd name="T5" fmla="*/ 92 h 141"/>
                <a:gd name="T6" fmla="*/ 0 w 109"/>
                <a:gd name="T7" fmla="*/ 99 h 141"/>
                <a:gd name="T8" fmla="*/ 6 w 109"/>
                <a:gd name="T9" fmla="*/ 118 h 141"/>
                <a:gd name="T10" fmla="*/ 15 w 109"/>
                <a:gd name="T11" fmla="*/ 140 h 141"/>
                <a:gd name="T12" fmla="*/ 40 w 109"/>
                <a:gd name="T13" fmla="*/ 136 h 141"/>
                <a:gd name="T14" fmla="*/ 48 w 109"/>
                <a:gd name="T15" fmla="*/ 121 h 141"/>
                <a:gd name="T16" fmla="*/ 61 w 109"/>
                <a:gd name="T17" fmla="*/ 118 h 141"/>
                <a:gd name="T18" fmla="*/ 68 w 109"/>
                <a:gd name="T19" fmla="*/ 109 h 141"/>
                <a:gd name="T20" fmla="*/ 84 w 109"/>
                <a:gd name="T21" fmla="*/ 105 h 141"/>
                <a:gd name="T22" fmla="*/ 87 w 109"/>
                <a:gd name="T23" fmla="*/ 78 h 141"/>
                <a:gd name="T24" fmla="*/ 93 w 109"/>
                <a:gd name="T25" fmla="*/ 67 h 141"/>
                <a:gd name="T26" fmla="*/ 104 w 109"/>
                <a:gd name="T27" fmla="*/ 61 h 141"/>
                <a:gd name="T28" fmla="*/ 108 w 109"/>
                <a:gd name="T29" fmla="*/ 34 h 141"/>
                <a:gd name="T30" fmla="*/ 96 w 109"/>
                <a:gd name="T31" fmla="*/ 30 h 141"/>
                <a:gd name="T32" fmla="*/ 95 w 109"/>
                <a:gd name="T33" fmla="*/ 16 h 141"/>
                <a:gd name="T34" fmla="*/ 69 w 109"/>
                <a:gd name="T35" fmla="*/ 12 h 141"/>
                <a:gd name="T36" fmla="*/ 59 w 109"/>
                <a:gd name="T37" fmla="*/ 0 h 141"/>
                <a:gd name="T38" fmla="*/ 38 w 109"/>
                <a:gd name="T39" fmla="*/ 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141">
                  <a:moveTo>
                    <a:pt x="38" y="34"/>
                  </a:moveTo>
                  <a:lnTo>
                    <a:pt x="51" y="52"/>
                  </a:lnTo>
                  <a:lnTo>
                    <a:pt x="41" y="92"/>
                  </a:lnTo>
                  <a:lnTo>
                    <a:pt x="0" y="99"/>
                  </a:lnTo>
                  <a:lnTo>
                    <a:pt x="6" y="118"/>
                  </a:lnTo>
                  <a:lnTo>
                    <a:pt x="15" y="140"/>
                  </a:lnTo>
                  <a:lnTo>
                    <a:pt x="40" y="136"/>
                  </a:lnTo>
                  <a:lnTo>
                    <a:pt x="48" y="121"/>
                  </a:lnTo>
                  <a:lnTo>
                    <a:pt x="61" y="118"/>
                  </a:lnTo>
                  <a:lnTo>
                    <a:pt x="68" y="109"/>
                  </a:lnTo>
                  <a:lnTo>
                    <a:pt x="84" y="105"/>
                  </a:lnTo>
                  <a:lnTo>
                    <a:pt x="87" y="78"/>
                  </a:lnTo>
                  <a:lnTo>
                    <a:pt x="93" y="67"/>
                  </a:lnTo>
                  <a:lnTo>
                    <a:pt x="104" y="61"/>
                  </a:lnTo>
                  <a:lnTo>
                    <a:pt x="108" y="34"/>
                  </a:lnTo>
                  <a:lnTo>
                    <a:pt x="96" y="30"/>
                  </a:lnTo>
                  <a:lnTo>
                    <a:pt x="95" y="16"/>
                  </a:lnTo>
                  <a:lnTo>
                    <a:pt x="69" y="12"/>
                  </a:lnTo>
                  <a:lnTo>
                    <a:pt x="59" y="0"/>
                  </a:lnTo>
                  <a:lnTo>
                    <a:pt x="38" y="3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03" name="Freeform 209">
              <a:extLst>
                <a:ext uri="{FF2B5EF4-FFF2-40B4-BE49-F238E27FC236}">
                  <a16:creationId xmlns:a16="http://schemas.microsoft.com/office/drawing/2014/main" id="{C5180AB5-DD5B-8AF6-2EC8-4B85180A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195" y="3421710"/>
              <a:ext cx="221685" cy="246542"/>
            </a:xfrm>
            <a:custGeom>
              <a:avLst/>
              <a:gdLst>
                <a:gd name="T0" fmla="*/ 109 w 143"/>
                <a:gd name="T1" fmla="*/ 160 h 161"/>
                <a:gd name="T2" fmla="*/ 100 w 143"/>
                <a:gd name="T3" fmla="*/ 155 h 161"/>
                <a:gd name="T4" fmla="*/ 84 w 143"/>
                <a:gd name="T5" fmla="*/ 145 h 161"/>
                <a:gd name="T6" fmla="*/ 71 w 143"/>
                <a:gd name="T7" fmla="*/ 122 h 161"/>
                <a:gd name="T8" fmla="*/ 60 w 143"/>
                <a:gd name="T9" fmla="*/ 119 h 161"/>
                <a:gd name="T10" fmla="*/ 50 w 143"/>
                <a:gd name="T11" fmla="*/ 102 h 161"/>
                <a:gd name="T12" fmla="*/ 34 w 143"/>
                <a:gd name="T13" fmla="*/ 103 h 161"/>
                <a:gd name="T14" fmla="*/ 24 w 143"/>
                <a:gd name="T15" fmla="*/ 96 h 161"/>
                <a:gd name="T16" fmla="*/ 14 w 143"/>
                <a:gd name="T17" fmla="*/ 88 h 161"/>
                <a:gd name="T18" fmla="*/ 9 w 143"/>
                <a:gd name="T19" fmla="*/ 90 h 161"/>
                <a:gd name="T20" fmla="*/ 0 w 143"/>
                <a:gd name="T21" fmla="*/ 74 h 161"/>
                <a:gd name="T22" fmla="*/ 15 w 143"/>
                <a:gd name="T23" fmla="*/ 66 h 161"/>
                <a:gd name="T24" fmla="*/ 34 w 143"/>
                <a:gd name="T25" fmla="*/ 54 h 161"/>
                <a:gd name="T26" fmla="*/ 37 w 143"/>
                <a:gd name="T27" fmla="*/ 41 h 161"/>
                <a:gd name="T28" fmla="*/ 37 w 143"/>
                <a:gd name="T29" fmla="*/ 21 h 161"/>
                <a:gd name="T30" fmla="*/ 47 w 143"/>
                <a:gd name="T31" fmla="*/ 12 h 161"/>
                <a:gd name="T32" fmla="*/ 55 w 143"/>
                <a:gd name="T33" fmla="*/ 3 h 161"/>
                <a:gd name="T34" fmla="*/ 70 w 143"/>
                <a:gd name="T35" fmla="*/ 0 h 161"/>
                <a:gd name="T36" fmla="*/ 76 w 143"/>
                <a:gd name="T37" fmla="*/ 10 h 161"/>
                <a:gd name="T38" fmla="*/ 93 w 143"/>
                <a:gd name="T39" fmla="*/ 11 h 161"/>
                <a:gd name="T40" fmla="*/ 96 w 143"/>
                <a:gd name="T41" fmla="*/ 22 h 161"/>
                <a:gd name="T42" fmla="*/ 111 w 143"/>
                <a:gd name="T43" fmla="*/ 25 h 161"/>
                <a:gd name="T44" fmla="*/ 108 w 143"/>
                <a:gd name="T45" fmla="*/ 41 h 161"/>
                <a:gd name="T46" fmla="*/ 98 w 143"/>
                <a:gd name="T47" fmla="*/ 47 h 161"/>
                <a:gd name="T48" fmla="*/ 98 w 143"/>
                <a:gd name="T49" fmla="*/ 63 h 161"/>
                <a:gd name="T50" fmla="*/ 111 w 143"/>
                <a:gd name="T51" fmla="*/ 69 h 161"/>
                <a:gd name="T52" fmla="*/ 115 w 143"/>
                <a:gd name="T53" fmla="*/ 81 h 161"/>
                <a:gd name="T54" fmla="*/ 124 w 143"/>
                <a:gd name="T55" fmla="*/ 84 h 161"/>
                <a:gd name="T56" fmla="*/ 134 w 143"/>
                <a:gd name="T57" fmla="*/ 81 h 161"/>
                <a:gd name="T58" fmla="*/ 137 w 143"/>
                <a:gd name="T59" fmla="*/ 94 h 161"/>
                <a:gd name="T60" fmla="*/ 132 w 143"/>
                <a:gd name="T61" fmla="*/ 108 h 161"/>
                <a:gd name="T62" fmla="*/ 140 w 143"/>
                <a:gd name="T63" fmla="*/ 111 h 161"/>
                <a:gd name="T64" fmla="*/ 142 w 143"/>
                <a:gd name="T65" fmla="*/ 124 h 161"/>
                <a:gd name="T66" fmla="*/ 129 w 143"/>
                <a:gd name="T67" fmla="*/ 129 h 161"/>
                <a:gd name="T68" fmla="*/ 121 w 143"/>
                <a:gd name="T69" fmla="*/ 131 h 161"/>
                <a:gd name="T70" fmla="*/ 119 w 143"/>
                <a:gd name="T71" fmla="*/ 152 h 161"/>
                <a:gd name="T72" fmla="*/ 109 w 143"/>
                <a:gd name="T73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3" h="161">
                  <a:moveTo>
                    <a:pt x="109" y="160"/>
                  </a:moveTo>
                  <a:lnTo>
                    <a:pt x="100" y="155"/>
                  </a:lnTo>
                  <a:lnTo>
                    <a:pt x="84" y="145"/>
                  </a:lnTo>
                  <a:lnTo>
                    <a:pt x="71" y="122"/>
                  </a:lnTo>
                  <a:lnTo>
                    <a:pt x="60" y="119"/>
                  </a:lnTo>
                  <a:lnTo>
                    <a:pt x="50" y="102"/>
                  </a:lnTo>
                  <a:lnTo>
                    <a:pt x="34" y="103"/>
                  </a:lnTo>
                  <a:lnTo>
                    <a:pt x="24" y="96"/>
                  </a:lnTo>
                  <a:lnTo>
                    <a:pt x="14" y="88"/>
                  </a:lnTo>
                  <a:lnTo>
                    <a:pt x="9" y="90"/>
                  </a:lnTo>
                  <a:lnTo>
                    <a:pt x="0" y="74"/>
                  </a:lnTo>
                  <a:lnTo>
                    <a:pt x="15" y="66"/>
                  </a:lnTo>
                  <a:lnTo>
                    <a:pt x="34" y="54"/>
                  </a:lnTo>
                  <a:lnTo>
                    <a:pt x="37" y="41"/>
                  </a:lnTo>
                  <a:lnTo>
                    <a:pt x="37" y="21"/>
                  </a:lnTo>
                  <a:lnTo>
                    <a:pt x="47" y="12"/>
                  </a:lnTo>
                  <a:lnTo>
                    <a:pt x="55" y="3"/>
                  </a:lnTo>
                  <a:lnTo>
                    <a:pt x="70" y="0"/>
                  </a:lnTo>
                  <a:lnTo>
                    <a:pt x="76" y="10"/>
                  </a:lnTo>
                  <a:lnTo>
                    <a:pt x="93" y="11"/>
                  </a:lnTo>
                  <a:lnTo>
                    <a:pt x="96" y="22"/>
                  </a:lnTo>
                  <a:lnTo>
                    <a:pt x="111" y="25"/>
                  </a:lnTo>
                  <a:lnTo>
                    <a:pt x="108" y="41"/>
                  </a:lnTo>
                  <a:lnTo>
                    <a:pt x="98" y="47"/>
                  </a:lnTo>
                  <a:lnTo>
                    <a:pt x="98" y="63"/>
                  </a:lnTo>
                  <a:lnTo>
                    <a:pt x="111" y="69"/>
                  </a:lnTo>
                  <a:lnTo>
                    <a:pt x="115" y="81"/>
                  </a:lnTo>
                  <a:lnTo>
                    <a:pt x="124" y="84"/>
                  </a:lnTo>
                  <a:lnTo>
                    <a:pt x="134" y="81"/>
                  </a:lnTo>
                  <a:lnTo>
                    <a:pt x="137" y="94"/>
                  </a:lnTo>
                  <a:lnTo>
                    <a:pt x="132" y="108"/>
                  </a:lnTo>
                  <a:lnTo>
                    <a:pt x="140" y="111"/>
                  </a:lnTo>
                  <a:lnTo>
                    <a:pt x="142" y="124"/>
                  </a:lnTo>
                  <a:lnTo>
                    <a:pt x="129" y="129"/>
                  </a:lnTo>
                  <a:lnTo>
                    <a:pt x="121" y="131"/>
                  </a:lnTo>
                  <a:lnTo>
                    <a:pt x="119" y="152"/>
                  </a:lnTo>
                  <a:lnTo>
                    <a:pt x="109" y="16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04" name="Freeform 210">
              <a:extLst>
                <a:ext uri="{FF2B5EF4-FFF2-40B4-BE49-F238E27FC236}">
                  <a16:creationId xmlns:a16="http://schemas.microsoft.com/office/drawing/2014/main" id="{2644A4DF-D304-5D2C-CD7A-9DF3BA5F0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950" y="4191640"/>
              <a:ext cx="103270" cy="112941"/>
            </a:xfrm>
            <a:custGeom>
              <a:avLst/>
              <a:gdLst>
                <a:gd name="T0" fmla="*/ 0 w 67"/>
                <a:gd name="T1" fmla="*/ 26 h 74"/>
                <a:gd name="T2" fmla="*/ 14 w 67"/>
                <a:gd name="T3" fmla="*/ 0 h 74"/>
                <a:gd name="T4" fmla="*/ 23 w 67"/>
                <a:gd name="T5" fmla="*/ 17 h 74"/>
                <a:gd name="T6" fmla="*/ 34 w 67"/>
                <a:gd name="T7" fmla="*/ 20 h 74"/>
                <a:gd name="T8" fmla="*/ 38 w 67"/>
                <a:gd name="T9" fmla="*/ 34 h 74"/>
                <a:gd name="T10" fmla="*/ 47 w 67"/>
                <a:gd name="T11" fmla="*/ 36 h 74"/>
                <a:gd name="T12" fmla="*/ 49 w 67"/>
                <a:gd name="T13" fmla="*/ 53 h 74"/>
                <a:gd name="T14" fmla="*/ 66 w 67"/>
                <a:gd name="T15" fmla="*/ 59 h 74"/>
                <a:gd name="T16" fmla="*/ 63 w 67"/>
                <a:gd name="T17" fmla="*/ 67 h 74"/>
                <a:gd name="T18" fmla="*/ 54 w 67"/>
                <a:gd name="T19" fmla="*/ 73 h 74"/>
                <a:gd name="T20" fmla="*/ 36 w 67"/>
                <a:gd name="T21" fmla="*/ 68 h 74"/>
                <a:gd name="T22" fmla="*/ 0 w 67"/>
                <a:gd name="T23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74">
                  <a:moveTo>
                    <a:pt x="0" y="26"/>
                  </a:moveTo>
                  <a:lnTo>
                    <a:pt x="14" y="0"/>
                  </a:lnTo>
                  <a:lnTo>
                    <a:pt x="23" y="17"/>
                  </a:lnTo>
                  <a:lnTo>
                    <a:pt x="34" y="20"/>
                  </a:lnTo>
                  <a:lnTo>
                    <a:pt x="38" y="34"/>
                  </a:lnTo>
                  <a:lnTo>
                    <a:pt x="47" y="36"/>
                  </a:lnTo>
                  <a:lnTo>
                    <a:pt x="49" y="53"/>
                  </a:lnTo>
                  <a:lnTo>
                    <a:pt x="66" y="59"/>
                  </a:lnTo>
                  <a:lnTo>
                    <a:pt x="63" y="67"/>
                  </a:lnTo>
                  <a:lnTo>
                    <a:pt x="54" y="73"/>
                  </a:lnTo>
                  <a:lnTo>
                    <a:pt x="36" y="68"/>
                  </a:lnTo>
                  <a:lnTo>
                    <a:pt x="0" y="26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05" name="Freeform 211">
              <a:extLst>
                <a:ext uri="{FF2B5EF4-FFF2-40B4-BE49-F238E27FC236}">
                  <a16:creationId xmlns:a16="http://schemas.microsoft.com/office/drawing/2014/main" id="{7C0D3244-60A3-0920-84F4-CDC339989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173" y="3677895"/>
              <a:ext cx="235454" cy="355352"/>
            </a:xfrm>
            <a:custGeom>
              <a:avLst/>
              <a:gdLst>
                <a:gd name="T0" fmla="*/ 112 w 152"/>
                <a:gd name="T1" fmla="*/ 0 h 229"/>
                <a:gd name="T2" fmla="*/ 107 w 152"/>
                <a:gd name="T3" fmla="*/ 20 h 229"/>
                <a:gd name="T4" fmla="*/ 100 w 152"/>
                <a:gd name="T5" fmla="*/ 29 h 229"/>
                <a:gd name="T6" fmla="*/ 66 w 152"/>
                <a:gd name="T7" fmla="*/ 31 h 229"/>
                <a:gd name="T8" fmla="*/ 66 w 152"/>
                <a:gd name="T9" fmla="*/ 81 h 229"/>
                <a:gd name="T10" fmla="*/ 53 w 152"/>
                <a:gd name="T11" fmla="*/ 76 h 229"/>
                <a:gd name="T12" fmla="*/ 44 w 152"/>
                <a:gd name="T13" fmla="*/ 84 h 229"/>
                <a:gd name="T14" fmla="*/ 41 w 152"/>
                <a:gd name="T15" fmla="*/ 97 h 229"/>
                <a:gd name="T16" fmla="*/ 40 w 152"/>
                <a:gd name="T17" fmla="*/ 118 h 229"/>
                <a:gd name="T18" fmla="*/ 26 w 152"/>
                <a:gd name="T19" fmla="*/ 118 h 229"/>
                <a:gd name="T20" fmla="*/ 6 w 152"/>
                <a:gd name="T21" fmla="*/ 115 h 229"/>
                <a:gd name="T22" fmla="*/ 0 w 152"/>
                <a:gd name="T23" fmla="*/ 113 h 229"/>
                <a:gd name="T24" fmla="*/ 0 w 152"/>
                <a:gd name="T25" fmla="*/ 156 h 229"/>
                <a:gd name="T26" fmla="*/ 4 w 152"/>
                <a:gd name="T27" fmla="*/ 162 h 229"/>
                <a:gd name="T28" fmla="*/ 4 w 152"/>
                <a:gd name="T29" fmla="*/ 195 h 229"/>
                <a:gd name="T30" fmla="*/ 17 w 152"/>
                <a:gd name="T31" fmla="*/ 192 h 229"/>
                <a:gd name="T32" fmla="*/ 23 w 152"/>
                <a:gd name="T33" fmla="*/ 201 h 229"/>
                <a:gd name="T34" fmla="*/ 33 w 152"/>
                <a:gd name="T35" fmla="*/ 205 h 229"/>
                <a:gd name="T36" fmla="*/ 44 w 152"/>
                <a:gd name="T37" fmla="*/ 220 h 229"/>
                <a:gd name="T38" fmla="*/ 55 w 152"/>
                <a:gd name="T39" fmla="*/ 228 h 229"/>
                <a:gd name="T40" fmla="*/ 70 w 152"/>
                <a:gd name="T41" fmla="*/ 209 h 229"/>
                <a:gd name="T42" fmla="*/ 81 w 152"/>
                <a:gd name="T43" fmla="*/ 215 h 229"/>
                <a:gd name="T44" fmla="*/ 132 w 152"/>
                <a:gd name="T45" fmla="*/ 219 h 229"/>
                <a:gd name="T46" fmla="*/ 151 w 152"/>
                <a:gd name="T47" fmla="*/ 217 h 229"/>
                <a:gd name="T48" fmla="*/ 149 w 152"/>
                <a:gd name="T49" fmla="*/ 198 h 229"/>
                <a:gd name="T50" fmla="*/ 138 w 152"/>
                <a:gd name="T51" fmla="*/ 195 h 229"/>
                <a:gd name="T52" fmla="*/ 140 w 152"/>
                <a:gd name="T53" fmla="*/ 84 h 229"/>
                <a:gd name="T54" fmla="*/ 132 w 152"/>
                <a:gd name="T55" fmla="*/ 75 h 229"/>
                <a:gd name="T56" fmla="*/ 132 w 152"/>
                <a:gd name="T57" fmla="*/ 53 h 229"/>
                <a:gd name="T58" fmla="*/ 142 w 152"/>
                <a:gd name="T59" fmla="*/ 50 h 229"/>
                <a:gd name="T60" fmla="*/ 143 w 152"/>
                <a:gd name="T61" fmla="*/ 36 h 229"/>
                <a:gd name="T62" fmla="*/ 112 w 152"/>
                <a:gd name="T6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2" h="229">
                  <a:moveTo>
                    <a:pt x="112" y="0"/>
                  </a:moveTo>
                  <a:lnTo>
                    <a:pt x="107" y="20"/>
                  </a:lnTo>
                  <a:lnTo>
                    <a:pt x="100" y="29"/>
                  </a:lnTo>
                  <a:lnTo>
                    <a:pt x="66" y="31"/>
                  </a:lnTo>
                  <a:lnTo>
                    <a:pt x="66" y="81"/>
                  </a:lnTo>
                  <a:lnTo>
                    <a:pt x="53" y="76"/>
                  </a:lnTo>
                  <a:lnTo>
                    <a:pt x="44" y="84"/>
                  </a:lnTo>
                  <a:lnTo>
                    <a:pt x="41" y="97"/>
                  </a:lnTo>
                  <a:lnTo>
                    <a:pt x="40" y="118"/>
                  </a:lnTo>
                  <a:lnTo>
                    <a:pt x="26" y="118"/>
                  </a:lnTo>
                  <a:lnTo>
                    <a:pt x="6" y="115"/>
                  </a:lnTo>
                  <a:lnTo>
                    <a:pt x="0" y="113"/>
                  </a:lnTo>
                  <a:lnTo>
                    <a:pt x="0" y="156"/>
                  </a:lnTo>
                  <a:lnTo>
                    <a:pt x="4" y="162"/>
                  </a:lnTo>
                  <a:lnTo>
                    <a:pt x="4" y="195"/>
                  </a:lnTo>
                  <a:lnTo>
                    <a:pt x="17" y="192"/>
                  </a:lnTo>
                  <a:lnTo>
                    <a:pt x="23" y="201"/>
                  </a:lnTo>
                  <a:lnTo>
                    <a:pt x="33" y="205"/>
                  </a:lnTo>
                  <a:lnTo>
                    <a:pt x="44" y="220"/>
                  </a:lnTo>
                  <a:lnTo>
                    <a:pt x="55" y="228"/>
                  </a:lnTo>
                  <a:lnTo>
                    <a:pt x="70" y="209"/>
                  </a:lnTo>
                  <a:lnTo>
                    <a:pt x="81" y="215"/>
                  </a:lnTo>
                  <a:lnTo>
                    <a:pt x="132" y="219"/>
                  </a:lnTo>
                  <a:lnTo>
                    <a:pt x="151" y="217"/>
                  </a:lnTo>
                  <a:lnTo>
                    <a:pt x="149" y="198"/>
                  </a:lnTo>
                  <a:lnTo>
                    <a:pt x="138" y="195"/>
                  </a:lnTo>
                  <a:lnTo>
                    <a:pt x="140" y="84"/>
                  </a:lnTo>
                  <a:lnTo>
                    <a:pt x="132" y="75"/>
                  </a:lnTo>
                  <a:lnTo>
                    <a:pt x="132" y="53"/>
                  </a:lnTo>
                  <a:lnTo>
                    <a:pt x="142" y="50"/>
                  </a:lnTo>
                  <a:lnTo>
                    <a:pt x="143" y="36"/>
                  </a:lnTo>
                  <a:lnTo>
                    <a:pt x="112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06" name="Freeform 212">
              <a:extLst>
                <a:ext uri="{FF2B5EF4-FFF2-40B4-BE49-F238E27FC236}">
                  <a16:creationId xmlns:a16="http://schemas.microsoft.com/office/drawing/2014/main" id="{AE33EB61-A216-25E1-4510-451A62255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773" y="4304582"/>
              <a:ext cx="159723" cy="223128"/>
            </a:xfrm>
            <a:custGeom>
              <a:avLst/>
              <a:gdLst>
                <a:gd name="T0" fmla="*/ 0 w 103"/>
                <a:gd name="T1" fmla="*/ 133 h 145"/>
                <a:gd name="T2" fmla="*/ 5 w 103"/>
                <a:gd name="T3" fmla="*/ 126 h 145"/>
                <a:gd name="T4" fmla="*/ 10 w 103"/>
                <a:gd name="T5" fmla="*/ 114 h 145"/>
                <a:gd name="T6" fmla="*/ 3 w 103"/>
                <a:gd name="T7" fmla="*/ 108 h 145"/>
                <a:gd name="T8" fmla="*/ 2 w 103"/>
                <a:gd name="T9" fmla="*/ 101 h 145"/>
                <a:gd name="T10" fmla="*/ 12 w 103"/>
                <a:gd name="T11" fmla="*/ 97 h 145"/>
                <a:gd name="T12" fmla="*/ 19 w 103"/>
                <a:gd name="T13" fmla="*/ 95 h 145"/>
                <a:gd name="T14" fmla="*/ 27 w 103"/>
                <a:gd name="T15" fmla="*/ 104 h 145"/>
                <a:gd name="T16" fmla="*/ 39 w 103"/>
                <a:gd name="T17" fmla="*/ 100 h 145"/>
                <a:gd name="T18" fmla="*/ 48 w 103"/>
                <a:gd name="T19" fmla="*/ 86 h 145"/>
                <a:gd name="T20" fmla="*/ 46 w 103"/>
                <a:gd name="T21" fmla="*/ 72 h 145"/>
                <a:gd name="T22" fmla="*/ 38 w 103"/>
                <a:gd name="T23" fmla="*/ 65 h 145"/>
                <a:gd name="T24" fmla="*/ 34 w 103"/>
                <a:gd name="T25" fmla="*/ 55 h 145"/>
                <a:gd name="T26" fmla="*/ 37 w 103"/>
                <a:gd name="T27" fmla="*/ 47 h 145"/>
                <a:gd name="T28" fmla="*/ 35 w 103"/>
                <a:gd name="T29" fmla="*/ 38 h 145"/>
                <a:gd name="T30" fmla="*/ 24 w 103"/>
                <a:gd name="T31" fmla="*/ 38 h 145"/>
                <a:gd name="T32" fmla="*/ 24 w 103"/>
                <a:gd name="T33" fmla="*/ 25 h 145"/>
                <a:gd name="T34" fmla="*/ 69 w 103"/>
                <a:gd name="T35" fmla="*/ 19 h 145"/>
                <a:gd name="T36" fmla="*/ 75 w 103"/>
                <a:gd name="T37" fmla="*/ 10 h 145"/>
                <a:gd name="T38" fmla="*/ 82 w 103"/>
                <a:gd name="T39" fmla="*/ 2 h 145"/>
                <a:gd name="T40" fmla="*/ 93 w 103"/>
                <a:gd name="T41" fmla="*/ 0 h 145"/>
                <a:gd name="T42" fmla="*/ 102 w 103"/>
                <a:gd name="T43" fmla="*/ 3 h 145"/>
                <a:gd name="T44" fmla="*/ 98 w 103"/>
                <a:gd name="T45" fmla="*/ 22 h 145"/>
                <a:gd name="T46" fmla="*/ 94 w 103"/>
                <a:gd name="T47" fmla="*/ 26 h 145"/>
                <a:gd name="T48" fmla="*/ 93 w 103"/>
                <a:gd name="T49" fmla="*/ 71 h 145"/>
                <a:gd name="T50" fmla="*/ 89 w 103"/>
                <a:gd name="T51" fmla="*/ 77 h 145"/>
                <a:gd name="T52" fmla="*/ 83 w 103"/>
                <a:gd name="T53" fmla="*/ 84 h 145"/>
                <a:gd name="T54" fmla="*/ 82 w 103"/>
                <a:gd name="T55" fmla="*/ 103 h 145"/>
                <a:gd name="T56" fmla="*/ 70 w 103"/>
                <a:gd name="T57" fmla="*/ 104 h 145"/>
                <a:gd name="T58" fmla="*/ 69 w 103"/>
                <a:gd name="T59" fmla="*/ 128 h 145"/>
                <a:gd name="T60" fmla="*/ 54 w 103"/>
                <a:gd name="T61" fmla="*/ 134 h 145"/>
                <a:gd name="T62" fmla="*/ 51 w 103"/>
                <a:gd name="T63" fmla="*/ 139 h 145"/>
                <a:gd name="T64" fmla="*/ 39 w 103"/>
                <a:gd name="T65" fmla="*/ 139 h 145"/>
                <a:gd name="T66" fmla="*/ 32 w 103"/>
                <a:gd name="T67" fmla="*/ 135 h 145"/>
                <a:gd name="T68" fmla="*/ 22 w 103"/>
                <a:gd name="T69" fmla="*/ 139 h 145"/>
                <a:gd name="T70" fmla="*/ 14 w 103"/>
                <a:gd name="T71" fmla="*/ 142 h 145"/>
                <a:gd name="T72" fmla="*/ 8 w 103"/>
                <a:gd name="T73" fmla="*/ 144 h 145"/>
                <a:gd name="T74" fmla="*/ 8 w 103"/>
                <a:gd name="T75" fmla="*/ 137 h 145"/>
                <a:gd name="T76" fmla="*/ 0 w 103"/>
                <a:gd name="T77" fmla="*/ 13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145">
                  <a:moveTo>
                    <a:pt x="0" y="133"/>
                  </a:moveTo>
                  <a:lnTo>
                    <a:pt x="5" y="126"/>
                  </a:lnTo>
                  <a:lnTo>
                    <a:pt x="10" y="114"/>
                  </a:lnTo>
                  <a:lnTo>
                    <a:pt x="3" y="108"/>
                  </a:lnTo>
                  <a:lnTo>
                    <a:pt x="2" y="101"/>
                  </a:lnTo>
                  <a:lnTo>
                    <a:pt x="12" y="97"/>
                  </a:lnTo>
                  <a:lnTo>
                    <a:pt x="19" y="95"/>
                  </a:lnTo>
                  <a:lnTo>
                    <a:pt x="27" y="104"/>
                  </a:lnTo>
                  <a:lnTo>
                    <a:pt x="39" y="100"/>
                  </a:lnTo>
                  <a:lnTo>
                    <a:pt x="48" y="86"/>
                  </a:lnTo>
                  <a:lnTo>
                    <a:pt x="46" y="72"/>
                  </a:lnTo>
                  <a:lnTo>
                    <a:pt x="38" y="65"/>
                  </a:lnTo>
                  <a:lnTo>
                    <a:pt x="34" y="55"/>
                  </a:lnTo>
                  <a:lnTo>
                    <a:pt x="37" y="47"/>
                  </a:lnTo>
                  <a:lnTo>
                    <a:pt x="35" y="38"/>
                  </a:lnTo>
                  <a:lnTo>
                    <a:pt x="24" y="38"/>
                  </a:lnTo>
                  <a:lnTo>
                    <a:pt x="24" y="25"/>
                  </a:lnTo>
                  <a:lnTo>
                    <a:pt x="69" y="19"/>
                  </a:lnTo>
                  <a:lnTo>
                    <a:pt x="75" y="10"/>
                  </a:lnTo>
                  <a:lnTo>
                    <a:pt x="82" y="2"/>
                  </a:lnTo>
                  <a:lnTo>
                    <a:pt x="93" y="0"/>
                  </a:lnTo>
                  <a:lnTo>
                    <a:pt x="102" y="3"/>
                  </a:lnTo>
                  <a:lnTo>
                    <a:pt x="98" y="22"/>
                  </a:lnTo>
                  <a:lnTo>
                    <a:pt x="94" y="26"/>
                  </a:lnTo>
                  <a:lnTo>
                    <a:pt x="93" y="71"/>
                  </a:lnTo>
                  <a:lnTo>
                    <a:pt x="89" y="77"/>
                  </a:lnTo>
                  <a:lnTo>
                    <a:pt x="83" y="84"/>
                  </a:lnTo>
                  <a:lnTo>
                    <a:pt x="82" y="103"/>
                  </a:lnTo>
                  <a:lnTo>
                    <a:pt x="70" y="104"/>
                  </a:lnTo>
                  <a:lnTo>
                    <a:pt x="69" y="128"/>
                  </a:lnTo>
                  <a:lnTo>
                    <a:pt x="54" y="134"/>
                  </a:lnTo>
                  <a:lnTo>
                    <a:pt x="51" y="139"/>
                  </a:lnTo>
                  <a:lnTo>
                    <a:pt x="39" y="139"/>
                  </a:lnTo>
                  <a:lnTo>
                    <a:pt x="32" y="135"/>
                  </a:lnTo>
                  <a:lnTo>
                    <a:pt x="22" y="139"/>
                  </a:lnTo>
                  <a:lnTo>
                    <a:pt x="14" y="142"/>
                  </a:lnTo>
                  <a:lnTo>
                    <a:pt x="8" y="144"/>
                  </a:lnTo>
                  <a:lnTo>
                    <a:pt x="8" y="137"/>
                  </a:lnTo>
                  <a:lnTo>
                    <a:pt x="0" y="13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07" name="Freeform 213">
              <a:extLst>
                <a:ext uri="{FF2B5EF4-FFF2-40B4-BE49-F238E27FC236}">
                  <a16:creationId xmlns:a16="http://schemas.microsoft.com/office/drawing/2014/main" id="{07E2682C-E76E-2782-3B5D-AE095E030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165" y="4271526"/>
              <a:ext cx="433730" cy="482067"/>
            </a:xfrm>
            <a:custGeom>
              <a:avLst/>
              <a:gdLst>
                <a:gd name="T0" fmla="*/ 1 w 282"/>
                <a:gd name="T1" fmla="*/ 174 h 311"/>
                <a:gd name="T2" fmla="*/ 7 w 282"/>
                <a:gd name="T3" fmla="*/ 183 h 311"/>
                <a:gd name="T4" fmla="*/ 42 w 282"/>
                <a:gd name="T5" fmla="*/ 178 h 311"/>
                <a:gd name="T6" fmla="*/ 75 w 282"/>
                <a:gd name="T7" fmla="*/ 206 h 311"/>
                <a:gd name="T8" fmla="*/ 82 w 282"/>
                <a:gd name="T9" fmla="*/ 217 h 311"/>
                <a:gd name="T10" fmla="*/ 110 w 282"/>
                <a:gd name="T11" fmla="*/ 201 h 311"/>
                <a:gd name="T12" fmla="*/ 124 w 282"/>
                <a:gd name="T13" fmla="*/ 213 h 311"/>
                <a:gd name="T14" fmla="*/ 139 w 282"/>
                <a:gd name="T15" fmla="*/ 206 h 311"/>
                <a:gd name="T16" fmla="*/ 146 w 282"/>
                <a:gd name="T17" fmla="*/ 247 h 311"/>
                <a:gd name="T18" fmla="*/ 155 w 282"/>
                <a:gd name="T19" fmla="*/ 267 h 311"/>
                <a:gd name="T20" fmla="*/ 188 w 282"/>
                <a:gd name="T21" fmla="*/ 268 h 311"/>
                <a:gd name="T22" fmla="*/ 199 w 282"/>
                <a:gd name="T23" fmla="*/ 286 h 311"/>
                <a:gd name="T24" fmla="*/ 215 w 282"/>
                <a:gd name="T25" fmla="*/ 275 h 311"/>
                <a:gd name="T26" fmla="*/ 228 w 282"/>
                <a:gd name="T27" fmla="*/ 286 h 311"/>
                <a:gd name="T28" fmla="*/ 237 w 282"/>
                <a:gd name="T29" fmla="*/ 310 h 311"/>
                <a:gd name="T30" fmla="*/ 257 w 282"/>
                <a:gd name="T31" fmla="*/ 300 h 311"/>
                <a:gd name="T32" fmla="*/ 244 w 282"/>
                <a:gd name="T33" fmla="*/ 281 h 311"/>
                <a:gd name="T34" fmla="*/ 242 w 282"/>
                <a:gd name="T35" fmla="*/ 231 h 311"/>
                <a:gd name="T36" fmla="*/ 258 w 282"/>
                <a:gd name="T37" fmla="*/ 217 h 311"/>
                <a:gd name="T38" fmla="*/ 262 w 282"/>
                <a:gd name="T39" fmla="*/ 200 h 311"/>
                <a:gd name="T40" fmla="*/ 257 w 282"/>
                <a:gd name="T41" fmla="*/ 180 h 311"/>
                <a:gd name="T42" fmla="*/ 257 w 282"/>
                <a:gd name="T43" fmla="*/ 159 h 311"/>
                <a:gd name="T44" fmla="*/ 247 w 282"/>
                <a:gd name="T45" fmla="*/ 144 h 311"/>
                <a:gd name="T46" fmla="*/ 241 w 282"/>
                <a:gd name="T47" fmla="*/ 130 h 311"/>
                <a:gd name="T48" fmla="*/ 246 w 282"/>
                <a:gd name="T49" fmla="*/ 116 h 311"/>
                <a:gd name="T50" fmla="*/ 253 w 282"/>
                <a:gd name="T51" fmla="*/ 102 h 311"/>
                <a:gd name="T52" fmla="*/ 272 w 282"/>
                <a:gd name="T53" fmla="*/ 62 h 311"/>
                <a:gd name="T54" fmla="*/ 281 w 282"/>
                <a:gd name="T55" fmla="*/ 48 h 311"/>
                <a:gd name="T56" fmla="*/ 272 w 282"/>
                <a:gd name="T57" fmla="*/ 42 h 311"/>
                <a:gd name="T58" fmla="*/ 268 w 282"/>
                <a:gd name="T59" fmla="*/ 21 h 311"/>
                <a:gd name="T60" fmla="*/ 253 w 282"/>
                <a:gd name="T61" fmla="*/ 11 h 311"/>
                <a:gd name="T62" fmla="*/ 215 w 282"/>
                <a:gd name="T63" fmla="*/ 1 h 311"/>
                <a:gd name="T64" fmla="*/ 190 w 282"/>
                <a:gd name="T65" fmla="*/ 3 h 311"/>
                <a:gd name="T66" fmla="*/ 176 w 282"/>
                <a:gd name="T67" fmla="*/ 8 h 311"/>
                <a:gd name="T68" fmla="*/ 143 w 282"/>
                <a:gd name="T69" fmla="*/ 16 h 311"/>
                <a:gd name="T70" fmla="*/ 114 w 282"/>
                <a:gd name="T71" fmla="*/ 8 h 311"/>
                <a:gd name="T72" fmla="*/ 98 w 282"/>
                <a:gd name="T73" fmla="*/ 14 h 311"/>
                <a:gd name="T74" fmla="*/ 86 w 282"/>
                <a:gd name="T75" fmla="*/ 21 h 311"/>
                <a:gd name="T76" fmla="*/ 91 w 282"/>
                <a:gd name="T77" fmla="*/ 43 h 311"/>
                <a:gd name="T78" fmla="*/ 86 w 282"/>
                <a:gd name="T79" fmla="*/ 92 h 311"/>
                <a:gd name="T80" fmla="*/ 76 w 282"/>
                <a:gd name="T81" fmla="*/ 105 h 311"/>
                <a:gd name="T82" fmla="*/ 63 w 282"/>
                <a:gd name="T83" fmla="*/ 125 h 311"/>
                <a:gd name="T84" fmla="*/ 47 w 282"/>
                <a:gd name="T85" fmla="*/ 155 h 311"/>
                <a:gd name="T86" fmla="*/ 31 w 282"/>
                <a:gd name="T87" fmla="*/ 160 h 311"/>
                <a:gd name="T88" fmla="*/ 14 w 282"/>
                <a:gd name="T89" fmla="*/ 160 h 311"/>
                <a:gd name="T90" fmla="*/ 1 w 282"/>
                <a:gd name="T91" fmla="*/ 16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311">
                  <a:moveTo>
                    <a:pt x="7" y="171"/>
                  </a:moveTo>
                  <a:lnTo>
                    <a:pt x="1" y="174"/>
                  </a:lnTo>
                  <a:lnTo>
                    <a:pt x="0" y="180"/>
                  </a:lnTo>
                  <a:lnTo>
                    <a:pt x="7" y="183"/>
                  </a:lnTo>
                  <a:lnTo>
                    <a:pt x="28" y="184"/>
                  </a:lnTo>
                  <a:lnTo>
                    <a:pt x="42" y="178"/>
                  </a:lnTo>
                  <a:lnTo>
                    <a:pt x="69" y="181"/>
                  </a:lnTo>
                  <a:lnTo>
                    <a:pt x="75" y="206"/>
                  </a:lnTo>
                  <a:lnTo>
                    <a:pt x="81" y="208"/>
                  </a:lnTo>
                  <a:lnTo>
                    <a:pt x="82" y="217"/>
                  </a:lnTo>
                  <a:lnTo>
                    <a:pt x="109" y="217"/>
                  </a:lnTo>
                  <a:lnTo>
                    <a:pt x="110" y="201"/>
                  </a:lnTo>
                  <a:lnTo>
                    <a:pt x="116" y="195"/>
                  </a:lnTo>
                  <a:lnTo>
                    <a:pt x="124" y="213"/>
                  </a:lnTo>
                  <a:lnTo>
                    <a:pt x="130" y="208"/>
                  </a:lnTo>
                  <a:lnTo>
                    <a:pt x="139" y="206"/>
                  </a:lnTo>
                  <a:lnTo>
                    <a:pt x="145" y="215"/>
                  </a:lnTo>
                  <a:lnTo>
                    <a:pt x="146" y="247"/>
                  </a:lnTo>
                  <a:lnTo>
                    <a:pt x="146" y="259"/>
                  </a:lnTo>
                  <a:lnTo>
                    <a:pt x="155" y="267"/>
                  </a:lnTo>
                  <a:lnTo>
                    <a:pt x="172" y="267"/>
                  </a:lnTo>
                  <a:lnTo>
                    <a:pt x="188" y="268"/>
                  </a:lnTo>
                  <a:lnTo>
                    <a:pt x="192" y="284"/>
                  </a:lnTo>
                  <a:lnTo>
                    <a:pt x="199" y="286"/>
                  </a:lnTo>
                  <a:lnTo>
                    <a:pt x="203" y="277"/>
                  </a:lnTo>
                  <a:lnTo>
                    <a:pt x="215" y="275"/>
                  </a:lnTo>
                  <a:lnTo>
                    <a:pt x="216" y="280"/>
                  </a:lnTo>
                  <a:lnTo>
                    <a:pt x="228" y="286"/>
                  </a:lnTo>
                  <a:lnTo>
                    <a:pt x="231" y="302"/>
                  </a:lnTo>
                  <a:lnTo>
                    <a:pt x="237" y="310"/>
                  </a:lnTo>
                  <a:lnTo>
                    <a:pt x="253" y="309"/>
                  </a:lnTo>
                  <a:lnTo>
                    <a:pt x="257" y="300"/>
                  </a:lnTo>
                  <a:lnTo>
                    <a:pt x="254" y="282"/>
                  </a:lnTo>
                  <a:lnTo>
                    <a:pt x="244" y="281"/>
                  </a:lnTo>
                  <a:lnTo>
                    <a:pt x="238" y="275"/>
                  </a:lnTo>
                  <a:lnTo>
                    <a:pt x="242" y="231"/>
                  </a:lnTo>
                  <a:lnTo>
                    <a:pt x="247" y="221"/>
                  </a:lnTo>
                  <a:lnTo>
                    <a:pt x="258" y="217"/>
                  </a:lnTo>
                  <a:lnTo>
                    <a:pt x="261" y="208"/>
                  </a:lnTo>
                  <a:lnTo>
                    <a:pt x="262" y="200"/>
                  </a:lnTo>
                  <a:lnTo>
                    <a:pt x="261" y="190"/>
                  </a:lnTo>
                  <a:lnTo>
                    <a:pt x="257" y="180"/>
                  </a:lnTo>
                  <a:lnTo>
                    <a:pt x="256" y="173"/>
                  </a:lnTo>
                  <a:lnTo>
                    <a:pt x="257" y="159"/>
                  </a:lnTo>
                  <a:lnTo>
                    <a:pt x="253" y="149"/>
                  </a:lnTo>
                  <a:lnTo>
                    <a:pt x="247" y="144"/>
                  </a:lnTo>
                  <a:lnTo>
                    <a:pt x="250" y="129"/>
                  </a:lnTo>
                  <a:lnTo>
                    <a:pt x="241" y="130"/>
                  </a:lnTo>
                  <a:lnTo>
                    <a:pt x="240" y="122"/>
                  </a:lnTo>
                  <a:lnTo>
                    <a:pt x="246" y="116"/>
                  </a:lnTo>
                  <a:lnTo>
                    <a:pt x="244" y="107"/>
                  </a:lnTo>
                  <a:lnTo>
                    <a:pt x="253" y="102"/>
                  </a:lnTo>
                  <a:lnTo>
                    <a:pt x="257" y="68"/>
                  </a:lnTo>
                  <a:lnTo>
                    <a:pt x="272" y="62"/>
                  </a:lnTo>
                  <a:lnTo>
                    <a:pt x="280" y="58"/>
                  </a:lnTo>
                  <a:lnTo>
                    <a:pt x="281" y="48"/>
                  </a:lnTo>
                  <a:lnTo>
                    <a:pt x="272" y="48"/>
                  </a:lnTo>
                  <a:lnTo>
                    <a:pt x="272" y="42"/>
                  </a:lnTo>
                  <a:lnTo>
                    <a:pt x="268" y="23"/>
                  </a:lnTo>
                  <a:lnTo>
                    <a:pt x="268" y="21"/>
                  </a:lnTo>
                  <a:lnTo>
                    <a:pt x="258" y="19"/>
                  </a:lnTo>
                  <a:lnTo>
                    <a:pt x="253" y="11"/>
                  </a:lnTo>
                  <a:lnTo>
                    <a:pt x="220" y="8"/>
                  </a:lnTo>
                  <a:lnTo>
                    <a:pt x="215" y="1"/>
                  </a:lnTo>
                  <a:lnTo>
                    <a:pt x="206" y="0"/>
                  </a:lnTo>
                  <a:lnTo>
                    <a:pt x="190" y="3"/>
                  </a:lnTo>
                  <a:lnTo>
                    <a:pt x="177" y="1"/>
                  </a:lnTo>
                  <a:lnTo>
                    <a:pt x="176" y="8"/>
                  </a:lnTo>
                  <a:lnTo>
                    <a:pt x="146" y="10"/>
                  </a:lnTo>
                  <a:lnTo>
                    <a:pt x="143" y="16"/>
                  </a:lnTo>
                  <a:lnTo>
                    <a:pt x="119" y="19"/>
                  </a:lnTo>
                  <a:lnTo>
                    <a:pt x="114" y="8"/>
                  </a:lnTo>
                  <a:lnTo>
                    <a:pt x="104" y="5"/>
                  </a:lnTo>
                  <a:lnTo>
                    <a:pt x="98" y="14"/>
                  </a:lnTo>
                  <a:lnTo>
                    <a:pt x="91" y="17"/>
                  </a:lnTo>
                  <a:lnTo>
                    <a:pt x="86" y="21"/>
                  </a:lnTo>
                  <a:lnTo>
                    <a:pt x="95" y="25"/>
                  </a:lnTo>
                  <a:lnTo>
                    <a:pt x="91" y="43"/>
                  </a:lnTo>
                  <a:lnTo>
                    <a:pt x="87" y="47"/>
                  </a:lnTo>
                  <a:lnTo>
                    <a:pt x="86" y="92"/>
                  </a:lnTo>
                  <a:lnTo>
                    <a:pt x="82" y="98"/>
                  </a:lnTo>
                  <a:lnTo>
                    <a:pt x="76" y="105"/>
                  </a:lnTo>
                  <a:lnTo>
                    <a:pt x="75" y="125"/>
                  </a:lnTo>
                  <a:lnTo>
                    <a:pt x="63" y="125"/>
                  </a:lnTo>
                  <a:lnTo>
                    <a:pt x="62" y="149"/>
                  </a:lnTo>
                  <a:lnTo>
                    <a:pt x="47" y="155"/>
                  </a:lnTo>
                  <a:lnTo>
                    <a:pt x="43" y="160"/>
                  </a:lnTo>
                  <a:lnTo>
                    <a:pt x="31" y="160"/>
                  </a:lnTo>
                  <a:lnTo>
                    <a:pt x="25" y="156"/>
                  </a:lnTo>
                  <a:lnTo>
                    <a:pt x="14" y="160"/>
                  </a:lnTo>
                  <a:lnTo>
                    <a:pt x="7" y="163"/>
                  </a:lnTo>
                  <a:lnTo>
                    <a:pt x="1" y="165"/>
                  </a:lnTo>
                  <a:lnTo>
                    <a:pt x="4" y="17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08" name="Freeform 214">
              <a:extLst>
                <a:ext uri="{FF2B5EF4-FFF2-40B4-BE49-F238E27FC236}">
                  <a16:creationId xmlns:a16="http://schemas.microsoft.com/office/drawing/2014/main" id="{602AAC07-87D7-3D9E-53BF-5681BA372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773" y="4548369"/>
              <a:ext cx="278138" cy="314032"/>
            </a:xfrm>
            <a:custGeom>
              <a:avLst/>
              <a:gdLst>
                <a:gd name="T0" fmla="*/ 8 w 180"/>
                <a:gd name="T1" fmla="*/ 3 h 203"/>
                <a:gd name="T2" fmla="*/ 14 w 180"/>
                <a:gd name="T3" fmla="*/ 5 h 203"/>
                <a:gd name="T4" fmla="*/ 35 w 180"/>
                <a:gd name="T5" fmla="*/ 6 h 203"/>
                <a:gd name="T6" fmla="*/ 50 w 180"/>
                <a:gd name="T7" fmla="*/ 0 h 203"/>
                <a:gd name="T8" fmla="*/ 76 w 180"/>
                <a:gd name="T9" fmla="*/ 3 h 203"/>
                <a:gd name="T10" fmla="*/ 82 w 180"/>
                <a:gd name="T11" fmla="*/ 28 h 203"/>
                <a:gd name="T12" fmla="*/ 89 w 180"/>
                <a:gd name="T13" fmla="*/ 30 h 203"/>
                <a:gd name="T14" fmla="*/ 90 w 180"/>
                <a:gd name="T15" fmla="*/ 39 h 203"/>
                <a:gd name="T16" fmla="*/ 116 w 180"/>
                <a:gd name="T17" fmla="*/ 39 h 203"/>
                <a:gd name="T18" fmla="*/ 117 w 180"/>
                <a:gd name="T19" fmla="*/ 23 h 203"/>
                <a:gd name="T20" fmla="*/ 123 w 180"/>
                <a:gd name="T21" fmla="*/ 17 h 203"/>
                <a:gd name="T22" fmla="*/ 131 w 180"/>
                <a:gd name="T23" fmla="*/ 35 h 203"/>
                <a:gd name="T24" fmla="*/ 137 w 180"/>
                <a:gd name="T25" fmla="*/ 30 h 203"/>
                <a:gd name="T26" fmla="*/ 146 w 180"/>
                <a:gd name="T27" fmla="*/ 28 h 203"/>
                <a:gd name="T28" fmla="*/ 152 w 180"/>
                <a:gd name="T29" fmla="*/ 37 h 203"/>
                <a:gd name="T30" fmla="*/ 153 w 180"/>
                <a:gd name="T31" fmla="*/ 69 h 203"/>
                <a:gd name="T32" fmla="*/ 153 w 180"/>
                <a:gd name="T33" fmla="*/ 81 h 203"/>
                <a:gd name="T34" fmla="*/ 162 w 180"/>
                <a:gd name="T35" fmla="*/ 88 h 203"/>
                <a:gd name="T36" fmla="*/ 179 w 180"/>
                <a:gd name="T37" fmla="*/ 88 h 203"/>
                <a:gd name="T38" fmla="*/ 176 w 180"/>
                <a:gd name="T39" fmla="*/ 122 h 203"/>
                <a:gd name="T40" fmla="*/ 164 w 180"/>
                <a:gd name="T41" fmla="*/ 122 h 203"/>
                <a:gd name="T42" fmla="*/ 159 w 180"/>
                <a:gd name="T43" fmla="*/ 113 h 203"/>
                <a:gd name="T44" fmla="*/ 153 w 180"/>
                <a:gd name="T45" fmla="*/ 114 h 203"/>
                <a:gd name="T46" fmla="*/ 153 w 180"/>
                <a:gd name="T47" fmla="*/ 122 h 203"/>
                <a:gd name="T48" fmla="*/ 143 w 180"/>
                <a:gd name="T49" fmla="*/ 123 h 203"/>
                <a:gd name="T50" fmla="*/ 142 w 180"/>
                <a:gd name="T51" fmla="*/ 162 h 203"/>
                <a:gd name="T52" fmla="*/ 144 w 180"/>
                <a:gd name="T53" fmla="*/ 173 h 203"/>
                <a:gd name="T54" fmla="*/ 155 w 180"/>
                <a:gd name="T55" fmla="*/ 188 h 203"/>
                <a:gd name="T56" fmla="*/ 156 w 180"/>
                <a:gd name="T57" fmla="*/ 195 h 203"/>
                <a:gd name="T58" fmla="*/ 138 w 180"/>
                <a:gd name="T59" fmla="*/ 202 h 203"/>
                <a:gd name="T60" fmla="*/ 127 w 180"/>
                <a:gd name="T61" fmla="*/ 200 h 203"/>
                <a:gd name="T62" fmla="*/ 97 w 180"/>
                <a:gd name="T63" fmla="*/ 196 h 203"/>
                <a:gd name="T64" fmla="*/ 92 w 180"/>
                <a:gd name="T65" fmla="*/ 188 h 203"/>
                <a:gd name="T66" fmla="*/ 55 w 180"/>
                <a:gd name="T67" fmla="*/ 189 h 203"/>
                <a:gd name="T68" fmla="*/ 30 w 180"/>
                <a:gd name="T69" fmla="*/ 187 h 203"/>
                <a:gd name="T70" fmla="*/ 14 w 180"/>
                <a:gd name="T71" fmla="*/ 180 h 203"/>
                <a:gd name="T72" fmla="*/ 0 w 180"/>
                <a:gd name="T73" fmla="*/ 186 h 203"/>
                <a:gd name="T74" fmla="*/ 0 w 180"/>
                <a:gd name="T75" fmla="*/ 162 h 203"/>
                <a:gd name="T76" fmla="*/ 16 w 180"/>
                <a:gd name="T77" fmla="*/ 133 h 203"/>
                <a:gd name="T78" fmla="*/ 24 w 180"/>
                <a:gd name="T79" fmla="*/ 114 h 203"/>
                <a:gd name="T80" fmla="*/ 25 w 180"/>
                <a:gd name="T81" fmla="*/ 110 h 203"/>
                <a:gd name="T82" fmla="*/ 32 w 180"/>
                <a:gd name="T83" fmla="*/ 108 h 203"/>
                <a:gd name="T84" fmla="*/ 35 w 180"/>
                <a:gd name="T85" fmla="*/ 93 h 203"/>
                <a:gd name="T86" fmla="*/ 26 w 180"/>
                <a:gd name="T87" fmla="*/ 78 h 203"/>
                <a:gd name="T88" fmla="*/ 23 w 180"/>
                <a:gd name="T89" fmla="*/ 59 h 203"/>
                <a:gd name="T90" fmla="*/ 21 w 180"/>
                <a:gd name="T91" fmla="*/ 39 h 203"/>
                <a:gd name="T92" fmla="*/ 14 w 180"/>
                <a:gd name="T93" fmla="*/ 34 h 203"/>
                <a:gd name="T94" fmla="*/ 14 w 180"/>
                <a:gd name="T95" fmla="*/ 12 h 203"/>
                <a:gd name="T96" fmla="*/ 5 w 180"/>
                <a:gd name="T97" fmla="*/ 12 h 203"/>
                <a:gd name="T98" fmla="*/ 8 w 180"/>
                <a:gd name="T99" fmla="*/ 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" h="203">
                  <a:moveTo>
                    <a:pt x="8" y="3"/>
                  </a:moveTo>
                  <a:lnTo>
                    <a:pt x="14" y="5"/>
                  </a:lnTo>
                  <a:lnTo>
                    <a:pt x="35" y="6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82" y="28"/>
                  </a:lnTo>
                  <a:lnTo>
                    <a:pt x="89" y="30"/>
                  </a:lnTo>
                  <a:lnTo>
                    <a:pt x="90" y="39"/>
                  </a:lnTo>
                  <a:lnTo>
                    <a:pt x="116" y="39"/>
                  </a:lnTo>
                  <a:lnTo>
                    <a:pt x="117" y="23"/>
                  </a:lnTo>
                  <a:lnTo>
                    <a:pt x="123" y="17"/>
                  </a:lnTo>
                  <a:lnTo>
                    <a:pt x="131" y="35"/>
                  </a:lnTo>
                  <a:lnTo>
                    <a:pt x="137" y="30"/>
                  </a:lnTo>
                  <a:lnTo>
                    <a:pt x="146" y="28"/>
                  </a:lnTo>
                  <a:lnTo>
                    <a:pt x="152" y="37"/>
                  </a:lnTo>
                  <a:lnTo>
                    <a:pt x="153" y="69"/>
                  </a:lnTo>
                  <a:lnTo>
                    <a:pt x="153" y="81"/>
                  </a:lnTo>
                  <a:lnTo>
                    <a:pt x="162" y="88"/>
                  </a:lnTo>
                  <a:lnTo>
                    <a:pt x="179" y="88"/>
                  </a:lnTo>
                  <a:lnTo>
                    <a:pt x="176" y="122"/>
                  </a:lnTo>
                  <a:lnTo>
                    <a:pt x="164" y="122"/>
                  </a:lnTo>
                  <a:lnTo>
                    <a:pt x="159" y="113"/>
                  </a:lnTo>
                  <a:lnTo>
                    <a:pt x="153" y="114"/>
                  </a:lnTo>
                  <a:lnTo>
                    <a:pt x="153" y="122"/>
                  </a:lnTo>
                  <a:lnTo>
                    <a:pt x="143" y="123"/>
                  </a:lnTo>
                  <a:lnTo>
                    <a:pt x="142" y="162"/>
                  </a:lnTo>
                  <a:lnTo>
                    <a:pt x="144" y="173"/>
                  </a:lnTo>
                  <a:lnTo>
                    <a:pt x="155" y="188"/>
                  </a:lnTo>
                  <a:lnTo>
                    <a:pt x="156" y="195"/>
                  </a:lnTo>
                  <a:lnTo>
                    <a:pt x="138" y="202"/>
                  </a:lnTo>
                  <a:lnTo>
                    <a:pt x="127" y="200"/>
                  </a:lnTo>
                  <a:lnTo>
                    <a:pt x="97" y="196"/>
                  </a:lnTo>
                  <a:lnTo>
                    <a:pt x="92" y="188"/>
                  </a:lnTo>
                  <a:lnTo>
                    <a:pt x="55" y="189"/>
                  </a:lnTo>
                  <a:lnTo>
                    <a:pt x="30" y="187"/>
                  </a:lnTo>
                  <a:lnTo>
                    <a:pt x="14" y="180"/>
                  </a:lnTo>
                  <a:lnTo>
                    <a:pt x="0" y="186"/>
                  </a:lnTo>
                  <a:lnTo>
                    <a:pt x="0" y="162"/>
                  </a:lnTo>
                  <a:lnTo>
                    <a:pt x="16" y="133"/>
                  </a:lnTo>
                  <a:lnTo>
                    <a:pt x="24" y="114"/>
                  </a:lnTo>
                  <a:lnTo>
                    <a:pt x="25" y="110"/>
                  </a:lnTo>
                  <a:lnTo>
                    <a:pt x="32" y="108"/>
                  </a:lnTo>
                  <a:lnTo>
                    <a:pt x="35" y="93"/>
                  </a:lnTo>
                  <a:lnTo>
                    <a:pt x="26" y="78"/>
                  </a:lnTo>
                  <a:lnTo>
                    <a:pt x="23" y="59"/>
                  </a:lnTo>
                  <a:lnTo>
                    <a:pt x="21" y="39"/>
                  </a:lnTo>
                  <a:lnTo>
                    <a:pt x="14" y="34"/>
                  </a:lnTo>
                  <a:lnTo>
                    <a:pt x="14" y="12"/>
                  </a:lnTo>
                  <a:lnTo>
                    <a:pt x="5" y="12"/>
                  </a:lnTo>
                  <a:lnTo>
                    <a:pt x="8" y="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09" name="Freeform 215">
              <a:extLst>
                <a:ext uri="{FF2B5EF4-FFF2-40B4-BE49-F238E27FC236}">
                  <a16:creationId xmlns:a16="http://schemas.microsoft.com/office/drawing/2014/main" id="{E31B0A5F-F9A5-E4BD-C1B4-C55FDB1FF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34" y="4281167"/>
              <a:ext cx="180377" cy="231392"/>
            </a:xfrm>
            <a:custGeom>
              <a:avLst/>
              <a:gdLst>
                <a:gd name="T0" fmla="*/ 83 w 116"/>
                <a:gd name="T1" fmla="*/ 150 h 151"/>
                <a:gd name="T2" fmla="*/ 60 w 116"/>
                <a:gd name="T3" fmla="*/ 138 h 151"/>
                <a:gd name="T4" fmla="*/ 60 w 116"/>
                <a:gd name="T5" fmla="*/ 126 h 151"/>
                <a:gd name="T6" fmla="*/ 44 w 116"/>
                <a:gd name="T7" fmla="*/ 121 h 151"/>
                <a:gd name="T8" fmla="*/ 15 w 116"/>
                <a:gd name="T9" fmla="*/ 98 h 151"/>
                <a:gd name="T10" fmla="*/ 4 w 116"/>
                <a:gd name="T11" fmla="*/ 98 h 151"/>
                <a:gd name="T12" fmla="*/ 0 w 116"/>
                <a:gd name="T13" fmla="*/ 88 h 151"/>
                <a:gd name="T14" fmla="*/ 3 w 116"/>
                <a:gd name="T15" fmla="*/ 72 h 151"/>
                <a:gd name="T16" fmla="*/ 11 w 116"/>
                <a:gd name="T17" fmla="*/ 56 h 151"/>
                <a:gd name="T18" fmla="*/ 11 w 116"/>
                <a:gd name="T19" fmla="*/ 29 h 151"/>
                <a:gd name="T20" fmla="*/ 3 w 116"/>
                <a:gd name="T21" fmla="*/ 14 h 151"/>
                <a:gd name="T22" fmla="*/ 23 w 116"/>
                <a:gd name="T23" fmla="*/ 0 h 151"/>
                <a:gd name="T24" fmla="*/ 37 w 116"/>
                <a:gd name="T25" fmla="*/ 3 h 151"/>
                <a:gd name="T26" fmla="*/ 51 w 116"/>
                <a:gd name="T27" fmla="*/ 13 h 151"/>
                <a:gd name="T28" fmla="*/ 53 w 116"/>
                <a:gd name="T29" fmla="*/ 23 h 151"/>
                <a:gd name="T30" fmla="*/ 84 w 116"/>
                <a:gd name="T31" fmla="*/ 20 h 151"/>
                <a:gd name="T32" fmla="*/ 84 w 116"/>
                <a:gd name="T33" fmla="*/ 14 h 151"/>
                <a:gd name="T34" fmla="*/ 104 w 116"/>
                <a:gd name="T35" fmla="*/ 13 h 151"/>
                <a:gd name="T36" fmla="*/ 108 w 116"/>
                <a:gd name="T37" fmla="*/ 19 h 151"/>
                <a:gd name="T38" fmla="*/ 115 w 116"/>
                <a:gd name="T39" fmla="*/ 23 h 151"/>
                <a:gd name="T40" fmla="*/ 107 w 116"/>
                <a:gd name="T41" fmla="*/ 29 h 151"/>
                <a:gd name="T42" fmla="*/ 103 w 116"/>
                <a:gd name="T43" fmla="*/ 39 h 151"/>
                <a:gd name="T44" fmla="*/ 106 w 116"/>
                <a:gd name="T45" fmla="*/ 102 h 151"/>
                <a:gd name="T46" fmla="*/ 112 w 116"/>
                <a:gd name="T47" fmla="*/ 105 h 151"/>
                <a:gd name="T48" fmla="*/ 106 w 116"/>
                <a:gd name="T49" fmla="*/ 111 h 151"/>
                <a:gd name="T50" fmla="*/ 101 w 116"/>
                <a:gd name="T51" fmla="*/ 121 h 151"/>
                <a:gd name="T52" fmla="*/ 90 w 116"/>
                <a:gd name="T53" fmla="*/ 131 h 151"/>
                <a:gd name="T54" fmla="*/ 88 w 116"/>
                <a:gd name="T55" fmla="*/ 140 h 151"/>
                <a:gd name="T56" fmla="*/ 83 w 116"/>
                <a:gd name="T5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51">
                  <a:moveTo>
                    <a:pt x="83" y="150"/>
                  </a:moveTo>
                  <a:lnTo>
                    <a:pt x="60" y="138"/>
                  </a:lnTo>
                  <a:lnTo>
                    <a:pt x="60" y="126"/>
                  </a:lnTo>
                  <a:lnTo>
                    <a:pt x="44" y="121"/>
                  </a:lnTo>
                  <a:lnTo>
                    <a:pt x="15" y="98"/>
                  </a:lnTo>
                  <a:lnTo>
                    <a:pt x="4" y="98"/>
                  </a:lnTo>
                  <a:lnTo>
                    <a:pt x="0" y="88"/>
                  </a:lnTo>
                  <a:lnTo>
                    <a:pt x="3" y="72"/>
                  </a:lnTo>
                  <a:lnTo>
                    <a:pt x="11" y="56"/>
                  </a:lnTo>
                  <a:lnTo>
                    <a:pt x="11" y="29"/>
                  </a:lnTo>
                  <a:lnTo>
                    <a:pt x="3" y="14"/>
                  </a:lnTo>
                  <a:lnTo>
                    <a:pt x="23" y="0"/>
                  </a:lnTo>
                  <a:lnTo>
                    <a:pt x="37" y="3"/>
                  </a:lnTo>
                  <a:lnTo>
                    <a:pt x="51" y="13"/>
                  </a:lnTo>
                  <a:lnTo>
                    <a:pt x="53" y="23"/>
                  </a:lnTo>
                  <a:lnTo>
                    <a:pt x="84" y="20"/>
                  </a:lnTo>
                  <a:lnTo>
                    <a:pt x="84" y="14"/>
                  </a:lnTo>
                  <a:lnTo>
                    <a:pt x="104" y="13"/>
                  </a:lnTo>
                  <a:lnTo>
                    <a:pt x="108" y="19"/>
                  </a:lnTo>
                  <a:lnTo>
                    <a:pt x="115" y="23"/>
                  </a:lnTo>
                  <a:lnTo>
                    <a:pt x="107" y="29"/>
                  </a:lnTo>
                  <a:lnTo>
                    <a:pt x="103" y="39"/>
                  </a:lnTo>
                  <a:lnTo>
                    <a:pt x="106" y="102"/>
                  </a:lnTo>
                  <a:lnTo>
                    <a:pt x="112" y="105"/>
                  </a:lnTo>
                  <a:lnTo>
                    <a:pt x="106" y="111"/>
                  </a:lnTo>
                  <a:lnTo>
                    <a:pt x="101" y="121"/>
                  </a:lnTo>
                  <a:lnTo>
                    <a:pt x="90" y="131"/>
                  </a:lnTo>
                  <a:lnTo>
                    <a:pt x="88" y="140"/>
                  </a:lnTo>
                  <a:lnTo>
                    <a:pt x="83" y="15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10" name="Freeform 216">
              <a:extLst>
                <a:ext uri="{FF2B5EF4-FFF2-40B4-BE49-F238E27FC236}">
                  <a16:creationId xmlns:a16="http://schemas.microsoft.com/office/drawing/2014/main" id="{424ABB17-A193-90B9-ACB8-61D66AD3D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810" y="3890004"/>
              <a:ext cx="315315" cy="424219"/>
            </a:xfrm>
            <a:custGeom>
              <a:avLst/>
              <a:gdLst>
                <a:gd name="T0" fmla="*/ 126 w 204"/>
                <a:gd name="T1" fmla="*/ 275 h 276"/>
                <a:gd name="T2" fmla="*/ 119 w 204"/>
                <a:gd name="T3" fmla="*/ 271 h 276"/>
                <a:gd name="T4" fmla="*/ 115 w 204"/>
                <a:gd name="T5" fmla="*/ 265 h 276"/>
                <a:gd name="T6" fmla="*/ 96 w 204"/>
                <a:gd name="T7" fmla="*/ 267 h 276"/>
                <a:gd name="T8" fmla="*/ 96 w 204"/>
                <a:gd name="T9" fmla="*/ 272 h 276"/>
                <a:gd name="T10" fmla="*/ 64 w 204"/>
                <a:gd name="T11" fmla="*/ 275 h 276"/>
                <a:gd name="T12" fmla="*/ 63 w 204"/>
                <a:gd name="T13" fmla="*/ 265 h 276"/>
                <a:gd name="T14" fmla="*/ 49 w 204"/>
                <a:gd name="T15" fmla="*/ 256 h 276"/>
                <a:gd name="T16" fmla="*/ 35 w 204"/>
                <a:gd name="T17" fmla="*/ 252 h 276"/>
                <a:gd name="T18" fmla="*/ 35 w 204"/>
                <a:gd name="T19" fmla="*/ 243 h 276"/>
                <a:gd name="T20" fmla="*/ 28 w 204"/>
                <a:gd name="T21" fmla="*/ 231 h 276"/>
                <a:gd name="T22" fmla="*/ 24 w 204"/>
                <a:gd name="T23" fmla="*/ 228 h 276"/>
                <a:gd name="T24" fmla="*/ 16 w 204"/>
                <a:gd name="T25" fmla="*/ 223 h 276"/>
                <a:gd name="T26" fmla="*/ 16 w 204"/>
                <a:gd name="T27" fmla="*/ 211 h 276"/>
                <a:gd name="T28" fmla="*/ 8 w 204"/>
                <a:gd name="T29" fmla="*/ 209 h 276"/>
                <a:gd name="T30" fmla="*/ 0 w 204"/>
                <a:gd name="T31" fmla="*/ 195 h 276"/>
                <a:gd name="T32" fmla="*/ 15 w 204"/>
                <a:gd name="T33" fmla="*/ 194 h 276"/>
                <a:gd name="T34" fmla="*/ 19 w 204"/>
                <a:gd name="T35" fmla="*/ 162 h 276"/>
                <a:gd name="T36" fmla="*/ 30 w 204"/>
                <a:gd name="T37" fmla="*/ 161 h 276"/>
                <a:gd name="T38" fmla="*/ 33 w 204"/>
                <a:gd name="T39" fmla="*/ 128 h 276"/>
                <a:gd name="T40" fmla="*/ 52 w 204"/>
                <a:gd name="T41" fmla="*/ 124 h 276"/>
                <a:gd name="T42" fmla="*/ 49 w 204"/>
                <a:gd name="T43" fmla="*/ 85 h 276"/>
                <a:gd name="T44" fmla="*/ 39 w 204"/>
                <a:gd name="T45" fmla="*/ 82 h 276"/>
                <a:gd name="T46" fmla="*/ 40 w 204"/>
                <a:gd name="T47" fmla="*/ 71 h 276"/>
                <a:gd name="T48" fmla="*/ 52 w 204"/>
                <a:gd name="T49" fmla="*/ 72 h 276"/>
                <a:gd name="T50" fmla="*/ 52 w 204"/>
                <a:gd name="T51" fmla="*/ 60 h 276"/>
                <a:gd name="T52" fmla="*/ 46 w 204"/>
                <a:gd name="T53" fmla="*/ 46 h 276"/>
                <a:gd name="T54" fmla="*/ 45 w 204"/>
                <a:gd name="T55" fmla="*/ 27 h 276"/>
                <a:gd name="T56" fmla="*/ 55 w 204"/>
                <a:gd name="T57" fmla="*/ 0 h 276"/>
                <a:gd name="T58" fmla="*/ 60 w 204"/>
                <a:gd name="T59" fmla="*/ 12 h 276"/>
                <a:gd name="T60" fmla="*/ 68 w 204"/>
                <a:gd name="T61" fmla="*/ 25 h 276"/>
                <a:gd name="T62" fmla="*/ 74 w 204"/>
                <a:gd name="T63" fmla="*/ 34 h 276"/>
                <a:gd name="T64" fmla="*/ 84 w 204"/>
                <a:gd name="T65" fmla="*/ 52 h 276"/>
                <a:gd name="T66" fmla="*/ 90 w 204"/>
                <a:gd name="T67" fmla="*/ 63 h 276"/>
                <a:gd name="T68" fmla="*/ 91 w 204"/>
                <a:gd name="T69" fmla="*/ 76 h 276"/>
                <a:gd name="T70" fmla="*/ 108 w 204"/>
                <a:gd name="T71" fmla="*/ 81 h 276"/>
                <a:gd name="T72" fmla="*/ 116 w 204"/>
                <a:gd name="T73" fmla="*/ 100 h 276"/>
                <a:gd name="T74" fmla="*/ 127 w 204"/>
                <a:gd name="T75" fmla="*/ 121 h 276"/>
                <a:gd name="T76" fmla="*/ 123 w 204"/>
                <a:gd name="T77" fmla="*/ 132 h 276"/>
                <a:gd name="T78" fmla="*/ 121 w 204"/>
                <a:gd name="T79" fmla="*/ 159 h 276"/>
                <a:gd name="T80" fmla="*/ 137 w 204"/>
                <a:gd name="T81" fmla="*/ 162 h 276"/>
                <a:gd name="T82" fmla="*/ 148 w 204"/>
                <a:gd name="T83" fmla="*/ 172 h 276"/>
                <a:gd name="T84" fmla="*/ 173 w 204"/>
                <a:gd name="T85" fmla="*/ 195 h 276"/>
                <a:gd name="T86" fmla="*/ 189 w 204"/>
                <a:gd name="T87" fmla="*/ 195 h 276"/>
                <a:gd name="T88" fmla="*/ 203 w 204"/>
                <a:gd name="T89" fmla="*/ 208 h 276"/>
                <a:gd name="T90" fmla="*/ 189 w 204"/>
                <a:gd name="T91" fmla="*/ 220 h 276"/>
                <a:gd name="T92" fmla="*/ 185 w 204"/>
                <a:gd name="T93" fmla="*/ 240 h 276"/>
                <a:gd name="T94" fmla="*/ 171 w 204"/>
                <a:gd name="T95" fmla="*/ 256 h 276"/>
                <a:gd name="T96" fmla="*/ 151 w 204"/>
                <a:gd name="T97" fmla="*/ 260 h 276"/>
                <a:gd name="T98" fmla="*/ 137 w 204"/>
                <a:gd name="T99" fmla="*/ 260 h 276"/>
                <a:gd name="T100" fmla="*/ 126 w 204"/>
                <a:gd name="T101" fmla="*/ 2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276">
                  <a:moveTo>
                    <a:pt x="126" y="275"/>
                  </a:moveTo>
                  <a:lnTo>
                    <a:pt x="119" y="271"/>
                  </a:lnTo>
                  <a:lnTo>
                    <a:pt x="115" y="265"/>
                  </a:lnTo>
                  <a:lnTo>
                    <a:pt x="96" y="267"/>
                  </a:lnTo>
                  <a:lnTo>
                    <a:pt x="96" y="272"/>
                  </a:lnTo>
                  <a:lnTo>
                    <a:pt x="64" y="275"/>
                  </a:lnTo>
                  <a:lnTo>
                    <a:pt x="63" y="265"/>
                  </a:lnTo>
                  <a:lnTo>
                    <a:pt x="49" y="256"/>
                  </a:lnTo>
                  <a:lnTo>
                    <a:pt x="35" y="252"/>
                  </a:lnTo>
                  <a:lnTo>
                    <a:pt x="35" y="243"/>
                  </a:lnTo>
                  <a:lnTo>
                    <a:pt x="28" y="231"/>
                  </a:lnTo>
                  <a:lnTo>
                    <a:pt x="24" y="228"/>
                  </a:lnTo>
                  <a:lnTo>
                    <a:pt x="16" y="223"/>
                  </a:lnTo>
                  <a:lnTo>
                    <a:pt x="16" y="211"/>
                  </a:lnTo>
                  <a:lnTo>
                    <a:pt x="8" y="209"/>
                  </a:lnTo>
                  <a:lnTo>
                    <a:pt x="0" y="195"/>
                  </a:lnTo>
                  <a:lnTo>
                    <a:pt x="15" y="194"/>
                  </a:lnTo>
                  <a:lnTo>
                    <a:pt x="19" y="162"/>
                  </a:lnTo>
                  <a:lnTo>
                    <a:pt x="30" y="161"/>
                  </a:lnTo>
                  <a:lnTo>
                    <a:pt x="33" y="128"/>
                  </a:lnTo>
                  <a:lnTo>
                    <a:pt x="52" y="124"/>
                  </a:lnTo>
                  <a:lnTo>
                    <a:pt x="49" y="85"/>
                  </a:lnTo>
                  <a:lnTo>
                    <a:pt x="39" y="82"/>
                  </a:lnTo>
                  <a:lnTo>
                    <a:pt x="40" y="71"/>
                  </a:lnTo>
                  <a:lnTo>
                    <a:pt x="52" y="72"/>
                  </a:lnTo>
                  <a:lnTo>
                    <a:pt x="52" y="60"/>
                  </a:lnTo>
                  <a:lnTo>
                    <a:pt x="46" y="46"/>
                  </a:lnTo>
                  <a:lnTo>
                    <a:pt x="45" y="27"/>
                  </a:lnTo>
                  <a:lnTo>
                    <a:pt x="55" y="0"/>
                  </a:lnTo>
                  <a:lnTo>
                    <a:pt x="60" y="12"/>
                  </a:lnTo>
                  <a:lnTo>
                    <a:pt x="68" y="25"/>
                  </a:lnTo>
                  <a:lnTo>
                    <a:pt x="74" y="34"/>
                  </a:lnTo>
                  <a:lnTo>
                    <a:pt x="84" y="52"/>
                  </a:lnTo>
                  <a:lnTo>
                    <a:pt x="90" y="63"/>
                  </a:lnTo>
                  <a:lnTo>
                    <a:pt x="91" y="76"/>
                  </a:lnTo>
                  <a:lnTo>
                    <a:pt x="108" y="81"/>
                  </a:lnTo>
                  <a:lnTo>
                    <a:pt x="116" y="100"/>
                  </a:lnTo>
                  <a:lnTo>
                    <a:pt x="127" y="121"/>
                  </a:lnTo>
                  <a:lnTo>
                    <a:pt x="123" y="132"/>
                  </a:lnTo>
                  <a:lnTo>
                    <a:pt x="121" y="159"/>
                  </a:lnTo>
                  <a:lnTo>
                    <a:pt x="137" y="162"/>
                  </a:lnTo>
                  <a:lnTo>
                    <a:pt x="148" y="172"/>
                  </a:lnTo>
                  <a:lnTo>
                    <a:pt x="173" y="195"/>
                  </a:lnTo>
                  <a:lnTo>
                    <a:pt x="189" y="195"/>
                  </a:lnTo>
                  <a:lnTo>
                    <a:pt x="203" y="208"/>
                  </a:lnTo>
                  <a:lnTo>
                    <a:pt x="189" y="220"/>
                  </a:lnTo>
                  <a:lnTo>
                    <a:pt x="185" y="240"/>
                  </a:lnTo>
                  <a:lnTo>
                    <a:pt x="171" y="256"/>
                  </a:lnTo>
                  <a:lnTo>
                    <a:pt x="151" y="260"/>
                  </a:lnTo>
                  <a:lnTo>
                    <a:pt x="137" y="260"/>
                  </a:lnTo>
                  <a:lnTo>
                    <a:pt x="126" y="275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11" name="Freeform 217">
              <a:extLst>
                <a:ext uri="{FF2B5EF4-FFF2-40B4-BE49-F238E27FC236}">
                  <a16:creationId xmlns:a16="http://schemas.microsoft.com/office/drawing/2014/main" id="{82C3A7E6-32AA-C284-A435-E195332A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057" y="4088340"/>
              <a:ext cx="239585" cy="356730"/>
            </a:xfrm>
            <a:custGeom>
              <a:avLst/>
              <a:gdLst>
                <a:gd name="T0" fmla="*/ 23 w 155"/>
                <a:gd name="T1" fmla="*/ 33 h 231"/>
                <a:gd name="T2" fmla="*/ 34 w 155"/>
                <a:gd name="T3" fmla="*/ 43 h 231"/>
                <a:gd name="T4" fmla="*/ 58 w 155"/>
                <a:gd name="T5" fmla="*/ 67 h 231"/>
                <a:gd name="T6" fmla="*/ 75 w 155"/>
                <a:gd name="T7" fmla="*/ 66 h 231"/>
                <a:gd name="T8" fmla="*/ 89 w 155"/>
                <a:gd name="T9" fmla="*/ 80 h 231"/>
                <a:gd name="T10" fmla="*/ 74 w 155"/>
                <a:gd name="T11" fmla="*/ 92 h 231"/>
                <a:gd name="T12" fmla="*/ 71 w 155"/>
                <a:gd name="T13" fmla="*/ 112 h 231"/>
                <a:gd name="T14" fmla="*/ 57 w 155"/>
                <a:gd name="T15" fmla="*/ 127 h 231"/>
                <a:gd name="T16" fmla="*/ 37 w 155"/>
                <a:gd name="T17" fmla="*/ 132 h 231"/>
                <a:gd name="T18" fmla="*/ 23 w 155"/>
                <a:gd name="T19" fmla="*/ 132 h 231"/>
                <a:gd name="T20" fmla="*/ 12 w 155"/>
                <a:gd name="T21" fmla="*/ 147 h 231"/>
                <a:gd name="T22" fmla="*/ 4 w 155"/>
                <a:gd name="T23" fmla="*/ 154 h 231"/>
                <a:gd name="T24" fmla="*/ 0 w 155"/>
                <a:gd name="T25" fmla="*/ 163 h 231"/>
                <a:gd name="T26" fmla="*/ 3 w 155"/>
                <a:gd name="T27" fmla="*/ 227 h 231"/>
                <a:gd name="T28" fmla="*/ 8 w 155"/>
                <a:gd name="T29" fmla="*/ 230 h 231"/>
                <a:gd name="T30" fmla="*/ 19 w 155"/>
                <a:gd name="T31" fmla="*/ 216 h 231"/>
                <a:gd name="T32" fmla="*/ 28 w 155"/>
                <a:gd name="T33" fmla="*/ 201 h 231"/>
                <a:gd name="T34" fmla="*/ 45 w 155"/>
                <a:gd name="T35" fmla="*/ 189 h 231"/>
                <a:gd name="T36" fmla="*/ 72 w 155"/>
                <a:gd name="T37" fmla="*/ 165 h 231"/>
                <a:gd name="T38" fmla="*/ 98 w 155"/>
                <a:gd name="T39" fmla="*/ 138 h 231"/>
                <a:gd name="T40" fmla="*/ 114 w 155"/>
                <a:gd name="T41" fmla="*/ 115 h 231"/>
                <a:gd name="T42" fmla="*/ 120 w 155"/>
                <a:gd name="T43" fmla="*/ 87 h 231"/>
                <a:gd name="T44" fmla="*/ 129 w 155"/>
                <a:gd name="T45" fmla="*/ 67 h 231"/>
                <a:gd name="T46" fmla="*/ 141 w 155"/>
                <a:gd name="T47" fmla="*/ 51 h 231"/>
                <a:gd name="T48" fmla="*/ 146 w 155"/>
                <a:gd name="T49" fmla="*/ 33 h 231"/>
                <a:gd name="T50" fmla="*/ 154 w 155"/>
                <a:gd name="T51" fmla="*/ 25 h 231"/>
                <a:gd name="T52" fmla="*/ 146 w 155"/>
                <a:gd name="T53" fmla="*/ 15 h 231"/>
                <a:gd name="T54" fmla="*/ 134 w 155"/>
                <a:gd name="T55" fmla="*/ 0 h 231"/>
                <a:gd name="T56" fmla="*/ 118 w 155"/>
                <a:gd name="T57" fmla="*/ 14 h 231"/>
                <a:gd name="T58" fmla="*/ 103 w 155"/>
                <a:gd name="T59" fmla="*/ 17 h 231"/>
                <a:gd name="T60" fmla="*/ 93 w 155"/>
                <a:gd name="T61" fmla="*/ 22 h 231"/>
                <a:gd name="T62" fmla="*/ 84 w 155"/>
                <a:gd name="T63" fmla="*/ 29 h 231"/>
                <a:gd name="T64" fmla="*/ 54 w 155"/>
                <a:gd name="T65" fmla="*/ 26 h 231"/>
                <a:gd name="T66" fmla="*/ 37 w 155"/>
                <a:gd name="T67" fmla="*/ 20 h 231"/>
                <a:gd name="T68" fmla="*/ 23 w 155"/>
                <a:gd name="T69" fmla="*/ 3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231">
                  <a:moveTo>
                    <a:pt x="23" y="33"/>
                  </a:moveTo>
                  <a:lnTo>
                    <a:pt x="34" y="43"/>
                  </a:lnTo>
                  <a:lnTo>
                    <a:pt x="58" y="67"/>
                  </a:lnTo>
                  <a:lnTo>
                    <a:pt x="75" y="66"/>
                  </a:lnTo>
                  <a:lnTo>
                    <a:pt x="89" y="80"/>
                  </a:lnTo>
                  <a:lnTo>
                    <a:pt x="74" y="92"/>
                  </a:lnTo>
                  <a:lnTo>
                    <a:pt x="71" y="112"/>
                  </a:lnTo>
                  <a:lnTo>
                    <a:pt x="57" y="127"/>
                  </a:lnTo>
                  <a:lnTo>
                    <a:pt x="37" y="132"/>
                  </a:lnTo>
                  <a:lnTo>
                    <a:pt x="23" y="132"/>
                  </a:lnTo>
                  <a:lnTo>
                    <a:pt x="12" y="147"/>
                  </a:lnTo>
                  <a:lnTo>
                    <a:pt x="4" y="154"/>
                  </a:lnTo>
                  <a:lnTo>
                    <a:pt x="0" y="163"/>
                  </a:lnTo>
                  <a:lnTo>
                    <a:pt x="3" y="227"/>
                  </a:lnTo>
                  <a:lnTo>
                    <a:pt x="8" y="230"/>
                  </a:lnTo>
                  <a:lnTo>
                    <a:pt x="19" y="216"/>
                  </a:lnTo>
                  <a:lnTo>
                    <a:pt x="28" y="201"/>
                  </a:lnTo>
                  <a:lnTo>
                    <a:pt x="45" y="189"/>
                  </a:lnTo>
                  <a:lnTo>
                    <a:pt x="72" y="165"/>
                  </a:lnTo>
                  <a:lnTo>
                    <a:pt x="98" y="138"/>
                  </a:lnTo>
                  <a:lnTo>
                    <a:pt x="114" y="115"/>
                  </a:lnTo>
                  <a:lnTo>
                    <a:pt x="120" y="87"/>
                  </a:lnTo>
                  <a:lnTo>
                    <a:pt x="129" y="67"/>
                  </a:lnTo>
                  <a:lnTo>
                    <a:pt x="141" y="51"/>
                  </a:lnTo>
                  <a:lnTo>
                    <a:pt x="146" y="33"/>
                  </a:lnTo>
                  <a:lnTo>
                    <a:pt x="154" y="25"/>
                  </a:lnTo>
                  <a:lnTo>
                    <a:pt x="146" y="15"/>
                  </a:lnTo>
                  <a:lnTo>
                    <a:pt x="134" y="0"/>
                  </a:lnTo>
                  <a:lnTo>
                    <a:pt x="118" y="14"/>
                  </a:lnTo>
                  <a:lnTo>
                    <a:pt x="103" y="17"/>
                  </a:lnTo>
                  <a:lnTo>
                    <a:pt x="93" y="22"/>
                  </a:lnTo>
                  <a:lnTo>
                    <a:pt x="84" y="29"/>
                  </a:lnTo>
                  <a:lnTo>
                    <a:pt x="54" y="26"/>
                  </a:lnTo>
                  <a:lnTo>
                    <a:pt x="37" y="20"/>
                  </a:lnTo>
                  <a:lnTo>
                    <a:pt x="23" y="3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12" name="Freeform 218">
              <a:extLst>
                <a:ext uri="{FF2B5EF4-FFF2-40B4-BE49-F238E27FC236}">
                  <a16:creationId xmlns:a16="http://schemas.microsoft.com/office/drawing/2014/main" id="{9A9AE05E-A801-FB38-4FCA-57FD86706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826" y="3531898"/>
              <a:ext cx="342853" cy="409068"/>
            </a:xfrm>
            <a:custGeom>
              <a:avLst/>
              <a:gdLst>
                <a:gd name="T0" fmla="*/ 28 w 221"/>
                <a:gd name="T1" fmla="*/ 2 h 264"/>
                <a:gd name="T2" fmla="*/ 40 w 221"/>
                <a:gd name="T3" fmla="*/ 8 h 264"/>
                <a:gd name="T4" fmla="*/ 48 w 221"/>
                <a:gd name="T5" fmla="*/ 9 h 264"/>
                <a:gd name="T6" fmla="*/ 81 w 221"/>
                <a:gd name="T7" fmla="*/ 15 h 264"/>
                <a:gd name="T8" fmla="*/ 85 w 221"/>
                <a:gd name="T9" fmla="*/ 27 h 264"/>
                <a:gd name="T10" fmla="*/ 108 w 221"/>
                <a:gd name="T11" fmla="*/ 31 h 264"/>
                <a:gd name="T12" fmla="*/ 109 w 221"/>
                <a:gd name="T13" fmla="*/ 38 h 264"/>
                <a:gd name="T14" fmla="*/ 129 w 221"/>
                <a:gd name="T15" fmla="*/ 42 h 264"/>
                <a:gd name="T16" fmla="*/ 142 w 221"/>
                <a:gd name="T17" fmla="*/ 48 h 264"/>
                <a:gd name="T18" fmla="*/ 146 w 221"/>
                <a:gd name="T19" fmla="*/ 41 h 264"/>
                <a:gd name="T20" fmla="*/ 146 w 221"/>
                <a:gd name="T21" fmla="*/ 20 h 264"/>
                <a:gd name="T22" fmla="*/ 152 w 221"/>
                <a:gd name="T23" fmla="*/ 14 h 264"/>
                <a:gd name="T24" fmla="*/ 158 w 221"/>
                <a:gd name="T25" fmla="*/ 5 h 264"/>
                <a:gd name="T26" fmla="*/ 164 w 221"/>
                <a:gd name="T27" fmla="*/ 0 h 264"/>
                <a:gd name="T28" fmla="*/ 179 w 221"/>
                <a:gd name="T29" fmla="*/ 1 h 264"/>
                <a:gd name="T30" fmla="*/ 187 w 221"/>
                <a:gd name="T31" fmla="*/ 9 h 264"/>
                <a:gd name="T32" fmla="*/ 195 w 221"/>
                <a:gd name="T33" fmla="*/ 16 h 264"/>
                <a:gd name="T34" fmla="*/ 208 w 221"/>
                <a:gd name="T35" fmla="*/ 16 h 264"/>
                <a:gd name="T36" fmla="*/ 220 w 221"/>
                <a:gd name="T37" fmla="*/ 20 h 264"/>
                <a:gd name="T38" fmla="*/ 219 w 221"/>
                <a:gd name="T39" fmla="*/ 34 h 264"/>
                <a:gd name="T40" fmla="*/ 219 w 221"/>
                <a:gd name="T41" fmla="*/ 210 h 264"/>
                <a:gd name="T42" fmla="*/ 218 w 221"/>
                <a:gd name="T43" fmla="*/ 234 h 264"/>
                <a:gd name="T44" fmla="*/ 208 w 221"/>
                <a:gd name="T45" fmla="*/ 237 h 264"/>
                <a:gd name="T46" fmla="*/ 211 w 221"/>
                <a:gd name="T47" fmla="*/ 263 h 264"/>
                <a:gd name="T48" fmla="*/ 201 w 221"/>
                <a:gd name="T49" fmla="*/ 261 h 264"/>
                <a:gd name="T50" fmla="*/ 177 w 221"/>
                <a:gd name="T51" fmla="*/ 243 h 264"/>
                <a:gd name="T52" fmla="*/ 168 w 221"/>
                <a:gd name="T53" fmla="*/ 238 h 264"/>
                <a:gd name="T54" fmla="*/ 146 w 221"/>
                <a:gd name="T55" fmla="*/ 227 h 264"/>
                <a:gd name="T56" fmla="*/ 138 w 221"/>
                <a:gd name="T57" fmla="*/ 214 h 264"/>
                <a:gd name="T58" fmla="*/ 113 w 221"/>
                <a:gd name="T59" fmla="*/ 210 h 264"/>
                <a:gd name="T60" fmla="*/ 108 w 221"/>
                <a:gd name="T61" fmla="*/ 198 h 264"/>
                <a:gd name="T62" fmla="*/ 95 w 221"/>
                <a:gd name="T63" fmla="*/ 193 h 264"/>
                <a:gd name="T64" fmla="*/ 95 w 221"/>
                <a:gd name="T65" fmla="*/ 187 h 264"/>
                <a:gd name="T66" fmla="*/ 80 w 221"/>
                <a:gd name="T67" fmla="*/ 186 h 264"/>
                <a:gd name="T68" fmla="*/ 72 w 221"/>
                <a:gd name="T69" fmla="*/ 182 h 264"/>
                <a:gd name="T70" fmla="*/ 54 w 221"/>
                <a:gd name="T71" fmla="*/ 181 h 264"/>
                <a:gd name="T72" fmla="*/ 52 w 221"/>
                <a:gd name="T73" fmla="*/ 173 h 264"/>
                <a:gd name="T74" fmla="*/ 34 w 221"/>
                <a:gd name="T75" fmla="*/ 173 h 264"/>
                <a:gd name="T76" fmla="*/ 32 w 221"/>
                <a:gd name="T77" fmla="*/ 159 h 264"/>
                <a:gd name="T78" fmla="*/ 9 w 221"/>
                <a:gd name="T79" fmla="*/ 155 h 264"/>
                <a:gd name="T80" fmla="*/ 2 w 221"/>
                <a:gd name="T81" fmla="*/ 148 h 264"/>
                <a:gd name="T82" fmla="*/ 0 w 221"/>
                <a:gd name="T83" fmla="*/ 130 h 264"/>
                <a:gd name="T84" fmla="*/ 3 w 221"/>
                <a:gd name="T85" fmla="*/ 33 h 264"/>
                <a:gd name="T86" fmla="*/ 18 w 221"/>
                <a:gd name="T87" fmla="*/ 26 h 264"/>
                <a:gd name="T88" fmla="*/ 25 w 221"/>
                <a:gd name="T89" fmla="*/ 24 h 264"/>
                <a:gd name="T90" fmla="*/ 28 w 221"/>
                <a:gd name="T91" fmla="*/ 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1" h="264">
                  <a:moveTo>
                    <a:pt x="28" y="2"/>
                  </a:moveTo>
                  <a:lnTo>
                    <a:pt x="40" y="8"/>
                  </a:lnTo>
                  <a:lnTo>
                    <a:pt x="48" y="9"/>
                  </a:lnTo>
                  <a:lnTo>
                    <a:pt x="81" y="15"/>
                  </a:lnTo>
                  <a:lnTo>
                    <a:pt x="85" y="27"/>
                  </a:lnTo>
                  <a:lnTo>
                    <a:pt x="108" y="31"/>
                  </a:lnTo>
                  <a:lnTo>
                    <a:pt x="109" y="38"/>
                  </a:lnTo>
                  <a:lnTo>
                    <a:pt x="129" y="42"/>
                  </a:lnTo>
                  <a:lnTo>
                    <a:pt x="142" y="48"/>
                  </a:lnTo>
                  <a:lnTo>
                    <a:pt x="146" y="41"/>
                  </a:lnTo>
                  <a:lnTo>
                    <a:pt x="146" y="20"/>
                  </a:lnTo>
                  <a:lnTo>
                    <a:pt x="152" y="14"/>
                  </a:lnTo>
                  <a:lnTo>
                    <a:pt x="158" y="5"/>
                  </a:lnTo>
                  <a:lnTo>
                    <a:pt x="164" y="0"/>
                  </a:lnTo>
                  <a:lnTo>
                    <a:pt x="179" y="1"/>
                  </a:lnTo>
                  <a:lnTo>
                    <a:pt x="187" y="9"/>
                  </a:lnTo>
                  <a:lnTo>
                    <a:pt x="195" y="16"/>
                  </a:lnTo>
                  <a:lnTo>
                    <a:pt x="208" y="16"/>
                  </a:lnTo>
                  <a:lnTo>
                    <a:pt x="220" y="20"/>
                  </a:lnTo>
                  <a:lnTo>
                    <a:pt x="219" y="34"/>
                  </a:lnTo>
                  <a:lnTo>
                    <a:pt x="219" y="210"/>
                  </a:lnTo>
                  <a:lnTo>
                    <a:pt x="218" y="234"/>
                  </a:lnTo>
                  <a:lnTo>
                    <a:pt x="208" y="237"/>
                  </a:lnTo>
                  <a:lnTo>
                    <a:pt x="211" y="263"/>
                  </a:lnTo>
                  <a:lnTo>
                    <a:pt x="201" y="261"/>
                  </a:lnTo>
                  <a:lnTo>
                    <a:pt x="177" y="243"/>
                  </a:lnTo>
                  <a:lnTo>
                    <a:pt x="168" y="238"/>
                  </a:lnTo>
                  <a:lnTo>
                    <a:pt x="146" y="227"/>
                  </a:lnTo>
                  <a:lnTo>
                    <a:pt x="138" y="214"/>
                  </a:lnTo>
                  <a:lnTo>
                    <a:pt x="113" y="210"/>
                  </a:lnTo>
                  <a:lnTo>
                    <a:pt x="108" y="198"/>
                  </a:lnTo>
                  <a:lnTo>
                    <a:pt x="95" y="193"/>
                  </a:lnTo>
                  <a:lnTo>
                    <a:pt x="95" y="187"/>
                  </a:lnTo>
                  <a:lnTo>
                    <a:pt x="80" y="186"/>
                  </a:lnTo>
                  <a:lnTo>
                    <a:pt x="72" y="182"/>
                  </a:lnTo>
                  <a:lnTo>
                    <a:pt x="54" y="181"/>
                  </a:lnTo>
                  <a:lnTo>
                    <a:pt x="52" y="173"/>
                  </a:lnTo>
                  <a:lnTo>
                    <a:pt x="34" y="173"/>
                  </a:lnTo>
                  <a:lnTo>
                    <a:pt x="32" y="159"/>
                  </a:lnTo>
                  <a:lnTo>
                    <a:pt x="9" y="155"/>
                  </a:lnTo>
                  <a:lnTo>
                    <a:pt x="2" y="148"/>
                  </a:lnTo>
                  <a:lnTo>
                    <a:pt x="0" y="130"/>
                  </a:lnTo>
                  <a:lnTo>
                    <a:pt x="3" y="33"/>
                  </a:lnTo>
                  <a:lnTo>
                    <a:pt x="18" y="26"/>
                  </a:lnTo>
                  <a:lnTo>
                    <a:pt x="25" y="24"/>
                  </a:lnTo>
                  <a:lnTo>
                    <a:pt x="28" y="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13" name="Freeform 219">
              <a:extLst>
                <a:ext uri="{FF2B5EF4-FFF2-40B4-BE49-F238E27FC236}">
                  <a16:creationId xmlns:a16="http://schemas.microsoft.com/office/drawing/2014/main" id="{16F06B4A-CF3B-8132-F3FE-81983366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080" y="3815628"/>
              <a:ext cx="340099" cy="495840"/>
            </a:xfrm>
            <a:custGeom>
              <a:avLst/>
              <a:gdLst>
                <a:gd name="T0" fmla="*/ 34 w 220"/>
                <a:gd name="T1" fmla="*/ 121 h 320"/>
                <a:gd name="T2" fmla="*/ 16 w 220"/>
                <a:gd name="T3" fmla="*/ 141 h 320"/>
                <a:gd name="T4" fmla="*/ 2 w 220"/>
                <a:gd name="T5" fmla="*/ 156 h 320"/>
                <a:gd name="T6" fmla="*/ 11 w 220"/>
                <a:gd name="T7" fmla="*/ 170 h 320"/>
                <a:gd name="T8" fmla="*/ 20 w 220"/>
                <a:gd name="T9" fmla="*/ 184 h 320"/>
                <a:gd name="T10" fmla="*/ 18 w 220"/>
                <a:gd name="T11" fmla="*/ 196 h 320"/>
                <a:gd name="T12" fmla="*/ 31 w 220"/>
                <a:gd name="T13" fmla="*/ 221 h 320"/>
                <a:gd name="T14" fmla="*/ 36 w 220"/>
                <a:gd name="T15" fmla="*/ 237 h 320"/>
                <a:gd name="T16" fmla="*/ 48 w 220"/>
                <a:gd name="T17" fmla="*/ 243 h 320"/>
                <a:gd name="T18" fmla="*/ 64 w 220"/>
                <a:gd name="T19" fmla="*/ 260 h 320"/>
                <a:gd name="T20" fmla="*/ 74 w 220"/>
                <a:gd name="T21" fmla="*/ 278 h 320"/>
                <a:gd name="T22" fmla="*/ 81 w 220"/>
                <a:gd name="T23" fmla="*/ 289 h 320"/>
                <a:gd name="T24" fmla="*/ 85 w 220"/>
                <a:gd name="T25" fmla="*/ 304 h 320"/>
                <a:gd name="T26" fmla="*/ 123 w 220"/>
                <a:gd name="T27" fmla="*/ 314 h 320"/>
                <a:gd name="T28" fmla="*/ 133 w 220"/>
                <a:gd name="T29" fmla="*/ 318 h 320"/>
                <a:gd name="T30" fmla="*/ 162 w 220"/>
                <a:gd name="T31" fmla="*/ 319 h 320"/>
                <a:gd name="T32" fmla="*/ 199 w 220"/>
                <a:gd name="T33" fmla="*/ 299 h 320"/>
                <a:gd name="T34" fmla="*/ 192 w 220"/>
                <a:gd name="T35" fmla="*/ 278 h 320"/>
                <a:gd name="T36" fmla="*/ 180 w 220"/>
                <a:gd name="T37" fmla="*/ 270 h 320"/>
                <a:gd name="T38" fmla="*/ 172 w 220"/>
                <a:gd name="T39" fmla="*/ 256 h 320"/>
                <a:gd name="T40" fmla="*/ 179 w 220"/>
                <a:gd name="T41" fmla="*/ 241 h 320"/>
                <a:gd name="T42" fmla="*/ 194 w 220"/>
                <a:gd name="T43" fmla="*/ 208 h 320"/>
                <a:gd name="T44" fmla="*/ 216 w 220"/>
                <a:gd name="T45" fmla="*/ 171 h 320"/>
                <a:gd name="T46" fmla="*/ 203 w 220"/>
                <a:gd name="T47" fmla="*/ 129 h 320"/>
                <a:gd name="T48" fmla="*/ 216 w 220"/>
                <a:gd name="T49" fmla="*/ 119 h 320"/>
                <a:gd name="T50" fmla="*/ 210 w 220"/>
                <a:gd name="T51" fmla="*/ 92 h 320"/>
                <a:gd name="T52" fmla="*/ 219 w 220"/>
                <a:gd name="T53" fmla="*/ 47 h 320"/>
                <a:gd name="T54" fmla="*/ 210 w 220"/>
                <a:gd name="T55" fmla="*/ 14 h 320"/>
                <a:gd name="T56" fmla="*/ 167 w 220"/>
                <a:gd name="T57" fmla="*/ 20 h 320"/>
                <a:gd name="T58" fmla="*/ 64 w 220"/>
                <a:gd name="T59" fmla="*/ 13 h 320"/>
                <a:gd name="T60" fmla="*/ 44 w 220"/>
                <a:gd name="T61" fmla="*/ 25 h 320"/>
                <a:gd name="T62" fmla="*/ 33 w 220"/>
                <a:gd name="T63" fmla="*/ 5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320">
                  <a:moveTo>
                    <a:pt x="36" y="79"/>
                  </a:moveTo>
                  <a:lnTo>
                    <a:pt x="34" y="121"/>
                  </a:lnTo>
                  <a:lnTo>
                    <a:pt x="25" y="125"/>
                  </a:lnTo>
                  <a:lnTo>
                    <a:pt x="16" y="141"/>
                  </a:lnTo>
                  <a:lnTo>
                    <a:pt x="13" y="155"/>
                  </a:lnTo>
                  <a:lnTo>
                    <a:pt x="2" y="156"/>
                  </a:lnTo>
                  <a:lnTo>
                    <a:pt x="0" y="165"/>
                  </a:lnTo>
                  <a:lnTo>
                    <a:pt x="11" y="170"/>
                  </a:lnTo>
                  <a:lnTo>
                    <a:pt x="14" y="182"/>
                  </a:lnTo>
                  <a:lnTo>
                    <a:pt x="20" y="184"/>
                  </a:lnTo>
                  <a:lnTo>
                    <a:pt x="20" y="191"/>
                  </a:lnTo>
                  <a:lnTo>
                    <a:pt x="18" y="196"/>
                  </a:lnTo>
                  <a:lnTo>
                    <a:pt x="25" y="207"/>
                  </a:lnTo>
                  <a:lnTo>
                    <a:pt x="31" y="221"/>
                  </a:lnTo>
                  <a:lnTo>
                    <a:pt x="30" y="234"/>
                  </a:lnTo>
                  <a:lnTo>
                    <a:pt x="36" y="237"/>
                  </a:lnTo>
                  <a:lnTo>
                    <a:pt x="37" y="245"/>
                  </a:lnTo>
                  <a:lnTo>
                    <a:pt x="48" y="243"/>
                  </a:lnTo>
                  <a:lnTo>
                    <a:pt x="52" y="256"/>
                  </a:lnTo>
                  <a:lnTo>
                    <a:pt x="64" y="260"/>
                  </a:lnTo>
                  <a:lnTo>
                    <a:pt x="67" y="276"/>
                  </a:lnTo>
                  <a:lnTo>
                    <a:pt x="74" y="278"/>
                  </a:lnTo>
                  <a:lnTo>
                    <a:pt x="79" y="284"/>
                  </a:lnTo>
                  <a:lnTo>
                    <a:pt x="81" y="289"/>
                  </a:lnTo>
                  <a:lnTo>
                    <a:pt x="79" y="296"/>
                  </a:lnTo>
                  <a:lnTo>
                    <a:pt x="85" y="304"/>
                  </a:lnTo>
                  <a:lnTo>
                    <a:pt x="118" y="306"/>
                  </a:lnTo>
                  <a:lnTo>
                    <a:pt x="123" y="314"/>
                  </a:lnTo>
                  <a:lnTo>
                    <a:pt x="133" y="316"/>
                  </a:lnTo>
                  <a:lnTo>
                    <a:pt x="133" y="318"/>
                  </a:lnTo>
                  <a:lnTo>
                    <a:pt x="148" y="318"/>
                  </a:lnTo>
                  <a:lnTo>
                    <a:pt x="162" y="319"/>
                  </a:lnTo>
                  <a:lnTo>
                    <a:pt x="178" y="314"/>
                  </a:lnTo>
                  <a:lnTo>
                    <a:pt x="199" y="299"/>
                  </a:lnTo>
                  <a:lnTo>
                    <a:pt x="199" y="290"/>
                  </a:lnTo>
                  <a:lnTo>
                    <a:pt x="192" y="278"/>
                  </a:lnTo>
                  <a:lnTo>
                    <a:pt x="188" y="275"/>
                  </a:lnTo>
                  <a:lnTo>
                    <a:pt x="180" y="270"/>
                  </a:lnTo>
                  <a:lnTo>
                    <a:pt x="180" y="258"/>
                  </a:lnTo>
                  <a:lnTo>
                    <a:pt x="172" y="256"/>
                  </a:lnTo>
                  <a:lnTo>
                    <a:pt x="164" y="242"/>
                  </a:lnTo>
                  <a:lnTo>
                    <a:pt x="179" y="241"/>
                  </a:lnTo>
                  <a:lnTo>
                    <a:pt x="183" y="209"/>
                  </a:lnTo>
                  <a:lnTo>
                    <a:pt x="194" y="208"/>
                  </a:lnTo>
                  <a:lnTo>
                    <a:pt x="197" y="175"/>
                  </a:lnTo>
                  <a:lnTo>
                    <a:pt x="216" y="171"/>
                  </a:lnTo>
                  <a:lnTo>
                    <a:pt x="213" y="132"/>
                  </a:lnTo>
                  <a:lnTo>
                    <a:pt x="203" y="129"/>
                  </a:lnTo>
                  <a:lnTo>
                    <a:pt x="204" y="118"/>
                  </a:lnTo>
                  <a:lnTo>
                    <a:pt x="216" y="119"/>
                  </a:lnTo>
                  <a:lnTo>
                    <a:pt x="216" y="107"/>
                  </a:lnTo>
                  <a:lnTo>
                    <a:pt x="210" y="92"/>
                  </a:lnTo>
                  <a:lnTo>
                    <a:pt x="209" y="74"/>
                  </a:lnTo>
                  <a:lnTo>
                    <a:pt x="219" y="47"/>
                  </a:lnTo>
                  <a:lnTo>
                    <a:pt x="217" y="33"/>
                  </a:lnTo>
                  <a:lnTo>
                    <a:pt x="210" y="14"/>
                  </a:lnTo>
                  <a:lnTo>
                    <a:pt x="191" y="0"/>
                  </a:lnTo>
                  <a:lnTo>
                    <a:pt x="167" y="20"/>
                  </a:lnTo>
                  <a:lnTo>
                    <a:pt x="158" y="13"/>
                  </a:lnTo>
                  <a:lnTo>
                    <a:pt x="64" y="13"/>
                  </a:lnTo>
                  <a:lnTo>
                    <a:pt x="53" y="20"/>
                  </a:lnTo>
                  <a:lnTo>
                    <a:pt x="44" y="25"/>
                  </a:lnTo>
                  <a:lnTo>
                    <a:pt x="43" y="50"/>
                  </a:lnTo>
                  <a:lnTo>
                    <a:pt x="33" y="53"/>
                  </a:lnTo>
                  <a:lnTo>
                    <a:pt x="36" y="7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14" name="Freeform 220">
              <a:extLst>
                <a:ext uri="{FF2B5EF4-FFF2-40B4-BE49-F238E27FC236}">
                  <a16:creationId xmlns:a16="http://schemas.microsoft.com/office/drawing/2014/main" id="{4DD9B3D5-C4C5-10BA-AEAC-D10F2D628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686" y="4099359"/>
              <a:ext cx="48192" cy="92282"/>
            </a:xfrm>
            <a:custGeom>
              <a:avLst/>
              <a:gdLst>
                <a:gd name="T0" fmla="*/ 23 w 33"/>
                <a:gd name="T1" fmla="*/ 6 h 60"/>
                <a:gd name="T2" fmla="*/ 21 w 33"/>
                <a:gd name="T3" fmla="*/ 17 h 60"/>
                <a:gd name="T4" fmla="*/ 8 w 33"/>
                <a:gd name="T5" fmla="*/ 27 h 60"/>
                <a:gd name="T6" fmla="*/ 0 w 33"/>
                <a:gd name="T7" fmla="*/ 39 h 60"/>
                <a:gd name="T8" fmla="*/ 2 w 33"/>
                <a:gd name="T9" fmla="*/ 59 h 60"/>
                <a:gd name="T10" fmla="*/ 17 w 33"/>
                <a:gd name="T11" fmla="*/ 44 h 60"/>
                <a:gd name="T12" fmla="*/ 27 w 33"/>
                <a:gd name="T13" fmla="*/ 24 h 60"/>
                <a:gd name="T14" fmla="*/ 32 w 33"/>
                <a:gd name="T15" fmla="*/ 11 h 60"/>
                <a:gd name="T16" fmla="*/ 27 w 33"/>
                <a:gd name="T17" fmla="*/ 0 h 60"/>
                <a:gd name="T18" fmla="*/ 23 w 33"/>
                <a:gd name="T19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0">
                  <a:moveTo>
                    <a:pt x="23" y="6"/>
                  </a:moveTo>
                  <a:lnTo>
                    <a:pt x="21" y="17"/>
                  </a:lnTo>
                  <a:lnTo>
                    <a:pt x="8" y="27"/>
                  </a:lnTo>
                  <a:lnTo>
                    <a:pt x="0" y="39"/>
                  </a:lnTo>
                  <a:lnTo>
                    <a:pt x="2" y="59"/>
                  </a:lnTo>
                  <a:lnTo>
                    <a:pt x="17" y="44"/>
                  </a:lnTo>
                  <a:lnTo>
                    <a:pt x="27" y="24"/>
                  </a:lnTo>
                  <a:lnTo>
                    <a:pt x="32" y="11"/>
                  </a:lnTo>
                  <a:lnTo>
                    <a:pt x="27" y="0"/>
                  </a:lnTo>
                  <a:lnTo>
                    <a:pt x="23" y="6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15" name="Freeform 221">
              <a:extLst>
                <a:ext uri="{FF2B5EF4-FFF2-40B4-BE49-F238E27FC236}">
                  <a16:creationId xmlns:a16="http://schemas.microsoft.com/office/drawing/2014/main" id="{B6F2FEE7-E963-065D-8132-8D2847EC0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979" y="3912041"/>
              <a:ext cx="77108" cy="121205"/>
            </a:xfrm>
            <a:custGeom>
              <a:avLst/>
              <a:gdLst>
                <a:gd name="T0" fmla="*/ 24 w 51"/>
                <a:gd name="T1" fmla="*/ 0 h 78"/>
                <a:gd name="T2" fmla="*/ 14 w 51"/>
                <a:gd name="T3" fmla="*/ 16 h 78"/>
                <a:gd name="T4" fmla="*/ 10 w 51"/>
                <a:gd name="T5" fmla="*/ 37 h 78"/>
                <a:gd name="T6" fmla="*/ 0 w 51"/>
                <a:gd name="T7" fmla="*/ 46 h 78"/>
                <a:gd name="T8" fmla="*/ 3 w 51"/>
                <a:gd name="T9" fmla="*/ 66 h 78"/>
                <a:gd name="T10" fmla="*/ 14 w 51"/>
                <a:gd name="T11" fmla="*/ 69 h 78"/>
                <a:gd name="T12" fmla="*/ 20 w 51"/>
                <a:gd name="T13" fmla="*/ 77 h 78"/>
                <a:gd name="T14" fmla="*/ 36 w 51"/>
                <a:gd name="T15" fmla="*/ 76 h 78"/>
                <a:gd name="T16" fmla="*/ 50 w 51"/>
                <a:gd name="T17" fmla="*/ 71 h 78"/>
                <a:gd name="T18" fmla="*/ 45 w 51"/>
                <a:gd name="T19" fmla="*/ 52 h 78"/>
                <a:gd name="T20" fmla="*/ 47 w 51"/>
                <a:gd name="T21" fmla="*/ 37 h 78"/>
                <a:gd name="T22" fmla="*/ 47 w 51"/>
                <a:gd name="T23" fmla="*/ 27 h 78"/>
                <a:gd name="T24" fmla="*/ 42 w 51"/>
                <a:gd name="T25" fmla="*/ 10 h 78"/>
                <a:gd name="T26" fmla="*/ 39 w 51"/>
                <a:gd name="T27" fmla="*/ 1 h 78"/>
                <a:gd name="T28" fmla="*/ 24 w 51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78">
                  <a:moveTo>
                    <a:pt x="24" y="0"/>
                  </a:moveTo>
                  <a:lnTo>
                    <a:pt x="14" y="16"/>
                  </a:lnTo>
                  <a:lnTo>
                    <a:pt x="10" y="37"/>
                  </a:lnTo>
                  <a:lnTo>
                    <a:pt x="0" y="46"/>
                  </a:lnTo>
                  <a:lnTo>
                    <a:pt x="3" y="66"/>
                  </a:lnTo>
                  <a:lnTo>
                    <a:pt x="14" y="69"/>
                  </a:lnTo>
                  <a:lnTo>
                    <a:pt x="20" y="77"/>
                  </a:lnTo>
                  <a:lnTo>
                    <a:pt x="36" y="76"/>
                  </a:lnTo>
                  <a:lnTo>
                    <a:pt x="50" y="71"/>
                  </a:lnTo>
                  <a:lnTo>
                    <a:pt x="45" y="52"/>
                  </a:lnTo>
                  <a:lnTo>
                    <a:pt x="47" y="37"/>
                  </a:lnTo>
                  <a:lnTo>
                    <a:pt x="47" y="27"/>
                  </a:lnTo>
                  <a:lnTo>
                    <a:pt x="42" y="10"/>
                  </a:lnTo>
                  <a:lnTo>
                    <a:pt x="39" y="1"/>
                  </a:lnTo>
                  <a:lnTo>
                    <a:pt x="24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16" name="Freeform 222">
              <a:extLst>
                <a:ext uri="{FF2B5EF4-FFF2-40B4-BE49-F238E27FC236}">
                  <a16:creationId xmlns:a16="http://schemas.microsoft.com/office/drawing/2014/main" id="{5066FEA4-31ED-7062-D49A-824DBDA36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247" y="4150320"/>
              <a:ext cx="74354" cy="100545"/>
            </a:xfrm>
            <a:custGeom>
              <a:avLst/>
              <a:gdLst>
                <a:gd name="T0" fmla="*/ 28 w 48"/>
                <a:gd name="T1" fmla="*/ 0 h 66"/>
                <a:gd name="T2" fmla="*/ 14 w 48"/>
                <a:gd name="T3" fmla="*/ 10 h 66"/>
                <a:gd name="T4" fmla="*/ 0 w 48"/>
                <a:gd name="T5" fmla="*/ 26 h 66"/>
                <a:gd name="T6" fmla="*/ 8 w 48"/>
                <a:gd name="T7" fmla="*/ 38 h 66"/>
                <a:gd name="T8" fmla="*/ 18 w 48"/>
                <a:gd name="T9" fmla="*/ 52 h 66"/>
                <a:gd name="T10" fmla="*/ 29 w 48"/>
                <a:gd name="T11" fmla="*/ 65 h 66"/>
                <a:gd name="T12" fmla="*/ 38 w 48"/>
                <a:gd name="T13" fmla="*/ 52 h 66"/>
                <a:gd name="T14" fmla="*/ 47 w 48"/>
                <a:gd name="T15" fmla="*/ 45 h 66"/>
                <a:gd name="T16" fmla="*/ 47 w 48"/>
                <a:gd name="T17" fmla="*/ 18 h 66"/>
                <a:gd name="T18" fmla="*/ 41 w 48"/>
                <a:gd name="T19" fmla="*/ 7 h 66"/>
                <a:gd name="T20" fmla="*/ 28 w 48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6">
                  <a:moveTo>
                    <a:pt x="28" y="0"/>
                  </a:moveTo>
                  <a:lnTo>
                    <a:pt x="14" y="10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8" y="52"/>
                  </a:lnTo>
                  <a:lnTo>
                    <a:pt x="29" y="65"/>
                  </a:lnTo>
                  <a:lnTo>
                    <a:pt x="38" y="52"/>
                  </a:lnTo>
                  <a:lnTo>
                    <a:pt x="47" y="45"/>
                  </a:lnTo>
                  <a:lnTo>
                    <a:pt x="47" y="18"/>
                  </a:lnTo>
                  <a:lnTo>
                    <a:pt x="41" y="7"/>
                  </a:lnTo>
                  <a:lnTo>
                    <a:pt x="28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17" name="Freeform 223">
              <a:extLst>
                <a:ext uri="{FF2B5EF4-FFF2-40B4-BE49-F238E27FC236}">
                  <a16:creationId xmlns:a16="http://schemas.microsoft.com/office/drawing/2014/main" id="{BFF29C02-5472-3A62-25F6-191991848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273" y="4140679"/>
              <a:ext cx="145954" cy="143243"/>
            </a:xfrm>
            <a:custGeom>
              <a:avLst/>
              <a:gdLst>
                <a:gd name="T0" fmla="*/ 32 w 94"/>
                <a:gd name="T1" fmla="*/ 92 h 93"/>
                <a:gd name="T2" fmla="*/ 15 w 94"/>
                <a:gd name="T3" fmla="*/ 86 h 93"/>
                <a:gd name="T4" fmla="*/ 14 w 94"/>
                <a:gd name="T5" fmla="*/ 69 h 93"/>
                <a:gd name="T6" fmla="*/ 4 w 94"/>
                <a:gd name="T7" fmla="*/ 68 h 93"/>
                <a:gd name="T8" fmla="*/ 0 w 94"/>
                <a:gd name="T9" fmla="*/ 53 h 93"/>
                <a:gd name="T10" fmla="*/ 4 w 94"/>
                <a:gd name="T11" fmla="*/ 35 h 93"/>
                <a:gd name="T12" fmla="*/ 20 w 94"/>
                <a:gd name="T13" fmla="*/ 24 h 93"/>
                <a:gd name="T14" fmla="*/ 10 w 94"/>
                <a:gd name="T15" fmla="*/ 15 h 93"/>
                <a:gd name="T16" fmla="*/ 15 w 94"/>
                <a:gd name="T17" fmla="*/ 3 h 93"/>
                <a:gd name="T18" fmla="*/ 28 w 94"/>
                <a:gd name="T19" fmla="*/ 3 h 93"/>
                <a:gd name="T20" fmla="*/ 46 w 94"/>
                <a:gd name="T21" fmla="*/ 0 h 93"/>
                <a:gd name="T22" fmla="*/ 54 w 94"/>
                <a:gd name="T23" fmla="*/ 6 h 93"/>
                <a:gd name="T24" fmla="*/ 83 w 94"/>
                <a:gd name="T25" fmla="*/ 8 h 93"/>
                <a:gd name="T26" fmla="*/ 84 w 94"/>
                <a:gd name="T27" fmla="*/ 21 h 93"/>
                <a:gd name="T28" fmla="*/ 93 w 94"/>
                <a:gd name="T29" fmla="*/ 26 h 93"/>
                <a:gd name="T30" fmla="*/ 91 w 94"/>
                <a:gd name="T31" fmla="*/ 37 h 93"/>
                <a:gd name="T32" fmla="*/ 84 w 94"/>
                <a:gd name="T33" fmla="*/ 39 h 93"/>
                <a:gd name="T34" fmla="*/ 81 w 94"/>
                <a:gd name="T35" fmla="*/ 61 h 93"/>
                <a:gd name="T36" fmla="*/ 84 w 94"/>
                <a:gd name="T37" fmla="*/ 84 h 93"/>
                <a:gd name="T38" fmla="*/ 48 w 94"/>
                <a:gd name="T39" fmla="*/ 85 h 93"/>
                <a:gd name="T40" fmla="*/ 32 w 94"/>
                <a:gd name="T41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3">
                  <a:moveTo>
                    <a:pt x="32" y="92"/>
                  </a:moveTo>
                  <a:lnTo>
                    <a:pt x="15" y="86"/>
                  </a:lnTo>
                  <a:lnTo>
                    <a:pt x="14" y="69"/>
                  </a:lnTo>
                  <a:lnTo>
                    <a:pt x="4" y="68"/>
                  </a:lnTo>
                  <a:lnTo>
                    <a:pt x="0" y="53"/>
                  </a:lnTo>
                  <a:lnTo>
                    <a:pt x="4" y="35"/>
                  </a:lnTo>
                  <a:lnTo>
                    <a:pt x="20" y="24"/>
                  </a:lnTo>
                  <a:lnTo>
                    <a:pt x="10" y="15"/>
                  </a:lnTo>
                  <a:lnTo>
                    <a:pt x="15" y="3"/>
                  </a:lnTo>
                  <a:lnTo>
                    <a:pt x="28" y="3"/>
                  </a:lnTo>
                  <a:lnTo>
                    <a:pt x="46" y="0"/>
                  </a:lnTo>
                  <a:lnTo>
                    <a:pt x="54" y="6"/>
                  </a:lnTo>
                  <a:lnTo>
                    <a:pt x="83" y="8"/>
                  </a:lnTo>
                  <a:lnTo>
                    <a:pt x="84" y="21"/>
                  </a:lnTo>
                  <a:lnTo>
                    <a:pt x="93" y="26"/>
                  </a:lnTo>
                  <a:lnTo>
                    <a:pt x="91" y="37"/>
                  </a:lnTo>
                  <a:lnTo>
                    <a:pt x="84" y="39"/>
                  </a:lnTo>
                  <a:lnTo>
                    <a:pt x="81" y="61"/>
                  </a:lnTo>
                  <a:lnTo>
                    <a:pt x="84" y="84"/>
                  </a:lnTo>
                  <a:lnTo>
                    <a:pt x="48" y="85"/>
                  </a:lnTo>
                  <a:lnTo>
                    <a:pt x="32" y="9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18" name="Freeform 224">
              <a:extLst>
                <a:ext uri="{FF2B5EF4-FFF2-40B4-BE49-F238E27FC236}">
                  <a16:creationId xmlns:a16="http://schemas.microsoft.com/office/drawing/2014/main" id="{5F6058C1-2D46-6813-25AB-D785E0CFD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133" y="2969945"/>
              <a:ext cx="654038" cy="326428"/>
            </a:xfrm>
            <a:custGeom>
              <a:avLst/>
              <a:gdLst>
                <a:gd name="T0" fmla="*/ 0 w 424"/>
                <a:gd name="T1" fmla="*/ 80 h 212"/>
                <a:gd name="T2" fmla="*/ 8 w 424"/>
                <a:gd name="T3" fmla="*/ 73 h 212"/>
                <a:gd name="T4" fmla="*/ 27 w 424"/>
                <a:gd name="T5" fmla="*/ 68 h 212"/>
                <a:gd name="T6" fmla="*/ 70 w 424"/>
                <a:gd name="T7" fmla="*/ 64 h 212"/>
                <a:gd name="T8" fmla="*/ 75 w 424"/>
                <a:gd name="T9" fmla="*/ 70 h 212"/>
                <a:gd name="T10" fmla="*/ 90 w 424"/>
                <a:gd name="T11" fmla="*/ 73 h 212"/>
                <a:gd name="T12" fmla="*/ 96 w 424"/>
                <a:gd name="T13" fmla="*/ 79 h 212"/>
                <a:gd name="T14" fmla="*/ 125 w 424"/>
                <a:gd name="T15" fmla="*/ 76 h 212"/>
                <a:gd name="T16" fmla="*/ 118 w 424"/>
                <a:gd name="T17" fmla="*/ 59 h 212"/>
                <a:gd name="T18" fmla="*/ 114 w 424"/>
                <a:gd name="T19" fmla="*/ 51 h 212"/>
                <a:gd name="T20" fmla="*/ 125 w 424"/>
                <a:gd name="T21" fmla="*/ 51 h 212"/>
                <a:gd name="T22" fmla="*/ 125 w 424"/>
                <a:gd name="T23" fmla="*/ 26 h 212"/>
                <a:gd name="T24" fmla="*/ 125 w 424"/>
                <a:gd name="T25" fmla="*/ 0 h 212"/>
                <a:gd name="T26" fmla="*/ 152 w 424"/>
                <a:gd name="T27" fmla="*/ 11 h 212"/>
                <a:gd name="T28" fmla="*/ 170 w 424"/>
                <a:gd name="T29" fmla="*/ 11 h 212"/>
                <a:gd name="T30" fmla="*/ 182 w 424"/>
                <a:gd name="T31" fmla="*/ 24 h 212"/>
                <a:gd name="T32" fmla="*/ 188 w 424"/>
                <a:gd name="T33" fmla="*/ 37 h 212"/>
                <a:gd name="T34" fmla="*/ 209 w 424"/>
                <a:gd name="T35" fmla="*/ 37 h 212"/>
                <a:gd name="T36" fmla="*/ 241 w 424"/>
                <a:gd name="T37" fmla="*/ 39 h 212"/>
                <a:gd name="T38" fmla="*/ 259 w 424"/>
                <a:gd name="T39" fmla="*/ 49 h 212"/>
                <a:gd name="T40" fmla="*/ 272 w 424"/>
                <a:gd name="T41" fmla="*/ 52 h 212"/>
                <a:gd name="T42" fmla="*/ 276 w 424"/>
                <a:gd name="T43" fmla="*/ 64 h 212"/>
                <a:gd name="T44" fmla="*/ 313 w 424"/>
                <a:gd name="T45" fmla="*/ 58 h 212"/>
                <a:gd name="T46" fmla="*/ 320 w 424"/>
                <a:gd name="T47" fmla="*/ 49 h 212"/>
                <a:gd name="T48" fmla="*/ 332 w 424"/>
                <a:gd name="T49" fmla="*/ 57 h 212"/>
                <a:gd name="T50" fmla="*/ 349 w 424"/>
                <a:gd name="T51" fmla="*/ 41 h 212"/>
                <a:gd name="T52" fmla="*/ 364 w 424"/>
                <a:gd name="T53" fmla="*/ 41 h 212"/>
                <a:gd name="T54" fmla="*/ 376 w 424"/>
                <a:gd name="T55" fmla="*/ 47 h 212"/>
                <a:gd name="T56" fmla="*/ 372 w 424"/>
                <a:gd name="T57" fmla="*/ 59 h 212"/>
                <a:gd name="T58" fmla="*/ 374 w 424"/>
                <a:gd name="T59" fmla="*/ 91 h 212"/>
                <a:gd name="T60" fmla="*/ 377 w 424"/>
                <a:gd name="T61" fmla="*/ 97 h 212"/>
                <a:gd name="T62" fmla="*/ 389 w 424"/>
                <a:gd name="T63" fmla="*/ 94 h 212"/>
                <a:gd name="T64" fmla="*/ 412 w 424"/>
                <a:gd name="T65" fmla="*/ 91 h 212"/>
                <a:gd name="T66" fmla="*/ 423 w 424"/>
                <a:gd name="T67" fmla="*/ 106 h 212"/>
                <a:gd name="T68" fmla="*/ 398 w 424"/>
                <a:gd name="T69" fmla="*/ 117 h 212"/>
                <a:gd name="T70" fmla="*/ 377 w 424"/>
                <a:gd name="T71" fmla="*/ 130 h 212"/>
                <a:gd name="T72" fmla="*/ 365 w 424"/>
                <a:gd name="T73" fmla="*/ 139 h 212"/>
                <a:gd name="T74" fmla="*/ 351 w 424"/>
                <a:gd name="T75" fmla="*/ 154 h 212"/>
                <a:gd name="T76" fmla="*/ 331 w 424"/>
                <a:gd name="T77" fmla="*/ 147 h 212"/>
                <a:gd name="T78" fmla="*/ 332 w 424"/>
                <a:gd name="T79" fmla="*/ 164 h 212"/>
                <a:gd name="T80" fmla="*/ 330 w 424"/>
                <a:gd name="T81" fmla="*/ 181 h 212"/>
                <a:gd name="T82" fmla="*/ 307 w 424"/>
                <a:gd name="T83" fmla="*/ 199 h 212"/>
                <a:gd name="T84" fmla="*/ 279 w 424"/>
                <a:gd name="T85" fmla="*/ 196 h 212"/>
                <a:gd name="T86" fmla="*/ 267 w 424"/>
                <a:gd name="T87" fmla="*/ 204 h 212"/>
                <a:gd name="T88" fmla="*/ 246 w 424"/>
                <a:gd name="T89" fmla="*/ 211 h 212"/>
                <a:gd name="T90" fmla="*/ 225 w 424"/>
                <a:gd name="T91" fmla="*/ 199 h 212"/>
                <a:gd name="T92" fmla="*/ 207 w 424"/>
                <a:gd name="T93" fmla="*/ 194 h 212"/>
                <a:gd name="T94" fmla="*/ 127 w 424"/>
                <a:gd name="T95" fmla="*/ 188 h 212"/>
                <a:gd name="T96" fmla="*/ 117 w 424"/>
                <a:gd name="T97" fmla="*/ 179 h 212"/>
                <a:gd name="T98" fmla="*/ 107 w 424"/>
                <a:gd name="T99" fmla="*/ 160 h 212"/>
                <a:gd name="T100" fmla="*/ 91 w 424"/>
                <a:gd name="T101" fmla="*/ 152 h 212"/>
                <a:gd name="T102" fmla="*/ 76 w 424"/>
                <a:gd name="T103" fmla="*/ 149 h 212"/>
                <a:gd name="T104" fmla="*/ 43 w 424"/>
                <a:gd name="T105" fmla="*/ 143 h 212"/>
                <a:gd name="T106" fmla="*/ 33 w 424"/>
                <a:gd name="T107" fmla="*/ 118 h 212"/>
                <a:gd name="T108" fmla="*/ 29 w 424"/>
                <a:gd name="T109" fmla="*/ 102 h 212"/>
                <a:gd name="T110" fmla="*/ 8 w 424"/>
                <a:gd name="T111" fmla="*/ 91 h 212"/>
                <a:gd name="T112" fmla="*/ 0 w 424"/>
                <a:gd name="T113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4" h="212">
                  <a:moveTo>
                    <a:pt x="0" y="80"/>
                  </a:moveTo>
                  <a:lnTo>
                    <a:pt x="8" y="73"/>
                  </a:lnTo>
                  <a:lnTo>
                    <a:pt x="27" y="68"/>
                  </a:lnTo>
                  <a:lnTo>
                    <a:pt x="70" y="64"/>
                  </a:lnTo>
                  <a:lnTo>
                    <a:pt x="75" y="70"/>
                  </a:lnTo>
                  <a:lnTo>
                    <a:pt x="90" y="73"/>
                  </a:lnTo>
                  <a:lnTo>
                    <a:pt x="96" y="79"/>
                  </a:lnTo>
                  <a:lnTo>
                    <a:pt x="125" y="76"/>
                  </a:lnTo>
                  <a:lnTo>
                    <a:pt x="118" y="59"/>
                  </a:lnTo>
                  <a:lnTo>
                    <a:pt x="114" y="51"/>
                  </a:lnTo>
                  <a:lnTo>
                    <a:pt x="125" y="51"/>
                  </a:lnTo>
                  <a:lnTo>
                    <a:pt x="125" y="26"/>
                  </a:lnTo>
                  <a:lnTo>
                    <a:pt x="125" y="0"/>
                  </a:lnTo>
                  <a:lnTo>
                    <a:pt x="152" y="11"/>
                  </a:lnTo>
                  <a:lnTo>
                    <a:pt x="170" y="11"/>
                  </a:lnTo>
                  <a:lnTo>
                    <a:pt x="182" y="24"/>
                  </a:lnTo>
                  <a:lnTo>
                    <a:pt x="188" y="37"/>
                  </a:lnTo>
                  <a:lnTo>
                    <a:pt x="209" y="37"/>
                  </a:lnTo>
                  <a:lnTo>
                    <a:pt x="241" y="39"/>
                  </a:lnTo>
                  <a:lnTo>
                    <a:pt x="259" y="49"/>
                  </a:lnTo>
                  <a:lnTo>
                    <a:pt x="272" y="52"/>
                  </a:lnTo>
                  <a:lnTo>
                    <a:pt x="276" y="64"/>
                  </a:lnTo>
                  <a:lnTo>
                    <a:pt x="313" y="58"/>
                  </a:lnTo>
                  <a:lnTo>
                    <a:pt x="320" y="49"/>
                  </a:lnTo>
                  <a:lnTo>
                    <a:pt x="332" y="57"/>
                  </a:lnTo>
                  <a:lnTo>
                    <a:pt x="349" y="41"/>
                  </a:lnTo>
                  <a:lnTo>
                    <a:pt x="364" y="41"/>
                  </a:lnTo>
                  <a:lnTo>
                    <a:pt x="376" y="47"/>
                  </a:lnTo>
                  <a:lnTo>
                    <a:pt x="372" y="59"/>
                  </a:lnTo>
                  <a:lnTo>
                    <a:pt x="374" y="91"/>
                  </a:lnTo>
                  <a:lnTo>
                    <a:pt x="377" y="97"/>
                  </a:lnTo>
                  <a:lnTo>
                    <a:pt x="389" y="94"/>
                  </a:lnTo>
                  <a:lnTo>
                    <a:pt x="412" y="91"/>
                  </a:lnTo>
                  <a:lnTo>
                    <a:pt x="423" y="106"/>
                  </a:lnTo>
                  <a:lnTo>
                    <a:pt x="398" y="117"/>
                  </a:lnTo>
                  <a:lnTo>
                    <a:pt x="377" y="130"/>
                  </a:lnTo>
                  <a:lnTo>
                    <a:pt x="365" y="139"/>
                  </a:lnTo>
                  <a:lnTo>
                    <a:pt x="351" y="154"/>
                  </a:lnTo>
                  <a:lnTo>
                    <a:pt x="331" y="147"/>
                  </a:lnTo>
                  <a:lnTo>
                    <a:pt x="332" y="164"/>
                  </a:lnTo>
                  <a:lnTo>
                    <a:pt x="330" y="181"/>
                  </a:lnTo>
                  <a:lnTo>
                    <a:pt x="307" y="199"/>
                  </a:lnTo>
                  <a:lnTo>
                    <a:pt x="279" y="196"/>
                  </a:lnTo>
                  <a:lnTo>
                    <a:pt x="267" y="204"/>
                  </a:lnTo>
                  <a:lnTo>
                    <a:pt x="246" y="211"/>
                  </a:lnTo>
                  <a:lnTo>
                    <a:pt x="225" y="199"/>
                  </a:lnTo>
                  <a:lnTo>
                    <a:pt x="207" y="194"/>
                  </a:lnTo>
                  <a:lnTo>
                    <a:pt x="127" y="188"/>
                  </a:lnTo>
                  <a:lnTo>
                    <a:pt x="117" y="179"/>
                  </a:lnTo>
                  <a:lnTo>
                    <a:pt x="107" y="160"/>
                  </a:lnTo>
                  <a:lnTo>
                    <a:pt x="91" y="152"/>
                  </a:lnTo>
                  <a:lnTo>
                    <a:pt x="76" y="149"/>
                  </a:lnTo>
                  <a:lnTo>
                    <a:pt x="43" y="143"/>
                  </a:lnTo>
                  <a:lnTo>
                    <a:pt x="33" y="118"/>
                  </a:lnTo>
                  <a:lnTo>
                    <a:pt x="29" y="102"/>
                  </a:lnTo>
                  <a:lnTo>
                    <a:pt x="8" y="91"/>
                  </a:lnTo>
                  <a:lnTo>
                    <a:pt x="0" y="8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19" name="Freeform 225">
              <a:extLst>
                <a:ext uri="{FF2B5EF4-FFF2-40B4-BE49-F238E27FC236}">
                  <a16:creationId xmlns:a16="http://schemas.microsoft.com/office/drawing/2014/main" id="{CFD81E21-638E-82C7-7622-E63FB01A4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879" y="4154452"/>
              <a:ext cx="45438" cy="92282"/>
            </a:xfrm>
            <a:custGeom>
              <a:avLst/>
              <a:gdLst>
                <a:gd name="T0" fmla="*/ 9 w 29"/>
                <a:gd name="T1" fmla="*/ 0 h 60"/>
                <a:gd name="T2" fmla="*/ 1 w 29"/>
                <a:gd name="T3" fmla="*/ 17 h 60"/>
                <a:gd name="T4" fmla="*/ 0 w 29"/>
                <a:gd name="T5" fmla="*/ 40 h 60"/>
                <a:gd name="T6" fmla="*/ 8 w 29"/>
                <a:gd name="T7" fmla="*/ 59 h 60"/>
                <a:gd name="T8" fmla="*/ 28 w 29"/>
                <a:gd name="T9" fmla="*/ 56 h 60"/>
                <a:gd name="T10" fmla="*/ 28 w 29"/>
                <a:gd name="T11" fmla="*/ 19 h 60"/>
                <a:gd name="T12" fmla="*/ 22 w 29"/>
                <a:gd name="T13" fmla="*/ 11 h 60"/>
                <a:gd name="T14" fmla="*/ 9 w 29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60">
                  <a:moveTo>
                    <a:pt x="9" y="0"/>
                  </a:moveTo>
                  <a:lnTo>
                    <a:pt x="1" y="17"/>
                  </a:lnTo>
                  <a:lnTo>
                    <a:pt x="0" y="40"/>
                  </a:lnTo>
                  <a:lnTo>
                    <a:pt x="8" y="59"/>
                  </a:lnTo>
                  <a:lnTo>
                    <a:pt x="28" y="56"/>
                  </a:lnTo>
                  <a:lnTo>
                    <a:pt x="28" y="19"/>
                  </a:lnTo>
                  <a:lnTo>
                    <a:pt x="22" y="11"/>
                  </a:lnTo>
                  <a:lnTo>
                    <a:pt x="9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0" name="Freeform 226">
              <a:extLst>
                <a:ext uri="{FF2B5EF4-FFF2-40B4-BE49-F238E27FC236}">
                  <a16:creationId xmlns:a16="http://schemas.microsoft.com/office/drawing/2014/main" id="{6CDF7723-F99A-93DA-B48B-A9FBF4886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873" y="4023605"/>
              <a:ext cx="176246" cy="130847"/>
            </a:xfrm>
            <a:custGeom>
              <a:avLst/>
              <a:gdLst>
                <a:gd name="T0" fmla="*/ 113 w 114"/>
                <a:gd name="T1" fmla="*/ 42 h 84"/>
                <a:gd name="T2" fmla="*/ 109 w 114"/>
                <a:gd name="T3" fmla="*/ 57 h 84"/>
                <a:gd name="T4" fmla="*/ 93 w 114"/>
                <a:gd name="T5" fmla="*/ 62 h 84"/>
                <a:gd name="T6" fmla="*/ 82 w 114"/>
                <a:gd name="T7" fmla="*/ 77 h 84"/>
                <a:gd name="T8" fmla="*/ 75 w 114"/>
                <a:gd name="T9" fmla="*/ 78 h 84"/>
                <a:gd name="T10" fmla="*/ 63 w 114"/>
                <a:gd name="T11" fmla="*/ 75 h 84"/>
                <a:gd name="T12" fmla="*/ 52 w 114"/>
                <a:gd name="T13" fmla="*/ 69 h 84"/>
                <a:gd name="T14" fmla="*/ 45 w 114"/>
                <a:gd name="T15" fmla="*/ 69 h 84"/>
                <a:gd name="T16" fmla="*/ 37 w 114"/>
                <a:gd name="T17" fmla="*/ 83 h 84"/>
                <a:gd name="T18" fmla="*/ 8 w 114"/>
                <a:gd name="T19" fmla="*/ 81 h 84"/>
                <a:gd name="T20" fmla="*/ 0 w 114"/>
                <a:gd name="T21" fmla="*/ 75 h 84"/>
                <a:gd name="T22" fmla="*/ 4 w 114"/>
                <a:gd name="T23" fmla="*/ 56 h 84"/>
                <a:gd name="T24" fmla="*/ 14 w 114"/>
                <a:gd name="T25" fmla="*/ 42 h 84"/>
                <a:gd name="T26" fmla="*/ 19 w 114"/>
                <a:gd name="T27" fmla="*/ 30 h 84"/>
                <a:gd name="T28" fmla="*/ 23 w 114"/>
                <a:gd name="T29" fmla="*/ 23 h 84"/>
                <a:gd name="T30" fmla="*/ 41 w 114"/>
                <a:gd name="T31" fmla="*/ 17 h 84"/>
                <a:gd name="T32" fmla="*/ 49 w 114"/>
                <a:gd name="T33" fmla="*/ 9 h 84"/>
                <a:gd name="T34" fmla="*/ 57 w 114"/>
                <a:gd name="T35" fmla="*/ 0 h 84"/>
                <a:gd name="T36" fmla="*/ 81 w 114"/>
                <a:gd name="T37" fmla="*/ 1 h 84"/>
                <a:gd name="T38" fmla="*/ 85 w 114"/>
                <a:gd name="T39" fmla="*/ 9 h 84"/>
                <a:gd name="T40" fmla="*/ 94 w 114"/>
                <a:gd name="T41" fmla="*/ 14 h 84"/>
                <a:gd name="T42" fmla="*/ 95 w 114"/>
                <a:gd name="T43" fmla="*/ 30 h 84"/>
                <a:gd name="T44" fmla="*/ 105 w 114"/>
                <a:gd name="T45" fmla="*/ 30 h 84"/>
                <a:gd name="T46" fmla="*/ 113 w 114"/>
                <a:gd name="T47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" h="84">
                  <a:moveTo>
                    <a:pt x="113" y="42"/>
                  </a:moveTo>
                  <a:lnTo>
                    <a:pt x="109" y="57"/>
                  </a:lnTo>
                  <a:lnTo>
                    <a:pt x="93" y="62"/>
                  </a:lnTo>
                  <a:lnTo>
                    <a:pt x="82" y="77"/>
                  </a:lnTo>
                  <a:lnTo>
                    <a:pt x="75" y="78"/>
                  </a:lnTo>
                  <a:lnTo>
                    <a:pt x="63" y="75"/>
                  </a:lnTo>
                  <a:lnTo>
                    <a:pt x="52" y="69"/>
                  </a:lnTo>
                  <a:lnTo>
                    <a:pt x="45" y="69"/>
                  </a:lnTo>
                  <a:lnTo>
                    <a:pt x="37" y="83"/>
                  </a:lnTo>
                  <a:lnTo>
                    <a:pt x="8" y="81"/>
                  </a:lnTo>
                  <a:lnTo>
                    <a:pt x="0" y="75"/>
                  </a:lnTo>
                  <a:lnTo>
                    <a:pt x="4" y="56"/>
                  </a:lnTo>
                  <a:lnTo>
                    <a:pt x="14" y="42"/>
                  </a:lnTo>
                  <a:lnTo>
                    <a:pt x="19" y="30"/>
                  </a:lnTo>
                  <a:lnTo>
                    <a:pt x="23" y="23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7" y="0"/>
                  </a:lnTo>
                  <a:lnTo>
                    <a:pt x="81" y="1"/>
                  </a:lnTo>
                  <a:lnTo>
                    <a:pt x="85" y="9"/>
                  </a:lnTo>
                  <a:lnTo>
                    <a:pt x="94" y="14"/>
                  </a:lnTo>
                  <a:lnTo>
                    <a:pt x="95" y="30"/>
                  </a:lnTo>
                  <a:lnTo>
                    <a:pt x="105" y="30"/>
                  </a:lnTo>
                  <a:lnTo>
                    <a:pt x="113" y="4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1" name="Freeform 227">
              <a:extLst>
                <a:ext uri="{FF2B5EF4-FFF2-40B4-BE49-F238E27FC236}">
                  <a16:creationId xmlns:a16="http://schemas.microsoft.com/office/drawing/2014/main" id="{E62FC3BA-4B0A-4156-7E5D-E87D0A231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450" y="4080076"/>
              <a:ext cx="173493" cy="143243"/>
            </a:xfrm>
            <a:custGeom>
              <a:avLst/>
              <a:gdLst>
                <a:gd name="T0" fmla="*/ 0 w 113"/>
                <a:gd name="T1" fmla="*/ 15 h 93"/>
                <a:gd name="T2" fmla="*/ 8 w 113"/>
                <a:gd name="T3" fmla="*/ 6 h 93"/>
                <a:gd name="T4" fmla="*/ 25 w 113"/>
                <a:gd name="T5" fmla="*/ 0 h 93"/>
                <a:gd name="T6" fmla="*/ 45 w 113"/>
                <a:gd name="T7" fmla="*/ 3 h 93"/>
                <a:gd name="T8" fmla="*/ 61 w 113"/>
                <a:gd name="T9" fmla="*/ 3 h 93"/>
                <a:gd name="T10" fmla="*/ 76 w 113"/>
                <a:gd name="T11" fmla="*/ 8 h 93"/>
                <a:gd name="T12" fmla="*/ 92 w 113"/>
                <a:gd name="T13" fmla="*/ 11 h 93"/>
                <a:gd name="T14" fmla="*/ 103 w 113"/>
                <a:gd name="T15" fmla="*/ 23 h 93"/>
                <a:gd name="T16" fmla="*/ 107 w 113"/>
                <a:gd name="T17" fmla="*/ 42 h 93"/>
                <a:gd name="T18" fmla="*/ 102 w 113"/>
                <a:gd name="T19" fmla="*/ 54 h 93"/>
                <a:gd name="T20" fmla="*/ 112 w 113"/>
                <a:gd name="T21" fmla="*/ 62 h 93"/>
                <a:gd name="T22" fmla="*/ 96 w 113"/>
                <a:gd name="T23" fmla="*/ 74 h 93"/>
                <a:gd name="T24" fmla="*/ 92 w 113"/>
                <a:gd name="T25" fmla="*/ 92 h 93"/>
                <a:gd name="T26" fmla="*/ 81 w 113"/>
                <a:gd name="T27" fmla="*/ 89 h 93"/>
                <a:gd name="T28" fmla="*/ 72 w 113"/>
                <a:gd name="T29" fmla="*/ 72 h 93"/>
                <a:gd name="T30" fmla="*/ 68 w 113"/>
                <a:gd name="T31" fmla="*/ 55 h 93"/>
                <a:gd name="T32" fmla="*/ 52 w 113"/>
                <a:gd name="T33" fmla="*/ 46 h 93"/>
                <a:gd name="T34" fmla="*/ 40 w 113"/>
                <a:gd name="T35" fmla="*/ 52 h 93"/>
                <a:gd name="T36" fmla="*/ 25 w 113"/>
                <a:gd name="T37" fmla="*/ 56 h 93"/>
                <a:gd name="T38" fmla="*/ 7 w 113"/>
                <a:gd name="T39" fmla="*/ 37 h 93"/>
                <a:gd name="T40" fmla="*/ 0 w 113"/>
                <a:gd name="T41" fmla="*/ 1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93">
                  <a:moveTo>
                    <a:pt x="0" y="15"/>
                  </a:moveTo>
                  <a:lnTo>
                    <a:pt x="8" y="6"/>
                  </a:lnTo>
                  <a:lnTo>
                    <a:pt x="25" y="0"/>
                  </a:lnTo>
                  <a:lnTo>
                    <a:pt x="45" y="3"/>
                  </a:lnTo>
                  <a:lnTo>
                    <a:pt x="61" y="3"/>
                  </a:lnTo>
                  <a:lnTo>
                    <a:pt x="76" y="8"/>
                  </a:lnTo>
                  <a:lnTo>
                    <a:pt x="92" y="11"/>
                  </a:lnTo>
                  <a:lnTo>
                    <a:pt x="103" y="23"/>
                  </a:lnTo>
                  <a:lnTo>
                    <a:pt x="107" y="42"/>
                  </a:lnTo>
                  <a:lnTo>
                    <a:pt x="102" y="54"/>
                  </a:lnTo>
                  <a:lnTo>
                    <a:pt x="112" y="62"/>
                  </a:lnTo>
                  <a:lnTo>
                    <a:pt x="96" y="74"/>
                  </a:lnTo>
                  <a:lnTo>
                    <a:pt x="92" y="92"/>
                  </a:lnTo>
                  <a:lnTo>
                    <a:pt x="81" y="89"/>
                  </a:lnTo>
                  <a:lnTo>
                    <a:pt x="72" y="72"/>
                  </a:lnTo>
                  <a:lnTo>
                    <a:pt x="68" y="55"/>
                  </a:lnTo>
                  <a:lnTo>
                    <a:pt x="52" y="46"/>
                  </a:lnTo>
                  <a:lnTo>
                    <a:pt x="40" y="52"/>
                  </a:lnTo>
                  <a:lnTo>
                    <a:pt x="25" y="56"/>
                  </a:lnTo>
                  <a:lnTo>
                    <a:pt x="7" y="37"/>
                  </a:lnTo>
                  <a:lnTo>
                    <a:pt x="0" y="15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2" name="Freeform 228">
              <a:extLst>
                <a:ext uri="{FF2B5EF4-FFF2-40B4-BE49-F238E27FC236}">
                  <a16:creationId xmlns:a16="http://schemas.microsoft.com/office/drawing/2014/main" id="{4F7AC1A8-01F8-BE3D-9186-ADCA8F93A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949" y="4129660"/>
              <a:ext cx="81239" cy="147374"/>
            </a:xfrm>
            <a:custGeom>
              <a:avLst/>
              <a:gdLst>
                <a:gd name="T0" fmla="*/ 2 w 53"/>
                <a:gd name="T1" fmla="*/ 91 h 95"/>
                <a:gd name="T2" fmla="*/ 0 w 53"/>
                <a:gd name="T3" fmla="*/ 68 h 95"/>
                <a:gd name="T4" fmla="*/ 2 w 53"/>
                <a:gd name="T5" fmla="*/ 45 h 95"/>
                <a:gd name="T6" fmla="*/ 10 w 53"/>
                <a:gd name="T7" fmla="*/ 44 h 95"/>
                <a:gd name="T8" fmla="*/ 12 w 53"/>
                <a:gd name="T9" fmla="*/ 32 h 95"/>
                <a:gd name="T10" fmla="*/ 2 w 53"/>
                <a:gd name="T11" fmla="*/ 27 h 95"/>
                <a:gd name="T12" fmla="*/ 2 w 53"/>
                <a:gd name="T13" fmla="*/ 14 h 95"/>
                <a:gd name="T14" fmla="*/ 9 w 53"/>
                <a:gd name="T15" fmla="*/ 0 h 95"/>
                <a:gd name="T16" fmla="*/ 17 w 53"/>
                <a:gd name="T17" fmla="*/ 0 h 95"/>
                <a:gd name="T18" fmla="*/ 27 w 53"/>
                <a:gd name="T19" fmla="*/ 6 h 95"/>
                <a:gd name="T20" fmla="*/ 39 w 53"/>
                <a:gd name="T21" fmla="*/ 9 h 95"/>
                <a:gd name="T22" fmla="*/ 40 w 53"/>
                <a:gd name="T23" fmla="*/ 23 h 95"/>
                <a:gd name="T24" fmla="*/ 46 w 53"/>
                <a:gd name="T25" fmla="*/ 26 h 95"/>
                <a:gd name="T26" fmla="*/ 45 w 53"/>
                <a:gd name="T27" fmla="*/ 39 h 95"/>
                <a:gd name="T28" fmla="*/ 48 w 53"/>
                <a:gd name="T29" fmla="*/ 60 h 95"/>
                <a:gd name="T30" fmla="*/ 52 w 53"/>
                <a:gd name="T31" fmla="*/ 79 h 95"/>
                <a:gd name="T32" fmla="*/ 46 w 53"/>
                <a:gd name="T33" fmla="*/ 86 h 95"/>
                <a:gd name="T34" fmla="*/ 35 w 53"/>
                <a:gd name="T35" fmla="*/ 86 h 95"/>
                <a:gd name="T36" fmla="*/ 29 w 53"/>
                <a:gd name="T37" fmla="*/ 93 h 95"/>
                <a:gd name="T38" fmla="*/ 18 w 53"/>
                <a:gd name="T39" fmla="*/ 94 h 95"/>
                <a:gd name="T40" fmla="*/ 2 w 53"/>
                <a:gd name="T41" fmla="*/ 9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95">
                  <a:moveTo>
                    <a:pt x="2" y="91"/>
                  </a:moveTo>
                  <a:lnTo>
                    <a:pt x="0" y="68"/>
                  </a:lnTo>
                  <a:lnTo>
                    <a:pt x="2" y="45"/>
                  </a:lnTo>
                  <a:lnTo>
                    <a:pt x="10" y="44"/>
                  </a:lnTo>
                  <a:lnTo>
                    <a:pt x="12" y="32"/>
                  </a:lnTo>
                  <a:lnTo>
                    <a:pt x="2" y="27"/>
                  </a:lnTo>
                  <a:lnTo>
                    <a:pt x="2" y="1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7" y="6"/>
                  </a:lnTo>
                  <a:lnTo>
                    <a:pt x="39" y="9"/>
                  </a:lnTo>
                  <a:lnTo>
                    <a:pt x="40" y="23"/>
                  </a:lnTo>
                  <a:lnTo>
                    <a:pt x="46" y="26"/>
                  </a:lnTo>
                  <a:lnTo>
                    <a:pt x="45" y="39"/>
                  </a:lnTo>
                  <a:lnTo>
                    <a:pt x="48" y="60"/>
                  </a:lnTo>
                  <a:lnTo>
                    <a:pt x="52" y="79"/>
                  </a:lnTo>
                  <a:lnTo>
                    <a:pt x="46" y="86"/>
                  </a:lnTo>
                  <a:lnTo>
                    <a:pt x="35" y="86"/>
                  </a:lnTo>
                  <a:lnTo>
                    <a:pt x="29" y="93"/>
                  </a:lnTo>
                  <a:lnTo>
                    <a:pt x="18" y="94"/>
                  </a:lnTo>
                  <a:lnTo>
                    <a:pt x="2" y="91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3" name="Freeform 229">
              <a:extLst>
                <a:ext uri="{FF2B5EF4-FFF2-40B4-BE49-F238E27FC236}">
                  <a16:creationId xmlns:a16="http://schemas.microsoft.com/office/drawing/2014/main" id="{3681136B-D1F4-9E8C-AEE8-51956C0DD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457" y="4431297"/>
              <a:ext cx="243716" cy="269957"/>
            </a:xfrm>
            <a:custGeom>
              <a:avLst/>
              <a:gdLst>
                <a:gd name="T0" fmla="*/ 156 w 157"/>
                <a:gd name="T1" fmla="*/ 154 h 175"/>
                <a:gd name="T2" fmla="*/ 139 w 157"/>
                <a:gd name="T3" fmla="*/ 158 h 175"/>
                <a:gd name="T4" fmla="*/ 136 w 157"/>
                <a:gd name="T5" fmla="*/ 165 h 175"/>
                <a:gd name="T6" fmla="*/ 119 w 157"/>
                <a:gd name="T7" fmla="*/ 165 h 175"/>
                <a:gd name="T8" fmla="*/ 116 w 157"/>
                <a:gd name="T9" fmla="*/ 174 h 175"/>
                <a:gd name="T10" fmla="*/ 86 w 157"/>
                <a:gd name="T11" fmla="*/ 171 h 175"/>
                <a:gd name="T12" fmla="*/ 84 w 157"/>
                <a:gd name="T13" fmla="*/ 163 h 175"/>
                <a:gd name="T14" fmla="*/ 71 w 157"/>
                <a:gd name="T15" fmla="*/ 154 h 175"/>
                <a:gd name="T16" fmla="*/ 60 w 157"/>
                <a:gd name="T17" fmla="*/ 146 h 175"/>
                <a:gd name="T18" fmla="*/ 53 w 157"/>
                <a:gd name="T19" fmla="*/ 143 h 175"/>
                <a:gd name="T20" fmla="*/ 44 w 157"/>
                <a:gd name="T21" fmla="*/ 129 h 175"/>
                <a:gd name="T22" fmla="*/ 31 w 157"/>
                <a:gd name="T23" fmla="*/ 122 h 175"/>
                <a:gd name="T24" fmla="*/ 21 w 157"/>
                <a:gd name="T25" fmla="*/ 112 h 175"/>
                <a:gd name="T26" fmla="*/ 19 w 157"/>
                <a:gd name="T27" fmla="*/ 104 h 175"/>
                <a:gd name="T28" fmla="*/ 8 w 157"/>
                <a:gd name="T29" fmla="*/ 105 h 175"/>
                <a:gd name="T30" fmla="*/ 9 w 157"/>
                <a:gd name="T31" fmla="*/ 97 h 175"/>
                <a:gd name="T32" fmla="*/ 8 w 157"/>
                <a:gd name="T33" fmla="*/ 87 h 175"/>
                <a:gd name="T34" fmla="*/ 4 w 157"/>
                <a:gd name="T35" fmla="*/ 78 h 175"/>
                <a:gd name="T36" fmla="*/ 3 w 157"/>
                <a:gd name="T37" fmla="*/ 70 h 175"/>
                <a:gd name="T38" fmla="*/ 4 w 157"/>
                <a:gd name="T39" fmla="*/ 57 h 175"/>
                <a:gd name="T40" fmla="*/ 0 w 157"/>
                <a:gd name="T41" fmla="*/ 46 h 175"/>
                <a:gd name="T42" fmla="*/ 8 w 157"/>
                <a:gd name="T43" fmla="*/ 45 h 175"/>
                <a:gd name="T44" fmla="*/ 19 w 157"/>
                <a:gd name="T45" fmla="*/ 43 h 175"/>
                <a:gd name="T46" fmla="*/ 18 w 157"/>
                <a:gd name="T47" fmla="*/ 26 h 175"/>
                <a:gd name="T48" fmla="*/ 14 w 157"/>
                <a:gd name="T49" fmla="*/ 19 h 175"/>
                <a:gd name="T50" fmla="*/ 11 w 157"/>
                <a:gd name="T51" fmla="*/ 4 h 175"/>
                <a:gd name="T52" fmla="*/ 18 w 157"/>
                <a:gd name="T53" fmla="*/ 0 h 175"/>
                <a:gd name="T54" fmla="*/ 33 w 157"/>
                <a:gd name="T55" fmla="*/ 1 h 175"/>
                <a:gd name="T56" fmla="*/ 63 w 157"/>
                <a:gd name="T57" fmla="*/ 0 h 175"/>
                <a:gd name="T58" fmla="*/ 74 w 157"/>
                <a:gd name="T59" fmla="*/ 0 h 175"/>
                <a:gd name="T60" fmla="*/ 103 w 157"/>
                <a:gd name="T61" fmla="*/ 24 h 175"/>
                <a:gd name="T62" fmla="*/ 118 w 157"/>
                <a:gd name="T63" fmla="*/ 28 h 175"/>
                <a:gd name="T64" fmla="*/ 119 w 157"/>
                <a:gd name="T65" fmla="*/ 41 h 175"/>
                <a:gd name="T66" fmla="*/ 141 w 157"/>
                <a:gd name="T67" fmla="*/ 52 h 175"/>
                <a:gd name="T68" fmla="*/ 142 w 157"/>
                <a:gd name="T69" fmla="*/ 60 h 175"/>
                <a:gd name="T70" fmla="*/ 142 w 157"/>
                <a:gd name="T71" fmla="*/ 71 h 175"/>
                <a:gd name="T72" fmla="*/ 137 w 157"/>
                <a:gd name="T73" fmla="*/ 77 h 175"/>
                <a:gd name="T74" fmla="*/ 135 w 157"/>
                <a:gd name="T75" fmla="*/ 88 h 175"/>
                <a:gd name="T76" fmla="*/ 143 w 157"/>
                <a:gd name="T77" fmla="*/ 90 h 175"/>
                <a:gd name="T78" fmla="*/ 142 w 157"/>
                <a:gd name="T79" fmla="*/ 106 h 175"/>
                <a:gd name="T80" fmla="*/ 145 w 157"/>
                <a:gd name="T81" fmla="*/ 122 h 175"/>
                <a:gd name="T82" fmla="*/ 146 w 157"/>
                <a:gd name="T83" fmla="*/ 140 h 175"/>
                <a:gd name="T84" fmla="*/ 152 w 157"/>
                <a:gd name="T85" fmla="*/ 146 h 175"/>
                <a:gd name="T86" fmla="*/ 156 w 157"/>
                <a:gd name="T87" fmla="*/ 15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7" h="175">
                  <a:moveTo>
                    <a:pt x="156" y="154"/>
                  </a:moveTo>
                  <a:lnTo>
                    <a:pt x="139" y="158"/>
                  </a:lnTo>
                  <a:lnTo>
                    <a:pt x="136" y="165"/>
                  </a:lnTo>
                  <a:lnTo>
                    <a:pt x="119" y="165"/>
                  </a:lnTo>
                  <a:lnTo>
                    <a:pt x="116" y="174"/>
                  </a:lnTo>
                  <a:lnTo>
                    <a:pt x="86" y="171"/>
                  </a:lnTo>
                  <a:lnTo>
                    <a:pt x="84" y="163"/>
                  </a:lnTo>
                  <a:lnTo>
                    <a:pt x="71" y="154"/>
                  </a:lnTo>
                  <a:lnTo>
                    <a:pt x="60" y="146"/>
                  </a:lnTo>
                  <a:lnTo>
                    <a:pt x="53" y="143"/>
                  </a:lnTo>
                  <a:lnTo>
                    <a:pt x="44" y="129"/>
                  </a:lnTo>
                  <a:lnTo>
                    <a:pt x="31" y="122"/>
                  </a:lnTo>
                  <a:lnTo>
                    <a:pt x="21" y="112"/>
                  </a:lnTo>
                  <a:lnTo>
                    <a:pt x="19" y="104"/>
                  </a:lnTo>
                  <a:lnTo>
                    <a:pt x="8" y="105"/>
                  </a:lnTo>
                  <a:lnTo>
                    <a:pt x="9" y="97"/>
                  </a:lnTo>
                  <a:lnTo>
                    <a:pt x="8" y="87"/>
                  </a:lnTo>
                  <a:lnTo>
                    <a:pt x="4" y="78"/>
                  </a:lnTo>
                  <a:lnTo>
                    <a:pt x="3" y="70"/>
                  </a:lnTo>
                  <a:lnTo>
                    <a:pt x="4" y="57"/>
                  </a:lnTo>
                  <a:lnTo>
                    <a:pt x="0" y="46"/>
                  </a:lnTo>
                  <a:lnTo>
                    <a:pt x="8" y="45"/>
                  </a:lnTo>
                  <a:lnTo>
                    <a:pt x="19" y="43"/>
                  </a:lnTo>
                  <a:lnTo>
                    <a:pt x="18" y="26"/>
                  </a:lnTo>
                  <a:lnTo>
                    <a:pt x="14" y="19"/>
                  </a:lnTo>
                  <a:lnTo>
                    <a:pt x="11" y="4"/>
                  </a:lnTo>
                  <a:lnTo>
                    <a:pt x="18" y="0"/>
                  </a:lnTo>
                  <a:lnTo>
                    <a:pt x="33" y="1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103" y="24"/>
                  </a:lnTo>
                  <a:lnTo>
                    <a:pt x="118" y="28"/>
                  </a:lnTo>
                  <a:lnTo>
                    <a:pt x="119" y="41"/>
                  </a:lnTo>
                  <a:lnTo>
                    <a:pt x="141" y="52"/>
                  </a:lnTo>
                  <a:lnTo>
                    <a:pt x="142" y="60"/>
                  </a:lnTo>
                  <a:lnTo>
                    <a:pt x="142" y="71"/>
                  </a:lnTo>
                  <a:lnTo>
                    <a:pt x="137" y="77"/>
                  </a:lnTo>
                  <a:lnTo>
                    <a:pt x="135" y="88"/>
                  </a:lnTo>
                  <a:lnTo>
                    <a:pt x="143" y="90"/>
                  </a:lnTo>
                  <a:lnTo>
                    <a:pt x="142" y="106"/>
                  </a:lnTo>
                  <a:lnTo>
                    <a:pt x="145" y="122"/>
                  </a:lnTo>
                  <a:lnTo>
                    <a:pt x="146" y="140"/>
                  </a:lnTo>
                  <a:lnTo>
                    <a:pt x="152" y="146"/>
                  </a:lnTo>
                  <a:lnTo>
                    <a:pt x="156" y="154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4" name="Freeform 230">
              <a:extLst>
                <a:ext uri="{FF2B5EF4-FFF2-40B4-BE49-F238E27FC236}">
                  <a16:creationId xmlns:a16="http://schemas.microsoft.com/office/drawing/2014/main" id="{D1110696-A1C9-EE16-D51F-2160A4EE7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457" y="4301827"/>
              <a:ext cx="110153" cy="137733"/>
            </a:xfrm>
            <a:custGeom>
              <a:avLst/>
              <a:gdLst>
                <a:gd name="T0" fmla="*/ 61 w 71"/>
                <a:gd name="T1" fmla="*/ 0 h 89"/>
                <a:gd name="T2" fmla="*/ 70 w 71"/>
                <a:gd name="T3" fmla="*/ 14 h 89"/>
                <a:gd name="T4" fmla="*/ 70 w 71"/>
                <a:gd name="T5" fmla="*/ 41 h 89"/>
                <a:gd name="T6" fmla="*/ 61 w 71"/>
                <a:gd name="T7" fmla="*/ 58 h 89"/>
                <a:gd name="T8" fmla="*/ 59 w 71"/>
                <a:gd name="T9" fmla="*/ 74 h 89"/>
                <a:gd name="T10" fmla="*/ 63 w 71"/>
                <a:gd name="T11" fmla="*/ 84 h 89"/>
                <a:gd name="T12" fmla="*/ 33 w 71"/>
                <a:gd name="T13" fmla="*/ 85 h 89"/>
                <a:gd name="T14" fmla="*/ 18 w 71"/>
                <a:gd name="T15" fmla="*/ 84 h 89"/>
                <a:gd name="T16" fmla="*/ 11 w 71"/>
                <a:gd name="T17" fmla="*/ 88 h 89"/>
                <a:gd name="T18" fmla="*/ 0 w 71"/>
                <a:gd name="T19" fmla="*/ 84 h 89"/>
                <a:gd name="T20" fmla="*/ 4 w 71"/>
                <a:gd name="T21" fmla="*/ 49 h 89"/>
                <a:gd name="T22" fmla="*/ 19 w 71"/>
                <a:gd name="T23" fmla="*/ 43 h 89"/>
                <a:gd name="T24" fmla="*/ 27 w 71"/>
                <a:gd name="T25" fmla="*/ 39 h 89"/>
                <a:gd name="T26" fmla="*/ 28 w 71"/>
                <a:gd name="T27" fmla="*/ 30 h 89"/>
                <a:gd name="T28" fmla="*/ 19 w 71"/>
                <a:gd name="T29" fmla="*/ 30 h 89"/>
                <a:gd name="T30" fmla="*/ 19 w 71"/>
                <a:gd name="T31" fmla="*/ 23 h 89"/>
                <a:gd name="T32" fmla="*/ 15 w 71"/>
                <a:gd name="T33" fmla="*/ 4 h 89"/>
                <a:gd name="T34" fmla="*/ 31 w 71"/>
                <a:gd name="T35" fmla="*/ 4 h 89"/>
                <a:gd name="T36" fmla="*/ 44 w 71"/>
                <a:gd name="T37" fmla="*/ 5 h 89"/>
                <a:gd name="T38" fmla="*/ 61 w 71"/>
                <a:gd name="T3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89">
                  <a:moveTo>
                    <a:pt x="61" y="0"/>
                  </a:moveTo>
                  <a:lnTo>
                    <a:pt x="70" y="14"/>
                  </a:lnTo>
                  <a:lnTo>
                    <a:pt x="70" y="41"/>
                  </a:lnTo>
                  <a:lnTo>
                    <a:pt x="61" y="58"/>
                  </a:lnTo>
                  <a:lnTo>
                    <a:pt x="59" y="74"/>
                  </a:lnTo>
                  <a:lnTo>
                    <a:pt x="63" y="84"/>
                  </a:lnTo>
                  <a:lnTo>
                    <a:pt x="33" y="85"/>
                  </a:lnTo>
                  <a:lnTo>
                    <a:pt x="18" y="84"/>
                  </a:lnTo>
                  <a:lnTo>
                    <a:pt x="11" y="88"/>
                  </a:lnTo>
                  <a:lnTo>
                    <a:pt x="0" y="84"/>
                  </a:lnTo>
                  <a:lnTo>
                    <a:pt x="4" y="49"/>
                  </a:lnTo>
                  <a:lnTo>
                    <a:pt x="19" y="43"/>
                  </a:lnTo>
                  <a:lnTo>
                    <a:pt x="27" y="39"/>
                  </a:lnTo>
                  <a:lnTo>
                    <a:pt x="28" y="30"/>
                  </a:lnTo>
                  <a:lnTo>
                    <a:pt x="19" y="30"/>
                  </a:lnTo>
                  <a:lnTo>
                    <a:pt x="19" y="23"/>
                  </a:lnTo>
                  <a:lnTo>
                    <a:pt x="15" y="4"/>
                  </a:lnTo>
                  <a:lnTo>
                    <a:pt x="31" y="4"/>
                  </a:lnTo>
                  <a:lnTo>
                    <a:pt x="44" y="5"/>
                  </a:lnTo>
                  <a:lnTo>
                    <a:pt x="61" y="0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5" name="Freeform 231">
              <a:extLst>
                <a:ext uri="{FF2B5EF4-FFF2-40B4-BE49-F238E27FC236}">
                  <a16:creationId xmlns:a16="http://schemas.microsoft.com/office/drawing/2014/main" id="{07F6204E-3DA5-DBD4-431E-E385E671D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726" y="3912041"/>
              <a:ext cx="227192" cy="170789"/>
            </a:xfrm>
            <a:custGeom>
              <a:avLst/>
              <a:gdLst>
                <a:gd name="T0" fmla="*/ 51 w 147"/>
                <a:gd name="T1" fmla="*/ 59 h 110"/>
                <a:gd name="T2" fmla="*/ 51 w 147"/>
                <a:gd name="T3" fmla="*/ 46 h 110"/>
                <a:gd name="T4" fmla="*/ 51 w 147"/>
                <a:gd name="T5" fmla="*/ 36 h 110"/>
                <a:gd name="T6" fmla="*/ 45 w 147"/>
                <a:gd name="T7" fmla="*/ 34 h 110"/>
                <a:gd name="T8" fmla="*/ 28 w 147"/>
                <a:gd name="T9" fmla="*/ 33 h 110"/>
                <a:gd name="T10" fmla="*/ 11 w 147"/>
                <a:gd name="T11" fmla="*/ 34 h 110"/>
                <a:gd name="T12" fmla="*/ 0 w 147"/>
                <a:gd name="T13" fmla="*/ 41 h 110"/>
                <a:gd name="T14" fmla="*/ 2 w 147"/>
                <a:gd name="T15" fmla="*/ 74 h 110"/>
                <a:gd name="T16" fmla="*/ 2 w 147"/>
                <a:gd name="T17" fmla="*/ 91 h 110"/>
                <a:gd name="T18" fmla="*/ 8 w 147"/>
                <a:gd name="T19" fmla="*/ 101 h 110"/>
                <a:gd name="T20" fmla="*/ 23 w 147"/>
                <a:gd name="T21" fmla="*/ 109 h 110"/>
                <a:gd name="T22" fmla="*/ 34 w 147"/>
                <a:gd name="T23" fmla="*/ 98 h 110"/>
                <a:gd name="T24" fmla="*/ 48 w 147"/>
                <a:gd name="T25" fmla="*/ 84 h 110"/>
                <a:gd name="T26" fmla="*/ 53 w 147"/>
                <a:gd name="T27" fmla="*/ 79 h 110"/>
                <a:gd name="T28" fmla="*/ 91 w 147"/>
                <a:gd name="T29" fmla="*/ 78 h 110"/>
                <a:gd name="T30" fmla="*/ 102 w 147"/>
                <a:gd name="T31" fmla="*/ 68 h 110"/>
                <a:gd name="T32" fmla="*/ 134 w 147"/>
                <a:gd name="T33" fmla="*/ 62 h 110"/>
                <a:gd name="T34" fmla="*/ 134 w 147"/>
                <a:gd name="T35" fmla="*/ 51 h 110"/>
                <a:gd name="T36" fmla="*/ 146 w 147"/>
                <a:gd name="T37" fmla="*/ 41 h 110"/>
                <a:gd name="T38" fmla="*/ 137 w 147"/>
                <a:gd name="T39" fmla="*/ 19 h 110"/>
                <a:gd name="T40" fmla="*/ 131 w 147"/>
                <a:gd name="T41" fmla="*/ 0 h 110"/>
                <a:gd name="T42" fmla="*/ 87 w 147"/>
                <a:gd name="T43" fmla="*/ 8 h 110"/>
                <a:gd name="T44" fmla="*/ 76 w 147"/>
                <a:gd name="T45" fmla="*/ 23 h 110"/>
                <a:gd name="T46" fmla="*/ 70 w 147"/>
                <a:gd name="T47" fmla="*/ 44 h 110"/>
                <a:gd name="T48" fmla="*/ 51 w 147"/>
                <a:gd name="T49" fmla="*/ 5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110">
                  <a:moveTo>
                    <a:pt x="51" y="59"/>
                  </a:moveTo>
                  <a:lnTo>
                    <a:pt x="51" y="46"/>
                  </a:lnTo>
                  <a:lnTo>
                    <a:pt x="51" y="36"/>
                  </a:lnTo>
                  <a:lnTo>
                    <a:pt x="45" y="34"/>
                  </a:lnTo>
                  <a:lnTo>
                    <a:pt x="28" y="33"/>
                  </a:lnTo>
                  <a:lnTo>
                    <a:pt x="11" y="34"/>
                  </a:lnTo>
                  <a:lnTo>
                    <a:pt x="0" y="41"/>
                  </a:lnTo>
                  <a:lnTo>
                    <a:pt x="2" y="74"/>
                  </a:lnTo>
                  <a:lnTo>
                    <a:pt x="2" y="91"/>
                  </a:lnTo>
                  <a:lnTo>
                    <a:pt x="8" y="101"/>
                  </a:lnTo>
                  <a:lnTo>
                    <a:pt x="23" y="109"/>
                  </a:lnTo>
                  <a:lnTo>
                    <a:pt x="34" y="98"/>
                  </a:lnTo>
                  <a:lnTo>
                    <a:pt x="48" y="84"/>
                  </a:lnTo>
                  <a:lnTo>
                    <a:pt x="53" y="79"/>
                  </a:lnTo>
                  <a:lnTo>
                    <a:pt x="91" y="78"/>
                  </a:lnTo>
                  <a:lnTo>
                    <a:pt x="102" y="68"/>
                  </a:lnTo>
                  <a:lnTo>
                    <a:pt x="134" y="62"/>
                  </a:lnTo>
                  <a:lnTo>
                    <a:pt x="134" y="51"/>
                  </a:lnTo>
                  <a:lnTo>
                    <a:pt x="146" y="41"/>
                  </a:lnTo>
                  <a:lnTo>
                    <a:pt x="137" y="19"/>
                  </a:lnTo>
                  <a:lnTo>
                    <a:pt x="131" y="0"/>
                  </a:lnTo>
                  <a:lnTo>
                    <a:pt x="87" y="8"/>
                  </a:lnTo>
                  <a:lnTo>
                    <a:pt x="76" y="23"/>
                  </a:lnTo>
                  <a:lnTo>
                    <a:pt x="70" y="44"/>
                  </a:lnTo>
                  <a:lnTo>
                    <a:pt x="51" y="5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6" name="Freeform 232">
              <a:extLst>
                <a:ext uri="{FF2B5EF4-FFF2-40B4-BE49-F238E27FC236}">
                  <a16:creationId xmlns:a16="http://schemas.microsoft.com/office/drawing/2014/main" id="{D80EB0E4-8BB0-8A0E-F811-031A6D617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572" y="3819761"/>
              <a:ext cx="240962" cy="400804"/>
            </a:xfrm>
            <a:custGeom>
              <a:avLst/>
              <a:gdLst>
                <a:gd name="T0" fmla="*/ 24 w 155"/>
                <a:gd name="T1" fmla="*/ 0 h 260"/>
                <a:gd name="T2" fmla="*/ 26 w 155"/>
                <a:gd name="T3" fmla="*/ 8 h 260"/>
                <a:gd name="T4" fmla="*/ 29 w 155"/>
                <a:gd name="T5" fmla="*/ 14 h 260"/>
                <a:gd name="T6" fmla="*/ 36 w 155"/>
                <a:gd name="T7" fmla="*/ 30 h 260"/>
                <a:gd name="T8" fmla="*/ 30 w 155"/>
                <a:gd name="T9" fmla="*/ 108 h 260"/>
                <a:gd name="T10" fmla="*/ 20 w 155"/>
                <a:gd name="T11" fmla="*/ 112 h 260"/>
                <a:gd name="T12" fmla="*/ 15 w 155"/>
                <a:gd name="T13" fmla="*/ 121 h 260"/>
                <a:gd name="T14" fmla="*/ 5 w 155"/>
                <a:gd name="T15" fmla="*/ 127 h 260"/>
                <a:gd name="T16" fmla="*/ 0 w 155"/>
                <a:gd name="T17" fmla="*/ 135 h 260"/>
                <a:gd name="T18" fmla="*/ 0 w 155"/>
                <a:gd name="T19" fmla="*/ 149 h 260"/>
                <a:gd name="T20" fmla="*/ 6 w 155"/>
                <a:gd name="T21" fmla="*/ 148 h 260"/>
                <a:gd name="T22" fmla="*/ 8 w 155"/>
                <a:gd name="T23" fmla="*/ 158 h 260"/>
                <a:gd name="T24" fmla="*/ 13 w 155"/>
                <a:gd name="T25" fmla="*/ 166 h 260"/>
                <a:gd name="T26" fmla="*/ 19 w 155"/>
                <a:gd name="T27" fmla="*/ 180 h 260"/>
                <a:gd name="T28" fmla="*/ 19 w 155"/>
                <a:gd name="T29" fmla="*/ 188 h 260"/>
                <a:gd name="T30" fmla="*/ 14 w 155"/>
                <a:gd name="T31" fmla="*/ 191 h 260"/>
                <a:gd name="T32" fmla="*/ 17 w 155"/>
                <a:gd name="T33" fmla="*/ 194 h 260"/>
                <a:gd name="T34" fmla="*/ 19 w 155"/>
                <a:gd name="T35" fmla="*/ 202 h 260"/>
                <a:gd name="T36" fmla="*/ 25 w 155"/>
                <a:gd name="T37" fmla="*/ 210 h 260"/>
                <a:gd name="T38" fmla="*/ 24 w 155"/>
                <a:gd name="T39" fmla="*/ 218 h 260"/>
                <a:gd name="T40" fmla="*/ 17 w 155"/>
                <a:gd name="T41" fmla="*/ 221 h 260"/>
                <a:gd name="T42" fmla="*/ 18 w 155"/>
                <a:gd name="T43" fmla="*/ 229 h 260"/>
                <a:gd name="T44" fmla="*/ 29 w 155"/>
                <a:gd name="T45" fmla="*/ 243 h 260"/>
                <a:gd name="T46" fmla="*/ 36 w 155"/>
                <a:gd name="T47" fmla="*/ 259 h 260"/>
                <a:gd name="T48" fmla="*/ 45 w 155"/>
                <a:gd name="T49" fmla="*/ 254 h 260"/>
                <a:gd name="T50" fmla="*/ 58 w 155"/>
                <a:gd name="T51" fmla="*/ 256 h 260"/>
                <a:gd name="T52" fmla="*/ 63 w 155"/>
                <a:gd name="T53" fmla="*/ 246 h 260"/>
                <a:gd name="T54" fmla="*/ 79 w 155"/>
                <a:gd name="T55" fmla="*/ 245 h 260"/>
                <a:gd name="T56" fmla="*/ 85 w 155"/>
                <a:gd name="T57" fmla="*/ 235 h 260"/>
                <a:gd name="T58" fmla="*/ 99 w 155"/>
                <a:gd name="T59" fmla="*/ 232 h 260"/>
                <a:gd name="T60" fmla="*/ 104 w 155"/>
                <a:gd name="T61" fmla="*/ 221 h 260"/>
                <a:gd name="T62" fmla="*/ 113 w 155"/>
                <a:gd name="T63" fmla="*/ 218 h 260"/>
                <a:gd name="T64" fmla="*/ 119 w 155"/>
                <a:gd name="T65" fmla="*/ 206 h 260"/>
                <a:gd name="T66" fmla="*/ 129 w 155"/>
                <a:gd name="T67" fmla="*/ 196 h 260"/>
                <a:gd name="T68" fmla="*/ 136 w 155"/>
                <a:gd name="T69" fmla="*/ 194 h 260"/>
                <a:gd name="T70" fmla="*/ 139 w 155"/>
                <a:gd name="T71" fmla="*/ 189 h 260"/>
                <a:gd name="T72" fmla="*/ 139 w 155"/>
                <a:gd name="T73" fmla="*/ 182 h 260"/>
                <a:gd name="T74" fmla="*/ 133 w 155"/>
                <a:gd name="T75" fmla="*/ 179 h 260"/>
                <a:gd name="T76" fmla="*/ 129 w 155"/>
                <a:gd name="T77" fmla="*/ 168 h 260"/>
                <a:gd name="T78" fmla="*/ 118 w 155"/>
                <a:gd name="T79" fmla="*/ 163 h 260"/>
                <a:gd name="T80" fmla="*/ 120 w 155"/>
                <a:gd name="T81" fmla="*/ 154 h 260"/>
                <a:gd name="T82" fmla="*/ 131 w 155"/>
                <a:gd name="T83" fmla="*/ 153 h 260"/>
                <a:gd name="T84" fmla="*/ 135 w 155"/>
                <a:gd name="T85" fmla="*/ 139 h 260"/>
                <a:gd name="T86" fmla="*/ 144 w 155"/>
                <a:gd name="T87" fmla="*/ 123 h 260"/>
                <a:gd name="T88" fmla="*/ 152 w 155"/>
                <a:gd name="T89" fmla="*/ 119 h 260"/>
                <a:gd name="T90" fmla="*/ 154 w 155"/>
                <a:gd name="T91" fmla="*/ 77 h 260"/>
                <a:gd name="T92" fmla="*/ 145 w 155"/>
                <a:gd name="T93" fmla="*/ 75 h 260"/>
                <a:gd name="T94" fmla="*/ 120 w 155"/>
                <a:gd name="T95" fmla="*/ 57 h 260"/>
                <a:gd name="T96" fmla="*/ 111 w 155"/>
                <a:gd name="T97" fmla="*/ 52 h 260"/>
                <a:gd name="T98" fmla="*/ 89 w 155"/>
                <a:gd name="T99" fmla="*/ 41 h 260"/>
                <a:gd name="T100" fmla="*/ 81 w 155"/>
                <a:gd name="T101" fmla="*/ 28 h 260"/>
                <a:gd name="T102" fmla="*/ 57 w 155"/>
                <a:gd name="T103" fmla="*/ 24 h 260"/>
                <a:gd name="T104" fmla="*/ 52 w 155"/>
                <a:gd name="T105" fmla="*/ 12 h 260"/>
                <a:gd name="T106" fmla="*/ 38 w 155"/>
                <a:gd name="T107" fmla="*/ 7 h 260"/>
                <a:gd name="T108" fmla="*/ 38 w 155"/>
                <a:gd name="T109" fmla="*/ 2 h 260"/>
                <a:gd name="T110" fmla="*/ 24 w 155"/>
                <a:gd name="T1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" h="260">
                  <a:moveTo>
                    <a:pt x="24" y="0"/>
                  </a:moveTo>
                  <a:lnTo>
                    <a:pt x="26" y="8"/>
                  </a:lnTo>
                  <a:lnTo>
                    <a:pt x="29" y="14"/>
                  </a:lnTo>
                  <a:lnTo>
                    <a:pt x="36" y="30"/>
                  </a:lnTo>
                  <a:lnTo>
                    <a:pt x="30" y="108"/>
                  </a:lnTo>
                  <a:lnTo>
                    <a:pt x="20" y="112"/>
                  </a:lnTo>
                  <a:lnTo>
                    <a:pt x="15" y="121"/>
                  </a:lnTo>
                  <a:lnTo>
                    <a:pt x="5" y="127"/>
                  </a:lnTo>
                  <a:lnTo>
                    <a:pt x="0" y="135"/>
                  </a:lnTo>
                  <a:lnTo>
                    <a:pt x="0" y="149"/>
                  </a:lnTo>
                  <a:lnTo>
                    <a:pt x="6" y="148"/>
                  </a:lnTo>
                  <a:lnTo>
                    <a:pt x="8" y="158"/>
                  </a:lnTo>
                  <a:lnTo>
                    <a:pt x="13" y="166"/>
                  </a:lnTo>
                  <a:lnTo>
                    <a:pt x="19" y="180"/>
                  </a:lnTo>
                  <a:lnTo>
                    <a:pt x="19" y="188"/>
                  </a:lnTo>
                  <a:lnTo>
                    <a:pt x="14" y="191"/>
                  </a:lnTo>
                  <a:lnTo>
                    <a:pt x="17" y="194"/>
                  </a:lnTo>
                  <a:lnTo>
                    <a:pt x="19" y="202"/>
                  </a:lnTo>
                  <a:lnTo>
                    <a:pt x="25" y="210"/>
                  </a:lnTo>
                  <a:lnTo>
                    <a:pt x="24" y="218"/>
                  </a:lnTo>
                  <a:lnTo>
                    <a:pt x="17" y="221"/>
                  </a:lnTo>
                  <a:lnTo>
                    <a:pt x="18" y="229"/>
                  </a:lnTo>
                  <a:lnTo>
                    <a:pt x="29" y="243"/>
                  </a:lnTo>
                  <a:lnTo>
                    <a:pt x="36" y="259"/>
                  </a:lnTo>
                  <a:lnTo>
                    <a:pt x="45" y="254"/>
                  </a:lnTo>
                  <a:lnTo>
                    <a:pt x="58" y="256"/>
                  </a:lnTo>
                  <a:lnTo>
                    <a:pt x="63" y="246"/>
                  </a:lnTo>
                  <a:lnTo>
                    <a:pt x="79" y="245"/>
                  </a:lnTo>
                  <a:lnTo>
                    <a:pt x="85" y="235"/>
                  </a:lnTo>
                  <a:lnTo>
                    <a:pt x="99" y="232"/>
                  </a:lnTo>
                  <a:lnTo>
                    <a:pt x="104" y="221"/>
                  </a:lnTo>
                  <a:lnTo>
                    <a:pt x="113" y="218"/>
                  </a:lnTo>
                  <a:lnTo>
                    <a:pt x="119" y="206"/>
                  </a:lnTo>
                  <a:lnTo>
                    <a:pt x="129" y="196"/>
                  </a:lnTo>
                  <a:lnTo>
                    <a:pt x="136" y="194"/>
                  </a:lnTo>
                  <a:lnTo>
                    <a:pt x="139" y="189"/>
                  </a:lnTo>
                  <a:lnTo>
                    <a:pt x="139" y="182"/>
                  </a:lnTo>
                  <a:lnTo>
                    <a:pt x="133" y="179"/>
                  </a:lnTo>
                  <a:lnTo>
                    <a:pt x="129" y="168"/>
                  </a:lnTo>
                  <a:lnTo>
                    <a:pt x="118" y="163"/>
                  </a:lnTo>
                  <a:lnTo>
                    <a:pt x="120" y="154"/>
                  </a:lnTo>
                  <a:lnTo>
                    <a:pt x="131" y="153"/>
                  </a:lnTo>
                  <a:lnTo>
                    <a:pt x="135" y="139"/>
                  </a:lnTo>
                  <a:lnTo>
                    <a:pt x="144" y="123"/>
                  </a:lnTo>
                  <a:lnTo>
                    <a:pt x="152" y="119"/>
                  </a:lnTo>
                  <a:lnTo>
                    <a:pt x="154" y="77"/>
                  </a:lnTo>
                  <a:lnTo>
                    <a:pt x="145" y="75"/>
                  </a:lnTo>
                  <a:lnTo>
                    <a:pt x="120" y="57"/>
                  </a:lnTo>
                  <a:lnTo>
                    <a:pt x="111" y="52"/>
                  </a:lnTo>
                  <a:lnTo>
                    <a:pt x="89" y="41"/>
                  </a:lnTo>
                  <a:lnTo>
                    <a:pt x="81" y="28"/>
                  </a:lnTo>
                  <a:lnTo>
                    <a:pt x="57" y="24"/>
                  </a:lnTo>
                  <a:lnTo>
                    <a:pt x="52" y="12"/>
                  </a:lnTo>
                  <a:lnTo>
                    <a:pt x="38" y="7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7" name="Freeform 233">
              <a:extLst>
                <a:ext uri="{FF2B5EF4-FFF2-40B4-BE49-F238E27FC236}">
                  <a16:creationId xmlns:a16="http://schemas.microsoft.com/office/drawing/2014/main" id="{7041CFA9-82AD-56F9-0E01-290C26B27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549" y="3799100"/>
              <a:ext cx="340099" cy="290618"/>
            </a:xfrm>
            <a:custGeom>
              <a:avLst/>
              <a:gdLst>
                <a:gd name="T0" fmla="*/ 50 w 221"/>
                <a:gd name="T1" fmla="*/ 186 h 188"/>
                <a:gd name="T2" fmla="*/ 55 w 221"/>
                <a:gd name="T3" fmla="*/ 179 h 188"/>
                <a:gd name="T4" fmla="*/ 60 w 221"/>
                <a:gd name="T5" fmla="*/ 168 h 188"/>
                <a:gd name="T6" fmla="*/ 73 w 221"/>
                <a:gd name="T7" fmla="*/ 164 h 188"/>
                <a:gd name="T8" fmla="*/ 84 w 221"/>
                <a:gd name="T9" fmla="*/ 166 h 188"/>
                <a:gd name="T10" fmla="*/ 91 w 221"/>
                <a:gd name="T11" fmla="*/ 176 h 188"/>
                <a:gd name="T12" fmla="*/ 92 w 221"/>
                <a:gd name="T13" fmla="*/ 169 h 188"/>
                <a:gd name="T14" fmla="*/ 109 w 221"/>
                <a:gd name="T15" fmla="*/ 168 h 188"/>
                <a:gd name="T16" fmla="*/ 120 w 221"/>
                <a:gd name="T17" fmla="*/ 167 h 188"/>
                <a:gd name="T18" fmla="*/ 128 w 221"/>
                <a:gd name="T19" fmla="*/ 175 h 188"/>
                <a:gd name="T20" fmla="*/ 140 w 221"/>
                <a:gd name="T21" fmla="*/ 176 h 188"/>
                <a:gd name="T22" fmla="*/ 142 w 221"/>
                <a:gd name="T23" fmla="*/ 168 h 188"/>
                <a:gd name="T24" fmla="*/ 160 w 221"/>
                <a:gd name="T25" fmla="*/ 168 h 188"/>
                <a:gd name="T26" fmla="*/ 168 w 221"/>
                <a:gd name="T27" fmla="*/ 176 h 188"/>
                <a:gd name="T28" fmla="*/ 175 w 221"/>
                <a:gd name="T29" fmla="*/ 168 h 188"/>
                <a:gd name="T30" fmla="*/ 185 w 221"/>
                <a:gd name="T31" fmla="*/ 162 h 188"/>
                <a:gd name="T32" fmla="*/ 185 w 221"/>
                <a:gd name="T33" fmla="*/ 148 h 188"/>
                <a:gd name="T34" fmla="*/ 190 w 221"/>
                <a:gd name="T35" fmla="*/ 140 h 188"/>
                <a:gd name="T36" fmla="*/ 200 w 221"/>
                <a:gd name="T37" fmla="*/ 134 h 188"/>
                <a:gd name="T38" fmla="*/ 205 w 221"/>
                <a:gd name="T39" fmla="*/ 125 h 188"/>
                <a:gd name="T40" fmla="*/ 215 w 221"/>
                <a:gd name="T41" fmla="*/ 122 h 188"/>
                <a:gd name="T42" fmla="*/ 220 w 221"/>
                <a:gd name="T43" fmla="*/ 43 h 188"/>
                <a:gd name="T44" fmla="*/ 213 w 221"/>
                <a:gd name="T45" fmla="*/ 27 h 188"/>
                <a:gd name="T46" fmla="*/ 211 w 221"/>
                <a:gd name="T47" fmla="*/ 21 h 188"/>
                <a:gd name="T48" fmla="*/ 208 w 221"/>
                <a:gd name="T49" fmla="*/ 13 h 188"/>
                <a:gd name="T50" fmla="*/ 200 w 221"/>
                <a:gd name="T51" fmla="*/ 9 h 188"/>
                <a:gd name="T52" fmla="*/ 182 w 221"/>
                <a:gd name="T53" fmla="*/ 8 h 188"/>
                <a:gd name="T54" fmla="*/ 181 w 221"/>
                <a:gd name="T55" fmla="*/ 0 h 188"/>
                <a:gd name="T56" fmla="*/ 162 w 221"/>
                <a:gd name="T57" fmla="*/ 0 h 188"/>
                <a:gd name="T58" fmla="*/ 157 w 221"/>
                <a:gd name="T59" fmla="*/ 7 h 188"/>
                <a:gd name="T60" fmla="*/ 143 w 221"/>
                <a:gd name="T61" fmla="*/ 13 h 188"/>
                <a:gd name="T62" fmla="*/ 131 w 221"/>
                <a:gd name="T63" fmla="*/ 23 h 188"/>
                <a:gd name="T64" fmla="*/ 124 w 221"/>
                <a:gd name="T65" fmla="*/ 33 h 188"/>
                <a:gd name="T66" fmla="*/ 102 w 221"/>
                <a:gd name="T67" fmla="*/ 41 h 188"/>
                <a:gd name="T68" fmla="*/ 99 w 221"/>
                <a:gd name="T69" fmla="*/ 50 h 188"/>
                <a:gd name="T70" fmla="*/ 91 w 221"/>
                <a:gd name="T71" fmla="*/ 55 h 188"/>
                <a:gd name="T72" fmla="*/ 81 w 221"/>
                <a:gd name="T73" fmla="*/ 66 h 188"/>
                <a:gd name="T74" fmla="*/ 57 w 221"/>
                <a:gd name="T75" fmla="*/ 68 h 188"/>
                <a:gd name="T76" fmla="*/ 55 w 221"/>
                <a:gd name="T77" fmla="*/ 76 h 188"/>
                <a:gd name="T78" fmla="*/ 58 w 221"/>
                <a:gd name="T79" fmla="*/ 123 h 188"/>
                <a:gd name="T80" fmla="*/ 48 w 221"/>
                <a:gd name="T81" fmla="*/ 125 h 188"/>
                <a:gd name="T82" fmla="*/ 48 w 221"/>
                <a:gd name="T83" fmla="*/ 133 h 188"/>
                <a:gd name="T84" fmla="*/ 11 w 221"/>
                <a:gd name="T85" fmla="*/ 139 h 188"/>
                <a:gd name="T86" fmla="*/ 0 w 221"/>
                <a:gd name="T87" fmla="*/ 146 h 188"/>
                <a:gd name="T88" fmla="*/ 4 w 221"/>
                <a:gd name="T89" fmla="*/ 155 h 188"/>
                <a:gd name="T90" fmla="*/ 13 w 221"/>
                <a:gd name="T91" fmla="*/ 160 h 188"/>
                <a:gd name="T92" fmla="*/ 14 w 221"/>
                <a:gd name="T93" fmla="*/ 175 h 188"/>
                <a:gd name="T94" fmla="*/ 24 w 221"/>
                <a:gd name="T95" fmla="*/ 176 h 188"/>
                <a:gd name="T96" fmla="*/ 32 w 221"/>
                <a:gd name="T97" fmla="*/ 187 h 188"/>
                <a:gd name="T98" fmla="*/ 45 w 221"/>
                <a:gd name="T99" fmla="*/ 186 h 188"/>
                <a:gd name="T100" fmla="*/ 50 w 221"/>
                <a:gd name="T101" fmla="*/ 18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1" h="188">
                  <a:moveTo>
                    <a:pt x="50" y="186"/>
                  </a:moveTo>
                  <a:lnTo>
                    <a:pt x="55" y="179"/>
                  </a:lnTo>
                  <a:lnTo>
                    <a:pt x="60" y="168"/>
                  </a:lnTo>
                  <a:lnTo>
                    <a:pt x="73" y="164"/>
                  </a:lnTo>
                  <a:lnTo>
                    <a:pt x="84" y="166"/>
                  </a:lnTo>
                  <a:lnTo>
                    <a:pt x="91" y="176"/>
                  </a:lnTo>
                  <a:lnTo>
                    <a:pt x="92" y="169"/>
                  </a:lnTo>
                  <a:lnTo>
                    <a:pt x="109" y="168"/>
                  </a:lnTo>
                  <a:lnTo>
                    <a:pt x="120" y="167"/>
                  </a:lnTo>
                  <a:lnTo>
                    <a:pt x="128" y="175"/>
                  </a:lnTo>
                  <a:lnTo>
                    <a:pt x="140" y="176"/>
                  </a:lnTo>
                  <a:lnTo>
                    <a:pt x="142" y="168"/>
                  </a:lnTo>
                  <a:lnTo>
                    <a:pt x="160" y="168"/>
                  </a:lnTo>
                  <a:lnTo>
                    <a:pt x="168" y="176"/>
                  </a:lnTo>
                  <a:lnTo>
                    <a:pt x="175" y="168"/>
                  </a:lnTo>
                  <a:lnTo>
                    <a:pt x="185" y="162"/>
                  </a:lnTo>
                  <a:lnTo>
                    <a:pt x="185" y="148"/>
                  </a:lnTo>
                  <a:lnTo>
                    <a:pt x="190" y="140"/>
                  </a:lnTo>
                  <a:lnTo>
                    <a:pt x="200" y="134"/>
                  </a:lnTo>
                  <a:lnTo>
                    <a:pt x="205" y="125"/>
                  </a:lnTo>
                  <a:lnTo>
                    <a:pt x="215" y="122"/>
                  </a:lnTo>
                  <a:lnTo>
                    <a:pt x="220" y="43"/>
                  </a:lnTo>
                  <a:lnTo>
                    <a:pt x="213" y="27"/>
                  </a:lnTo>
                  <a:lnTo>
                    <a:pt x="211" y="21"/>
                  </a:lnTo>
                  <a:lnTo>
                    <a:pt x="208" y="13"/>
                  </a:lnTo>
                  <a:lnTo>
                    <a:pt x="200" y="9"/>
                  </a:lnTo>
                  <a:lnTo>
                    <a:pt x="182" y="8"/>
                  </a:lnTo>
                  <a:lnTo>
                    <a:pt x="181" y="0"/>
                  </a:lnTo>
                  <a:lnTo>
                    <a:pt x="162" y="0"/>
                  </a:lnTo>
                  <a:lnTo>
                    <a:pt x="157" y="7"/>
                  </a:lnTo>
                  <a:lnTo>
                    <a:pt x="143" y="13"/>
                  </a:lnTo>
                  <a:lnTo>
                    <a:pt x="131" y="23"/>
                  </a:lnTo>
                  <a:lnTo>
                    <a:pt x="124" y="33"/>
                  </a:lnTo>
                  <a:lnTo>
                    <a:pt x="102" y="41"/>
                  </a:lnTo>
                  <a:lnTo>
                    <a:pt x="99" y="50"/>
                  </a:lnTo>
                  <a:lnTo>
                    <a:pt x="91" y="55"/>
                  </a:lnTo>
                  <a:lnTo>
                    <a:pt x="81" y="66"/>
                  </a:lnTo>
                  <a:lnTo>
                    <a:pt x="57" y="68"/>
                  </a:lnTo>
                  <a:lnTo>
                    <a:pt x="55" y="76"/>
                  </a:lnTo>
                  <a:lnTo>
                    <a:pt x="58" y="123"/>
                  </a:lnTo>
                  <a:lnTo>
                    <a:pt x="48" y="125"/>
                  </a:lnTo>
                  <a:lnTo>
                    <a:pt x="48" y="133"/>
                  </a:lnTo>
                  <a:lnTo>
                    <a:pt x="11" y="139"/>
                  </a:lnTo>
                  <a:lnTo>
                    <a:pt x="0" y="146"/>
                  </a:lnTo>
                  <a:lnTo>
                    <a:pt x="4" y="155"/>
                  </a:lnTo>
                  <a:lnTo>
                    <a:pt x="13" y="160"/>
                  </a:lnTo>
                  <a:lnTo>
                    <a:pt x="14" y="175"/>
                  </a:lnTo>
                  <a:lnTo>
                    <a:pt x="24" y="176"/>
                  </a:lnTo>
                  <a:lnTo>
                    <a:pt x="32" y="187"/>
                  </a:lnTo>
                  <a:lnTo>
                    <a:pt x="45" y="186"/>
                  </a:lnTo>
                  <a:lnTo>
                    <a:pt x="50" y="186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8" name="Freeform 234">
              <a:extLst>
                <a:ext uri="{FF2B5EF4-FFF2-40B4-BE49-F238E27FC236}">
                  <a16:creationId xmlns:a16="http://schemas.microsoft.com/office/drawing/2014/main" id="{29674111-C2B4-44B3-8565-A60B2D6B6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64" y="3536029"/>
              <a:ext cx="92254" cy="114319"/>
            </a:xfrm>
            <a:custGeom>
              <a:avLst/>
              <a:gdLst>
                <a:gd name="T0" fmla="*/ 18 w 60"/>
                <a:gd name="T1" fmla="*/ 72 h 73"/>
                <a:gd name="T2" fmla="*/ 31 w 60"/>
                <a:gd name="T3" fmla="*/ 59 h 73"/>
                <a:gd name="T4" fmla="*/ 44 w 60"/>
                <a:gd name="T5" fmla="*/ 49 h 73"/>
                <a:gd name="T6" fmla="*/ 44 w 60"/>
                <a:gd name="T7" fmla="*/ 29 h 73"/>
                <a:gd name="T8" fmla="*/ 59 w 60"/>
                <a:gd name="T9" fmla="*/ 15 h 73"/>
                <a:gd name="T10" fmla="*/ 50 w 60"/>
                <a:gd name="T11" fmla="*/ 0 h 73"/>
                <a:gd name="T12" fmla="*/ 32 w 60"/>
                <a:gd name="T13" fmla="*/ 14 h 73"/>
                <a:gd name="T14" fmla="*/ 13 w 60"/>
                <a:gd name="T15" fmla="*/ 12 h 73"/>
                <a:gd name="T16" fmla="*/ 3 w 60"/>
                <a:gd name="T17" fmla="*/ 3 h 73"/>
                <a:gd name="T18" fmla="*/ 3 w 60"/>
                <a:gd name="T19" fmla="*/ 36 h 73"/>
                <a:gd name="T20" fmla="*/ 0 w 60"/>
                <a:gd name="T21" fmla="*/ 54 h 73"/>
                <a:gd name="T22" fmla="*/ 0 w 60"/>
                <a:gd name="T23" fmla="*/ 72 h 73"/>
                <a:gd name="T24" fmla="*/ 18 w 60"/>
                <a:gd name="T2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73">
                  <a:moveTo>
                    <a:pt x="18" y="72"/>
                  </a:moveTo>
                  <a:lnTo>
                    <a:pt x="31" y="59"/>
                  </a:lnTo>
                  <a:lnTo>
                    <a:pt x="44" y="49"/>
                  </a:lnTo>
                  <a:lnTo>
                    <a:pt x="44" y="29"/>
                  </a:lnTo>
                  <a:lnTo>
                    <a:pt x="59" y="15"/>
                  </a:lnTo>
                  <a:lnTo>
                    <a:pt x="50" y="0"/>
                  </a:lnTo>
                  <a:lnTo>
                    <a:pt x="32" y="14"/>
                  </a:lnTo>
                  <a:lnTo>
                    <a:pt x="13" y="12"/>
                  </a:lnTo>
                  <a:lnTo>
                    <a:pt x="3" y="3"/>
                  </a:lnTo>
                  <a:lnTo>
                    <a:pt x="3" y="36"/>
                  </a:lnTo>
                  <a:lnTo>
                    <a:pt x="0" y="54"/>
                  </a:lnTo>
                  <a:lnTo>
                    <a:pt x="0" y="72"/>
                  </a:lnTo>
                  <a:lnTo>
                    <a:pt x="18" y="7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9" name="Freeform 235">
              <a:extLst>
                <a:ext uri="{FF2B5EF4-FFF2-40B4-BE49-F238E27FC236}">
                  <a16:creationId xmlns:a16="http://schemas.microsoft.com/office/drawing/2014/main" id="{3CC172B7-FC16-EF37-3E93-E7B6253CC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841" y="3429975"/>
              <a:ext cx="134938" cy="129470"/>
            </a:xfrm>
            <a:custGeom>
              <a:avLst/>
              <a:gdLst>
                <a:gd name="T0" fmla="*/ 0 w 87"/>
                <a:gd name="T1" fmla="*/ 70 h 82"/>
                <a:gd name="T2" fmla="*/ 10 w 87"/>
                <a:gd name="T3" fmla="*/ 79 h 82"/>
                <a:gd name="T4" fmla="*/ 30 w 87"/>
                <a:gd name="T5" fmla="*/ 81 h 82"/>
                <a:gd name="T6" fmla="*/ 48 w 87"/>
                <a:gd name="T7" fmla="*/ 68 h 82"/>
                <a:gd name="T8" fmla="*/ 64 w 87"/>
                <a:gd name="T9" fmla="*/ 59 h 82"/>
                <a:gd name="T10" fmla="*/ 83 w 87"/>
                <a:gd name="T11" fmla="*/ 48 h 82"/>
                <a:gd name="T12" fmla="*/ 85 w 87"/>
                <a:gd name="T13" fmla="*/ 34 h 82"/>
                <a:gd name="T14" fmla="*/ 86 w 87"/>
                <a:gd name="T15" fmla="*/ 15 h 82"/>
                <a:gd name="T16" fmla="*/ 81 w 87"/>
                <a:gd name="T17" fmla="*/ 0 h 82"/>
                <a:gd name="T18" fmla="*/ 61 w 87"/>
                <a:gd name="T19" fmla="*/ 4 h 82"/>
                <a:gd name="T20" fmla="*/ 45 w 87"/>
                <a:gd name="T21" fmla="*/ 4 h 82"/>
                <a:gd name="T22" fmla="*/ 22 w 87"/>
                <a:gd name="T23" fmla="*/ 6 h 82"/>
                <a:gd name="T24" fmla="*/ 9 w 87"/>
                <a:gd name="T25" fmla="*/ 9 h 82"/>
                <a:gd name="T26" fmla="*/ 5 w 87"/>
                <a:gd name="T27" fmla="*/ 23 h 82"/>
                <a:gd name="T28" fmla="*/ 9 w 87"/>
                <a:gd name="T29" fmla="*/ 38 h 82"/>
                <a:gd name="T30" fmla="*/ 22 w 87"/>
                <a:gd name="T31" fmla="*/ 48 h 82"/>
                <a:gd name="T32" fmla="*/ 15 w 87"/>
                <a:gd name="T33" fmla="*/ 63 h 82"/>
                <a:gd name="T34" fmla="*/ 0 w 87"/>
                <a:gd name="T3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82">
                  <a:moveTo>
                    <a:pt x="0" y="70"/>
                  </a:moveTo>
                  <a:lnTo>
                    <a:pt x="10" y="79"/>
                  </a:lnTo>
                  <a:lnTo>
                    <a:pt x="30" y="81"/>
                  </a:lnTo>
                  <a:lnTo>
                    <a:pt x="48" y="68"/>
                  </a:lnTo>
                  <a:lnTo>
                    <a:pt x="64" y="59"/>
                  </a:lnTo>
                  <a:lnTo>
                    <a:pt x="83" y="48"/>
                  </a:lnTo>
                  <a:lnTo>
                    <a:pt x="85" y="34"/>
                  </a:lnTo>
                  <a:lnTo>
                    <a:pt x="86" y="15"/>
                  </a:lnTo>
                  <a:lnTo>
                    <a:pt x="81" y="0"/>
                  </a:lnTo>
                  <a:lnTo>
                    <a:pt x="61" y="4"/>
                  </a:lnTo>
                  <a:lnTo>
                    <a:pt x="45" y="4"/>
                  </a:lnTo>
                  <a:lnTo>
                    <a:pt x="22" y="6"/>
                  </a:lnTo>
                  <a:lnTo>
                    <a:pt x="9" y="9"/>
                  </a:lnTo>
                  <a:lnTo>
                    <a:pt x="5" y="23"/>
                  </a:lnTo>
                  <a:lnTo>
                    <a:pt x="9" y="38"/>
                  </a:lnTo>
                  <a:lnTo>
                    <a:pt x="22" y="48"/>
                  </a:lnTo>
                  <a:lnTo>
                    <a:pt x="15" y="63"/>
                  </a:lnTo>
                  <a:lnTo>
                    <a:pt x="0" y="7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0" name="Freeform 236">
              <a:extLst>
                <a:ext uri="{FF2B5EF4-FFF2-40B4-BE49-F238E27FC236}">
                  <a16:creationId xmlns:a16="http://schemas.microsoft.com/office/drawing/2014/main" id="{4EB9B29C-8ED7-5192-26E4-5C133390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741" y="3392787"/>
              <a:ext cx="296038" cy="265826"/>
            </a:xfrm>
            <a:custGeom>
              <a:avLst/>
              <a:gdLst>
                <a:gd name="T0" fmla="*/ 191 w 192"/>
                <a:gd name="T1" fmla="*/ 29 h 173"/>
                <a:gd name="T2" fmla="*/ 160 w 192"/>
                <a:gd name="T3" fmla="*/ 27 h 173"/>
                <a:gd name="T4" fmla="*/ 145 w 192"/>
                <a:gd name="T5" fmla="*/ 20 h 173"/>
                <a:gd name="T6" fmla="*/ 138 w 192"/>
                <a:gd name="T7" fmla="*/ 2 h 173"/>
                <a:gd name="T8" fmla="*/ 130 w 192"/>
                <a:gd name="T9" fmla="*/ 0 h 173"/>
                <a:gd name="T10" fmla="*/ 124 w 192"/>
                <a:gd name="T11" fmla="*/ 13 h 173"/>
                <a:gd name="T12" fmla="*/ 102 w 192"/>
                <a:gd name="T13" fmla="*/ 18 h 173"/>
                <a:gd name="T14" fmla="*/ 93 w 192"/>
                <a:gd name="T15" fmla="*/ 23 h 173"/>
                <a:gd name="T16" fmla="*/ 81 w 192"/>
                <a:gd name="T17" fmla="*/ 18 h 173"/>
                <a:gd name="T18" fmla="*/ 62 w 192"/>
                <a:gd name="T19" fmla="*/ 17 h 173"/>
                <a:gd name="T20" fmla="*/ 54 w 192"/>
                <a:gd name="T21" fmla="*/ 23 h 173"/>
                <a:gd name="T22" fmla="*/ 43 w 192"/>
                <a:gd name="T23" fmla="*/ 25 h 173"/>
                <a:gd name="T24" fmla="*/ 40 w 192"/>
                <a:gd name="T25" fmla="*/ 32 h 173"/>
                <a:gd name="T26" fmla="*/ 30 w 192"/>
                <a:gd name="T27" fmla="*/ 38 h 173"/>
                <a:gd name="T28" fmla="*/ 28 w 192"/>
                <a:gd name="T29" fmla="*/ 51 h 173"/>
                <a:gd name="T30" fmla="*/ 13 w 192"/>
                <a:gd name="T31" fmla="*/ 54 h 173"/>
                <a:gd name="T32" fmla="*/ 0 w 192"/>
                <a:gd name="T33" fmla="*/ 66 h 173"/>
                <a:gd name="T34" fmla="*/ 3 w 192"/>
                <a:gd name="T35" fmla="*/ 88 h 173"/>
                <a:gd name="T36" fmla="*/ 0 w 192"/>
                <a:gd name="T37" fmla="*/ 123 h 173"/>
                <a:gd name="T38" fmla="*/ 17 w 192"/>
                <a:gd name="T39" fmla="*/ 123 h 173"/>
                <a:gd name="T40" fmla="*/ 22 w 192"/>
                <a:gd name="T41" fmla="*/ 140 h 173"/>
                <a:gd name="T42" fmla="*/ 14 w 192"/>
                <a:gd name="T43" fmla="*/ 151 h 173"/>
                <a:gd name="T44" fmla="*/ 14 w 192"/>
                <a:gd name="T45" fmla="*/ 165 h 173"/>
                <a:gd name="T46" fmla="*/ 30 w 192"/>
                <a:gd name="T47" fmla="*/ 172 h 173"/>
                <a:gd name="T48" fmla="*/ 36 w 192"/>
                <a:gd name="T49" fmla="*/ 160 h 173"/>
                <a:gd name="T50" fmla="*/ 77 w 192"/>
                <a:gd name="T51" fmla="*/ 156 h 173"/>
                <a:gd name="T52" fmla="*/ 83 w 192"/>
                <a:gd name="T53" fmla="*/ 140 h 173"/>
                <a:gd name="T54" fmla="*/ 95 w 192"/>
                <a:gd name="T55" fmla="*/ 132 h 173"/>
                <a:gd name="T56" fmla="*/ 111 w 192"/>
                <a:gd name="T57" fmla="*/ 122 h 173"/>
                <a:gd name="T58" fmla="*/ 124 w 192"/>
                <a:gd name="T59" fmla="*/ 121 h 173"/>
                <a:gd name="T60" fmla="*/ 127 w 192"/>
                <a:gd name="T61" fmla="*/ 103 h 173"/>
                <a:gd name="T62" fmla="*/ 138 w 192"/>
                <a:gd name="T63" fmla="*/ 97 h 173"/>
                <a:gd name="T64" fmla="*/ 143 w 192"/>
                <a:gd name="T65" fmla="*/ 82 h 173"/>
                <a:gd name="T66" fmla="*/ 149 w 192"/>
                <a:gd name="T67" fmla="*/ 64 h 173"/>
                <a:gd name="T68" fmla="*/ 153 w 192"/>
                <a:gd name="T69" fmla="*/ 48 h 173"/>
                <a:gd name="T70" fmla="*/ 166 w 192"/>
                <a:gd name="T71" fmla="*/ 43 h 173"/>
                <a:gd name="T72" fmla="*/ 176 w 192"/>
                <a:gd name="T73" fmla="*/ 45 h 173"/>
                <a:gd name="T74" fmla="*/ 188 w 192"/>
                <a:gd name="T75" fmla="*/ 52 h 173"/>
                <a:gd name="T76" fmla="*/ 191 w 192"/>
                <a:gd name="T77" fmla="*/ 2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73">
                  <a:moveTo>
                    <a:pt x="191" y="29"/>
                  </a:moveTo>
                  <a:lnTo>
                    <a:pt x="160" y="27"/>
                  </a:lnTo>
                  <a:lnTo>
                    <a:pt x="145" y="20"/>
                  </a:lnTo>
                  <a:lnTo>
                    <a:pt x="138" y="2"/>
                  </a:lnTo>
                  <a:lnTo>
                    <a:pt x="130" y="0"/>
                  </a:lnTo>
                  <a:lnTo>
                    <a:pt x="124" y="13"/>
                  </a:lnTo>
                  <a:lnTo>
                    <a:pt x="102" y="18"/>
                  </a:lnTo>
                  <a:lnTo>
                    <a:pt x="93" y="23"/>
                  </a:lnTo>
                  <a:lnTo>
                    <a:pt x="81" y="18"/>
                  </a:lnTo>
                  <a:lnTo>
                    <a:pt x="62" y="17"/>
                  </a:lnTo>
                  <a:lnTo>
                    <a:pt x="54" y="23"/>
                  </a:lnTo>
                  <a:lnTo>
                    <a:pt x="43" y="25"/>
                  </a:lnTo>
                  <a:lnTo>
                    <a:pt x="40" y="32"/>
                  </a:lnTo>
                  <a:lnTo>
                    <a:pt x="30" y="38"/>
                  </a:lnTo>
                  <a:lnTo>
                    <a:pt x="28" y="51"/>
                  </a:lnTo>
                  <a:lnTo>
                    <a:pt x="13" y="54"/>
                  </a:lnTo>
                  <a:lnTo>
                    <a:pt x="0" y="66"/>
                  </a:lnTo>
                  <a:lnTo>
                    <a:pt x="3" y="88"/>
                  </a:lnTo>
                  <a:lnTo>
                    <a:pt x="0" y="123"/>
                  </a:lnTo>
                  <a:lnTo>
                    <a:pt x="17" y="123"/>
                  </a:lnTo>
                  <a:lnTo>
                    <a:pt x="22" y="140"/>
                  </a:lnTo>
                  <a:lnTo>
                    <a:pt x="14" y="151"/>
                  </a:lnTo>
                  <a:lnTo>
                    <a:pt x="14" y="165"/>
                  </a:lnTo>
                  <a:lnTo>
                    <a:pt x="30" y="172"/>
                  </a:lnTo>
                  <a:lnTo>
                    <a:pt x="36" y="160"/>
                  </a:lnTo>
                  <a:lnTo>
                    <a:pt x="77" y="156"/>
                  </a:lnTo>
                  <a:lnTo>
                    <a:pt x="83" y="140"/>
                  </a:lnTo>
                  <a:lnTo>
                    <a:pt x="95" y="132"/>
                  </a:lnTo>
                  <a:lnTo>
                    <a:pt x="111" y="122"/>
                  </a:lnTo>
                  <a:lnTo>
                    <a:pt x="124" y="121"/>
                  </a:lnTo>
                  <a:lnTo>
                    <a:pt x="127" y="103"/>
                  </a:lnTo>
                  <a:lnTo>
                    <a:pt x="138" y="97"/>
                  </a:lnTo>
                  <a:lnTo>
                    <a:pt x="143" y="82"/>
                  </a:lnTo>
                  <a:lnTo>
                    <a:pt x="149" y="64"/>
                  </a:lnTo>
                  <a:lnTo>
                    <a:pt x="153" y="48"/>
                  </a:lnTo>
                  <a:lnTo>
                    <a:pt x="166" y="43"/>
                  </a:lnTo>
                  <a:lnTo>
                    <a:pt x="176" y="45"/>
                  </a:lnTo>
                  <a:lnTo>
                    <a:pt x="188" y="52"/>
                  </a:lnTo>
                  <a:lnTo>
                    <a:pt x="191" y="29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1" name="Freeform 237">
              <a:extLst>
                <a:ext uri="{FF2B5EF4-FFF2-40B4-BE49-F238E27FC236}">
                  <a16:creationId xmlns:a16="http://schemas.microsoft.com/office/drawing/2014/main" id="{9C64780B-D1BF-1F51-3852-472E4BAFF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987" y="3294996"/>
              <a:ext cx="283646" cy="201091"/>
            </a:xfrm>
            <a:custGeom>
              <a:avLst/>
              <a:gdLst>
                <a:gd name="T0" fmla="*/ 181 w 184"/>
                <a:gd name="T1" fmla="*/ 82 h 131"/>
                <a:gd name="T2" fmla="*/ 174 w 184"/>
                <a:gd name="T3" fmla="*/ 88 h 131"/>
                <a:gd name="T4" fmla="*/ 163 w 184"/>
                <a:gd name="T5" fmla="*/ 89 h 131"/>
                <a:gd name="T6" fmla="*/ 159 w 184"/>
                <a:gd name="T7" fmla="*/ 97 h 131"/>
                <a:gd name="T8" fmla="*/ 149 w 184"/>
                <a:gd name="T9" fmla="*/ 103 h 131"/>
                <a:gd name="T10" fmla="*/ 147 w 184"/>
                <a:gd name="T11" fmla="*/ 116 h 131"/>
                <a:gd name="T12" fmla="*/ 132 w 184"/>
                <a:gd name="T13" fmla="*/ 119 h 131"/>
                <a:gd name="T14" fmla="*/ 119 w 184"/>
                <a:gd name="T15" fmla="*/ 130 h 131"/>
                <a:gd name="T16" fmla="*/ 124 w 184"/>
                <a:gd name="T17" fmla="*/ 98 h 131"/>
                <a:gd name="T18" fmla="*/ 104 w 184"/>
                <a:gd name="T19" fmla="*/ 88 h 131"/>
                <a:gd name="T20" fmla="*/ 81 w 184"/>
                <a:gd name="T21" fmla="*/ 71 h 131"/>
                <a:gd name="T22" fmla="*/ 66 w 184"/>
                <a:gd name="T23" fmla="*/ 70 h 131"/>
                <a:gd name="T24" fmla="*/ 40 w 184"/>
                <a:gd name="T25" fmla="*/ 65 h 131"/>
                <a:gd name="T26" fmla="*/ 33 w 184"/>
                <a:gd name="T27" fmla="*/ 77 h 131"/>
                <a:gd name="T28" fmla="*/ 19 w 184"/>
                <a:gd name="T29" fmla="*/ 83 h 131"/>
                <a:gd name="T30" fmla="*/ 16 w 184"/>
                <a:gd name="T31" fmla="*/ 65 h 131"/>
                <a:gd name="T32" fmla="*/ 14 w 184"/>
                <a:gd name="T33" fmla="*/ 55 h 131"/>
                <a:gd name="T34" fmla="*/ 11 w 184"/>
                <a:gd name="T35" fmla="*/ 48 h 131"/>
                <a:gd name="T36" fmla="*/ 9 w 184"/>
                <a:gd name="T37" fmla="*/ 31 h 131"/>
                <a:gd name="T38" fmla="*/ 3 w 184"/>
                <a:gd name="T39" fmla="*/ 25 h 131"/>
                <a:gd name="T40" fmla="*/ 7 w 184"/>
                <a:gd name="T41" fmla="*/ 19 h 131"/>
                <a:gd name="T42" fmla="*/ 0 w 184"/>
                <a:gd name="T43" fmla="*/ 14 h 131"/>
                <a:gd name="T44" fmla="*/ 1 w 184"/>
                <a:gd name="T45" fmla="*/ 3 h 131"/>
                <a:gd name="T46" fmla="*/ 16 w 184"/>
                <a:gd name="T47" fmla="*/ 19 h 131"/>
                <a:gd name="T48" fmla="*/ 24 w 184"/>
                <a:gd name="T49" fmla="*/ 6 h 131"/>
                <a:gd name="T50" fmla="*/ 37 w 184"/>
                <a:gd name="T51" fmla="*/ 0 h 131"/>
                <a:gd name="T52" fmla="*/ 49 w 184"/>
                <a:gd name="T53" fmla="*/ 5 h 131"/>
                <a:gd name="T54" fmla="*/ 49 w 184"/>
                <a:gd name="T55" fmla="*/ 14 h 131"/>
                <a:gd name="T56" fmla="*/ 63 w 184"/>
                <a:gd name="T57" fmla="*/ 19 h 131"/>
                <a:gd name="T58" fmla="*/ 81 w 184"/>
                <a:gd name="T59" fmla="*/ 24 h 131"/>
                <a:gd name="T60" fmla="*/ 83 w 184"/>
                <a:gd name="T61" fmla="*/ 14 h 131"/>
                <a:gd name="T62" fmla="*/ 92 w 184"/>
                <a:gd name="T63" fmla="*/ 11 h 131"/>
                <a:gd name="T64" fmla="*/ 102 w 184"/>
                <a:gd name="T65" fmla="*/ 6 h 131"/>
                <a:gd name="T66" fmla="*/ 107 w 184"/>
                <a:gd name="T67" fmla="*/ 14 h 131"/>
                <a:gd name="T68" fmla="*/ 114 w 184"/>
                <a:gd name="T69" fmla="*/ 20 h 131"/>
                <a:gd name="T70" fmla="*/ 111 w 184"/>
                <a:gd name="T71" fmla="*/ 28 h 131"/>
                <a:gd name="T72" fmla="*/ 122 w 184"/>
                <a:gd name="T73" fmla="*/ 31 h 131"/>
                <a:gd name="T74" fmla="*/ 129 w 184"/>
                <a:gd name="T75" fmla="*/ 31 h 131"/>
                <a:gd name="T76" fmla="*/ 137 w 184"/>
                <a:gd name="T77" fmla="*/ 34 h 131"/>
                <a:gd name="T78" fmla="*/ 133 w 184"/>
                <a:gd name="T79" fmla="*/ 46 h 131"/>
                <a:gd name="T80" fmla="*/ 167 w 184"/>
                <a:gd name="T81" fmla="*/ 72 h 131"/>
                <a:gd name="T82" fmla="*/ 175 w 184"/>
                <a:gd name="T83" fmla="*/ 68 h 131"/>
                <a:gd name="T84" fmla="*/ 183 w 184"/>
                <a:gd name="T85" fmla="*/ 71 h 131"/>
                <a:gd name="T86" fmla="*/ 181 w 184"/>
                <a:gd name="T87" fmla="*/ 8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" h="131">
                  <a:moveTo>
                    <a:pt x="181" y="82"/>
                  </a:moveTo>
                  <a:lnTo>
                    <a:pt x="174" y="88"/>
                  </a:lnTo>
                  <a:lnTo>
                    <a:pt x="163" y="89"/>
                  </a:lnTo>
                  <a:lnTo>
                    <a:pt x="159" y="97"/>
                  </a:lnTo>
                  <a:lnTo>
                    <a:pt x="149" y="103"/>
                  </a:lnTo>
                  <a:lnTo>
                    <a:pt x="147" y="116"/>
                  </a:lnTo>
                  <a:lnTo>
                    <a:pt x="132" y="119"/>
                  </a:lnTo>
                  <a:lnTo>
                    <a:pt x="119" y="130"/>
                  </a:lnTo>
                  <a:lnTo>
                    <a:pt x="124" y="98"/>
                  </a:lnTo>
                  <a:lnTo>
                    <a:pt x="104" y="88"/>
                  </a:lnTo>
                  <a:lnTo>
                    <a:pt x="81" y="71"/>
                  </a:lnTo>
                  <a:lnTo>
                    <a:pt x="66" y="70"/>
                  </a:lnTo>
                  <a:lnTo>
                    <a:pt x="40" y="65"/>
                  </a:lnTo>
                  <a:lnTo>
                    <a:pt x="33" y="77"/>
                  </a:lnTo>
                  <a:lnTo>
                    <a:pt x="19" y="83"/>
                  </a:lnTo>
                  <a:lnTo>
                    <a:pt x="16" y="65"/>
                  </a:lnTo>
                  <a:lnTo>
                    <a:pt x="14" y="55"/>
                  </a:lnTo>
                  <a:lnTo>
                    <a:pt x="11" y="48"/>
                  </a:lnTo>
                  <a:lnTo>
                    <a:pt x="9" y="31"/>
                  </a:lnTo>
                  <a:lnTo>
                    <a:pt x="3" y="25"/>
                  </a:lnTo>
                  <a:lnTo>
                    <a:pt x="7" y="19"/>
                  </a:lnTo>
                  <a:lnTo>
                    <a:pt x="0" y="14"/>
                  </a:lnTo>
                  <a:lnTo>
                    <a:pt x="1" y="3"/>
                  </a:lnTo>
                  <a:lnTo>
                    <a:pt x="16" y="19"/>
                  </a:lnTo>
                  <a:lnTo>
                    <a:pt x="24" y="6"/>
                  </a:lnTo>
                  <a:lnTo>
                    <a:pt x="37" y="0"/>
                  </a:lnTo>
                  <a:lnTo>
                    <a:pt x="49" y="5"/>
                  </a:lnTo>
                  <a:lnTo>
                    <a:pt x="49" y="14"/>
                  </a:lnTo>
                  <a:lnTo>
                    <a:pt x="63" y="19"/>
                  </a:lnTo>
                  <a:lnTo>
                    <a:pt x="81" y="24"/>
                  </a:lnTo>
                  <a:lnTo>
                    <a:pt x="83" y="14"/>
                  </a:lnTo>
                  <a:lnTo>
                    <a:pt x="92" y="11"/>
                  </a:lnTo>
                  <a:lnTo>
                    <a:pt x="102" y="6"/>
                  </a:lnTo>
                  <a:lnTo>
                    <a:pt x="107" y="14"/>
                  </a:lnTo>
                  <a:lnTo>
                    <a:pt x="114" y="20"/>
                  </a:lnTo>
                  <a:lnTo>
                    <a:pt x="111" y="28"/>
                  </a:lnTo>
                  <a:lnTo>
                    <a:pt x="122" y="31"/>
                  </a:lnTo>
                  <a:lnTo>
                    <a:pt x="129" y="31"/>
                  </a:lnTo>
                  <a:lnTo>
                    <a:pt x="137" y="34"/>
                  </a:lnTo>
                  <a:lnTo>
                    <a:pt x="133" y="46"/>
                  </a:lnTo>
                  <a:lnTo>
                    <a:pt x="167" y="72"/>
                  </a:lnTo>
                  <a:lnTo>
                    <a:pt x="175" y="68"/>
                  </a:lnTo>
                  <a:lnTo>
                    <a:pt x="183" y="71"/>
                  </a:lnTo>
                  <a:lnTo>
                    <a:pt x="181" y="82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2" name="Freeform 238">
              <a:extLst>
                <a:ext uri="{FF2B5EF4-FFF2-40B4-BE49-F238E27FC236}">
                  <a16:creationId xmlns:a16="http://schemas.microsoft.com/office/drawing/2014/main" id="{4C8EC120-63FF-7F7A-1104-4C05ACAF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941" y="3321165"/>
              <a:ext cx="179000" cy="117074"/>
            </a:xfrm>
            <a:custGeom>
              <a:avLst/>
              <a:gdLst>
                <a:gd name="T0" fmla="*/ 35 w 117"/>
                <a:gd name="T1" fmla="*/ 9 h 76"/>
                <a:gd name="T2" fmla="*/ 27 w 117"/>
                <a:gd name="T3" fmla="*/ 25 h 76"/>
                <a:gd name="T4" fmla="*/ 15 w 117"/>
                <a:gd name="T5" fmla="*/ 40 h 76"/>
                <a:gd name="T6" fmla="*/ 0 w 117"/>
                <a:gd name="T7" fmla="*/ 69 h 76"/>
                <a:gd name="T8" fmla="*/ 9 w 117"/>
                <a:gd name="T9" fmla="*/ 64 h 76"/>
                <a:gd name="T10" fmla="*/ 31 w 117"/>
                <a:gd name="T11" fmla="*/ 59 h 76"/>
                <a:gd name="T12" fmla="*/ 37 w 117"/>
                <a:gd name="T13" fmla="*/ 46 h 76"/>
                <a:gd name="T14" fmla="*/ 45 w 117"/>
                <a:gd name="T15" fmla="*/ 48 h 76"/>
                <a:gd name="T16" fmla="*/ 52 w 117"/>
                <a:gd name="T17" fmla="*/ 67 h 76"/>
                <a:gd name="T18" fmla="*/ 68 w 117"/>
                <a:gd name="T19" fmla="*/ 73 h 76"/>
                <a:gd name="T20" fmla="*/ 98 w 117"/>
                <a:gd name="T21" fmla="*/ 75 h 76"/>
                <a:gd name="T22" fmla="*/ 98 w 117"/>
                <a:gd name="T23" fmla="*/ 62 h 76"/>
                <a:gd name="T24" fmla="*/ 97 w 117"/>
                <a:gd name="T25" fmla="*/ 64 h 76"/>
                <a:gd name="T26" fmla="*/ 81 w 117"/>
                <a:gd name="T27" fmla="*/ 53 h 76"/>
                <a:gd name="T28" fmla="*/ 83 w 117"/>
                <a:gd name="T29" fmla="*/ 31 h 76"/>
                <a:gd name="T30" fmla="*/ 95 w 117"/>
                <a:gd name="T31" fmla="*/ 23 h 76"/>
                <a:gd name="T32" fmla="*/ 116 w 117"/>
                <a:gd name="T33" fmla="*/ 36 h 76"/>
                <a:gd name="T34" fmla="*/ 102 w 117"/>
                <a:gd name="T35" fmla="*/ 0 h 76"/>
                <a:gd name="T36" fmla="*/ 86 w 117"/>
                <a:gd name="T37" fmla="*/ 13 h 76"/>
                <a:gd name="T38" fmla="*/ 71 w 117"/>
                <a:gd name="T39" fmla="*/ 14 h 76"/>
                <a:gd name="T40" fmla="*/ 35 w 117"/>
                <a:gd name="T41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76">
                  <a:moveTo>
                    <a:pt x="35" y="9"/>
                  </a:moveTo>
                  <a:lnTo>
                    <a:pt x="27" y="25"/>
                  </a:lnTo>
                  <a:lnTo>
                    <a:pt x="15" y="40"/>
                  </a:lnTo>
                  <a:lnTo>
                    <a:pt x="0" y="69"/>
                  </a:lnTo>
                  <a:lnTo>
                    <a:pt x="9" y="64"/>
                  </a:lnTo>
                  <a:lnTo>
                    <a:pt x="31" y="59"/>
                  </a:lnTo>
                  <a:lnTo>
                    <a:pt x="37" y="46"/>
                  </a:lnTo>
                  <a:lnTo>
                    <a:pt x="45" y="48"/>
                  </a:lnTo>
                  <a:lnTo>
                    <a:pt x="52" y="67"/>
                  </a:lnTo>
                  <a:lnTo>
                    <a:pt x="68" y="73"/>
                  </a:lnTo>
                  <a:lnTo>
                    <a:pt x="98" y="75"/>
                  </a:lnTo>
                  <a:lnTo>
                    <a:pt x="98" y="62"/>
                  </a:lnTo>
                  <a:lnTo>
                    <a:pt x="97" y="64"/>
                  </a:lnTo>
                  <a:lnTo>
                    <a:pt x="81" y="53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16" y="36"/>
                  </a:lnTo>
                  <a:lnTo>
                    <a:pt x="102" y="0"/>
                  </a:lnTo>
                  <a:lnTo>
                    <a:pt x="86" y="13"/>
                  </a:lnTo>
                  <a:lnTo>
                    <a:pt x="71" y="14"/>
                  </a:lnTo>
                  <a:lnTo>
                    <a:pt x="35" y="9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3" name="Freeform 239">
              <a:extLst>
                <a:ext uri="{FF2B5EF4-FFF2-40B4-BE49-F238E27FC236}">
                  <a16:creationId xmlns:a16="http://schemas.microsoft.com/office/drawing/2014/main" id="{7234AF8D-7653-D810-CD52-5CF09AAE7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249" y="3244035"/>
              <a:ext cx="117038" cy="133601"/>
            </a:xfrm>
            <a:custGeom>
              <a:avLst/>
              <a:gdLst>
                <a:gd name="T0" fmla="*/ 0 w 76"/>
                <a:gd name="T1" fmla="*/ 8 h 87"/>
                <a:gd name="T2" fmla="*/ 5 w 76"/>
                <a:gd name="T3" fmla="*/ 29 h 87"/>
                <a:gd name="T4" fmla="*/ 16 w 76"/>
                <a:gd name="T5" fmla="*/ 51 h 87"/>
                <a:gd name="T6" fmla="*/ 29 w 76"/>
                <a:gd name="T7" fmla="*/ 77 h 87"/>
                <a:gd name="T8" fmla="*/ 18 w 76"/>
                <a:gd name="T9" fmla="*/ 84 h 87"/>
                <a:gd name="T10" fmla="*/ 37 w 76"/>
                <a:gd name="T11" fmla="*/ 84 h 87"/>
                <a:gd name="T12" fmla="*/ 40 w 76"/>
                <a:gd name="T13" fmla="*/ 73 h 87"/>
                <a:gd name="T14" fmla="*/ 49 w 76"/>
                <a:gd name="T15" fmla="*/ 67 h 87"/>
                <a:gd name="T16" fmla="*/ 55 w 76"/>
                <a:gd name="T17" fmla="*/ 86 h 87"/>
                <a:gd name="T18" fmla="*/ 62 w 76"/>
                <a:gd name="T19" fmla="*/ 79 h 87"/>
                <a:gd name="T20" fmla="*/ 66 w 76"/>
                <a:gd name="T21" fmla="*/ 65 h 87"/>
                <a:gd name="T22" fmla="*/ 75 w 76"/>
                <a:gd name="T23" fmla="*/ 62 h 87"/>
                <a:gd name="T24" fmla="*/ 73 w 76"/>
                <a:gd name="T25" fmla="*/ 52 h 87"/>
                <a:gd name="T26" fmla="*/ 58 w 76"/>
                <a:gd name="T27" fmla="*/ 43 h 87"/>
                <a:gd name="T28" fmla="*/ 44 w 76"/>
                <a:gd name="T29" fmla="*/ 28 h 87"/>
                <a:gd name="T30" fmla="*/ 29 w 76"/>
                <a:gd name="T31" fmla="*/ 0 h 87"/>
                <a:gd name="T32" fmla="*/ 0 w 76"/>
                <a:gd name="T33" fmla="*/ 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7">
                  <a:moveTo>
                    <a:pt x="0" y="8"/>
                  </a:moveTo>
                  <a:lnTo>
                    <a:pt x="5" y="29"/>
                  </a:lnTo>
                  <a:lnTo>
                    <a:pt x="16" y="51"/>
                  </a:lnTo>
                  <a:lnTo>
                    <a:pt x="29" y="77"/>
                  </a:lnTo>
                  <a:lnTo>
                    <a:pt x="18" y="84"/>
                  </a:lnTo>
                  <a:lnTo>
                    <a:pt x="37" y="84"/>
                  </a:lnTo>
                  <a:lnTo>
                    <a:pt x="40" y="73"/>
                  </a:lnTo>
                  <a:lnTo>
                    <a:pt x="49" y="67"/>
                  </a:lnTo>
                  <a:lnTo>
                    <a:pt x="55" y="86"/>
                  </a:lnTo>
                  <a:lnTo>
                    <a:pt x="62" y="79"/>
                  </a:lnTo>
                  <a:lnTo>
                    <a:pt x="66" y="65"/>
                  </a:lnTo>
                  <a:lnTo>
                    <a:pt x="75" y="62"/>
                  </a:lnTo>
                  <a:lnTo>
                    <a:pt x="73" y="52"/>
                  </a:lnTo>
                  <a:lnTo>
                    <a:pt x="58" y="43"/>
                  </a:lnTo>
                  <a:lnTo>
                    <a:pt x="44" y="28"/>
                  </a:lnTo>
                  <a:lnTo>
                    <a:pt x="29" y="0"/>
                  </a:lnTo>
                  <a:lnTo>
                    <a:pt x="0" y="8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4" name="Freeform 240">
              <a:extLst>
                <a:ext uri="{FF2B5EF4-FFF2-40B4-BE49-F238E27FC236}">
                  <a16:creationId xmlns:a16="http://schemas.microsoft.com/office/drawing/2014/main" id="{4B656EA5-9F3C-FEAF-FB51-9A61D2EC0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503" y="3091151"/>
              <a:ext cx="139069" cy="77131"/>
            </a:xfrm>
            <a:custGeom>
              <a:avLst/>
              <a:gdLst>
                <a:gd name="T0" fmla="*/ 88 w 89"/>
                <a:gd name="T1" fmla="*/ 13 h 50"/>
                <a:gd name="T2" fmla="*/ 76 w 89"/>
                <a:gd name="T3" fmla="*/ 3 h 50"/>
                <a:gd name="T4" fmla="*/ 69 w 89"/>
                <a:gd name="T5" fmla="*/ 0 h 50"/>
                <a:gd name="T6" fmla="*/ 46 w 89"/>
                <a:gd name="T7" fmla="*/ 5 h 50"/>
                <a:gd name="T8" fmla="*/ 30 w 89"/>
                <a:gd name="T9" fmla="*/ 5 h 50"/>
                <a:gd name="T10" fmla="*/ 9 w 89"/>
                <a:gd name="T11" fmla="*/ 2 h 50"/>
                <a:gd name="T12" fmla="*/ 11 w 89"/>
                <a:gd name="T13" fmla="*/ 16 h 50"/>
                <a:gd name="T14" fmla="*/ 5 w 89"/>
                <a:gd name="T15" fmla="*/ 25 h 50"/>
                <a:gd name="T16" fmla="*/ 5 w 89"/>
                <a:gd name="T17" fmla="*/ 29 h 50"/>
                <a:gd name="T18" fmla="*/ 0 w 89"/>
                <a:gd name="T19" fmla="*/ 35 h 50"/>
                <a:gd name="T20" fmla="*/ 6 w 89"/>
                <a:gd name="T21" fmla="*/ 37 h 50"/>
                <a:gd name="T22" fmla="*/ 21 w 89"/>
                <a:gd name="T23" fmla="*/ 46 h 50"/>
                <a:gd name="T24" fmla="*/ 38 w 89"/>
                <a:gd name="T25" fmla="*/ 49 h 50"/>
                <a:gd name="T26" fmla="*/ 47 w 89"/>
                <a:gd name="T27" fmla="*/ 41 h 50"/>
                <a:gd name="T28" fmla="*/ 58 w 89"/>
                <a:gd name="T29" fmla="*/ 42 h 50"/>
                <a:gd name="T30" fmla="*/ 71 w 89"/>
                <a:gd name="T31" fmla="*/ 38 h 50"/>
                <a:gd name="T32" fmla="*/ 82 w 89"/>
                <a:gd name="T33" fmla="*/ 22 h 50"/>
                <a:gd name="T34" fmla="*/ 88 w 89"/>
                <a:gd name="T35" fmla="*/ 1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50">
                  <a:moveTo>
                    <a:pt x="88" y="13"/>
                  </a:moveTo>
                  <a:lnTo>
                    <a:pt x="76" y="3"/>
                  </a:lnTo>
                  <a:lnTo>
                    <a:pt x="69" y="0"/>
                  </a:lnTo>
                  <a:lnTo>
                    <a:pt x="46" y="5"/>
                  </a:lnTo>
                  <a:lnTo>
                    <a:pt x="30" y="5"/>
                  </a:lnTo>
                  <a:lnTo>
                    <a:pt x="9" y="2"/>
                  </a:lnTo>
                  <a:lnTo>
                    <a:pt x="11" y="16"/>
                  </a:lnTo>
                  <a:lnTo>
                    <a:pt x="5" y="25"/>
                  </a:lnTo>
                  <a:lnTo>
                    <a:pt x="5" y="29"/>
                  </a:lnTo>
                  <a:lnTo>
                    <a:pt x="0" y="35"/>
                  </a:lnTo>
                  <a:lnTo>
                    <a:pt x="6" y="37"/>
                  </a:lnTo>
                  <a:lnTo>
                    <a:pt x="21" y="46"/>
                  </a:lnTo>
                  <a:lnTo>
                    <a:pt x="38" y="49"/>
                  </a:lnTo>
                  <a:lnTo>
                    <a:pt x="47" y="41"/>
                  </a:lnTo>
                  <a:lnTo>
                    <a:pt x="58" y="42"/>
                  </a:lnTo>
                  <a:lnTo>
                    <a:pt x="71" y="38"/>
                  </a:lnTo>
                  <a:lnTo>
                    <a:pt x="82" y="22"/>
                  </a:lnTo>
                  <a:lnTo>
                    <a:pt x="88" y="1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5" name="Freeform 241">
              <a:extLst>
                <a:ext uri="{FF2B5EF4-FFF2-40B4-BE49-F238E27FC236}">
                  <a16:creationId xmlns:a16="http://schemas.microsoft.com/office/drawing/2014/main" id="{8C183AB8-2ED7-AFE3-7234-59B5EE960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003" y="2997492"/>
              <a:ext cx="72977" cy="59225"/>
            </a:xfrm>
            <a:custGeom>
              <a:avLst/>
              <a:gdLst>
                <a:gd name="T0" fmla="*/ 2 w 47"/>
                <a:gd name="T1" fmla="*/ 3 h 38"/>
                <a:gd name="T2" fmla="*/ 0 w 47"/>
                <a:gd name="T3" fmla="*/ 11 h 38"/>
                <a:gd name="T4" fmla="*/ 12 w 47"/>
                <a:gd name="T5" fmla="*/ 18 h 38"/>
                <a:gd name="T6" fmla="*/ 18 w 47"/>
                <a:gd name="T7" fmla="*/ 31 h 38"/>
                <a:gd name="T8" fmla="*/ 35 w 47"/>
                <a:gd name="T9" fmla="*/ 37 h 38"/>
                <a:gd name="T10" fmla="*/ 37 w 47"/>
                <a:gd name="T11" fmla="*/ 29 h 38"/>
                <a:gd name="T12" fmla="*/ 46 w 47"/>
                <a:gd name="T13" fmla="*/ 19 h 38"/>
                <a:gd name="T14" fmla="*/ 37 w 47"/>
                <a:gd name="T15" fmla="*/ 15 h 38"/>
                <a:gd name="T16" fmla="*/ 34 w 47"/>
                <a:gd name="T17" fmla="*/ 2 h 38"/>
                <a:gd name="T18" fmla="*/ 25 w 47"/>
                <a:gd name="T19" fmla="*/ 0 h 38"/>
                <a:gd name="T20" fmla="*/ 17 w 47"/>
                <a:gd name="T21" fmla="*/ 3 h 38"/>
                <a:gd name="T22" fmla="*/ 2 w 47"/>
                <a:gd name="T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38">
                  <a:moveTo>
                    <a:pt x="2" y="3"/>
                  </a:moveTo>
                  <a:lnTo>
                    <a:pt x="0" y="11"/>
                  </a:lnTo>
                  <a:lnTo>
                    <a:pt x="12" y="18"/>
                  </a:lnTo>
                  <a:lnTo>
                    <a:pt x="18" y="31"/>
                  </a:lnTo>
                  <a:lnTo>
                    <a:pt x="35" y="37"/>
                  </a:lnTo>
                  <a:lnTo>
                    <a:pt x="37" y="29"/>
                  </a:lnTo>
                  <a:lnTo>
                    <a:pt x="46" y="19"/>
                  </a:lnTo>
                  <a:lnTo>
                    <a:pt x="37" y="15"/>
                  </a:lnTo>
                  <a:lnTo>
                    <a:pt x="34" y="2"/>
                  </a:lnTo>
                  <a:lnTo>
                    <a:pt x="25" y="0"/>
                  </a:lnTo>
                  <a:lnTo>
                    <a:pt x="17" y="3"/>
                  </a:lnTo>
                  <a:lnTo>
                    <a:pt x="2" y="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6" name="Freeform 242">
              <a:extLst>
                <a:ext uri="{FF2B5EF4-FFF2-40B4-BE49-F238E27FC236}">
                  <a16:creationId xmlns:a16="http://schemas.microsoft.com/office/drawing/2014/main" id="{3A3EB1B7-848E-604A-D0F9-92EE60F56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649" y="2803288"/>
              <a:ext cx="60584" cy="96413"/>
            </a:xfrm>
            <a:custGeom>
              <a:avLst/>
              <a:gdLst>
                <a:gd name="T0" fmla="*/ 30 w 39"/>
                <a:gd name="T1" fmla="*/ 58 h 63"/>
                <a:gd name="T2" fmla="*/ 14 w 39"/>
                <a:gd name="T3" fmla="*/ 62 h 63"/>
                <a:gd name="T4" fmla="*/ 8 w 39"/>
                <a:gd name="T5" fmla="*/ 48 h 63"/>
                <a:gd name="T6" fmla="*/ 0 w 39"/>
                <a:gd name="T7" fmla="*/ 43 h 63"/>
                <a:gd name="T8" fmla="*/ 0 w 39"/>
                <a:gd name="T9" fmla="*/ 19 h 63"/>
                <a:gd name="T10" fmla="*/ 18 w 39"/>
                <a:gd name="T11" fmla="*/ 17 h 63"/>
                <a:gd name="T12" fmla="*/ 27 w 39"/>
                <a:gd name="T13" fmla="*/ 0 h 63"/>
                <a:gd name="T14" fmla="*/ 38 w 39"/>
                <a:gd name="T15" fmla="*/ 17 h 63"/>
                <a:gd name="T16" fmla="*/ 28 w 39"/>
                <a:gd name="T17" fmla="*/ 42 h 63"/>
                <a:gd name="T18" fmla="*/ 30 w 39"/>
                <a:gd name="T1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63">
                  <a:moveTo>
                    <a:pt x="30" y="58"/>
                  </a:moveTo>
                  <a:lnTo>
                    <a:pt x="14" y="62"/>
                  </a:lnTo>
                  <a:lnTo>
                    <a:pt x="8" y="48"/>
                  </a:lnTo>
                  <a:lnTo>
                    <a:pt x="0" y="43"/>
                  </a:lnTo>
                  <a:lnTo>
                    <a:pt x="0" y="19"/>
                  </a:lnTo>
                  <a:lnTo>
                    <a:pt x="18" y="17"/>
                  </a:lnTo>
                  <a:lnTo>
                    <a:pt x="27" y="0"/>
                  </a:lnTo>
                  <a:lnTo>
                    <a:pt x="38" y="17"/>
                  </a:lnTo>
                  <a:lnTo>
                    <a:pt x="28" y="42"/>
                  </a:lnTo>
                  <a:lnTo>
                    <a:pt x="30" y="58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7" name="Freeform 243">
              <a:extLst>
                <a:ext uri="{FF2B5EF4-FFF2-40B4-BE49-F238E27FC236}">
                  <a16:creationId xmlns:a16="http://schemas.microsoft.com/office/drawing/2014/main" id="{61B75976-1DD8-92C3-6C18-ED53DE334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688" y="3209601"/>
              <a:ext cx="126677" cy="95036"/>
            </a:xfrm>
            <a:custGeom>
              <a:avLst/>
              <a:gdLst>
                <a:gd name="T0" fmla="*/ 61 w 82"/>
                <a:gd name="T1" fmla="*/ 53 h 62"/>
                <a:gd name="T2" fmla="*/ 48 w 82"/>
                <a:gd name="T3" fmla="*/ 54 h 62"/>
                <a:gd name="T4" fmla="*/ 40 w 82"/>
                <a:gd name="T5" fmla="*/ 54 h 62"/>
                <a:gd name="T6" fmla="*/ 31 w 82"/>
                <a:gd name="T7" fmla="*/ 61 h 62"/>
                <a:gd name="T8" fmla="*/ 18 w 82"/>
                <a:gd name="T9" fmla="*/ 57 h 62"/>
                <a:gd name="T10" fmla="*/ 11 w 82"/>
                <a:gd name="T11" fmla="*/ 57 h 62"/>
                <a:gd name="T12" fmla="*/ 9 w 82"/>
                <a:gd name="T13" fmla="*/ 36 h 62"/>
                <a:gd name="T14" fmla="*/ 1 w 82"/>
                <a:gd name="T15" fmla="*/ 21 h 62"/>
                <a:gd name="T16" fmla="*/ 0 w 82"/>
                <a:gd name="T17" fmla="*/ 13 h 62"/>
                <a:gd name="T18" fmla="*/ 13 w 82"/>
                <a:gd name="T19" fmla="*/ 3 h 62"/>
                <a:gd name="T20" fmla="*/ 17 w 82"/>
                <a:gd name="T21" fmla="*/ 6 h 62"/>
                <a:gd name="T22" fmla="*/ 21 w 82"/>
                <a:gd name="T23" fmla="*/ 0 h 62"/>
                <a:gd name="T24" fmla="*/ 38 w 82"/>
                <a:gd name="T25" fmla="*/ 6 h 62"/>
                <a:gd name="T26" fmla="*/ 42 w 82"/>
                <a:gd name="T27" fmla="*/ 19 h 62"/>
                <a:gd name="T28" fmla="*/ 62 w 82"/>
                <a:gd name="T29" fmla="*/ 16 h 62"/>
                <a:gd name="T30" fmla="*/ 76 w 82"/>
                <a:gd name="T31" fmla="*/ 14 h 62"/>
                <a:gd name="T32" fmla="*/ 81 w 82"/>
                <a:gd name="T33" fmla="*/ 26 h 62"/>
                <a:gd name="T34" fmla="*/ 76 w 82"/>
                <a:gd name="T35" fmla="*/ 36 h 62"/>
                <a:gd name="T36" fmla="*/ 70 w 82"/>
                <a:gd name="T37" fmla="*/ 43 h 62"/>
                <a:gd name="T38" fmla="*/ 75 w 82"/>
                <a:gd name="T39" fmla="*/ 50 h 62"/>
                <a:gd name="T40" fmla="*/ 61 w 82"/>
                <a:gd name="T4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2">
                  <a:moveTo>
                    <a:pt x="61" y="53"/>
                  </a:moveTo>
                  <a:lnTo>
                    <a:pt x="48" y="54"/>
                  </a:lnTo>
                  <a:lnTo>
                    <a:pt x="40" y="54"/>
                  </a:lnTo>
                  <a:lnTo>
                    <a:pt x="31" y="61"/>
                  </a:lnTo>
                  <a:lnTo>
                    <a:pt x="18" y="57"/>
                  </a:lnTo>
                  <a:lnTo>
                    <a:pt x="11" y="57"/>
                  </a:lnTo>
                  <a:lnTo>
                    <a:pt x="9" y="36"/>
                  </a:lnTo>
                  <a:lnTo>
                    <a:pt x="1" y="21"/>
                  </a:lnTo>
                  <a:lnTo>
                    <a:pt x="0" y="13"/>
                  </a:lnTo>
                  <a:lnTo>
                    <a:pt x="13" y="3"/>
                  </a:lnTo>
                  <a:lnTo>
                    <a:pt x="17" y="6"/>
                  </a:lnTo>
                  <a:lnTo>
                    <a:pt x="21" y="0"/>
                  </a:lnTo>
                  <a:lnTo>
                    <a:pt x="38" y="6"/>
                  </a:lnTo>
                  <a:lnTo>
                    <a:pt x="42" y="19"/>
                  </a:lnTo>
                  <a:lnTo>
                    <a:pt x="62" y="16"/>
                  </a:lnTo>
                  <a:lnTo>
                    <a:pt x="76" y="14"/>
                  </a:lnTo>
                  <a:lnTo>
                    <a:pt x="81" y="26"/>
                  </a:lnTo>
                  <a:lnTo>
                    <a:pt x="76" y="36"/>
                  </a:lnTo>
                  <a:lnTo>
                    <a:pt x="70" y="43"/>
                  </a:lnTo>
                  <a:lnTo>
                    <a:pt x="75" y="50"/>
                  </a:lnTo>
                  <a:lnTo>
                    <a:pt x="61" y="5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8" name="Freeform 244">
              <a:extLst>
                <a:ext uri="{FF2B5EF4-FFF2-40B4-BE49-F238E27FC236}">
                  <a16:creationId xmlns:a16="http://schemas.microsoft.com/office/drawing/2014/main" id="{59F2F035-0558-9E07-4C07-D31002D11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133" y="2359786"/>
              <a:ext cx="214800" cy="373257"/>
            </a:xfrm>
            <a:custGeom>
              <a:avLst/>
              <a:gdLst>
                <a:gd name="T0" fmla="*/ 19 w 139"/>
                <a:gd name="T1" fmla="*/ 101 h 242"/>
                <a:gd name="T2" fmla="*/ 29 w 139"/>
                <a:gd name="T3" fmla="*/ 94 h 242"/>
                <a:gd name="T4" fmla="*/ 27 w 139"/>
                <a:gd name="T5" fmla="*/ 63 h 242"/>
                <a:gd name="T6" fmla="*/ 26 w 139"/>
                <a:gd name="T7" fmla="*/ 53 h 242"/>
                <a:gd name="T8" fmla="*/ 15 w 139"/>
                <a:gd name="T9" fmla="*/ 43 h 242"/>
                <a:gd name="T10" fmla="*/ 3 w 139"/>
                <a:gd name="T11" fmla="*/ 30 h 242"/>
                <a:gd name="T12" fmla="*/ 14 w 139"/>
                <a:gd name="T13" fmla="*/ 33 h 242"/>
                <a:gd name="T14" fmla="*/ 27 w 139"/>
                <a:gd name="T15" fmla="*/ 36 h 242"/>
                <a:gd name="T16" fmla="*/ 47 w 139"/>
                <a:gd name="T17" fmla="*/ 33 h 242"/>
                <a:gd name="T18" fmla="*/ 53 w 139"/>
                <a:gd name="T19" fmla="*/ 18 h 242"/>
                <a:gd name="T20" fmla="*/ 63 w 139"/>
                <a:gd name="T21" fmla="*/ 7 h 242"/>
                <a:gd name="T22" fmla="*/ 70 w 139"/>
                <a:gd name="T23" fmla="*/ 0 h 242"/>
                <a:gd name="T24" fmla="*/ 82 w 139"/>
                <a:gd name="T25" fmla="*/ 2 h 242"/>
                <a:gd name="T26" fmla="*/ 93 w 139"/>
                <a:gd name="T27" fmla="*/ 12 h 242"/>
                <a:gd name="T28" fmla="*/ 85 w 139"/>
                <a:gd name="T29" fmla="*/ 36 h 242"/>
                <a:gd name="T30" fmla="*/ 100 w 139"/>
                <a:gd name="T31" fmla="*/ 50 h 242"/>
                <a:gd name="T32" fmla="*/ 100 w 139"/>
                <a:gd name="T33" fmla="*/ 65 h 242"/>
                <a:gd name="T34" fmla="*/ 105 w 139"/>
                <a:gd name="T35" fmla="*/ 85 h 242"/>
                <a:gd name="T36" fmla="*/ 107 w 139"/>
                <a:gd name="T37" fmla="*/ 109 h 242"/>
                <a:gd name="T38" fmla="*/ 113 w 139"/>
                <a:gd name="T39" fmla="*/ 129 h 242"/>
                <a:gd name="T40" fmla="*/ 120 w 139"/>
                <a:gd name="T41" fmla="*/ 151 h 242"/>
                <a:gd name="T42" fmla="*/ 128 w 139"/>
                <a:gd name="T43" fmla="*/ 161 h 242"/>
                <a:gd name="T44" fmla="*/ 138 w 139"/>
                <a:gd name="T45" fmla="*/ 169 h 242"/>
                <a:gd name="T46" fmla="*/ 127 w 139"/>
                <a:gd name="T47" fmla="*/ 178 h 242"/>
                <a:gd name="T48" fmla="*/ 112 w 139"/>
                <a:gd name="T49" fmla="*/ 194 h 242"/>
                <a:gd name="T50" fmla="*/ 98 w 139"/>
                <a:gd name="T51" fmla="*/ 211 h 242"/>
                <a:gd name="T52" fmla="*/ 94 w 139"/>
                <a:gd name="T53" fmla="*/ 225 h 242"/>
                <a:gd name="T54" fmla="*/ 96 w 139"/>
                <a:gd name="T55" fmla="*/ 241 h 242"/>
                <a:gd name="T56" fmla="*/ 81 w 139"/>
                <a:gd name="T57" fmla="*/ 219 h 242"/>
                <a:gd name="T58" fmla="*/ 63 w 139"/>
                <a:gd name="T59" fmla="*/ 222 h 242"/>
                <a:gd name="T60" fmla="*/ 53 w 139"/>
                <a:gd name="T61" fmla="*/ 231 h 242"/>
                <a:gd name="T62" fmla="*/ 29 w 139"/>
                <a:gd name="T63" fmla="*/ 229 h 242"/>
                <a:gd name="T64" fmla="*/ 11 w 139"/>
                <a:gd name="T65" fmla="*/ 217 h 242"/>
                <a:gd name="T66" fmla="*/ 4 w 139"/>
                <a:gd name="T67" fmla="*/ 200 h 242"/>
                <a:gd name="T68" fmla="*/ 0 w 139"/>
                <a:gd name="T69" fmla="*/ 185 h 242"/>
                <a:gd name="T70" fmla="*/ 3 w 139"/>
                <a:gd name="T71" fmla="*/ 157 h 242"/>
                <a:gd name="T72" fmla="*/ 21 w 139"/>
                <a:gd name="T73" fmla="*/ 150 h 242"/>
                <a:gd name="T74" fmla="*/ 33 w 139"/>
                <a:gd name="T75" fmla="*/ 138 h 242"/>
                <a:gd name="T76" fmla="*/ 37 w 139"/>
                <a:gd name="T77" fmla="*/ 121 h 242"/>
                <a:gd name="T78" fmla="*/ 58 w 139"/>
                <a:gd name="T79" fmla="*/ 123 h 242"/>
                <a:gd name="T80" fmla="*/ 46 w 139"/>
                <a:gd name="T81" fmla="*/ 102 h 242"/>
                <a:gd name="T82" fmla="*/ 19 w 139"/>
                <a:gd name="T83" fmla="*/ 10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" h="242">
                  <a:moveTo>
                    <a:pt x="19" y="101"/>
                  </a:moveTo>
                  <a:lnTo>
                    <a:pt x="29" y="94"/>
                  </a:lnTo>
                  <a:lnTo>
                    <a:pt x="27" y="63"/>
                  </a:lnTo>
                  <a:lnTo>
                    <a:pt x="26" y="53"/>
                  </a:lnTo>
                  <a:lnTo>
                    <a:pt x="15" y="43"/>
                  </a:lnTo>
                  <a:lnTo>
                    <a:pt x="3" y="30"/>
                  </a:lnTo>
                  <a:lnTo>
                    <a:pt x="14" y="33"/>
                  </a:lnTo>
                  <a:lnTo>
                    <a:pt x="27" y="36"/>
                  </a:lnTo>
                  <a:lnTo>
                    <a:pt x="47" y="33"/>
                  </a:lnTo>
                  <a:lnTo>
                    <a:pt x="53" y="18"/>
                  </a:lnTo>
                  <a:lnTo>
                    <a:pt x="63" y="7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93" y="12"/>
                  </a:lnTo>
                  <a:lnTo>
                    <a:pt x="85" y="36"/>
                  </a:lnTo>
                  <a:lnTo>
                    <a:pt x="100" y="50"/>
                  </a:lnTo>
                  <a:lnTo>
                    <a:pt x="100" y="65"/>
                  </a:lnTo>
                  <a:lnTo>
                    <a:pt x="105" y="85"/>
                  </a:lnTo>
                  <a:lnTo>
                    <a:pt x="107" y="109"/>
                  </a:lnTo>
                  <a:lnTo>
                    <a:pt x="113" y="129"/>
                  </a:lnTo>
                  <a:lnTo>
                    <a:pt x="120" y="151"/>
                  </a:lnTo>
                  <a:lnTo>
                    <a:pt x="128" y="161"/>
                  </a:lnTo>
                  <a:lnTo>
                    <a:pt x="138" y="169"/>
                  </a:lnTo>
                  <a:lnTo>
                    <a:pt x="127" y="178"/>
                  </a:lnTo>
                  <a:lnTo>
                    <a:pt x="112" y="194"/>
                  </a:lnTo>
                  <a:lnTo>
                    <a:pt x="98" y="211"/>
                  </a:lnTo>
                  <a:lnTo>
                    <a:pt x="94" y="225"/>
                  </a:lnTo>
                  <a:lnTo>
                    <a:pt x="96" y="241"/>
                  </a:lnTo>
                  <a:lnTo>
                    <a:pt x="81" y="219"/>
                  </a:lnTo>
                  <a:lnTo>
                    <a:pt x="63" y="222"/>
                  </a:lnTo>
                  <a:lnTo>
                    <a:pt x="53" y="231"/>
                  </a:lnTo>
                  <a:lnTo>
                    <a:pt x="29" y="229"/>
                  </a:lnTo>
                  <a:lnTo>
                    <a:pt x="11" y="217"/>
                  </a:lnTo>
                  <a:lnTo>
                    <a:pt x="4" y="200"/>
                  </a:lnTo>
                  <a:lnTo>
                    <a:pt x="0" y="185"/>
                  </a:lnTo>
                  <a:lnTo>
                    <a:pt x="3" y="157"/>
                  </a:lnTo>
                  <a:lnTo>
                    <a:pt x="21" y="150"/>
                  </a:lnTo>
                  <a:lnTo>
                    <a:pt x="33" y="138"/>
                  </a:lnTo>
                  <a:lnTo>
                    <a:pt x="37" y="121"/>
                  </a:lnTo>
                  <a:lnTo>
                    <a:pt x="58" y="123"/>
                  </a:lnTo>
                  <a:lnTo>
                    <a:pt x="46" y="102"/>
                  </a:lnTo>
                  <a:lnTo>
                    <a:pt x="19" y="101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9" name="Freeform 245">
              <a:extLst>
                <a:ext uri="{FF2B5EF4-FFF2-40B4-BE49-F238E27FC236}">
                  <a16:creationId xmlns:a16="http://schemas.microsoft.com/office/drawing/2014/main" id="{01A3DA59-18AB-5FF6-F16C-8BA9C2F3F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49" y="3067736"/>
              <a:ext cx="145954" cy="89527"/>
            </a:xfrm>
            <a:custGeom>
              <a:avLst/>
              <a:gdLst>
                <a:gd name="T0" fmla="*/ 3 w 94"/>
                <a:gd name="T1" fmla="*/ 43 h 57"/>
                <a:gd name="T2" fmla="*/ 0 w 94"/>
                <a:gd name="T3" fmla="*/ 34 h 57"/>
                <a:gd name="T4" fmla="*/ 7 w 94"/>
                <a:gd name="T5" fmla="*/ 35 h 57"/>
                <a:gd name="T6" fmla="*/ 11 w 94"/>
                <a:gd name="T7" fmla="*/ 36 h 57"/>
                <a:gd name="T8" fmla="*/ 29 w 94"/>
                <a:gd name="T9" fmla="*/ 28 h 57"/>
                <a:gd name="T10" fmla="*/ 43 w 94"/>
                <a:gd name="T11" fmla="*/ 20 h 57"/>
                <a:gd name="T12" fmla="*/ 47 w 94"/>
                <a:gd name="T13" fmla="*/ 15 h 57"/>
                <a:gd name="T14" fmla="*/ 48 w 94"/>
                <a:gd name="T15" fmla="*/ 0 h 57"/>
                <a:gd name="T16" fmla="*/ 59 w 94"/>
                <a:gd name="T17" fmla="*/ 10 h 57"/>
                <a:gd name="T18" fmla="*/ 69 w 94"/>
                <a:gd name="T19" fmla="*/ 9 h 57"/>
                <a:gd name="T20" fmla="*/ 71 w 94"/>
                <a:gd name="T21" fmla="*/ 1 h 57"/>
                <a:gd name="T22" fmla="*/ 84 w 94"/>
                <a:gd name="T23" fmla="*/ 2 h 57"/>
                <a:gd name="T24" fmla="*/ 83 w 94"/>
                <a:gd name="T25" fmla="*/ 12 h 57"/>
                <a:gd name="T26" fmla="*/ 91 w 94"/>
                <a:gd name="T27" fmla="*/ 16 h 57"/>
                <a:gd name="T28" fmla="*/ 93 w 94"/>
                <a:gd name="T29" fmla="*/ 31 h 57"/>
                <a:gd name="T30" fmla="*/ 87 w 94"/>
                <a:gd name="T31" fmla="*/ 39 h 57"/>
                <a:gd name="T32" fmla="*/ 87 w 94"/>
                <a:gd name="T33" fmla="*/ 43 h 57"/>
                <a:gd name="T34" fmla="*/ 82 w 94"/>
                <a:gd name="T35" fmla="*/ 50 h 57"/>
                <a:gd name="T36" fmla="*/ 69 w 94"/>
                <a:gd name="T37" fmla="*/ 56 h 57"/>
                <a:gd name="T38" fmla="*/ 45 w 94"/>
                <a:gd name="T39" fmla="*/ 50 h 57"/>
                <a:gd name="T40" fmla="*/ 37 w 94"/>
                <a:gd name="T41" fmla="*/ 41 h 57"/>
                <a:gd name="T42" fmla="*/ 24 w 94"/>
                <a:gd name="T43" fmla="*/ 47 h 57"/>
                <a:gd name="T44" fmla="*/ 10 w 94"/>
                <a:gd name="T45" fmla="*/ 47 h 57"/>
                <a:gd name="T46" fmla="*/ 3 w 94"/>
                <a:gd name="T47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57">
                  <a:moveTo>
                    <a:pt x="3" y="43"/>
                  </a:moveTo>
                  <a:lnTo>
                    <a:pt x="0" y="34"/>
                  </a:lnTo>
                  <a:lnTo>
                    <a:pt x="7" y="35"/>
                  </a:lnTo>
                  <a:lnTo>
                    <a:pt x="11" y="36"/>
                  </a:lnTo>
                  <a:lnTo>
                    <a:pt x="29" y="28"/>
                  </a:lnTo>
                  <a:lnTo>
                    <a:pt x="43" y="20"/>
                  </a:lnTo>
                  <a:lnTo>
                    <a:pt x="47" y="15"/>
                  </a:lnTo>
                  <a:lnTo>
                    <a:pt x="48" y="0"/>
                  </a:lnTo>
                  <a:lnTo>
                    <a:pt x="59" y="10"/>
                  </a:lnTo>
                  <a:lnTo>
                    <a:pt x="69" y="9"/>
                  </a:lnTo>
                  <a:lnTo>
                    <a:pt x="71" y="1"/>
                  </a:lnTo>
                  <a:lnTo>
                    <a:pt x="84" y="2"/>
                  </a:lnTo>
                  <a:lnTo>
                    <a:pt x="83" y="12"/>
                  </a:lnTo>
                  <a:lnTo>
                    <a:pt x="91" y="16"/>
                  </a:lnTo>
                  <a:lnTo>
                    <a:pt x="93" y="31"/>
                  </a:lnTo>
                  <a:lnTo>
                    <a:pt x="87" y="39"/>
                  </a:lnTo>
                  <a:lnTo>
                    <a:pt x="87" y="43"/>
                  </a:lnTo>
                  <a:lnTo>
                    <a:pt x="82" y="50"/>
                  </a:lnTo>
                  <a:lnTo>
                    <a:pt x="69" y="56"/>
                  </a:lnTo>
                  <a:lnTo>
                    <a:pt x="45" y="50"/>
                  </a:lnTo>
                  <a:lnTo>
                    <a:pt x="37" y="41"/>
                  </a:lnTo>
                  <a:lnTo>
                    <a:pt x="24" y="47"/>
                  </a:lnTo>
                  <a:lnTo>
                    <a:pt x="10" y="47"/>
                  </a:lnTo>
                  <a:lnTo>
                    <a:pt x="3" y="4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40" name="Freeform 246">
              <a:extLst>
                <a:ext uri="{FF2B5EF4-FFF2-40B4-BE49-F238E27FC236}">
                  <a16:creationId xmlns:a16="http://schemas.microsoft.com/office/drawing/2014/main" id="{7DF9F0D4-DF56-E7A1-358E-7FB2FD3ED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195" y="3394164"/>
              <a:ext cx="49569" cy="34433"/>
            </a:xfrm>
            <a:custGeom>
              <a:avLst/>
              <a:gdLst>
                <a:gd name="T0" fmla="*/ 28 w 32"/>
                <a:gd name="T1" fmla="*/ 0 h 22"/>
                <a:gd name="T2" fmla="*/ 16 w 32"/>
                <a:gd name="T3" fmla="*/ 3 h 22"/>
                <a:gd name="T4" fmla="*/ 0 w 32"/>
                <a:gd name="T5" fmla="*/ 2 h 22"/>
                <a:gd name="T6" fmla="*/ 3 w 32"/>
                <a:gd name="T7" fmla="*/ 6 h 22"/>
                <a:gd name="T8" fmla="*/ 6 w 32"/>
                <a:gd name="T9" fmla="*/ 14 h 22"/>
                <a:gd name="T10" fmla="*/ 14 w 32"/>
                <a:gd name="T11" fmla="*/ 15 h 22"/>
                <a:gd name="T12" fmla="*/ 31 w 32"/>
                <a:gd name="T13" fmla="*/ 21 h 22"/>
                <a:gd name="T14" fmla="*/ 30 w 32"/>
                <a:gd name="T15" fmla="*/ 11 h 22"/>
                <a:gd name="T16" fmla="*/ 28 w 3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2">
                  <a:moveTo>
                    <a:pt x="28" y="0"/>
                  </a:moveTo>
                  <a:lnTo>
                    <a:pt x="16" y="3"/>
                  </a:lnTo>
                  <a:lnTo>
                    <a:pt x="0" y="2"/>
                  </a:lnTo>
                  <a:lnTo>
                    <a:pt x="3" y="6"/>
                  </a:lnTo>
                  <a:lnTo>
                    <a:pt x="6" y="14"/>
                  </a:lnTo>
                  <a:lnTo>
                    <a:pt x="14" y="15"/>
                  </a:lnTo>
                  <a:lnTo>
                    <a:pt x="31" y="21"/>
                  </a:lnTo>
                  <a:lnTo>
                    <a:pt x="30" y="11"/>
                  </a:lnTo>
                  <a:lnTo>
                    <a:pt x="28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41" name="Freeform 247">
              <a:extLst>
                <a:ext uri="{FF2B5EF4-FFF2-40B4-BE49-F238E27FC236}">
                  <a16:creationId xmlns:a16="http://schemas.microsoft.com/office/drawing/2014/main" id="{3CE086E9-61E9-77FA-7BDF-CC03694F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996" y="2884550"/>
              <a:ext cx="90877" cy="115696"/>
            </a:xfrm>
            <a:custGeom>
              <a:avLst/>
              <a:gdLst>
                <a:gd name="T0" fmla="*/ 31 w 60"/>
                <a:gd name="T1" fmla="*/ 0 h 75"/>
                <a:gd name="T2" fmla="*/ 27 w 60"/>
                <a:gd name="T3" fmla="*/ 6 h 75"/>
                <a:gd name="T4" fmla="*/ 27 w 60"/>
                <a:gd name="T5" fmla="*/ 16 h 75"/>
                <a:gd name="T6" fmla="*/ 3 w 60"/>
                <a:gd name="T7" fmla="*/ 19 h 75"/>
                <a:gd name="T8" fmla="*/ 0 w 60"/>
                <a:gd name="T9" fmla="*/ 26 h 75"/>
                <a:gd name="T10" fmla="*/ 0 w 60"/>
                <a:gd name="T11" fmla="*/ 38 h 75"/>
                <a:gd name="T12" fmla="*/ 8 w 60"/>
                <a:gd name="T13" fmla="*/ 40 h 75"/>
                <a:gd name="T14" fmla="*/ 8 w 60"/>
                <a:gd name="T15" fmla="*/ 48 h 75"/>
                <a:gd name="T16" fmla="*/ 0 w 60"/>
                <a:gd name="T17" fmla="*/ 53 h 75"/>
                <a:gd name="T18" fmla="*/ 1 w 60"/>
                <a:gd name="T19" fmla="*/ 66 h 75"/>
                <a:gd name="T20" fmla="*/ 1 w 60"/>
                <a:gd name="T21" fmla="*/ 74 h 75"/>
                <a:gd name="T22" fmla="*/ 17 w 60"/>
                <a:gd name="T23" fmla="*/ 73 h 75"/>
                <a:gd name="T24" fmla="*/ 32 w 60"/>
                <a:gd name="T25" fmla="*/ 63 h 75"/>
                <a:gd name="T26" fmla="*/ 45 w 60"/>
                <a:gd name="T27" fmla="*/ 63 h 75"/>
                <a:gd name="T28" fmla="*/ 56 w 60"/>
                <a:gd name="T29" fmla="*/ 61 h 75"/>
                <a:gd name="T30" fmla="*/ 59 w 60"/>
                <a:gd name="T31" fmla="*/ 40 h 75"/>
                <a:gd name="T32" fmla="*/ 53 w 60"/>
                <a:gd name="T33" fmla="*/ 24 h 75"/>
                <a:gd name="T34" fmla="*/ 38 w 60"/>
                <a:gd name="T35" fmla="*/ 24 h 75"/>
                <a:gd name="T36" fmla="*/ 34 w 60"/>
                <a:gd name="T37" fmla="*/ 15 h 75"/>
                <a:gd name="T38" fmla="*/ 38 w 60"/>
                <a:gd name="T39" fmla="*/ 4 h 75"/>
                <a:gd name="T40" fmla="*/ 31 w 60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75">
                  <a:moveTo>
                    <a:pt x="31" y="0"/>
                  </a:moveTo>
                  <a:lnTo>
                    <a:pt x="27" y="6"/>
                  </a:lnTo>
                  <a:lnTo>
                    <a:pt x="27" y="16"/>
                  </a:lnTo>
                  <a:lnTo>
                    <a:pt x="3" y="19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0" y="53"/>
                  </a:lnTo>
                  <a:lnTo>
                    <a:pt x="1" y="66"/>
                  </a:lnTo>
                  <a:lnTo>
                    <a:pt x="1" y="74"/>
                  </a:lnTo>
                  <a:lnTo>
                    <a:pt x="17" y="73"/>
                  </a:lnTo>
                  <a:lnTo>
                    <a:pt x="32" y="63"/>
                  </a:lnTo>
                  <a:lnTo>
                    <a:pt x="45" y="63"/>
                  </a:lnTo>
                  <a:lnTo>
                    <a:pt x="56" y="61"/>
                  </a:lnTo>
                  <a:lnTo>
                    <a:pt x="59" y="40"/>
                  </a:lnTo>
                  <a:lnTo>
                    <a:pt x="53" y="24"/>
                  </a:lnTo>
                  <a:lnTo>
                    <a:pt x="38" y="24"/>
                  </a:lnTo>
                  <a:lnTo>
                    <a:pt x="34" y="15"/>
                  </a:lnTo>
                  <a:lnTo>
                    <a:pt x="38" y="4"/>
                  </a:lnTo>
                  <a:lnTo>
                    <a:pt x="31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42" name="Freeform 248">
              <a:extLst>
                <a:ext uri="{FF2B5EF4-FFF2-40B4-BE49-F238E27FC236}">
                  <a16:creationId xmlns:a16="http://schemas.microsoft.com/office/drawing/2014/main" id="{FD49C52D-BF0B-B5EF-7761-219BD41E5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565" y="2880419"/>
              <a:ext cx="50946" cy="41320"/>
            </a:xfrm>
            <a:custGeom>
              <a:avLst/>
              <a:gdLst>
                <a:gd name="T0" fmla="*/ 19 w 32"/>
                <a:gd name="T1" fmla="*/ 26 h 27"/>
                <a:gd name="T2" fmla="*/ 4 w 32"/>
                <a:gd name="T3" fmla="*/ 26 h 27"/>
                <a:gd name="T4" fmla="*/ 0 w 32"/>
                <a:gd name="T5" fmla="*/ 17 h 27"/>
                <a:gd name="T6" fmla="*/ 4 w 32"/>
                <a:gd name="T7" fmla="*/ 6 h 27"/>
                <a:gd name="T8" fmla="*/ 12 w 32"/>
                <a:gd name="T9" fmla="*/ 0 h 27"/>
                <a:gd name="T10" fmla="*/ 22 w 32"/>
                <a:gd name="T11" fmla="*/ 3 h 27"/>
                <a:gd name="T12" fmla="*/ 28 w 32"/>
                <a:gd name="T13" fmla="*/ 10 h 27"/>
                <a:gd name="T14" fmla="*/ 31 w 32"/>
                <a:gd name="T15" fmla="*/ 19 h 27"/>
                <a:gd name="T16" fmla="*/ 19 w 32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7">
                  <a:moveTo>
                    <a:pt x="19" y="26"/>
                  </a:moveTo>
                  <a:lnTo>
                    <a:pt x="4" y="26"/>
                  </a:lnTo>
                  <a:lnTo>
                    <a:pt x="0" y="17"/>
                  </a:lnTo>
                  <a:lnTo>
                    <a:pt x="4" y="6"/>
                  </a:lnTo>
                  <a:lnTo>
                    <a:pt x="12" y="0"/>
                  </a:lnTo>
                  <a:lnTo>
                    <a:pt x="22" y="3"/>
                  </a:lnTo>
                  <a:lnTo>
                    <a:pt x="28" y="10"/>
                  </a:lnTo>
                  <a:lnTo>
                    <a:pt x="31" y="19"/>
                  </a:lnTo>
                  <a:lnTo>
                    <a:pt x="19" y="26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43" name="Freeform 249">
              <a:extLst>
                <a:ext uri="{FF2B5EF4-FFF2-40B4-BE49-F238E27FC236}">
                  <a16:creationId xmlns:a16="http://schemas.microsoft.com/office/drawing/2014/main" id="{ADE63F1B-59C7-75B7-E471-FDC304752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365" y="2771609"/>
              <a:ext cx="161100" cy="276844"/>
            </a:xfrm>
            <a:custGeom>
              <a:avLst/>
              <a:gdLst>
                <a:gd name="T0" fmla="*/ 16 w 104"/>
                <a:gd name="T1" fmla="*/ 2 h 180"/>
                <a:gd name="T2" fmla="*/ 10 w 104"/>
                <a:gd name="T3" fmla="*/ 14 h 180"/>
                <a:gd name="T4" fmla="*/ 0 w 104"/>
                <a:gd name="T5" fmla="*/ 25 h 180"/>
                <a:gd name="T6" fmla="*/ 8 w 104"/>
                <a:gd name="T7" fmla="*/ 29 h 180"/>
                <a:gd name="T8" fmla="*/ 10 w 104"/>
                <a:gd name="T9" fmla="*/ 36 h 180"/>
                <a:gd name="T10" fmla="*/ 10 w 104"/>
                <a:gd name="T11" fmla="*/ 46 h 180"/>
                <a:gd name="T12" fmla="*/ 2 w 104"/>
                <a:gd name="T13" fmla="*/ 51 h 180"/>
                <a:gd name="T14" fmla="*/ 5 w 104"/>
                <a:gd name="T15" fmla="*/ 59 h 180"/>
                <a:gd name="T16" fmla="*/ 14 w 104"/>
                <a:gd name="T17" fmla="*/ 61 h 180"/>
                <a:gd name="T18" fmla="*/ 16 w 104"/>
                <a:gd name="T19" fmla="*/ 69 h 180"/>
                <a:gd name="T20" fmla="*/ 13 w 104"/>
                <a:gd name="T21" fmla="*/ 76 h 180"/>
                <a:gd name="T22" fmla="*/ 36 w 104"/>
                <a:gd name="T23" fmla="*/ 81 h 180"/>
                <a:gd name="T24" fmla="*/ 41 w 104"/>
                <a:gd name="T25" fmla="*/ 89 h 180"/>
                <a:gd name="T26" fmla="*/ 48 w 104"/>
                <a:gd name="T27" fmla="*/ 92 h 180"/>
                <a:gd name="T28" fmla="*/ 46 w 104"/>
                <a:gd name="T29" fmla="*/ 99 h 180"/>
                <a:gd name="T30" fmla="*/ 34 w 104"/>
                <a:gd name="T31" fmla="*/ 107 h 180"/>
                <a:gd name="T32" fmla="*/ 24 w 104"/>
                <a:gd name="T33" fmla="*/ 107 h 180"/>
                <a:gd name="T34" fmla="*/ 22 w 104"/>
                <a:gd name="T35" fmla="*/ 118 h 180"/>
                <a:gd name="T36" fmla="*/ 26 w 104"/>
                <a:gd name="T37" fmla="*/ 124 h 180"/>
                <a:gd name="T38" fmla="*/ 24 w 104"/>
                <a:gd name="T39" fmla="*/ 135 h 180"/>
                <a:gd name="T40" fmla="*/ 16 w 104"/>
                <a:gd name="T41" fmla="*/ 139 h 180"/>
                <a:gd name="T42" fmla="*/ 39 w 104"/>
                <a:gd name="T43" fmla="*/ 144 h 180"/>
                <a:gd name="T44" fmla="*/ 37 w 104"/>
                <a:gd name="T45" fmla="*/ 148 h 180"/>
                <a:gd name="T46" fmla="*/ 29 w 104"/>
                <a:gd name="T47" fmla="*/ 149 h 180"/>
                <a:gd name="T48" fmla="*/ 19 w 104"/>
                <a:gd name="T49" fmla="*/ 159 h 180"/>
                <a:gd name="T50" fmla="*/ 11 w 104"/>
                <a:gd name="T51" fmla="*/ 170 h 180"/>
                <a:gd name="T52" fmla="*/ 10 w 104"/>
                <a:gd name="T53" fmla="*/ 179 h 180"/>
                <a:gd name="T54" fmla="*/ 31 w 104"/>
                <a:gd name="T55" fmla="*/ 171 h 180"/>
                <a:gd name="T56" fmla="*/ 45 w 104"/>
                <a:gd name="T57" fmla="*/ 164 h 180"/>
                <a:gd name="T58" fmla="*/ 63 w 104"/>
                <a:gd name="T59" fmla="*/ 168 h 180"/>
                <a:gd name="T60" fmla="*/ 79 w 104"/>
                <a:gd name="T61" fmla="*/ 158 h 180"/>
                <a:gd name="T62" fmla="*/ 97 w 104"/>
                <a:gd name="T63" fmla="*/ 154 h 180"/>
                <a:gd name="T64" fmla="*/ 86 w 104"/>
                <a:gd name="T65" fmla="*/ 144 h 180"/>
                <a:gd name="T66" fmla="*/ 92 w 104"/>
                <a:gd name="T67" fmla="*/ 139 h 180"/>
                <a:gd name="T68" fmla="*/ 102 w 104"/>
                <a:gd name="T69" fmla="*/ 141 h 180"/>
                <a:gd name="T70" fmla="*/ 103 w 104"/>
                <a:gd name="T71" fmla="*/ 118 h 180"/>
                <a:gd name="T72" fmla="*/ 84 w 104"/>
                <a:gd name="T73" fmla="*/ 112 h 180"/>
                <a:gd name="T74" fmla="*/ 84 w 104"/>
                <a:gd name="T75" fmla="*/ 97 h 180"/>
                <a:gd name="T76" fmla="*/ 81 w 104"/>
                <a:gd name="T77" fmla="*/ 88 h 180"/>
                <a:gd name="T78" fmla="*/ 71 w 104"/>
                <a:gd name="T79" fmla="*/ 84 h 180"/>
                <a:gd name="T80" fmla="*/ 73 w 104"/>
                <a:gd name="T81" fmla="*/ 72 h 180"/>
                <a:gd name="T82" fmla="*/ 63 w 104"/>
                <a:gd name="T83" fmla="*/ 69 h 180"/>
                <a:gd name="T84" fmla="*/ 66 w 104"/>
                <a:gd name="T85" fmla="*/ 52 h 180"/>
                <a:gd name="T86" fmla="*/ 42 w 104"/>
                <a:gd name="T87" fmla="*/ 35 h 180"/>
                <a:gd name="T88" fmla="*/ 55 w 104"/>
                <a:gd name="T89" fmla="*/ 31 h 180"/>
                <a:gd name="T90" fmla="*/ 56 w 104"/>
                <a:gd name="T91" fmla="*/ 15 h 180"/>
                <a:gd name="T92" fmla="*/ 34 w 104"/>
                <a:gd name="T93" fmla="*/ 15 h 180"/>
                <a:gd name="T94" fmla="*/ 34 w 104"/>
                <a:gd name="T95" fmla="*/ 0 h 180"/>
                <a:gd name="T96" fmla="*/ 16 w 104"/>
                <a:gd name="T97" fmla="*/ 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" h="180">
                  <a:moveTo>
                    <a:pt x="16" y="2"/>
                  </a:moveTo>
                  <a:lnTo>
                    <a:pt x="10" y="14"/>
                  </a:lnTo>
                  <a:lnTo>
                    <a:pt x="0" y="25"/>
                  </a:lnTo>
                  <a:lnTo>
                    <a:pt x="8" y="29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4" y="61"/>
                  </a:lnTo>
                  <a:lnTo>
                    <a:pt x="16" y="69"/>
                  </a:lnTo>
                  <a:lnTo>
                    <a:pt x="13" y="76"/>
                  </a:lnTo>
                  <a:lnTo>
                    <a:pt x="36" y="81"/>
                  </a:lnTo>
                  <a:lnTo>
                    <a:pt x="41" y="89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4" y="107"/>
                  </a:lnTo>
                  <a:lnTo>
                    <a:pt x="24" y="107"/>
                  </a:lnTo>
                  <a:lnTo>
                    <a:pt x="22" y="118"/>
                  </a:lnTo>
                  <a:lnTo>
                    <a:pt x="26" y="124"/>
                  </a:lnTo>
                  <a:lnTo>
                    <a:pt x="24" y="135"/>
                  </a:lnTo>
                  <a:lnTo>
                    <a:pt x="16" y="139"/>
                  </a:lnTo>
                  <a:lnTo>
                    <a:pt x="39" y="144"/>
                  </a:lnTo>
                  <a:lnTo>
                    <a:pt x="37" y="148"/>
                  </a:lnTo>
                  <a:lnTo>
                    <a:pt x="29" y="149"/>
                  </a:lnTo>
                  <a:lnTo>
                    <a:pt x="19" y="159"/>
                  </a:lnTo>
                  <a:lnTo>
                    <a:pt x="11" y="170"/>
                  </a:lnTo>
                  <a:lnTo>
                    <a:pt x="10" y="179"/>
                  </a:lnTo>
                  <a:lnTo>
                    <a:pt x="31" y="171"/>
                  </a:lnTo>
                  <a:lnTo>
                    <a:pt x="45" y="164"/>
                  </a:lnTo>
                  <a:lnTo>
                    <a:pt x="63" y="168"/>
                  </a:lnTo>
                  <a:lnTo>
                    <a:pt x="79" y="158"/>
                  </a:lnTo>
                  <a:lnTo>
                    <a:pt x="97" y="154"/>
                  </a:lnTo>
                  <a:lnTo>
                    <a:pt x="86" y="144"/>
                  </a:lnTo>
                  <a:lnTo>
                    <a:pt x="92" y="139"/>
                  </a:lnTo>
                  <a:lnTo>
                    <a:pt x="102" y="141"/>
                  </a:lnTo>
                  <a:lnTo>
                    <a:pt x="103" y="118"/>
                  </a:lnTo>
                  <a:lnTo>
                    <a:pt x="84" y="112"/>
                  </a:lnTo>
                  <a:lnTo>
                    <a:pt x="84" y="97"/>
                  </a:lnTo>
                  <a:lnTo>
                    <a:pt x="81" y="88"/>
                  </a:lnTo>
                  <a:lnTo>
                    <a:pt x="71" y="84"/>
                  </a:lnTo>
                  <a:lnTo>
                    <a:pt x="73" y="72"/>
                  </a:lnTo>
                  <a:lnTo>
                    <a:pt x="63" y="69"/>
                  </a:lnTo>
                  <a:lnTo>
                    <a:pt x="66" y="52"/>
                  </a:lnTo>
                  <a:lnTo>
                    <a:pt x="42" y="35"/>
                  </a:lnTo>
                  <a:lnTo>
                    <a:pt x="55" y="31"/>
                  </a:lnTo>
                  <a:lnTo>
                    <a:pt x="56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6" y="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44" name="Freeform 250">
              <a:extLst>
                <a:ext uri="{FF2B5EF4-FFF2-40B4-BE49-F238E27FC236}">
                  <a16:creationId xmlns:a16="http://schemas.microsoft.com/office/drawing/2014/main" id="{645E76B1-0B2F-7945-CC5D-5906DC73A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242" y="2699988"/>
              <a:ext cx="23408" cy="27547"/>
            </a:xfrm>
            <a:custGeom>
              <a:avLst/>
              <a:gdLst>
                <a:gd name="T0" fmla="*/ 11 w 15"/>
                <a:gd name="T1" fmla="*/ 0 h 19"/>
                <a:gd name="T2" fmla="*/ 0 w 15"/>
                <a:gd name="T3" fmla="*/ 9 h 19"/>
                <a:gd name="T4" fmla="*/ 4 w 15"/>
                <a:gd name="T5" fmla="*/ 18 h 19"/>
                <a:gd name="T6" fmla="*/ 14 w 15"/>
                <a:gd name="T7" fmla="*/ 18 h 19"/>
                <a:gd name="T8" fmla="*/ 11 w 1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11" y="0"/>
                  </a:moveTo>
                  <a:lnTo>
                    <a:pt x="0" y="9"/>
                  </a:lnTo>
                  <a:lnTo>
                    <a:pt x="4" y="18"/>
                  </a:lnTo>
                  <a:lnTo>
                    <a:pt x="14" y="18"/>
                  </a:lnTo>
                  <a:lnTo>
                    <a:pt x="11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45" name="Freeform 251">
              <a:extLst>
                <a:ext uri="{FF2B5EF4-FFF2-40B4-BE49-F238E27FC236}">
                  <a16:creationId xmlns:a16="http://schemas.microsoft.com/office/drawing/2014/main" id="{D7DCD54F-05C9-B887-6B0C-F4142D332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803" y="2314335"/>
              <a:ext cx="545261" cy="472425"/>
            </a:xfrm>
            <a:custGeom>
              <a:avLst/>
              <a:gdLst>
                <a:gd name="T0" fmla="*/ 303 w 352"/>
                <a:gd name="T1" fmla="*/ 42 h 306"/>
                <a:gd name="T2" fmla="*/ 280 w 352"/>
                <a:gd name="T3" fmla="*/ 30 h 306"/>
                <a:gd name="T4" fmla="*/ 263 w 352"/>
                <a:gd name="T5" fmla="*/ 48 h 306"/>
                <a:gd name="T6" fmla="*/ 237 w 352"/>
                <a:gd name="T7" fmla="*/ 66 h 306"/>
                <a:gd name="T8" fmla="*/ 213 w 352"/>
                <a:gd name="T9" fmla="*/ 61 h 306"/>
                <a:gd name="T10" fmla="*/ 197 w 352"/>
                <a:gd name="T11" fmla="*/ 78 h 306"/>
                <a:gd name="T12" fmla="*/ 173 w 352"/>
                <a:gd name="T13" fmla="*/ 78 h 306"/>
                <a:gd name="T14" fmla="*/ 158 w 352"/>
                <a:gd name="T15" fmla="*/ 90 h 306"/>
                <a:gd name="T16" fmla="*/ 148 w 352"/>
                <a:gd name="T17" fmla="*/ 100 h 306"/>
                <a:gd name="T18" fmla="*/ 138 w 352"/>
                <a:gd name="T19" fmla="*/ 117 h 306"/>
                <a:gd name="T20" fmla="*/ 124 w 352"/>
                <a:gd name="T21" fmla="*/ 129 h 306"/>
                <a:gd name="T22" fmla="*/ 115 w 352"/>
                <a:gd name="T23" fmla="*/ 151 h 306"/>
                <a:gd name="T24" fmla="*/ 117 w 352"/>
                <a:gd name="T25" fmla="*/ 172 h 306"/>
                <a:gd name="T26" fmla="*/ 96 w 352"/>
                <a:gd name="T27" fmla="*/ 174 h 306"/>
                <a:gd name="T28" fmla="*/ 96 w 352"/>
                <a:gd name="T29" fmla="*/ 210 h 306"/>
                <a:gd name="T30" fmla="*/ 107 w 352"/>
                <a:gd name="T31" fmla="*/ 242 h 306"/>
                <a:gd name="T32" fmla="*/ 96 w 352"/>
                <a:gd name="T33" fmla="*/ 267 h 306"/>
                <a:gd name="T34" fmla="*/ 87 w 352"/>
                <a:gd name="T35" fmla="*/ 295 h 306"/>
                <a:gd name="T36" fmla="*/ 55 w 352"/>
                <a:gd name="T37" fmla="*/ 292 h 306"/>
                <a:gd name="T38" fmla="*/ 33 w 352"/>
                <a:gd name="T39" fmla="*/ 303 h 306"/>
                <a:gd name="T40" fmla="*/ 15 w 352"/>
                <a:gd name="T41" fmla="*/ 287 h 306"/>
                <a:gd name="T42" fmla="*/ 11 w 352"/>
                <a:gd name="T43" fmla="*/ 256 h 306"/>
                <a:gd name="T44" fmla="*/ 0 w 352"/>
                <a:gd name="T45" fmla="*/ 218 h 306"/>
                <a:gd name="T46" fmla="*/ 14 w 352"/>
                <a:gd name="T47" fmla="*/ 205 h 306"/>
                <a:gd name="T48" fmla="*/ 40 w 352"/>
                <a:gd name="T49" fmla="*/ 199 h 306"/>
                <a:gd name="T50" fmla="*/ 60 w 352"/>
                <a:gd name="T51" fmla="*/ 189 h 306"/>
                <a:gd name="T52" fmla="*/ 82 w 352"/>
                <a:gd name="T53" fmla="*/ 165 h 306"/>
                <a:gd name="T54" fmla="*/ 94 w 352"/>
                <a:gd name="T55" fmla="*/ 144 h 306"/>
                <a:gd name="T56" fmla="*/ 102 w 352"/>
                <a:gd name="T57" fmla="*/ 117 h 306"/>
                <a:gd name="T58" fmla="*/ 129 w 352"/>
                <a:gd name="T59" fmla="*/ 87 h 306"/>
                <a:gd name="T60" fmla="*/ 163 w 352"/>
                <a:gd name="T61" fmla="*/ 74 h 306"/>
                <a:gd name="T62" fmla="*/ 195 w 352"/>
                <a:gd name="T63" fmla="*/ 64 h 306"/>
                <a:gd name="T64" fmla="*/ 212 w 352"/>
                <a:gd name="T65" fmla="*/ 46 h 306"/>
                <a:gd name="T66" fmla="*/ 198 w 352"/>
                <a:gd name="T67" fmla="*/ 23 h 306"/>
                <a:gd name="T68" fmla="*/ 218 w 352"/>
                <a:gd name="T69" fmla="*/ 8 h 306"/>
                <a:gd name="T70" fmla="*/ 229 w 352"/>
                <a:gd name="T71" fmla="*/ 25 h 306"/>
                <a:gd name="T72" fmla="*/ 236 w 352"/>
                <a:gd name="T73" fmla="*/ 17 h 306"/>
                <a:gd name="T74" fmla="*/ 248 w 352"/>
                <a:gd name="T75" fmla="*/ 26 h 306"/>
                <a:gd name="T76" fmla="*/ 246 w 352"/>
                <a:gd name="T77" fmla="*/ 10 h 306"/>
                <a:gd name="T78" fmla="*/ 271 w 352"/>
                <a:gd name="T79" fmla="*/ 12 h 306"/>
                <a:gd name="T80" fmla="*/ 282 w 352"/>
                <a:gd name="T81" fmla="*/ 14 h 306"/>
                <a:gd name="T82" fmla="*/ 309 w 352"/>
                <a:gd name="T83" fmla="*/ 5 h 306"/>
                <a:gd name="T84" fmla="*/ 322 w 352"/>
                <a:gd name="T85" fmla="*/ 26 h 306"/>
                <a:gd name="T86" fmla="*/ 333 w 352"/>
                <a:gd name="T87" fmla="*/ 48 h 306"/>
                <a:gd name="T88" fmla="*/ 310 w 352"/>
                <a:gd name="T89" fmla="*/ 80 h 306"/>
                <a:gd name="T90" fmla="*/ 303 w 352"/>
                <a:gd name="T91" fmla="*/ 4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2" h="306">
                  <a:moveTo>
                    <a:pt x="295" y="66"/>
                  </a:moveTo>
                  <a:lnTo>
                    <a:pt x="303" y="42"/>
                  </a:lnTo>
                  <a:lnTo>
                    <a:pt x="292" y="32"/>
                  </a:lnTo>
                  <a:lnTo>
                    <a:pt x="280" y="30"/>
                  </a:lnTo>
                  <a:lnTo>
                    <a:pt x="273" y="37"/>
                  </a:lnTo>
                  <a:lnTo>
                    <a:pt x="263" y="48"/>
                  </a:lnTo>
                  <a:lnTo>
                    <a:pt x="258" y="63"/>
                  </a:lnTo>
                  <a:lnTo>
                    <a:pt x="237" y="66"/>
                  </a:lnTo>
                  <a:lnTo>
                    <a:pt x="224" y="63"/>
                  </a:lnTo>
                  <a:lnTo>
                    <a:pt x="213" y="61"/>
                  </a:lnTo>
                  <a:lnTo>
                    <a:pt x="205" y="68"/>
                  </a:lnTo>
                  <a:lnTo>
                    <a:pt x="197" y="78"/>
                  </a:lnTo>
                  <a:lnTo>
                    <a:pt x="184" y="78"/>
                  </a:lnTo>
                  <a:lnTo>
                    <a:pt x="173" y="78"/>
                  </a:lnTo>
                  <a:lnTo>
                    <a:pt x="166" y="85"/>
                  </a:lnTo>
                  <a:lnTo>
                    <a:pt x="158" y="90"/>
                  </a:lnTo>
                  <a:lnTo>
                    <a:pt x="150" y="87"/>
                  </a:lnTo>
                  <a:lnTo>
                    <a:pt x="148" y="100"/>
                  </a:lnTo>
                  <a:lnTo>
                    <a:pt x="140" y="104"/>
                  </a:lnTo>
                  <a:lnTo>
                    <a:pt x="138" y="117"/>
                  </a:lnTo>
                  <a:lnTo>
                    <a:pt x="128" y="117"/>
                  </a:lnTo>
                  <a:lnTo>
                    <a:pt x="124" y="129"/>
                  </a:lnTo>
                  <a:lnTo>
                    <a:pt x="117" y="133"/>
                  </a:lnTo>
                  <a:lnTo>
                    <a:pt x="115" y="151"/>
                  </a:lnTo>
                  <a:lnTo>
                    <a:pt x="108" y="165"/>
                  </a:lnTo>
                  <a:lnTo>
                    <a:pt x="117" y="172"/>
                  </a:lnTo>
                  <a:lnTo>
                    <a:pt x="110" y="177"/>
                  </a:lnTo>
                  <a:lnTo>
                    <a:pt x="96" y="174"/>
                  </a:lnTo>
                  <a:lnTo>
                    <a:pt x="93" y="184"/>
                  </a:lnTo>
                  <a:lnTo>
                    <a:pt x="96" y="210"/>
                  </a:lnTo>
                  <a:lnTo>
                    <a:pt x="99" y="226"/>
                  </a:lnTo>
                  <a:lnTo>
                    <a:pt x="107" y="242"/>
                  </a:lnTo>
                  <a:lnTo>
                    <a:pt x="110" y="259"/>
                  </a:lnTo>
                  <a:lnTo>
                    <a:pt x="96" y="267"/>
                  </a:lnTo>
                  <a:lnTo>
                    <a:pt x="92" y="286"/>
                  </a:lnTo>
                  <a:lnTo>
                    <a:pt x="87" y="295"/>
                  </a:lnTo>
                  <a:lnTo>
                    <a:pt x="76" y="289"/>
                  </a:lnTo>
                  <a:lnTo>
                    <a:pt x="55" y="292"/>
                  </a:lnTo>
                  <a:lnTo>
                    <a:pt x="44" y="300"/>
                  </a:lnTo>
                  <a:lnTo>
                    <a:pt x="33" y="303"/>
                  </a:lnTo>
                  <a:lnTo>
                    <a:pt x="16" y="305"/>
                  </a:lnTo>
                  <a:lnTo>
                    <a:pt x="15" y="287"/>
                  </a:lnTo>
                  <a:lnTo>
                    <a:pt x="8" y="282"/>
                  </a:lnTo>
                  <a:lnTo>
                    <a:pt x="11" y="256"/>
                  </a:lnTo>
                  <a:lnTo>
                    <a:pt x="1" y="255"/>
                  </a:lnTo>
                  <a:lnTo>
                    <a:pt x="0" y="218"/>
                  </a:lnTo>
                  <a:lnTo>
                    <a:pt x="11" y="214"/>
                  </a:lnTo>
                  <a:lnTo>
                    <a:pt x="14" y="205"/>
                  </a:lnTo>
                  <a:lnTo>
                    <a:pt x="27" y="200"/>
                  </a:lnTo>
                  <a:lnTo>
                    <a:pt x="40" y="199"/>
                  </a:lnTo>
                  <a:lnTo>
                    <a:pt x="45" y="191"/>
                  </a:lnTo>
                  <a:lnTo>
                    <a:pt x="60" y="189"/>
                  </a:lnTo>
                  <a:lnTo>
                    <a:pt x="62" y="172"/>
                  </a:lnTo>
                  <a:lnTo>
                    <a:pt x="82" y="165"/>
                  </a:lnTo>
                  <a:lnTo>
                    <a:pt x="84" y="151"/>
                  </a:lnTo>
                  <a:lnTo>
                    <a:pt x="94" y="144"/>
                  </a:lnTo>
                  <a:lnTo>
                    <a:pt x="98" y="131"/>
                  </a:lnTo>
                  <a:lnTo>
                    <a:pt x="102" y="117"/>
                  </a:lnTo>
                  <a:lnTo>
                    <a:pt x="117" y="102"/>
                  </a:lnTo>
                  <a:lnTo>
                    <a:pt x="129" y="87"/>
                  </a:lnTo>
                  <a:lnTo>
                    <a:pt x="144" y="78"/>
                  </a:lnTo>
                  <a:lnTo>
                    <a:pt x="163" y="74"/>
                  </a:lnTo>
                  <a:lnTo>
                    <a:pt x="174" y="68"/>
                  </a:lnTo>
                  <a:lnTo>
                    <a:pt x="195" y="64"/>
                  </a:lnTo>
                  <a:lnTo>
                    <a:pt x="199" y="52"/>
                  </a:lnTo>
                  <a:lnTo>
                    <a:pt x="212" y="46"/>
                  </a:lnTo>
                  <a:lnTo>
                    <a:pt x="208" y="30"/>
                  </a:lnTo>
                  <a:lnTo>
                    <a:pt x="198" y="23"/>
                  </a:lnTo>
                  <a:lnTo>
                    <a:pt x="213" y="19"/>
                  </a:lnTo>
                  <a:lnTo>
                    <a:pt x="218" y="8"/>
                  </a:lnTo>
                  <a:lnTo>
                    <a:pt x="221" y="23"/>
                  </a:lnTo>
                  <a:lnTo>
                    <a:pt x="229" y="25"/>
                  </a:lnTo>
                  <a:lnTo>
                    <a:pt x="229" y="17"/>
                  </a:lnTo>
                  <a:lnTo>
                    <a:pt x="236" y="17"/>
                  </a:lnTo>
                  <a:lnTo>
                    <a:pt x="239" y="23"/>
                  </a:lnTo>
                  <a:lnTo>
                    <a:pt x="248" y="26"/>
                  </a:lnTo>
                  <a:lnTo>
                    <a:pt x="253" y="15"/>
                  </a:lnTo>
                  <a:lnTo>
                    <a:pt x="246" y="10"/>
                  </a:lnTo>
                  <a:lnTo>
                    <a:pt x="258" y="3"/>
                  </a:lnTo>
                  <a:lnTo>
                    <a:pt x="271" y="12"/>
                  </a:lnTo>
                  <a:lnTo>
                    <a:pt x="279" y="0"/>
                  </a:lnTo>
                  <a:lnTo>
                    <a:pt x="282" y="14"/>
                  </a:lnTo>
                  <a:lnTo>
                    <a:pt x="295" y="15"/>
                  </a:lnTo>
                  <a:lnTo>
                    <a:pt x="309" y="5"/>
                  </a:lnTo>
                  <a:lnTo>
                    <a:pt x="325" y="15"/>
                  </a:lnTo>
                  <a:lnTo>
                    <a:pt x="322" y="26"/>
                  </a:lnTo>
                  <a:lnTo>
                    <a:pt x="351" y="36"/>
                  </a:lnTo>
                  <a:lnTo>
                    <a:pt x="333" y="48"/>
                  </a:lnTo>
                  <a:lnTo>
                    <a:pt x="317" y="65"/>
                  </a:lnTo>
                  <a:lnTo>
                    <a:pt x="310" y="80"/>
                  </a:lnTo>
                  <a:lnTo>
                    <a:pt x="295" y="66"/>
                  </a:lnTo>
                  <a:lnTo>
                    <a:pt x="303" y="42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46" name="Freeform 252">
              <a:extLst>
                <a:ext uri="{FF2B5EF4-FFF2-40B4-BE49-F238E27FC236}">
                  <a16:creationId xmlns:a16="http://schemas.microsoft.com/office/drawing/2014/main" id="{DCB4E5ED-ACF3-FF5F-0DA3-F1622CCC2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788" y="3003002"/>
              <a:ext cx="262992" cy="272712"/>
            </a:xfrm>
            <a:custGeom>
              <a:avLst/>
              <a:gdLst>
                <a:gd name="T0" fmla="*/ 89 w 170"/>
                <a:gd name="T1" fmla="*/ 3 h 176"/>
                <a:gd name="T2" fmla="*/ 85 w 170"/>
                <a:gd name="T3" fmla="*/ 15 h 176"/>
                <a:gd name="T4" fmla="*/ 78 w 170"/>
                <a:gd name="T5" fmla="*/ 21 h 176"/>
                <a:gd name="T6" fmla="*/ 74 w 170"/>
                <a:gd name="T7" fmla="*/ 29 h 176"/>
                <a:gd name="T8" fmla="*/ 63 w 170"/>
                <a:gd name="T9" fmla="*/ 27 h 176"/>
                <a:gd name="T10" fmla="*/ 61 w 170"/>
                <a:gd name="T11" fmla="*/ 36 h 176"/>
                <a:gd name="T12" fmla="*/ 50 w 170"/>
                <a:gd name="T13" fmla="*/ 37 h 176"/>
                <a:gd name="T14" fmla="*/ 42 w 170"/>
                <a:gd name="T15" fmla="*/ 29 h 176"/>
                <a:gd name="T16" fmla="*/ 34 w 170"/>
                <a:gd name="T17" fmla="*/ 31 h 176"/>
                <a:gd name="T18" fmla="*/ 38 w 170"/>
                <a:gd name="T19" fmla="*/ 39 h 176"/>
                <a:gd name="T20" fmla="*/ 36 w 170"/>
                <a:gd name="T21" fmla="*/ 47 h 176"/>
                <a:gd name="T22" fmla="*/ 23 w 170"/>
                <a:gd name="T23" fmla="*/ 48 h 176"/>
                <a:gd name="T24" fmla="*/ 17 w 170"/>
                <a:gd name="T25" fmla="*/ 52 h 176"/>
                <a:gd name="T26" fmla="*/ 15 w 170"/>
                <a:gd name="T27" fmla="*/ 54 h 176"/>
                <a:gd name="T28" fmla="*/ 0 w 170"/>
                <a:gd name="T29" fmla="*/ 56 h 176"/>
                <a:gd name="T30" fmla="*/ 0 w 170"/>
                <a:gd name="T31" fmla="*/ 60 h 176"/>
                <a:gd name="T32" fmla="*/ 0 w 170"/>
                <a:gd name="T33" fmla="*/ 66 h 176"/>
                <a:gd name="T34" fmla="*/ 18 w 170"/>
                <a:gd name="T35" fmla="*/ 75 h 176"/>
                <a:gd name="T36" fmla="*/ 26 w 170"/>
                <a:gd name="T37" fmla="*/ 79 h 176"/>
                <a:gd name="T38" fmla="*/ 34 w 170"/>
                <a:gd name="T39" fmla="*/ 88 h 176"/>
                <a:gd name="T40" fmla="*/ 40 w 170"/>
                <a:gd name="T41" fmla="*/ 102 h 176"/>
                <a:gd name="T42" fmla="*/ 48 w 170"/>
                <a:gd name="T43" fmla="*/ 111 h 176"/>
                <a:gd name="T44" fmla="*/ 40 w 170"/>
                <a:gd name="T45" fmla="*/ 115 h 176"/>
                <a:gd name="T46" fmla="*/ 36 w 170"/>
                <a:gd name="T47" fmla="*/ 150 h 176"/>
                <a:gd name="T48" fmla="*/ 31 w 170"/>
                <a:gd name="T49" fmla="*/ 160 h 176"/>
                <a:gd name="T50" fmla="*/ 50 w 170"/>
                <a:gd name="T51" fmla="*/ 166 h 176"/>
                <a:gd name="T52" fmla="*/ 70 w 170"/>
                <a:gd name="T53" fmla="*/ 167 h 176"/>
                <a:gd name="T54" fmla="*/ 80 w 170"/>
                <a:gd name="T55" fmla="*/ 175 h 176"/>
                <a:gd name="T56" fmla="*/ 108 w 170"/>
                <a:gd name="T57" fmla="*/ 175 h 176"/>
                <a:gd name="T58" fmla="*/ 105 w 170"/>
                <a:gd name="T59" fmla="*/ 164 h 176"/>
                <a:gd name="T60" fmla="*/ 110 w 170"/>
                <a:gd name="T61" fmla="*/ 153 h 176"/>
                <a:gd name="T62" fmla="*/ 122 w 170"/>
                <a:gd name="T63" fmla="*/ 152 h 176"/>
                <a:gd name="T64" fmla="*/ 134 w 170"/>
                <a:gd name="T65" fmla="*/ 152 h 176"/>
                <a:gd name="T66" fmla="*/ 143 w 170"/>
                <a:gd name="T67" fmla="*/ 158 h 176"/>
                <a:gd name="T68" fmla="*/ 154 w 170"/>
                <a:gd name="T69" fmla="*/ 161 h 176"/>
                <a:gd name="T70" fmla="*/ 162 w 170"/>
                <a:gd name="T71" fmla="*/ 148 h 176"/>
                <a:gd name="T72" fmla="*/ 162 w 170"/>
                <a:gd name="T73" fmla="*/ 138 h 176"/>
                <a:gd name="T74" fmla="*/ 151 w 170"/>
                <a:gd name="T75" fmla="*/ 133 h 176"/>
                <a:gd name="T76" fmla="*/ 149 w 170"/>
                <a:gd name="T77" fmla="*/ 119 h 176"/>
                <a:gd name="T78" fmla="*/ 155 w 170"/>
                <a:gd name="T79" fmla="*/ 110 h 176"/>
                <a:gd name="T80" fmla="*/ 155 w 170"/>
                <a:gd name="T81" fmla="*/ 99 h 176"/>
                <a:gd name="T82" fmla="*/ 148 w 170"/>
                <a:gd name="T83" fmla="*/ 93 h 176"/>
                <a:gd name="T84" fmla="*/ 151 w 170"/>
                <a:gd name="T85" fmla="*/ 84 h 176"/>
                <a:gd name="T86" fmla="*/ 157 w 170"/>
                <a:gd name="T87" fmla="*/ 74 h 176"/>
                <a:gd name="T88" fmla="*/ 166 w 170"/>
                <a:gd name="T89" fmla="*/ 73 h 176"/>
                <a:gd name="T90" fmla="*/ 163 w 170"/>
                <a:gd name="T91" fmla="*/ 51 h 176"/>
                <a:gd name="T92" fmla="*/ 169 w 170"/>
                <a:gd name="T93" fmla="*/ 43 h 176"/>
                <a:gd name="T94" fmla="*/ 156 w 170"/>
                <a:gd name="T95" fmla="*/ 32 h 176"/>
                <a:gd name="T96" fmla="*/ 137 w 170"/>
                <a:gd name="T97" fmla="*/ 33 h 176"/>
                <a:gd name="T98" fmla="*/ 119 w 170"/>
                <a:gd name="T99" fmla="*/ 27 h 176"/>
                <a:gd name="T100" fmla="*/ 114 w 170"/>
                <a:gd name="T101" fmla="*/ 14 h 176"/>
                <a:gd name="T102" fmla="*/ 102 w 170"/>
                <a:gd name="T103" fmla="*/ 8 h 176"/>
                <a:gd name="T104" fmla="*/ 103 w 170"/>
                <a:gd name="T105" fmla="*/ 0 h 176"/>
                <a:gd name="T106" fmla="*/ 89 w 170"/>
                <a:gd name="T107" fmla="*/ 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0" h="176">
                  <a:moveTo>
                    <a:pt x="89" y="3"/>
                  </a:moveTo>
                  <a:lnTo>
                    <a:pt x="85" y="15"/>
                  </a:lnTo>
                  <a:lnTo>
                    <a:pt x="78" y="21"/>
                  </a:lnTo>
                  <a:lnTo>
                    <a:pt x="74" y="29"/>
                  </a:lnTo>
                  <a:lnTo>
                    <a:pt x="63" y="27"/>
                  </a:lnTo>
                  <a:lnTo>
                    <a:pt x="61" y="36"/>
                  </a:lnTo>
                  <a:lnTo>
                    <a:pt x="50" y="37"/>
                  </a:lnTo>
                  <a:lnTo>
                    <a:pt x="42" y="29"/>
                  </a:lnTo>
                  <a:lnTo>
                    <a:pt x="34" y="31"/>
                  </a:lnTo>
                  <a:lnTo>
                    <a:pt x="38" y="39"/>
                  </a:lnTo>
                  <a:lnTo>
                    <a:pt x="36" y="47"/>
                  </a:lnTo>
                  <a:lnTo>
                    <a:pt x="23" y="48"/>
                  </a:lnTo>
                  <a:lnTo>
                    <a:pt x="17" y="52"/>
                  </a:lnTo>
                  <a:lnTo>
                    <a:pt x="15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18" y="75"/>
                  </a:lnTo>
                  <a:lnTo>
                    <a:pt x="26" y="79"/>
                  </a:lnTo>
                  <a:lnTo>
                    <a:pt x="34" y="88"/>
                  </a:lnTo>
                  <a:lnTo>
                    <a:pt x="40" y="102"/>
                  </a:lnTo>
                  <a:lnTo>
                    <a:pt x="48" y="111"/>
                  </a:lnTo>
                  <a:lnTo>
                    <a:pt x="40" y="115"/>
                  </a:lnTo>
                  <a:lnTo>
                    <a:pt x="36" y="150"/>
                  </a:lnTo>
                  <a:lnTo>
                    <a:pt x="31" y="160"/>
                  </a:lnTo>
                  <a:lnTo>
                    <a:pt x="50" y="166"/>
                  </a:lnTo>
                  <a:lnTo>
                    <a:pt x="70" y="167"/>
                  </a:lnTo>
                  <a:lnTo>
                    <a:pt x="80" y="175"/>
                  </a:lnTo>
                  <a:lnTo>
                    <a:pt x="108" y="175"/>
                  </a:lnTo>
                  <a:lnTo>
                    <a:pt x="105" y="164"/>
                  </a:lnTo>
                  <a:lnTo>
                    <a:pt x="110" y="153"/>
                  </a:lnTo>
                  <a:lnTo>
                    <a:pt x="122" y="152"/>
                  </a:lnTo>
                  <a:lnTo>
                    <a:pt x="134" y="152"/>
                  </a:lnTo>
                  <a:lnTo>
                    <a:pt x="143" y="158"/>
                  </a:lnTo>
                  <a:lnTo>
                    <a:pt x="154" y="161"/>
                  </a:lnTo>
                  <a:lnTo>
                    <a:pt x="162" y="148"/>
                  </a:lnTo>
                  <a:lnTo>
                    <a:pt x="162" y="138"/>
                  </a:lnTo>
                  <a:lnTo>
                    <a:pt x="151" y="133"/>
                  </a:lnTo>
                  <a:lnTo>
                    <a:pt x="149" y="119"/>
                  </a:lnTo>
                  <a:lnTo>
                    <a:pt x="155" y="110"/>
                  </a:lnTo>
                  <a:lnTo>
                    <a:pt x="155" y="99"/>
                  </a:lnTo>
                  <a:lnTo>
                    <a:pt x="148" y="93"/>
                  </a:lnTo>
                  <a:lnTo>
                    <a:pt x="151" y="84"/>
                  </a:lnTo>
                  <a:lnTo>
                    <a:pt x="157" y="74"/>
                  </a:lnTo>
                  <a:lnTo>
                    <a:pt x="166" y="73"/>
                  </a:lnTo>
                  <a:lnTo>
                    <a:pt x="163" y="51"/>
                  </a:lnTo>
                  <a:lnTo>
                    <a:pt x="169" y="43"/>
                  </a:lnTo>
                  <a:lnTo>
                    <a:pt x="156" y="32"/>
                  </a:lnTo>
                  <a:lnTo>
                    <a:pt x="137" y="33"/>
                  </a:lnTo>
                  <a:lnTo>
                    <a:pt x="119" y="27"/>
                  </a:lnTo>
                  <a:lnTo>
                    <a:pt x="114" y="14"/>
                  </a:lnTo>
                  <a:lnTo>
                    <a:pt x="102" y="8"/>
                  </a:lnTo>
                  <a:lnTo>
                    <a:pt x="103" y="0"/>
                  </a:lnTo>
                  <a:lnTo>
                    <a:pt x="89" y="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47" name="Freeform 253">
              <a:extLst>
                <a:ext uri="{FF2B5EF4-FFF2-40B4-BE49-F238E27FC236}">
                  <a16:creationId xmlns:a16="http://schemas.microsoft.com/office/drawing/2014/main" id="{415879F3-FEF2-6DF0-B620-5D73480CE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357" y="3132470"/>
              <a:ext cx="264369" cy="261693"/>
            </a:xfrm>
            <a:custGeom>
              <a:avLst/>
              <a:gdLst>
                <a:gd name="T0" fmla="*/ 13 w 172"/>
                <a:gd name="T1" fmla="*/ 65 h 170"/>
                <a:gd name="T2" fmla="*/ 13 w 172"/>
                <a:gd name="T3" fmla="*/ 55 h 170"/>
                <a:gd name="T4" fmla="*/ 2 w 172"/>
                <a:gd name="T5" fmla="*/ 50 h 170"/>
                <a:gd name="T6" fmla="*/ 0 w 172"/>
                <a:gd name="T7" fmla="*/ 36 h 170"/>
                <a:gd name="T8" fmla="*/ 6 w 172"/>
                <a:gd name="T9" fmla="*/ 27 h 170"/>
                <a:gd name="T10" fmla="*/ 6 w 172"/>
                <a:gd name="T11" fmla="*/ 16 h 170"/>
                <a:gd name="T12" fmla="*/ 20 w 172"/>
                <a:gd name="T13" fmla="*/ 16 h 170"/>
                <a:gd name="T14" fmla="*/ 25 w 172"/>
                <a:gd name="T15" fmla="*/ 10 h 170"/>
                <a:gd name="T16" fmla="*/ 30 w 172"/>
                <a:gd name="T17" fmla="*/ 17 h 170"/>
                <a:gd name="T18" fmla="*/ 35 w 172"/>
                <a:gd name="T19" fmla="*/ 12 h 170"/>
                <a:gd name="T20" fmla="*/ 41 w 172"/>
                <a:gd name="T21" fmla="*/ 14 h 170"/>
                <a:gd name="T22" fmla="*/ 46 w 172"/>
                <a:gd name="T23" fmla="*/ 3 h 170"/>
                <a:gd name="T24" fmla="*/ 52 w 172"/>
                <a:gd name="T25" fmla="*/ 6 h 170"/>
                <a:gd name="T26" fmla="*/ 67 w 172"/>
                <a:gd name="T27" fmla="*/ 6 h 170"/>
                <a:gd name="T28" fmla="*/ 80 w 172"/>
                <a:gd name="T29" fmla="*/ 0 h 170"/>
                <a:gd name="T30" fmla="*/ 88 w 172"/>
                <a:gd name="T31" fmla="*/ 9 h 170"/>
                <a:gd name="T32" fmla="*/ 91 w 172"/>
                <a:gd name="T33" fmla="*/ 21 h 170"/>
                <a:gd name="T34" fmla="*/ 84 w 172"/>
                <a:gd name="T35" fmla="*/ 27 h 170"/>
                <a:gd name="T36" fmla="*/ 80 w 172"/>
                <a:gd name="T37" fmla="*/ 41 h 170"/>
                <a:gd name="T38" fmla="*/ 80 w 172"/>
                <a:gd name="T39" fmla="*/ 51 h 170"/>
                <a:gd name="T40" fmla="*/ 86 w 172"/>
                <a:gd name="T41" fmla="*/ 54 h 170"/>
                <a:gd name="T42" fmla="*/ 95 w 172"/>
                <a:gd name="T43" fmla="*/ 69 h 170"/>
                <a:gd name="T44" fmla="*/ 106 w 172"/>
                <a:gd name="T45" fmla="*/ 85 h 170"/>
                <a:gd name="T46" fmla="*/ 124 w 172"/>
                <a:gd name="T47" fmla="*/ 101 h 170"/>
                <a:gd name="T48" fmla="*/ 133 w 172"/>
                <a:gd name="T49" fmla="*/ 101 h 170"/>
                <a:gd name="T50" fmla="*/ 140 w 172"/>
                <a:gd name="T51" fmla="*/ 99 h 170"/>
                <a:gd name="T52" fmla="*/ 141 w 172"/>
                <a:gd name="T53" fmla="*/ 106 h 170"/>
                <a:gd name="T54" fmla="*/ 146 w 172"/>
                <a:gd name="T55" fmla="*/ 111 h 170"/>
                <a:gd name="T56" fmla="*/ 149 w 172"/>
                <a:gd name="T57" fmla="*/ 117 h 170"/>
                <a:gd name="T58" fmla="*/ 157 w 172"/>
                <a:gd name="T59" fmla="*/ 123 h 170"/>
                <a:gd name="T60" fmla="*/ 163 w 172"/>
                <a:gd name="T61" fmla="*/ 129 h 170"/>
                <a:gd name="T62" fmla="*/ 171 w 172"/>
                <a:gd name="T63" fmla="*/ 139 h 170"/>
                <a:gd name="T64" fmla="*/ 166 w 172"/>
                <a:gd name="T65" fmla="*/ 143 h 170"/>
                <a:gd name="T66" fmla="*/ 154 w 172"/>
                <a:gd name="T67" fmla="*/ 134 h 170"/>
                <a:gd name="T68" fmla="*/ 145 w 172"/>
                <a:gd name="T69" fmla="*/ 138 h 170"/>
                <a:gd name="T70" fmla="*/ 142 w 172"/>
                <a:gd name="T71" fmla="*/ 144 h 170"/>
                <a:gd name="T72" fmla="*/ 148 w 172"/>
                <a:gd name="T73" fmla="*/ 155 h 170"/>
                <a:gd name="T74" fmla="*/ 142 w 172"/>
                <a:gd name="T75" fmla="*/ 161 h 170"/>
                <a:gd name="T76" fmla="*/ 138 w 172"/>
                <a:gd name="T77" fmla="*/ 169 h 170"/>
                <a:gd name="T78" fmla="*/ 130 w 172"/>
                <a:gd name="T79" fmla="*/ 169 h 170"/>
                <a:gd name="T80" fmla="*/ 131 w 172"/>
                <a:gd name="T81" fmla="*/ 152 h 170"/>
                <a:gd name="T82" fmla="*/ 131 w 172"/>
                <a:gd name="T83" fmla="*/ 144 h 170"/>
                <a:gd name="T84" fmla="*/ 121 w 172"/>
                <a:gd name="T85" fmla="*/ 137 h 170"/>
                <a:gd name="T86" fmla="*/ 116 w 172"/>
                <a:gd name="T87" fmla="*/ 128 h 170"/>
                <a:gd name="T88" fmla="*/ 108 w 172"/>
                <a:gd name="T89" fmla="*/ 126 h 170"/>
                <a:gd name="T90" fmla="*/ 108 w 172"/>
                <a:gd name="T91" fmla="*/ 117 h 170"/>
                <a:gd name="T92" fmla="*/ 87 w 172"/>
                <a:gd name="T93" fmla="*/ 111 h 170"/>
                <a:gd name="T94" fmla="*/ 74 w 172"/>
                <a:gd name="T95" fmla="*/ 99 h 170"/>
                <a:gd name="T96" fmla="*/ 66 w 172"/>
                <a:gd name="T97" fmla="*/ 93 h 170"/>
                <a:gd name="T98" fmla="*/ 58 w 172"/>
                <a:gd name="T99" fmla="*/ 86 h 170"/>
                <a:gd name="T100" fmla="*/ 53 w 172"/>
                <a:gd name="T101" fmla="*/ 69 h 170"/>
                <a:gd name="T102" fmla="*/ 49 w 172"/>
                <a:gd name="T103" fmla="*/ 59 h 170"/>
                <a:gd name="T104" fmla="*/ 32 w 172"/>
                <a:gd name="T105" fmla="*/ 56 h 170"/>
                <a:gd name="T106" fmla="*/ 29 w 172"/>
                <a:gd name="T107" fmla="*/ 64 h 170"/>
                <a:gd name="T108" fmla="*/ 13 w 172"/>
                <a:gd name="T109" fmla="*/ 6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170">
                  <a:moveTo>
                    <a:pt x="13" y="65"/>
                  </a:moveTo>
                  <a:lnTo>
                    <a:pt x="13" y="55"/>
                  </a:lnTo>
                  <a:lnTo>
                    <a:pt x="2" y="50"/>
                  </a:lnTo>
                  <a:lnTo>
                    <a:pt x="0" y="36"/>
                  </a:lnTo>
                  <a:lnTo>
                    <a:pt x="6" y="27"/>
                  </a:lnTo>
                  <a:lnTo>
                    <a:pt x="6" y="16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30" y="17"/>
                  </a:lnTo>
                  <a:lnTo>
                    <a:pt x="35" y="12"/>
                  </a:lnTo>
                  <a:lnTo>
                    <a:pt x="41" y="14"/>
                  </a:lnTo>
                  <a:lnTo>
                    <a:pt x="46" y="3"/>
                  </a:lnTo>
                  <a:lnTo>
                    <a:pt x="52" y="6"/>
                  </a:lnTo>
                  <a:lnTo>
                    <a:pt x="67" y="6"/>
                  </a:lnTo>
                  <a:lnTo>
                    <a:pt x="80" y="0"/>
                  </a:lnTo>
                  <a:lnTo>
                    <a:pt x="88" y="9"/>
                  </a:lnTo>
                  <a:lnTo>
                    <a:pt x="91" y="21"/>
                  </a:lnTo>
                  <a:lnTo>
                    <a:pt x="84" y="27"/>
                  </a:lnTo>
                  <a:lnTo>
                    <a:pt x="80" y="41"/>
                  </a:lnTo>
                  <a:lnTo>
                    <a:pt x="80" y="51"/>
                  </a:lnTo>
                  <a:lnTo>
                    <a:pt x="86" y="54"/>
                  </a:lnTo>
                  <a:lnTo>
                    <a:pt x="95" y="69"/>
                  </a:lnTo>
                  <a:lnTo>
                    <a:pt x="106" y="85"/>
                  </a:lnTo>
                  <a:lnTo>
                    <a:pt x="124" y="101"/>
                  </a:lnTo>
                  <a:lnTo>
                    <a:pt x="133" y="101"/>
                  </a:lnTo>
                  <a:lnTo>
                    <a:pt x="140" y="99"/>
                  </a:lnTo>
                  <a:lnTo>
                    <a:pt x="141" y="106"/>
                  </a:lnTo>
                  <a:lnTo>
                    <a:pt x="146" y="111"/>
                  </a:lnTo>
                  <a:lnTo>
                    <a:pt x="149" y="117"/>
                  </a:lnTo>
                  <a:lnTo>
                    <a:pt x="157" y="123"/>
                  </a:lnTo>
                  <a:lnTo>
                    <a:pt x="163" y="129"/>
                  </a:lnTo>
                  <a:lnTo>
                    <a:pt x="171" y="139"/>
                  </a:lnTo>
                  <a:lnTo>
                    <a:pt x="166" y="143"/>
                  </a:lnTo>
                  <a:lnTo>
                    <a:pt x="154" y="134"/>
                  </a:lnTo>
                  <a:lnTo>
                    <a:pt x="145" y="138"/>
                  </a:lnTo>
                  <a:lnTo>
                    <a:pt x="142" y="144"/>
                  </a:lnTo>
                  <a:lnTo>
                    <a:pt x="148" y="155"/>
                  </a:lnTo>
                  <a:lnTo>
                    <a:pt x="142" y="161"/>
                  </a:lnTo>
                  <a:lnTo>
                    <a:pt x="138" y="169"/>
                  </a:lnTo>
                  <a:lnTo>
                    <a:pt x="130" y="169"/>
                  </a:lnTo>
                  <a:lnTo>
                    <a:pt x="131" y="152"/>
                  </a:lnTo>
                  <a:lnTo>
                    <a:pt x="131" y="144"/>
                  </a:lnTo>
                  <a:lnTo>
                    <a:pt x="121" y="137"/>
                  </a:lnTo>
                  <a:lnTo>
                    <a:pt x="116" y="128"/>
                  </a:lnTo>
                  <a:lnTo>
                    <a:pt x="108" y="126"/>
                  </a:lnTo>
                  <a:lnTo>
                    <a:pt x="108" y="117"/>
                  </a:lnTo>
                  <a:lnTo>
                    <a:pt x="87" y="111"/>
                  </a:lnTo>
                  <a:lnTo>
                    <a:pt x="74" y="99"/>
                  </a:lnTo>
                  <a:lnTo>
                    <a:pt x="66" y="93"/>
                  </a:lnTo>
                  <a:lnTo>
                    <a:pt x="58" y="86"/>
                  </a:lnTo>
                  <a:lnTo>
                    <a:pt x="53" y="69"/>
                  </a:lnTo>
                  <a:lnTo>
                    <a:pt x="49" y="59"/>
                  </a:lnTo>
                  <a:lnTo>
                    <a:pt x="32" y="56"/>
                  </a:lnTo>
                  <a:lnTo>
                    <a:pt x="29" y="64"/>
                  </a:lnTo>
                  <a:lnTo>
                    <a:pt x="13" y="65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48" name="Freeform 254">
              <a:extLst>
                <a:ext uri="{FF2B5EF4-FFF2-40B4-BE49-F238E27FC236}">
                  <a16:creationId xmlns:a16="http://schemas.microsoft.com/office/drawing/2014/main" id="{BD7C7D9B-D3F5-6044-2A62-5FD27DE52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142" y="3235771"/>
              <a:ext cx="271253" cy="216242"/>
            </a:xfrm>
            <a:custGeom>
              <a:avLst/>
              <a:gdLst>
                <a:gd name="T0" fmla="*/ 174 w 175"/>
                <a:gd name="T1" fmla="*/ 25 h 140"/>
                <a:gd name="T2" fmla="*/ 147 w 175"/>
                <a:gd name="T3" fmla="*/ 25 h 140"/>
                <a:gd name="T4" fmla="*/ 137 w 175"/>
                <a:gd name="T5" fmla="*/ 18 h 140"/>
                <a:gd name="T6" fmla="*/ 116 w 175"/>
                <a:gd name="T7" fmla="*/ 16 h 140"/>
                <a:gd name="T8" fmla="*/ 98 w 175"/>
                <a:gd name="T9" fmla="*/ 10 h 140"/>
                <a:gd name="T10" fmla="*/ 76 w 175"/>
                <a:gd name="T11" fmla="*/ 3 h 140"/>
                <a:gd name="T12" fmla="*/ 64 w 175"/>
                <a:gd name="T13" fmla="*/ 6 h 140"/>
                <a:gd name="T14" fmla="*/ 53 w 175"/>
                <a:gd name="T15" fmla="*/ 0 h 140"/>
                <a:gd name="T16" fmla="*/ 5 w 175"/>
                <a:gd name="T17" fmla="*/ 1 h 140"/>
                <a:gd name="T18" fmla="*/ 8 w 175"/>
                <a:gd name="T19" fmla="*/ 8 h 140"/>
                <a:gd name="T20" fmla="*/ 0 w 175"/>
                <a:gd name="T21" fmla="*/ 11 h 140"/>
                <a:gd name="T22" fmla="*/ 1 w 175"/>
                <a:gd name="T23" fmla="*/ 22 h 140"/>
                <a:gd name="T24" fmla="*/ 8 w 175"/>
                <a:gd name="T25" fmla="*/ 30 h 140"/>
                <a:gd name="T26" fmla="*/ 12 w 175"/>
                <a:gd name="T27" fmla="*/ 40 h 140"/>
                <a:gd name="T28" fmla="*/ 25 w 175"/>
                <a:gd name="T29" fmla="*/ 39 h 140"/>
                <a:gd name="T30" fmla="*/ 35 w 175"/>
                <a:gd name="T31" fmla="*/ 35 h 140"/>
                <a:gd name="T32" fmla="*/ 39 w 175"/>
                <a:gd name="T33" fmla="*/ 40 h 140"/>
                <a:gd name="T34" fmla="*/ 36 w 175"/>
                <a:gd name="T35" fmla="*/ 45 h 140"/>
                <a:gd name="T36" fmla="*/ 33 w 175"/>
                <a:gd name="T37" fmla="*/ 50 h 140"/>
                <a:gd name="T38" fmla="*/ 27 w 175"/>
                <a:gd name="T39" fmla="*/ 77 h 140"/>
                <a:gd name="T40" fmla="*/ 21 w 175"/>
                <a:gd name="T41" fmla="*/ 84 h 140"/>
                <a:gd name="T42" fmla="*/ 29 w 175"/>
                <a:gd name="T43" fmla="*/ 90 h 140"/>
                <a:gd name="T44" fmla="*/ 30 w 175"/>
                <a:gd name="T45" fmla="*/ 111 h 140"/>
                <a:gd name="T46" fmla="*/ 31 w 175"/>
                <a:gd name="T47" fmla="*/ 120 h 140"/>
                <a:gd name="T48" fmla="*/ 40 w 175"/>
                <a:gd name="T49" fmla="*/ 122 h 140"/>
                <a:gd name="T50" fmla="*/ 40 w 175"/>
                <a:gd name="T51" fmla="*/ 132 h 140"/>
                <a:gd name="T52" fmla="*/ 50 w 175"/>
                <a:gd name="T53" fmla="*/ 139 h 140"/>
                <a:gd name="T54" fmla="*/ 59 w 175"/>
                <a:gd name="T55" fmla="*/ 136 h 140"/>
                <a:gd name="T56" fmla="*/ 67 w 175"/>
                <a:gd name="T57" fmla="*/ 131 h 140"/>
                <a:gd name="T58" fmla="*/ 101 w 175"/>
                <a:gd name="T59" fmla="*/ 132 h 140"/>
                <a:gd name="T60" fmla="*/ 109 w 175"/>
                <a:gd name="T61" fmla="*/ 126 h 140"/>
                <a:gd name="T62" fmla="*/ 109 w 175"/>
                <a:gd name="T63" fmla="*/ 117 h 140"/>
                <a:gd name="T64" fmla="*/ 119 w 175"/>
                <a:gd name="T65" fmla="*/ 111 h 140"/>
                <a:gd name="T66" fmla="*/ 126 w 175"/>
                <a:gd name="T67" fmla="*/ 103 h 140"/>
                <a:gd name="T68" fmla="*/ 129 w 175"/>
                <a:gd name="T69" fmla="*/ 92 h 140"/>
                <a:gd name="T70" fmla="*/ 119 w 175"/>
                <a:gd name="T71" fmla="*/ 80 h 140"/>
                <a:gd name="T72" fmla="*/ 126 w 175"/>
                <a:gd name="T73" fmla="*/ 71 h 140"/>
                <a:gd name="T74" fmla="*/ 133 w 175"/>
                <a:gd name="T75" fmla="*/ 61 h 140"/>
                <a:gd name="T76" fmla="*/ 144 w 175"/>
                <a:gd name="T77" fmla="*/ 58 h 140"/>
                <a:gd name="T78" fmla="*/ 155 w 175"/>
                <a:gd name="T79" fmla="*/ 44 h 140"/>
                <a:gd name="T80" fmla="*/ 163 w 175"/>
                <a:gd name="T81" fmla="*/ 36 h 140"/>
                <a:gd name="T82" fmla="*/ 174 w 175"/>
                <a:gd name="T83" fmla="*/ 2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5" h="140">
                  <a:moveTo>
                    <a:pt x="174" y="25"/>
                  </a:moveTo>
                  <a:lnTo>
                    <a:pt x="147" y="25"/>
                  </a:lnTo>
                  <a:lnTo>
                    <a:pt x="137" y="18"/>
                  </a:lnTo>
                  <a:lnTo>
                    <a:pt x="116" y="16"/>
                  </a:lnTo>
                  <a:lnTo>
                    <a:pt x="98" y="10"/>
                  </a:lnTo>
                  <a:lnTo>
                    <a:pt x="76" y="3"/>
                  </a:lnTo>
                  <a:lnTo>
                    <a:pt x="64" y="6"/>
                  </a:lnTo>
                  <a:lnTo>
                    <a:pt x="53" y="0"/>
                  </a:lnTo>
                  <a:lnTo>
                    <a:pt x="5" y="1"/>
                  </a:lnTo>
                  <a:lnTo>
                    <a:pt x="8" y="8"/>
                  </a:lnTo>
                  <a:lnTo>
                    <a:pt x="0" y="11"/>
                  </a:lnTo>
                  <a:lnTo>
                    <a:pt x="1" y="22"/>
                  </a:lnTo>
                  <a:lnTo>
                    <a:pt x="8" y="30"/>
                  </a:lnTo>
                  <a:lnTo>
                    <a:pt x="12" y="40"/>
                  </a:lnTo>
                  <a:lnTo>
                    <a:pt x="25" y="39"/>
                  </a:lnTo>
                  <a:lnTo>
                    <a:pt x="35" y="35"/>
                  </a:lnTo>
                  <a:lnTo>
                    <a:pt x="39" y="40"/>
                  </a:lnTo>
                  <a:lnTo>
                    <a:pt x="36" y="45"/>
                  </a:lnTo>
                  <a:lnTo>
                    <a:pt x="33" y="50"/>
                  </a:lnTo>
                  <a:lnTo>
                    <a:pt x="27" y="77"/>
                  </a:lnTo>
                  <a:lnTo>
                    <a:pt x="21" y="84"/>
                  </a:lnTo>
                  <a:lnTo>
                    <a:pt x="29" y="90"/>
                  </a:lnTo>
                  <a:lnTo>
                    <a:pt x="30" y="111"/>
                  </a:lnTo>
                  <a:lnTo>
                    <a:pt x="31" y="120"/>
                  </a:lnTo>
                  <a:lnTo>
                    <a:pt x="40" y="122"/>
                  </a:lnTo>
                  <a:lnTo>
                    <a:pt x="40" y="132"/>
                  </a:lnTo>
                  <a:lnTo>
                    <a:pt x="50" y="139"/>
                  </a:lnTo>
                  <a:lnTo>
                    <a:pt x="59" y="136"/>
                  </a:lnTo>
                  <a:lnTo>
                    <a:pt x="67" y="131"/>
                  </a:lnTo>
                  <a:lnTo>
                    <a:pt x="101" y="132"/>
                  </a:lnTo>
                  <a:lnTo>
                    <a:pt x="109" y="126"/>
                  </a:lnTo>
                  <a:lnTo>
                    <a:pt x="109" y="117"/>
                  </a:lnTo>
                  <a:lnTo>
                    <a:pt x="119" y="111"/>
                  </a:lnTo>
                  <a:lnTo>
                    <a:pt x="126" y="103"/>
                  </a:lnTo>
                  <a:lnTo>
                    <a:pt x="129" y="92"/>
                  </a:lnTo>
                  <a:lnTo>
                    <a:pt x="119" y="80"/>
                  </a:lnTo>
                  <a:lnTo>
                    <a:pt x="126" y="71"/>
                  </a:lnTo>
                  <a:lnTo>
                    <a:pt x="133" y="61"/>
                  </a:lnTo>
                  <a:lnTo>
                    <a:pt x="144" y="58"/>
                  </a:lnTo>
                  <a:lnTo>
                    <a:pt x="155" y="44"/>
                  </a:lnTo>
                  <a:lnTo>
                    <a:pt x="163" y="36"/>
                  </a:lnTo>
                  <a:lnTo>
                    <a:pt x="174" y="25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49" name="Freeform 255">
              <a:extLst>
                <a:ext uri="{FF2B5EF4-FFF2-40B4-BE49-F238E27FC236}">
                  <a16:creationId xmlns:a16="http://schemas.microsoft.com/office/drawing/2014/main" id="{E84F8436-4818-2F65-67B5-5FE39B222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996" y="3279846"/>
              <a:ext cx="78485" cy="148752"/>
            </a:xfrm>
            <a:custGeom>
              <a:avLst/>
              <a:gdLst>
                <a:gd name="T0" fmla="*/ 41 w 51"/>
                <a:gd name="T1" fmla="*/ 82 h 96"/>
                <a:gd name="T2" fmla="*/ 40 w 51"/>
                <a:gd name="T3" fmla="*/ 61 h 96"/>
                <a:gd name="T4" fmla="*/ 32 w 51"/>
                <a:gd name="T5" fmla="*/ 55 h 96"/>
                <a:gd name="T6" fmla="*/ 38 w 51"/>
                <a:gd name="T7" fmla="*/ 48 h 96"/>
                <a:gd name="T8" fmla="*/ 44 w 51"/>
                <a:gd name="T9" fmla="*/ 21 h 96"/>
                <a:gd name="T10" fmla="*/ 47 w 51"/>
                <a:gd name="T11" fmla="*/ 15 h 96"/>
                <a:gd name="T12" fmla="*/ 50 w 51"/>
                <a:gd name="T13" fmla="*/ 10 h 96"/>
                <a:gd name="T14" fmla="*/ 46 w 51"/>
                <a:gd name="T15" fmla="*/ 5 h 96"/>
                <a:gd name="T16" fmla="*/ 36 w 51"/>
                <a:gd name="T17" fmla="*/ 9 h 96"/>
                <a:gd name="T18" fmla="*/ 23 w 51"/>
                <a:gd name="T19" fmla="*/ 10 h 96"/>
                <a:gd name="T20" fmla="*/ 19 w 51"/>
                <a:gd name="T21" fmla="*/ 0 h 96"/>
                <a:gd name="T22" fmla="*/ 14 w 51"/>
                <a:gd name="T23" fmla="*/ 13 h 96"/>
                <a:gd name="T24" fmla="*/ 14 w 51"/>
                <a:gd name="T25" fmla="*/ 28 h 96"/>
                <a:gd name="T26" fmla="*/ 16 w 51"/>
                <a:gd name="T27" fmla="*/ 34 h 96"/>
                <a:gd name="T28" fmla="*/ 10 w 51"/>
                <a:gd name="T29" fmla="*/ 44 h 96"/>
                <a:gd name="T30" fmla="*/ 1 w 51"/>
                <a:gd name="T31" fmla="*/ 50 h 96"/>
                <a:gd name="T32" fmla="*/ 0 w 51"/>
                <a:gd name="T33" fmla="*/ 66 h 96"/>
                <a:gd name="T34" fmla="*/ 10 w 51"/>
                <a:gd name="T35" fmla="*/ 70 h 96"/>
                <a:gd name="T36" fmla="*/ 11 w 51"/>
                <a:gd name="T37" fmla="*/ 80 h 96"/>
                <a:gd name="T38" fmla="*/ 12 w 51"/>
                <a:gd name="T39" fmla="*/ 91 h 96"/>
                <a:gd name="T40" fmla="*/ 23 w 51"/>
                <a:gd name="T41" fmla="*/ 95 h 96"/>
                <a:gd name="T42" fmla="*/ 34 w 51"/>
                <a:gd name="T43" fmla="*/ 95 h 96"/>
                <a:gd name="T44" fmla="*/ 41 w 51"/>
                <a:gd name="T45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96">
                  <a:moveTo>
                    <a:pt x="41" y="82"/>
                  </a:moveTo>
                  <a:lnTo>
                    <a:pt x="40" y="61"/>
                  </a:lnTo>
                  <a:lnTo>
                    <a:pt x="32" y="55"/>
                  </a:lnTo>
                  <a:lnTo>
                    <a:pt x="38" y="48"/>
                  </a:lnTo>
                  <a:lnTo>
                    <a:pt x="44" y="21"/>
                  </a:lnTo>
                  <a:lnTo>
                    <a:pt x="47" y="15"/>
                  </a:lnTo>
                  <a:lnTo>
                    <a:pt x="50" y="10"/>
                  </a:lnTo>
                  <a:lnTo>
                    <a:pt x="46" y="5"/>
                  </a:lnTo>
                  <a:lnTo>
                    <a:pt x="36" y="9"/>
                  </a:lnTo>
                  <a:lnTo>
                    <a:pt x="23" y="10"/>
                  </a:lnTo>
                  <a:lnTo>
                    <a:pt x="19" y="0"/>
                  </a:lnTo>
                  <a:lnTo>
                    <a:pt x="14" y="13"/>
                  </a:lnTo>
                  <a:lnTo>
                    <a:pt x="14" y="28"/>
                  </a:lnTo>
                  <a:lnTo>
                    <a:pt x="16" y="34"/>
                  </a:lnTo>
                  <a:lnTo>
                    <a:pt x="10" y="44"/>
                  </a:lnTo>
                  <a:lnTo>
                    <a:pt x="1" y="50"/>
                  </a:lnTo>
                  <a:lnTo>
                    <a:pt x="0" y="66"/>
                  </a:lnTo>
                  <a:lnTo>
                    <a:pt x="10" y="70"/>
                  </a:lnTo>
                  <a:lnTo>
                    <a:pt x="11" y="80"/>
                  </a:lnTo>
                  <a:lnTo>
                    <a:pt x="12" y="91"/>
                  </a:lnTo>
                  <a:lnTo>
                    <a:pt x="23" y="95"/>
                  </a:lnTo>
                  <a:lnTo>
                    <a:pt x="34" y="95"/>
                  </a:lnTo>
                  <a:lnTo>
                    <a:pt x="41" y="8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50" name="Freeform 256">
              <a:extLst>
                <a:ext uri="{FF2B5EF4-FFF2-40B4-BE49-F238E27FC236}">
                  <a16:creationId xmlns:a16="http://schemas.microsoft.com/office/drawing/2014/main" id="{8A6EA7AF-E7F7-826D-FB8C-76B2DEA16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304" y="3261940"/>
              <a:ext cx="24785" cy="42698"/>
            </a:xfrm>
            <a:custGeom>
              <a:avLst/>
              <a:gdLst>
                <a:gd name="T0" fmla="*/ 14 w 15"/>
                <a:gd name="T1" fmla="*/ 0 h 27"/>
                <a:gd name="T2" fmla="*/ 9 w 15"/>
                <a:gd name="T3" fmla="*/ 4 h 27"/>
                <a:gd name="T4" fmla="*/ 0 w 15"/>
                <a:gd name="T5" fmla="*/ 10 h 27"/>
                <a:gd name="T6" fmla="*/ 3 w 15"/>
                <a:gd name="T7" fmla="*/ 20 h 27"/>
                <a:gd name="T8" fmla="*/ 10 w 15"/>
                <a:gd name="T9" fmla="*/ 26 h 27"/>
                <a:gd name="T10" fmla="*/ 14 w 15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7">
                  <a:moveTo>
                    <a:pt x="14" y="0"/>
                  </a:moveTo>
                  <a:lnTo>
                    <a:pt x="9" y="4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10" y="26"/>
                  </a:lnTo>
                  <a:lnTo>
                    <a:pt x="14" y="0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51" name="Freeform 257">
              <a:extLst>
                <a:ext uri="{FF2B5EF4-FFF2-40B4-BE49-F238E27FC236}">
                  <a16:creationId xmlns:a16="http://schemas.microsoft.com/office/drawing/2014/main" id="{64DBBBE7-1A67-6E5A-041B-5B4D0967F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419" y="3317034"/>
              <a:ext cx="31670" cy="53716"/>
            </a:xfrm>
            <a:custGeom>
              <a:avLst/>
              <a:gdLst>
                <a:gd name="T0" fmla="*/ 2 w 20"/>
                <a:gd name="T1" fmla="*/ 3 h 35"/>
                <a:gd name="T2" fmla="*/ 5 w 20"/>
                <a:gd name="T3" fmla="*/ 3 h 35"/>
                <a:gd name="T4" fmla="*/ 12 w 20"/>
                <a:gd name="T5" fmla="*/ 1 h 35"/>
                <a:gd name="T6" fmla="*/ 16 w 20"/>
                <a:gd name="T7" fmla="*/ 0 h 35"/>
                <a:gd name="T8" fmla="*/ 18 w 20"/>
                <a:gd name="T9" fmla="*/ 5 h 35"/>
                <a:gd name="T10" fmla="*/ 19 w 20"/>
                <a:gd name="T11" fmla="*/ 13 h 35"/>
                <a:gd name="T12" fmla="*/ 18 w 20"/>
                <a:gd name="T13" fmla="*/ 20 h 35"/>
                <a:gd name="T14" fmla="*/ 16 w 20"/>
                <a:gd name="T15" fmla="*/ 31 h 35"/>
                <a:gd name="T16" fmla="*/ 9 w 20"/>
                <a:gd name="T17" fmla="*/ 34 h 35"/>
                <a:gd name="T18" fmla="*/ 3 w 20"/>
                <a:gd name="T19" fmla="*/ 31 h 35"/>
                <a:gd name="T20" fmla="*/ 3 w 20"/>
                <a:gd name="T21" fmla="*/ 23 h 35"/>
                <a:gd name="T22" fmla="*/ 3 w 20"/>
                <a:gd name="T23" fmla="*/ 14 h 35"/>
                <a:gd name="T24" fmla="*/ 0 w 20"/>
                <a:gd name="T25" fmla="*/ 8 h 35"/>
                <a:gd name="T26" fmla="*/ 2 w 20"/>
                <a:gd name="T2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5">
                  <a:moveTo>
                    <a:pt x="2" y="3"/>
                  </a:moveTo>
                  <a:lnTo>
                    <a:pt x="5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8" y="5"/>
                  </a:lnTo>
                  <a:lnTo>
                    <a:pt x="19" y="13"/>
                  </a:lnTo>
                  <a:lnTo>
                    <a:pt x="18" y="20"/>
                  </a:lnTo>
                  <a:lnTo>
                    <a:pt x="16" y="31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3" y="14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52" name="Freeform 258">
              <a:extLst>
                <a:ext uri="{FF2B5EF4-FFF2-40B4-BE49-F238E27FC236}">
                  <a16:creationId xmlns:a16="http://schemas.microsoft.com/office/drawing/2014/main" id="{65BB4B91-64E7-0A0F-7EF9-DF32FAA71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380" y="3292242"/>
              <a:ext cx="119792" cy="122582"/>
            </a:xfrm>
            <a:custGeom>
              <a:avLst/>
              <a:gdLst>
                <a:gd name="T0" fmla="*/ 34 w 76"/>
                <a:gd name="T1" fmla="*/ 58 h 80"/>
                <a:gd name="T2" fmla="*/ 16 w 76"/>
                <a:gd name="T3" fmla="*/ 54 h 80"/>
                <a:gd name="T4" fmla="*/ 14 w 76"/>
                <a:gd name="T5" fmla="*/ 45 h 80"/>
                <a:gd name="T6" fmla="*/ 1 w 76"/>
                <a:gd name="T7" fmla="*/ 32 h 80"/>
                <a:gd name="T8" fmla="*/ 0 w 76"/>
                <a:gd name="T9" fmla="*/ 21 h 80"/>
                <a:gd name="T10" fmla="*/ 13 w 76"/>
                <a:gd name="T11" fmla="*/ 10 h 80"/>
                <a:gd name="T12" fmla="*/ 24 w 76"/>
                <a:gd name="T13" fmla="*/ 14 h 80"/>
                <a:gd name="T14" fmla="*/ 38 w 76"/>
                <a:gd name="T15" fmla="*/ 3 h 80"/>
                <a:gd name="T16" fmla="*/ 45 w 76"/>
                <a:gd name="T17" fmla="*/ 3 h 80"/>
                <a:gd name="T18" fmla="*/ 58 w 76"/>
                <a:gd name="T19" fmla="*/ 7 h 80"/>
                <a:gd name="T20" fmla="*/ 67 w 76"/>
                <a:gd name="T21" fmla="*/ 0 h 80"/>
                <a:gd name="T22" fmla="*/ 75 w 76"/>
                <a:gd name="T23" fmla="*/ 0 h 80"/>
                <a:gd name="T24" fmla="*/ 75 w 76"/>
                <a:gd name="T25" fmla="*/ 13 h 80"/>
                <a:gd name="T26" fmla="*/ 66 w 76"/>
                <a:gd name="T27" fmla="*/ 14 h 80"/>
                <a:gd name="T28" fmla="*/ 61 w 76"/>
                <a:gd name="T29" fmla="*/ 19 h 80"/>
                <a:gd name="T30" fmla="*/ 56 w 76"/>
                <a:gd name="T31" fmla="*/ 24 h 80"/>
                <a:gd name="T32" fmla="*/ 60 w 76"/>
                <a:gd name="T33" fmla="*/ 31 h 80"/>
                <a:gd name="T34" fmla="*/ 49 w 76"/>
                <a:gd name="T35" fmla="*/ 33 h 80"/>
                <a:gd name="T36" fmla="*/ 45 w 76"/>
                <a:gd name="T37" fmla="*/ 30 h 80"/>
                <a:gd name="T38" fmla="*/ 40 w 76"/>
                <a:gd name="T39" fmla="*/ 31 h 80"/>
                <a:gd name="T40" fmla="*/ 45 w 76"/>
                <a:gd name="T41" fmla="*/ 37 h 80"/>
                <a:gd name="T42" fmla="*/ 38 w 76"/>
                <a:gd name="T43" fmla="*/ 45 h 80"/>
                <a:gd name="T44" fmla="*/ 48 w 76"/>
                <a:gd name="T45" fmla="*/ 49 h 80"/>
                <a:gd name="T46" fmla="*/ 61 w 76"/>
                <a:gd name="T47" fmla="*/ 58 h 80"/>
                <a:gd name="T48" fmla="*/ 64 w 76"/>
                <a:gd name="T49" fmla="*/ 65 h 80"/>
                <a:gd name="T50" fmla="*/ 59 w 76"/>
                <a:gd name="T51" fmla="*/ 64 h 80"/>
                <a:gd name="T52" fmla="*/ 45 w 76"/>
                <a:gd name="T53" fmla="*/ 69 h 80"/>
                <a:gd name="T54" fmla="*/ 50 w 76"/>
                <a:gd name="T55" fmla="*/ 77 h 80"/>
                <a:gd name="T56" fmla="*/ 26 w 76"/>
                <a:gd name="T57" fmla="*/ 79 h 80"/>
                <a:gd name="T58" fmla="*/ 26 w 76"/>
                <a:gd name="T59" fmla="*/ 69 h 80"/>
                <a:gd name="T60" fmla="*/ 16 w 76"/>
                <a:gd name="T61" fmla="*/ 65 h 80"/>
                <a:gd name="T62" fmla="*/ 26 w 76"/>
                <a:gd name="T63" fmla="*/ 61 h 80"/>
                <a:gd name="T64" fmla="*/ 32 w 76"/>
                <a:gd name="T65" fmla="*/ 60 h 80"/>
                <a:gd name="T66" fmla="*/ 34 w 76"/>
                <a:gd name="T67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80">
                  <a:moveTo>
                    <a:pt x="34" y="58"/>
                  </a:moveTo>
                  <a:lnTo>
                    <a:pt x="16" y="54"/>
                  </a:lnTo>
                  <a:lnTo>
                    <a:pt x="14" y="45"/>
                  </a:lnTo>
                  <a:lnTo>
                    <a:pt x="1" y="32"/>
                  </a:lnTo>
                  <a:lnTo>
                    <a:pt x="0" y="21"/>
                  </a:lnTo>
                  <a:lnTo>
                    <a:pt x="13" y="10"/>
                  </a:lnTo>
                  <a:lnTo>
                    <a:pt x="24" y="14"/>
                  </a:lnTo>
                  <a:lnTo>
                    <a:pt x="38" y="3"/>
                  </a:lnTo>
                  <a:lnTo>
                    <a:pt x="45" y="3"/>
                  </a:lnTo>
                  <a:lnTo>
                    <a:pt x="58" y="7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13"/>
                  </a:lnTo>
                  <a:lnTo>
                    <a:pt x="66" y="14"/>
                  </a:lnTo>
                  <a:lnTo>
                    <a:pt x="61" y="19"/>
                  </a:lnTo>
                  <a:lnTo>
                    <a:pt x="56" y="24"/>
                  </a:lnTo>
                  <a:lnTo>
                    <a:pt x="60" y="31"/>
                  </a:lnTo>
                  <a:lnTo>
                    <a:pt x="49" y="33"/>
                  </a:lnTo>
                  <a:lnTo>
                    <a:pt x="45" y="30"/>
                  </a:lnTo>
                  <a:lnTo>
                    <a:pt x="40" y="31"/>
                  </a:lnTo>
                  <a:lnTo>
                    <a:pt x="45" y="37"/>
                  </a:lnTo>
                  <a:lnTo>
                    <a:pt x="38" y="45"/>
                  </a:lnTo>
                  <a:lnTo>
                    <a:pt x="48" y="49"/>
                  </a:lnTo>
                  <a:lnTo>
                    <a:pt x="61" y="58"/>
                  </a:lnTo>
                  <a:lnTo>
                    <a:pt x="64" y="65"/>
                  </a:lnTo>
                  <a:lnTo>
                    <a:pt x="59" y="64"/>
                  </a:lnTo>
                  <a:lnTo>
                    <a:pt x="45" y="69"/>
                  </a:lnTo>
                  <a:lnTo>
                    <a:pt x="50" y="77"/>
                  </a:lnTo>
                  <a:lnTo>
                    <a:pt x="26" y="79"/>
                  </a:lnTo>
                  <a:lnTo>
                    <a:pt x="26" y="69"/>
                  </a:lnTo>
                  <a:lnTo>
                    <a:pt x="16" y="65"/>
                  </a:lnTo>
                  <a:lnTo>
                    <a:pt x="26" y="61"/>
                  </a:lnTo>
                  <a:lnTo>
                    <a:pt x="32" y="60"/>
                  </a:lnTo>
                  <a:lnTo>
                    <a:pt x="34" y="58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53" name="Freeform 259">
              <a:extLst>
                <a:ext uri="{FF2B5EF4-FFF2-40B4-BE49-F238E27FC236}">
                  <a16:creationId xmlns:a16="http://schemas.microsoft.com/office/drawing/2014/main" id="{C72B6F0C-D710-0ACC-38D0-FF6352136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834" y="2890060"/>
              <a:ext cx="184507" cy="236901"/>
            </a:xfrm>
            <a:custGeom>
              <a:avLst/>
              <a:gdLst>
                <a:gd name="T0" fmla="*/ 119 w 120"/>
                <a:gd name="T1" fmla="*/ 73 h 152"/>
                <a:gd name="T2" fmla="*/ 79 w 120"/>
                <a:gd name="T3" fmla="*/ 90 h 152"/>
                <a:gd name="T4" fmla="*/ 119 w 120"/>
                <a:gd name="T5" fmla="*/ 73 h 152"/>
                <a:gd name="T6" fmla="*/ 110 w 120"/>
                <a:gd name="T7" fmla="*/ 47 h 152"/>
                <a:gd name="T8" fmla="*/ 113 w 120"/>
                <a:gd name="T9" fmla="*/ 18 h 152"/>
                <a:gd name="T10" fmla="*/ 108 w 120"/>
                <a:gd name="T11" fmla="*/ 14 h 152"/>
                <a:gd name="T12" fmla="*/ 73 w 120"/>
                <a:gd name="T13" fmla="*/ 20 h 152"/>
                <a:gd name="T14" fmla="*/ 66 w 120"/>
                <a:gd name="T15" fmla="*/ 12 h 152"/>
                <a:gd name="T16" fmla="*/ 60 w 120"/>
                <a:gd name="T17" fmla="*/ 0 h 152"/>
                <a:gd name="T18" fmla="*/ 43 w 120"/>
                <a:gd name="T19" fmla="*/ 4 h 152"/>
                <a:gd name="T20" fmla="*/ 43 w 120"/>
                <a:gd name="T21" fmla="*/ 19 h 152"/>
                <a:gd name="T22" fmla="*/ 43 w 120"/>
                <a:gd name="T23" fmla="*/ 25 h 152"/>
                <a:gd name="T24" fmla="*/ 38 w 120"/>
                <a:gd name="T25" fmla="*/ 25 h 152"/>
                <a:gd name="T26" fmla="*/ 21 w 120"/>
                <a:gd name="T27" fmla="*/ 31 h 152"/>
                <a:gd name="T28" fmla="*/ 21 w 120"/>
                <a:gd name="T29" fmla="*/ 46 h 152"/>
                <a:gd name="T30" fmla="*/ 13 w 120"/>
                <a:gd name="T31" fmla="*/ 60 h 152"/>
                <a:gd name="T32" fmla="*/ 3 w 120"/>
                <a:gd name="T33" fmla="*/ 67 h 152"/>
                <a:gd name="T34" fmla="*/ 0 w 120"/>
                <a:gd name="T35" fmla="*/ 84 h 152"/>
                <a:gd name="T36" fmla="*/ 9 w 120"/>
                <a:gd name="T37" fmla="*/ 88 h 152"/>
                <a:gd name="T38" fmla="*/ 8 w 120"/>
                <a:gd name="T39" fmla="*/ 98 h 152"/>
                <a:gd name="T40" fmla="*/ 18 w 120"/>
                <a:gd name="T41" fmla="*/ 105 h 152"/>
                <a:gd name="T42" fmla="*/ 31 w 120"/>
                <a:gd name="T43" fmla="*/ 116 h 152"/>
                <a:gd name="T44" fmla="*/ 25 w 120"/>
                <a:gd name="T45" fmla="*/ 124 h 152"/>
                <a:gd name="T46" fmla="*/ 28 w 120"/>
                <a:gd name="T47" fmla="*/ 146 h 152"/>
                <a:gd name="T48" fmla="*/ 36 w 120"/>
                <a:gd name="T49" fmla="*/ 147 h 152"/>
                <a:gd name="T50" fmla="*/ 46 w 120"/>
                <a:gd name="T51" fmla="*/ 144 h 152"/>
                <a:gd name="T52" fmla="*/ 54 w 120"/>
                <a:gd name="T53" fmla="*/ 149 h 152"/>
                <a:gd name="T54" fmla="*/ 60 w 120"/>
                <a:gd name="T55" fmla="*/ 150 h 152"/>
                <a:gd name="T56" fmla="*/ 65 w 120"/>
                <a:gd name="T57" fmla="*/ 151 h 152"/>
                <a:gd name="T58" fmla="*/ 83 w 120"/>
                <a:gd name="T59" fmla="*/ 143 h 152"/>
                <a:gd name="T60" fmla="*/ 97 w 120"/>
                <a:gd name="T61" fmla="*/ 136 h 152"/>
                <a:gd name="T62" fmla="*/ 101 w 120"/>
                <a:gd name="T63" fmla="*/ 131 h 152"/>
                <a:gd name="T64" fmla="*/ 102 w 120"/>
                <a:gd name="T65" fmla="*/ 115 h 152"/>
                <a:gd name="T66" fmla="*/ 79 w 120"/>
                <a:gd name="T67" fmla="*/ 90 h 152"/>
                <a:gd name="T68" fmla="*/ 119 w 120"/>
                <a:gd name="T69" fmla="*/ 7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152">
                  <a:moveTo>
                    <a:pt x="119" y="73"/>
                  </a:moveTo>
                  <a:lnTo>
                    <a:pt x="79" y="90"/>
                  </a:lnTo>
                  <a:lnTo>
                    <a:pt x="119" y="73"/>
                  </a:lnTo>
                  <a:lnTo>
                    <a:pt x="110" y="47"/>
                  </a:lnTo>
                  <a:lnTo>
                    <a:pt x="113" y="18"/>
                  </a:lnTo>
                  <a:lnTo>
                    <a:pt x="108" y="14"/>
                  </a:lnTo>
                  <a:lnTo>
                    <a:pt x="73" y="20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3" y="4"/>
                  </a:lnTo>
                  <a:lnTo>
                    <a:pt x="43" y="19"/>
                  </a:lnTo>
                  <a:lnTo>
                    <a:pt x="43" y="25"/>
                  </a:lnTo>
                  <a:lnTo>
                    <a:pt x="38" y="25"/>
                  </a:lnTo>
                  <a:lnTo>
                    <a:pt x="21" y="31"/>
                  </a:lnTo>
                  <a:lnTo>
                    <a:pt x="21" y="46"/>
                  </a:lnTo>
                  <a:lnTo>
                    <a:pt x="13" y="60"/>
                  </a:lnTo>
                  <a:lnTo>
                    <a:pt x="3" y="67"/>
                  </a:lnTo>
                  <a:lnTo>
                    <a:pt x="0" y="84"/>
                  </a:lnTo>
                  <a:lnTo>
                    <a:pt x="9" y="88"/>
                  </a:lnTo>
                  <a:lnTo>
                    <a:pt x="8" y="98"/>
                  </a:lnTo>
                  <a:lnTo>
                    <a:pt x="18" y="105"/>
                  </a:lnTo>
                  <a:lnTo>
                    <a:pt x="31" y="116"/>
                  </a:lnTo>
                  <a:lnTo>
                    <a:pt x="25" y="124"/>
                  </a:lnTo>
                  <a:lnTo>
                    <a:pt x="28" y="146"/>
                  </a:lnTo>
                  <a:lnTo>
                    <a:pt x="36" y="147"/>
                  </a:lnTo>
                  <a:lnTo>
                    <a:pt x="46" y="144"/>
                  </a:lnTo>
                  <a:lnTo>
                    <a:pt x="54" y="149"/>
                  </a:lnTo>
                  <a:lnTo>
                    <a:pt x="60" y="150"/>
                  </a:lnTo>
                  <a:lnTo>
                    <a:pt x="65" y="151"/>
                  </a:lnTo>
                  <a:lnTo>
                    <a:pt x="83" y="143"/>
                  </a:lnTo>
                  <a:lnTo>
                    <a:pt x="97" y="136"/>
                  </a:lnTo>
                  <a:lnTo>
                    <a:pt x="101" y="131"/>
                  </a:lnTo>
                  <a:lnTo>
                    <a:pt x="102" y="115"/>
                  </a:lnTo>
                  <a:lnTo>
                    <a:pt x="79" y="90"/>
                  </a:lnTo>
                  <a:lnTo>
                    <a:pt x="119" y="7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54" name="Freeform 260">
              <a:extLst>
                <a:ext uri="{FF2B5EF4-FFF2-40B4-BE49-F238E27FC236}">
                  <a16:creationId xmlns:a16="http://schemas.microsoft.com/office/drawing/2014/main" id="{C3EA7306-3BC4-60DC-1B05-2FF651915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195" y="2888683"/>
              <a:ext cx="203784" cy="162525"/>
            </a:xfrm>
            <a:custGeom>
              <a:avLst/>
              <a:gdLst>
                <a:gd name="T0" fmla="*/ 9 w 132"/>
                <a:gd name="T1" fmla="*/ 74 h 105"/>
                <a:gd name="T2" fmla="*/ 0 w 132"/>
                <a:gd name="T3" fmla="*/ 48 h 105"/>
                <a:gd name="T4" fmla="*/ 3 w 132"/>
                <a:gd name="T5" fmla="*/ 19 h 105"/>
                <a:gd name="T6" fmla="*/ 43 w 132"/>
                <a:gd name="T7" fmla="*/ 0 h 105"/>
                <a:gd name="T8" fmla="*/ 57 w 132"/>
                <a:gd name="T9" fmla="*/ 7 h 105"/>
                <a:gd name="T10" fmla="*/ 77 w 132"/>
                <a:gd name="T11" fmla="*/ 3 h 105"/>
                <a:gd name="T12" fmla="*/ 101 w 132"/>
                <a:gd name="T13" fmla="*/ 13 h 105"/>
                <a:gd name="T14" fmla="*/ 120 w 132"/>
                <a:gd name="T15" fmla="*/ 30 h 105"/>
                <a:gd name="T16" fmla="*/ 120 w 132"/>
                <a:gd name="T17" fmla="*/ 50 h 105"/>
                <a:gd name="T18" fmla="*/ 129 w 132"/>
                <a:gd name="T19" fmla="*/ 50 h 105"/>
                <a:gd name="T20" fmla="*/ 130 w 132"/>
                <a:gd name="T21" fmla="*/ 66 h 105"/>
                <a:gd name="T22" fmla="*/ 131 w 132"/>
                <a:gd name="T23" fmla="*/ 93 h 105"/>
                <a:gd name="T24" fmla="*/ 120 w 132"/>
                <a:gd name="T25" fmla="*/ 101 h 105"/>
                <a:gd name="T26" fmla="*/ 96 w 132"/>
                <a:gd name="T27" fmla="*/ 103 h 105"/>
                <a:gd name="T28" fmla="*/ 73 w 132"/>
                <a:gd name="T29" fmla="*/ 104 h 105"/>
                <a:gd name="T30" fmla="*/ 57 w 132"/>
                <a:gd name="T31" fmla="*/ 95 h 105"/>
                <a:gd name="T32" fmla="*/ 23 w 132"/>
                <a:gd name="T33" fmla="*/ 84 h 105"/>
                <a:gd name="T34" fmla="*/ 9 w 132"/>
                <a:gd name="T35" fmla="*/ 7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05">
                  <a:moveTo>
                    <a:pt x="9" y="74"/>
                  </a:moveTo>
                  <a:lnTo>
                    <a:pt x="0" y="48"/>
                  </a:lnTo>
                  <a:lnTo>
                    <a:pt x="3" y="19"/>
                  </a:lnTo>
                  <a:lnTo>
                    <a:pt x="43" y="0"/>
                  </a:lnTo>
                  <a:lnTo>
                    <a:pt x="57" y="7"/>
                  </a:lnTo>
                  <a:lnTo>
                    <a:pt x="77" y="3"/>
                  </a:lnTo>
                  <a:lnTo>
                    <a:pt x="101" y="13"/>
                  </a:lnTo>
                  <a:lnTo>
                    <a:pt x="120" y="30"/>
                  </a:lnTo>
                  <a:lnTo>
                    <a:pt x="120" y="50"/>
                  </a:lnTo>
                  <a:lnTo>
                    <a:pt x="129" y="50"/>
                  </a:lnTo>
                  <a:lnTo>
                    <a:pt x="130" y="66"/>
                  </a:lnTo>
                  <a:lnTo>
                    <a:pt x="131" y="93"/>
                  </a:lnTo>
                  <a:lnTo>
                    <a:pt x="120" y="101"/>
                  </a:lnTo>
                  <a:lnTo>
                    <a:pt x="96" y="103"/>
                  </a:lnTo>
                  <a:lnTo>
                    <a:pt x="73" y="104"/>
                  </a:lnTo>
                  <a:lnTo>
                    <a:pt x="57" y="95"/>
                  </a:lnTo>
                  <a:lnTo>
                    <a:pt x="23" y="84"/>
                  </a:lnTo>
                  <a:lnTo>
                    <a:pt x="9" y="74"/>
                  </a:lnTo>
                </a:path>
              </a:pathLst>
            </a:custGeom>
            <a:solidFill>
              <a:srgbClr val="21992A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55" name="Freeform 261">
              <a:extLst>
                <a:ext uri="{FF2B5EF4-FFF2-40B4-BE49-F238E27FC236}">
                  <a16:creationId xmlns:a16="http://schemas.microsoft.com/office/drawing/2014/main" id="{1A36B1B3-36FD-2157-236F-8DA983AED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119" y="2407993"/>
              <a:ext cx="235454" cy="465539"/>
            </a:xfrm>
            <a:custGeom>
              <a:avLst/>
              <a:gdLst>
                <a:gd name="T0" fmla="*/ 0 w 153"/>
                <a:gd name="T1" fmla="*/ 234 h 301"/>
                <a:gd name="T2" fmla="*/ 5 w 153"/>
                <a:gd name="T3" fmla="*/ 225 h 301"/>
                <a:gd name="T4" fmla="*/ 9 w 153"/>
                <a:gd name="T5" fmla="*/ 206 h 301"/>
                <a:gd name="T6" fmla="*/ 24 w 153"/>
                <a:gd name="T7" fmla="*/ 199 h 301"/>
                <a:gd name="T8" fmla="*/ 20 w 153"/>
                <a:gd name="T9" fmla="*/ 182 h 301"/>
                <a:gd name="T10" fmla="*/ 13 w 153"/>
                <a:gd name="T11" fmla="*/ 166 h 301"/>
                <a:gd name="T12" fmla="*/ 9 w 153"/>
                <a:gd name="T13" fmla="*/ 150 h 301"/>
                <a:gd name="T14" fmla="*/ 6 w 153"/>
                <a:gd name="T15" fmla="*/ 123 h 301"/>
                <a:gd name="T16" fmla="*/ 9 w 153"/>
                <a:gd name="T17" fmla="*/ 113 h 301"/>
                <a:gd name="T18" fmla="*/ 24 w 153"/>
                <a:gd name="T19" fmla="*/ 116 h 301"/>
                <a:gd name="T20" fmla="*/ 31 w 153"/>
                <a:gd name="T21" fmla="*/ 111 h 301"/>
                <a:gd name="T22" fmla="*/ 21 w 153"/>
                <a:gd name="T23" fmla="*/ 104 h 301"/>
                <a:gd name="T24" fmla="*/ 28 w 153"/>
                <a:gd name="T25" fmla="*/ 90 h 301"/>
                <a:gd name="T26" fmla="*/ 31 w 153"/>
                <a:gd name="T27" fmla="*/ 72 h 301"/>
                <a:gd name="T28" fmla="*/ 37 w 153"/>
                <a:gd name="T29" fmla="*/ 68 h 301"/>
                <a:gd name="T30" fmla="*/ 42 w 153"/>
                <a:gd name="T31" fmla="*/ 57 h 301"/>
                <a:gd name="T32" fmla="*/ 51 w 153"/>
                <a:gd name="T33" fmla="*/ 57 h 301"/>
                <a:gd name="T34" fmla="*/ 53 w 153"/>
                <a:gd name="T35" fmla="*/ 43 h 301"/>
                <a:gd name="T36" fmla="*/ 61 w 153"/>
                <a:gd name="T37" fmla="*/ 39 h 301"/>
                <a:gd name="T38" fmla="*/ 63 w 153"/>
                <a:gd name="T39" fmla="*/ 26 h 301"/>
                <a:gd name="T40" fmla="*/ 71 w 153"/>
                <a:gd name="T41" fmla="*/ 29 h 301"/>
                <a:gd name="T42" fmla="*/ 79 w 153"/>
                <a:gd name="T43" fmla="*/ 25 h 301"/>
                <a:gd name="T44" fmla="*/ 87 w 153"/>
                <a:gd name="T45" fmla="*/ 17 h 301"/>
                <a:gd name="T46" fmla="*/ 97 w 153"/>
                <a:gd name="T47" fmla="*/ 17 h 301"/>
                <a:gd name="T48" fmla="*/ 110 w 153"/>
                <a:gd name="T49" fmla="*/ 17 h 301"/>
                <a:gd name="T50" fmla="*/ 118 w 153"/>
                <a:gd name="T51" fmla="*/ 8 h 301"/>
                <a:gd name="T52" fmla="*/ 127 w 153"/>
                <a:gd name="T53" fmla="*/ 0 h 301"/>
                <a:gd name="T54" fmla="*/ 138 w 153"/>
                <a:gd name="T55" fmla="*/ 13 h 301"/>
                <a:gd name="T56" fmla="*/ 149 w 153"/>
                <a:gd name="T57" fmla="*/ 23 h 301"/>
                <a:gd name="T58" fmla="*/ 150 w 153"/>
                <a:gd name="T59" fmla="*/ 32 h 301"/>
                <a:gd name="T60" fmla="*/ 152 w 153"/>
                <a:gd name="T61" fmla="*/ 63 h 301"/>
                <a:gd name="T62" fmla="*/ 142 w 153"/>
                <a:gd name="T63" fmla="*/ 70 h 301"/>
                <a:gd name="T64" fmla="*/ 131 w 153"/>
                <a:gd name="T65" fmla="*/ 79 h 301"/>
                <a:gd name="T66" fmla="*/ 127 w 153"/>
                <a:gd name="T67" fmla="*/ 96 h 301"/>
                <a:gd name="T68" fmla="*/ 127 w 153"/>
                <a:gd name="T69" fmla="*/ 107 h 301"/>
                <a:gd name="T70" fmla="*/ 112 w 153"/>
                <a:gd name="T71" fmla="*/ 117 h 301"/>
                <a:gd name="T72" fmla="*/ 104 w 153"/>
                <a:gd name="T73" fmla="*/ 128 h 301"/>
                <a:gd name="T74" fmla="*/ 84 w 153"/>
                <a:gd name="T75" fmla="*/ 132 h 301"/>
                <a:gd name="T76" fmla="*/ 76 w 153"/>
                <a:gd name="T77" fmla="*/ 148 h 301"/>
                <a:gd name="T78" fmla="*/ 76 w 153"/>
                <a:gd name="T79" fmla="*/ 176 h 301"/>
                <a:gd name="T80" fmla="*/ 87 w 153"/>
                <a:gd name="T81" fmla="*/ 189 h 301"/>
                <a:gd name="T82" fmla="*/ 93 w 153"/>
                <a:gd name="T83" fmla="*/ 200 h 301"/>
                <a:gd name="T84" fmla="*/ 69 w 153"/>
                <a:gd name="T85" fmla="*/ 211 h 301"/>
                <a:gd name="T86" fmla="*/ 80 w 153"/>
                <a:gd name="T87" fmla="*/ 211 h 301"/>
                <a:gd name="T88" fmla="*/ 87 w 153"/>
                <a:gd name="T89" fmla="*/ 217 h 301"/>
                <a:gd name="T90" fmla="*/ 90 w 153"/>
                <a:gd name="T91" fmla="*/ 228 h 301"/>
                <a:gd name="T92" fmla="*/ 82 w 153"/>
                <a:gd name="T93" fmla="*/ 234 h 301"/>
                <a:gd name="T94" fmla="*/ 71 w 153"/>
                <a:gd name="T95" fmla="*/ 245 h 301"/>
                <a:gd name="T96" fmla="*/ 71 w 153"/>
                <a:gd name="T97" fmla="*/ 265 h 301"/>
                <a:gd name="T98" fmla="*/ 60 w 153"/>
                <a:gd name="T99" fmla="*/ 272 h 301"/>
                <a:gd name="T100" fmla="*/ 57 w 153"/>
                <a:gd name="T101" fmla="*/ 283 h 301"/>
                <a:gd name="T102" fmla="*/ 45 w 153"/>
                <a:gd name="T103" fmla="*/ 290 h 301"/>
                <a:gd name="T104" fmla="*/ 39 w 153"/>
                <a:gd name="T105" fmla="*/ 300 h 301"/>
                <a:gd name="T106" fmla="*/ 23 w 153"/>
                <a:gd name="T107" fmla="*/ 294 h 301"/>
                <a:gd name="T108" fmla="*/ 24 w 153"/>
                <a:gd name="T109" fmla="*/ 275 h 301"/>
                <a:gd name="T110" fmla="*/ 15 w 153"/>
                <a:gd name="T111" fmla="*/ 272 h 301"/>
                <a:gd name="T112" fmla="*/ 13 w 153"/>
                <a:gd name="T113" fmla="*/ 261 h 301"/>
                <a:gd name="T114" fmla="*/ 6 w 153"/>
                <a:gd name="T115" fmla="*/ 247 h 301"/>
                <a:gd name="T116" fmla="*/ 0 w 153"/>
                <a:gd name="T117" fmla="*/ 23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301">
                  <a:moveTo>
                    <a:pt x="0" y="234"/>
                  </a:moveTo>
                  <a:lnTo>
                    <a:pt x="5" y="225"/>
                  </a:lnTo>
                  <a:lnTo>
                    <a:pt x="9" y="206"/>
                  </a:lnTo>
                  <a:lnTo>
                    <a:pt x="24" y="199"/>
                  </a:lnTo>
                  <a:lnTo>
                    <a:pt x="20" y="182"/>
                  </a:lnTo>
                  <a:lnTo>
                    <a:pt x="13" y="166"/>
                  </a:lnTo>
                  <a:lnTo>
                    <a:pt x="9" y="150"/>
                  </a:lnTo>
                  <a:lnTo>
                    <a:pt x="6" y="123"/>
                  </a:lnTo>
                  <a:lnTo>
                    <a:pt x="9" y="113"/>
                  </a:lnTo>
                  <a:lnTo>
                    <a:pt x="24" y="116"/>
                  </a:lnTo>
                  <a:lnTo>
                    <a:pt x="31" y="111"/>
                  </a:lnTo>
                  <a:lnTo>
                    <a:pt x="21" y="104"/>
                  </a:lnTo>
                  <a:lnTo>
                    <a:pt x="28" y="90"/>
                  </a:lnTo>
                  <a:lnTo>
                    <a:pt x="31" y="72"/>
                  </a:lnTo>
                  <a:lnTo>
                    <a:pt x="37" y="68"/>
                  </a:lnTo>
                  <a:lnTo>
                    <a:pt x="42" y="57"/>
                  </a:lnTo>
                  <a:lnTo>
                    <a:pt x="51" y="57"/>
                  </a:lnTo>
                  <a:lnTo>
                    <a:pt x="53" y="43"/>
                  </a:lnTo>
                  <a:lnTo>
                    <a:pt x="61" y="39"/>
                  </a:lnTo>
                  <a:lnTo>
                    <a:pt x="63" y="26"/>
                  </a:lnTo>
                  <a:lnTo>
                    <a:pt x="71" y="29"/>
                  </a:lnTo>
                  <a:lnTo>
                    <a:pt x="79" y="25"/>
                  </a:lnTo>
                  <a:lnTo>
                    <a:pt x="87" y="17"/>
                  </a:lnTo>
                  <a:lnTo>
                    <a:pt x="97" y="17"/>
                  </a:lnTo>
                  <a:lnTo>
                    <a:pt x="110" y="17"/>
                  </a:lnTo>
                  <a:lnTo>
                    <a:pt x="118" y="8"/>
                  </a:lnTo>
                  <a:lnTo>
                    <a:pt x="127" y="0"/>
                  </a:lnTo>
                  <a:lnTo>
                    <a:pt x="138" y="13"/>
                  </a:lnTo>
                  <a:lnTo>
                    <a:pt x="149" y="23"/>
                  </a:lnTo>
                  <a:lnTo>
                    <a:pt x="150" y="32"/>
                  </a:lnTo>
                  <a:lnTo>
                    <a:pt x="152" y="63"/>
                  </a:lnTo>
                  <a:lnTo>
                    <a:pt x="142" y="70"/>
                  </a:lnTo>
                  <a:lnTo>
                    <a:pt x="131" y="79"/>
                  </a:lnTo>
                  <a:lnTo>
                    <a:pt x="127" y="96"/>
                  </a:lnTo>
                  <a:lnTo>
                    <a:pt x="127" y="107"/>
                  </a:lnTo>
                  <a:lnTo>
                    <a:pt x="112" y="117"/>
                  </a:lnTo>
                  <a:lnTo>
                    <a:pt x="104" y="128"/>
                  </a:lnTo>
                  <a:lnTo>
                    <a:pt x="84" y="132"/>
                  </a:lnTo>
                  <a:lnTo>
                    <a:pt x="76" y="148"/>
                  </a:lnTo>
                  <a:lnTo>
                    <a:pt x="76" y="176"/>
                  </a:lnTo>
                  <a:lnTo>
                    <a:pt x="87" y="189"/>
                  </a:lnTo>
                  <a:lnTo>
                    <a:pt x="93" y="200"/>
                  </a:lnTo>
                  <a:lnTo>
                    <a:pt x="69" y="211"/>
                  </a:lnTo>
                  <a:lnTo>
                    <a:pt x="80" y="211"/>
                  </a:lnTo>
                  <a:lnTo>
                    <a:pt x="87" y="217"/>
                  </a:lnTo>
                  <a:lnTo>
                    <a:pt x="90" y="228"/>
                  </a:lnTo>
                  <a:lnTo>
                    <a:pt x="82" y="234"/>
                  </a:lnTo>
                  <a:lnTo>
                    <a:pt x="71" y="245"/>
                  </a:lnTo>
                  <a:lnTo>
                    <a:pt x="71" y="265"/>
                  </a:lnTo>
                  <a:lnTo>
                    <a:pt x="60" y="272"/>
                  </a:lnTo>
                  <a:lnTo>
                    <a:pt x="57" y="283"/>
                  </a:lnTo>
                  <a:lnTo>
                    <a:pt x="45" y="290"/>
                  </a:lnTo>
                  <a:lnTo>
                    <a:pt x="39" y="300"/>
                  </a:lnTo>
                  <a:lnTo>
                    <a:pt x="23" y="294"/>
                  </a:lnTo>
                  <a:lnTo>
                    <a:pt x="24" y="275"/>
                  </a:lnTo>
                  <a:lnTo>
                    <a:pt x="15" y="272"/>
                  </a:lnTo>
                  <a:lnTo>
                    <a:pt x="13" y="261"/>
                  </a:lnTo>
                  <a:lnTo>
                    <a:pt x="6" y="247"/>
                  </a:lnTo>
                  <a:lnTo>
                    <a:pt x="0" y="234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56" name="Freeform 262">
              <a:extLst>
                <a:ext uri="{FF2B5EF4-FFF2-40B4-BE49-F238E27FC236}">
                  <a16:creationId xmlns:a16="http://schemas.microsoft.com/office/drawing/2014/main" id="{F108BE26-0E14-9C54-4377-9381F3B97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003" y="3107678"/>
              <a:ext cx="181753" cy="132224"/>
            </a:xfrm>
            <a:custGeom>
              <a:avLst/>
              <a:gdLst>
                <a:gd name="T0" fmla="*/ 42 w 118"/>
                <a:gd name="T1" fmla="*/ 68 h 85"/>
                <a:gd name="T2" fmla="*/ 33 w 118"/>
                <a:gd name="T3" fmla="*/ 61 h 85"/>
                <a:gd name="T4" fmla="*/ 20 w 118"/>
                <a:gd name="T5" fmla="*/ 53 h 85"/>
                <a:gd name="T6" fmla="*/ 4 w 118"/>
                <a:gd name="T7" fmla="*/ 45 h 85"/>
                <a:gd name="T8" fmla="*/ 0 w 118"/>
                <a:gd name="T9" fmla="*/ 31 h 85"/>
                <a:gd name="T10" fmla="*/ 14 w 118"/>
                <a:gd name="T11" fmla="*/ 27 h 85"/>
                <a:gd name="T12" fmla="*/ 25 w 118"/>
                <a:gd name="T13" fmla="*/ 10 h 85"/>
                <a:gd name="T14" fmla="*/ 31 w 118"/>
                <a:gd name="T15" fmla="*/ 1 h 85"/>
                <a:gd name="T16" fmla="*/ 51 w 118"/>
                <a:gd name="T17" fmla="*/ 0 h 85"/>
                <a:gd name="T18" fmla="*/ 59 w 118"/>
                <a:gd name="T19" fmla="*/ 6 h 85"/>
                <a:gd name="T20" fmla="*/ 80 w 118"/>
                <a:gd name="T21" fmla="*/ 8 h 85"/>
                <a:gd name="T22" fmla="*/ 88 w 118"/>
                <a:gd name="T23" fmla="*/ 4 h 85"/>
                <a:gd name="T24" fmla="*/ 108 w 118"/>
                <a:gd name="T25" fmla="*/ 24 h 85"/>
                <a:gd name="T26" fmla="*/ 109 w 118"/>
                <a:gd name="T27" fmla="*/ 41 h 85"/>
                <a:gd name="T28" fmla="*/ 117 w 118"/>
                <a:gd name="T29" fmla="*/ 59 h 85"/>
                <a:gd name="T30" fmla="*/ 115 w 118"/>
                <a:gd name="T31" fmla="*/ 69 h 85"/>
                <a:gd name="T32" fmla="*/ 104 w 118"/>
                <a:gd name="T33" fmla="*/ 79 h 85"/>
                <a:gd name="T34" fmla="*/ 91 w 118"/>
                <a:gd name="T35" fmla="*/ 81 h 85"/>
                <a:gd name="T36" fmla="*/ 70 w 118"/>
                <a:gd name="T37" fmla="*/ 84 h 85"/>
                <a:gd name="T38" fmla="*/ 66 w 118"/>
                <a:gd name="T39" fmla="*/ 71 h 85"/>
                <a:gd name="T40" fmla="*/ 50 w 118"/>
                <a:gd name="T41" fmla="*/ 65 h 85"/>
                <a:gd name="T42" fmla="*/ 46 w 118"/>
                <a:gd name="T43" fmla="*/ 71 h 85"/>
                <a:gd name="T44" fmla="*/ 42 w 118"/>
                <a:gd name="T45" fmla="*/ 6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85">
                  <a:moveTo>
                    <a:pt x="42" y="68"/>
                  </a:moveTo>
                  <a:lnTo>
                    <a:pt x="33" y="61"/>
                  </a:lnTo>
                  <a:lnTo>
                    <a:pt x="20" y="53"/>
                  </a:lnTo>
                  <a:lnTo>
                    <a:pt x="4" y="45"/>
                  </a:lnTo>
                  <a:lnTo>
                    <a:pt x="0" y="31"/>
                  </a:lnTo>
                  <a:lnTo>
                    <a:pt x="14" y="27"/>
                  </a:lnTo>
                  <a:lnTo>
                    <a:pt x="25" y="10"/>
                  </a:lnTo>
                  <a:lnTo>
                    <a:pt x="31" y="1"/>
                  </a:lnTo>
                  <a:lnTo>
                    <a:pt x="51" y="0"/>
                  </a:lnTo>
                  <a:lnTo>
                    <a:pt x="59" y="6"/>
                  </a:lnTo>
                  <a:lnTo>
                    <a:pt x="80" y="8"/>
                  </a:lnTo>
                  <a:lnTo>
                    <a:pt x="88" y="4"/>
                  </a:lnTo>
                  <a:lnTo>
                    <a:pt x="108" y="24"/>
                  </a:lnTo>
                  <a:lnTo>
                    <a:pt x="109" y="41"/>
                  </a:lnTo>
                  <a:lnTo>
                    <a:pt x="117" y="59"/>
                  </a:lnTo>
                  <a:lnTo>
                    <a:pt x="115" y="69"/>
                  </a:lnTo>
                  <a:lnTo>
                    <a:pt x="104" y="79"/>
                  </a:lnTo>
                  <a:lnTo>
                    <a:pt x="91" y="81"/>
                  </a:lnTo>
                  <a:lnTo>
                    <a:pt x="70" y="84"/>
                  </a:lnTo>
                  <a:lnTo>
                    <a:pt x="66" y="71"/>
                  </a:lnTo>
                  <a:lnTo>
                    <a:pt x="50" y="65"/>
                  </a:lnTo>
                  <a:lnTo>
                    <a:pt x="46" y="71"/>
                  </a:lnTo>
                  <a:lnTo>
                    <a:pt x="42" y="68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57" name="Freeform 263">
              <a:extLst>
                <a:ext uri="{FF2B5EF4-FFF2-40B4-BE49-F238E27FC236}">
                  <a16:creationId xmlns:a16="http://schemas.microsoft.com/office/drawing/2014/main" id="{745D6D23-0275-242A-704A-B6D150B3F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826" y="3274336"/>
              <a:ext cx="407569" cy="180431"/>
            </a:xfrm>
            <a:custGeom>
              <a:avLst/>
              <a:gdLst>
                <a:gd name="T0" fmla="*/ 134 w 265"/>
                <a:gd name="T1" fmla="*/ 111 h 118"/>
                <a:gd name="T2" fmla="*/ 146 w 265"/>
                <a:gd name="T3" fmla="*/ 108 h 118"/>
                <a:gd name="T4" fmla="*/ 168 w 265"/>
                <a:gd name="T5" fmla="*/ 106 h 118"/>
                <a:gd name="T6" fmla="*/ 184 w 265"/>
                <a:gd name="T7" fmla="*/ 106 h 118"/>
                <a:gd name="T8" fmla="*/ 204 w 265"/>
                <a:gd name="T9" fmla="*/ 102 h 118"/>
                <a:gd name="T10" fmla="*/ 209 w 265"/>
                <a:gd name="T11" fmla="*/ 117 h 118"/>
                <a:gd name="T12" fmla="*/ 218 w 265"/>
                <a:gd name="T13" fmla="*/ 108 h 118"/>
                <a:gd name="T14" fmla="*/ 227 w 265"/>
                <a:gd name="T15" fmla="*/ 99 h 118"/>
                <a:gd name="T16" fmla="*/ 241 w 265"/>
                <a:gd name="T17" fmla="*/ 96 h 118"/>
                <a:gd name="T18" fmla="*/ 247 w 265"/>
                <a:gd name="T19" fmla="*/ 106 h 118"/>
                <a:gd name="T20" fmla="*/ 264 w 265"/>
                <a:gd name="T21" fmla="*/ 107 h 118"/>
                <a:gd name="T22" fmla="*/ 261 w 265"/>
                <a:gd name="T23" fmla="*/ 88 h 118"/>
                <a:gd name="T24" fmla="*/ 253 w 265"/>
                <a:gd name="T25" fmla="*/ 69 h 118"/>
                <a:gd name="T26" fmla="*/ 247 w 265"/>
                <a:gd name="T27" fmla="*/ 50 h 118"/>
                <a:gd name="T28" fmla="*/ 252 w 265"/>
                <a:gd name="T29" fmla="*/ 44 h 118"/>
                <a:gd name="T30" fmla="*/ 241 w 265"/>
                <a:gd name="T31" fmla="*/ 32 h 118"/>
                <a:gd name="T32" fmla="*/ 228 w 265"/>
                <a:gd name="T33" fmla="*/ 12 h 118"/>
                <a:gd name="T34" fmla="*/ 210 w 265"/>
                <a:gd name="T35" fmla="*/ 14 h 118"/>
                <a:gd name="T36" fmla="*/ 202 w 265"/>
                <a:gd name="T37" fmla="*/ 23 h 118"/>
                <a:gd name="T38" fmla="*/ 173 w 265"/>
                <a:gd name="T39" fmla="*/ 25 h 118"/>
                <a:gd name="T40" fmla="*/ 161 w 265"/>
                <a:gd name="T41" fmla="*/ 26 h 118"/>
                <a:gd name="T42" fmla="*/ 146 w 265"/>
                <a:gd name="T43" fmla="*/ 19 h 118"/>
                <a:gd name="T44" fmla="*/ 135 w 265"/>
                <a:gd name="T45" fmla="*/ 19 h 118"/>
                <a:gd name="T46" fmla="*/ 125 w 265"/>
                <a:gd name="T47" fmla="*/ 7 h 118"/>
                <a:gd name="T48" fmla="*/ 112 w 265"/>
                <a:gd name="T49" fmla="*/ 0 h 118"/>
                <a:gd name="T50" fmla="*/ 98 w 265"/>
                <a:gd name="T51" fmla="*/ 7 h 118"/>
                <a:gd name="T52" fmla="*/ 78 w 265"/>
                <a:gd name="T53" fmla="*/ 9 h 118"/>
                <a:gd name="T54" fmla="*/ 64 w 265"/>
                <a:gd name="T55" fmla="*/ 14 h 118"/>
                <a:gd name="T56" fmla="*/ 45 w 265"/>
                <a:gd name="T57" fmla="*/ 15 h 118"/>
                <a:gd name="T58" fmla="*/ 34 w 265"/>
                <a:gd name="T59" fmla="*/ 15 h 118"/>
                <a:gd name="T60" fmla="*/ 19 w 265"/>
                <a:gd name="T61" fmla="*/ 21 h 118"/>
                <a:gd name="T62" fmla="*/ 29 w 265"/>
                <a:gd name="T63" fmla="*/ 26 h 118"/>
                <a:gd name="T64" fmla="*/ 18 w 265"/>
                <a:gd name="T65" fmla="*/ 32 h 118"/>
                <a:gd name="T66" fmla="*/ 14 w 265"/>
                <a:gd name="T67" fmla="*/ 39 h 118"/>
                <a:gd name="T68" fmla="*/ 5 w 265"/>
                <a:gd name="T69" fmla="*/ 48 h 118"/>
                <a:gd name="T70" fmla="*/ 3 w 265"/>
                <a:gd name="T71" fmla="*/ 56 h 118"/>
                <a:gd name="T72" fmla="*/ 0 w 265"/>
                <a:gd name="T73" fmla="*/ 63 h 118"/>
                <a:gd name="T74" fmla="*/ 7 w 265"/>
                <a:gd name="T75" fmla="*/ 65 h 118"/>
                <a:gd name="T76" fmla="*/ 6 w 265"/>
                <a:gd name="T77" fmla="*/ 74 h 118"/>
                <a:gd name="T78" fmla="*/ 11 w 265"/>
                <a:gd name="T79" fmla="*/ 78 h 118"/>
                <a:gd name="T80" fmla="*/ 11 w 265"/>
                <a:gd name="T81" fmla="*/ 88 h 118"/>
                <a:gd name="T82" fmla="*/ 16 w 265"/>
                <a:gd name="T83" fmla="*/ 95 h 118"/>
                <a:gd name="T84" fmla="*/ 22 w 265"/>
                <a:gd name="T85" fmla="*/ 94 h 118"/>
                <a:gd name="T86" fmla="*/ 24 w 265"/>
                <a:gd name="T87" fmla="*/ 101 h 118"/>
                <a:gd name="T88" fmla="*/ 36 w 265"/>
                <a:gd name="T89" fmla="*/ 105 h 118"/>
                <a:gd name="T90" fmla="*/ 44 w 265"/>
                <a:gd name="T91" fmla="*/ 114 h 118"/>
                <a:gd name="T92" fmla="*/ 54 w 265"/>
                <a:gd name="T93" fmla="*/ 111 h 118"/>
                <a:gd name="T94" fmla="*/ 60 w 265"/>
                <a:gd name="T95" fmla="*/ 107 h 118"/>
                <a:gd name="T96" fmla="*/ 68 w 265"/>
                <a:gd name="T97" fmla="*/ 100 h 118"/>
                <a:gd name="T98" fmla="*/ 84 w 265"/>
                <a:gd name="T99" fmla="*/ 111 h 118"/>
                <a:gd name="T100" fmla="*/ 102 w 265"/>
                <a:gd name="T101" fmla="*/ 113 h 118"/>
                <a:gd name="T102" fmla="*/ 121 w 265"/>
                <a:gd name="T103" fmla="*/ 110 h 118"/>
                <a:gd name="T104" fmla="*/ 129 w 265"/>
                <a:gd name="T105" fmla="*/ 110 h 118"/>
                <a:gd name="T106" fmla="*/ 134 w 265"/>
                <a:gd name="T107" fmla="*/ 1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5" h="118">
                  <a:moveTo>
                    <a:pt x="134" y="111"/>
                  </a:moveTo>
                  <a:lnTo>
                    <a:pt x="146" y="108"/>
                  </a:lnTo>
                  <a:lnTo>
                    <a:pt x="168" y="106"/>
                  </a:lnTo>
                  <a:lnTo>
                    <a:pt x="184" y="106"/>
                  </a:lnTo>
                  <a:lnTo>
                    <a:pt x="204" y="102"/>
                  </a:lnTo>
                  <a:lnTo>
                    <a:pt x="209" y="117"/>
                  </a:lnTo>
                  <a:lnTo>
                    <a:pt x="218" y="108"/>
                  </a:lnTo>
                  <a:lnTo>
                    <a:pt x="227" y="99"/>
                  </a:lnTo>
                  <a:lnTo>
                    <a:pt x="241" y="96"/>
                  </a:lnTo>
                  <a:lnTo>
                    <a:pt x="247" y="106"/>
                  </a:lnTo>
                  <a:lnTo>
                    <a:pt x="264" y="107"/>
                  </a:lnTo>
                  <a:lnTo>
                    <a:pt x="261" y="88"/>
                  </a:lnTo>
                  <a:lnTo>
                    <a:pt x="253" y="69"/>
                  </a:lnTo>
                  <a:lnTo>
                    <a:pt x="247" y="50"/>
                  </a:lnTo>
                  <a:lnTo>
                    <a:pt x="252" y="44"/>
                  </a:lnTo>
                  <a:lnTo>
                    <a:pt x="241" y="32"/>
                  </a:lnTo>
                  <a:lnTo>
                    <a:pt x="228" y="12"/>
                  </a:lnTo>
                  <a:lnTo>
                    <a:pt x="210" y="14"/>
                  </a:lnTo>
                  <a:lnTo>
                    <a:pt x="202" y="23"/>
                  </a:lnTo>
                  <a:lnTo>
                    <a:pt x="173" y="25"/>
                  </a:lnTo>
                  <a:lnTo>
                    <a:pt x="161" y="26"/>
                  </a:lnTo>
                  <a:lnTo>
                    <a:pt x="146" y="19"/>
                  </a:lnTo>
                  <a:lnTo>
                    <a:pt x="135" y="19"/>
                  </a:lnTo>
                  <a:lnTo>
                    <a:pt x="125" y="7"/>
                  </a:lnTo>
                  <a:lnTo>
                    <a:pt x="112" y="0"/>
                  </a:lnTo>
                  <a:lnTo>
                    <a:pt x="98" y="7"/>
                  </a:lnTo>
                  <a:lnTo>
                    <a:pt x="78" y="9"/>
                  </a:lnTo>
                  <a:lnTo>
                    <a:pt x="64" y="14"/>
                  </a:lnTo>
                  <a:lnTo>
                    <a:pt x="45" y="15"/>
                  </a:lnTo>
                  <a:lnTo>
                    <a:pt x="34" y="15"/>
                  </a:lnTo>
                  <a:lnTo>
                    <a:pt x="19" y="21"/>
                  </a:lnTo>
                  <a:lnTo>
                    <a:pt x="29" y="26"/>
                  </a:lnTo>
                  <a:lnTo>
                    <a:pt x="18" y="32"/>
                  </a:lnTo>
                  <a:lnTo>
                    <a:pt x="14" y="39"/>
                  </a:lnTo>
                  <a:lnTo>
                    <a:pt x="5" y="48"/>
                  </a:lnTo>
                  <a:lnTo>
                    <a:pt x="3" y="56"/>
                  </a:lnTo>
                  <a:lnTo>
                    <a:pt x="0" y="63"/>
                  </a:lnTo>
                  <a:lnTo>
                    <a:pt x="7" y="65"/>
                  </a:lnTo>
                  <a:lnTo>
                    <a:pt x="6" y="74"/>
                  </a:lnTo>
                  <a:lnTo>
                    <a:pt x="11" y="78"/>
                  </a:lnTo>
                  <a:lnTo>
                    <a:pt x="11" y="88"/>
                  </a:lnTo>
                  <a:lnTo>
                    <a:pt x="16" y="95"/>
                  </a:lnTo>
                  <a:lnTo>
                    <a:pt x="22" y="94"/>
                  </a:lnTo>
                  <a:lnTo>
                    <a:pt x="24" y="101"/>
                  </a:lnTo>
                  <a:lnTo>
                    <a:pt x="36" y="105"/>
                  </a:lnTo>
                  <a:lnTo>
                    <a:pt x="44" y="114"/>
                  </a:lnTo>
                  <a:lnTo>
                    <a:pt x="54" y="111"/>
                  </a:lnTo>
                  <a:lnTo>
                    <a:pt x="60" y="107"/>
                  </a:lnTo>
                  <a:lnTo>
                    <a:pt x="68" y="100"/>
                  </a:lnTo>
                  <a:lnTo>
                    <a:pt x="84" y="111"/>
                  </a:lnTo>
                  <a:lnTo>
                    <a:pt x="102" y="113"/>
                  </a:lnTo>
                  <a:lnTo>
                    <a:pt x="121" y="110"/>
                  </a:lnTo>
                  <a:lnTo>
                    <a:pt x="129" y="110"/>
                  </a:lnTo>
                  <a:lnTo>
                    <a:pt x="134" y="111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58" name="Freeform 264">
              <a:extLst>
                <a:ext uri="{FF2B5EF4-FFF2-40B4-BE49-F238E27FC236}">
                  <a16:creationId xmlns:a16="http://schemas.microsoft.com/office/drawing/2014/main" id="{AA208CF6-CAFB-2C69-E9BB-0FF9E943A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049" y="3147621"/>
              <a:ext cx="212046" cy="168035"/>
            </a:xfrm>
            <a:custGeom>
              <a:avLst/>
              <a:gdLst>
                <a:gd name="T0" fmla="*/ 12 w 137"/>
                <a:gd name="T1" fmla="*/ 18 h 109"/>
                <a:gd name="T2" fmla="*/ 3 w 137"/>
                <a:gd name="T3" fmla="*/ 12 h 109"/>
                <a:gd name="T4" fmla="*/ 0 w 137"/>
                <a:gd name="T5" fmla="*/ 0 h 109"/>
                <a:gd name="T6" fmla="*/ 24 w 137"/>
                <a:gd name="T7" fmla="*/ 6 h 109"/>
                <a:gd name="T8" fmla="*/ 37 w 137"/>
                <a:gd name="T9" fmla="*/ 0 h 109"/>
                <a:gd name="T10" fmla="*/ 43 w 137"/>
                <a:gd name="T11" fmla="*/ 2 h 109"/>
                <a:gd name="T12" fmla="*/ 58 w 137"/>
                <a:gd name="T13" fmla="*/ 10 h 109"/>
                <a:gd name="T14" fmla="*/ 75 w 137"/>
                <a:gd name="T15" fmla="*/ 14 h 109"/>
                <a:gd name="T16" fmla="*/ 84 w 137"/>
                <a:gd name="T17" fmla="*/ 6 h 109"/>
                <a:gd name="T18" fmla="*/ 95 w 137"/>
                <a:gd name="T19" fmla="*/ 7 h 109"/>
                <a:gd name="T20" fmla="*/ 99 w 137"/>
                <a:gd name="T21" fmla="*/ 20 h 109"/>
                <a:gd name="T22" fmla="*/ 114 w 137"/>
                <a:gd name="T23" fmla="*/ 29 h 109"/>
                <a:gd name="T24" fmla="*/ 128 w 137"/>
                <a:gd name="T25" fmla="*/ 36 h 109"/>
                <a:gd name="T26" fmla="*/ 136 w 137"/>
                <a:gd name="T27" fmla="*/ 43 h 109"/>
                <a:gd name="T28" fmla="*/ 123 w 137"/>
                <a:gd name="T29" fmla="*/ 53 h 109"/>
                <a:gd name="T30" fmla="*/ 124 w 137"/>
                <a:gd name="T31" fmla="*/ 62 h 109"/>
                <a:gd name="T32" fmla="*/ 132 w 137"/>
                <a:gd name="T33" fmla="*/ 76 h 109"/>
                <a:gd name="T34" fmla="*/ 134 w 137"/>
                <a:gd name="T35" fmla="*/ 97 h 109"/>
                <a:gd name="T36" fmla="*/ 120 w 137"/>
                <a:gd name="T37" fmla="*/ 108 h 109"/>
                <a:gd name="T38" fmla="*/ 109 w 137"/>
                <a:gd name="T39" fmla="*/ 105 h 109"/>
                <a:gd name="T40" fmla="*/ 106 w 137"/>
                <a:gd name="T41" fmla="*/ 90 h 109"/>
                <a:gd name="T42" fmla="*/ 98 w 137"/>
                <a:gd name="T43" fmla="*/ 77 h 109"/>
                <a:gd name="T44" fmla="*/ 90 w 137"/>
                <a:gd name="T45" fmla="*/ 80 h 109"/>
                <a:gd name="T46" fmla="*/ 92 w 137"/>
                <a:gd name="T47" fmla="*/ 91 h 109"/>
                <a:gd name="T48" fmla="*/ 79 w 137"/>
                <a:gd name="T49" fmla="*/ 88 h 109"/>
                <a:gd name="T50" fmla="*/ 68 w 137"/>
                <a:gd name="T51" fmla="*/ 80 h 109"/>
                <a:gd name="T52" fmla="*/ 58 w 137"/>
                <a:gd name="T53" fmla="*/ 68 h 109"/>
                <a:gd name="T54" fmla="*/ 49 w 137"/>
                <a:gd name="T55" fmla="*/ 62 h 109"/>
                <a:gd name="T56" fmla="*/ 34 w 137"/>
                <a:gd name="T57" fmla="*/ 56 h 109"/>
                <a:gd name="T58" fmla="*/ 34 w 137"/>
                <a:gd name="T59" fmla="*/ 46 h 109"/>
                <a:gd name="T60" fmla="*/ 21 w 137"/>
                <a:gd name="T61" fmla="*/ 38 h 109"/>
                <a:gd name="T62" fmla="*/ 17 w 137"/>
                <a:gd name="T63" fmla="*/ 21 h 109"/>
                <a:gd name="T64" fmla="*/ 12 w 137"/>
                <a:gd name="T65" fmla="*/ 1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" h="109">
                  <a:moveTo>
                    <a:pt x="12" y="18"/>
                  </a:moveTo>
                  <a:lnTo>
                    <a:pt x="3" y="12"/>
                  </a:lnTo>
                  <a:lnTo>
                    <a:pt x="0" y="0"/>
                  </a:lnTo>
                  <a:lnTo>
                    <a:pt x="24" y="6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58" y="10"/>
                  </a:lnTo>
                  <a:lnTo>
                    <a:pt x="75" y="14"/>
                  </a:lnTo>
                  <a:lnTo>
                    <a:pt x="84" y="6"/>
                  </a:lnTo>
                  <a:lnTo>
                    <a:pt x="95" y="7"/>
                  </a:lnTo>
                  <a:lnTo>
                    <a:pt x="99" y="20"/>
                  </a:lnTo>
                  <a:lnTo>
                    <a:pt x="114" y="29"/>
                  </a:lnTo>
                  <a:lnTo>
                    <a:pt x="128" y="36"/>
                  </a:lnTo>
                  <a:lnTo>
                    <a:pt x="136" y="43"/>
                  </a:lnTo>
                  <a:lnTo>
                    <a:pt x="123" y="53"/>
                  </a:lnTo>
                  <a:lnTo>
                    <a:pt x="124" y="62"/>
                  </a:lnTo>
                  <a:lnTo>
                    <a:pt x="132" y="76"/>
                  </a:lnTo>
                  <a:lnTo>
                    <a:pt x="134" y="97"/>
                  </a:lnTo>
                  <a:lnTo>
                    <a:pt x="120" y="108"/>
                  </a:lnTo>
                  <a:lnTo>
                    <a:pt x="109" y="105"/>
                  </a:lnTo>
                  <a:lnTo>
                    <a:pt x="106" y="90"/>
                  </a:lnTo>
                  <a:lnTo>
                    <a:pt x="98" y="77"/>
                  </a:lnTo>
                  <a:lnTo>
                    <a:pt x="90" y="80"/>
                  </a:lnTo>
                  <a:lnTo>
                    <a:pt x="92" y="91"/>
                  </a:lnTo>
                  <a:lnTo>
                    <a:pt x="79" y="88"/>
                  </a:lnTo>
                  <a:lnTo>
                    <a:pt x="68" y="80"/>
                  </a:lnTo>
                  <a:lnTo>
                    <a:pt x="58" y="68"/>
                  </a:lnTo>
                  <a:lnTo>
                    <a:pt x="49" y="62"/>
                  </a:lnTo>
                  <a:lnTo>
                    <a:pt x="34" y="56"/>
                  </a:lnTo>
                  <a:lnTo>
                    <a:pt x="34" y="46"/>
                  </a:lnTo>
                  <a:lnTo>
                    <a:pt x="21" y="38"/>
                  </a:lnTo>
                  <a:lnTo>
                    <a:pt x="17" y="21"/>
                  </a:lnTo>
                  <a:lnTo>
                    <a:pt x="12" y="18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59" name="Freeform 265">
              <a:extLst>
                <a:ext uri="{FF2B5EF4-FFF2-40B4-BE49-F238E27FC236}">
                  <a16:creationId xmlns:a16="http://schemas.microsoft.com/office/drawing/2014/main" id="{4EA8F773-36F6-12C5-D2A8-52BCBEC64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819" y="2946530"/>
              <a:ext cx="356623" cy="257561"/>
            </a:xfrm>
            <a:custGeom>
              <a:avLst/>
              <a:gdLst>
                <a:gd name="T0" fmla="*/ 65 w 259"/>
                <a:gd name="T1" fmla="*/ 123 h 187"/>
                <a:gd name="T2" fmla="*/ 86 w 259"/>
                <a:gd name="T3" fmla="*/ 121 h 187"/>
                <a:gd name="T4" fmla="*/ 99 w 259"/>
                <a:gd name="T5" fmla="*/ 130 h 187"/>
                <a:gd name="T6" fmla="*/ 119 w 259"/>
                <a:gd name="T7" fmla="*/ 160 h 187"/>
                <a:gd name="T8" fmla="*/ 116 w 259"/>
                <a:gd name="T9" fmla="*/ 172 h 187"/>
                <a:gd name="T10" fmla="*/ 110 w 259"/>
                <a:gd name="T11" fmla="*/ 187 h 187"/>
                <a:gd name="T12" fmla="*/ 123 w 259"/>
                <a:gd name="T13" fmla="*/ 173 h 187"/>
                <a:gd name="T14" fmla="*/ 132 w 259"/>
                <a:gd name="T15" fmla="*/ 138 h 187"/>
                <a:gd name="T16" fmla="*/ 149 w 259"/>
                <a:gd name="T17" fmla="*/ 134 h 187"/>
                <a:gd name="T18" fmla="*/ 154 w 259"/>
                <a:gd name="T19" fmla="*/ 157 h 187"/>
                <a:gd name="T20" fmla="*/ 175 w 259"/>
                <a:gd name="T21" fmla="*/ 154 h 187"/>
                <a:gd name="T22" fmla="*/ 169 w 259"/>
                <a:gd name="T23" fmla="*/ 174 h 187"/>
                <a:gd name="T24" fmla="*/ 184 w 259"/>
                <a:gd name="T25" fmla="*/ 183 h 187"/>
                <a:gd name="T26" fmla="*/ 211 w 259"/>
                <a:gd name="T27" fmla="*/ 178 h 187"/>
                <a:gd name="T28" fmla="*/ 187 w 259"/>
                <a:gd name="T29" fmla="*/ 156 h 187"/>
                <a:gd name="T30" fmla="*/ 197 w 259"/>
                <a:gd name="T31" fmla="*/ 152 h 187"/>
                <a:gd name="T32" fmla="*/ 205 w 259"/>
                <a:gd name="T33" fmla="*/ 140 h 187"/>
                <a:gd name="T34" fmla="*/ 218 w 259"/>
                <a:gd name="T35" fmla="*/ 142 h 187"/>
                <a:gd name="T36" fmla="*/ 250 w 259"/>
                <a:gd name="T37" fmla="*/ 128 h 187"/>
                <a:gd name="T38" fmla="*/ 259 w 259"/>
                <a:gd name="T39" fmla="*/ 78 h 187"/>
                <a:gd name="T40" fmla="*/ 195 w 259"/>
                <a:gd name="T41" fmla="*/ 25 h 187"/>
                <a:gd name="T42" fmla="*/ 186 w 259"/>
                <a:gd name="T43" fmla="*/ 0 h 187"/>
                <a:gd name="T44" fmla="*/ 143 w 259"/>
                <a:gd name="T45" fmla="*/ 3 h 187"/>
                <a:gd name="T46" fmla="*/ 132 w 259"/>
                <a:gd name="T47" fmla="*/ 21 h 187"/>
                <a:gd name="T48" fmla="*/ 17 w 259"/>
                <a:gd name="T49" fmla="*/ 34 h 187"/>
                <a:gd name="T50" fmla="*/ 18 w 259"/>
                <a:gd name="T51" fmla="*/ 63 h 187"/>
                <a:gd name="T52" fmla="*/ 6 w 259"/>
                <a:gd name="T53" fmla="*/ 73 h 187"/>
                <a:gd name="T54" fmla="*/ 0 w 259"/>
                <a:gd name="T55" fmla="*/ 120 h 187"/>
                <a:gd name="T56" fmla="*/ 23 w 259"/>
                <a:gd name="T57" fmla="*/ 119 h 187"/>
                <a:gd name="T58" fmla="*/ 32 w 259"/>
                <a:gd name="T59" fmla="*/ 125 h 187"/>
                <a:gd name="T60" fmla="*/ 55 w 259"/>
                <a:gd name="T61" fmla="*/ 126 h 187"/>
                <a:gd name="T62" fmla="*/ 65 w 259"/>
                <a:gd name="T63" fmla="*/ 12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" h="187">
                  <a:moveTo>
                    <a:pt x="65" y="123"/>
                  </a:moveTo>
                  <a:lnTo>
                    <a:pt x="86" y="121"/>
                  </a:lnTo>
                  <a:lnTo>
                    <a:pt x="99" y="130"/>
                  </a:lnTo>
                  <a:lnTo>
                    <a:pt x="119" y="160"/>
                  </a:lnTo>
                  <a:lnTo>
                    <a:pt x="116" y="172"/>
                  </a:lnTo>
                  <a:lnTo>
                    <a:pt x="110" y="187"/>
                  </a:lnTo>
                  <a:lnTo>
                    <a:pt x="123" y="173"/>
                  </a:lnTo>
                  <a:lnTo>
                    <a:pt x="132" y="138"/>
                  </a:lnTo>
                  <a:lnTo>
                    <a:pt x="149" y="134"/>
                  </a:lnTo>
                  <a:lnTo>
                    <a:pt x="154" y="157"/>
                  </a:lnTo>
                  <a:lnTo>
                    <a:pt x="175" y="154"/>
                  </a:lnTo>
                  <a:lnTo>
                    <a:pt x="169" y="174"/>
                  </a:lnTo>
                  <a:lnTo>
                    <a:pt x="184" y="183"/>
                  </a:lnTo>
                  <a:lnTo>
                    <a:pt x="211" y="178"/>
                  </a:lnTo>
                  <a:lnTo>
                    <a:pt x="187" y="156"/>
                  </a:lnTo>
                  <a:lnTo>
                    <a:pt x="197" y="152"/>
                  </a:lnTo>
                  <a:lnTo>
                    <a:pt x="205" y="140"/>
                  </a:lnTo>
                  <a:lnTo>
                    <a:pt x="218" y="142"/>
                  </a:lnTo>
                  <a:lnTo>
                    <a:pt x="250" y="128"/>
                  </a:lnTo>
                  <a:lnTo>
                    <a:pt x="259" y="78"/>
                  </a:lnTo>
                  <a:lnTo>
                    <a:pt x="195" y="25"/>
                  </a:lnTo>
                  <a:lnTo>
                    <a:pt x="186" y="0"/>
                  </a:lnTo>
                  <a:lnTo>
                    <a:pt x="143" y="3"/>
                  </a:lnTo>
                  <a:lnTo>
                    <a:pt x="132" y="21"/>
                  </a:lnTo>
                  <a:lnTo>
                    <a:pt x="17" y="34"/>
                  </a:lnTo>
                  <a:lnTo>
                    <a:pt x="18" y="63"/>
                  </a:lnTo>
                  <a:lnTo>
                    <a:pt x="6" y="73"/>
                  </a:lnTo>
                  <a:lnTo>
                    <a:pt x="0" y="120"/>
                  </a:lnTo>
                  <a:lnTo>
                    <a:pt x="23" y="119"/>
                  </a:lnTo>
                  <a:lnTo>
                    <a:pt x="32" y="125"/>
                  </a:lnTo>
                  <a:lnTo>
                    <a:pt x="55" y="126"/>
                  </a:lnTo>
                  <a:lnTo>
                    <a:pt x="65" y="123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60" name="Freeform 266">
              <a:extLst>
                <a:ext uri="{FF2B5EF4-FFF2-40B4-BE49-F238E27FC236}">
                  <a16:creationId xmlns:a16="http://schemas.microsoft.com/office/drawing/2014/main" id="{D9916E83-2C44-F46C-0011-707DE2053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080" y="2804666"/>
              <a:ext cx="207915" cy="190072"/>
            </a:xfrm>
            <a:custGeom>
              <a:avLst/>
              <a:gdLst>
                <a:gd name="T0" fmla="*/ 11 w 136"/>
                <a:gd name="T1" fmla="*/ 121 h 122"/>
                <a:gd name="T2" fmla="*/ 112 w 136"/>
                <a:gd name="T3" fmla="*/ 110 h 122"/>
                <a:gd name="T4" fmla="*/ 122 w 136"/>
                <a:gd name="T5" fmla="*/ 94 h 122"/>
                <a:gd name="T6" fmla="*/ 129 w 136"/>
                <a:gd name="T7" fmla="*/ 74 h 122"/>
                <a:gd name="T8" fmla="*/ 135 w 136"/>
                <a:gd name="T9" fmla="*/ 67 h 122"/>
                <a:gd name="T10" fmla="*/ 132 w 136"/>
                <a:gd name="T11" fmla="*/ 15 h 122"/>
                <a:gd name="T12" fmla="*/ 93 w 136"/>
                <a:gd name="T13" fmla="*/ 0 h 122"/>
                <a:gd name="T14" fmla="*/ 82 w 136"/>
                <a:gd name="T15" fmla="*/ 8 h 122"/>
                <a:gd name="T16" fmla="*/ 68 w 136"/>
                <a:gd name="T17" fmla="*/ 3 h 122"/>
                <a:gd name="T18" fmla="*/ 62 w 136"/>
                <a:gd name="T19" fmla="*/ 22 h 122"/>
                <a:gd name="T20" fmla="*/ 58 w 136"/>
                <a:gd name="T21" fmla="*/ 19 h 122"/>
                <a:gd name="T22" fmla="*/ 49 w 136"/>
                <a:gd name="T23" fmla="*/ 38 h 122"/>
                <a:gd name="T24" fmla="*/ 56 w 136"/>
                <a:gd name="T25" fmla="*/ 49 h 122"/>
                <a:gd name="T26" fmla="*/ 36 w 136"/>
                <a:gd name="T27" fmla="*/ 56 h 122"/>
                <a:gd name="T28" fmla="*/ 33 w 136"/>
                <a:gd name="T29" fmla="*/ 68 h 122"/>
                <a:gd name="T30" fmla="*/ 15 w 136"/>
                <a:gd name="T31" fmla="*/ 66 h 122"/>
                <a:gd name="T32" fmla="*/ 0 w 136"/>
                <a:gd name="T33" fmla="*/ 72 h 122"/>
                <a:gd name="T34" fmla="*/ 1 w 136"/>
                <a:gd name="T35" fmla="*/ 85 h 122"/>
                <a:gd name="T36" fmla="*/ 1 w 136"/>
                <a:gd name="T37" fmla="*/ 105 h 122"/>
                <a:gd name="T38" fmla="*/ 10 w 136"/>
                <a:gd name="T39" fmla="*/ 105 h 122"/>
                <a:gd name="T40" fmla="*/ 11 w 136"/>
                <a:gd name="T41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122">
                  <a:moveTo>
                    <a:pt x="11" y="121"/>
                  </a:moveTo>
                  <a:lnTo>
                    <a:pt x="112" y="110"/>
                  </a:lnTo>
                  <a:lnTo>
                    <a:pt x="122" y="94"/>
                  </a:lnTo>
                  <a:lnTo>
                    <a:pt x="129" y="74"/>
                  </a:lnTo>
                  <a:lnTo>
                    <a:pt x="135" y="67"/>
                  </a:lnTo>
                  <a:lnTo>
                    <a:pt x="132" y="15"/>
                  </a:lnTo>
                  <a:lnTo>
                    <a:pt x="93" y="0"/>
                  </a:lnTo>
                  <a:lnTo>
                    <a:pt x="82" y="8"/>
                  </a:lnTo>
                  <a:lnTo>
                    <a:pt x="68" y="3"/>
                  </a:lnTo>
                  <a:lnTo>
                    <a:pt x="62" y="22"/>
                  </a:lnTo>
                  <a:lnTo>
                    <a:pt x="58" y="19"/>
                  </a:lnTo>
                  <a:lnTo>
                    <a:pt x="49" y="38"/>
                  </a:lnTo>
                  <a:lnTo>
                    <a:pt x="56" y="49"/>
                  </a:lnTo>
                  <a:lnTo>
                    <a:pt x="36" y="56"/>
                  </a:lnTo>
                  <a:lnTo>
                    <a:pt x="33" y="68"/>
                  </a:lnTo>
                  <a:lnTo>
                    <a:pt x="15" y="66"/>
                  </a:lnTo>
                  <a:lnTo>
                    <a:pt x="0" y="72"/>
                  </a:lnTo>
                  <a:lnTo>
                    <a:pt x="1" y="85"/>
                  </a:lnTo>
                  <a:lnTo>
                    <a:pt x="1" y="105"/>
                  </a:lnTo>
                  <a:lnTo>
                    <a:pt x="10" y="105"/>
                  </a:lnTo>
                  <a:lnTo>
                    <a:pt x="11" y="121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61" name="Freeform 267">
              <a:extLst>
                <a:ext uri="{FF2B5EF4-FFF2-40B4-BE49-F238E27FC236}">
                  <a16:creationId xmlns:a16="http://schemas.microsoft.com/office/drawing/2014/main" id="{79DB93E5-C4FE-3EE7-742F-25F90E1A0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372" y="3421710"/>
              <a:ext cx="53700" cy="20660"/>
            </a:xfrm>
            <a:custGeom>
              <a:avLst/>
              <a:gdLst>
                <a:gd name="T0" fmla="*/ 17 w 36"/>
                <a:gd name="T1" fmla="*/ 13 h 14"/>
                <a:gd name="T2" fmla="*/ 15 w 36"/>
                <a:gd name="T3" fmla="*/ 13 h 14"/>
                <a:gd name="T4" fmla="*/ 13 w 36"/>
                <a:gd name="T5" fmla="*/ 13 h 14"/>
                <a:gd name="T6" fmla="*/ 12 w 36"/>
                <a:gd name="T7" fmla="*/ 13 h 14"/>
                <a:gd name="T8" fmla="*/ 10 w 36"/>
                <a:gd name="T9" fmla="*/ 11 h 14"/>
                <a:gd name="T10" fmla="*/ 8 w 36"/>
                <a:gd name="T11" fmla="*/ 11 h 14"/>
                <a:gd name="T12" fmla="*/ 6 w 36"/>
                <a:gd name="T13" fmla="*/ 10 h 14"/>
                <a:gd name="T14" fmla="*/ 4 w 36"/>
                <a:gd name="T15" fmla="*/ 9 h 14"/>
                <a:gd name="T16" fmla="*/ 3 w 36"/>
                <a:gd name="T17" fmla="*/ 9 h 14"/>
                <a:gd name="T18" fmla="*/ 2 w 36"/>
                <a:gd name="T19" fmla="*/ 9 h 14"/>
                <a:gd name="T20" fmla="*/ 2 w 36"/>
                <a:gd name="T21" fmla="*/ 7 h 14"/>
                <a:gd name="T22" fmla="*/ 1 w 36"/>
                <a:gd name="T23" fmla="*/ 7 h 14"/>
                <a:gd name="T24" fmla="*/ 0 w 36"/>
                <a:gd name="T25" fmla="*/ 7 h 14"/>
                <a:gd name="T26" fmla="*/ 1 w 36"/>
                <a:gd name="T27" fmla="*/ 7 h 14"/>
                <a:gd name="T28" fmla="*/ 2 w 36"/>
                <a:gd name="T29" fmla="*/ 7 h 14"/>
                <a:gd name="T30" fmla="*/ 2 w 36"/>
                <a:gd name="T31" fmla="*/ 6 h 14"/>
                <a:gd name="T32" fmla="*/ 3 w 36"/>
                <a:gd name="T33" fmla="*/ 6 h 14"/>
                <a:gd name="T34" fmla="*/ 3 w 36"/>
                <a:gd name="T35" fmla="*/ 5 h 14"/>
                <a:gd name="T36" fmla="*/ 4 w 36"/>
                <a:gd name="T37" fmla="*/ 5 h 14"/>
                <a:gd name="T38" fmla="*/ 6 w 36"/>
                <a:gd name="T39" fmla="*/ 5 h 14"/>
                <a:gd name="T40" fmla="*/ 8 w 36"/>
                <a:gd name="T41" fmla="*/ 5 h 14"/>
                <a:gd name="T42" fmla="*/ 11 w 36"/>
                <a:gd name="T43" fmla="*/ 5 h 14"/>
                <a:gd name="T44" fmla="*/ 13 w 36"/>
                <a:gd name="T45" fmla="*/ 5 h 14"/>
                <a:gd name="T46" fmla="*/ 15 w 36"/>
                <a:gd name="T47" fmla="*/ 5 h 14"/>
                <a:gd name="T48" fmla="*/ 17 w 36"/>
                <a:gd name="T49" fmla="*/ 5 h 14"/>
                <a:gd name="T50" fmla="*/ 18 w 36"/>
                <a:gd name="T51" fmla="*/ 5 h 14"/>
                <a:gd name="T52" fmla="*/ 19 w 36"/>
                <a:gd name="T53" fmla="*/ 3 h 14"/>
                <a:gd name="T54" fmla="*/ 21 w 36"/>
                <a:gd name="T55" fmla="*/ 3 h 14"/>
                <a:gd name="T56" fmla="*/ 23 w 36"/>
                <a:gd name="T57" fmla="*/ 2 h 14"/>
                <a:gd name="T58" fmla="*/ 24 w 36"/>
                <a:gd name="T59" fmla="*/ 2 h 14"/>
                <a:gd name="T60" fmla="*/ 26 w 36"/>
                <a:gd name="T61" fmla="*/ 2 h 14"/>
                <a:gd name="T62" fmla="*/ 27 w 36"/>
                <a:gd name="T63" fmla="*/ 1 h 14"/>
                <a:gd name="T64" fmla="*/ 28 w 36"/>
                <a:gd name="T65" fmla="*/ 1 h 14"/>
                <a:gd name="T66" fmla="*/ 29 w 36"/>
                <a:gd name="T67" fmla="*/ 1 h 14"/>
                <a:gd name="T68" fmla="*/ 30 w 36"/>
                <a:gd name="T69" fmla="*/ 0 h 14"/>
                <a:gd name="T70" fmla="*/ 30 w 36"/>
                <a:gd name="T71" fmla="*/ 1 h 14"/>
                <a:gd name="T72" fmla="*/ 31 w 36"/>
                <a:gd name="T73" fmla="*/ 1 h 14"/>
                <a:gd name="T74" fmla="*/ 32 w 36"/>
                <a:gd name="T75" fmla="*/ 2 h 14"/>
                <a:gd name="T76" fmla="*/ 33 w 36"/>
                <a:gd name="T77" fmla="*/ 2 h 14"/>
                <a:gd name="T78" fmla="*/ 33 w 36"/>
                <a:gd name="T79" fmla="*/ 3 h 14"/>
                <a:gd name="T80" fmla="*/ 33 w 36"/>
                <a:gd name="T81" fmla="*/ 5 h 14"/>
                <a:gd name="T82" fmla="*/ 34 w 36"/>
                <a:gd name="T83" fmla="*/ 6 h 14"/>
                <a:gd name="T84" fmla="*/ 34 w 36"/>
                <a:gd name="T85" fmla="*/ 7 h 14"/>
                <a:gd name="T86" fmla="*/ 34 w 36"/>
                <a:gd name="T87" fmla="*/ 9 h 14"/>
                <a:gd name="T88" fmla="*/ 35 w 36"/>
                <a:gd name="T89" fmla="*/ 9 h 14"/>
                <a:gd name="T90" fmla="*/ 34 w 36"/>
                <a:gd name="T91" fmla="*/ 9 h 14"/>
                <a:gd name="T92" fmla="*/ 33 w 36"/>
                <a:gd name="T93" fmla="*/ 10 h 14"/>
                <a:gd name="T94" fmla="*/ 33 w 36"/>
                <a:gd name="T95" fmla="*/ 11 h 14"/>
                <a:gd name="T96" fmla="*/ 32 w 36"/>
                <a:gd name="T97" fmla="*/ 11 h 14"/>
                <a:gd name="T98" fmla="*/ 30 w 36"/>
                <a:gd name="T99" fmla="*/ 11 h 14"/>
                <a:gd name="T100" fmla="*/ 28 w 36"/>
                <a:gd name="T101" fmla="*/ 13 h 14"/>
                <a:gd name="T102" fmla="*/ 27 w 36"/>
                <a:gd name="T103" fmla="*/ 13 h 14"/>
                <a:gd name="T104" fmla="*/ 25 w 36"/>
                <a:gd name="T105" fmla="*/ 13 h 14"/>
                <a:gd name="T106" fmla="*/ 23 w 36"/>
                <a:gd name="T107" fmla="*/ 13 h 14"/>
                <a:gd name="T108" fmla="*/ 21 w 36"/>
                <a:gd name="T109" fmla="*/ 13 h 14"/>
                <a:gd name="T110" fmla="*/ 19 w 36"/>
                <a:gd name="T111" fmla="*/ 13 h 14"/>
                <a:gd name="T112" fmla="*/ 17 w 36"/>
                <a:gd name="T1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" h="14">
                  <a:moveTo>
                    <a:pt x="17" y="13"/>
                  </a:moveTo>
                  <a:lnTo>
                    <a:pt x="15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7" y="13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62" name="Freeform 268">
              <a:extLst>
                <a:ext uri="{FF2B5EF4-FFF2-40B4-BE49-F238E27FC236}">
                  <a16:creationId xmlns:a16="http://schemas.microsoft.com/office/drawing/2014/main" id="{EC63B48E-7123-BBD7-2B1D-430B8E54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988" y="2803288"/>
              <a:ext cx="158346" cy="133601"/>
            </a:xfrm>
            <a:custGeom>
              <a:avLst/>
              <a:gdLst>
                <a:gd name="T0" fmla="*/ 22 w 115"/>
                <a:gd name="T1" fmla="*/ 23 h 97"/>
                <a:gd name="T2" fmla="*/ 15 w 115"/>
                <a:gd name="T3" fmla="*/ 42 h 97"/>
                <a:gd name="T4" fmla="*/ 0 w 115"/>
                <a:gd name="T5" fmla="*/ 67 h 97"/>
                <a:gd name="T6" fmla="*/ 27 w 115"/>
                <a:gd name="T7" fmla="*/ 78 h 97"/>
                <a:gd name="T8" fmla="*/ 48 w 115"/>
                <a:gd name="T9" fmla="*/ 97 h 97"/>
                <a:gd name="T10" fmla="*/ 47 w 115"/>
                <a:gd name="T11" fmla="*/ 81 h 97"/>
                <a:gd name="T12" fmla="*/ 68 w 115"/>
                <a:gd name="T13" fmla="*/ 75 h 97"/>
                <a:gd name="T14" fmla="*/ 88 w 115"/>
                <a:gd name="T15" fmla="*/ 75 h 97"/>
                <a:gd name="T16" fmla="*/ 89 w 115"/>
                <a:gd name="T17" fmla="*/ 60 h 97"/>
                <a:gd name="T18" fmla="*/ 113 w 115"/>
                <a:gd name="T19" fmla="*/ 57 h 97"/>
                <a:gd name="T20" fmla="*/ 104 w 115"/>
                <a:gd name="T21" fmla="*/ 44 h 97"/>
                <a:gd name="T22" fmla="*/ 113 w 115"/>
                <a:gd name="T23" fmla="*/ 21 h 97"/>
                <a:gd name="T24" fmla="*/ 115 w 115"/>
                <a:gd name="T25" fmla="*/ 12 h 97"/>
                <a:gd name="T26" fmla="*/ 83 w 115"/>
                <a:gd name="T27" fmla="*/ 0 h 97"/>
                <a:gd name="T28" fmla="*/ 50 w 115"/>
                <a:gd name="T29" fmla="*/ 20 h 97"/>
                <a:gd name="T30" fmla="*/ 31 w 115"/>
                <a:gd name="T31" fmla="*/ 2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7">
                  <a:moveTo>
                    <a:pt x="22" y="23"/>
                  </a:moveTo>
                  <a:lnTo>
                    <a:pt x="15" y="42"/>
                  </a:lnTo>
                  <a:lnTo>
                    <a:pt x="0" y="67"/>
                  </a:lnTo>
                  <a:lnTo>
                    <a:pt x="27" y="78"/>
                  </a:lnTo>
                  <a:lnTo>
                    <a:pt x="48" y="97"/>
                  </a:lnTo>
                  <a:lnTo>
                    <a:pt x="47" y="81"/>
                  </a:lnTo>
                  <a:lnTo>
                    <a:pt x="68" y="75"/>
                  </a:lnTo>
                  <a:lnTo>
                    <a:pt x="88" y="75"/>
                  </a:lnTo>
                  <a:lnTo>
                    <a:pt x="89" y="60"/>
                  </a:lnTo>
                  <a:lnTo>
                    <a:pt x="113" y="57"/>
                  </a:lnTo>
                  <a:lnTo>
                    <a:pt x="104" y="44"/>
                  </a:lnTo>
                  <a:lnTo>
                    <a:pt x="113" y="21"/>
                  </a:lnTo>
                  <a:lnTo>
                    <a:pt x="115" y="12"/>
                  </a:lnTo>
                  <a:lnTo>
                    <a:pt x="83" y="0"/>
                  </a:lnTo>
                  <a:lnTo>
                    <a:pt x="50" y="20"/>
                  </a:lnTo>
                  <a:lnTo>
                    <a:pt x="31" y="23"/>
                  </a:lnTo>
                </a:path>
              </a:pathLst>
            </a:custGeom>
            <a:solidFill>
              <a:srgbClr val="21992A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63" name="Freeform 269">
              <a:extLst>
                <a:ext uri="{FF2B5EF4-FFF2-40B4-BE49-F238E27FC236}">
                  <a16:creationId xmlns:a16="http://schemas.microsoft.com/office/drawing/2014/main" id="{44BC936C-93EB-99E0-C2F3-8F5DD3D8A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696" y="2049887"/>
              <a:ext cx="3220620" cy="1209299"/>
            </a:xfrm>
            <a:custGeom>
              <a:avLst/>
              <a:gdLst>
                <a:gd name="T0" fmla="*/ 354 w 2085"/>
                <a:gd name="T1" fmla="*/ 571 h 783"/>
                <a:gd name="T2" fmla="*/ 487 w 2085"/>
                <a:gd name="T3" fmla="*/ 613 h 783"/>
                <a:gd name="T4" fmla="*/ 575 w 2085"/>
                <a:gd name="T5" fmla="*/ 567 h 783"/>
                <a:gd name="T6" fmla="*/ 718 w 2085"/>
                <a:gd name="T7" fmla="*/ 589 h 783"/>
                <a:gd name="T8" fmla="*/ 848 w 2085"/>
                <a:gd name="T9" fmla="*/ 670 h 783"/>
                <a:gd name="T10" fmla="*/ 953 w 2085"/>
                <a:gd name="T11" fmla="*/ 648 h 783"/>
                <a:gd name="T12" fmla="*/ 1049 w 2085"/>
                <a:gd name="T13" fmla="*/ 634 h 783"/>
                <a:gd name="T14" fmla="*/ 1189 w 2085"/>
                <a:gd name="T15" fmla="*/ 638 h 783"/>
                <a:gd name="T16" fmla="*/ 1259 w 2085"/>
                <a:gd name="T17" fmla="*/ 578 h 783"/>
                <a:gd name="T18" fmla="*/ 1409 w 2085"/>
                <a:gd name="T19" fmla="*/ 667 h 783"/>
                <a:gd name="T20" fmla="*/ 1463 w 2085"/>
                <a:gd name="T21" fmla="*/ 744 h 783"/>
                <a:gd name="T22" fmla="*/ 1531 w 2085"/>
                <a:gd name="T23" fmla="*/ 701 h 783"/>
                <a:gd name="T24" fmla="*/ 1482 w 2085"/>
                <a:gd name="T25" fmla="*/ 573 h 783"/>
                <a:gd name="T26" fmla="*/ 1537 w 2085"/>
                <a:gd name="T27" fmla="*/ 452 h 783"/>
                <a:gd name="T28" fmla="*/ 1683 w 2085"/>
                <a:gd name="T29" fmla="*/ 408 h 783"/>
                <a:gd name="T30" fmla="*/ 1773 w 2085"/>
                <a:gd name="T31" fmla="*/ 421 h 783"/>
                <a:gd name="T32" fmla="*/ 1751 w 2085"/>
                <a:gd name="T33" fmla="*/ 604 h 783"/>
                <a:gd name="T34" fmla="*/ 1814 w 2085"/>
                <a:gd name="T35" fmla="*/ 509 h 783"/>
                <a:gd name="T36" fmla="*/ 1785 w 2085"/>
                <a:gd name="T37" fmla="*/ 478 h 783"/>
                <a:gd name="T38" fmla="*/ 1785 w 2085"/>
                <a:gd name="T39" fmla="*/ 462 h 783"/>
                <a:gd name="T40" fmla="*/ 1797 w 2085"/>
                <a:gd name="T41" fmla="*/ 439 h 783"/>
                <a:gd name="T42" fmla="*/ 1895 w 2085"/>
                <a:gd name="T43" fmla="*/ 405 h 783"/>
                <a:gd name="T44" fmla="*/ 1929 w 2085"/>
                <a:gd name="T45" fmla="*/ 332 h 783"/>
                <a:gd name="T46" fmla="*/ 2005 w 2085"/>
                <a:gd name="T47" fmla="*/ 313 h 783"/>
                <a:gd name="T48" fmla="*/ 2070 w 2085"/>
                <a:gd name="T49" fmla="*/ 305 h 783"/>
                <a:gd name="T50" fmla="*/ 1997 w 2085"/>
                <a:gd name="T51" fmla="*/ 260 h 783"/>
                <a:gd name="T52" fmla="*/ 1865 w 2085"/>
                <a:gd name="T53" fmla="*/ 201 h 783"/>
                <a:gd name="T54" fmla="*/ 1722 w 2085"/>
                <a:gd name="T55" fmla="*/ 199 h 783"/>
                <a:gd name="T56" fmla="*/ 1571 w 2085"/>
                <a:gd name="T57" fmla="*/ 180 h 783"/>
                <a:gd name="T58" fmla="*/ 1409 w 2085"/>
                <a:gd name="T59" fmla="*/ 136 h 783"/>
                <a:gd name="T60" fmla="*/ 1312 w 2085"/>
                <a:gd name="T61" fmla="*/ 165 h 783"/>
                <a:gd name="T62" fmla="*/ 1233 w 2085"/>
                <a:gd name="T63" fmla="*/ 136 h 783"/>
                <a:gd name="T64" fmla="*/ 1020 w 2085"/>
                <a:gd name="T65" fmla="*/ 107 h 783"/>
                <a:gd name="T66" fmla="*/ 1024 w 2085"/>
                <a:gd name="T67" fmla="*/ 51 h 783"/>
                <a:gd name="T68" fmla="*/ 892 w 2085"/>
                <a:gd name="T69" fmla="*/ 0 h 783"/>
                <a:gd name="T70" fmla="*/ 806 w 2085"/>
                <a:gd name="T71" fmla="*/ 53 h 783"/>
                <a:gd name="T72" fmla="*/ 689 w 2085"/>
                <a:gd name="T73" fmla="*/ 75 h 783"/>
                <a:gd name="T74" fmla="*/ 642 w 2085"/>
                <a:gd name="T75" fmla="*/ 142 h 783"/>
                <a:gd name="T76" fmla="*/ 607 w 2085"/>
                <a:gd name="T77" fmla="*/ 144 h 783"/>
                <a:gd name="T78" fmla="*/ 554 w 2085"/>
                <a:gd name="T79" fmla="*/ 137 h 783"/>
                <a:gd name="T80" fmla="*/ 591 w 2085"/>
                <a:gd name="T81" fmla="*/ 210 h 783"/>
                <a:gd name="T82" fmla="*/ 627 w 2085"/>
                <a:gd name="T83" fmla="*/ 256 h 783"/>
                <a:gd name="T84" fmla="*/ 548 w 2085"/>
                <a:gd name="T85" fmla="*/ 291 h 783"/>
                <a:gd name="T86" fmla="*/ 559 w 2085"/>
                <a:gd name="T87" fmla="*/ 256 h 783"/>
                <a:gd name="T88" fmla="*/ 561 w 2085"/>
                <a:gd name="T89" fmla="*/ 243 h 783"/>
                <a:gd name="T90" fmla="*/ 554 w 2085"/>
                <a:gd name="T91" fmla="*/ 225 h 783"/>
                <a:gd name="T92" fmla="*/ 517 w 2085"/>
                <a:gd name="T93" fmla="*/ 109 h 783"/>
                <a:gd name="T94" fmla="*/ 499 w 2085"/>
                <a:gd name="T95" fmla="*/ 228 h 783"/>
                <a:gd name="T96" fmla="*/ 401 w 2085"/>
                <a:gd name="T97" fmla="*/ 218 h 783"/>
                <a:gd name="T98" fmla="*/ 314 w 2085"/>
                <a:gd name="T99" fmla="*/ 233 h 783"/>
                <a:gd name="T100" fmla="*/ 208 w 2085"/>
                <a:gd name="T101" fmla="*/ 237 h 783"/>
                <a:gd name="T102" fmla="*/ 166 w 2085"/>
                <a:gd name="T103" fmla="*/ 298 h 783"/>
                <a:gd name="T104" fmla="*/ 109 w 2085"/>
                <a:gd name="T105" fmla="*/ 322 h 783"/>
                <a:gd name="T106" fmla="*/ 80 w 2085"/>
                <a:gd name="T107" fmla="*/ 289 h 783"/>
                <a:gd name="T108" fmla="*/ 100 w 2085"/>
                <a:gd name="T109" fmla="*/ 233 h 783"/>
                <a:gd name="T110" fmla="*/ 20 w 2085"/>
                <a:gd name="T111" fmla="*/ 311 h 783"/>
                <a:gd name="T112" fmla="*/ 8 w 2085"/>
                <a:gd name="T113" fmla="*/ 427 h 783"/>
                <a:gd name="T114" fmla="*/ 69 w 2085"/>
                <a:gd name="T115" fmla="*/ 584 h 783"/>
                <a:gd name="T116" fmla="*/ 138 w 2085"/>
                <a:gd name="T117" fmla="*/ 740 h 783"/>
                <a:gd name="T118" fmla="*/ 285 w 2085"/>
                <a:gd name="T119" fmla="*/ 77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85" h="783">
                  <a:moveTo>
                    <a:pt x="304" y="721"/>
                  </a:moveTo>
                  <a:lnTo>
                    <a:pt x="316" y="709"/>
                  </a:lnTo>
                  <a:lnTo>
                    <a:pt x="322" y="683"/>
                  </a:lnTo>
                  <a:lnTo>
                    <a:pt x="336" y="668"/>
                  </a:lnTo>
                  <a:lnTo>
                    <a:pt x="334" y="649"/>
                  </a:lnTo>
                  <a:lnTo>
                    <a:pt x="317" y="639"/>
                  </a:lnTo>
                  <a:lnTo>
                    <a:pt x="310" y="622"/>
                  </a:lnTo>
                  <a:lnTo>
                    <a:pt x="354" y="571"/>
                  </a:lnTo>
                  <a:lnTo>
                    <a:pt x="370" y="589"/>
                  </a:lnTo>
                  <a:lnTo>
                    <a:pt x="376" y="576"/>
                  </a:lnTo>
                  <a:lnTo>
                    <a:pt x="395" y="571"/>
                  </a:lnTo>
                  <a:lnTo>
                    <a:pt x="411" y="575"/>
                  </a:lnTo>
                  <a:lnTo>
                    <a:pt x="440" y="576"/>
                  </a:lnTo>
                  <a:lnTo>
                    <a:pt x="475" y="599"/>
                  </a:lnTo>
                  <a:lnTo>
                    <a:pt x="474" y="608"/>
                  </a:lnTo>
                  <a:lnTo>
                    <a:pt x="487" y="613"/>
                  </a:lnTo>
                  <a:lnTo>
                    <a:pt x="506" y="612"/>
                  </a:lnTo>
                  <a:lnTo>
                    <a:pt x="532" y="626"/>
                  </a:lnTo>
                  <a:lnTo>
                    <a:pt x="546" y="631"/>
                  </a:lnTo>
                  <a:lnTo>
                    <a:pt x="553" y="623"/>
                  </a:lnTo>
                  <a:lnTo>
                    <a:pt x="546" y="605"/>
                  </a:lnTo>
                  <a:lnTo>
                    <a:pt x="562" y="596"/>
                  </a:lnTo>
                  <a:lnTo>
                    <a:pt x="579" y="589"/>
                  </a:lnTo>
                  <a:lnTo>
                    <a:pt x="575" y="567"/>
                  </a:lnTo>
                  <a:lnTo>
                    <a:pt x="585" y="566"/>
                  </a:lnTo>
                  <a:lnTo>
                    <a:pt x="604" y="571"/>
                  </a:lnTo>
                  <a:lnTo>
                    <a:pt x="640" y="574"/>
                  </a:lnTo>
                  <a:lnTo>
                    <a:pt x="661" y="569"/>
                  </a:lnTo>
                  <a:lnTo>
                    <a:pt x="689" y="564"/>
                  </a:lnTo>
                  <a:lnTo>
                    <a:pt x="701" y="575"/>
                  </a:lnTo>
                  <a:lnTo>
                    <a:pt x="703" y="587"/>
                  </a:lnTo>
                  <a:lnTo>
                    <a:pt x="718" y="589"/>
                  </a:lnTo>
                  <a:lnTo>
                    <a:pt x="741" y="580"/>
                  </a:lnTo>
                  <a:lnTo>
                    <a:pt x="759" y="580"/>
                  </a:lnTo>
                  <a:lnTo>
                    <a:pt x="781" y="621"/>
                  </a:lnTo>
                  <a:lnTo>
                    <a:pt x="796" y="622"/>
                  </a:lnTo>
                  <a:lnTo>
                    <a:pt x="803" y="633"/>
                  </a:lnTo>
                  <a:lnTo>
                    <a:pt x="826" y="642"/>
                  </a:lnTo>
                  <a:lnTo>
                    <a:pt x="840" y="677"/>
                  </a:lnTo>
                  <a:lnTo>
                    <a:pt x="848" y="670"/>
                  </a:lnTo>
                  <a:lnTo>
                    <a:pt x="867" y="665"/>
                  </a:lnTo>
                  <a:lnTo>
                    <a:pt x="910" y="661"/>
                  </a:lnTo>
                  <a:lnTo>
                    <a:pt x="914" y="667"/>
                  </a:lnTo>
                  <a:lnTo>
                    <a:pt x="930" y="670"/>
                  </a:lnTo>
                  <a:lnTo>
                    <a:pt x="936" y="676"/>
                  </a:lnTo>
                  <a:lnTo>
                    <a:pt x="965" y="673"/>
                  </a:lnTo>
                  <a:lnTo>
                    <a:pt x="958" y="656"/>
                  </a:lnTo>
                  <a:lnTo>
                    <a:pt x="953" y="648"/>
                  </a:lnTo>
                  <a:lnTo>
                    <a:pt x="965" y="647"/>
                  </a:lnTo>
                  <a:lnTo>
                    <a:pt x="965" y="623"/>
                  </a:lnTo>
                  <a:lnTo>
                    <a:pt x="965" y="596"/>
                  </a:lnTo>
                  <a:lnTo>
                    <a:pt x="992" y="607"/>
                  </a:lnTo>
                  <a:lnTo>
                    <a:pt x="1009" y="607"/>
                  </a:lnTo>
                  <a:lnTo>
                    <a:pt x="1022" y="621"/>
                  </a:lnTo>
                  <a:lnTo>
                    <a:pt x="1028" y="634"/>
                  </a:lnTo>
                  <a:lnTo>
                    <a:pt x="1049" y="634"/>
                  </a:lnTo>
                  <a:lnTo>
                    <a:pt x="1081" y="635"/>
                  </a:lnTo>
                  <a:lnTo>
                    <a:pt x="1098" y="645"/>
                  </a:lnTo>
                  <a:lnTo>
                    <a:pt x="1112" y="649"/>
                  </a:lnTo>
                  <a:lnTo>
                    <a:pt x="1115" y="661"/>
                  </a:lnTo>
                  <a:lnTo>
                    <a:pt x="1153" y="655"/>
                  </a:lnTo>
                  <a:lnTo>
                    <a:pt x="1159" y="645"/>
                  </a:lnTo>
                  <a:lnTo>
                    <a:pt x="1172" y="653"/>
                  </a:lnTo>
                  <a:lnTo>
                    <a:pt x="1189" y="638"/>
                  </a:lnTo>
                  <a:lnTo>
                    <a:pt x="1203" y="637"/>
                  </a:lnTo>
                  <a:lnTo>
                    <a:pt x="1215" y="644"/>
                  </a:lnTo>
                  <a:lnTo>
                    <a:pt x="1226" y="655"/>
                  </a:lnTo>
                  <a:lnTo>
                    <a:pt x="1246" y="655"/>
                  </a:lnTo>
                  <a:lnTo>
                    <a:pt x="1249" y="628"/>
                  </a:lnTo>
                  <a:lnTo>
                    <a:pt x="1260" y="618"/>
                  </a:lnTo>
                  <a:lnTo>
                    <a:pt x="1251" y="593"/>
                  </a:lnTo>
                  <a:lnTo>
                    <a:pt x="1259" y="578"/>
                  </a:lnTo>
                  <a:lnTo>
                    <a:pt x="1320" y="579"/>
                  </a:lnTo>
                  <a:lnTo>
                    <a:pt x="1334" y="595"/>
                  </a:lnTo>
                  <a:lnTo>
                    <a:pt x="1348" y="607"/>
                  </a:lnTo>
                  <a:lnTo>
                    <a:pt x="1359" y="621"/>
                  </a:lnTo>
                  <a:lnTo>
                    <a:pt x="1362" y="638"/>
                  </a:lnTo>
                  <a:lnTo>
                    <a:pt x="1373" y="651"/>
                  </a:lnTo>
                  <a:lnTo>
                    <a:pt x="1398" y="656"/>
                  </a:lnTo>
                  <a:lnTo>
                    <a:pt x="1409" y="667"/>
                  </a:lnTo>
                  <a:lnTo>
                    <a:pt x="1421" y="675"/>
                  </a:lnTo>
                  <a:lnTo>
                    <a:pt x="1427" y="684"/>
                  </a:lnTo>
                  <a:lnTo>
                    <a:pt x="1442" y="685"/>
                  </a:lnTo>
                  <a:lnTo>
                    <a:pt x="1467" y="681"/>
                  </a:lnTo>
                  <a:lnTo>
                    <a:pt x="1472" y="688"/>
                  </a:lnTo>
                  <a:lnTo>
                    <a:pt x="1475" y="701"/>
                  </a:lnTo>
                  <a:lnTo>
                    <a:pt x="1464" y="708"/>
                  </a:lnTo>
                  <a:lnTo>
                    <a:pt x="1463" y="744"/>
                  </a:lnTo>
                  <a:lnTo>
                    <a:pt x="1449" y="742"/>
                  </a:lnTo>
                  <a:lnTo>
                    <a:pt x="1442" y="757"/>
                  </a:lnTo>
                  <a:lnTo>
                    <a:pt x="1442" y="773"/>
                  </a:lnTo>
                  <a:lnTo>
                    <a:pt x="1457" y="776"/>
                  </a:lnTo>
                  <a:lnTo>
                    <a:pt x="1475" y="782"/>
                  </a:lnTo>
                  <a:lnTo>
                    <a:pt x="1498" y="764"/>
                  </a:lnTo>
                  <a:lnTo>
                    <a:pt x="1516" y="735"/>
                  </a:lnTo>
                  <a:lnTo>
                    <a:pt x="1531" y="701"/>
                  </a:lnTo>
                  <a:lnTo>
                    <a:pt x="1544" y="667"/>
                  </a:lnTo>
                  <a:lnTo>
                    <a:pt x="1537" y="634"/>
                  </a:lnTo>
                  <a:lnTo>
                    <a:pt x="1542" y="624"/>
                  </a:lnTo>
                  <a:lnTo>
                    <a:pt x="1538" y="588"/>
                  </a:lnTo>
                  <a:lnTo>
                    <a:pt x="1523" y="566"/>
                  </a:lnTo>
                  <a:lnTo>
                    <a:pt x="1499" y="558"/>
                  </a:lnTo>
                  <a:lnTo>
                    <a:pt x="1492" y="572"/>
                  </a:lnTo>
                  <a:lnTo>
                    <a:pt x="1482" y="573"/>
                  </a:lnTo>
                  <a:lnTo>
                    <a:pt x="1480" y="560"/>
                  </a:lnTo>
                  <a:lnTo>
                    <a:pt x="1457" y="548"/>
                  </a:lnTo>
                  <a:lnTo>
                    <a:pt x="1453" y="537"/>
                  </a:lnTo>
                  <a:lnTo>
                    <a:pt x="1467" y="523"/>
                  </a:lnTo>
                  <a:lnTo>
                    <a:pt x="1483" y="497"/>
                  </a:lnTo>
                  <a:lnTo>
                    <a:pt x="1492" y="478"/>
                  </a:lnTo>
                  <a:lnTo>
                    <a:pt x="1503" y="461"/>
                  </a:lnTo>
                  <a:lnTo>
                    <a:pt x="1537" y="452"/>
                  </a:lnTo>
                  <a:lnTo>
                    <a:pt x="1564" y="450"/>
                  </a:lnTo>
                  <a:lnTo>
                    <a:pt x="1602" y="454"/>
                  </a:lnTo>
                  <a:lnTo>
                    <a:pt x="1610" y="439"/>
                  </a:lnTo>
                  <a:lnTo>
                    <a:pt x="1637" y="446"/>
                  </a:lnTo>
                  <a:lnTo>
                    <a:pt x="1637" y="455"/>
                  </a:lnTo>
                  <a:lnTo>
                    <a:pt x="1675" y="450"/>
                  </a:lnTo>
                  <a:lnTo>
                    <a:pt x="1677" y="432"/>
                  </a:lnTo>
                  <a:lnTo>
                    <a:pt x="1683" y="408"/>
                  </a:lnTo>
                  <a:lnTo>
                    <a:pt x="1691" y="394"/>
                  </a:lnTo>
                  <a:lnTo>
                    <a:pt x="1728" y="394"/>
                  </a:lnTo>
                  <a:lnTo>
                    <a:pt x="1741" y="410"/>
                  </a:lnTo>
                  <a:lnTo>
                    <a:pt x="1749" y="413"/>
                  </a:lnTo>
                  <a:lnTo>
                    <a:pt x="1762" y="391"/>
                  </a:lnTo>
                  <a:lnTo>
                    <a:pt x="1771" y="387"/>
                  </a:lnTo>
                  <a:lnTo>
                    <a:pt x="1781" y="405"/>
                  </a:lnTo>
                  <a:lnTo>
                    <a:pt x="1773" y="421"/>
                  </a:lnTo>
                  <a:lnTo>
                    <a:pt x="1753" y="437"/>
                  </a:lnTo>
                  <a:lnTo>
                    <a:pt x="1736" y="463"/>
                  </a:lnTo>
                  <a:lnTo>
                    <a:pt x="1720" y="483"/>
                  </a:lnTo>
                  <a:lnTo>
                    <a:pt x="1718" y="512"/>
                  </a:lnTo>
                  <a:lnTo>
                    <a:pt x="1722" y="543"/>
                  </a:lnTo>
                  <a:lnTo>
                    <a:pt x="1734" y="564"/>
                  </a:lnTo>
                  <a:lnTo>
                    <a:pt x="1741" y="589"/>
                  </a:lnTo>
                  <a:lnTo>
                    <a:pt x="1751" y="604"/>
                  </a:lnTo>
                  <a:lnTo>
                    <a:pt x="1763" y="612"/>
                  </a:lnTo>
                  <a:lnTo>
                    <a:pt x="1777" y="589"/>
                  </a:lnTo>
                  <a:lnTo>
                    <a:pt x="1791" y="561"/>
                  </a:lnTo>
                  <a:lnTo>
                    <a:pt x="1791" y="545"/>
                  </a:lnTo>
                  <a:lnTo>
                    <a:pt x="1805" y="545"/>
                  </a:lnTo>
                  <a:lnTo>
                    <a:pt x="1803" y="526"/>
                  </a:lnTo>
                  <a:lnTo>
                    <a:pt x="1805" y="511"/>
                  </a:lnTo>
                  <a:lnTo>
                    <a:pt x="1814" y="509"/>
                  </a:lnTo>
                  <a:lnTo>
                    <a:pt x="1808" y="498"/>
                  </a:lnTo>
                  <a:lnTo>
                    <a:pt x="1792" y="480"/>
                  </a:lnTo>
                  <a:lnTo>
                    <a:pt x="1790" y="480"/>
                  </a:lnTo>
                  <a:lnTo>
                    <a:pt x="1789" y="480"/>
                  </a:lnTo>
                  <a:lnTo>
                    <a:pt x="1788" y="480"/>
                  </a:lnTo>
                  <a:lnTo>
                    <a:pt x="1787" y="479"/>
                  </a:lnTo>
                  <a:lnTo>
                    <a:pt x="1786" y="478"/>
                  </a:lnTo>
                  <a:lnTo>
                    <a:pt x="1785" y="478"/>
                  </a:lnTo>
                  <a:lnTo>
                    <a:pt x="1785" y="477"/>
                  </a:lnTo>
                  <a:lnTo>
                    <a:pt x="1783" y="476"/>
                  </a:lnTo>
                  <a:lnTo>
                    <a:pt x="1783" y="475"/>
                  </a:lnTo>
                  <a:lnTo>
                    <a:pt x="1783" y="472"/>
                  </a:lnTo>
                  <a:lnTo>
                    <a:pt x="1783" y="469"/>
                  </a:lnTo>
                  <a:lnTo>
                    <a:pt x="1784" y="467"/>
                  </a:lnTo>
                  <a:lnTo>
                    <a:pt x="1784" y="465"/>
                  </a:lnTo>
                  <a:lnTo>
                    <a:pt x="1785" y="462"/>
                  </a:lnTo>
                  <a:lnTo>
                    <a:pt x="1785" y="460"/>
                  </a:lnTo>
                  <a:lnTo>
                    <a:pt x="1786" y="458"/>
                  </a:lnTo>
                  <a:lnTo>
                    <a:pt x="1787" y="455"/>
                  </a:lnTo>
                  <a:lnTo>
                    <a:pt x="1787" y="454"/>
                  </a:lnTo>
                  <a:lnTo>
                    <a:pt x="1787" y="452"/>
                  </a:lnTo>
                  <a:lnTo>
                    <a:pt x="1787" y="451"/>
                  </a:lnTo>
                  <a:lnTo>
                    <a:pt x="1788" y="450"/>
                  </a:lnTo>
                  <a:lnTo>
                    <a:pt x="1797" y="439"/>
                  </a:lnTo>
                  <a:lnTo>
                    <a:pt x="1820" y="428"/>
                  </a:lnTo>
                  <a:lnTo>
                    <a:pt x="1832" y="419"/>
                  </a:lnTo>
                  <a:lnTo>
                    <a:pt x="1851" y="416"/>
                  </a:lnTo>
                  <a:lnTo>
                    <a:pt x="1862" y="419"/>
                  </a:lnTo>
                  <a:lnTo>
                    <a:pt x="1872" y="432"/>
                  </a:lnTo>
                  <a:lnTo>
                    <a:pt x="1880" y="438"/>
                  </a:lnTo>
                  <a:lnTo>
                    <a:pt x="1887" y="412"/>
                  </a:lnTo>
                  <a:lnTo>
                    <a:pt x="1895" y="405"/>
                  </a:lnTo>
                  <a:lnTo>
                    <a:pt x="1898" y="391"/>
                  </a:lnTo>
                  <a:lnTo>
                    <a:pt x="1918" y="392"/>
                  </a:lnTo>
                  <a:lnTo>
                    <a:pt x="1937" y="378"/>
                  </a:lnTo>
                  <a:lnTo>
                    <a:pt x="1948" y="376"/>
                  </a:lnTo>
                  <a:lnTo>
                    <a:pt x="1969" y="384"/>
                  </a:lnTo>
                  <a:lnTo>
                    <a:pt x="1974" y="373"/>
                  </a:lnTo>
                  <a:lnTo>
                    <a:pt x="1955" y="349"/>
                  </a:lnTo>
                  <a:lnTo>
                    <a:pt x="1929" y="332"/>
                  </a:lnTo>
                  <a:lnTo>
                    <a:pt x="1939" y="323"/>
                  </a:lnTo>
                  <a:lnTo>
                    <a:pt x="1957" y="311"/>
                  </a:lnTo>
                  <a:lnTo>
                    <a:pt x="1950" y="302"/>
                  </a:lnTo>
                  <a:lnTo>
                    <a:pt x="1950" y="286"/>
                  </a:lnTo>
                  <a:lnTo>
                    <a:pt x="1967" y="281"/>
                  </a:lnTo>
                  <a:lnTo>
                    <a:pt x="1973" y="298"/>
                  </a:lnTo>
                  <a:lnTo>
                    <a:pt x="1978" y="311"/>
                  </a:lnTo>
                  <a:lnTo>
                    <a:pt x="2005" y="313"/>
                  </a:lnTo>
                  <a:lnTo>
                    <a:pt x="2016" y="325"/>
                  </a:lnTo>
                  <a:lnTo>
                    <a:pt x="2035" y="326"/>
                  </a:lnTo>
                  <a:lnTo>
                    <a:pt x="2046" y="341"/>
                  </a:lnTo>
                  <a:lnTo>
                    <a:pt x="2055" y="344"/>
                  </a:lnTo>
                  <a:lnTo>
                    <a:pt x="2068" y="332"/>
                  </a:lnTo>
                  <a:lnTo>
                    <a:pt x="2055" y="317"/>
                  </a:lnTo>
                  <a:lnTo>
                    <a:pt x="2059" y="305"/>
                  </a:lnTo>
                  <a:lnTo>
                    <a:pt x="2070" y="305"/>
                  </a:lnTo>
                  <a:lnTo>
                    <a:pt x="2081" y="300"/>
                  </a:lnTo>
                  <a:lnTo>
                    <a:pt x="2084" y="282"/>
                  </a:lnTo>
                  <a:lnTo>
                    <a:pt x="2057" y="282"/>
                  </a:lnTo>
                  <a:lnTo>
                    <a:pt x="2041" y="271"/>
                  </a:lnTo>
                  <a:lnTo>
                    <a:pt x="2018" y="275"/>
                  </a:lnTo>
                  <a:lnTo>
                    <a:pt x="2012" y="284"/>
                  </a:lnTo>
                  <a:lnTo>
                    <a:pt x="2003" y="268"/>
                  </a:lnTo>
                  <a:lnTo>
                    <a:pt x="1997" y="260"/>
                  </a:lnTo>
                  <a:lnTo>
                    <a:pt x="1976" y="254"/>
                  </a:lnTo>
                  <a:lnTo>
                    <a:pt x="1973" y="242"/>
                  </a:lnTo>
                  <a:lnTo>
                    <a:pt x="1944" y="242"/>
                  </a:lnTo>
                  <a:lnTo>
                    <a:pt x="1931" y="227"/>
                  </a:lnTo>
                  <a:lnTo>
                    <a:pt x="1912" y="216"/>
                  </a:lnTo>
                  <a:lnTo>
                    <a:pt x="1894" y="215"/>
                  </a:lnTo>
                  <a:lnTo>
                    <a:pt x="1874" y="207"/>
                  </a:lnTo>
                  <a:lnTo>
                    <a:pt x="1865" y="201"/>
                  </a:lnTo>
                  <a:lnTo>
                    <a:pt x="1846" y="194"/>
                  </a:lnTo>
                  <a:lnTo>
                    <a:pt x="1819" y="194"/>
                  </a:lnTo>
                  <a:lnTo>
                    <a:pt x="1787" y="191"/>
                  </a:lnTo>
                  <a:lnTo>
                    <a:pt x="1783" y="210"/>
                  </a:lnTo>
                  <a:lnTo>
                    <a:pt x="1768" y="213"/>
                  </a:lnTo>
                  <a:lnTo>
                    <a:pt x="1759" y="204"/>
                  </a:lnTo>
                  <a:lnTo>
                    <a:pt x="1743" y="207"/>
                  </a:lnTo>
                  <a:lnTo>
                    <a:pt x="1722" y="199"/>
                  </a:lnTo>
                  <a:lnTo>
                    <a:pt x="1687" y="204"/>
                  </a:lnTo>
                  <a:lnTo>
                    <a:pt x="1679" y="216"/>
                  </a:lnTo>
                  <a:lnTo>
                    <a:pt x="1667" y="212"/>
                  </a:lnTo>
                  <a:lnTo>
                    <a:pt x="1650" y="198"/>
                  </a:lnTo>
                  <a:lnTo>
                    <a:pt x="1634" y="181"/>
                  </a:lnTo>
                  <a:lnTo>
                    <a:pt x="1594" y="172"/>
                  </a:lnTo>
                  <a:lnTo>
                    <a:pt x="1581" y="176"/>
                  </a:lnTo>
                  <a:lnTo>
                    <a:pt x="1571" y="180"/>
                  </a:lnTo>
                  <a:lnTo>
                    <a:pt x="1549" y="176"/>
                  </a:lnTo>
                  <a:lnTo>
                    <a:pt x="1522" y="162"/>
                  </a:lnTo>
                  <a:lnTo>
                    <a:pt x="1504" y="154"/>
                  </a:lnTo>
                  <a:lnTo>
                    <a:pt x="1501" y="146"/>
                  </a:lnTo>
                  <a:lnTo>
                    <a:pt x="1458" y="146"/>
                  </a:lnTo>
                  <a:lnTo>
                    <a:pt x="1446" y="151"/>
                  </a:lnTo>
                  <a:lnTo>
                    <a:pt x="1433" y="136"/>
                  </a:lnTo>
                  <a:lnTo>
                    <a:pt x="1409" y="136"/>
                  </a:lnTo>
                  <a:lnTo>
                    <a:pt x="1399" y="123"/>
                  </a:lnTo>
                  <a:lnTo>
                    <a:pt x="1386" y="131"/>
                  </a:lnTo>
                  <a:lnTo>
                    <a:pt x="1373" y="140"/>
                  </a:lnTo>
                  <a:lnTo>
                    <a:pt x="1381" y="159"/>
                  </a:lnTo>
                  <a:lnTo>
                    <a:pt x="1363" y="163"/>
                  </a:lnTo>
                  <a:lnTo>
                    <a:pt x="1341" y="159"/>
                  </a:lnTo>
                  <a:lnTo>
                    <a:pt x="1323" y="158"/>
                  </a:lnTo>
                  <a:lnTo>
                    <a:pt x="1312" y="165"/>
                  </a:lnTo>
                  <a:lnTo>
                    <a:pt x="1296" y="157"/>
                  </a:lnTo>
                  <a:lnTo>
                    <a:pt x="1287" y="147"/>
                  </a:lnTo>
                  <a:lnTo>
                    <a:pt x="1285" y="163"/>
                  </a:lnTo>
                  <a:lnTo>
                    <a:pt x="1262" y="165"/>
                  </a:lnTo>
                  <a:lnTo>
                    <a:pt x="1233" y="156"/>
                  </a:lnTo>
                  <a:lnTo>
                    <a:pt x="1215" y="149"/>
                  </a:lnTo>
                  <a:lnTo>
                    <a:pt x="1220" y="140"/>
                  </a:lnTo>
                  <a:lnTo>
                    <a:pt x="1233" y="136"/>
                  </a:lnTo>
                  <a:lnTo>
                    <a:pt x="1223" y="116"/>
                  </a:lnTo>
                  <a:lnTo>
                    <a:pt x="1199" y="107"/>
                  </a:lnTo>
                  <a:lnTo>
                    <a:pt x="1168" y="109"/>
                  </a:lnTo>
                  <a:lnTo>
                    <a:pt x="1159" y="133"/>
                  </a:lnTo>
                  <a:lnTo>
                    <a:pt x="1134" y="125"/>
                  </a:lnTo>
                  <a:lnTo>
                    <a:pt x="1113" y="115"/>
                  </a:lnTo>
                  <a:lnTo>
                    <a:pt x="1081" y="107"/>
                  </a:lnTo>
                  <a:lnTo>
                    <a:pt x="1020" y="107"/>
                  </a:lnTo>
                  <a:lnTo>
                    <a:pt x="999" y="107"/>
                  </a:lnTo>
                  <a:lnTo>
                    <a:pt x="978" y="116"/>
                  </a:lnTo>
                  <a:lnTo>
                    <a:pt x="948" y="126"/>
                  </a:lnTo>
                  <a:lnTo>
                    <a:pt x="964" y="109"/>
                  </a:lnTo>
                  <a:lnTo>
                    <a:pt x="993" y="93"/>
                  </a:lnTo>
                  <a:lnTo>
                    <a:pt x="1005" y="87"/>
                  </a:lnTo>
                  <a:lnTo>
                    <a:pt x="1020" y="72"/>
                  </a:lnTo>
                  <a:lnTo>
                    <a:pt x="1024" y="51"/>
                  </a:lnTo>
                  <a:lnTo>
                    <a:pt x="1003" y="42"/>
                  </a:lnTo>
                  <a:lnTo>
                    <a:pt x="994" y="29"/>
                  </a:lnTo>
                  <a:lnTo>
                    <a:pt x="947" y="25"/>
                  </a:lnTo>
                  <a:lnTo>
                    <a:pt x="938" y="35"/>
                  </a:lnTo>
                  <a:lnTo>
                    <a:pt x="922" y="27"/>
                  </a:lnTo>
                  <a:lnTo>
                    <a:pt x="916" y="15"/>
                  </a:lnTo>
                  <a:lnTo>
                    <a:pt x="903" y="6"/>
                  </a:lnTo>
                  <a:lnTo>
                    <a:pt x="892" y="0"/>
                  </a:lnTo>
                  <a:lnTo>
                    <a:pt x="869" y="9"/>
                  </a:lnTo>
                  <a:lnTo>
                    <a:pt x="863" y="29"/>
                  </a:lnTo>
                  <a:lnTo>
                    <a:pt x="859" y="36"/>
                  </a:lnTo>
                  <a:lnTo>
                    <a:pt x="870" y="40"/>
                  </a:lnTo>
                  <a:lnTo>
                    <a:pt x="853" y="48"/>
                  </a:lnTo>
                  <a:lnTo>
                    <a:pt x="829" y="43"/>
                  </a:lnTo>
                  <a:lnTo>
                    <a:pt x="814" y="46"/>
                  </a:lnTo>
                  <a:lnTo>
                    <a:pt x="806" y="53"/>
                  </a:lnTo>
                  <a:lnTo>
                    <a:pt x="796" y="41"/>
                  </a:lnTo>
                  <a:lnTo>
                    <a:pt x="781" y="47"/>
                  </a:lnTo>
                  <a:lnTo>
                    <a:pt x="770" y="43"/>
                  </a:lnTo>
                  <a:lnTo>
                    <a:pt x="769" y="55"/>
                  </a:lnTo>
                  <a:lnTo>
                    <a:pt x="743" y="57"/>
                  </a:lnTo>
                  <a:lnTo>
                    <a:pt x="721" y="59"/>
                  </a:lnTo>
                  <a:lnTo>
                    <a:pt x="706" y="69"/>
                  </a:lnTo>
                  <a:lnTo>
                    <a:pt x="689" y="75"/>
                  </a:lnTo>
                  <a:lnTo>
                    <a:pt x="689" y="87"/>
                  </a:lnTo>
                  <a:lnTo>
                    <a:pt x="702" y="91"/>
                  </a:lnTo>
                  <a:lnTo>
                    <a:pt x="706" y="107"/>
                  </a:lnTo>
                  <a:lnTo>
                    <a:pt x="683" y="104"/>
                  </a:lnTo>
                  <a:lnTo>
                    <a:pt x="654" y="106"/>
                  </a:lnTo>
                  <a:lnTo>
                    <a:pt x="638" y="112"/>
                  </a:lnTo>
                  <a:lnTo>
                    <a:pt x="634" y="129"/>
                  </a:lnTo>
                  <a:lnTo>
                    <a:pt x="642" y="142"/>
                  </a:lnTo>
                  <a:lnTo>
                    <a:pt x="654" y="143"/>
                  </a:lnTo>
                  <a:lnTo>
                    <a:pt x="664" y="156"/>
                  </a:lnTo>
                  <a:lnTo>
                    <a:pt x="674" y="172"/>
                  </a:lnTo>
                  <a:lnTo>
                    <a:pt x="672" y="184"/>
                  </a:lnTo>
                  <a:lnTo>
                    <a:pt x="651" y="163"/>
                  </a:lnTo>
                  <a:lnTo>
                    <a:pt x="630" y="157"/>
                  </a:lnTo>
                  <a:lnTo>
                    <a:pt x="620" y="143"/>
                  </a:lnTo>
                  <a:lnTo>
                    <a:pt x="607" y="144"/>
                  </a:lnTo>
                  <a:lnTo>
                    <a:pt x="601" y="161"/>
                  </a:lnTo>
                  <a:lnTo>
                    <a:pt x="607" y="170"/>
                  </a:lnTo>
                  <a:lnTo>
                    <a:pt x="609" y="178"/>
                  </a:lnTo>
                  <a:lnTo>
                    <a:pt x="591" y="172"/>
                  </a:lnTo>
                  <a:lnTo>
                    <a:pt x="573" y="157"/>
                  </a:lnTo>
                  <a:lnTo>
                    <a:pt x="571" y="138"/>
                  </a:lnTo>
                  <a:lnTo>
                    <a:pt x="564" y="127"/>
                  </a:lnTo>
                  <a:lnTo>
                    <a:pt x="554" y="137"/>
                  </a:lnTo>
                  <a:lnTo>
                    <a:pt x="557" y="152"/>
                  </a:lnTo>
                  <a:lnTo>
                    <a:pt x="554" y="162"/>
                  </a:lnTo>
                  <a:lnTo>
                    <a:pt x="557" y="172"/>
                  </a:lnTo>
                  <a:lnTo>
                    <a:pt x="564" y="175"/>
                  </a:lnTo>
                  <a:lnTo>
                    <a:pt x="567" y="202"/>
                  </a:lnTo>
                  <a:lnTo>
                    <a:pt x="570" y="216"/>
                  </a:lnTo>
                  <a:lnTo>
                    <a:pt x="588" y="218"/>
                  </a:lnTo>
                  <a:lnTo>
                    <a:pt x="591" y="210"/>
                  </a:lnTo>
                  <a:lnTo>
                    <a:pt x="605" y="216"/>
                  </a:lnTo>
                  <a:lnTo>
                    <a:pt x="614" y="220"/>
                  </a:lnTo>
                  <a:lnTo>
                    <a:pt x="620" y="228"/>
                  </a:lnTo>
                  <a:lnTo>
                    <a:pt x="623" y="242"/>
                  </a:lnTo>
                  <a:lnTo>
                    <a:pt x="631" y="249"/>
                  </a:lnTo>
                  <a:lnTo>
                    <a:pt x="640" y="253"/>
                  </a:lnTo>
                  <a:lnTo>
                    <a:pt x="640" y="264"/>
                  </a:lnTo>
                  <a:lnTo>
                    <a:pt x="627" y="256"/>
                  </a:lnTo>
                  <a:lnTo>
                    <a:pt x="617" y="244"/>
                  </a:lnTo>
                  <a:lnTo>
                    <a:pt x="602" y="233"/>
                  </a:lnTo>
                  <a:lnTo>
                    <a:pt x="586" y="233"/>
                  </a:lnTo>
                  <a:lnTo>
                    <a:pt x="585" y="238"/>
                  </a:lnTo>
                  <a:lnTo>
                    <a:pt x="582" y="249"/>
                  </a:lnTo>
                  <a:lnTo>
                    <a:pt x="575" y="265"/>
                  </a:lnTo>
                  <a:lnTo>
                    <a:pt x="564" y="284"/>
                  </a:lnTo>
                  <a:lnTo>
                    <a:pt x="548" y="291"/>
                  </a:lnTo>
                  <a:lnTo>
                    <a:pt x="525" y="283"/>
                  </a:lnTo>
                  <a:lnTo>
                    <a:pt x="528" y="275"/>
                  </a:lnTo>
                  <a:lnTo>
                    <a:pt x="543" y="270"/>
                  </a:lnTo>
                  <a:lnTo>
                    <a:pt x="557" y="262"/>
                  </a:lnTo>
                  <a:lnTo>
                    <a:pt x="557" y="261"/>
                  </a:lnTo>
                  <a:lnTo>
                    <a:pt x="558" y="260"/>
                  </a:lnTo>
                  <a:lnTo>
                    <a:pt x="559" y="258"/>
                  </a:lnTo>
                  <a:lnTo>
                    <a:pt x="559" y="256"/>
                  </a:lnTo>
                  <a:lnTo>
                    <a:pt x="560" y="254"/>
                  </a:lnTo>
                  <a:lnTo>
                    <a:pt x="561" y="253"/>
                  </a:lnTo>
                  <a:lnTo>
                    <a:pt x="561" y="250"/>
                  </a:lnTo>
                  <a:lnTo>
                    <a:pt x="561" y="249"/>
                  </a:lnTo>
                  <a:lnTo>
                    <a:pt x="561" y="247"/>
                  </a:lnTo>
                  <a:lnTo>
                    <a:pt x="562" y="246"/>
                  </a:lnTo>
                  <a:lnTo>
                    <a:pt x="561" y="244"/>
                  </a:lnTo>
                  <a:lnTo>
                    <a:pt x="561" y="243"/>
                  </a:lnTo>
                  <a:lnTo>
                    <a:pt x="561" y="241"/>
                  </a:lnTo>
                  <a:lnTo>
                    <a:pt x="560" y="238"/>
                  </a:lnTo>
                  <a:lnTo>
                    <a:pt x="559" y="235"/>
                  </a:lnTo>
                  <a:lnTo>
                    <a:pt x="558" y="233"/>
                  </a:lnTo>
                  <a:lnTo>
                    <a:pt x="557" y="231"/>
                  </a:lnTo>
                  <a:lnTo>
                    <a:pt x="556" y="228"/>
                  </a:lnTo>
                  <a:lnTo>
                    <a:pt x="555" y="227"/>
                  </a:lnTo>
                  <a:lnTo>
                    <a:pt x="554" y="225"/>
                  </a:lnTo>
                  <a:lnTo>
                    <a:pt x="554" y="224"/>
                  </a:lnTo>
                  <a:lnTo>
                    <a:pt x="550" y="209"/>
                  </a:lnTo>
                  <a:lnTo>
                    <a:pt x="550" y="198"/>
                  </a:lnTo>
                  <a:lnTo>
                    <a:pt x="545" y="184"/>
                  </a:lnTo>
                  <a:lnTo>
                    <a:pt x="541" y="167"/>
                  </a:lnTo>
                  <a:lnTo>
                    <a:pt x="535" y="142"/>
                  </a:lnTo>
                  <a:lnTo>
                    <a:pt x="530" y="123"/>
                  </a:lnTo>
                  <a:lnTo>
                    <a:pt x="517" y="109"/>
                  </a:lnTo>
                  <a:lnTo>
                    <a:pt x="498" y="110"/>
                  </a:lnTo>
                  <a:lnTo>
                    <a:pt x="488" y="135"/>
                  </a:lnTo>
                  <a:lnTo>
                    <a:pt x="485" y="159"/>
                  </a:lnTo>
                  <a:lnTo>
                    <a:pt x="469" y="170"/>
                  </a:lnTo>
                  <a:lnTo>
                    <a:pt x="470" y="186"/>
                  </a:lnTo>
                  <a:lnTo>
                    <a:pt x="480" y="201"/>
                  </a:lnTo>
                  <a:lnTo>
                    <a:pt x="491" y="216"/>
                  </a:lnTo>
                  <a:lnTo>
                    <a:pt x="499" y="228"/>
                  </a:lnTo>
                  <a:lnTo>
                    <a:pt x="503" y="239"/>
                  </a:lnTo>
                  <a:lnTo>
                    <a:pt x="490" y="244"/>
                  </a:lnTo>
                  <a:lnTo>
                    <a:pt x="476" y="226"/>
                  </a:lnTo>
                  <a:lnTo>
                    <a:pt x="452" y="212"/>
                  </a:lnTo>
                  <a:lnTo>
                    <a:pt x="424" y="204"/>
                  </a:lnTo>
                  <a:lnTo>
                    <a:pt x="399" y="204"/>
                  </a:lnTo>
                  <a:lnTo>
                    <a:pt x="393" y="213"/>
                  </a:lnTo>
                  <a:lnTo>
                    <a:pt x="401" y="218"/>
                  </a:lnTo>
                  <a:lnTo>
                    <a:pt x="399" y="237"/>
                  </a:lnTo>
                  <a:lnTo>
                    <a:pt x="387" y="241"/>
                  </a:lnTo>
                  <a:lnTo>
                    <a:pt x="384" y="224"/>
                  </a:lnTo>
                  <a:lnTo>
                    <a:pt x="373" y="224"/>
                  </a:lnTo>
                  <a:lnTo>
                    <a:pt x="364" y="236"/>
                  </a:lnTo>
                  <a:lnTo>
                    <a:pt x="333" y="236"/>
                  </a:lnTo>
                  <a:lnTo>
                    <a:pt x="322" y="249"/>
                  </a:lnTo>
                  <a:lnTo>
                    <a:pt x="314" y="233"/>
                  </a:lnTo>
                  <a:lnTo>
                    <a:pt x="303" y="236"/>
                  </a:lnTo>
                  <a:lnTo>
                    <a:pt x="287" y="243"/>
                  </a:lnTo>
                  <a:lnTo>
                    <a:pt x="270" y="249"/>
                  </a:lnTo>
                  <a:lnTo>
                    <a:pt x="251" y="267"/>
                  </a:lnTo>
                  <a:lnTo>
                    <a:pt x="230" y="277"/>
                  </a:lnTo>
                  <a:lnTo>
                    <a:pt x="223" y="264"/>
                  </a:lnTo>
                  <a:lnTo>
                    <a:pt x="223" y="252"/>
                  </a:lnTo>
                  <a:lnTo>
                    <a:pt x="208" y="237"/>
                  </a:lnTo>
                  <a:lnTo>
                    <a:pt x="187" y="239"/>
                  </a:lnTo>
                  <a:lnTo>
                    <a:pt x="192" y="252"/>
                  </a:lnTo>
                  <a:lnTo>
                    <a:pt x="197" y="267"/>
                  </a:lnTo>
                  <a:lnTo>
                    <a:pt x="203" y="281"/>
                  </a:lnTo>
                  <a:lnTo>
                    <a:pt x="204" y="298"/>
                  </a:lnTo>
                  <a:lnTo>
                    <a:pt x="190" y="291"/>
                  </a:lnTo>
                  <a:lnTo>
                    <a:pt x="175" y="288"/>
                  </a:lnTo>
                  <a:lnTo>
                    <a:pt x="166" y="298"/>
                  </a:lnTo>
                  <a:lnTo>
                    <a:pt x="147" y="304"/>
                  </a:lnTo>
                  <a:lnTo>
                    <a:pt x="146" y="316"/>
                  </a:lnTo>
                  <a:lnTo>
                    <a:pt x="157" y="322"/>
                  </a:lnTo>
                  <a:lnTo>
                    <a:pt x="153" y="338"/>
                  </a:lnTo>
                  <a:lnTo>
                    <a:pt x="138" y="338"/>
                  </a:lnTo>
                  <a:lnTo>
                    <a:pt x="138" y="322"/>
                  </a:lnTo>
                  <a:lnTo>
                    <a:pt x="124" y="316"/>
                  </a:lnTo>
                  <a:lnTo>
                    <a:pt x="109" y="322"/>
                  </a:lnTo>
                  <a:lnTo>
                    <a:pt x="111" y="334"/>
                  </a:lnTo>
                  <a:lnTo>
                    <a:pt x="121" y="338"/>
                  </a:lnTo>
                  <a:lnTo>
                    <a:pt x="125" y="344"/>
                  </a:lnTo>
                  <a:lnTo>
                    <a:pt x="117" y="352"/>
                  </a:lnTo>
                  <a:lnTo>
                    <a:pt x="102" y="341"/>
                  </a:lnTo>
                  <a:lnTo>
                    <a:pt x="91" y="326"/>
                  </a:lnTo>
                  <a:lnTo>
                    <a:pt x="83" y="311"/>
                  </a:lnTo>
                  <a:lnTo>
                    <a:pt x="80" y="289"/>
                  </a:lnTo>
                  <a:lnTo>
                    <a:pt x="74" y="281"/>
                  </a:lnTo>
                  <a:lnTo>
                    <a:pt x="90" y="286"/>
                  </a:lnTo>
                  <a:lnTo>
                    <a:pt x="115" y="293"/>
                  </a:lnTo>
                  <a:lnTo>
                    <a:pt x="138" y="287"/>
                  </a:lnTo>
                  <a:lnTo>
                    <a:pt x="149" y="277"/>
                  </a:lnTo>
                  <a:lnTo>
                    <a:pt x="155" y="265"/>
                  </a:lnTo>
                  <a:lnTo>
                    <a:pt x="130" y="247"/>
                  </a:lnTo>
                  <a:lnTo>
                    <a:pt x="100" y="233"/>
                  </a:lnTo>
                  <a:lnTo>
                    <a:pt x="69" y="216"/>
                  </a:lnTo>
                  <a:lnTo>
                    <a:pt x="53" y="209"/>
                  </a:lnTo>
                  <a:lnTo>
                    <a:pt x="36" y="220"/>
                  </a:lnTo>
                  <a:lnTo>
                    <a:pt x="20" y="237"/>
                  </a:lnTo>
                  <a:lnTo>
                    <a:pt x="14" y="252"/>
                  </a:lnTo>
                  <a:lnTo>
                    <a:pt x="14" y="267"/>
                  </a:lnTo>
                  <a:lnTo>
                    <a:pt x="19" y="288"/>
                  </a:lnTo>
                  <a:lnTo>
                    <a:pt x="20" y="311"/>
                  </a:lnTo>
                  <a:lnTo>
                    <a:pt x="26" y="332"/>
                  </a:lnTo>
                  <a:lnTo>
                    <a:pt x="34" y="354"/>
                  </a:lnTo>
                  <a:lnTo>
                    <a:pt x="42" y="363"/>
                  </a:lnTo>
                  <a:lnTo>
                    <a:pt x="52" y="371"/>
                  </a:lnTo>
                  <a:lnTo>
                    <a:pt x="41" y="381"/>
                  </a:lnTo>
                  <a:lnTo>
                    <a:pt x="25" y="397"/>
                  </a:lnTo>
                  <a:lnTo>
                    <a:pt x="12" y="414"/>
                  </a:lnTo>
                  <a:lnTo>
                    <a:pt x="8" y="427"/>
                  </a:lnTo>
                  <a:lnTo>
                    <a:pt x="9" y="444"/>
                  </a:lnTo>
                  <a:lnTo>
                    <a:pt x="0" y="447"/>
                  </a:lnTo>
                  <a:lnTo>
                    <a:pt x="16" y="470"/>
                  </a:lnTo>
                  <a:lnTo>
                    <a:pt x="39" y="490"/>
                  </a:lnTo>
                  <a:lnTo>
                    <a:pt x="78" y="506"/>
                  </a:lnTo>
                  <a:lnTo>
                    <a:pt x="81" y="557"/>
                  </a:lnTo>
                  <a:lnTo>
                    <a:pt x="75" y="564"/>
                  </a:lnTo>
                  <a:lnTo>
                    <a:pt x="69" y="584"/>
                  </a:lnTo>
                  <a:lnTo>
                    <a:pt x="106" y="582"/>
                  </a:lnTo>
                  <a:lnTo>
                    <a:pt x="114" y="604"/>
                  </a:lnTo>
                  <a:lnTo>
                    <a:pt x="171" y="651"/>
                  </a:lnTo>
                  <a:lnTo>
                    <a:pt x="163" y="695"/>
                  </a:lnTo>
                  <a:lnTo>
                    <a:pt x="169" y="702"/>
                  </a:lnTo>
                  <a:lnTo>
                    <a:pt x="155" y="717"/>
                  </a:lnTo>
                  <a:lnTo>
                    <a:pt x="142" y="729"/>
                  </a:lnTo>
                  <a:lnTo>
                    <a:pt x="138" y="740"/>
                  </a:lnTo>
                  <a:lnTo>
                    <a:pt x="157" y="749"/>
                  </a:lnTo>
                  <a:lnTo>
                    <a:pt x="168" y="761"/>
                  </a:lnTo>
                  <a:lnTo>
                    <a:pt x="199" y="743"/>
                  </a:lnTo>
                  <a:lnTo>
                    <a:pt x="217" y="752"/>
                  </a:lnTo>
                  <a:lnTo>
                    <a:pt x="229" y="752"/>
                  </a:lnTo>
                  <a:lnTo>
                    <a:pt x="242" y="764"/>
                  </a:lnTo>
                  <a:lnTo>
                    <a:pt x="256" y="780"/>
                  </a:lnTo>
                  <a:lnTo>
                    <a:pt x="285" y="773"/>
                  </a:lnTo>
                  <a:lnTo>
                    <a:pt x="277" y="753"/>
                  </a:lnTo>
                  <a:lnTo>
                    <a:pt x="285" y="740"/>
                  </a:lnTo>
                  <a:lnTo>
                    <a:pt x="304" y="721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164" name="Freeform 270">
              <a:extLst>
                <a:ext uri="{FF2B5EF4-FFF2-40B4-BE49-F238E27FC236}">
                  <a16:creationId xmlns:a16="http://schemas.microsoft.com/office/drawing/2014/main" id="{E07A2240-4EB5-D4BE-A84A-F33841BDB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380" y="3005756"/>
              <a:ext cx="158346" cy="90904"/>
            </a:xfrm>
            <a:custGeom>
              <a:avLst/>
              <a:gdLst>
                <a:gd name="T0" fmla="*/ 0 w 104"/>
                <a:gd name="T1" fmla="*/ 16 h 59"/>
                <a:gd name="T2" fmla="*/ 40 w 104"/>
                <a:gd name="T3" fmla="*/ 0 h 59"/>
                <a:gd name="T4" fmla="*/ 53 w 104"/>
                <a:gd name="T5" fmla="*/ 9 h 59"/>
                <a:gd name="T6" fmla="*/ 88 w 104"/>
                <a:gd name="T7" fmla="*/ 21 h 59"/>
                <a:gd name="T8" fmla="*/ 103 w 104"/>
                <a:gd name="T9" fmla="*/ 30 h 59"/>
                <a:gd name="T10" fmla="*/ 76 w 104"/>
                <a:gd name="T11" fmla="*/ 48 h 59"/>
                <a:gd name="T12" fmla="*/ 67 w 104"/>
                <a:gd name="T13" fmla="*/ 58 h 59"/>
                <a:gd name="T14" fmla="*/ 58 w 104"/>
                <a:gd name="T15" fmla="*/ 54 h 59"/>
                <a:gd name="T16" fmla="*/ 59 w 104"/>
                <a:gd name="T17" fmla="*/ 44 h 59"/>
                <a:gd name="T18" fmla="*/ 46 w 104"/>
                <a:gd name="T19" fmla="*/ 43 h 59"/>
                <a:gd name="T20" fmla="*/ 44 w 104"/>
                <a:gd name="T21" fmla="*/ 51 h 59"/>
                <a:gd name="T22" fmla="*/ 34 w 104"/>
                <a:gd name="T23" fmla="*/ 52 h 59"/>
                <a:gd name="T24" fmla="*/ 23 w 104"/>
                <a:gd name="T25" fmla="*/ 42 h 59"/>
                <a:gd name="T26" fmla="*/ 0 w 104"/>
                <a:gd name="T27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59">
                  <a:moveTo>
                    <a:pt x="0" y="16"/>
                  </a:moveTo>
                  <a:lnTo>
                    <a:pt x="40" y="0"/>
                  </a:lnTo>
                  <a:lnTo>
                    <a:pt x="53" y="9"/>
                  </a:lnTo>
                  <a:lnTo>
                    <a:pt x="88" y="21"/>
                  </a:lnTo>
                  <a:lnTo>
                    <a:pt x="103" y="30"/>
                  </a:lnTo>
                  <a:lnTo>
                    <a:pt x="76" y="48"/>
                  </a:lnTo>
                  <a:lnTo>
                    <a:pt x="67" y="58"/>
                  </a:lnTo>
                  <a:lnTo>
                    <a:pt x="58" y="54"/>
                  </a:lnTo>
                  <a:lnTo>
                    <a:pt x="59" y="44"/>
                  </a:lnTo>
                  <a:lnTo>
                    <a:pt x="46" y="43"/>
                  </a:lnTo>
                  <a:lnTo>
                    <a:pt x="44" y="51"/>
                  </a:lnTo>
                  <a:lnTo>
                    <a:pt x="34" y="52"/>
                  </a:lnTo>
                  <a:lnTo>
                    <a:pt x="23" y="42"/>
                  </a:lnTo>
                  <a:lnTo>
                    <a:pt x="0" y="16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65" name="Freeform 271">
              <a:extLst>
                <a:ext uri="{FF2B5EF4-FFF2-40B4-BE49-F238E27FC236}">
                  <a16:creationId xmlns:a16="http://schemas.microsoft.com/office/drawing/2014/main" id="{5E80F2A5-AF98-FFE3-6C7C-F99E9C14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272" y="3047076"/>
              <a:ext cx="132184" cy="64735"/>
            </a:xfrm>
            <a:custGeom>
              <a:avLst/>
              <a:gdLst>
                <a:gd name="T0" fmla="*/ 36 w 85"/>
                <a:gd name="T1" fmla="*/ 2 h 41"/>
                <a:gd name="T2" fmla="*/ 84 w 85"/>
                <a:gd name="T3" fmla="*/ 0 h 41"/>
                <a:gd name="T4" fmla="*/ 79 w 85"/>
                <a:gd name="T5" fmla="*/ 40 h 41"/>
                <a:gd name="T6" fmla="*/ 67 w 85"/>
                <a:gd name="T7" fmla="*/ 30 h 41"/>
                <a:gd name="T8" fmla="*/ 60 w 85"/>
                <a:gd name="T9" fmla="*/ 28 h 41"/>
                <a:gd name="T10" fmla="*/ 36 w 85"/>
                <a:gd name="T11" fmla="*/ 33 h 41"/>
                <a:gd name="T12" fmla="*/ 20 w 85"/>
                <a:gd name="T13" fmla="*/ 33 h 41"/>
                <a:gd name="T14" fmla="*/ 0 w 85"/>
                <a:gd name="T15" fmla="*/ 29 h 41"/>
                <a:gd name="T16" fmla="*/ 9 w 85"/>
                <a:gd name="T17" fmla="*/ 20 h 41"/>
                <a:gd name="T18" fmla="*/ 36 w 85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41">
                  <a:moveTo>
                    <a:pt x="36" y="2"/>
                  </a:moveTo>
                  <a:lnTo>
                    <a:pt x="84" y="0"/>
                  </a:lnTo>
                  <a:lnTo>
                    <a:pt x="79" y="40"/>
                  </a:lnTo>
                  <a:lnTo>
                    <a:pt x="67" y="30"/>
                  </a:lnTo>
                  <a:lnTo>
                    <a:pt x="60" y="28"/>
                  </a:lnTo>
                  <a:lnTo>
                    <a:pt x="36" y="33"/>
                  </a:lnTo>
                  <a:lnTo>
                    <a:pt x="20" y="33"/>
                  </a:lnTo>
                  <a:lnTo>
                    <a:pt x="0" y="29"/>
                  </a:lnTo>
                  <a:lnTo>
                    <a:pt x="9" y="20"/>
                  </a:lnTo>
                  <a:lnTo>
                    <a:pt x="36" y="2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66" name="Freeform 272">
              <a:extLst>
                <a:ext uri="{FF2B5EF4-FFF2-40B4-BE49-F238E27FC236}">
                  <a16:creationId xmlns:a16="http://schemas.microsoft.com/office/drawing/2014/main" id="{C79EDEDB-4724-A437-F1C4-2B4B07F46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64" y="3556690"/>
              <a:ext cx="468154" cy="447633"/>
            </a:xfrm>
            <a:custGeom>
              <a:avLst/>
              <a:gdLst>
                <a:gd name="T0" fmla="*/ 159 w 304"/>
                <a:gd name="T1" fmla="*/ 72 h 290"/>
                <a:gd name="T2" fmla="*/ 169 w 304"/>
                <a:gd name="T3" fmla="*/ 64 h 290"/>
                <a:gd name="T4" fmla="*/ 189 w 304"/>
                <a:gd name="T5" fmla="*/ 65 h 290"/>
                <a:gd name="T6" fmla="*/ 205 w 304"/>
                <a:gd name="T7" fmla="*/ 83 h 290"/>
                <a:gd name="T8" fmla="*/ 226 w 304"/>
                <a:gd name="T9" fmla="*/ 103 h 290"/>
                <a:gd name="T10" fmla="*/ 227 w 304"/>
                <a:gd name="T11" fmla="*/ 121 h 290"/>
                <a:gd name="T12" fmla="*/ 235 w 304"/>
                <a:gd name="T13" fmla="*/ 128 h 290"/>
                <a:gd name="T14" fmla="*/ 247 w 304"/>
                <a:gd name="T15" fmla="*/ 161 h 290"/>
                <a:gd name="T16" fmla="*/ 290 w 304"/>
                <a:gd name="T17" fmla="*/ 164 h 290"/>
                <a:gd name="T18" fmla="*/ 303 w 304"/>
                <a:gd name="T19" fmla="*/ 182 h 290"/>
                <a:gd name="T20" fmla="*/ 294 w 304"/>
                <a:gd name="T21" fmla="*/ 222 h 290"/>
                <a:gd name="T22" fmla="*/ 252 w 304"/>
                <a:gd name="T23" fmla="*/ 230 h 290"/>
                <a:gd name="T24" fmla="*/ 209 w 304"/>
                <a:gd name="T25" fmla="*/ 237 h 290"/>
                <a:gd name="T26" fmla="*/ 197 w 304"/>
                <a:gd name="T27" fmla="*/ 253 h 290"/>
                <a:gd name="T28" fmla="*/ 192 w 304"/>
                <a:gd name="T29" fmla="*/ 274 h 290"/>
                <a:gd name="T30" fmla="*/ 172 w 304"/>
                <a:gd name="T31" fmla="*/ 289 h 290"/>
                <a:gd name="T32" fmla="*/ 172 w 304"/>
                <a:gd name="T33" fmla="*/ 276 h 290"/>
                <a:gd name="T34" fmla="*/ 172 w 304"/>
                <a:gd name="T35" fmla="*/ 266 h 290"/>
                <a:gd name="T36" fmla="*/ 166 w 304"/>
                <a:gd name="T37" fmla="*/ 264 h 290"/>
                <a:gd name="T38" fmla="*/ 149 w 304"/>
                <a:gd name="T39" fmla="*/ 263 h 290"/>
                <a:gd name="T40" fmla="*/ 132 w 304"/>
                <a:gd name="T41" fmla="*/ 264 h 290"/>
                <a:gd name="T42" fmla="*/ 121 w 304"/>
                <a:gd name="T43" fmla="*/ 270 h 290"/>
                <a:gd name="T44" fmla="*/ 105 w 304"/>
                <a:gd name="T45" fmla="*/ 252 h 290"/>
                <a:gd name="T46" fmla="*/ 100 w 304"/>
                <a:gd name="T47" fmla="*/ 234 h 290"/>
                <a:gd name="T48" fmla="*/ 91 w 304"/>
                <a:gd name="T49" fmla="*/ 219 h 290"/>
                <a:gd name="T50" fmla="*/ 72 w 304"/>
                <a:gd name="T51" fmla="*/ 197 h 290"/>
                <a:gd name="T52" fmla="*/ 65 w 304"/>
                <a:gd name="T53" fmla="*/ 181 h 290"/>
                <a:gd name="T54" fmla="*/ 54 w 304"/>
                <a:gd name="T55" fmla="*/ 149 h 290"/>
                <a:gd name="T56" fmla="*/ 38 w 304"/>
                <a:gd name="T57" fmla="*/ 123 h 290"/>
                <a:gd name="T58" fmla="*/ 18 w 304"/>
                <a:gd name="T59" fmla="*/ 104 h 290"/>
                <a:gd name="T60" fmla="*/ 15 w 304"/>
                <a:gd name="T61" fmla="*/ 81 h 290"/>
                <a:gd name="T62" fmla="*/ 3 w 304"/>
                <a:gd name="T63" fmla="*/ 74 h 290"/>
                <a:gd name="T64" fmla="*/ 0 w 304"/>
                <a:gd name="T65" fmla="*/ 58 h 290"/>
                <a:gd name="T66" fmla="*/ 18 w 304"/>
                <a:gd name="T67" fmla="*/ 58 h 290"/>
                <a:gd name="T68" fmla="*/ 31 w 304"/>
                <a:gd name="T69" fmla="*/ 46 h 290"/>
                <a:gd name="T70" fmla="*/ 43 w 304"/>
                <a:gd name="T71" fmla="*/ 36 h 290"/>
                <a:gd name="T72" fmla="*/ 43 w 304"/>
                <a:gd name="T73" fmla="*/ 15 h 290"/>
                <a:gd name="T74" fmla="*/ 59 w 304"/>
                <a:gd name="T75" fmla="*/ 2 h 290"/>
                <a:gd name="T76" fmla="*/ 65 w 304"/>
                <a:gd name="T77" fmla="*/ 0 h 290"/>
                <a:gd name="T78" fmla="*/ 74 w 304"/>
                <a:gd name="T79" fmla="*/ 8 h 290"/>
                <a:gd name="T80" fmla="*/ 84 w 304"/>
                <a:gd name="T81" fmla="*/ 15 h 290"/>
                <a:gd name="T82" fmla="*/ 100 w 304"/>
                <a:gd name="T83" fmla="*/ 14 h 290"/>
                <a:gd name="T84" fmla="*/ 110 w 304"/>
                <a:gd name="T85" fmla="*/ 31 h 290"/>
                <a:gd name="T86" fmla="*/ 121 w 304"/>
                <a:gd name="T87" fmla="*/ 34 h 290"/>
                <a:gd name="T88" fmla="*/ 134 w 304"/>
                <a:gd name="T89" fmla="*/ 57 h 290"/>
                <a:gd name="T90" fmla="*/ 159 w 304"/>
                <a:gd name="T91" fmla="*/ 7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" h="290">
                  <a:moveTo>
                    <a:pt x="159" y="72"/>
                  </a:moveTo>
                  <a:lnTo>
                    <a:pt x="169" y="64"/>
                  </a:lnTo>
                  <a:lnTo>
                    <a:pt x="189" y="65"/>
                  </a:lnTo>
                  <a:lnTo>
                    <a:pt x="205" y="83"/>
                  </a:lnTo>
                  <a:lnTo>
                    <a:pt x="226" y="103"/>
                  </a:lnTo>
                  <a:lnTo>
                    <a:pt x="227" y="121"/>
                  </a:lnTo>
                  <a:lnTo>
                    <a:pt x="235" y="128"/>
                  </a:lnTo>
                  <a:lnTo>
                    <a:pt x="247" y="161"/>
                  </a:lnTo>
                  <a:lnTo>
                    <a:pt x="290" y="164"/>
                  </a:lnTo>
                  <a:lnTo>
                    <a:pt x="303" y="182"/>
                  </a:lnTo>
                  <a:lnTo>
                    <a:pt x="294" y="222"/>
                  </a:lnTo>
                  <a:lnTo>
                    <a:pt x="252" y="230"/>
                  </a:lnTo>
                  <a:lnTo>
                    <a:pt x="209" y="237"/>
                  </a:lnTo>
                  <a:lnTo>
                    <a:pt x="197" y="253"/>
                  </a:lnTo>
                  <a:lnTo>
                    <a:pt x="192" y="274"/>
                  </a:lnTo>
                  <a:lnTo>
                    <a:pt x="172" y="289"/>
                  </a:lnTo>
                  <a:lnTo>
                    <a:pt x="172" y="276"/>
                  </a:lnTo>
                  <a:lnTo>
                    <a:pt x="172" y="266"/>
                  </a:lnTo>
                  <a:lnTo>
                    <a:pt x="166" y="264"/>
                  </a:lnTo>
                  <a:lnTo>
                    <a:pt x="149" y="263"/>
                  </a:lnTo>
                  <a:lnTo>
                    <a:pt x="132" y="264"/>
                  </a:lnTo>
                  <a:lnTo>
                    <a:pt x="121" y="270"/>
                  </a:lnTo>
                  <a:lnTo>
                    <a:pt x="105" y="252"/>
                  </a:lnTo>
                  <a:lnTo>
                    <a:pt x="100" y="234"/>
                  </a:lnTo>
                  <a:lnTo>
                    <a:pt x="91" y="219"/>
                  </a:lnTo>
                  <a:lnTo>
                    <a:pt x="72" y="197"/>
                  </a:lnTo>
                  <a:lnTo>
                    <a:pt x="65" y="181"/>
                  </a:lnTo>
                  <a:lnTo>
                    <a:pt x="54" y="149"/>
                  </a:lnTo>
                  <a:lnTo>
                    <a:pt x="38" y="123"/>
                  </a:lnTo>
                  <a:lnTo>
                    <a:pt x="18" y="104"/>
                  </a:lnTo>
                  <a:lnTo>
                    <a:pt x="15" y="81"/>
                  </a:lnTo>
                  <a:lnTo>
                    <a:pt x="3" y="74"/>
                  </a:lnTo>
                  <a:lnTo>
                    <a:pt x="0" y="58"/>
                  </a:lnTo>
                  <a:lnTo>
                    <a:pt x="18" y="58"/>
                  </a:lnTo>
                  <a:lnTo>
                    <a:pt x="31" y="46"/>
                  </a:lnTo>
                  <a:lnTo>
                    <a:pt x="43" y="36"/>
                  </a:lnTo>
                  <a:lnTo>
                    <a:pt x="43" y="15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4" y="8"/>
                  </a:lnTo>
                  <a:lnTo>
                    <a:pt x="84" y="15"/>
                  </a:lnTo>
                  <a:lnTo>
                    <a:pt x="100" y="14"/>
                  </a:lnTo>
                  <a:lnTo>
                    <a:pt x="110" y="31"/>
                  </a:lnTo>
                  <a:lnTo>
                    <a:pt x="121" y="34"/>
                  </a:lnTo>
                  <a:lnTo>
                    <a:pt x="134" y="57"/>
                  </a:lnTo>
                  <a:lnTo>
                    <a:pt x="159" y="72"/>
                  </a:lnTo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67" name="Freeform 273">
              <a:extLst>
                <a:ext uri="{FF2B5EF4-FFF2-40B4-BE49-F238E27FC236}">
                  <a16:creationId xmlns:a16="http://schemas.microsoft.com/office/drawing/2014/main" id="{CA4C9CCE-3367-3B41-F7A9-86385D245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864" y="3172413"/>
              <a:ext cx="285023" cy="256185"/>
            </a:xfrm>
            <a:custGeom>
              <a:avLst/>
              <a:gdLst>
                <a:gd name="T0" fmla="*/ 148 w 184"/>
                <a:gd name="T1" fmla="*/ 166 h 167"/>
                <a:gd name="T2" fmla="*/ 137 w 184"/>
                <a:gd name="T3" fmla="*/ 161 h 167"/>
                <a:gd name="T4" fmla="*/ 118 w 184"/>
                <a:gd name="T5" fmla="*/ 160 h 167"/>
                <a:gd name="T6" fmla="*/ 120 w 184"/>
                <a:gd name="T7" fmla="*/ 149 h 167"/>
                <a:gd name="T8" fmla="*/ 112 w 184"/>
                <a:gd name="T9" fmla="*/ 146 h 167"/>
                <a:gd name="T10" fmla="*/ 104 w 184"/>
                <a:gd name="T11" fmla="*/ 151 h 167"/>
                <a:gd name="T12" fmla="*/ 70 w 184"/>
                <a:gd name="T13" fmla="*/ 123 h 167"/>
                <a:gd name="T14" fmla="*/ 74 w 184"/>
                <a:gd name="T15" fmla="*/ 112 h 167"/>
                <a:gd name="T16" fmla="*/ 66 w 184"/>
                <a:gd name="T17" fmla="*/ 109 h 167"/>
                <a:gd name="T18" fmla="*/ 58 w 184"/>
                <a:gd name="T19" fmla="*/ 109 h 167"/>
                <a:gd name="T20" fmla="*/ 47 w 184"/>
                <a:gd name="T21" fmla="*/ 106 h 167"/>
                <a:gd name="T22" fmla="*/ 51 w 184"/>
                <a:gd name="T23" fmla="*/ 99 h 167"/>
                <a:gd name="T24" fmla="*/ 44 w 184"/>
                <a:gd name="T25" fmla="*/ 93 h 167"/>
                <a:gd name="T26" fmla="*/ 40 w 184"/>
                <a:gd name="T27" fmla="*/ 84 h 167"/>
                <a:gd name="T28" fmla="*/ 30 w 184"/>
                <a:gd name="T29" fmla="*/ 89 h 167"/>
                <a:gd name="T30" fmla="*/ 20 w 184"/>
                <a:gd name="T31" fmla="*/ 92 h 167"/>
                <a:gd name="T32" fmla="*/ 18 w 184"/>
                <a:gd name="T33" fmla="*/ 102 h 167"/>
                <a:gd name="T34" fmla="*/ 0 w 184"/>
                <a:gd name="T35" fmla="*/ 97 h 167"/>
                <a:gd name="T36" fmla="*/ 11 w 184"/>
                <a:gd name="T37" fmla="*/ 25 h 167"/>
                <a:gd name="T38" fmla="*/ 42 w 184"/>
                <a:gd name="T39" fmla="*/ 0 h 167"/>
                <a:gd name="T40" fmla="*/ 45 w 184"/>
                <a:gd name="T41" fmla="*/ 37 h 167"/>
                <a:gd name="T42" fmla="*/ 60 w 184"/>
                <a:gd name="T43" fmla="*/ 37 h 167"/>
                <a:gd name="T44" fmla="*/ 67 w 184"/>
                <a:gd name="T45" fmla="*/ 44 h 167"/>
                <a:gd name="T46" fmla="*/ 84 w 184"/>
                <a:gd name="T47" fmla="*/ 44 h 167"/>
                <a:gd name="T48" fmla="*/ 86 w 184"/>
                <a:gd name="T49" fmla="*/ 20 h 167"/>
                <a:gd name="T50" fmla="*/ 95 w 184"/>
                <a:gd name="T51" fmla="*/ 37 h 167"/>
                <a:gd name="T52" fmla="*/ 100 w 184"/>
                <a:gd name="T53" fmla="*/ 50 h 167"/>
                <a:gd name="T54" fmla="*/ 118 w 184"/>
                <a:gd name="T55" fmla="*/ 45 h 167"/>
                <a:gd name="T56" fmla="*/ 135 w 184"/>
                <a:gd name="T57" fmla="*/ 47 h 167"/>
                <a:gd name="T58" fmla="*/ 150 w 184"/>
                <a:gd name="T59" fmla="*/ 54 h 167"/>
                <a:gd name="T60" fmla="*/ 151 w 184"/>
                <a:gd name="T61" fmla="*/ 77 h 167"/>
                <a:gd name="T62" fmla="*/ 156 w 184"/>
                <a:gd name="T63" fmla="*/ 89 h 167"/>
                <a:gd name="T64" fmla="*/ 173 w 184"/>
                <a:gd name="T65" fmla="*/ 98 h 167"/>
                <a:gd name="T66" fmla="*/ 183 w 184"/>
                <a:gd name="T67" fmla="*/ 106 h 167"/>
                <a:gd name="T68" fmla="*/ 175 w 184"/>
                <a:gd name="T69" fmla="*/ 122 h 167"/>
                <a:gd name="T70" fmla="*/ 164 w 184"/>
                <a:gd name="T71" fmla="*/ 137 h 167"/>
                <a:gd name="T72" fmla="*/ 148 w 184"/>
                <a:gd name="T73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167">
                  <a:moveTo>
                    <a:pt x="148" y="166"/>
                  </a:moveTo>
                  <a:lnTo>
                    <a:pt x="137" y="161"/>
                  </a:lnTo>
                  <a:lnTo>
                    <a:pt x="118" y="160"/>
                  </a:lnTo>
                  <a:lnTo>
                    <a:pt x="120" y="149"/>
                  </a:lnTo>
                  <a:lnTo>
                    <a:pt x="112" y="146"/>
                  </a:lnTo>
                  <a:lnTo>
                    <a:pt x="104" y="151"/>
                  </a:lnTo>
                  <a:lnTo>
                    <a:pt x="70" y="123"/>
                  </a:lnTo>
                  <a:lnTo>
                    <a:pt x="74" y="112"/>
                  </a:lnTo>
                  <a:lnTo>
                    <a:pt x="66" y="109"/>
                  </a:lnTo>
                  <a:lnTo>
                    <a:pt x="58" y="109"/>
                  </a:lnTo>
                  <a:lnTo>
                    <a:pt x="47" y="106"/>
                  </a:lnTo>
                  <a:lnTo>
                    <a:pt x="51" y="99"/>
                  </a:lnTo>
                  <a:lnTo>
                    <a:pt x="44" y="93"/>
                  </a:lnTo>
                  <a:lnTo>
                    <a:pt x="40" y="84"/>
                  </a:lnTo>
                  <a:lnTo>
                    <a:pt x="30" y="89"/>
                  </a:lnTo>
                  <a:lnTo>
                    <a:pt x="20" y="92"/>
                  </a:lnTo>
                  <a:lnTo>
                    <a:pt x="18" y="102"/>
                  </a:lnTo>
                  <a:lnTo>
                    <a:pt x="0" y="97"/>
                  </a:lnTo>
                  <a:lnTo>
                    <a:pt x="11" y="25"/>
                  </a:lnTo>
                  <a:lnTo>
                    <a:pt x="42" y="0"/>
                  </a:lnTo>
                  <a:lnTo>
                    <a:pt x="45" y="37"/>
                  </a:lnTo>
                  <a:lnTo>
                    <a:pt x="60" y="37"/>
                  </a:lnTo>
                  <a:lnTo>
                    <a:pt x="67" y="44"/>
                  </a:lnTo>
                  <a:lnTo>
                    <a:pt x="84" y="44"/>
                  </a:lnTo>
                  <a:lnTo>
                    <a:pt x="86" y="20"/>
                  </a:lnTo>
                  <a:lnTo>
                    <a:pt x="95" y="37"/>
                  </a:lnTo>
                  <a:lnTo>
                    <a:pt x="100" y="50"/>
                  </a:lnTo>
                  <a:lnTo>
                    <a:pt x="118" y="45"/>
                  </a:lnTo>
                  <a:lnTo>
                    <a:pt x="135" y="47"/>
                  </a:lnTo>
                  <a:lnTo>
                    <a:pt x="150" y="54"/>
                  </a:lnTo>
                  <a:lnTo>
                    <a:pt x="151" y="77"/>
                  </a:lnTo>
                  <a:lnTo>
                    <a:pt x="156" y="89"/>
                  </a:lnTo>
                  <a:lnTo>
                    <a:pt x="173" y="98"/>
                  </a:lnTo>
                  <a:lnTo>
                    <a:pt x="183" y="106"/>
                  </a:lnTo>
                  <a:lnTo>
                    <a:pt x="175" y="122"/>
                  </a:lnTo>
                  <a:lnTo>
                    <a:pt x="164" y="137"/>
                  </a:lnTo>
                  <a:lnTo>
                    <a:pt x="148" y="166"/>
                  </a:lnTo>
                </a:path>
              </a:pathLst>
            </a:custGeom>
            <a:solidFill>
              <a:srgbClr val="21992A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68" name="Freeform 274">
              <a:extLst>
                <a:ext uri="{FF2B5EF4-FFF2-40B4-BE49-F238E27FC236}">
                  <a16:creationId xmlns:a16="http://schemas.microsoft.com/office/drawing/2014/main" id="{C2BB4DB6-9944-4BC5-6D25-8EAF0DB91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188" y="3109056"/>
              <a:ext cx="78485" cy="101923"/>
            </a:xfrm>
            <a:custGeom>
              <a:avLst/>
              <a:gdLst>
                <a:gd name="T0" fmla="*/ 39 w 57"/>
                <a:gd name="T1" fmla="*/ 74 h 74"/>
                <a:gd name="T2" fmla="*/ 47 w 57"/>
                <a:gd name="T3" fmla="*/ 68 h 74"/>
                <a:gd name="T4" fmla="*/ 54 w 57"/>
                <a:gd name="T5" fmla="*/ 53 h 74"/>
                <a:gd name="T6" fmla="*/ 57 w 57"/>
                <a:gd name="T7" fmla="*/ 42 h 74"/>
                <a:gd name="T8" fmla="*/ 36 w 57"/>
                <a:gd name="T9" fmla="*/ 12 h 74"/>
                <a:gd name="T10" fmla="*/ 23 w 57"/>
                <a:gd name="T11" fmla="*/ 0 h 74"/>
                <a:gd name="T12" fmla="*/ 0 w 57"/>
                <a:gd name="T13" fmla="*/ 5 h 74"/>
                <a:gd name="T14" fmla="*/ 24 w 57"/>
                <a:gd name="T15" fmla="*/ 27 h 74"/>
                <a:gd name="T16" fmla="*/ 24 w 57"/>
                <a:gd name="T17" fmla="*/ 42 h 74"/>
                <a:gd name="T18" fmla="*/ 39 w 57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74">
                  <a:moveTo>
                    <a:pt x="39" y="74"/>
                  </a:moveTo>
                  <a:lnTo>
                    <a:pt x="47" y="68"/>
                  </a:lnTo>
                  <a:lnTo>
                    <a:pt x="54" y="53"/>
                  </a:lnTo>
                  <a:lnTo>
                    <a:pt x="57" y="42"/>
                  </a:lnTo>
                  <a:lnTo>
                    <a:pt x="36" y="12"/>
                  </a:lnTo>
                  <a:lnTo>
                    <a:pt x="23" y="0"/>
                  </a:lnTo>
                  <a:lnTo>
                    <a:pt x="0" y="5"/>
                  </a:lnTo>
                  <a:lnTo>
                    <a:pt x="24" y="27"/>
                  </a:lnTo>
                  <a:lnTo>
                    <a:pt x="24" y="42"/>
                  </a:lnTo>
                  <a:lnTo>
                    <a:pt x="39" y="74"/>
                  </a:lnTo>
                  <a:close/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69" name="Freeform 275">
              <a:extLst>
                <a:ext uri="{FF2B5EF4-FFF2-40B4-BE49-F238E27FC236}">
                  <a16:creationId xmlns:a16="http://schemas.microsoft.com/office/drawing/2014/main" id="{53E3F7ED-E82A-C300-F548-308181DFF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403" y="4142056"/>
              <a:ext cx="37176" cy="114319"/>
            </a:xfrm>
            <a:custGeom>
              <a:avLst/>
              <a:gdLst>
                <a:gd name="T0" fmla="*/ 15 w 27"/>
                <a:gd name="T1" fmla="*/ 83 h 83"/>
                <a:gd name="T2" fmla="*/ 27 w 27"/>
                <a:gd name="T3" fmla="*/ 72 h 83"/>
                <a:gd name="T4" fmla="*/ 20 w 27"/>
                <a:gd name="T5" fmla="*/ 48 h 83"/>
                <a:gd name="T6" fmla="*/ 20 w 27"/>
                <a:gd name="T7" fmla="*/ 26 h 83"/>
                <a:gd name="T8" fmla="*/ 18 w 27"/>
                <a:gd name="T9" fmla="*/ 11 h 83"/>
                <a:gd name="T10" fmla="*/ 12 w 27"/>
                <a:gd name="T11" fmla="*/ 2 h 83"/>
                <a:gd name="T12" fmla="*/ 2 w 27"/>
                <a:gd name="T13" fmla="*/ 0 h 83"/>
                <a:gd name="T14" fmla="*/ 0 w 27"/>
                <a:gd name="T15" fmla="*/ 14 h 83"/>
                <a:gd name="T16" fmla="*/ 6 w 27"/>
                <a:gd name="T17" fmla="*/ 24 h 83"/>
                <a:gd name="T18" fmla="*/ 9 w 27"/>
                <a:gd name="T19" fmla="*/ 48 h 83"/>
                <a:gd name="T20" fmla="*/ 15 w 27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83">
                  <a:moveTo>
                    <a:pt x="15" y="83"/>
                  </a:moveTo>
                  <a:lnTo>
                    <a:pt x="27" y="72"/>
                  </a:lnTo>
                  <a:lnTo>
                    <a:pt x="20" y="48"/>
                  </a:lnTo>
                  <a:lnTo>
                    <a:pt x="20" y="26"/>
                  </a:lnTo>
                  <a:lnTo>
                    <a:pt x="18" y="11"/>
                  </a:lnTo>
                  <a:lnTo>
                    <a:pt x="12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6" y="24"/>
                  </a:lnTo>
                  <a:lnTo>
                    <a:pt x="9" y="48"/>
                  </a:lnTo>
                  <a:lnTo>
                    <a:pt x="15" y="83"/>
                  </a:lnTo>
                  <a:close/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70" name="Freeform 276">
              <a:extLst>
                <a:ext uri="{FF2B5EF4-FFF2-40B4-BE49-F238E27FC236}">
                  <a16:creationId xmlns:a16="http://schemas.microsoft.com/office/drawing/2014/main" id="{D176DB27-4767-1018-753E-ECD36C523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081" y="3033302"/>
              <a:ext cx="28916" cy="20660"/>
            </a:xfrm>
            <a:custGeom>
              <a:avLst/>
              <a:gdLst>
                <a:gd name="T0" fmla="*/ 0 w 21"/>
                <a:gd name="T1" fmla="*/ 15 h 15"/>
                <a:gd name="T2" fmla="*/ 21 w 21"/>
                <a:gd name="T3" fmla="*/ 15 h 15"/>
                <a:gd name="T4" fmla="*/ 10 w 21"/>
                <a:gd name="T5" fmla="*/ 10 h 15"/>
                <a:gd name="T6" fmla="*/ 7 w 21"/>
                <a:gd name="T7" fmla="*/ 0 h 15"/>
                <a:gd name="T8" fmla="*/ 0 w 21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0" y="15"/>
                  </a:moveTo>
                  <a:lnTo>
                    <a:pt x="21" y="15"/>
                  </a:lnTo>
                  <a:lnTo>
                    <a:pt x="10" y="10"/>
                  </a:lnTo>
                  <a:lnTo>
                    <a:pt x="7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71" name="Freeform 277">
              <a:extLst>
                <a:ext uri="{FF2B5EF4-FFF2-40B4-BE49-F238E27FC236}">
                  <a16:creationId xmlns:a16="http://schemas.microsoft.com/office/drawing/2014/main" id="{2E6C3BE9-E502-A492-E2E9-6A45E387F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172" y="3480936"/>
              <a:ext cx="63338" cy="132224"/>
            </a:xfrm>
            <a:custGeom>
              <a:avLst/>
              <a:gdLst>
                <a:gd name="T0" fmla="*/ 0 w 46"/>
                <a:gd name="T1" fmla="*/ 74 h 96"/>
                <a:gd name="T2" fmla="*/ 15 w 46"/>
                <a:gd name="T3" fmla="*/ 29 h 96"/>
                <a:gd name="T4" fmla="*/ 27 w 46"/>
                <a:gd name="T5" fmla="*/ 0 h 96"/>
                <a:gd name="T6" fmla="*/ 46 w 46"/>
                <a:gd name="T7" fmla="*/ 17 h 96"/>
                <a:gd name="T8" fmla="*/ 40 w 46"/>
                <a:gd name="T9" fmla="*/ 35 h 96"/>
                <a:gd name="T10" fmla="*/ 27 w 46"/>
                <a:gd name="T11" fmla="*/ 42 h 96"/>
                <a:gd name="T12" fmla="*/ 27 w 46"/>
                <a:gd name="T13" fmla="*/ 77 h 96"/>
                <a:gd name="T14" fmla="*/ 22 w 46"/>
                <a:gd name="T15" fmla="*/ 96 h 96"/>
                <a:gd name="T16" fmla="*/ 7 w 46"/>
                <a:gd name="T17" fmla="*/ 75 h 96"/>
                <a:gd name="T18" fmla="*/ 0 w 46"/>
                <a:gd name="T19" fmla="*/ 7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96">
                  <a:moveTo>
                    <a:pt x="0" y="74"/>
                  </a:moveTo>
                  <a:lnTo>
                    <a:pt x="15" y="29"/>
                  </a:lnTo>
                  <a:lnTo>
                    <a:pt x="27" y="0"/>
                  </a:lnTo>
                  <a:lnTo>
                    <a:pt x="46" y="17"/>
                  </a:lnTo>
                  <a:lnTo>
                    <a:pt x="40" y="35"/>
                  </a:lnTo>
                  <a:lnTo>
                    <a:pt x="27" y="42"/>
                  </a:lnTo>
                  <a:lnTo>
                    <a:pt x="27" y="77"/>
                  </a:lnTo>
                  <a:lnTo>
                    <a:pt x="22" y="96"/>
                  </a:lnTo>
                  <a:lnTo>
                    <a:pt x="7" y="7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72" name="Freeform 278">
              <a:extLst>
                <a:ext uri="{FF2B5EF4-FFF2-40B4-BE49-F238E27FC236}">
                  <a16:creationId xmlns:a16="http://schemas.microsoft.com/office/drawing/2014/main" id="{654213FA-6E2A-5EFA-36A7-A73B9E32E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334" y="4365184"/>
              <a:ext cx="39930" cy="23415"/>
            </a:xfrm>
            <a:custGeom>
              <a:avLst/>
              <a:gdLst>
                <a:gd name="T0" fmla="*/ 0 w 29"/>
                <a:gd name="T1" fmla="*/ 14 h 17"/>
                <a:gd name="T2" fmla="*/ 2 w 29"/>
                <a:gd name="T3" fmla="*/ 0 h 17"/>
                <a:gd name="T4" fmla="*/ 29 w 29"/>
                <a:gd name="T5" fmla="*/ 3 h 17"/>
                <a:gd name="T6" fmla="*/ 18 w 29"/>
                <a:gd name="T7" fmla="*/ 17 h 17"/>
                <a:gd name="T8" fmla="*/ 0 w 29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0" y="14"/>
                  </a:moveTo>
                  <a:lnTo>
                    <a:pt x="2" y="0"/>
                  </a:lnTo>
                  <a:lnTo>
                    <a:pt x="29" y="3"/>
                  </a:lnTo>
                  <a:lnTo>
                    <a:pt x="18" y="17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73" name="Freeform 279">
              <a:extLst>
                <a:ext uri="{FF2B5EF4-FFF2-40B4-BE49-F238E27FC236}">
                  <a16:creationId xmlns:a16="http://schemas.microsoft.com/office/drawing/2014/main" id="{390548E3-4EB4-83B4-E802-8D0B685D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433" y="4650292"/>
              <a:ext cx="71600" cy="180431"/>
            </a:xfrm>
            <a:custGeom>
              <a:avLst/>
              <a:gdLst>
                <a:gd name="T0" fmla="*/ 16 w 52"/>
                <a:gd name="T1" fmla="*/ 119 h 131"/>
                <a:gd name="T2" fmla="*/ 24 w 52"/>
                <a:gd name="T3" fmla="*/ 90 h 131"/>
                <a:gd name="T4" fmla="*/ 0 w 52"/>
                <a:gd name="T5" fmla="*/ 81 h 131"/>
                <a:gd name="T6" fmla="*/ 0 w 52"/>
                <a:gd name="T7" fmla="*/ 50 h 131"/>
                <a:gd name="T8" fmla="*/ 10 w 52"/>
                <a:gd name="T9" fmla="*/ 41 h 131"/>
                <a:gd name="T10" fmla="*/ 4 w 52"/>
                <a:gd name="T11" fmla="*/ 17 h 131"/>
                <a:gd name="T12" fmla="*/ 7 w 52"/>
                <a:gd name="T13" fmla="*/ 0 h 131"/>
                <a:gd name="T14" fmla="*/ 30 w 52"/>
                <a:gd name="T15" fmla="*/ 14 h 131"/>
                <a:gd name="T16" fmla="*/ 33 w 52"/>
                <a:gd name="T17" fmla="*/ 30 h 131"/>
                <a:gd name="T18" fmla="*/ 28 w 52"/>
                <a:gd name="T19" fmla="*/ 56 h 131"/>
                <a:gd name="T20" fmla="*/ 45 w 52"/>
                <a:gd name="T21" fmla="*/ 81 h 131"/>
                <a:gd name="T22" fmla="*/ 52 w 52"/>
                <a:gd name="T23" fmla="*/ 104 h 131"/>
                <a:gd name="T24" fmla="*/ 40 w 52"/>
                <a:gd name="T25" fmla="*/ 110 h 131"/>
                <a:gd name="T26" fmla="*/ 39 w 52"/>
                <a:gd name="T27" fmla="*/ 126 h 131"/>
                <a:gd name="T28" fmla="*/ 24 w 52"/>
                <a:gd name="T29" fmla="*/ 131 h 131"/>
                <a:gd name="T30" fmla="*/ 16 w 52"/>
                <a:gd name="T31" fmla="*/ 1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131">
                  <a:moveTo>
                    <a:pt x="16" y="119"/>
                  </a:moveTo>
                  <a:lnTo>
                    <a:pt x="24" y="90"/>
                  </a:lnTo>
                  <a:lnTo>
                    <a:pt x="0" y="81"/>
                  </a:lnTo>
                  <a:lnTo>
                    <a:pt x="0" y="50"/>
                  </a:lnTo>
                  <a:lnTo>
                    <a:pt x="10" y="41"/>
                  </a:lnTo>
                  <a:lnTo>
                    <a:pt x="4" y="17"/>
                  </a:lnTo>
                  <a:lnTo>
                    <a:pt x="7" y="0"/>
                  </a:lnTo>
                  <a:lnTo>
                    <a:pt x="30" y="14"/>
                  </a:lnTo>
                  <a:lnTo>
                    <a:pt x="33" y="30"/>
                  </a:lnTo>
                  <a:lnTo>
                    <a:pt x="28" y="56"/>
                  </a:lnTo>
                  <a:lnTo>
                    <a:pt x="45" y="81"/>
                  </a:lnTo>
                  <a:lnTo>
                    <a:pt x="52" y="104"/>
                  </a:lnTo>
                  <a:lnTo>
                    <a:pt x="40" y="110"/>
                  </a:lnTo>
                  <a:lnTo>
                    <a:pt x="39" y="126"/>
                  </a:lnTo>
                  <a:lnTo>
                    <a:pt x="24" y="131"/>
                  </a:lnTo>
                  <a:lnTo>
                    <a:pt x="16" y="119"/>
                  </a:lnTo>
                  <a:close/>
                </a:path>
              </a:pathLst>
            </a:custGeom>
            <a:grpFill/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33797" name="Group 55">
            <a:extLst>
              <a:ext uri="{FF2B5EF4-FFF2-40B4-BE49-F238E27FC236}">
                <a16:creationId xmlns:a16="http://schemas.microsoft.com/office/drawing/2014/main" id="{894C4E7C-2E53-083E-1B7B-1997F35050BE}"/>
              </a:ext>
            </a:extLst>
          </p:cNvPr>
          <p:cNvGrpSpPr>
            <a:grpSpLocks/>
          </p:cNvGrpSpPr>
          <p:nvPr/>
        </p:nvGrpSpPr>
        <p:grpSpPr bwMode="auto">
          <a:xfrm>
            <a:off x="7958138" y="1908175"/>
            <a:ext cx="3196056" cy="1036638"/>
            <a:chOff x="8529170" y="1460940"/>
            <a:chExt cx="2904507" cy="943958"/>
          </a:xfrm>
        </p:grpSpPr>
        <p:grpSp>
          <p:nvGrpSpPr>
            <p:cNvPr id="33813" name="Group 4">
              <a:extLst>
                <a:ext uri="{FF2B5EF4-FFF2-40B4-BE49-F238E27FC236}">
                  <a16:creationId xmlns:a16="http://schemas.microsoft.com/office/drawing/2014/main" id="{C0BB8E94-C397-BE8E-01FC-B0775E899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9170" y="1460940"/>
              <a:ext cx="943958" cy="943958"/>
              <a:chOff x="9194800" y="1638300"/>
              <a:chExt cx="990600" cy="9906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380B816C-92B5-1BB7-9CBB-2B6CE0F4B672}"/>
                  </a:ext>
                </a:extLst>
              </p:cNvPr>
              <p:cNvSpPr/>
              <p:nvPr/>
            </p:nvSpPr>
            <p:spPr>
              <a:xfrm>
                <a:off x="9194800" y="1638300"/>
                <a:ext cx="990137" cy="990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" name="Arc 3">
                <a:extLst>
                  <a:ext uri="{FF2B5EF4-FFF2-40B4-BE49-F238E27FC236}">
                    <a16:creationId xmlns:a16="http://schemas.microsoft.com/office/drawing/2014/main" id="{1B5DC9CD-A17B-280A-196C-28E608AD495F}"/>
                  </a:ext>
                </a:extLst>
              </p:cNvPr>
              <p:cNvSpPr/>
              <p:nvPr/>
            </p:nvSpPr>
            <p:spPr>
              <a:xfrm>
                <a:off x="9335599" y="1777864"/>
                <a:ext cx="708538" cy="709955"/>
              </a:xfrm>
              <a:prstGeom prst="arc">
                <a:avLst>
                  <a:gd name="adj1" fmla="val 16200000"/>
                  <a:gd name="adj2" fmla="val 10655997"/>
                </a:avLst>
              </a:prstGeom>
              <a:ln w="127000" cap="rnd">
                <a:solidFill>
                  <a:srgbClr val="23C06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12" name="Oval 1411">
                <a:extLst>
                  <a:ext uri="{FF2B5EF4-FFF2-40B4-BE49-F238E27FC236}">
                    <a16:creationId xmlns:a16="http://schemas.microsoft.com/office/drawing/2014/main" id="{FDF418CF-777B-9035-0B17-537B1E540755}"/>
                  </a:ext>
                </a:extLst>
              </p:cNvPr>
              <p:cNvSpPr/>
              <p:nvPr/>
            </p:nvSpPr>
            <p:spPr>
              <a:xfrm>
                <a:off x="9384046" y="1826408"/>
                <a:ext cx="611644" cy="6128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l-PL" b="1" dirty="0">
                    <a:solidFill>
                      <a:srgbClr val="23C067"/>
                    </a:solidFill>
                  </a:rPr>
                  <a:t>4</a:t>
                </a:r>
                <a:endParaRPr lang="en-US" b="1" dirty="0">
                  <a:solidFill>
                    <a:srgbClr val="23C067"/>
                  </a:solidFill>
                </a:endParaRPr>
              </a:p>
            </p:txBody>
          </p:sp>
        </p:grpSp>
        <p:sp>
          <p:nvSpPr>
            <p:cNvPr id="33814" name="TextBox 1414">
              <a:extLst>
                <a:ext uri="{FF2B5EF4-FFF2-40B4-BE49-F238E27FC236}">
                  <a16:creationId xmlns:a16="http://schemas.microsoft.com/office/drawing/2014/main" id="{FC9C2CCE-082D-DE77-9F86-62DB59C6D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8141" y="1785110"/>
              <a:ext cx="1835536" cy="28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2000" b="1" dirty="0">
                  <a:latin typeface="Montserrat" pitchFamily="2" charset="-18"/>
                </a:rPr>
                <a:t>Dystrybutorów</a:t>
              </a:r>
              <a:endParaRPr lang="en-US" altLang="pl-PL" sz="2000" b="1" dirty="0">
                <a:latin typeface="Montserrat" pitchFamily="2" charset="-18"/>
              </a:endParaRPr>
            </a:p>
          </p:txBody>
        </p:sp>
      </p:grpSp>
      <p:grpSp>
        <p:nvGrpSpPr>
          <p:cNvPr id="33798" name="Group 53">
            <a:extLst>
              <a:ext uri="{FF2B5EF4-FFF2-40B4-BE49-F238E27FC236}">
                <a16:creationId xmlns:a16="http://schemas.microsoft.com/office/drawing/2014/main" id="{E3AE45EE-ECB2-FC13-EEC5-6742E1E30B6E}"/>
              </a:ext>
            </a:extLst>
          </p:cNvPr>
          <p:cNvGrpSpPr>
            <a:grpSpLocks/>
          </p:cNvGrpSpPr>
          <p:nvPr/>
        </p:nvGrpSpPr>
        <p:grpSpPr bwMode="auto">
          <a:xfrm>
            <a:off x="7958139" y="3351213"/>
            <a:ext cx="2598076" cy="1038225"/>
            <a:chOff x="8529170" y="2733848"/>
            <a:chExt cx="2361196" cy="943958"/>
          </a:xfrm>
        </p:grpSpPr>
        <p:grpSp>
          <p:nvGrpSpPr>
            <p:cNvPr id="33808" name="Group 1442">
              <a:extLst>
                <a:ext uri="{FF2B5EF4-FFF2-40B4-BE49-F238E27FC236}">
                  <a16:creationId xmlns:a16="http://schemas.microsoft.com/office/drawing/2014/main" id="{47329E05-3F08-B11B-4E59-281DBB4E1B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9170" y="2733848"/>
              <a:ext cx="943958" cy="943958"/>
              <a:chOff x="9194800" y="1638300"/>
              <a:chExt cx="990600" cy="990600"/>
            </a:xfrm>
          </p:grpSpPr>
          <p:sp>
            <p:nvSpPr>
              <p:cNvPr id="1468" name="Oval 1467">
                <a:extLst>
                  <a:ext uri="{FF2B5EF4-FFF2-40B4-BE49-F238E27FC236}">
                    <a16:creationId xmlns:a16="http://schemas.microsoft.com/office/drawing/2014/main" id="{FCCABEED-0D42-8C1B-3FC3-506F56022E06}"/>
                  </a:ext>
                </a:extLst>
              </p:cNvPr>
              <p:cNvSpPr/>
              <p:nvPr/>
            </p:nvSpPr>
            <p:spPr>
              <a:xfrm>
                <a:off x="9194800" y="1638300"/>
                <a:ext cx="990187" cy="990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9" name="Arc 1468">
                <a:extLst>
                  <a:ext uri="{FF2B5EF4-FFF2-40B4-BE49-F238E27FC236}">
                    <a16:creationId xmlns:a16="http://schemas.microsoft.com/office/drawing/2014/main" id="{E44A0CE2-2C86-3B29-F3C5-CF18D8BDEC43}"/>
                  </a:ext>
                </a:extLst>
              </p:cNvPr>
              <p:cNvSpPr/>
              <p:nvPr/>
            </p:nvSpPr>
            <p:spPr>
              <a:xfrm>
                <a:off x="9335606" y="1779165"/>
                <a:ext cx="708574" cy="708870"/>
              </a:xfrm>
              <a:prstGeom prst="arc">
                <a:avLst>
                  <a:gd name="adj1" fmla="val 16200000"/>
                  <a:gd name="adj2" fmla="val 5217542"/>
                </a:avLst>
              </a:prstGeom>
              <a:ln w="127000" cap="rnd">
                <a:solidFill>
                  <a:srgbClr val="86C60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70" name="Oval 1469">
                <a:extLst>
                  <a:ext uri="{FF2B5EF4-FFF2-40B4-BE49-F238E27FC236}">
                    <a16:creationId xmlns:a16="http://schemas.microsoft.com/office/drawing/2014/main" id="{539996CA-F2DD-C7DB-1EFC-37E0847CD98F}"/>
                  </a:ext>
                </a:extLst>
              </p:cNvPr>
              <p:cNvSpPr/>
              <p:nvPr/>
            </p:nvSpPr>
            <p:spPr>
              <a:xfrm>
                <a:off x="9384055" y="1827634"/>
                <a:ext cx="611675" cy="6119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l-PL" b="1" dirty="0">
                    <a:solidFill>
                      <a:srgbClr val="86C606"/>
                    </a:solidFill>
                  </a:rPr>
                  <a:t>20</a:t>
                </a:r>
                <a:endParaRPr lang="en-US" b="1" dirty="0">
                  <a:solidFill>
                    <a:srgbClr val="86C606"/>
                  </a:solidFill>
                </a:endParaRPr>
              </a:p>
            </p:txBody>
          </p:sp>
        </p:grpSp>
        <p:sp>
          <p:nvSpPr>
            <p:cNvPr id="33809" name="TextBox 1445">
              <a:extLst>
                <a:ext uri="{FF2B5EF4-FFF2-40B4-BE49-F238E27FC236}">
                  <a16:creationId xmlns:a16="http://schemas.microsoft.com/office/drawing/2014/main" id="{0A138A91-374E-C233-F5DD-BA1196152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8141" y="3058018"/>
              <a:ext cx="1292225" cy="27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2000" b="1" dirty="0">
                  <a:latin typeface="Montserrat" pitchFamily="2" charset="-18"/>
                </a:rPr>
                <a:t>Partnerów</a:t>
              </a:r>
              <a:endParaRPr lang="en-US" altLang="pl-PL" sz="2000" b="1" dirty="0">
                <a:latin typeface="Montserrat" pitchFamily="2" charset="-18"/>
              </a:endParaRPr>
            </a:p>
          </p:txBody>
        </p:sp>
      </p:grpSp>
      <p:grpSp>
        <p:nvGrpSpPr>
          <p:cNvPr id="33799" name="Group 52">
            <a:extLst>
              <a:ext uri="{FF2B5EF4-FFF2-40B4-BE49-F238E27FC236}">
                <a16:creationId xmlns:a16="http://schemas.microsoft.com/office/drawing/2014/main" id="{86266DB5-1A09-87C6-9A55-AC26EBD4C2C7}"/>
              </a:ext>
            </a:extLst>
          </p:cNvPr>
          <p:cNvGrpSpPr>
            <a:grpSpLocks/>
          </p:cNvGrpSpPr>
          <p:nvPr/>
        </p:nvGrpSpPr>
        <p:grpSpPr bwMode="auto">
          <a:xfrm>
            <a:off x="7958138" y="4818063"/>
            <a:ext cx="2561661" cy="1038225"/>
            <a:chOff x="8529170" y="4127214"/>
            <a:chExt cx="2327203" cy="943639"/>
          </a:xfrm>
        </p:grpSpPr>
        <p:grpSp>
          <p:nvGrpSpPr>
            <p:cNvPr id="33803" name="Group 1495">
              <a:extLst>
                <a:ext uri="{FF2B5EF4-FFF2-40B4-BE49-F238E27FC236}">
                  <a16:creationId xmlns:a16="http://schemas.microsoft.com/office/drawing/2014/main" id="{346D5960-B105-3C6C-AFAD-E5D0E65663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9170" y="4127214"/>
              <a:ext cx="943453" cy="943639"/>
              <a:chOff x="9194800" y="1638632"/>
              <a:chExt cx="990070" cy="990265"/>
            </a:xfrm>
          </p:grpSpPr>
          <p:sp>
            <p:nvSpPr>
              <p:cNvPr id="1525" name="Oval 1524">
                <a:extLst>
                  <a:ext uri="{FF2B5EF4-FFF2-40B4-BE49-F238E27FC236}">
                    <a16:creationId xmlns:a16="http://schemas.microsoft.com/office/drawing/2014/main" id="{B1659AB9-F1F8-AC03-66B3-8DE4E1FCDDE5}"/>
                  </a:ext>
                </a:extLst>
              </p:cNvPr>
              <p:cNvSpPr/>
              <p:nvPr/>
            </p:nvSpPr>
            <p:spPr>
              <a:xfrm>
                <a:off x="9194800" y="1638632"/>
                <a:ext cx="989805" cy="9902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26" name="Arc 1525">
                <a:extLst>
                  <a:ext uri="{FF2B5EF4-FFF2-40B4-BE49-F238E27FC236}">
                    <a16:creationId xmlns:a16="http://schemas.microsoft.com/office/drawing/2014/main" id="{6D192B5B-C690-62DC-1CE9-6FBF9A5B36EC}"/>
                  </a:ext>
                </a:extLst>
              </p:cNvPr>
              <p:cNvSpPr/>
              <p:nvPr/>
            </p:nvSpPr>
            <p:spPr>
              <a:xfrm>
                <a:off x="9308309" y="1761279"/>
                <a:ext cx="732516" cy="726800"/>
              </a:xfrm>
              <a:prstGeom prst="arc">
                <a:avLst>
                  <a:gd name="adj1" fmla="val 16200000"/>
                  <a:gd name="adj2" fmla="val 8322277"/>
                </a:avLst>
              </a:prstGeom>
              <a:ln w="127000" cap="rnd">
                <a:solidFill>
                  <a:srgbClr val="0CC3D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27" name="Oval 1526">
                <a:extLst>
                  <a:ext uri="{FF2B5EF4-FFF2-40B4-BE49-F238E27FC236}">
                    <a16:creationId xmlns:a16="http://schemas.microsoft.com/office/drawing/2014/main" id="{7A54454E-3D0E-F4A9-158C-CFEB106918C7}"/>
                  </a:ext>
                </a:extLst>
              </p:cNvPr>
              <p:cNvSpPr/>
              <p:nvPr/>
            </p:nvSpPr>
            <p:spPr>
              <a:xfrm>
                <a:off x="9306796" y="1761279"/>
                <a:ext cx="737056" cy="7252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l-PL" b="1" dirty="0">
                    <a:solidFill>
                      <a:srgbClr val="0CC3D1"/>
                    </a:solidFill>
                  </a:rPr>
                  <a:t>100</a:t>
                </a:r>
                <a:endParaRPr lang="en-US" b="1" dirty="0">
                  <a:solidFill>
                    <a:srgbClr val="0CC3D1"/>
                  </a:solidFill>
                </a:endParaRPr>
              </a:p>
            </p:txBody>
          </p:sp>
        </p:grpSp>
        <p:sp>
          <p:nvSpPr>
            <p:cNvPr id="33804" name="TextBox 1497">
              <a:extLst>
                <a:ext uri="{FF2B5EF4-FFF2-40B4-BE49-F238E27FC236}">
                  <a16:creationId xmlns:a16="http://schemas.microsoft.com/office/drawing/2014/main" id="{1ECFA92D-E7B6-9578-EA2F-BB25C9145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8141" y="4451067"/>
              <a:ext cx="1258232" cy="27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2000" b="1" dirty="0">
                  <a:latin typeface="Montserrat" pitchFamily="2" charset="-18"/>
                </a:rPr>
                <a:t>Projektów</a:t>
              </a:r>
              <a:endParaRPr lang="en-US" altLang="pl-PL" sz="2000" b="1" dirty="0">
                <a:latin typeface="Montserrat" pitchFamily="2" charset="-18"/>
              </a:endParaRPr>
            </a:p>
          </p:txBody>
        </p:sp>
      </p:grpSp>
      <p:grpSp>
        <p:nvGrpSpPr>
          <p:cNvPr id="33800" name="Group 68">
            <a:extLst>
              <a:ext uri="{FF2B5EF4-FFF2-40B4-BE49-F238E27FC236}">
                <a16:creationId xmlns:a16="http://schemas.microsoft.com/office/drawing/2014/main" id="{44EA5AB4-E8FB-A01F-569D-58EFEAD402FD}"/>
              </a:ext>
            </a:extLst>
          </p:cNvPr>
          <p:cNvGrpSpPr>
            <a:grpSpLocks/>
          </p:cNvGrpSpPr>
          <p:nvPr/>
        </p:nvGrpSpPr>
        <p:grpSpPr bwMode="auto">
          <a:xfrm>
            <a:off x="9134475" y="3124200"/>
            <a:ext cx="2454275" cy="1468438"/>
            <a:chOff x="9134317" y="3124932"/>
            <a:chExt cx="2454090" cy="1467311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40BE8DF-8AE6-2283-8E6D-301ED37942AD}"/>
                </a:ext>
              </a:extLst>
            </p:cNvPr>
            <p:cNvCxnSpPr/>
            <p:nvPr/>
          </p:nvCxnSpPr>
          <p:spPr>
            <a:xfrm>
              <a:off x="9134317" y="3124932"/>
              <a:ext cx="245409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0" name="Straight Connector 1549">
              <a:extLst>
                <a:ext uri="{FF2B5EF4-FFF2-40B4-BE49-F238E27FC236}">
                  <a16:creationId xmlns:a16="http://schemas.microsoft.com/office/drawing/2014/main" id="{3B35E6FD-E1B0-E550-F0A5-909964460724}"/>
                </a:ext>
              </a:extLst>
            </p:cNvPr>
            <p:cNvCxnSpPr/>
            <p:nvPr/>
          </p:nvCxnSpPr>
          <p:spPr>
            <a:xfrm>
              <a:off x="9134317" y="4592243"/>
              <a:ext cx="245409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Obraz 1" descr="Obraz zawierający Grafika, projekt graficzny, clipart, zrzut ekranu&#10;&#10;Opis wygenerowany automatycznie">
            <a:extLst>
              <a:ext uri="{FF2B5EF4-FFF2-40B4-BE49-F238E27FC236}">
                <a16:creationId xmlns:a16="http://schemas.microsoft.com/office/drawing/2014/main" id="{FFBEB490-07B2-0DE0-D6FF-78ACA203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237" y="260391"/>
            <a:ext cx="1916026" cy="6825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1">
            <a:extLst>
              <a:ext uri="{FF2B5EF4-FFF2-40B4-BE49-F238E27FC236}">
                <a16:creationId xmlns:a16="http://schemas.microsoft.com/office/drawing/2014/main" id="{D8963215-49C7-FB32-64DB-1F317FBDF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4425" y="457200"/>
            <a:ext cx="9210675" cy="485775"/>
          </a:xfrm>
        </p:spPr>
        <p:txBody>
          <a:bodyPr/>
          <a:lstStyle/>
          <a:p>
            <a:r>
              <a:rPr lang="pl-PL" altLang="pl-PL" b="1" dirty="0">
                <a:latin typeface="Montserrat" pitchFamily="2" charset="-18"/>
              </a:rPr>
              <a:t>Propozycja tematu</a:t>
            </a:r>
            <a:endParaRPr lang="en-US" altLang="pl-PL" b="1" dirty="0">
              <a:latin typeface="Montserrat" pitchFamily="2" charset="-18"/>
            </a:endParaRPr>
          </a:p>
        </p:txBody>
      </p:sp>
      <p:grpSp>
        <p:nvGrpSpPr>
          <p:cNvPr id="125" name="Group 4">
            <a:extLst>
              <a:ext uri="{FF2B5EF4-FFF2-40B4-BE49-F238E27FC236}">
                <a16:creationId xmlns:a16="http://schemas.microsoft.com/office/drawing/2014/main" id="{6C778C5F-4AD1-77EA-7641-2E2FF87AA9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7333" y="1717675"/>
            <a:ext cx="4156075" cy="4286250"/>
            <a:chOff x="2526" y="1070"/>
            <a:chExt cx="2618" cy="2700"/>
          </a:xfrm>
        </p:grpSpPr>
        <p:grpSp>
          <p:nvGrpSpPr>
            <p:cNvPr id="34822" name="Group 205">
              <a:extLst>
                <a:ext uri="{FF2B5EF4-FFF2-40B4-BE49-F238E27FC236}">
                  <a16:creationId xmlns:a16="http://schemas.microsoft.com/office/drawing/2014/main" id="{5A7F13A2-7DFF-5A93-7D41-18ABD90664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6" y="1070"/>
              <a:ext cx="2618" cy="2700"/>
              <a:chOff x="2526" y="1070"/>
              <a:chExt cx="2618" cy="2700"/>
            </a:xfrm>
          </p:grpSpPr>
          <p:sp>
            <p:nvSpPr>
              <p:cNvPr id="34878" name="Freeform 5">
                <a:extLst>
                  <a:ext uri="{FF2B5EF4-FFF2-40B4-BE49-F238E27FC236}">
                    <a16:creationId xmlns:a16="http://schemas.microsoft.com/office/drawing/2014/main" id="{90433A94-1282-E9A0-8342-43E3B13E3B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40" y="2499"/>
                <a:ext cx="404" cy="431"/>
              </a:xfrm>
              <a:custGeom>
                <a:avLst/>
                <a:gdLst>
                  <a:gd name="T0" fmla="*/ 231 w 2703"/>
                  <a:gd name="T1" fmla="*/ 49 h 2889"/>
                  <a:gd name="T2" fmla="*/ 383 w 2703"/>
                  <a:gd name="T3" fmla="*/ 308 h 2889"/>
                  <a:gd name="T4" fmla="*/ 357 w 2703"/>
                  <a:gd name="T5" fmla="*/ 412 h 2889"/>
                  <a:gd name="T6" fmla="*/ 258 w 2703"/>
                  <a:gd name="T7" fmla="*/ 390 h 2889"/>
                  <a:gd name="T8" fmla="*/ 144 w 2703"/>
                  <a:gd name="T9" fmla="*/ 356 h 2889"/>
                  <a:gd name="T10" fmla="*/ 132 w 2703"/>
                  <a:gd name="T11" fmla="*/ 322 h 2889"/>
                  <a:gd name="T12" fmla="*/ 33 w 2703"/>
                  <a:gd name="T13" fmla="*/ 262 h 2889"/>
                  <a:gd name="T14" fmla="*/ 75 w 2703"/>
                  <a:gd name="T15" fmla="*/ 99 h 2889"/>
                  <a:gd name="T16" fmla="*/ 91 w 2703"/>
                  <a:gd name="T17" fmla="*/ 91 h 2889"/>
                  <a:gd name="T18" fmla="*/ 128 w 2703"/>
                  <a:gd name="T19" fmla="*/ 21 h 2889"/>
                  <a:gd name="T20" fmla="*/ 231 w 2703"/>
                  <a:gd name="T21" fmla="*/ 49 h 2889"/>
                  <a:gd name="T22" fmla="*/ 268 w 2703"/>
                  <a:gd name="T23" fmla="*/ 375 h 2889"/>
                  <a:gd name="T24" fmla="*/ 348 w 2703"/>
                  <a:gd name="T25" fmla="*/ 397 h 2889"/>
                  <a:gd name="T26" fmla="*/ 368 w 2703"/>
                  <a:gd name="T27" fmla="*/ 317 h 2889"/>
                  <a:gd name="T28" fmla="*/ 216 w 2703"/>
                  <a:gd name="T29" fmla="*/ 57 h 2889"/>
                  <a:gd name="T30" fmla="*/ 136 w 2703"/>
                  <a:gd name="T31" fmla="*/ 35 h 2889"/>
                  <a:gd name="T32" fmla="*/ 109 w 2703"/>
                  <a:gd name="T33" fmla="*/ 95 h 2889"/>
                  <a:gd name="T34" fmla="*/ 110 w 2703"/>
                  <a:gd name="T35" fmla="*/ 102 h 2889"/>
                  <a:gd name="T36" fmla="*/ 103 w 2703"/>
                  <a:gd name="T37" fmla="*/ 105 h 2889"/>
                  <a:gd name="T38" fmla="*/ 83 w 2703"/>
                  <a:gd name="T39" fmla="*/ 114 h 2889"/>
                  <a:gd name="T40" fmla="*/ 48 w 2703"/>
                  <a:gd name="T41" fmla="*/ 254 h 2889"/>
                  <a:gd name="T42" fmla="*/ 140 w 2703"/>
                  <a:gd name="T43" fmla="*/ 305 h 2889"/>
                  <a:gd name="T44" fmla="*/ 148 w 2703"/>
                  <a:gd name="T45" fmla="*/ 305 h 2889"/>
                  <a:gd name="T46" fmla="*/ 148 w 2703"/>
                  <a:gd name="T47" fmla="*/ 313 h 2889"/>
                  <a:gd name="T48" fmla="*/ 158 w 2703"/>
                  <a:gd name="T49" fmla="*/ 347 h 2889"/>
                  <a:gd name="T50" fmla="*/ 254 w 2703"/>
                  <a:gd name="T51" fmla="*/ 374 h 2889"/>
                  <a:gd name="T52" fmla="*/ 256 w 2703"/>
                  <a:gd name="T53" fmla="*/ 372 h 2889"/>
                  <a:gd name="T54" fmla="*/ 264 w 2703"/>
                  <a:gd name="T55" fmla="*/ 367 h 2889"/>
                  <a:gd name="T56" fmla="*/ 268 w 2703"/>
                  <a:gd name="T57" fmla="*/ 375 h 288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703" h="2889">
                    <a:moveTo>
                      <a:pt x="1544" y="327"/>
                    </a:moveTo>
                    <a:cubicBezTo>
                      <a:pt x="2561" y="2066"/>
                      <a:pt x="2561" y="2066"/>
                      <a:pt x="2561" y="2066"/>
                    </a:cubicBezTo>
                    <a:cubicBezTo>
                      <a:pt x="2703" y="2309"/>
                      <a:pt x="2625" y="2620"/>
                      <a:pt x="2387" y="2759"/>
                    </a:cubicBezTo>
                    <a:cubicBezTo>
                      <a:pt x="2164" y="2889"/>
                      <a:pt x="1880" y="2824"/>
                      <a:pt x="1728" y="2617"/>
                    </a:cubicBezTo>
                    <a:cubicBezTo>
                      <a:pt x="1458" y="2755"/>
                      <a:pt x="1119" y="2656"/>
                      <a:pt x="961" y="2385"/>
                    </a:cubicBezTo>
                    <a:cubicBezTo>
                      <a:pt x="920" y="2316"/>
                      <a:pt x="894" y="2238"/>
                      <a:pt x="884" y="2159"/>
                    </a:cubicBezTo>
                    <a:cubicBezTo>
                      <a:pt x="613" y="2147"/>
                      <a:pt x="364" y="1996"/>
                      <a:pt x="224" y="1757"/>
                    </a:cubicBezTo>
                    <a:cubicBezTo>
                      <a:pt x="0" y="1374"/>
                      <a:pt x="123" y="883"/>
                      <a:pt x="499" y="664"/>
                    </a:cubicBezTo>
                    <a:cubicBezTo>
                      <a:pt x="535" y="643"/>
                      <a:pt x="572" y="625"/>
                      <a:pt x="611" y="610"/>
                    </a:cubicBezTo>
                    <a:cubicBezTo>
                      <a:pt x="597" y="420"/>
                      <a:pt x="691" y="235"/>
                      <a:pt x="855" y="139"/>
                    </a:cubicBezTo>
                    <a:cubicBezTo>
                      <a:pt x="1093" y="0"/>
                      <a:pt x="1402" y="84"/>
                      <a:pt x="1544" y="327"/>
                    </a:cubicBezTo>
                    <a:close/>
                    <a:moveTo>
                      <a:pt x="1795" y="2514"/>
                    </a:moveTo>
                    <a:cubicBezTo>
                      <a:pt x="1906" y="2703"/>
                      <a:pt x="2145" y="2769"/>
                      <a:pt x="2330" y="2661"/>
                    </a:cubicBezTo>
                    <a:cubicBezTo>
                      <a:pt x="2514" y="2554"/>
                      <a:pt x="2574" y="2312"/>
                      <a:pt x="2464" y="2123"/>
                    </a:cubicBezTo>
                    <a:cubicBezTo>
                      <a:pt x="1447" y="384"/>
                      <a:pt x="1447" y="384"/>
                      <a:pt x="1447" y="384"/>
                    </a:cubicBezTo>
                    <a:cubicBezTo>
                      <a:pt x="1336" y="195"/>
                      <a:pt x="1096" y="129"/>
                      <a:pt x="912" y="236"/>
                    </a:cubicBezTo>
                    <a:cubicBezTo>
                      <a:pt x="775" y="317"/>
                      <a:pt x="701" y="478"/>
                      <a:pt x="729" y="638"/>
                    </a:cubicBezTo>
                    <a:cubicBezTo>
                      <a:pt x="737" y="687"/>
                      <a:pt x="737" y="687"/>
                      <a:pt x="737" y="687"/>
                    </a:cubicBezTo>
                    <a:cubicBezTo>
                      <a:pt x="690" y="702"/>
                      <a:pt x="690" y="702"/>
                      <a:pt x="690" y="702"/>
                    </a:cubicBezTo>
                    <a:cubicBezTo>
                      <a:pt x="643" y="717"/>
                      <a:pt x="598" y="737"/>
                      <a:pt x="556" y="761"/>
                    </a:cubicBezTo>
                    <a:cubicBezTo>
                      <a:pt x="234" y="949"/>
                      <a:pt x="129" y="1370"/>
                      <a:pt x="322" y="1700"/>
                    </a:cubicBezTo>
                    <a:cubicBezTo>
                      <a:pt x="450" y="1919"/>
                      <a:pt x="685" y="2052"/>
                      <a:pt x="935" y="2047"/>
                    </a:cubicBezTo>
                    <a:cubicBezTo>
                      <a:pt x="991" y="2045"/>
                      <a:pt x="991" y="2045"/>
                      <a:pt x="991" y="2045"/>
                    </a:cubicBezTo>
                    <a:cubicBezTo>
                      <a:pt x="993" y="2101"/>
                      <a:pt x="993" y="2101"/>
                      <a:pt x="993" y="2101"/>
                    </a:cubicBezTo>
                    <a:cubicBezTo>
                      <a:pt x="995" y="2180"/>
                      <a:pt x="1018" y="2259"/>
                      <a:pt x="1059" y="2328"/>
                    </a:cubicBezTo>
                    <a:cubicBezTo>
                      <a:pt x="1191" y="2554"/>
                      <a:pt x="1477" y="2633"/>
                      <a:pt x="1698" y="2504"/>
                    </a:cubicBezTo>
                    <a:cubicBezTo>
                      <a:pt x="1704" y="2501"/>
                      <a:pt x="1710" y="2497"/>
                      <a:pt x="1715" y="2494"/>
                    </a:cubicBezTo>
                    <a:cubicBezTo>
                      <a:pt x="1765" y="2462"/>
                      <a:pt x="1765" y="2462"/>
                      <a:pt x="1765" y="2462"/>
                    </a:cubicBezTo>
                    <a:lnTo>
                      <a:pt x="1795" y="2514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79" name="Freeform 6">
                <a:extLst>
                  <a:ext uri="{FF2B5EF4-FFF2-40B4-BE49-F238E27FC236}">
                    <a16:creationId xmlns:a16="http://schemas.microsoft.com/office/drawing/2014/main" id="{4E0CEF7C-2662-0617-2916-EF38ACF87E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4" y="1070"/>
                <a:ext cx="409" cy="389"/>
              </a:xfrm>
              <a:custGeom>
                <a:avLst/>
                <a:gdLst>
                  <a:gd name="T0" fmla="*/ 84 w 2737"/>
                  <a:gd name="T1" fmla="*/ 388 h 2605"/>
                  <a:gd name="T2" fmla="*/ 79 w 2737"/>
                  <a:gd name="T3" fmla="*/ 387 h 2605"/>
                  <a:gd name="T4" fmla="*/ 75 w 2737"/>
                  <a:gd name="T5" fmla="*/ 378 h 2605"/>
                  <a:gd name="T6" fmla="*/ 98 w 2737"/>
                  <a:gd name="T7" fmla="*/ 248 h 2605"/>
                  <a:gd name="T8" fmla="*/ 3 w 2737"/>
                  <a:gd name="T9" fmla="*/ 157 h 2605"/>
                  <a:gd name="T10" fmla="*/ 1 w 2737"/>
                  <a:gd name="T11" fmla="*/ 148 h 2605"/>
                  <a:gd name="T12" fmla="*/ 8 w 2737"/>
                  <a:gd name="T13" fmla="*/ 142 h 2605"/>
                  <a:gd name="T14" fmla="*/ 138 w 2737"/>
                  <a:gd name="T15" fmla="*/ 123 h 2605"/>
                  <a:gd name="T16" fmla="*/ 197 w 2737"/>
                  <a:gd name="T17" fmla="*/ 5 h 2605"/>
                  <a:gd name="T18" fmla="*/ 205 w 2737"/>
                  <a:gd name="T19" fmla="*/ 0 h 2605"/>
                  <a:gd name="T20" fmla="*/ 212 w 2737"/>
                  <a:gd name="T21" fmla="*/ 5 h 2605"/>
                  <a:gd name="T22" fmla="*/ 271 w 2737"/>
                  <a:gd name="T23" fmla="*/ 123 h 2605"/>
                  <a:gd name="T24" fmla="*/ 401 w 2737"/>
                  <a:gd name="T25" fmla="*/ 142 h 2605"/>
                  <a:gd name="T26" fmla="*/ 408 w 2737"/>
                  <a:gd name="T27" fmla="*/ 148 h 2605"/>
                  <a:gd name="T28" fmla="*/ 406 w 2737"/>
                  <a:gd name="T29" fmla="*/ 157 h 2605"/>
                  <a:gd name="T30" fmla="*/ 312 w 2737"/>
                  <a:gd name="T31" fmla="*/ 248 h 2605"/>
                  <a:gd name="T32" fmla="*/ 334 w 2737"/>
                  <a:gd name="T33" fmla="*/ 378 h 2605"/>
                  <a:gd name="T34" fmla="*/ 330 w 2737"/>
                  <a:gd name="T35" fmla="*/ 387 h 2605"/>
                  <a:gd name="T36" fmla="*/ 321 w 2737"/>
                  <a:gd name="T37" fmla="*/ 388 h 2605"/>
                  <a:gd name="T38" fmla="*/ 205 w 2737"/>
                  <a:gd name="T39" fmla="*/ 326 h 2605"/>
                  <a:gd name="T40" fmla="*/ 88 w 2737"/>
                  <a:gd name="T41" fmla="*/ 388 h 2605"/>
                  <a:gd name="T42" fmla="*/ 84 w 2737"/>
                  <a:gd name="T43" fmla="*/ 388 h 2605"/>
                  <a:gd name="T44" fmla="*/ 28 w 2737"/>
                  <a:gd name="T45" fmla="*/ 156 h 2605"/>
                  <a:gd name="T46" fmla="*/ 113 w 2737"/>
                  <a:gd name="T47" fmla="*/ 239 h 2605"/>
                  <a:gd name="T48" fmla="*/ 116 w 2737"/>
                  <a:gd name="T49" fmla="*/ 247 h 2605"/>
                  <a:gd name="T50" fmla="*/ 95 w 2737"/>
                  <a:gd name="T51" fmla="*/ 364 h 2605"/>
                  <a:gd name="T52" fmla="*/ 201 w 2737"/>
                  <a:gd name="T53" fmla="*/ 309 h 2605"/>
                  <a:gd name="T54" fmla="*/ 209 w 2737"/>
                  <a:gd name="T55" fmla="*/ 309 h 2605"/>
                  <a:gd name="T56" fmla="*/ 314 w 2737"/>
                  <a:gd name="T57" fmla="*/ 364 h 2605"/>
                  <a:gd name="T58" fmla="*/ 294 w 2737"/>
                  <a:gd name="T59" fmla="*/ 247 h 2605"/>
                  <a:gd name="T60" fmla="*/ 296 w 2737"/>
                  <a:gd name="T61" fmla="*/ 239 h 2605"/>
                  <a:gd name="T62" fmla="*/ 381 w 2737"/>
                  <a:gd name="T63" fmla="*/ 156 h 2605"/>
                  <a:gd name="T64" fmla="*/ 264 w 2737"/>
                  <a:gd name="T65" fmla="*/ 139 h 2605"/>
                  <a:gd name="T66" fmla="*/ 257 w 2737"/>
                  <a:gd name="T67" fmla="*/ 135 h 2605"/>
                  <a:gd name="T68" fmla="*/ 205 w 2737"/>
                  <a:gd name="T69" fmla="*/ 28 h 2605"/>
                  <a:gd name="T70" fmla="*/ 152 w 2737"/>
                  <a:gd name="T71" fmla="*/ 135 h 2605"/>
                  <a:gd name="T72" fmla="*/ 145 w 2737"/>
                  <a:gd name="T73" fmla="*/ 139 h 2605"/>
                  <a:gd name="T74" fmla="*/ 28 w 2737"/>
                  <a:gd name="T75" fmla="*/ 156 h 26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737" h="2605">
                    <a:moveTo>
                      <a:pt x="561" y="2601"/>
                    </a:moveTo>
                    <a:cubicBezTo>
                      <a:pt x="549" y="2601"/>
                      <a:pt x="537" y="2598"/>
                      <a:pt x="527" y="2590"/>
                    </a:cubicBezTo>
                    <a:cubicBezTo>
                      <a:pt x="509" y="2577"/>
                      <a:pt x="500" y="2555"/>
                      <a:pt x="504" y="2533"/>
                    </a:cubicBezTo>
                    <a:cubicBezTo>
                      <a:pt x="653" y="1664"/>
                      <a:pt x="653" y="1664"/>
                      <a:pt x="653" y="1664"/>
                    </a:cubicBezTo>
                    <a:cubicBezTo>
                      <a:pt x="22" y="1049"/>
                      <a:pt x="22" y="1049"/>
                      <a:pt x="22" y="1049"/>
                    </a:cubicBezTo>
                    <a:cubicBezTo>
                      <a:pt x="6" y="1034"/>
                      <a:pt x="0" y="1011"/>
                      <a:pt x="7" y="989"/>
                    </a:cubicBezTo>
                    <a:cubicBezTo>
                      <a:pt x="14" y="968"/>
                      <a:pt x="32" y="953"/>
                      <a:pt x="54" y="950"/>
                    </a:cubicBezTo>
                    <a:cubicBezTo>
                      <a:pt x="926" y="823"/>
                      <a:pt x="926" y="823"/>
                      <a:pt x="926" y="823"/>
                    </a:cubicBezTo>
                    <a:cubicBezTo>
                      <a:pt x="1317" y="32"/>
                      <a:pt x="1317" y="32"/>
                      <a:pt x="1317" y="32"/>
                    </a:cubicBezTo>
                    <a:cubicBezTo>
                      <a:pt x="1326" y="13"/>
                      <a:pt x="1347" y="0"/>
                      <a:pt x="1369" y="0"/>
                    </a:cubicBezTo>
                    <a:cubicBezTo>
                      <a:pt x="1391" y="0"/>
                      <a:pt x="1411" y="13"/>
                      <a:pt x="1421" y="32"/>
                    </a:cubicBezTo>
                    <a:cubicBezTo>
                      <a:pt x="1811" y="823"/>
                      <a:pt x="1811" y="823"/>
                      <a:pt x="1811" y="823"/>
                    </a:cubicBezTo>
                    <a:cubicBezTo>
                      <a:pt x="2684" y="950"/>
                      <a:pt x="2684" y="950"/>
                      <a:pt x="2684" y="950"/>
                    </a:cubicBezTo>
                    <a:cubicBezTo>
                      <a:pt x="2706" y="953"/>
                      <a:pt x="2724" y="968"/>
                      <a:pt x="2731" y="989"/>
                    </a:cubicBezTo>
                    <a:cubicBezTo>
                      <a:pt x="2737" y="1011"/>
                      <a:pt x="2732" y="1034"/>
                      <a:pt x="2716" y="1049"/>
                    </a:cubicBezTo>
                    <a:cubicBezTo>
                      <a:pt x="2085" y="1664"/>
                      <a:pt x="2085" y="1664"/>
                      <a:pt x="2085" y="1664"/>
                    </a:cubicBezTo>
                    <a:cubicBezTo>
                      <a:pt x="2234" y="2533"/>
                      <a:pt x="2234" y="2533"/>
                      <a:pt x="2234" y="2533"/>
                    </a:cubicBezTo>
                    <a:cubicBezTo>
                      <a:pt x="2237" y="2555"/>
                      <a:pt x="2228" y="2577"/>
                      <a:pt x="2210" y="2590"/>
                    </a:cubicBezTo>
                    <a:cubicBezTo>
                      <a:pt x="2193" y="2603"/>
                      <a:pt x="2169" y="2605"/>
                      <a:pt x="2149" y="2595"/>
                    </a:cubicBezTo>
                    <a:cubicBezTo>
                      <a:pt x="1369" y="2185"/>
                      <a:pt x="1369" y="2185"/>
                      <a:pt x="1369" y="2185"/>
                    </a:cubicBezTo>
                    <a:cubicBezTo>
                      <a:pt x="588" y="2595"/>
                      <a:pt x="588" y="2595"/>
                      <a:pt x="588" y="2595"/>
                    </a:cubicBezTo>
                    <a:cubicBezTo>
                      <a:pt x="580" y="2599"/>
                      <a:pt x="571" y="2601"/>
                      <a:pt x="561" y="2601"/>
                    </a:cubicBezTo>
                    <a:close/>
                    <a:moveTo>
                      <a:pt x="187" y="1048"/>
                    </a:moveTo>
                    <a:cubicBezTo>
                      <a:pt x="756" y="1602"/>
                      <a:pt x="756" y="1602"/>
                      <a:pt x="756" y="1602"/>
                    </a:cubicBezTo>
                    <a:cubicBezTo>
                      <a:pt x="770" y="1616"/>
                      <a:pt x="776" y="1635"/>
                      <a:pt x="773" y="1654"/>
                    </a:cubicBezTo>
                    <a:cubicBezTo>
                      <a:pt x="639" y="2437"/>
                      <a:pt x="639" y="2437"/>
                      <a:pt x="639" y="2437"/>
                    </a:cubicBezTo>
                    <a:cubicBezTo>
                      <a:pt x="1342" y="2067"/>
                      <a:pt x="1342" y="2067"/>
                      <a:pt x="1342" y="2067"/>
                    </a:cubicBezTo>
                    <a:cubicBezTo>
                      <a:pt x="1359" y="2058"/>
                      <a:pt x="1379" y="2058"/>
                      <a:pt x="1396" y="2067"/>
                    </a:cubicBezTo>
                    <a:cubicBezTo>
                      <a:pt x="2099" y="2437"/>
                      <a:pt x="2099" y="2437"/>
                      <a:pt x="2099" y="2437"/>
                    </a:cubicBezTo>
                    <a:cubicBezTo>
                      <a:pt x="1965" y="1654"/>
                      <a:pt x="1965" y="1654"/>
                      <a:pt x="1965" y="1654"/>
                    </a:cubicBezTo>
                    <a:cubicBezTo>
                      <a:pt x="1961" y="1635"/>
                      <a:pt x="1968" y="1616"/>
                      <a:pt x="1981" y="1602"/>
                    </a:cubicBezTo>
                    <a:cubicBezTo>
                      <a:pt x="2550" y="1048"/>
                      <a:pt x="2550" y="1048"/>
                      <a:pt x="2550" y="1048"/>
                    </a:cubicBezTo>
                    <a:cubicBezTo>
                      <a:pt x="1764" y="934"/>
                      <a:pt x="1764" y="934"/>
                      <a:pt x="1764" y="934"/>
                    </a:cubicBezTo>
                    <a:cubicBezTo>
                      <a:pt x="1745" y="931"/>
                      <a:pt x="1729" y="919"/>
                      <a:pt x="1720" y="902"/>
                    </a:cubicBezTo>
                    <a:cubicBezTo>
                      <a:pt x="1369" y="190"/>
                      <a:pt x="1369" y="190"/>
                      <a:pt x="1369" y="190"/>
                    </a:cubicBezTo>
                    <a:cubicBezTo>
                      <a:pt x="1017" y="902"/>
                      <a:pt x="1017" y="902"/>
                      <a:pt x="1017" y="902"/>
                    </a:cubicBezTo>
                    <a:cubicBezTo>
                      <a:pt x="1009" y="919"/>
                      <a:pt x="992" y="931"/>
                      <a:pt x="973" y="934"/>
                    </a:cubicBezTo>
                    <a:lnTo>
                      <a:pt x="187" y="1048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80" name="Freeform 7">
                <a:extLst>
                  <a:ext uri="{FF2B5EF4-FFF2-40B4-BE49-F238E27FC236}">
                    <a16:creationId xmlns:a16="http://schemas.microsoft.com/office/drawing/2014/main" id="{147C9FF2-BBD4-25B1-3E4D-4B43879849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2" y="2889"/>
                <a:ext cx="449" cy="409"/>
              </a:xfrm>
              <a:custGeom>
                <a:avLst/>
                <a:gdLst>
                  <a:gd name="T0" fmla="*/ 126 w 3005"/>
                  <a:gd name="T1" fmla="*/ 406 h 2737"/>
                  <a:gd name="T2" fmla="*/ 136 w 3005"/>
                  <a:gd name="T3" fmla="*/ 408 h 2737"/>
                  <a:gd name="T4" fmla="*/ 155 w 3005"/>
                  <a:gd name="T5" fmla="*/ 404 h 2737"/>
                  <a:gd name="T6" fmla="*/ 433 w 3005"/>
                  <a:gd name="T7" fmla="*/ 239 h 2737"/>
                  <a:gd name="T8" fmla="*/ 447 w 3005"/>
                  <a:gd name="T9" fmla="*/ 221 h 2737"/>
                  <a:gd name="T10" fmla="*/ 448 w 3005"/>
                  <a:gd name="T11" fmla="*/ 216 h 2737"/>
                  <a:gd name="T12" fmla="*/ 449 w 3005"/>
                  <a:gd name="T13" fmla="*/ 212 h 2737"/>
                  <a:gd name="T14" fmla="*/ 444 w 3005"/>
                  <a:gd name="T15" fmla="*/ 194 h 2737"/>
                  <a:gd name="T16" fmla="*/ 339 w 3005"/>
                  <a:gd name="T17" fmla="*/ 17 h 2737"/>
                  <a:gd name="T18" fmla="*/ 327 w 3005"/>
                  <a:gd name="T19" fmla="*/ 5 h 2737"/>
                  <a:gd name="T20" fmla="*/ 318 w 3005"/>
                  <a:gd name="T21" fmla="*/ 2 h 2737"/>
                  <a:gd name="T22" fmla="*/ 294 w 3005"/>
                  <a:gd name="T23" fmla="*/ 6 h 2737"/>
                  <a:gd name="T24" fmla="*/ 16 w 3005"/>
                  <a:gd name="T25" fmla="*/ 171 h 2737"/>
                  <a:gd name="T26" fmla="*/ 2 w 3005"/>
                  <a:gd name="T27" fmla="*/ 188 h 2737"/>
                  <a:gd name="T28" fmla="*/ 0 w 3005"/>
                  <a:gd name="T29" fmla="*/ 198 h 2737"/>
                  <a:gd name="T30" fmla="*/ 5 w 3005"/>
                  <a:gd name="T31" fmla="*/ 216 h 2737"/>
                  <a:gd name="T32" fmla="*/ 110 w 3005"/>
                  <a:gd name="T33" fmla="*/ 393 h 2737"/>
                  <a:gd name="T34" fmla="*/ 126 w 3005"/>
                  <a:gd name="T35" fmla="*/ 406 h 2737"/>
                  <a:gd name="T36" fmla="*/ 283 w 3005"/>
                  <a:gd name="T37" fmla="*/ 184 h 2737"/>
                  <a:gd name="T38" fmla="*/ 325 w 3005"/>
                  <a:gd name="T39" fmla="*/ 21 h 2737"/>
                  <a:gd name="T40" fmla="*/ 327 w 3005"/>
                  <a:gd name="T41" fmla="*/ 24 h 2737"/>
                  <a:gd name="T42" fmla="*/ 432 w 3005"/>
                  <a:gd name="T43" fmla="*/ 201 h 2737"/>
                  <a:gd name="T44" fmla="*/ 435 w 3005"/>
                  <a:gd name="T45" fmla="*/ 208 h 2737"/>
                  <a:gd name="T46" fmla="*/ 283 w 3005"/>
                  <a:gd name="T47" fmla="*/ 184 h 2737"/>
                  <a:gd name="T48" fmla="*/ 181 w 3005"/>
                  <a:gd name="T49" fmla="*/ 245 h 2737"/>
                  <a:gd name="T50" fmla="*/ 129 w 3005"/>
                  <a:gd name="T51" fmla="*/ 392 h 2737"/>
                  <a:gd name="T52" fmla="*/ 122 w 3005"/>
                  <a:gd name="T53" fmla="*/ 386 h 2737"/>
                  <a:gd name="T54" fmla="*/ 17 w 3005"/>
                  <a:gd name="T55" fmla="*/ 209 h 2737"/>
                  <a:gd name="T56" fmla="*/ 14 w 3005"/>
                  <a:gd name="T57" fmla="*/ 203 h 2737"/>
                  <a:gd name="T58" fmla="*/ 181 w 3005"/>
                  <a:gd name="T59" fmla="*/ 245 h 2737"/>
                  <a:gd name="T60" fmla="*/ 432 w 3005"/>
                  <a:gd name="T61" fmla="*/ 221 h 2737"/>
                  <a:gd name="T62" fmla="*/ 426 w 3005"/>
                  <a:gd name="T63" fmla="*/ 227 h 2737"/>
                  <a:gd name="T64" fmla="*/ 148 w 3005"/>
                  <a:gd name="T65" fmla="*/ 392 h 2737"/>
                  <a:gd name="T66" fmla="*/ 142 w 3005"/>
                  <a:gd name="T67" fmla="*/ 395 h 2737"/>
                  <a:gd name="T68" fmla="*/ 216 w 3005"/>
                  <a:gd name="T69" fmla="*/ 186 h 2737"/>
                  <a:gd name="T70" fmla="*/ 432 w 3005"/>
                  <a:gd name="T71" fmla="*/ 221 h 2737"/>
                  <a:gd name="T72" fmla="*/ 270 w 3005"/>
                  <a:gd name="T73" fmla="*/ 181 h 2737"/>
                  <a:gd name="T74" fmla="*/ 209 w 3005"/>
                  <a:gd name="T75" fmla="*/ 172 h 2737"/>
                  <a:gd name="T76" fmla="*/ 206 w 3005"/>
                  <a:gd name="T77" fmla="*/ 173 h 2737"/>
                  <a:gd name="T78" fmla="*/ 185 w 3005"/>
                  <a:gd name="T79" fmla="*/ 232 h 2737"/>
                  <a:gd name="T80" fmla="*/ 17 w 3005"/>
                  <a:gd name="T81" fmla="*/ 190 h 2737"/>
                  <a:gd name="T82" fmla="*/ 23 w 3005"/>
                  <a:gd name="T83" fmla="*/ 183 h 2737"/>
                  <a:gd name="T84" fmla="*/ 301 w 3005"/>
                  <a:gd name="T85" fmla="*/ 17 h 2737"/>
                  <a:gd name="T86" fmla="*/ 312 w 3005"/>
                  <a:gd name="T87" fmla="*/ 15 h 2737"/>
                  <a:gd name="T88" fmla="*/ 270 w 3005"/>
                  <a:gd name="T89" fmla="*/ 181 h 27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005" h="2737">
                    <a:moveTo>
                      <a:pt x="845" y="2719"/>
                    </a:moveTo>
                    <a:cubicBezTo>
                      <a:pt x="865" y="2727"/>
                      <a:pt x="886" y="2732"/>
                      <a:pt x="907" y="2733"/>
                    </a:cubicBezTo>
                    <a:cubicBezTo>
                      <a:pt x="953" y="2737"/>
                      <a:pt x="998" y="2727"/>
                      <a:pt x="1037" y="2703"/>
                    </a:cubicBezTo>
                    <a:cubicBezTo>
                      <a:pt x="2896" y="1597"/>
                      <a:pt x="2896" y="1597"/>
                      <a:pt x="2896" y="1597"/>
                    </a:cubicBezTo>
                    <a:cubicBezTo>
                      <a:pt x="2940" y="1571"/>
                      <a:pt x="2974" y="1529"/>
                      <a:pt x="2991" y="1480"/>
                    </a:cubicBezTo>
                    <a:cubicBezTo>
                      <a:pt x="2995" y="1467"/>
                      <a:pt x="2998" y="1455"/>
                      <a:pt x="3000" y="1444"/>
                    </a:cubicBezTo>
                    <a:cubicBezTo>
                      <a:pt x="3002" y="1436"/>
                      <a:pt x="3002" y="1428"/>
                      <a:pt x="3003" y="1419"/>
                    </a:cubicBezTo>
                    <a:cubicBezTo>
                      <a:pt x="3005" y="1375"/>
                      <a:pt x="2994" y="1333"/>
                      <a:pt x="2972" y="1296"/>
                    </a:cubicBezTo>
                    <a:cubicBezTo>
                      <a:pt x="2269" y="114"/>
                      <a:pt x="2269" y="114"/>
                      <a:pt x="2269" y="114"/>
                    </a:cubicBezTo>
                    <a:cubicBezTo>
                      <a:pt x="2250" y="82"/>
                      <a:pt x="2222" y="55"/>
                      <a:pt x="2189" y="36"/>
                    </a:cubicBezTo>
                    <a:cubicBezTo>
                      <a:pt x="2170" y="26"/>
                      <a:pt x="2151" y="18"/>
                      <a:pt x="2130" y="13"/>
                    </a:cubicBezTo>
                    <a:cubicBezTo>
                      <a:pt x="2074" y="0"/>
                      <a:pt x="2017" y="9"/>
                      <a:pt x="1968" y="38"/>
                    </a:cubicBezTo>
                    <a:cubicBezTo>
                      <a:pt x="109" y="1145"/>
                      <a:pt x="109" y="1145"/>
                      <a:pt x="109" y="1145"/>
                    </a:cubicBezTo>
                    <a:cubicBezTo>
                      <a:pt x="65" y="1171"/>
                      <a:pt x="32" y="1212"/>
                      <a:pt x="15" y="1260"/>
                    </a:cubicBezTo>
                    <a:cubicBezTo>
                      <a:pt x="8" y="1280"/>
                      <a:pt x="4" y="1301"/>
                      <a:pt x="2" y="1322"/>
                    </a:cubicBezTo>
                    <a:cubicBezTo>
                      <a:pt x="0" y="1365"/>
                      <a:pt x="11" y="1408"/>
                      <a:pt x="33" y="1445"/>
                    </a:cubicBezTo>
                    <a:cubicBezTo>
                      <a:pt x="736" y="2627"/>
                      <a:pt x="736" y="2627"/>
                      <a:pt x="736" y="2627"/>
                    </a:cubicBezTo>
                    <a:cubicBezTo>
                      <a:pt x="762" y="2669"/>
                      <a:pt x="799" y="2701"/>
                      <a:pt x="845" y="2719"/>
                    </a:cubicBezTo>
                    <a:close/>
                    <a:moveTo>
                      <a:pt x="1896" y="1228"/>
                    </a:moveTo>
                    <a:cubicBezTo>
                      <a:pt x="2175" y="140"/>
                      <a:pt x="2175" y="140"/>
                      <a:pt x="2175" y="140"/>
                    </a:cubicBezTo>
                    <a:cubicBezTo>
                      <a:pt x="2181" y="146"/>
                      <a:pt x="2186" y="153"/>
                      <a:pt x="2191" y="161"/>
                    </a:cubicBezTo>
                    <a:cubicBezTo>
                      <a:pt x="2894" y="1343"/>
                      <a:pt x="2894" y="1343"/>
                      <a:pt x="2894" y="1343"/>
                    </a:cubicBezTo>
                    <a:cubicBezTo>
                      <a:pt x="2903" y="1357"/>
                      <a:pt x="2908" y="1373"/>
                      <a:pt x="2911" y="1389"/>
                    </a:cubicBezTo>
                    <a:lnTo>
                      <a:pt x="1896" y="1228"/>
                    </a:lnTo>
                    <a:close/>
                    <a:moveTo>
                      <a:pt x="1210" y="1638"/>
                    </a:moveTo>
                    <a:cubicBezTo>
                      <a:pt x="861" y="2626"/>
                      <a:pt x="861" y="2626"/>
                      <a:pt x="861" y="2626"/>
                    </a:cubicBezTo>
                    <a:cubicBezTo>
                      <a:pt x="842" y="2615"/>
                      <a:pt x="826" y="2600"/>
                      <a:pt x="815" y="2581"/>
                    </a:cubicBezTo>
                    <a:cubicBezTo>
                      <a:pt x="111" y="1399"/>
                      <a:pt x="111" y="1399"/>
                      <a:pt x="111" y="1399"/>
                    </a:cubicBezTo>
                    <a:cubicBezTo>
                      <a:pt x="104" y="1387"/>
                      <a:pt x="99" y="1373"/>
                      <a:pt x="96" y="1359"/>
                    </a:cubicBezTo>
                    <a:lnTo>
                      <a:pt x="1210" y="1638"/>
                    </a:lnTo>
                    <a:close/>
                    <a:moveTo>
                      <a:pt x="2891" y="1478"/>
                    </a:moveTo>
                    <a:cubicBezTo>
                      <a:pt x="2881" y="1495"/>
                      <a:pt x="2866" y="1508"/>
                      <a:pt x="2849" y="1518"/>
                    </a:cubicBezTo>
                    <a:cubicBezTo>
                      <a:pt x="991" y="2625"/>
                      <a:pt x="991" y="2625"/>
                      <a:pt x="991" y="2625"/>
                    </a:cubicBezTo>
                    <a:cubicBezTo>
                      <a:pt x="979" y="2632"/>
                      <a:pt x="966" y="2637"/>
                      <a:pt x="953" y="2640"/>
                    </a:cubicBezTo>
                    <a:cubicBezTo>
                      <a:pt x="1444" y="1248"/>
                      <a:pt x="1444" y="1248"/>
                      <a:pt x="1444" y="1248"/>
                    </a:cubicBezTo>
                    <a:lnTo>
                      <a:pt x="2891" y="1478"/>
                    </a:lnTo>
                    <a:close/>
                    <a:moveTo>
                      <a:pt x="1805" y="1213"/>
                    </a:moveTo>
                    <a:cubicBezTo>
                      <a:pt x="1397" y="1148"/>
                      <a:pt x="1397" y="1148"/>
                      <a:pt x="1397" y="1148"/>
                    </a:cubicBezTo>
                    <a:cubicBezTo>
                      <a:pt x="1389" y="1147"/>
                      <a:pt x="1382" y="1152"/>
                      <a:pt x="1379" y="1159"/>
                    </a:cubicBezTo>
                    <a:cubicBezTo>
                      <a:pt x="1240" y="1552"/>
                      <a:pt x="1240" y="1552"/>
                      <a:pt x="1240" y="1552"/>
                    </a:cubicBezTo>
                    <a:cubicBezTo>
                      <a:pt x="111" y="1269"/>
                      <a:pt x="111" y="1269"/>
                      <a:pt x="111" y="1269"/>
                    </a:cubicBezTo>
                    <a:cubicBezTo>
                      <a:pt x="122" y="1250"/>
                      <a:pt x="137" y="1234"/>
                      <a:pt x="156" y="1223"/>
                    </a:cubicBezTo>
                    <a:cubicBezTo>
                      <a:pt x="2015" y="116"/>
                      <a:pt x="2015" y="116"/>
                      <a:pt x="2015" y="116"/>
                    </a:cubicBezTo>
                    <a:cubicBezTo>
                      <a:pt x="2038" y="103"/>
                      <a:pt x="2065" y="97"/>
                      <a:pt x="2091" y="99"/>
                    </a:cubicBezTo>
                    <a:lnTo>
                      <a:pt x="1805" y="1213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81" name="Freeform 8">
                <a:extLst>
                  <a:ext uri="{FF2B5EF4-FFF2-40B4-BE49-F238E27FC236}">
                    <a16:creationId xmlns:a16="http://schemas.microsoft.com/office/drawing/2014/main" id="{C25DB422-312A-B434-7485-280665B99C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3" y="3171"/>
                <a:ext cx="289" cy="292"/>
              </a:xfrm>
              <a:custGeom>
                <a:avLst/>
                <a:gdLst>
                  <a:gd name="T0" fmla="*/ 255 w 1931"/>
                  <a:gd name="T1" fmla="*/ 108 h 1955"/>
                  <a:gd name="T2" fmla="*/ 278 w 1931"/>
                  <a:gd name="T3" fmla="*/ 83 h 1955"/>
                  <a:gd name="T4" fmla="*/ 236 w 1931"/>
                  <a:gd name="T5" fmla="*/ 37 h 1955"/>
                  <a:gd name="T6" fmla="*/ 220 w 1931"/>
                  <a:gd name="T7" fmla="*/ 25 h 1955"/>
                  <a:gd name="T8" fmla="*/ 161 w 1931"/>
                  <a:gd name="T9" fmla="*/ 0 h 1955"/>
                  <a:gd name="T10" fmla="*/ 142 w 1931"/>
                  <a:gd name="T11" fmla="*/ 30 h 1955"/>
                  <a:gd name="T12" fmla="*/ 126 w 1931"/>
                  <a:gd name="T13" fmla="*/ 0 h 1955"/>
                  <a:gd name="T14" fmla="*/ 70 w 1931"/>
                  <a:gd name="T15" fmla="*/ 25 h 1955"/>
                  <a:gd name="T16" fmla="*/ 53 w 1931"/>
                  <a:gd name="T17" fmla="*/ 37 h 1955"/>
                  <a:gd name="T18" fmla="*/ 11 w 1931"/>
                  <a:gd name="T19" fmla="*/ 83 h 1955"/>
                  <a:gd name="T20" fmla="*/ 34 w 1931"/>
                  <a:gd name="T21" fmla="*/ 108 h 1955"/>
                  <a:gd name="T22" fmla="*/ 0 w 1931"/>
                  <a:gd name="T23" fmla="*/ 118 h 1955"/>
                  <a:gd name="T24" fmla="*/ 33 w 1931"/>
                  <a:gd name="T25" fmla="*/ 180 h 1955"/>
                  <a:gd name="T26" fmla="*/ 11 w 1931"/>
                  <a:gd name="T27" fmla="*/ 208 h 1955"/>
                  <a:gd name="T28" fmla="*/ 53 w 1931"/>
                  <a:gd name="T29" fmla="*/ 255 h 1955"/>
                  <a:gd name="T30" fmla="*/ 70 w 1931"/>
                  <a:gd name="T31" fmla="*/ 267 h 1955"/>
                  <a:gd name="T32" fmla="*/ 126 w 1931"/>
                  <a:gd name="T33" fmla="*/ 292 h 1955"/>
                  <a:gd name="T34" fmla="*/ 142 w 1931"/>
                  <a:gd name="T35" fmla="*/ 262 h 1955"/>
                  <a:gd name="T36" fmla="*/ 161 w 1931"/>
                  <a:gd name="T37" fmla="*/ 292 h 1955"/>
                  <a:gd name="T38" fmla="*/ 219 w 1931"/>
                  <a:gd name="T39" fmla="*/ 272 h 1955"/>
                  <a:gd name="T40" fmla="*/ 215 w 1931"/>
                  <a:gd name="T41" fmla="*/ 239 h 1955"/>
                  <a:gd name="T42" fmla="*/ 245 w 1931"/>
                  <a:gd name="T43" fmla="*/ 253 h 1955"/>
                  <a:gd name="T44" fmla="*/ 276 w 1931"/>
                  <a:gd name="T45" fmla="*/ 200 h 1955"/>
                  <a:gd name="T46" fmla="*/ 283 w 1931"/>
                  <a:gd name="T47" fmla="*/ 180 h 1955"/>
                  <a:gd name="T48" fmla="*/ 283 w 1931"/>
                  <a:gd name="T49" fmla="*/ 112 h 1955"/>
                  <a:gd name="T50" fmla="*/ 243 w 1931"/>
                  <a:gd name="T51" fmla="*/ 191 h 1955"/>
                  <a:gd name="T52" fmla="*/ 218 w 1931"/>
                  <a:gd name="T53" fmla="*/ 226 h 1955"/>
                  <a:gd name="T54" fmla="*/ 198 w 1931"/>
                  <a:gd name="T55" fmla="*/ 241 h 1955"/>
                  <a:gd name="T56" fmla="*/ 157 w 1931"/>
                  <a:gd name="T57" fmla="*/ 254 h 1955"/>
                  <a:gd name="T58" fmla="*/ 138 w 1931"/>
                  <a:gd name="T59" fmla="*/ 249 h 1955"/>
                  <a:gd name="T60" fmla="*/ 83 w 1931"/>
                  <a:gd name="T61" fmla="*/ 265 h 1955"/>
                  <a:gd name="T62" fmla="*/ 78 w 1931"/>
                  <a:gd name="T63" fmla="*/ 226 h 1955"/>
                  <a:gd name="T64" fmla="*/ 25 w 1931"/>
                  <a:gd name="T65" fmla="*/ 206 h 1955"/>
                  <a:gd name="T66" fmla="*/ 44 w 1931"/>
                  <a:gd name="T67" fmla="*/ 172 h 1955"/>
                  <a:gd name="T68" fmla="*/ 13 w 1931"/>
                  <a:gd name="T69" fmla="*/ 125 h 1955"/>
                  <a:gd name="T70" fmla="*/ 48 w 1931"/>
                  <a:gd name="T71" fmla="*/ 108 h 1955"/>
                  <a:gd name="T72" fmla="*/ 50 w 1931"/>
                  <a:gd name="T73" fmla="*/ 51 h 1955"/>
                  <a:gd name="T74" fmla="*/ 89 w 1931"/>
                  <a:gd name="T75" fmla="*/ 59 h 1955"/>
                  <a:gd name="T76" fmla="*/ 124 w 1931"/>
                  <a:gd name="T77" fmla="*/ 14 h 1955"/>
                  <a:gd name="T78" fmla="*/ 151 w 1931"/>
                  <a:gd name="T79" fmla="*/ 42 h 1955"/>
                  <a:gd name="T80" fmla="*/ 206 w 1931"/>
                  <a:gd name="T81" fmla="*/ 27 h 1955"/>
                  <a:gd name="T82" fmla="*/ 211 w 1931"/>
                  <a:gd name="T83" fmla="*/ 66 h 1955"/>
                  <a:gd name="T84" fmla="*/ 264 w 1931"/>
                  <a:gd name="T85" fmla="*/ 86 h 1955"/>
                  <a:gd name="T86" fmla="*/ 245 w 1931"/>
                  <a:gd name="T87" fmla="*/ 120 h 1955"/>
                  <a:gd name="T88" fmla="*/ 277 w 1931"/>
                  <a:gd name="T89" fmla="*/ 167 h 19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931" h="1955">
                    <a:moveTo>
                      <a:pt x="1890" y="751"/>
                    </a:moveTo>
                    <a:cubicBezTo>
                      <a:pt x="1710" y="751"/>
                      <a:pt x="1710" y="751"/>
                      <a:pt x="1710" y="751"/>
                    </a:cubicBezTo>
                    <a:cubicBezTo>
                      <a:pt x="1707" y="742"/>
                      <a:pt x="1704" y="732"/>
                      <a:pt x="1701" y="723"/>
                    </a:cubicBezTo>
                    <a:cubicBezTo>
                      <a:pt x="1846" y="618"/>
                      <a:pt x="1846" y="618"/>
                      <a:pt x="1846" y="618"/>
                    </a:cubicBezTo>
                    <a:cubicBezTo>
                      <a:pt x="1855" y="611"/>
                      <a:pt x="1861" y="601"/>
                      <a:pt x="1863" y="590"/>
                    </a:cubicBezTo>
                    <a:cubicBezTo>
                      <a:pt x="1865" y="579"/>
                      <a:pt x="1862" y="568"/>
                      <a:pt x="1856" y="559"/>
                    </a:cubicBezTo>
                    <a:cubicBezTo>
                      <a:pt x="1638" y="260"/>
                      <a:pt x="1638" y="260"/>
                      <a:pt x="1638" y="260"/>
                    </a:cubicBezTo>
                    <a:cubicBezTo>
                      <a:pt x="1630" y="249"/>
                      <a:pt x="1618" y="243"/>
                      <a:pt x="1604" y="243"/>
                    </a:cubicBezTo>
                    <a:cubicBezTo>
                      <a:pt x="1596" y="243"/>
                      <a:pt x="1587" y="246"/>
                      <a:pt x="1580" y="251"/>
                    </a:cubicBezTo>
                    <a:cubicBezTo>
                      <a:pt x="1434" y="357"/>
                      <a:pt x="1434" y="357"/>
                      <a:pt x="1434" y="357"/>
                    </a:cubicBezTo>
                    <a:cubicBezTo>
                      <a:pt x="1427" y="351"/>
                      <a:pt x="1419" y="345"/>
                      <a:pt x="1411" y="340"/>
                    </a:cubicBezTo>
                    <a:cubicBezTo>
                      <a:pt x="1467" y="169"/>
                      <a:pt x="1467" y="169"/>
                      <a:pt x="1467" y="169"/>
                    </a:cubicBezTo>
                    <a:cubicBezTo>
                      <a:pt x="1474" y="147"/>
                      <a:pt x="1462" y="123"/>
                      <a:pt x="1440" y="116"/>
                    </a:cubicBezTo>
                    <a:cubicBezTo>
                      <a:pt x="1088" y="2"/>
                      <a:pt x="1088" y="2"/>
                      <a:pt x="1088" y="2"/>
                    </a:cubicBezTo>
                    <a:cubicBezTo>
                      <a:pt x="1084" y="0"/>
                      <a:pt x="1080" y="0"/>
                      <a:pt x="1075" y="0"/>
                    </a:cubicBezTo>
                    <a:cubicBezTo>
                      <a:pt x="1057" y="0"/>
                      <a:pt x="1041" y="11"/>
                      <a:pt x="1036" y="29"/>
                    </a:cubicBezTo>
                    <a:cubicBezTo>
                      <a:pt x="980" y="200"/>
                      <a:pt x="980" y="200"/>
                      <a:pt x="980" y="200"/>
                    </a:cubicBezTo>
                    <a:cubicBezTo>
                      <a:pt x="970" y="199"/>
                      <a:pt x="961" y="199"/>
                      <a:pt x="951" y="200"/>
                    </a:cubicBezTo>
                    <a:cubicBezTo>
                      <a:pt x="896" y="29"/>
                      <a:pt x="896" y="29"/>
                      <a:pt x="896" y="29"/>
                    </a:cubicBezTo>
                    <a:cubicBezTo>
                      <a:pt x="890" y="11"/>
                      <a:pt x="874" y="0"/>
                      <a:pt x="856" y="0"/>
                    </a:cubicBezTo>
                    <a:cubicBezTo>
                      <a:pt x="851" y="0"/>
                      <a:pt x="847" y="0"/>
                      <a:pt x="843" y="2"/>
                    </a:cubicBezTo>
                    <a:cubicBezTo>
                      <a:pt x="492" y="116"/>
                      <a:pt x="492" y="116"/>
                      <a:pt x="492" y="116"/>
                    </a:cubicBezTo>
                    <a:cubicBezTo>
                      <a:pt x="481" y="119"/>
                      <a:pt x="472" y="127"/>
                      <a:pt x="467" y="137"/>
                    </a:cubicBezTo>
                    <a:cubicBezTo>
                      <a:pt x="462" y="147"/>
                      <a:pt x="461" y="158"/>
                      <a:pt x="465" y="169"/>
                    </a:cubicBezTo>
                    <a:cubicBezTo>
                      <a:pt x="520" y="340"/>
                      <a:pt x="520" y="340"/>
                      <a:pt x="520" y="340"/>
                    </a:cubicBezTo>
                    <a:cubicBezTo>
                      <a:pt x="512" y="345"/>
                      <a:pt x="505" y="351"/>
                      <a:pt x="497" y="357"/>
                    </a:cubicBezTo>
                    <a:cubicBezTo>
                      <a:pt x="351" y="251"/>
                      <a:pt x="351" y="251"/>
                      <a:pt x="351" y="251"/>
                    </a:cubicBezTo>
                    <a:cubicBezTo>
                      <a:pt x="344" y="246"/>
                      <a:pt x="336" y="243"/>
                      <a:pt x="327" y="243"/>
                    </a:cubicBezTo>
                    <a:cubicBezTo>
                      <a:pt x="313" y="243"/>
                      <a:pt x="301" y="249"/>
                      <a:pt x="293" y="260"/>
                    </a:cubicBezTo>
                    <a:cubicBezTo>
                      <a:pt x="76" y="559"/>
                      <a:pt x="76" y="559"/>
                      <a:pt x="76" y="559"/>
                    </a:cubicBezTo>
                    <a:cubicBezTo>
                      <a:pt x="69" y="568"/>
                      <a:pt x="67" y="579"/>
                      <a:pt x="68" y="590"/>
                    </a:cubicBezTo>
                    <a:cubicBezTo>
                      <a:pt x="70" y="601"/>
                      <a:pt x="76" y="611"/>
                      <a:pt x="85" y="618"/>
                    </a:cubicBezTo>
                    <a:cubicBezTo>
                      <a:pt x="230" y="723"/>
                      <a:pt x="230" y="723"/>
                      <a:pt x="230" y="723"/>
                    </a:cubicBezTo>
                    <a:cubicBezTo>
                      <a:pt x="227" y="733"/>
                      <a:pt x="224" y="742"/>
                      <a:pt x="221" y="751"/>
                    </a:cubicBezTo>
                    <a:cubicBezTo>
                      <a:pt x="42" y="751"/>
                      <a:pt x="42" y="751"/>
                      <a:pt x="42" y="751"/>
                    </a:cubicBezTo>
                    <a:cubicBezTo>
                      <a:pt x="19" y="751"/>
                      <a:pt x="0" y="769"/>
                      <a:pt x="0" y="793"/>
                    </a:cubicBezTo>
                    <a:cubicBezTo>
                      <a:pt x="0" y="1162"/>
                      <a:pt x="0" y="1162"/>
                      <a:pt x="0" y="1162"/>
                    </a:cubicBezTo>
                    <a:cubicBezTo>
                      <a:pt x="0" y="1185"/>
                      <a:pt x="19" y="1204"/>
                      <a:pt x="42" y="1204"/>
                    </a:cubicBezTo>
                    <a:cubicBezTo>
                      <a:pt x="221" y="1204"/>
                      <a:pt x="221" y="1204"/>
                      <a:pt x="221" y="1204"/>
                    </a:cubicBezTo>
                    <a:cubicBezTo>
                      <a:pt x="224" y="1213"/>
                      <a:pt x="227" y="1222"/>
                      <a:pt x="230" y="1231"/>
                    </a:cubicBezTo>
                    <a:cubicBezTo>
                      <a:pt x="85" y="1337"/>
                      <a:pt x="85" y="1337"/>
                      <a:pt x="85" y="1337"/>
                    </a:cubicBezTo>
                    <a:cubicBezTo>
                      <a:pt x="66" y="1351"/>
                      <a:pt x="62" y="1377"/>
                      <a:pt x="76" y="1395"/>
                    </a:cubicBezTo>
                    <a:cubicBezTo>
                      <a:pt x="293" y="1694"/>
                      <a:pt x="293" y="1694"/>
                      <a:pt x="293" y="1694"/>
                    </a:cubicBezTo>
                    <a:cubicBezTo>
                      <a:pt x="301" y="1705"/>
                      <a:pt x="313" y="1712"/>
                      <a:pt x="327" y="1712"/>
                    </a:cubicBezTo>
                    <a:cubicBezTo>
                      <a:pt x="336" y="1712"/>
                      <a:pt x="344" y="1709"/>
                      <a:pt x="351" y="1704"/>
                    </a:cubicBezTo>
                    <a:cubicBezTo>
                      <a:pt x="497" y="1598"/>
                      <a:pt x="497" y="1598"/>
                      <a:pt x="497" y="1598"/>
                    </a:cubicBezTo>
                    <a:cubicBezTo>
                      <a:pt x="504" y="1604"/>
                      <a:pt x="512" y="1609"/>
                      <a:pt x="520" y="1615"/>
                    </a:cubicBezTo>
                    <a:cubicBezTo>
                      <a:pt x="465" y="1786"/>
                      <a:pt x="465" y="1786"/>
                      <a:pt x="465" y="1786"/>
                    </a:cubicBezTo>
                    <a:cubicBezTo>
                      <a:pt x="461" y="1796"/>
                      <a:pt x="462" y="1808"/>
                      <a:pt x="467" y="1818"/>
                    </a:cubicBezTo>
                    <a:cubicBezTo>
                      <a:pt x="472" y="1828"/>
                      <a:pt x="481" y="1835"/>
                      <a:pt x="492" y="1839"/>
                    </a:cubicBezTo>
                    <a:cubicBezTo>
                      <a:pt x="843" y="1953"/>
                      <a:pt x="843" y="1953"/>
                      <a:pt x="843" y="1953"/>
                    </a:cubicBezTo>
                    <a:cubicBezTo>
                      <a:pt x="847" y="1954"/>
                      <a:pt x="851" y="1955"/>
                      <a:pt x="856" y="1955"/>
                    </a:cubicBezTo>
                    <a:cubicBezTo>
                      <a:pt x="874" y="1955"/>
                      <a:pt x="890" y="1943"/>
                      <a:pt x="896" y="1926"/>
                    </a:cubicBezTo>
                    <a:cubicBezTo>
                      <a:pt x="951" y="1755"/>
                      <a:pt x="951" y="1755"/>
                      <a:pt x="951" y="1755"/>
                    </a:cubicBezTo>
                    <a:cubicBezTo>
                      <a:pt x="961" y="1755"/>
                      <a:pt x="970" y="1755"/>
                      <a:pt x="980" y="1755"/>
                    </a:cubicBezTo>
                    <a:cubicBezTo>
                      <a:pt x="1036" y="1926"/>
                      <a:pt x="1036" y="1926"/>
                      <a:pt x="1036" y="1926"/>
                    </a:cubicBezTo>
                    <a:cubicBezTo>
                      <a:pt x="1041" y="1943"/>
                      <a:pt x="1057" y="1955"/>
                      <a:pt x="1075" y="1955"/>
                    </a:cubicBezTo>
                    <a:cubicBezTo>
                      <a:pt x="1080" y="1955"/>
                      <a:pt x="1084" y="1954"/>
                      <a:pt x="1088" y="1953"/>
                    </a:cubicBezTo>
                    <a:cubicBezTo>
                      <a:pt x="1440" y="1839"/>
                      <a:pt x="1440" y="1839"/>
                      <a:pt x="1440" y="1839"/>
                    </a:cubicBezTo>
                    <a:cubicBezTo>
                      <a:pt x="1450" y="1835"/>
                      <a:pt x="1459" y="1828"/>
                      <a:pt x="1464" y="1818"/>
                    </a:cubicBezTo>
                    <a:cubicBezTo>
                      <a:pt x="1469" y="1808"/>
                      <a:pt x="1470" y="1797"/>
                      <a:pt x="1467" y="1786"/>
                    </a:cubicBezTo>
                    <a:cubicBezTo>
                      <a:pt x="1411" y="1615"/>
                      <a:pt x="1411" y="1615"/>
                      <a:pt x="1411" y="1615"/>
                    </a:cubicBezTo>
                    <a:cubicBezTo>
                      <a:pt x="1419" y="1609"/>
                      <a:pt x="1427" y="1604"/>
                      <a:pt x="1434" y="1598"/>
                    </a:cubicBezTo>
                    <a:cubicBezTo>
                      <a:pt x="1580" y="1704"/>
                      <a:pt x="1580" y="1704"/>
                      <a:pt x="1580" y="1704"/>
                    </a:cubicBezTo>
                    <a:cubicBezTo>
                      <a:pt x="1589" y="1710"/>
                      <a:pt x="1600" y="1713"/>
                      <a:pt x="1611" y="1711"/>
                    </a:cubicBezTo>
                    <a:cubicBezTo>
                      <a:pt x="1622" y="1709"/>
                      <a:pt x="1632" y="1703"/>
                      <a:pt x="1638" y="1694"/>
                    </a:cubicBezTo>
                    <a:cubicBezTo>
                      <a:pt x="1856" y="1395"/>
                      <a:pt x="1856" y="1395"/>
                      <a:pt x="1856" y="1395"/>
                    </a:cubicBezTo>
                    <a:cubicBezTo>
                      <a:pt x="1862" y="1386"/>
                      <a:pt x="1865" y="1375"/>
                      <a:pt x="1863" y="1364"/>
                    </a:cubicBezTo>
                    <a:cubicBezTo>
                      <a:pt x="1861" y="1353"/>
                      <a:pt x="1855" y="1344"/>
                      <a:pt x="1846" y="1337"/>
                    </a:cubicBezTo>
                    <a:cubicBezTo>
                      <a:pt x="1701" y="1231"/>
                      <a:pt x="1701" y="1231"/>
                      <a:pt x="1701" y="1231"/>
                    </a:cubicBezTo>
                    <a:cubicBezTo>
                      <a:pt x="1704" y="1222"/>
                      <a:pt x="1707" y="1213"/>
                      <a:pt x="1710" y="1204"/>
                    </a:cubicBezTo>
                    <a:cubicBezTo>
                      <a:pt x="1890" y="1204"/>
                      <a:pt x="1890" y="1204"/>
                      <a:pt x="1890" y="1204"/>
                    </a:cubicBezTo>
                    <a:cubicBezTo>
                      <a:pt x="1913" y="1204"/>
                      <a:pt x="1931" y="1185"/>
                      <a:pt x="1931" y="1162"/>
                    </a:cubicBezTo>
                    <a:cubicBezTo>
                      <a:pt x="1931" y="793"/>
                      <a:pt x="1931" y="793"/>
                      <a:pt x="1931" y="793"/>
                    </a:cubicBezTo>
                    <a:cubicBezTo>
                      <a:pt x="1931" y="769"/>
                      <a:pt x="1913" y="751"/>
                      <a:pt x="1890" y="751"/>
                    </a:cubicBezTo>
                    <a:close/>
                    <a:moveTo>
                      <a:pt x="1638" y="1152"/>
                    </a:moveTo>
                    <a:cubicBezTo>
                      <a:pt x="1631" y="1178"/>
                      <a:pt x="1622" y="1204"/>
                      <a:pt x="1612" y="1231"/>
                    </a:cubicBezTo>
                    <a:cubicBezTo>
                      <a:pt x="1605" y="1249"/>
                      <a:pt x="1611" y="1269"/>
                      <a:pt x="1626" y="1280"/>
                    </a:cubicBezTo>
                    <a:cubicBezTo>
                      <a:pt x="1763" y="1380"/>
                      <a:pt x="1763" y="1380"/>
                      <a:pt x="1763" y="1380"/>
                    </a:cubicBezTo>
                    <a:cubicBezTo>
                      <a:pt x="1595" y="1611"/>
                      <a:pt x="1595" y="1611"/>
                      <a:pt x="1595" y="1611"/>
                    </a:cubicBezTo>
                    <a:cubicBezTo>
                      <a:pt x="1458" y="1512"/>
                      <a:pt x="1458" y="1512"/>
                      <a:pt x="1458" y="1512"/>
                    </a:cubicBezTo>
                    <a:cubicBezTo>
                      <a:pt x="1443" y="1501"/>
                      <a:pt x="1421" y="1502"/>
                      <a:pt x="1407" y="1513"/>
                    </a:cubicBezTo>
                    <a:cubicBezTo>
                      <a:pt x="1386" y="1530"/>
                      <a:pt x="1364" y="1547"/>
                      <a:pt x="1339" y="1563"/>
                    </a:cubicBezTo>
                    <a:cubicBezTo>
                      <a:pt x="1323" y="1573"/>
                      <a:pt x="1316" y="1593"/>
                      <a:pt x="1322" y="1611"/>
                    </a:cubicBezTo>
                    <a:cubicBezTo>
                      <a:pt x="1374" y="1772"/>
                      <a:pt x="1374" y="1772"/>
                      <a:pt x="1374" y="1772"/>
                    </a:cubicBezTo>
                    <a:cubicBezTo>
                      <a:pt x="1102" y="1860"/>
                      <a:pt x="1102" y="1860"/>
                      <a:pt x="1102" y="1860"/>
                    </a:cubicBezTo>
                    <a:cubicBezTo>
                      <a:pt x="1050" y="1699"/>
                      <a:pt x="1050" y="1699"/>
                      <a:pt x="1050" y="1699"/>
                    </a:cubicBezTo>
                    <a:cubicBezTo>
                      <a:pt x="1044" y="1682"/>
                      <a:pt x="1028" y="1670"/>
                      <a:pt x="1010" y="1670"/>
                    </a:cubicBezTo>
                    <a:cubicBezTo>
                      <a:pt x="1009" y="1670"/>
                      <a:pt x="1008" y="1670"/>
                      <a:pt x="1007" y="1670"/>
                    </a:cubicBezTo>
                    <a:cubicBezTo>
                      <a:pt x="978" y="1672"/>
                      <a:pt x="954" y="1672"/>
                      <a:pt x="924" y="1670"/>
                    </a:cubicBezTo>
                    <a:cubicBezTo>
                      <a:pt x="905" y="1669"/>
                      <a:pt x="887" y="1681"/>
                      <a:pt x="882" y="1699"/>
                    </a:cubicBezTo>
                    <a:cubicBezTo>
                      <a:pt x="829" y="1860"/>
                      <a:pt x="829" y="1860"/>
                      <a:pt x="829" y="1860"/>
                    </a:cubicBezTo>
                    <a:cubicBezTo>
                      <a:pt x="557" y="1772"/>
                      <a:pt x="557" y="1772"/>
                      <a:pt x="557" y="1772"/>
                    </a:cubicBezTo>
                    <a:cubicBezTo>
                      <a:pt x="610" y="1611"/>
                      <a:pt x="610" y="1611"/>
                      <a:pt x="610" y="1611"/>
                    </a:cubicBezTo>
                    <a:cubicBezTo>
                      <a:pt x="616" y="1593"/>
                      <a:pt x="608" y="1573"/>
                      <a:pt x="592" y="1563"/>
                    </a:cubicBezTo>
                    <a:cubicBezTo>
                      <a:pt x="567" y="1546"/>
                      <a:pt x="545" y="1530"/>
                      <a:pt x="524" y="1513"/>
                    </a:cubicBezTo>
                    <a:cubicBezTo>
                      <a:pt x="510" y="1502"/>
                      <a:pt x="488" y="1501"/>
                      <a:pt x="473" y="1512"/>
                    </a:cubicBezTo>
                    <a:cubicBezTo>
                      <a:pt x="336" y="1611"/>
                      <a:pt x="336" y="1611"/>
                      <a:pt x="336" y="1611"/>
                    </a:cubicBezTo>
                    <a:cubicBezTo>
                      <a:pt x="168" y="1380"/>
                      <a:pt x="168" y="1380"/>
                      <a:pt x="168" y="1380"/>
                    </a:cubicBezTo>
                    <a:cubicBezTo>
                      <a:pt x="305" y="1280"/>
                      <a:pt x="305" y="1280"/>
                      <a:pt x="305" y="1280"/>
                    </a:cubicBezTo>
                    <a:cubicBezTo>
                      <a:pt x="321" y="1269"/>
                      <a:pt x="327" y="1249"/>
                      <a:pt x="320" y="1231"/>
                    </a:cubicBezTo>
                    <a:cubicBezTo>
                      <a:pt x="309" y="1203"/>
                      <a:pt x="300" y="1177"/>
                      <a:pt x="294" y="1152"/>
                    </a:cubicBezTo>
                    <a:cubicBezTo>
                      <a:pt x="289" y="1133"/>
                      <a:pt x="272" y="1120"/>
                      <a:pt x="253" y="1120"/>
                    </a:cubicBezTo>
                    <a:cubicBezTo>
                      <a:pt x="84" y="1120"/>
                      <a:pt x="84" y="1120"/>
                      <a:pt x="84" y="1120"/>
                    </a:cubicBezTo>
                    <a:cubicBezTo>
                      <a:pt x="84" y="834"/>
                      <a:pt x="84" y="834"/>
                      <a:pt x="84" y="834"/>
                    </a:cubicBezTo>
                    <a:cubicBezTo>
                      <a:pt x="253" y="834"/>
                      <a:pt x="253" y="834"/>
                      <a:pt x="253" y="834"/>
                    </a:cubicBezTo>
                    <a:cubicBezTo>
                      <a:pt x="272" y="834"/>
                      <a:pt x="289" y="821"/>
                      <a:pt x="294" y="803"/>
                    </a:cubicBezTo>
                    <a:cubicBezTo>
                      <a:pt x="300" y="778"/>
                      <a:pt x="309" y="752"/>
                      <a:pt x="320" y="723"/>
                    </a:cubicBezTo>
                    <a:cubicBezTo>
                      <a:pt x="327" y="706"/>
                      <a:pt x="321" y="685"/>
                      <a:pt x="305" y="674"/>
                    </a:cubicBezTo>
                    <a:cubicBezTo>
                      <a:pt x="168" y="574"/>
                      <a:pt x="168" y="574"/>
                      <a:pt x="168" y="574"/>
                    </a:cubicBezTo>
                    <a:cubicBezTo>
                      <a:pt x="336" y="343"/>
                      <a:pt x="336" y="343"/>
                      <a:pt x="336" y="343"/>
                    </a:cubicBezTo>
                    <a:cubicBezTo>
                      <a:pt x="473" y="443"/>
                      <a:pt x="473" y="443"/>
                      <a:pt x="473" y="443"/>
                    </a:cubicBezTo>
                    <a:cubicBezTo>
                      <a:pt x="488" y="454"/>
                      <a:pt x="510" y="453"/>
                      <a:pt x="524" y="441"/>
                    </a:cubicBezTo>
                    <a:cubicBezTo>
                      <a:pt x="545" y="424"/>
                      <a:pt x="568" y="408"/>
                      <a:pt x="592" y="392"/>
                    </a:cubicBezTo>
                    <a:cubicBezTo>
                      <a:pt x="608" y="382"/>
                      <a:pt x="616" y="362"/>
                      <a:pt x="610" y="344"/>
                    </a:cubicBezTo>
                    <a:cubicBezTo>
                      <a:pt x="557" y="183"/>
                      <a:pt x="557" y="183"/>
                      <a:pt x="557" y="183"/>
                    </a:cubicBezTo>
                    <a:cubicBezTo>
                      <a:pt x="829" y="94"/>
                      <a:pt x="829" y="94"/>
                      <a:pt x="829" y="94"/>
                    </a:cubicBezTo>
                    <a:cubicBezTo>
                      <a:pt x="882" y="256"/>
                      <a:pt x="882" y="256"/>
                      <a:pt x="882" y="256"/>
                    </a:cubicBezTo>
                    <a:cubicBezTo>
                      <a:pt x="888" y="274"/>
                      <a:pt x="904" y="286"/>
                      <a:pt x="924" y="284"/>
                    </a:cubicBezTo>
                    <a:cubicBezTo>
                      <a:pt x="952" y="283"/>
                      <a:pt x="979" y="283"/>
                      <a:pt x="1007" y="284"/>
                    </a:cubicBezTo>
                    <a:cubicBezTo>
                      <a:pt x="1027" y="286"/>
                      <a:pt x="1044" y="274"/>
                      <a:pt x="1050" y="256"/>
                    </a:cubicBezTo>
                    <a:cubicBezTo>
                      <a:pt x="1102" y="94"/>
                      <a:pt x="1102" y="94"/>
                      <a:pt x="1102" y="94"/>
                    </a:cubicBezTo>
                    <a:cubicBezTo>
                      <a:pt x="1374" y="183"/>
                      <a:pt x="1374" y="183"/>
                      <a:pt x="1374" y="183"/>
                    </a:cubicBezTo>
                    <a:cubicBezTo>
                      <a:pt x="1322" y="344"/>
                      <a:pt x="1322" y="344"/>
                      <a:pt x="1322" y="344"/>
                    </a:cubicBezTo>
                    <a:cubicBezTo>
                      <a:pt x="1316" y="362"/>
                      <a:pt x="1323" y="382"/>
                      <a:pt x="1339" y="392"/>
                    </a:cubicBezTo>
                    <a:cubicBezTo>
                      <a:pt x="1363" y="408"/>
                      <a:pt x="1386" y="424"/>
                      <a:pt x="1407" y="441"/>
                    </a:cubicBezTo>
                    <a:cubicBezTo>
                      <a:pt x="1421" y="453"/>
                      <a:pt x="1443" y="454"/>
                      <a:pt x="1458" y="443"/>
                    </a:cubicBezTo>
                    <a:cubicBezTo>
                      <a:pt x="1595" y="343"/>
                      <a:pt x="1595" y="343"/>
                      <a:pt x="1595" y="343"/>
                    </a:cubicBezTo>
                    <a:cubicBezTo>
                      <a:pt x="1763" y="574"/>
                      <a:pt x="1763" y="574"/>
                      <a:pt x="1763" y="574"/>
                    </a:cubicBezTo>
                    <a:cubicBezTo>
                      <a:pt x="1626" y="674"/>
                      <a:pt x="1626" y="674"/>
                      <a:pt x="1626" y="674"/>
                    </a:cubicBezTo>
                    <a:cubicBezTo>
                      <a:pt x="1611" y="685"/>
                      <a:pt x="1605" y="706"/>
                      <a:pt x="1612" y="723"/>
                    </a:cubicBezTo>
                    <a:cubicBezTo>
                      <a:pt x="1623" y="750"/>
                      <a:pt x="1631" y="777"/>
                      <a:pt x="1638" y="803"/>
                    </a:cubicBezTo>
                    <a:cubicBezTo>
                      <a:pt x="1643" y="821"/>
                      <a:pt x="1659" y="834"/>
                      <a:pt x="1678" y="834"/>
                    </a:cubicBezTo>
                    <a:cubicBezTo>
                      <a:pt x="1848" y="834"/>
                      <a:pt x="1848" y="834"/>
                      <a:pt x="1848" y="834"/>
                    </a:cubicBezTo>
                    <a:cubicBezTo>
                      <a:pt x="1848" y="1120"/>
                      <a:pt x="1848" y="1120"/>
                      <a:pt x="1848" y="1120"/>
                    </a:cubicBezTo>
                    <a:cubicBezTo>
                      <a:pt x="1678" y="1120"/>
                      <a:pt x="1678" y="1120"/>
                      <a:pt x="1678" y="1120"/>
                    </a:cubicBezTo>
                    <a:cubicBezTo>
                      <a:pt x="1659" y="1120"/>
                      <a:pt x="1643" y="1133"/>
                      <a:pt x="1638" y="1152"/>
                    </a:cubicBez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82" name="Freeform 9">
                <a:extLst>
                  <a:ext uri="{FF2B5EF4-FFF2-40B4-BE49-F238E27FC236}">
                    <a16:creationId xmlns:a16="http://schemas.microsoft.com/office/drawing/2014/main" id="{8A0C77AF-2186-90DB-B816-7354204668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3" y="3242"/>
                <a:ext cx="149" cy="149"/>
              </a:xfrm>
              <a:custGeom>
                <a:avLst/>
                <a:gdLst>
                  <a:gd name="T0" fmla="*/ 75 w 997"/>
                  <a:gd name="T1" fmla="*/ 0 h 997"/>
                  <a:gd name="T2" fmla="*/ 0 w 997"/>
                  <a:gd name="T3" fmla="*/ 74 h 997"/>
                  <a:gd name="T4" fmla="*/ 75 w 997"/>
                  <a:gd name="T5" fmla="*/ 149 h 997"/>
                  <a:gd name="T6" fmla="*/ 149 w 997"/>
                  <a:gd name="T7" fmla="*/ 74 h 997"/>
                  <a:gd name="T8" fmla="*/ 75 w 997"/>
                  <a:gd name="T9" fmla="*/ 0 h 997"/>
                  <a:gd name="T10" fmla="*/ 75 w 997"/>
                  <a:gd name="T11" fmla="*/ 136 h 997"/>
                  <a:gd name="T12" fmla="*/ 13 w 997"/>
                  <a:gd name="T13" fmla="*/ 74 h 997"/>
                  <a:gd name="T14" fmla="*/ 75 w 997"/>
                  <a:gd name="T15" fmla="*/ 13 h 997"/>
                  <a:gd name="T16" fmla="*/ 136 w 997"/>
                  <a:gd name="T17" fmla="*/ 74 h 997"/>
                  <a:gd name="T18" fmla="*/ 75 w 997"/>
                  <a:gd name="T19" fmla="*/ 136 h 9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97" h="997">
                    <a:moveTo>
                      <a:pt x="499" y="0"/>
                    </a:moveTo>
                    <a:cubicBezTo>
                      <a:pt x="224" y="0"/>
                      <a:pt x="0" y="224"/>
                      <a:pt x="0" y="498"/>
                    </a:cubicBezTo>
                    <a:cubicBezTo>
                      <a:pt x="0" y="773"/>
                      <a:pt x="224" y="997"/>
                      <a:pt x="499" y="997"/>
                    </a:cubicBezTo>
                    <a:cubicBezTo>
                      <a:pt x="773" y="997"/>
                      <a:pt x="997" y="773"/>
                      <a:pt x="997" y="498"/>
                    </a:cubicBezTo>
                    <a:cubicBezTo>
                      <a:pt x="997" y="224"/>
                      <a:pt x="773" y="0"/>
                      <a:pt x="499" y="0"/>
                    </a:cubicBezTo>
                    <a:close/>
                    <a:moveTo>
                      <a:pt x="499" y="913"/>
                    </a:moveTo>
                    <a:cubicBezTo>
                      <a:pt x="270" y="913"/>
                      <a:pt x="84" y="727"/>
                      <a:pt x="84" y="498"/>
                    </a:cubicBezTo>
                    <a:cubicBezTo>
                      <a:pt x="84" y="270"/>
                      <a:pt x="270" y="84"/>
                      <a:pt x="499" y="84"/>
                    </a:cubicBezTo>
                    <a:cubicBezTo>
                      <a:pt x="727" y="84"/>
                      <a:pt x="913" y="270"/>
                      <a:pt x="913" y="498"/>
                    </a:cubicBezTo>
                    <a:cubicBezTo>
                      <a:pt x="913" y="727"/>
                      <a:pt x="727" y="913"/>
                      <a:pt x="499" y="913"/>
                    </a:cubicBez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83" name="Freeform 10">
                <a:extLst>
                  <a:ext uri="{FF2B5EF4-FFF2-40B4-BE49-F238E27FC236}">
                    <a16:creationId xmlns:a16="http://schemas.microsoft.com/office/drawing/2014/main" id="{893D7297-4ABC-C198-C9BB-494FC48773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6" y="2939"/>
                <a:ext cx="309" cy="348"/>
              </a:xfrm>
              <a:custGeom>
                <a:avLst/>
                <a:gdLst>
                  <a:gd name="T0" fmla="*/ 246 w 2072"/>
                  <a:gd name="T1" fmla="*/ 15 h 2329"/>
                  <a:gd name="T2" fmla="*/ 172 w 2072"/>
                  <a:gd name="T3" fmla="*/ 114 h 2329"/>
                  <a:gd name="T4" fmla="*/ 110 w 2072"/>
                  <a:gd name="T5" fmla="*/ 106 h 2329"/>
                  <a:gd name="T6" fmla="*/ 9 w 2072"/>
                  <a:gd name="T7" fmla="*/ 238 h 2329"/>
                  <a:gd name="T8" fmla="*/ 140 w 2072"/>
                  <a:gd name="T9" fmla="*/ 340 h 2329"/>
                  <a:gd name="T10" fmla="*/ 242 w 2072"/>
                  <a:gd name="T11" fmla="*/ 207 h 2329"/>
                  <a:gd name="T12" fmla="*/ 224 w 2072"/>
                  <a:gd name="T13" fmla="*/ 160 h 2329"/>
                  <a:gd name="T14" fmla="*/ 301 w 2072"/>
                  <a:gd name="T15" fmla="*/ 57 h 2329"/>
                  <a:gd name="T16" fmla="*/ 308 w 2072"/>
                  <a:gd name="T17" fmla="*/ 31 h 2329"/>
                  <a:gd name="T18" fmla="*/ 294 w 2072"/>
                  <a:gd name="T19" fmla="*/ 8 h 2329"/>
                  <a:gd name="T20" fmla="*/ 268 w 2072"/>
                  <a:gd name="T21" fmla="*/ 1 h 2329"/>
                  <a:gd name="T22" fmla="*/ 246 w 2072"/>
                  <a:gd name="T23" fmla="*/ 15 h 2329"/>
                  <a:gd name="T24" fmla="*/ 171 w 2072"/>
                  <a:gd name="T25" fmla="*/ 128 h 2329"/>
                  <a:gd name="T26" fmla="*/ 174 w 2072"/>
                  <a:gd name="T27" fmla="*/ 129 h 2329"/>
                  <a:gd name="T28" fmla="*/ 176 w 2072"/>
                  <a:gd name="T29" fmla="*/ 129 h 2329"/>
                  <a:gd name="T30" fmla="*/ 256 w 2072"/>
                  <a:gd name="T31" fmla="*/ 22 h 2329"/>
                  <a:gd name="T32" fmla="*/ 270 w 2072"/>
                  <a:gd name="T33" fmla="*/ 14 h 2329"/>
                  <a:gd name="T34" fmla="*/ 287 w 2072"/>
                  <a:gd name="T35" fmla="*/ 18 h 2329"/>
                  <a:gd name="T36" fmla="*/ 296 w 2072"/>
                  <a:gd name="T37" fmla="*/ 33 h 2329"/>
                  <a:gd name="T38" fmla="*/ 291 w 2072"/>
                  <a:gd name="T39" fmla="*/ 49 h 2329"/>
                  <a:gd name="T40" fmla="*/ 210 w 2072"/>
                  <a:gd name="T41" fmla="*/ 158 h 2329"/>
                  <a:gd name="T42" fmla="*/ 210 w 2072"/>
                  <a:gd name="T43" fmla="*/ 160 h 2329"/>
                  <a:gd name="T44" fmla="*/ 210 w 2072"/>
                  <a:gd name="T45" fmla="*/ 160 h 2329"/>
                  <a:gd name="T46" fmla="*/ 212 w 2072"/>
                  <a:gd name="T47" fmla="*/ 163 h 2329"/>
                  <a:gd name="T48" fmla="*/ 230 w 2072"/>
                  <a:gd name="T49" fmla="*/ 209 h 2329"/>
                  <a:gd name="T50" fmla="*/ 139 w 2072"/>
                  <a:gd name="T51" fmla="*/ 327 h 2329"/>
                  <a:gd name="T52" fmla="*/ 21 w 2072"/>
                  <a:gd name="T53" fmla="*/ 237 h 2329"/>
                  <a:gd name="T54" fmla="*/ 111 w 2072"/>
                  <a:gd name="T55" fmla="*/ 118 h 2329"/>
                  <a:gd name="T56" fmla="*/ 171 w 2072"/>
                  <a:gd name="T57" fmla="*/ 128 h 23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72" h="2329">
                    <a:moveTo>
                      <a:pt x="1647" y="100"/>
                    </a:moveTo>
                    <a:cubicBezTo>
                      <a:pt x="1150" y="766"/>
                      <a:pt x="1150" y="766"/>
                      <a:pt x="1150" y="766"/>
                    </a:cubicBezTo>
                    <a:cubicBezTo>
                      <a:pt x="1019" y="710"/>
                      <a:pt x="877" y="690"/>
                      <a:pt x="736" y="709"/>
                    </a:cubicBezTo>
                    <a:cubicBezTo>
                      <a:pt x="305" y="765"/>
                      <a:pt x="0" y="1162"/>
                      <a:pt x="57" y="1593"/>
                    </a:cubicBezTo>
                    <a:cubicBezTo>
                      <a:pt x="114" y="2025"/>
                      <a:pt x="511" y="2329"/>
                      <a:pt x="942" y="2273"/>
                    </a:cubicBezTo>
                    <a:cubicBezTo>
                      <a:pt x="1373" y="2216"/>
                      <a:pt x="1678" y="1819"/>
                      <a:pt x="1621" y="1388"/>
                    </a:cubicBezTo>
                    <a:cubicBezTo>
                      <a:pt x="1606" y="1273"/>
                      <a:pt x="1567" y="1166"/>
                      <a:pt x="1504" y="1068"/>
                    </a:cubicBezTo>
                    <a:cubicBezTo>
                      <a:pt x="2020" y="379"/>
                      <a:pt x="2020" y="379"/>
                      <a:pt x="2020" y="379"/>
                    </a:cubicBezTo>
                    <a:cubicBezTo>
                      <a:pt x="2056" y="330"/>
                      <a:pt x="2072" y="270"/>
                      <a:pt x="2064" y="209"/>
                    </a:cubicBezTo>
                    <a:cubicBezTo>
                      <a:pt x="2056" y="146"/>
                      <a:pt x="2023" y="91"/>
                      <a:pt x="1973" y="53"/>
                    </a:cubicBezTo>
                    <a:cubicBezTo>
                      <a:pt x="1923" y="16"/>
                      <a:pt x="1862" y="0"/>
                      <a:pt x="1800" y="9"/>
                    </a:cubicBezTo>
                    <a:cubicBezTo>
                      <a:pt x="1739" y="18"/>
                      <a:pt x="1684" y="50"/>
                      <a:pt x="1647" y="100"/>
                    </a:cubicBezTo>
                    <a:close/>
                    <a:moveTo>
                      <a:pt x="1145" y="855"/>
                    </a:moveTo>
                    <a:cubicBezTo>
                      <a:pt x="1166" y="865"/>
                      <a:pt x="1166" y="865"/>
                      <a:pt x="1166" y="865"/>
                    </a:cubicBezTo>
                    <a:cubicBezTo>
                      <a:pt x="1172" y="868"/>
                      <a:pt x="1178" y="866"/>
                      <a:pt x="1182" y="861"/>
                    </a:cubicBezTo>
                    <a:cubicBezTo>
                      <a:pt x="1714" y="150"/>
                      <a:pt x="1714" y="150"/>
                      <a:pt x="1714" y="150"/>
                    </a:cubicBezTo>
                    <a:cubicBezTo>
                      <a:pt x="1737" y="118"/>
                      <a:pt x="1772" y="97"/>
                      <a:pt x="1812" y="91"/>
                    </a:cubicBezTo>
                    <a:cubicBezTo>
                      <a:pt x="1851" y="86"/>
                      <a:pt x="1891" y="96"/>
                      <a:pt x="1923" y="120"/>
                    </a:cubicBezTo>
                    <a:cubicBezTo>
                      <a:pt x="1956" y="144"/>
                      <a:pt x="1976" y="180"/>
                      <a:pt x="1982" y="220"/>
                    </a:cubicBezTo>
                    <a:cubicBezTo>
                      <a:pt x="1987" y="259"/>
                      <a:pt x="1977" y="298"/>
                      <a:pt x="1953" y="329"/>
                    </a:cubicBezTo>
                    <a:cubicBezTo>
                      <a:pt x="1408" y="1058"/>
                      <a:pt x="1408" y="1058"/>
                      <a:pt x="1408" y="1058"/>
                    </a:cubicBezTo>
                    <a:cubicBezTo>
                      <a:pt x="1406" y="1061"/>
                      <a:pt x="1405" y="1064"/>
                      <a:pt x="1406" y="1068"/>
                    </a:cubicBezTo>
                    <a:cubicBezTo>
                      <a:pt x="1406" y="1070"/>
                      <a:pt x="1407" y="1072"/>
                      <a:pt x="1408" y="1073"/>
                    </a:cubicBezTo>
                    <a:cubicBezTo>
                      <a:pt x="1420" y="1090"/>
                      <a:pt x="1420" y="1090"/>
                      <a:pt x="1420" y="1090"/>
                    </a:cubicBezTo>
                    <a:cubicBezTo>
                      <a:pt x="1484" y="1184"/>
                      <a:pt x="1524" y="1287"/>
                      <a:pt x="1539" y="1399"/>
                    </a:cubicBezTo>
                    <a:cubicBezTo>
                      <a:pt x="1589" y="1784"/>
                      <a:pt x="1317" y="2140"/>
                      <a:pt x="931" y="2190"/>
                    </a:cubicBezTo>
                    <a:cubicBezTo>
                      <a:pt x="545" y="2241"/>
                      <a:pt x="190" y="1968"/>
                      <a:pt x="139" y="1583"/>
                    </a:cubicBezTo>
                    <a:cubicBezTo>
                      <a:pt x="88" y="1197"/>
                      <a:pt x="361" y="842"/>
                      <a:pt x="747" y="791"/>
                    </a:cubicBezTo>
                    <a:cubicBezTo>
                      <a:pt x="883" y="773"/>
                      <a:pt x="1021" y="795"/>
                      <a:pt x="1145" y="855"/>
                    </a:cubicBez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84" name="Freeform 11">
                <a:extLst>
                  <a:ext uri="{FF2B5EF4-FFF2-40B4-BE49-F238E27FC236}">
                    <a16:creationId xmlns:a16="http://schemas.microsoft.com/office/drawing/2014/main" id="{F1888736-9417-5EFC-A71C-C4CE558993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7" y="3080"/>
                <a:ext cx="168" cy="166"/>
              </a:xfrm>
              <a:custGeom>
                <a:avLst/>
                <a:gdLst>
                  <a:gd name="T0" fmla="*/ 6 w 1130"/>
                  <a:gd name="T1" fmla="*/ 92 h 1107"/>
                  <a:gd name="T2" fmla="*/ 94 w 1130"/>
                  <a:gd name="T3" fmla="*/ 160 h 1107"/>
                  <a:gd name="T4" fmla="*/ 162 w 1130"/>
                  <a:gd name="T5" fmla="*/ 71 h 1107"/>
                  <a:gd name="T6" fmla="*/ 145 w 1130"/>
                  <a:gd name="T7" fmla="*/ 31 h 1107"/>
                  <a:gd name="T8" fmla="*/ 125 w 1130"/>
                  <a:gd name="T9" fmla="*/ 13 h 1107"/>
                  <a:gd name="T10" fmla="*/ 74 w 1130"/>
                  <a:gd name="T11" fmla="*/ 2 h 1107"/>
                  <a:gd name="T12" fmla="*/ 6 w 1130"/>
                  <a:gd name="T13" fmla="*/ 92 h 1107"/>
                  <a:gd name="T14" fmla="*/ 75 w 1130"/>
                  <a:gd name="T15" fmla="*/ 15 h 1107"/>
                  <a:gd name="T16" fmla="*/ 119 w 1130"/>
                  <a:gd name="T17" fmla="*/ 24 h 1107"/>
                  <a:gd name="T18" fmla="*/ 135 w 1130"/>
                  <a:gd name="T19" fmla="*/ 39 h 1107"/>
                  <a:gd name="T20" fmla="*/ 150 w 1130"/>
                  <a:gd name="T21" fmla="*/ 73 h 1107"/>
                  <a:gd name="T22" fmla="*/ 93 w 1130"/>
                  <a:gd name="T23" fmla="*/ 148 h 1107"/>
                  <a:gd name="T24" fmla="*/ 18 w 1130"/>
                  <a:gd name="T25" fmla="*/ 90 h 1107"/>
                  <a:gd name="T26" fmla="*/ 75 w 1130"/>
                  <a:gd name="T27" fmla="*/ 15 h 1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0" h="1107">
                    <a:moveTo>
                      <a:pt x="38" y="612"/>
                    </a:moveTo>
                    <a:cubicBezTo>
                      <a:pt x="76" y="902"/>
                      <a:pt x="344" y="1107"/>
                      <a:pt x="634" y="1069"/>
                    </a:cubicBezTo>
                    <a:cubicBezTo>
                      <a:pt x="925" y="1031"/>
                      <a:pt x="1130" y="764"/>
                      <a:pt x="1092" y="473"/>
                    </a:cubicBezTo>
                    <a:cubicBezTo>
                      <a:pt x="1079" y="375"/>
                      <a:pt x="1038" y="283"/>
                      <a:pt x="975" y="206"/>
                    </a:cubicBezTo>
                    <a:cubicBezTo>
                      <a:pt x="937" y="159"/>
                      <a:pt x="892" y="120"/>
                      <a:pt x="841" y="89"/>
                    </a:cubicBezTo>
                    <a:cubicBezTo>
                      <a:pt x="738" y="26"/>
                      <a:pt x="615" y="0"/>
                      <a:pt x="496" y="16"/>
                    </a:cubicBezTo>
                    <a:cubicBezTo>
                      <a:pt x="205" y="54"/>
                      <a:pt x="0" y="321"/>
                      <a:pt x="38" y="612"/>
                    </a:cubicBezTo>
                    <a:close/>
                    <a:moveTo>
                      <a:pt x="507" y="98"/>
                    </a:moveTo>
                    <a:cubicBezTo>
                      <a:pt x="609" y="85"/>
                      <a:pt x="710" y="106"/>
                      <a:pt x="798" y="160"/>
                    </a:cubicBezTo>
                    <a:cubicBezTo>
                      <a:pt x="841" y="186"/>
                      <a:pt x="879" y="219"/>
                      <a:pt x="911" y="258"/>
                    </a:cubicBezTo>
                    <a:cubicBezTo>
                      <a:pt x="964" y="323"/>
                      <a:pt x="999" y="401"/>
                      <a:pt x="1009" y="484"/>
                    </a:cubicBezTo>
                    <a:cubicBezTo>
                      <a:pt x="1042" y="729"/>
                      <a:pt x="869" y="955"/>
                      <a:pt x="623" y="987"/>
                    </a:cubicBezTo>
                    <a:cubicBezTo>
                      <a:pt x="378" y="1019"/>
                      <a:pt x="153" y="846"/>
                      <a:pt x="121" y="601"/>
                    </a:cubicBezTo>
                    <a:cubicBezTo>
                      <a:pt x="88" y="356"/>
                      <a:pt x="261" y="130"/>
                      <a:pt x="507" y="98"/>
                    </a:cubicBez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85" name="Freeform 12">
                <a:extLst>
                  <a:ext uri="{FF2B5EF4-FFF2-40B4-BE49-F238E27FC236}">
                    <a16:creationId xmlns:a16="http://schemas.microsoft.com/office/drawing/2014/main" id="{0E9358D2-6341-DEE6-7402-6DE3309736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3" y="3472"/>
                <a:ext cx="127" cy="128"/>
              </a:xfrm>
              <a:custGeom>
                <a:avLst/>
                <a:gdLst>
                  <a:gd name="T0" fmla="*/ 53 w 853"/>
                  <a:gd name="T1" fmla="*/ 122 h 853"/>
                  <a:gd name="T2" fmla="*/ 121 w 853"/>
                  <a:gd name="T3" fmla="*/ 75 h 853"/>
                  <a:gd name="T4" fmla="*/ 74 w 853"/>
                  <a:gd name="T5" fmla="*/ 6 h 853"/>
                  <a:gd name="T6" fmla="*/ 6 w 853"/>
                  <a:gd name="T7" fmla="*/ 53 h 853"/>
                  <a:gd name="T8" fmla="*/ 53 w 853"/>
                  <a:gd name="T9" fmla="*/ 122 h 853"/>
                  <a:gd name="T10" fmla="*/ 17 w 853"/>
                  <a:gd name="T11" fmla="*/ 55 h 853"/>
                  <a:gd name="T12" fmla="*/ 72 w 853"/>
                  <a:gd name="T13" fmla="*/ 17 h 853"/>
                  <a:gd name="T14" fmla="*/ 110 w 853"/>
                  <a:gd name="T15" fmla="*/ 73 h 853"/>
                  <a:gd name="T16" fmla="*/ 55 w 853"/>
                  <a:gd name="T17" fmla="*/ 111 h 853"/>
                  <a:gd name="T18" fmla="*/ 17 w 853"/>
                  <a:gd name="T19" fmla="*/ 55 h 8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53" h="853">
                    <a:moveTo>
                      <a:pt x="354" y="812"/>
                    </a:moveTo>
                    <a:cubicBezTo>
                      <a:pt x="567" y="853"/>
                      <a:pt x="773" y="712"/>
                      <a:pt x="813" y="499"/>
                    </a:cubicBezTo>
                    <a:cubicBezTo>
                      <a:pt x="853" y="286"/>
                      <a:pt x="713" y="80"/>
                      <a:pt x="500" y="40"/>
                    </a:cubicBezTo>
                    <a:cubicBezTo>
                      <a:pt x="286" y="0"/>
                      <a:pt x="80" y="140"/>
                      <a:pt x="40" y="353"/>
                    </a:cubicBezTo>
                    <a:cubicBezTo>
                      <a:pt x="0" y="566"/>
                      <a:pt x="141" y="772"/>
                      <a:pt x="354" y="812"/>
                    </a:cubicBezTo>
                    <a:close/>
                    <a:moveTo>
                      <a:pt x="114" y="367"/>
                    </a:moveTo>
                    <a:cubicBezTo>
                      <a:pt x="146" y="195"/>
                      <a:pt x="313" y="81"/>
                      <a:pt x="486" y="113"/>
                    </a:cubicBezTo>
                    <a:cubicBezTo>
                      <a:pt x="658" y="146"/>
                      <a:pt x="772" y="313"/>
                      <a:pt x="739" y="485"/>
                    </a:cubicBezTo>
                    <a:cubicBezTo>
                      <a:pt x="707" y="658"/>
                      <a:pt x="540" y="771"/>
                      <a:pt x="368" y="739"/>
                    </a:cubicBezTo>
                    <a:cubicBezTo>
                      <a:pt x="195" y="706"/>
                      <a:pt x="81" y="540"/>
                      <a:pt x="114" y="367"/>
                    </a:cubicBez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86" name="Freeform 13">
                <a:extLst>
                  <a:ext uri="{FF2B5EF4-FFF2-40B4-BE49-F238E27FC236}">
                    <a16:creationId xmlns:a16="http://schemas.microsoft.com/office/drawing/2014/main" id="{2D5C4B48-0F26-8F4E-C4DC-68E31CEDBD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7" y="3317"/>
                <a:ext cx="272" cy="353"/>
              </a:xfrm>
              <a:custGeom>
                <a:avLst/>
                <a:gdLst>
                  <a:gd name="T0" fmla="*/ 17 w 1824"/>
                  <a:gd name="T1" fmla="*/ 272 h 2360"/>
                  <a:gd name="T2" fmla="*/ 104 w 1824"/>
                  <a:gd name="T3" fmla="*/ 345 h 2360"/>
                  <a:gd name="T4" fmla="*/ 104 w 1824"/>
                  <a:gd name="T5" fmla="*/ 345 h 2360"/>
                  <a:gd name="T6" fmla="*/ 121 w 1824"/>
                  <a:gd name="T7" fmla="*/ 348 h 2360"/>
                  <a:gd name="T8" fmla="*/ 121 w 1824"/>
                  <a:gd name="T9" fmla="*/ 348 h 2360"/>
                  <a:gd name="T10" fmla="*/ 231 w 1824"/>
                  <a:gd name="T11" fmla="*/ 309 h 2360"/>
                  <a:gd name="T12" fmla="*/ 268 w 1824"/>
                  <a:gd name="T13" fmla="*/ 212 h 2360"/>
                  <a:gd name="T14" fmla="*/ 235 w 1824"/>
                  <a:gd name="T15" fmla="*/ 107 h 2360"/>
                  <a:gd name="T16" fmla="*/ 219 w 1824"/>
                  <a:gd name="T17" fmla="*/ 73 h 2360"/>
                  <a:gd name="T18" fmla="*/ 203 w 1824"/>
                  <a:gd name="T19" fmla="*/ 43 h 2360"/>
                  <a:gd name="T20" fmla="*/ 199 w 1824"/>
                  <a:gd name="T21" fmla="*/ 35 h 2360"/>
                  <a:gd name="T22" fmla="*/ 183 w 1824"/>
                  <a:gd name="T23" fmla="*/ 4 h 2360"/>
                  <a:gd name="T24" fmla="*/ 183 w 1824"/>
                  <a:gd name="T25" fmla="*/ 3 h 2360"/>
                  <a:gd name="T26" fmla="*/ 181 w 1824"/>
                  <a:gd name="T27" fmla="*/ 1 h 2360"/>
                  <a:gd name="T28" fmla="*/ 174 w 1824"/>
                  <a:gd name="T29" fmla="*/ 0 h 2360"/>
                  <a:gd name="T30" fmla="*/ 172 w 1824"/>
                  <a:gd name="T31" fmla="*/ 1 h 2360"/>
                  <a:gd name="T32" fmla="*/ 171 w 1824"/>
                  <a:gd name="T33" fmla="*/ 2 h 2360"/>
                  <a:gd name="T34" fmla="*/ 139 w 1824"/>
                  <a:gd name="T35" fmla="*/ 31 h 2360"/>
                  <a:gd name="T36" fmla="*/ 138 w 1824"/>
                  <a:gd name="T37" fmla="*/ 31 h 2360"/>
                  <a:gd name="T38" fmla="*/ 113 w 1824"/>
                  <a:gd name="T39" fmla="*/ 53 h 2360"/>
                  <a:gd name="T40" fmla="*/ 85 w 1824"/>
                  <a:gd name="T41" fmla="*/ 79 h 2360"/>
                  <a:gd name="T42" fmla="*/ 15 w 1824"/>
                  <a:gd name="T43" fmla="*/ 168 h 2360"/>
                  <a:gd name="T44" fmla="*/ 14 w 1824"/>
                  <a:gd name="T45" fmla="*/ 168 h 2360"/>
                  <a:gd name="T46" fmla="*/ 17 w 1824"/>
                  <a:gd name="T47" fmla="*/ 272 h 2360"/>
                  <a:gd name="T48" fmla="*/ 24 w 1824"/>
                  <a:gd name="T49" fmla="*/ 173 h 2360"/>
                  <a:gd name="T50" fmla="*/ 93 w 1824"/>
                  <a:gd name="T51" fmla="*/ 87 h 2360"/>
                  <a:gd name="T52" fmla="*/ 120 w 1824"/>
                  <a:gd name="T53" fmla="*/ 61 h 2360"/>
                  <a:gd name="T54" fmla="*/ 146 w 1824"/>
                  <a:gd name="T55" fmla="*/ 39 h 2360"/>
                  <a:gd name="T56" fmla="*/ 146 w 1824"/>
                  <a:gd name="T57" fmla="*/ 39 h 2360"/>
                  <a:gd name="T58" fmla="*/ 175 w 1824"/>
                  <a:gd name="T59" fmla="*/ 13 h 2360"/>
                  <a:gd name="T60" fmla="*/ 190 w 1824"/>
                  <a:gd name="T61" fmla="*/ 41 h 2360"/>
                  <a:gd name="T62" fmla="*/ 193 w 1824"/>
                  <a:gd name="T63" fmla="*/ 48 h 2360"/>
                  <a:gd name="T64" fmla="*/ 209 w 1824"/>
                  <a:gd name="T65" fmla="*/ 78 h 2360"/>
                  <a:gd name="T66" fmla="*/ 225 w 1824"/>
                  <a:gd name="T67" fmla="*/ 112 h 2360"/>
                  <a:gd name="T68" fmla="*/ 257 w 1824"/>
                  <a:gd name="T69" fmla="*/ 213 h 2360"/>
                  <a:gd name="T70" fmla="*/ 223 w 1824"/>
                  <a:gd name="T71" fmla="*/ 301 h 2360"/>
                  <a:gd name="T72" fmla="*/ 123 w 1824"/>
                  <a:gd name="T73" fmla="*/ 337 h 2360"/>
                  <a:gd name="T74" fmla="*/ 107 w 1824"/>
                  <a:gd name="T75" fmla="*/ 334 h 2360"/>
                  <a:gd name="T76" fmla="*/ 28 w 1824"/>
                  <a:gd name="T77" fmla="*/ 267 h 2360"/>
                  <a:gd name="T78" fmla="*/ 24 w 1824"/>
                  <a:gd name="T79" fmla="*/ 173 h 23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24" h="2360">
                    <a:moveTo>
                      <a:pt x="117" y="1817"/>
                    </a:moveTo>
                    <a:cubicBezTo>
                      <a:pt x="235" y="2062"/>
                      <a:pt x="453" y="2244"/>
                      <a:pt x="699" y="2304"/>
                    </a:cubicBezTo>
                    <a:cubicBezTo>
                      <a:pt x="700" y="2304"/>
                      <a:pt x="700" y="2304"/>
                      <a:pt x="700" y="2304"/>
                    </a:cubicBezTo>
                    <a:cubicBezTo>
                      <a:pt x="813" y="2325"/>
                      <a:pt x="813" y="2325"/>
                      <a:pt x="813" y="2325"/>
                    </a:cubicBezTo>
                    <a:cubicBezTo>
                      <a:pt x="814" y="2325"/>
                      <a:pt x="814" y="2325"/>
                      <a:pt x="814" y="2325"/>
                    </a:cubicBezTo>
                    <a:cubicBezTo>
                      <a:pt x="1073" y="2360"/>
                      <a:pt x="1347" y="2264"/>
                      <a:pt x="1549" y="2067"/>
                    </a:cubicBezTo>
                    <a:cubicBezTo>
                      <a:pt x="1733" y="1887"/>
                      <a:pt x="1824" y="1649"/>
                      <a:pt x="1797" y="1415"/>
                    </a:cubicBezTo>
                    <a:cubicBezTo>
                      <a:pt x="1764" y="1198"/>
                      <a:pt x="1694" y="976"/>
                      <a:pt x="1578" y="717"/>
                    </a:cubicBezTo>
                    <a:cubicBezTo>
                      <a:pt x="1546" y="647"/>
                      <a:pt x="1511" y="573"/>
                      <a:pt x="1467" y="486"/>
                    </a:cubicBezTo>
                    <a:cubicBezTo>
                      <a:pt x="1431" y="416"/>
                      <a:pt x="1396" y="348"/>
                      <a:pt x="1363" y="286"/>
                    </a:cubicBezTo>
                    <a:cubicBezTo>
                      <a:pt x="1337" y="236"/>
                      <a:pt x="1337" y="236"/>
                      <a:pt x="1337" y="236"/>
                    </a:cubicBezTo>
                    <a:cubicBezTo>
                      <a:pt x="1301" y="168"/>
                      <a:pt x="1264" y="97"/>
                      <a:pt x="1229" y="27"/>
                    </a:cubicBezTo>
                    <a:cubicBezTo>
                      <a:pt x="1224" y="18"/>
                      <a:pt x="1224" y="18"/>
                      <a:pt x="1224" y="18"/>
                    </a:cubicBezTo>
                    <a:cubicBezTo>
                      <a:pt x="1222" y="13"/>
                      <a:pt x="1217" y="10"/>
                      <a:pt x="1212" y="9"/>
                    </a:cubicBezTo>
                    <a:cubicBezTo>
                      <a:pt x="1167" y="1"/>
                      <a:pt x="1167" y="1"/>
                      <a:pt x="1167" y="1"/>
                    </a:cubicBezTo>
                    <a:cubicBezTo>
                      <a:pt x="1162" y="0"/>
                      <a:pt x="1157" y="1"/>
                      <a:pt x="1153" y="5"/>
                    </a:cubicBezTo>
                    <a:cubicBezTo>
                      <a:pt x="1146" y="12"/>
                      <a:pt x="1146" y="12"/>
                      <a:pt x="1146" y="12"/>
                    </a:cubicBezTo>
                    <a:cubicBezTo>
                      <a:pt x="1075" y="77"/>
                      <a:pt x="1001" y="141"/>
                      <a:pt x="929" y="204"/>
                    </a:cubicBezTo>
                    <a:cubicBezTo>
                      <a:pt x="927" y="206"/>
                      <a:pt x="927" y="206"/>
                      <a:pt x="927" y="206"/>
                    </a:cubicBezTo>
                    <a:cubicBezTo>
                      <a:pt x="873" y="253"/>
                      <a:pt x="815" y="303"/>
                      <a:pt x="758" y="355"/>
                    </a:cubicBezTo>
                    <a:cubicBezTo>
                      <a:pt x="687" y="418"/>
                      <a:pt x="626" y="475"/>
                      <a:pt x="571" y="528"/>
                    </a:cubicBezTo>
                    <a:cubicBezTo>
                      <a:pt x="357" y="737"/>
                      <a:pt x="207" y="926"/>
                      <a:pt x="98" y="1124"/>
                    </a:cubicBezTo>
                    <a:cubicBezTo>
                      <a:pt x="97" y="1126"/>
                      <a:pt x="97" y="1126"/>
                      <a:pt x="97" y="1126"/>
                    </a:cubicBezTo>
                    <a:cubicBezTo>
                      <a:pt x="0" y="1337"/>
                      <a:pt x="7" y="1588"/>
                      <a:pt x="117" y="1817"/>
                    </a:cubicBezTo>
                    <a:close/>
                    <a:moveTo>
                      <a:pt x="164" y="1159"/>
                    </a:moveTo>
                    <a:cubicBezTo>
                      <a:pt x="269" y="968"/>
                      <a:pt x="415" y="785"/>
                      <a:pt x="624" y="582"/>
                    </a:cubicBezTo>
                    <a:cubicBezTo>
                      <a:pt x="677" y="529"/>
                      <a:pt x="738" y="474"/>
                      <a:pt x="808" y="411"/>
                    </a:cubicBezTo>
                    <a:cubicBezTo>
                      <a:pt x="864" y="360"/>
                      <a:pt x="922" y="309"/>
                      <a:pt x="976" y="262"/>
                    </a:cubicBezTo>
                    <a:cubicBezTo>
                      <a:pt x="979" y="260"/>
                      <a:pt x="979" y="260"/>
                      <a:pt x="979" y="260"/>
                    </a:cubicBezTo>
                    <a:cubicBezTo>
                      <a:pt x="1044" y="203"/>
                      <a:pt x="1110" y="145"/>
                      <a:pt x="1175" y="87"/>
                    </a:cubicBezTo>
                    <a:cubicBezTo>
                      <a:pt x="1207" y="149"/>
                      <a:pt x="1239" y="211"/>
                      <a:pt x="1271" y="271"/>
                    </a:cubicBezTo>
                    <a:cubicBezTo>
                      <a:pt x="1297" y="320"/>
                      <a:pt x="1297" y="320"/>
                      <a:pt x="1297" y="320"/>
                    </a:cubicBezTo>
                    <a:cubicBezTo>
                      <a:pt x="1330" y="384"/>
                      <a:pt x="1365" y="451"/>
                      <a:pt x="1400" y="520"/>
                    </a:cubicBezTo>
                    <a:cubicBezTo>
                      <a:pt x="1443" y="606"/>
                      <a:pt x="1478" y="679"/>
                      <a:pt x="1509" y="748"/>
                    </a:cubicBezTo>
                    <a:cubicBezTo>
                      <a:pt x="1623" y="1001"/>
                      <a:pt x="1691" y="1216"/>
                      <a:pt x="1723" y="1425"/>
                    </a:cubicBezTo>
                    <a:cubicBezTo>
                      <a:pt x="1747" y="1635"/>
                      <a:pt x="1664" y="1849"/>
                      <a:pt x="1496" y="2013"/>
                    </a:cubicBezTo>
                    <a:cubicBezTo>
                      <a:pt x="1311" y="2194"/>
                      <a:pt x="1061" y="2283"/>
                      <a:pt x="825" y="2251"/>
                    </a:cubicBezTo>
                    <a:cubicBezTo>
                      <a:pt x="716" y="2230"/>
                      <a:pt x="716" y="2230"/>
                      <a:pt x="716" y="2230"/>
                    </a:cubicBezTo>
                    <a:cubicBezTo>
                      <a:pt x="492" y="2176"/>
                      <a:pt x="293" y="2009"/>
                      <a:pt x="185" y="1784"/>
                    </a:cubicBezTo>
                    <a:cubicBezTo>
                      <a:pt x="84" y="1576"/>
                      <a:pt x="77" y="1349"/>
                      <a:pt x="164" y="1159"/>
                    </a:cubicBez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87" name="Freeform 14">
                <a:extLst>
                  <a:ext uri="{FF2B5EF4-FFF2-40B4-BE49-F238E27FC236}">
                    <a16:creationId xmlns:a16="http://schemas.microsoft.com/office/drawing/2014/main" id="{64B7F4D3-3E00-EC44-66B8-8A534171C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1" y="1401"/>
                <a:ext cx="135" cy="135"/>
              </a:xfrm>
              <a:custGeom>
                <a:avLst/>
                <a:gdLst>
                  <a:gd name="T0" fmla="*/ 0 w 135"/>
                  <a:gd name="T1" fmla="*/ 9 h 135"/>
                  <a:gd name="T2" fmla="*/ 126 w 135"/>
                  <a:gd name="T3" fmla="*/ 135 h 135"/>
                  <a:gd name="T4" fmla="*/ 135 w 135"/>
                  <a:gd name="T5" fmla="*/ 126 h 135"/>
                  <a:gd name="T6" fmla="*/ 9 w 135"/>
                  <a:gd name="T7" fmla="*/ 0 h 135"/>
                  <a:gd name="T8" fmla="*/ 0 w 135"/>
                  <a:gd name="T9" fmla="*/ 9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" h="135">
                    <a:moveTo>
                      <a:pt x="0" y="9"/>
                    </a:moveTo>
                    <a:lnTo>
                      <a:pt x="126" y="135"/>
                    </a:lnTo>
                    <a:lnTo>
                      <a:pt x="135" y="126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88" name="Freeform 15">
                <a:extLst>
                  <a:ext uri="{FF2B5EF4-FFF2-40B4-BE49-F238E27FC236}">
                    <a16:creationId xmlns:a16="http://schemas.microsoft.com/office/drawing/2014/main" id="{C9F013BD-8E3D-3016-2B64-712219DE7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" y="1539"/>
                <a:ext cx="135" cy="135"/>
              </a:xfrm>
              <a:custGeom>
                <a:avLst/>
                <a:gdLst>
                  <a:gd name="T0" fmla="*/ 0 w 135"/>
                  <a:gd name="T1" fmla="*/ 9 h 135"/>
                  <a:gd name="T2" fmla="*/ 126 w 135"/>
                  <a:gd name="T3" fmla="*/ 135 h 135"/>
                  <a:gd name="T4" fmla="*/ 135 w 135"/>
                  <a:gd name="T5" fmla="*/ 126 h 135"/>
                  <a:gd name="T6" fmla="*/ 9 w 135"/>
                  <a:gd name="T7" fmla="*/ 0 h 135"/>
                  <a:gd name="T8" fmla="*/ 0 w 135"/>
                  <a:gd name="T9" fmla="*/ 9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" h="135">
                    <a:moveTo>
                      <a:pt x="0" y="9"/>
                    </a:moveTo>
                    <a:lnTo>
                      <a:pt x="126" y="135"/>
                    </a:lnTo>
                    <a:lnTo>
                      <a:pt x="135" y="126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89" name="Freeform 16">
                <a:extLst>
                  <a:ext uri="{FF2B5EF4-FFF2-40B4-BE49-F238E27FC236}">
                    <a16:creationId xmlns:a16="http://schemas.microsoft.com/office/drawing/2014/main" id="{AC886A48-9F12-E699-0ECB-880F45740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6" y="1416"/>
                <a:ext cx="135" cy="135"/>
              </a:xfrm>
              <a:custGeom>
                <a:avLst/>
                <a:gdLst>
                  <a:gd name="T0" fmla="*/ 0 w 135"/>
                  <a:gd name="T1" fmla="*/ 9 h 135"/>
                  <a:gd name="T2" fmla="*/ 126 w 135"/>
                  <a:gd name="T3" fmla="*/ 135 h 135"/>
                  <a:gd name="T4" fmla="*/ 135 w 135"/>
                  <a:gd name="T5" fmla="*/ 126 h 135"/>
                  <a:gd name="T6" fmla="*/ 9 w 135"/>
                  <a:gd name="T7" fmla="*/ 0 h 135"/>
                  <a:gd name="T8" fmla="*/ 0 w 135"/>
                  <a:gd name="T9" fmla="*/ 9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" h="135">
                    <a:moveTo>
                      <a:pt x="0" y="9"/>
                    </a:moveTo>
                    <a:lnTo>
                      <a:pt x="126" y="135"/>
                    </a:lnTo>
                    <a:lnTo>
                      <a:pt x="135" y="126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90" name="Freeform 17">
                <a:extLst>
                  <a:ext uri="{FF2B5EF4-FFF2-40B4-BE49-F238E27FC236}">
                    <a16:creationId xmlns:a16="http://schemas.microsoft.com/office/drawing/2014/main" id="{53518D1B-95B2-F47B-3EF6-5D10C441E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0" y="1432"/>
                <a:ext cx="136" cy="135"/>
              </a:xfrm>
              <a:custGeom>
                <a:avLst/>
                <a:gdLst>
                  <a:gd name="T0" fmla="*/ 0 w 136"/>
                  <a:gd name="T1" fmla="*/ 9 h 135"/>
                  <a:gd name="T2" fmla="*/ 127 w 136"/>
                  <a:gd name="T3" fmla="*/ 135 h 135"/>
                  <a:gd name="T4" fmla="*/ 136 w 136"/>
                  <a:gd name="T5" fmla="*/ 125 h 135"/>
                  <a:gd name="T6" fmla="*/ 10 w 136"/>
                  <a:gd name="T7" fmla="*/ 0 h 135"/>
                  <a:gd name="T8" fmla="*/ 0 w 136"/>
                  <a:gd name="T9" fmla="*/ 9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35">
                    <a:moveTo>
                      <a:pt x="0" y="9"/>
                    </a:moveTo>
                    <a:lnTo>
                      <a:pt x="127" y="135"/>
                    </a:lnTo>
                    <a:lnTo>
                      <a:pt x="136" y="125"/>
                    </a:lnTo>
                    <a:lnTo>
                      <a:pt x="1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91" name="Freeform 18">
                <a:extLst>
                  <a:ext uri="{FF2B5EF4-FFF2-40B4-BE49-F238E27FC236}">
                    <a16:creationId xmlns:a16="http://schemas.microsoft.com/office/drawing/2014/main" id="{CFBE977F-8876-7870-D2BF-2C7716540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" y="1493"/>
                <a:ext cx="136" cy="135"/>
              </a:xfrm>
              <a:custGeom>
                <a:avLst/>
                <a:gdLst>
                  <a:gd name="T0" fmla="*/ 0 w 136"/>
                  <a:gd name="T1" fmla="*/ 9 h 135"/>
                  <a:gd name="T2" fmla="*/ 126 w 136"/>
                  <a:gd name="T3" fmla="*/ 135 h 135"/>
                  <a:gd name="T4" fmla="*/ 136 w 136"/>
                  <a:gd name="T5" fmla="*/ 126 h 135"/>
                  <a:gd name="T6" fmla="*/ 9 w 136"/>
                  <a:gd name="T7" fmla="*/ 0 h 135"/>
                  <a:gd name="T8" fmla="*/ 0 w 136"/>
                  <a:gd name="T9" fmla="*/ 9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35">
                    <a:moveTo>
                      <a:pt x="0" y="9"/>
                    </a:moveTo>
                    <a:lnTo>
                      <a:pt x="126" y="135"/>
                    </a:lnTo>
                    <a:lnTo>
                      <a:pt x="136" y="126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92" name="Freeform 19">
                <a:extLst>
                  <a:ext uri="{FF2B5EF4-FFF2-40B4-BE49-F238E27FC236}">
                    <a16:creationId xmlns:a16="http://schemas.microsoft.com/office/drawing/2014/main" id="{F85EA0AE-551D-5CCB-D488-35B568859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508"/>
                <a:ext cx="135" cy="135"/>
              </a:xfrm>
              <a:custGeom>
                <a:avLst/>
                <a:gdLst>
                  <a:gd name="T0" fmla="*/ 0 w 135"/>
                  <a:gd name="T1" fmla="*/ 10 h 135"/>
                  <a:gd name="T2" fmla="*/ 126 w 135"/>
                  <a:gd name="T3" fmla="*/ 135 h 135"/>
                  <a:gd name="T4" fmla="*/ 135 w 135"/>
                  <a:gd name="T5" fmla="*/ 126 h 135"/>
                  <a:gd name="T6" fmla="*/ 9 w 135"/>
                  <a:gd name="T7" fmla="*/ 0 h 135"/>
                  <a:gd name="T8" fmla="*/ 0 w 135"/>
                  <a:gd name="T9" fmla="*/ 1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" h="135">
                    <a:moveTo>
                      <a:pt x="0" y="10"/>
                    </a:moveTo>
                    <a:lnTo>
                      <a:pt x="126" y="135"/>
                    </a:lnTo>
                    <a:lnTo>
                      <a:pt x="135" y="126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93" name="Freeform 20">
                <a:extLst>
                  <a:ext uri="{FF2B5EF4-FFF2-40B4-BE49-F238E27FC236}">
                    <a16:creationId xmlns:a16="http://schemas.microsoft.com/office/drawing/2014/main" id="{EB41C927-D257-03AD-8D4A-CDC059FD3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9" y="1524"/>
                <a:ext cx="135" cy="135"/>
              </a:xfrm>
              <a:custGeom>
                <a:avLst/>
                <a:gdLst>
                  <a:gd name="T0" fmla="*/ 0 w 135"/>
                  <a:gd name="T1" fmla="*/ 9 h 135"/>
                  <a:gd name="T2" fmla="*/ 126 w 135"/>
                  <a:gd name="T3" fmla="*/ 135 h 135"/>
                  <a:gd name="T4" fmla="*/ 135 w 135"/>
                  <a:gd name="T5" fmla="*/ 125 h 135"/>
                  <a:gd name="T6" fmla="*/ 9 w 135"/>
                  <a:gd name="T7" fmla="*/ 0 h 135"/>
                  <a:gd name="T8" fmla="*/ 0 w 135"/>
                  <a:gd name="T9" fmla="*/ 9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" h="135">
                    <a:moveTo>
                      <a:pt x="0" y="9"/>
                    </a:moveTo>
                    <a:lnTo>
                      <a:pt x="126" y="135"/>
                    </a:lnTo>
                    <a:lnTo>
                      <a:pt x="135" y="125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94" name="Freeform 21">
                <a:extLst>
                  <a:ext uri="{FF2B5EF4-FFF2-40B4-BE49-F238E27FC236}">
                    <a16:creationId xmlns:a16="http://schemas.microsoft.com/office/drawing/2014/main" id="{500FB047-2466-0320-557E-7EE9FC5D9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" y="1447"/>
                <a:ext cx="135" cy="135"/>
              </a:xfrm>
              <a:custGeom>
                <a:avLst/>
                <a:gdLst>
                  <a:gd name="T0" fmla="*/ 0 w 135"/>
                  <a:gd name="T1" fmla="*/ 9 h 135"/>
                  <a:gd name="T2" fmla="*/ 126 w 135"/>
                  <a:gd name="T3" fmla="*/ 135 h 135"/>
                  <a:gd name="T4" fmla="*/ 135 w 135"/>
                  <a:gd name="T5" fmla="*/ 126 h 135"/>
                  <a:gd name="T6" fmla="*/ 9 w 135"/>
                  <a:gd name="T7" fmla="*/ 0 h 135"/>
                  <a:gd name="T8" fmla="*/ 0 w 135"/>
                  <a:gd name="T9" fmla="*/ 9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" h="135">
                    <a:moveTo>
                      <a:pt x="0" y="9"/>
                    </a:moveTo>
                    <a:lnTo>
                      <a:pt x="126" y="135"/>
                    </a:lnTo>
                    <a:lnTo>
                      <a:pt x="135" y="126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95" name="Freeform 22">
                <a:extLst>
                  <a:ext uri="{FF2B5EF4-FFF2-40B4-BE49-F238E27FC236}">
                    <a16:creationId xmlns:a16="http://schemas.microsoft.com/office/drawing/2014/main" id="{4F6D7A34-293D-B60F-09CD-D5269E9CB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1462"/>
                <a:ext cx="135" cy="135"/>
              </a:xfrm>
              <a:custGeom>
                <a:avLst/>
                <a:gdLst>
                  <a:gd name="T0" fmla="*/ 0 w 135"/>
                  <a:gd name="T1" fmla="*/ 9 h 135"/>
                  <a:gd name="T2" fmla="*/ 126 w 135"/>
                  <a:gd name="T3" fmla="*/ 135 h 135"/>
                  <a:gd name="T4" fmla="*/ 135 w 135"/>
                  <a:gd name="T5" fmla="*/ 126 h 135"/>
                  <a:gd name="T6" fmla="*/ 9 w 135"/>
                  <a:gd name="T7" fmla="*/ 0 h 135"/>
                  <a:gd name="T8" fmla="*/ 0 w 135"/>
                  <a:gd name="T9" fmla="*/ 9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" h="135">
                    <a:moveTo>
                      <a:pt x="0" y="9"/>
                    </a:moveTo>
                    <a:lnTo>
                      <a:pt x="126" y="135"/>
                    </a:lnTo>
                    <a:lnTo>
                      <a:pt x="135" y="126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96" name="Freeform 23">
                <a:extLst>
                  <a:ext uri="{FF2B5EF4-FFF2-40B4-BE49-F238E27FC236}">
                    <a16:creationId xmlns:a16="http://schemas.microsoft.com/office/drawing/2014/main" id="{D833EE86-9674-775B-B29C-31301721C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1478"/>
                <a:ext cx="135" cy="135"/>
              </a:xfrm>
              <a:custGeom>
                <a:avLst/>
                <a:gdLst>
                  <a:gd name="T0" fmla="*/ 0 w 135"/>
                  <a:gd name="T1" fmla="*/ 9 h 135"/>
                  <a:gd name="T2" fmla="*/ 126 w 135"/>
                  <a:gd name="T3" fmla="*/ 135 h 135"/>
                  <a:gd name="T4" fmla="*/ 135 w 135"/>
                  <a:gd name="T5" fmla="*/ 125 h 135"/>
                  <a:gd name="T6" fmla="*/ 9 w 135"/>
                  <a:gd name="T7" fmla="*/ 0 h 135"/>
                  <a:gd name="T8" fmla="*/ 0 w 135"/>
                  <a:gd name="T9" fmla="*/ 9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" h="135">
                    <a:moveTo>
                      <a:pt x="0" y="9"/>
                    </a:moveTo>
                    <a:lnTo>
                      <a:pt x="126" y="135"/>
                    </a:lnTo>
                    <a:lnTo>
                      <a:pt x="135" y="125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97" name="Freeform 24">
                <a:extLst>
                  <a:ext uri="{FF2B5EF4-FFF2-40B4-BE49-F238E27FC236}">
                    <a16:creationId xmlns:a16="http://schemas.microsoft.com/office/drawing/2014/main" id="{FB2514B7-B55C-72B5-26CD-018A2CE7D1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05" y="1361"/>
                <a:ext cx="438" cy="376"/>
              </a:xfrm>
              <a:custGeom>
                <a:avLst/>
                <a:gdLst>
                  <a:gd name="T0" fmla="*/ 438 w 438"/>
                  <a:gd name="T1" fmla="*/ 183 h 376"/>
                  <a:gd name="T2" fmla="*/ 279 w 438"/>
                  <a:gd name="T3" fmla="*/ 24 h 376"/>
                  <a:gd name="T4" fmla="*/ 248 w 438"/>
                  <a:gd name="T5" fmla="*/ 55 h 376"/>
                  <a:gd name="T6" fmla="*/ 192 w 438"/>
                  <a:gd name="T7" fmla="*/ 0 h 376"/>
                  <a:gd name="T8" fmla="*/ 0 w 438"/>
                  <a:gd name="T9" fmla="*/ 193 h 376"/>
                  <a:gd name="T10" fmla="*/ 159 w 438"/>
                  <a:gd name="T11" fmla="*/ 351 h 376"/>
                  <a:gd name="T12" fmla="*/ 190 w 438"/>
                  <a:gd name="T13" fmla="*/ 320 h 376"/>
                  <a:gd name="T14" fmla="*/ 245 w 438"/>
                  <a:gd name="T15" fmla="*/ 376 h 376"/>
                  <a:gd name="T16" fmla="*/ 438 w 438"/>
                  <a:gd name="T17" fmla="*/ 183 h 376"/>
                  <a:gd name="T18" fmla="*/ 18 w 438"/>
                  <a:gd name="T19" fmla="*/ 193 h 376"/>
                  <a:gd name="T20" fmla="*/ 193 w 438"/>
                  <a:gd name="T21" fmla="*/ 18 h 376"/>
                  <a:gd name="T22" fmla="*/ 333 w 438"/>
                  <a:gd name="T23" fmla="*/ 158 h 376"/>
                  <a:gd name="T24" fmla="*/ 159 w 438"/>
                  <a:gd name="T25" fmla="*/ 333 h 376"/>
                  <a:gd name="T26" fmla="*/ 18 w 438"/>
                  <a:gd name="T27" fmla="*/ 193 h 376"/>
                  <a:gd name="T28" fmla="*/ 212 w 438"/>
                  <a:gd name="T29" fmla="*/ 298 h 376"/>
                  <a:gd name="T30" fmla="*/ 251 w 438"/>
                  <a:gd name="T31" fmla="*/ 337 h 376"/>
                  <a:gd name="T32" fmla="*/ 260 w 438"/>
                  <a:gd name="T33" fmla="*/ 328 h 376"/>
                  <a:gd name="T34" fmla="*/ 221 w 438"/>
                  <a:gd name="T35" fmla="*/ 289 h 376"/>
                  <a:gd name="T36" fmla="*/ 227 w 438"/>
                  <a:gd name="T37" fmla="*/ 283 h 376"/>
                  <a:gd name="T38" fmla="*/ 266 w 438"/>
                  <a:gd name="T39" fmla="*/ 322 h 376"/>
                  <a:gd name="T40" fmla="*/ 276 w 438"/>
                  <a:gd name="T41" fmla="*/ 313 h 376"/>
                  <a:gd name="T42" fmla="*/ 236 w 438"/>
                  <a:gd name="T43" fmla="*/ 274 h 376"/>
                  <a:gd name="T44" fmla="*/ 242 w 438"/>
                  <a:gd name="T45" fmla="*/ 267 h 376"/>
                  <a:gd name="T46" fmla="*/ 282 w 438"/>
                  <a:gd name="T47" fmla="*/ 307 h 376"/>
                  <a:gd name="T48" fmla="*/ 291 w 438"/>
                  <a:gd name="T49" fmla="*/ 298 h 376"/>
                  <a:gd name="T50" fmla="*/ 251 w 438"/>
                  <a:gd name="T51" fmla="*/ 258 h 376"/>
                  <a:gd name="T52" fmla="*/ 258 w 438"/>
                  <a:gd name="T53" fmla="*/ 252 h 376"/>
                  <a:gd name="T54" fmla="*/ 297 w 438"/>
                  <a:gd name="T55" fmla="*/ 291 h 376"/>
                  <a:gd name="T56" fmla="*/ 306 w 438"/>
                  <a:gd name="T57" fmla="*/ 282 h 376"/>
                  <a:gd name="T58" fmla="*/ 267 w 438"/>
                  <a:gd name="T59" fmla="*/ 243 h 376"/>
                  <a:gd name="T60" fmla="*/ 273 w 438"/>
                  <a:gd name="T61" fmla="*/ 237 h 376"/>
                  <a:gd name="T62" fmla="*/ 312 w 438"/>
                  <a:gd name="T63" fmla="*/ 276 h 376"/>
                  <a:gd name="T64" fmla="*/ 322 w 438"/>
                  <a:gd name="T65" fmla="*/ 267 h 376"/>
                  <a:gd name="T66" fmla="*/ 282 w 438"/>
                  <a:gd name="T67" fmla="*/ 227 h 376"/>
                  <a:gd name="T68" fmla="*/ 288 w 438"/>
                  <a:gd name="T69" fmla="*/ 221 h 376"/>
                  <a:gd name="T70" fmla="*/ 328 w 438"/>
                  <a:gd name="T71" fmla="*/ 261 h 376"/>
                  <a:gd name="T72" fmla="*/ 337 w 438"/>
                  <a:gd name="T73" fmla="*/ 251 h 376"/>
                  <a:gd name="T74" fmla="*/ 298 w 438"/>
                  <a:gd name="T75" fmla="*/ 212 h 376"/>
                  <a:gd name="T76" fmla="*/ 304 w 438"/>
                  <a:gd name="T77" fmla="*/ 206 h 376"/>
                  <a:gd name="T78" fmla="*/ 343 w 438"/>
                  <a:gd name="T79" fmla="*/ 245 h 376"/>
                  <a:gd name="T80" fmla="*/ 352 w 438"/>
                  <a:gd name="T81" fmla="*/ 236 h 376"/>
                  <a:gd name="T82" fmla="*/ 313 w 438"/>
                  <a:gd name="T83" fmla="*/ 197 h 376"/>
                  <a:gd name="T84" fmla="*/ 319 w 438"/>
                  <a:gd name="T85" fmla="*/ 191 h 376"/>
                  <a:gd name="T86" fmla="*/ 358 w 438"/>
                  <a:gd name="T87" fmla="*/ 230 h 376"/>
                  <a:gd name="T88" fmla="*/ 368 w 438"/>
                  <a:gd name="T89" fmla="*/ 221 h 376"/>
                  <a:gd name="T90" fmla="*/ 328 w 438"/>
                  <a:gd name="T91" fmla="*/ 181 h 376"/>
                  <a:gd name="T92" fmla="*/ 334 w 438"/>
                  <a:gd name="T93" fmla="*/ 175 h 376"/>
                  <a:gd name="T94" fmla="*/ 374 w 438"/>
                  <a:gd name="T95" fmla="*/ 214 h 376"/>
                  <a:gd name="T96" fmla="*/ 383 w 438"/>
                  <a:gd name="T97" fmla="*/ 205 h 376"/>
                  <a:gd name="T98" fmla="*/ 343 w 438"/>
                  <a:gd name="T99" fmla="*/ 166 h 376"/>
                  <a:gd name="T100" fmla="*/ 350 w 438"/>
                  <a:gd name="T101" fmla="*/ 160 h 376"/>
                  <a:gd name="T102" fmla="*/ 389 w 438"/>
                  <a:gd name="T103" fmla="*/ 199 h 376"/>
                  <a:gd name="T104" fmla="*/ 398 w 438"/>
                  <a:gd name="T105" fmla="*/ 190 h 376"/>
                  <a:gd name="T106" fmla="*/ 272 w 438"/>
                  <a:gd name="T107" fmla="*/ 64 h 376"/>
                  <a:gd name="T108" fmla="*/ 264 w 438"/>
                  <a:gd name="T109" fmla="*/ 72 h 376"/>
                  <a:gd name="T110" fmla="*/ 257 w 438"/>
                  <a:gd name="T111" fmla="*/ 65 h 376"/>
                  <a:gd name="T112" fmla="*/ 279 w 438"/>
                  <a:gd name="T113" fmla="*/ 43 h 376"/>
                  <a:gd name="T114" fmla="*/ 420 w 438"/>
                  <a:gd name="T115" fmla="*/ 183 h 376"/>
                  <a:gd name="T116" fmla="*/ 245 w 438"/>
                  <a:gd name="T117" fmla="*/ 357 h 376"/>
                  <a:gd name="T118" fmla="*/ 199 w 438"/>
                  <a:gd name="T119" fmla="*/ 311 h 376"/>
                  <a:gd name="T120" fmla="*/ 212 w 438"/>
                  <a:gd name="T121" fmla="*/ 298 h 3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38" h="376">
                    <a:moveTo>
                      <a:pt x="438" y="183"/>
                    </a:moveTo>
                    <a:lnTo>
                      <a:pt x="279" y="24"/>
                    </a:lnTo>
                    <a:lnTo>
                      <a:pt x="248" y="55"/>
                    </a:lnTo>
                    <a:lnTo>
                      <a:pt x="192" y="0"/>
                    </a:lnTo>
                    <a:lnTo>
                      <a:pt x="0" y="193"/>
                    </a:lnTo>
                    <a:lnTo>
                      <a:pt x="159" y="351"/>
                    </a:lnTo>
                    <a:lnTo>
                      <a:pt x="190" y="320"/>
                    </a:lnTo>
                    <a:lnTo>
                      <a:pt x="245" y="376"/>
                    </a:lnTo>
                    <a:lnTo>
                      <a:pt x="438" y="183"/>
                    </a:lnTo>
                    <a:close/>
                    <a:moveTo>
                      <a:pt x="18" y="193"/>
                    </a:moveTo>
                    <a:lnTo>
                      <a:pt x="193" y="18"/>
                    </a:lnTo>
                    <a:lnTo>
                      <a:pt x="333" y="158"/>
                    </a:lnTo>
                    <a:lnTo>
                      <a:pt x="159" y="333"/>
                    </a:lnTo>
                    <a:lnTo>
                      <a:pt x="18" y="193"/>
                    </a:lnTo>
                    <a:close/>
                    <a:moveTo>
                      <a:pt x="212" y="298"/>
                    </a:moveTo>
                    <a:lnTo>
                      <a:pt x="251" y="337"/>
                    </a:lnTo>
                    <a:lnTo>
                      <a:pt x="260" y="328"/>
                    </a:lnTo>
                    <a:lnTo>
                      <a:pt x="221" y="289"/>
                    </a:lnTo>
                    <a:lnTo>
                      <a:pt x="227" y="283"/>
                    </a:lnTo>
                    <a:lnTo>
                      <a:pt x="266" y="322"/>
                    </a:lnTo>
                    <a:lnTo>
                      <a:pt x="276" y="313"/>
                    </a:lnTo>
                    <a:lnTo>
                      <a:pt x="236" y="274"/>
                    </a:lnTo>
                    <a:lnTo>
                      <a:pt x="242" y="267"/>
                    </a:lnTo>
                    <a:lnTo>
                      <a:pt x="282" y="307"/>
                    </a:lnTo>
                    <a:lnTo>
                      <a:pt x="291" y="298"/>
                    </a:lnTo>
                    <a:lnTo>
                      <a:pt x="251" y="258"/>
                    </a:lnTo>
                    <a:lnTo>
                      <a:pt x="258" y="252"/>
                    </a:lnTo>
                    <a:lnTo>
                      <a:pt x="297" y="291"/>
                    </a:lnTo>
                    <a:lnTo>
                      <a:pt x="306" y="282"/>
                    </a:lnTo>
                    <a:lnTo>
                      <a:pt x="267" y="243"/>
                    </a:lnTo>
                    <a:lnTo>
                      <a:pt x="273" y="237"/>
                    </a:lnTo>
                    <a:lnTo>
                      <a:pt x="312" y="276"/>
                    </a:lnTo>
                    <a:lnTo>
                      <a:pt x="322" y="267"/>
                    </a:lnTo>
                    <a:lnTo>
                      <a:pt x="282" y="227"/>
                    </a:lnTo>
                    <a:lnTo>
                      <a:pt x="288" y="221"/>
                    </a:lnTo>
                    <a:lnTo>
                      <a:pt x="328" y="261"/>
                    </a:lnTo>
                    <a:lnTo>
                      <a:pt x="337" y="251"/>
                    </a:lnTo>
                    <a:lnTo>
                      <a:pt x="298" y="212"/>
                    </a:lnTo>
                    <a:lnTo>
                      <a:pt x="304" y="206"/>
                    </a:lnTo>
                    <a:lnTo>
                      <a:pt x="343" y="245"/>
                    </a:lnTo>
                    <a:lnTo>
                      <a:pt x="352" y="236"/>
                    </a:lnTo>
                    <a:lnTo>
                      <a:pt x="313" y="197"/>
                    </a:lnTo>
                    <a:lnTo>
                      <a:pt x="319" y="191"/>
                    </a:lnTo>
                    <a:lnTo>
                      <a:pt x="358" y="230"/>
                    </a:lnTo>
                    <a:lnTo>
                      <a:pt x="368" y="221"/>
                    </a:lnTo>
                    <a:lnTo>
                      <a:pt x="328" y="181"/>
                    </a:lnTo>
                    <a:lnTo>
                      <a:pt x="334" y="175"/>
                    </a:lnTo>
                    <a:lnTo>
                      <a:pt x="374" y="214"/>
                    </a:lnTo>
                    <a:lnTo>
                      <a:pt x="383" y="205"/>
                    </a:lnTo>
                    <a:lnTo>
                      <a:pt x="343" y="166"/>
                    </a:lnTo>
                    <a:lnTo>
                      <a:pt x="350" y="160"/>
                    </a:lnTo>
                    <a:lnTo>
                      <a:pt x="389" y="199"/>
                    </a:lnTo>
                    <a:lnTo>
                      <a:pt x="398" y="190"/>
                    </a:lnTo>
                    <a:lnTo>
                      <a:pt x="272" y="64"/>
                    </a:lnTo>
                    <a:lnTo>
                      <a:pt x="264" y="72"/>
                    </a:lnTo>
                    <a:lnTo>
                      <a:pt x="257" y="65"/>
                    </a:lnTo>
                    <a:lnTo>
                      <a:pt x="279" y="43"/>
                    </a:lnTo>
                    <a:lnTo>
                      <a:pt x="420" y="183"/>
                    </a:lnTo>
                    <a:lnTo>
                      <a:pt x="245" y="357"/>
                    </a:lnTo>
                    <a:lnTo>
                      <a:pt x="199" y="311"/>
                    </a:lnTo>
                    <a:lnTo>
                      <a:pt x="212" y="298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98" name="Freeform 25">
                <a:extLst>
                  <a:ext uri="{FF2B5EF4-FFF2-40B4-BE49-F238E27FC236}">
                    <a16:creationId xmlns:a16="http://schemas.microsoft.com/office/drawing/2014/main" id="{A10DE73C-2AEC-5461-9957-72891A2ED2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6" y="2130"/>
                <a:ext cx="328" cy="320"/>
              </a:xfrm>
              <a:custGeom>
                <a:avLst/>
                <a:gdLst>
                  <a:gd name="T0" fmla="*/ 328 w 328"/>
                  <a:gd name="T1" fmla="*/ 235 h 320"/>
                  <a:gd name="T2" fmla="*/ 285 w 328"/>
                  <a:gd name="T3" fmla="*/ 0 h 320"/>
                  <a:gd name="T4" fmla="*/ 0 w 328"/>
                  <a:gd name="T5" fmla="*/ 18 h 320"/>
                  <a:gd name="T6" fmla="*/ 55 w 328"/>
                  <a:gd name="T7" fmla="*/ 320 h 320"/>
                  <a:gd name="T8" fmla="*/ 328 w 328"/>
                  <a:gd name="T9" fmla="*/ 235 h 320"/>
                  <a:gd name="T10" fmla="*/ 314 w 328"/>
                  <a:gd name="T11" fmla="*/ 227 h 320"/>
                  <a:gd name="T12" fmla="*/ 64 w 328"/>
                  <a:gd name="T13" fmla="*/ 304 h 320"/>
                  <a:gd name="T14" fmla="*/ 14 w 328"/>
                  <a:gd name="T15" fmla="*/ 29 h 320"/>
                  <a:gd name="T16" fmla="*/ 275 w 328"/>
                  <a:gd name="T17" fmla="*/ 12 h 320"/>
                  <a:gd name="T18" fmla="*/ 314 w 328"/>
                  <a:gd name="T19" fmla="*/ 227 h 3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8" h="320">
                    <a:moveTo>
                      <a:pt x="328" y="235"/>
                    </a:moveTo>
                    <a:lnTo>
                      <a:pt x="285" y="0"/>
                    </a:lnTo>
                    <a:lnTo>
                      <a:pt x="0" y="18"/>
                    </a:lnTo>
                    <a:lnTo>
                      <a:pt x="55" y="320"/>
                    </a:lnTo>
                    <a:lnTo>
                      <a:pt x="328" y="235"/>
                    </a:lnTo>
                    <a:close/>
                    <a:moveTo>
                      <a:pt x="314" y="227"/>
                    </a:moveTo>
                    <a:lnTo>
                      <a:pt x="64" y="304"/>
                    </a:lnTo>
                    <a:lnTo>
                      <a:pt x="14" y="29"/>
                    </a:lnTo>
                    <a:lnTo>
                      <a:pt x="275" y="12"/>
                    </a:lnTo>
                    <a:lnTo>
                      <a:pt x="314" y="227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99" name="Freeform 26">
                <a:extLst>
                  <a:ext uri="{FF2B5EF4-FFF2-40B4-BE49-F238E27FC236}">
                    <a16:creationId xmlns:a16="http://schemas.microsoft.com/office/drawing/2014/main" id="{E2A1A3F2-7A81-CE90-9C8C-61A301FD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9" y="2168"/>
                <a:ext cx="158" cy="185"/>
              </a:xfrm>
              <a:custGeom>
                <a:avLst/>
                <a:gdLst>
                  <a:gd name="T0" fmla="*/ 106 w 1056"/>
                  <a:gd name="T1" fmla="*/ 8 h 1240"/>
                  <a:gd name="T2" fmla="*/ 17 w 1056"/>
                  <a:gd name="T3" fmla="*/ 51 h 1240"/>
                  <a:gd name="T4" fmla="*/ 4 w 1056"/>
                  <a:gd name="T5" fmla="*/ 111 h 1240"/>
                  <a:gd name="T6" fmla="*/ 38 w 1056"/>
                  <a:gd name="T7" fmla="*/ 164 h 1240"/>
                  <a:gd name="T8" fmla="*/ 137 w 1056"/>
                  <a:gd name="T9" fmla="*/ 177 h 1240"/>
                  <a:gd name="T10" fmla="*/ 148 w 1056"/>
                  <a:gd name="T11" fmla="*/ 181 h 1240"/>
                  <a:gd name="T12" fmla="*/ 157 w 1056"/>
                  <a:gd name="T13" fmla="*/ 168 h 1240"/>
                  <a:gd name="T14" fmla="*/ 143 w 1056"/>
                  <a:gd name="T15" fmla="*/ 158 h 1240"/>
                  <a:gd name="T16" fmla="*/ 135 w 1056"/>
                  <a:gd name="T17" fmla="*/ 165 h 1240"/>
                  <a:gd name="T18" fmla="*/ 44 w 1056"/>
                  <a:gd name="T19" fmla="*/ 154 h 1240"/>
                  <a:gd name="T20" fmla="*/ 16 w 1056"/>
                  <a:gd name="T21" fmla="*/ 109 h 1240"/>
                  <a:gd name="T22" fmla="*/ 27 w 1056"/>
                  <a:gd name="T23" fmla="*/ 59 h 1240"/>
                  <a:gd name="T24" fmla="*/ 108 w 1056"/>
                  <a:gd name="T25" fmla="*/ 20 h 1240"/>
                  <a:gd name="T26" fmla="*/ 119 w 1056"/>
                  <a:gd name="T27" fmla="*/ 24 h 1240"/>
                  <a:gd name="T28" fmla="*/ 128 w 1056"/>
                  <a:gd name="T29" fmla="*/ 10 h 1240"/>
                  <a:gd name="T30" fmla="*/ 114 w 1056"/>
                  <a:gd name="T31" fmla="*/ 1 h 1240"/>
                  <a:gd name="T32" fmla="*/ 106 w 1056"/>
                  <a:gd name="T33" fmla="*/ 8 h 12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56" h="1240">
                    <a:moveTo>
                      <a:pt x="710" y="51"/>
                    </a:moveTo>
                    <a:cubicBezTo>
                      <a:pt x="575" y="71"/>
                      <a:pt x="272" y="140"/>
                      <a:pt x="115" y="344"/>
                    </a:cubicBezTo>
                    <a:cubicBezTo>
                      <a:pt x="29" y="456"/>
                      <a:pt x="0" y="591"/>
                      <a:pt x="29" y="746"/>
                    </a:cubicBezTo>
                    <a:cubicBezTo>
                      <a:pt x="57" y="900"/>
                      <a:pt x="133" y="1019"/>
                      <a:pt x="253" y="1097"/>
                    </a:cubicBezTo>
                    <a:cubicBezTo>
                      <a:pt x="474" y="1240"/>
                      <a:pt x="783" y="1211"/>
                      <a:pt x="917" y="1189"/>
                    </a:cubicBezTo>
                    <a:cubicBezTo>
                      <a:pt x="935" y="1208"/>
                      <a:pt x="961" y="1217"/>
                      <a:pt x="987" y="1212"/>
                    </a:cubicBezTo>
                    <a:cubicBezTo>
                      <a:pt x="1028" y="1204"/>
                      <a:pt x="1056" y="1164"/>
                      <a:pt x="1048" y="1123"/>
                    </a:cubicBezTo>
                    <a:cubicBezTo>
                      <a:pt x="1040" y="1081"/>
                      <a:pt x="1001" y="1054"/>
                      <a:pt x="959" y="1062"/>
                    </a:cubicBezTo>
                    <a:cubicBezTo>
                      <a:pt x="933" y="1066"/>
                      <a:pt x="911" y="1084"/>
                      <a:pt x="902" y="1109"/>
                    </a:cubicBezTo>
                    <a:cubicBezTo>
                      <a:pt x="776" y="1129"/>
                      <a:pt x="491" y="1155"/>
                      <a:pt x="297" y="1029"/>
                    </a:cubicBezTo>
                    <a:cubicBezTo>
                      <a:pt x="196" y="963"/>
                      <a:pt x="133" y="863"/>
                      <a:pt x="108" y="731"/>
                    </a:cubicBezTo>
                    <a:cubicBezTo>
                      <a:pt x="84" y="600"/>
                      <a:pt x="108" y="487"/>
                      <a:pt x="179" y="394"/>
                    </a:cubicBezTo>
                    <a:cubicBezTo>
                      <a:pt x="316" y="215"/>
                      <a:pt x="595" y="152"/>
                      <a:pt x="720" y="131"/>
                    </a:cubicBezTo>
                    <a:cubicBezTo>
                      <a:pt x="738" y="153"/>
                      <a:pt x="765" y="163"/>
                      <a:pt x="793" y="158"/>
                    </a:cubicBezTo>
                    <a:cubicBezTo>
                      <a:pt x="834" y="150"/>
                      <a:pt x="862" y="110"/>
                      <a:pt x="854" y="69"/>
                    </a:cubicBezTo>
                    <a:cubicBezTo>
                      <a:pt x="847" y="28"/>
                      <a:pt x="807" y="0"/>
                      <a:pt x="765" y="8"/>
                    </a:cubicBezTo>
                    <a:cubicBezTo>
                      <a:pt x="741" y="12"/>
                      <a:pt x="720" y="28"/>
                      <a:pt x="710" y="51"/>
                    </a:cubicBez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00" name="Freeform 27">
                <a:extLst>
                  <a:ext uri="{FF2B5EF4-FFF2-40B4-BE49-F238E27FC236}">
                    <a16:creationId xmlns:a16="http://schemas.microsoft.com/office/drawing/2014/main" id="{11829ECA-8234-ADA6-3C46-00F3EC0FF1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26" y="3287"/>
                <a:ext cx="325" cy="326"/>
              </a:xfrm>
              <a:custGeom>
                <a:avLst/>
                <a:gdLst>
                  <a:gd name="T0" fmla="*/ 162 w 2175"/>
                  <a:gd name="T1" fmla="*/ 0 h 2175"/>
                  <a:gd name="T2" fmla="*/ 0 w 2175"/>
                  <a:gd name="T3" fmla="*/ 163 h 2175"/>
                  <a:gd name="T4" fmla="*/ 162 w 2175"/>
                  <a:gd name="T5" fmla="*/ 326 h 2175"/>
                  <a:gd name="T6" fmla="*/ 325 w 2175"/>
                  <a:gd name="T7" fmla="*/ 163 h 2175"/>
                  <a:gd name="T8" fmla="*/ 162 w 2175"/>
                  <a:gd name="T9" fmla="*/ 0 h 2175"/>
                  <a:gd name="T10" fmla="*/ 312 w 2175"/>
                  <a:gd name="T11" fmla="*/ 163 h 2175"/>
                  <a:gd name="T12" fmla="*/ 162 w 2175"/>
                  <a:gd name="T13" fmla="*/ 313 h 2175"/>
                  <a:gd name="T14" fmla="*/ 13 w 2175"/>
                  <a:gd name="T15" fmla="*/ 163 h 2175"/>
                  <a:gd name="T16" fmla="*/ 162 w 2175"/>
                  <a:gd name="T17" fmla="*/ 13 h 2175"/>
                  <a:gd name="T18" fmla="*/ 312 w 2175"/>
                  <a:gd name="T19" fmla="*/ 163 h 21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75" h="2175">
                    <a:moveTo>
                      <a:pt x="1087" y="0"/>
                    </a:moveTo>
                    <a:cubicBezTo>
                      <a:pt x="488" y="0"/>
                      <a:pt x="0" y="488"/>
                      <a:pt x="0" y="1088"/>
                    </a:cubicBezTo>
                    <a:cubicBezTo>
                      <a:pt x="0" y="1687"/>
                      <a:pt x="488" y="2175"/>
                      <a:pt x="1087" y="2175"/>
                    </a:cubicBezTo>
                    <a:cubicBezTo>
                      <a:pt x="1687" y="2175"/>
                      <a:pt x="2175" y="1687"/>
                      <a:pt x="2175" y="1088"/>
                    </a:cubicBezTo>
                    <a:cubicBezTo>
                      <a:pt x="2175" y="488"/>
                      <a:pt x="1687" y="0"/>
                      <a:pt x="1087" y="0"/>
                    </a:cubicBezTo>
                    <a:close/>
                    <a:moveTo>
                      <a:pt x="2085" y="1088"/>
                    </a:moveTo>
                    <a:cubicBezTo>
                      <a:pt x="2085" y="1638"/>
                      <a:pt x="1638" y="2086"/>
                      <a:pt x="1087" y="2086"/>
                    </a:cubicBezTo>
                    <a:cubicBezTo>
                      <a:pt x="537" y="2086"/>
                      <a:pt x="89" y="1638"/>
                      <a:pt x="89" y="1088"/>
                    </a:cubicBezTo>
                    <a:cubicBezTo>
                      <a:pt x="89" y="537"/>
                      <a:pt x="537" y="89"/>
                      <a:pt x="1087" y="89"/>
                    </a:cubicBezTo>
                    <a:cubicBezTo>
                      <a:pt x="1638" y="89"/>
                      <a:pt x="2085" y="537"/>
                      <a:pt x="2085" y="1088"/>
                    </a:cubicBez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01" name="Freeform 28">
                <a:extLst>
                  <a:ext uri="{FF2B5EF4-FFF2-40B4-BE49-F238E27FC236}">
                    <a16:creationId xmlns:a16="http://schemas.microsoft.com/office/drawing/2014/main" id="{76062067-5639-CCBE-E5C2-191E1FE8C6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8" y="3356"/>
                <a:ext cx="222" cy="188"/>
              </a:xfrm>
              <a:custGeom>
                <a:avLst/>
                <a:gdLst>
                  <a:gd name="T0" fmla="*/ 84 w 222"/>
                  <a:gd name="T1" fmla="*/ 60 h 188"/>
                  <a:gd name="T2" fmla="*/ 83 w 222"/>
                  <a:gd name="T3" fmla="*/ 61 h 188"/>
                  <a:gd name="T4" fmla="*/ 13 w 222"/>
                  <a:gd name="T5" fmla="*/ 169 h 188"/>
                  <a:gd name="T6" fmla="*/ 0 w 222"/>
                  <a:gd name="T7" fmla="*/ 188 h 188"/>
                  <a:gd name="T8" fmla="*/ 21 w 222"/>
                  <a:gd name="T9" fmla="*/ 179 h 188"/>
                  <a:gd name="T10" fmla="*/ 139 w 222"/>
                  <a:gd name="T11" fmla="*/ 127 h 188"/>
                  <a:gd name="T12" fmla="*/ 209 w 222"/>
                  <a:gd name="T13" fmla="*/ 19 h 188"/>
                  <a:gd name="T14" fmla="*/ 222 w 222"/>
                  <a:gd name="T15" fmla="*/ 0 h 188"/>
                  <a:gd name="T16" fmla="*/ 200 w 222"/>
                  <a:gd name="T17" fmla="*/ 9 h 188"/>
                  <a:gd name="T18" fmla="*/ 84 w 222"/>
                  <a:gd name="T19" fmla="*/ 60 h 188"/>
                  <a:gd name="T20" fmla="*/ 37 w 222"/>
                  <a:gd name="T21" fmla="*/ 157 h 188"/>
                  <a:gd name="T22" fmla="*/ 92 w 222"/>
                  <a:gd name="T23" fmla="*/ 72 h 188"/>
                  <a:gd name="T24" fmla="*/ 185 w 222"/>
                  <a:gd name="T25" fmla="*/ 31 h 188"/>
                  <a:gd name="T26" fmla="*/ 130 w 222"/>
                  <a:gd name="T27" fmla="*/ 116 h 188"/>
                  <a:gd name="T28" fmla="*/ 37 w 222"/>
                  <a:gd name="T29" fmla="*/ 157 h 1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2" h="188">
                    <a:moveTo>
                      <a:pt x="84" y="60"/>
                    </a:moveTo>
                    <a:lnTo>
                      <a:pt x="83" y="61"/>
                    </a:lnTo>
                    <a:lnTo>
                      <a:pt x="13" y="169"/>
                    </a:lnTo>
                    <a:lnTo>
                      <a:pt x="0" y="188"/>
                    </a:lnTo>
                    <a:lnTo>
                      <a:pt x="21" y="179"/>
                    </a:lnTo>
                    <a:lnTo>
                      <a:pt x="139" y="127"/>
                    </a:lnTo>
                    <a:lnTo>
                      <a:pt x="209" y="19"/>
                    </a:lnTo>
                    <a:lnTo>
                      <a:pt x="222" y="0"/>
                    </a:lnTo>
                    <a:lnTo>
                      <a:pt x="200" y="9"/>
                    </a:lnTo>
                    <a:lnTo>
                      <a:pt x="84" y="60"/>
                    </a:lnTo>
                    <a:close/>
                    <a:moveTo>
                      <a:pt x="37" y="157"/>
                    </a:moveTo>
                    <a:lnTo>
                      <a:pt x="92" y="72"/>
                    </a:lnTo>
                    <a:lnTo>
                      <a:pt x="185" y="31"/>
                    </a:lnTo>
                    <a:lnTo>
                      <a:pt x="130" y="116"/>
                    </a:lnTo>
                    <a:lnTo>
                      <a:pt x="37" y="157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02" name="Oval 29">
                <a:extLst>
                  <a:ext uri="{FF2B5EF4-FFF2-40B4-BE49-F238E27FC236}">
                    <a16:creationId xmlns:a16="http://schemas.microsoft.com/office/drawing/2014/main" id="{BAD3770E-10B9-6827-8F81-D5D894938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2" y="3436"/>
                <a:ext cx="33" cy="33"/>
              </a:xfrm>
              <a:prstGeom prst="ellipse">
                <a:avLst/>
              </a:pr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34903" name="Freeform 30">
                <a:extLst>
                  <a:ext uri="{FF2B5EF4-FFF2-40B4-BE49-F238E27FC236}">
                    <a16:creationId xmlns:a16="http://schemas.microsoft.com/office/drawing/2014/main" id="{5836FB40-1C82-ABC6-3ECB-68A3E227C6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0" y="2485"/>
                <a:ext cx="291" cy="183"/>
              </a:xfrm>
              <a:custGeom>
                <a:avLst/>
                <a:gdLst>
                  <a:gd name="T0" fmla="*/ 118 w 1942"/>
                  <a:gd name="T1" fmla="*/ 18 h 1222"/>
                  <a:gd name="T2" fmla="*/ 16 w 1942"/>
                  <a:gd name="T3" fmla="*/ 63 h 1222"/>
                  <a:gd name="T4" fmla="*/ 84 w 1942"/>
                  <a:gd name="T5" fmla="*/ 152 h 1222"/>
                  <a:gd name="T6" fmla="*/ 88 w 1942"/>
                  <a:gd name="T7" fmla="*/ 153 h 1222"/>
                  <a:gd name="T8" fmla="*/ 90 w 1942"/>
                  <a:gd name="T9" fmla="*/ 153 h 1222"/>
                  <a:gd name="T10" fmla="*/ 91 w 1942"/>
                  <a:gd name="T11" fmla="*/ 154 h 1222"/>
                  <a:gd name="T12" fmla="*/ 191 w 1942"/>
                  <a:gd name="T13" fmla="*/ 179 h 1222"/>
                  <a:gd name="T14" fmla="*/ 192 w 1942"/>
                  <a:gd name="T15" fmla="*/ 179 h 1222"/>
                  <a:gd name="T16" fmla="*/ 192 w 1942"/>
                  <a:gd name="T17" fmla="*/ 179 h 1222"/>
                  <a:gd name="T18" fmla="*/ 193 w 1942"/>
                  <a:gd name="T19" fmla="*/ 179 h 1222"/>
                  <a:gd name="T20" fmla="*/ 278 w 1942"/>
                  <a:gd name="T21" fmla="*/ 130 h 1222"/>
                  <a:gd name="T22" fmla="*/ 229 w 1942"/>
                  <a:gd name="T23" fmla="*/ 46 h 1222"/>
                  <a:gd name="T24" fmla="*/ 228 w 1942"/>
                  <a:gd name="T25" fmla="*/ 46 h 1222"/>
                  <a:gd name="T26" fmla="*/ 125 w 1942"/>
                  <a:gd name="T27" fmla="*/ 20 h 1222"/>
                  <a:gd name="T28" fmla="*/ 124 w 1942"/>
                  <a:gd name="T29" fmla="*/ 20 h 1222"/>
                  <a:gd name="T30" fmla="*/ 122 w 1942"/>
                  <a:gd name="T31" fmla="*/ 19 h 1222"/>
                  <a:gd name="T32" fmla="*/ 118 w 1942"/>
                  <a:gd name="T33" fmla="*/ 18 h 1222"/>
                  <a:gd name="T34" fmla="*/ 132 w 1942"/>
                  <a:gd name="T35" fmla="*/ 36 h 1222"/>
                  <a:gd name="T36" fmla="*/ 223 w 1942"/>
                  <a:gd name="T37" fmla="*/ 59 h 1222"/>
                  <a:gd name="T38" fmla="*/ 249 w 1942"/>
                  <a:gd name="T39" fmla="*/ 79 h 1222"/>
                  <a:gd name="T40" fmla="*/ 264 w 1942"/>
                  <a:gd name="T41" fmla="*/ 126 h 1222"/>
                  <a:gd name="T42" fmla="*/ 194 w 1942"/>
                  <a:gd name="T43" fmla="*/ 165 h 1222"/>
                  <a:gd name="T44" fmla="*/ 105 w 1942"/>
                  <a:gd name="T45" fmla="*/ 143 h 1222"/>
                  <a:gd name="T46" fmla="*/ 132 w 1942"/>
                  <a:gd name="T47" fmla="*/ 36 h 1222"/>
                  <a:gd name="T48" fmla="*/ 81 w 1942"/>
                  <a:gd name="T49" fmla="*/ 136 h 1222"/>
                  <a:gd name="T50" fmla="*/ 30 w 1942"/>
                  <a:gd name="T51" fmla="*/ 67 h 1222"/>
                  <a:gd name="T52" fmla="*/ 108 w 1942"/>
                  <a:gd name="T53" fmla="*/ 31 h 1222"/>
                  <a:gd name="T54" fmla="*/ 81 w 1942"/>
                  <a:gd name="T55" fmla="*/ 136 h 12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42" h="1222">
                    <a:moveTo>
                      <a:pt x="789" y="120"/>
                    </a:moveTo>
                    <a:cubicBezTo>
                      <a:pt x="783" y="119"/>
                      <a:pt x="215" y="0"/>
                      <a:pt x="107" y="424"/>
                    </a:cubicBezTo>
                    <a:cubicBezTo>
                      <a:pt x="0" y="849"/>
                      <a:pt x="556" y="1014"/>
                      <a:pt x="562" y="1016"/>
                    </a:cubicBezTo>
                    <a:cubicBezTo>
                      <a:pt x="586" y="1023"/>
                      <a:pt x="586" y="1023"/>
                      <a:pt x="586" y="1023"/>
                    </a:cubicBezTo>
                    <a:cubicBezTo>
                      <a:pt x="591" y="1024"/>
                      <a:pt x="596" y="1024"/>
                      <a:pt x="600" y="1023"/>
                    </a:cubicBezTo>
                    <a:cubicBezTo>
                      <a:pt x="603" y="1025"/>
                      <a:pt x="606" y="1027"/>
                      <a:pt x="610" y="1028"/>
                    </a:cubicBezTo>
                    <a:cubicBezTo>
                      <a:pt x="1277" y="1197"/>
                      <a:pt x="1277" y="1197"/>
                      <a:pt x="1277" y="1197"/>
                    </a:cubicBezTo>
                    <a:cubicBezTo>
                      <a:pt x="1277" y="1197"/>
                      <a:pt x="1278" y="1197"/>
                      <a:pt x="1279" y="1197"/>
                    </a:cubicBezTo>
                    <a:cubicBezTo>
                      <a:pt x="1284" y="1198"/>
                      <a:pt x="1284" y="1198"/>
                      <a:pt x="1284" y="1198"/>
                    </a:cubicBezTo>
                    <a:cubicBezTo>
                      <a:pt x="1284" y="1198"/>
                      <a:pt x="1285" y="1198"/>
                      <a:pt x="1286" y="1198"/>
                    </a:cubicBezTo>
                    <a:cubicBezTo>
                      <a:pt x="1290" y="1199"/>
                      <a:pt x="1762" y="1222"/>
                      <a:pt x="1852" y="866"/>
                    </a:cubicBezTo>
                    <a:cubicBezTo>
                      <a:pt x="1942" y="510"/>
                      <a:pt x="1530" y="310"/>
                      <a:pt x="1526" y="308"/>
                    </a:cubicBezTo>
                    <a:cubicBezTo>
                      <a:pt x="1525" y="307"/>
                      <a:pt x="1523" y="306"/>
                      <a:pt x="1522" y="306"/>
                    </a:cubicBezTo>
                    <a:cubicBezTo>
                      <a:pt x="837" y="132"/>
                      <a:pt x="837" y="132"/>
                      <a:pt x="837" y="132"/>
                    </a:cubicBezTo>
                    <a:cubicBezTo>
                      <a:pt x="833" y="131"/>
                      <a:pt x="829" y="131"/>
                      <a:pt x="825" y="132"/>
                    </a:cubicBezTo>
                    <a:cubicBezTo>
                      <a:pt x="822" y="129"/>
                      <a:pt x="818" y="126"/>
                      <a:pt x="814" y="125"/>
                    </a:cubicBezTo>
                    <a:lnTo>
                      <a:pt x="789" y="120"/>
                    </a:lnTo>
                    <a:close/>
                    <a:moveTo>
                      <a:pt x="883" y="241"/>
                    </a:moveTo>
                    <a:cubicBezTo>
                      <a:pt x="1489" y="395"/>
                      <a:pt x="1489" y="395"/>
                      <a:pt x="1489" y="395"/>
                    </a:cubicBezTo>
                    <a:cubicBezTo>
                      <a:pt x="1506" y="404"/>
                      <a:pt x="1590" y="450"/>
                      <a:pt x="1661" y="525"/>
                    </a:cubicBezTo>
                    <a:cubicBezTo>
                      <a:pt x="1755" y="625"/>
                      <a:pt x="1788" y="731"/>
                      <a:pt x="1760" y="843"/>
                    </a:cubicBezTo>
                    <a:cubicBezTo>
                      <a:pt x="1694" y="1104"/>
                      <a:pt x="1346" y="1105"/>
                      <a:pt x="1295" y="1104"/>
                    </a:cubicBezTo>
                    <a:cubicBezTo>
                      <a:pt x="703" y="954"/>
                      <a:pt x="703" y="954"/>
                      <a:pt x="703" y="954"/>
                    </a:cubicBezTo>
                    <a:lnTo>
                      <a:pt x="883" y="241"/>
                    </a:lnTo>
                    <a:close/>
                    <a:moveTo>
                      <a:pt x="542" y="909"/>
                    </a:moveTo>
                    <a:cubicBezTo>
                      <a:pt x="419" y="861"/>
                      <a:pt x="131" y="718"/>
                      <a:pt x="199" y="447"/>
                    </a:cubicBezTo>
                    <a:cubicBezTo>
                      <a:pt x="268" y="173"/>
                      <a:pt x="589" y="187"/>
                      <a:pt x="720" y="204"/>
                    </a:cubicBezTo>
                    <a:lnTo>
                      <a:pt x="542" y="909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04" name="Freeform 31">
                <a:extLst>
                  <a:ext uri="{FF2B5EF4-FFF2-40B4-BE49-F238E27FC236}">
                    <a16:creationId xmlns:a16="http://schemas.microsoft.com/office/drawing/2014/main" id="{FB5B5E5C-1B82-3C91-2DFD-A1C8834A4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" y="2468"/>
                <a:ext cx="200" cy="191"/>
              </a:xfrm>
              <a:custGeom>
                <a:avLst/>
                <a:gdLst>
                  <a:gd name="T0" fmla="*/ 13 w 1339"/>
                  <a:gd name="T1" fmla="*/ 124 h 1277"/>
                  <a:gd name="T2" fmla="*/ 20 w 1339"/>
                  <a:gd name="T3" fmla="*/ 94 h 1277"/>
                  <a:gd name="T4" fmla="*/ 28 w 1339"/>
                  <a:gd name="T5" fmla="*/ 96 h 1277"/>
                  <a:gd name="T6" fmla="*/ 32 w 1339"/>
                  <a:gd name="T7" fmla="*/ 93 h 1277"/>
                  <a:gd name="T8" fmla="*/ 37 w 1339"/>
                  <a:gd name="T9" fmla="*/ 76 h 1277"/>
                  <a:gd name="T10" fmla="*/ 64 w 1339"/>
                  <a:gd name="T11" fmla="*/ 83 h 1277"/>
                  <a:gd name="T12" fmla="*/ 73 w 1339"/>
                  <a:gd name="T13" fmla="*/ 141 h 1277"/>
                  <a:gd name="T14" fmla="*/ 150 w 1339"/>
                  <a:gd name="T15" fmla="*/ 190 h 1277"/>
                  <a:gd name="T16" fmla="*/ 158 w 1339"/>
                  <a:gd name="T17" fmla="*/ 186 h 1277"/>
                  <a:gd name="T18" fmla="*/ 158 w 1339"/>
                  <a:gd name="T19" fmla="*/ 185 h 1277"/>
                  <a:gd name="T20" fmla="*/ 153 w 1339"/>
                  <a:gd name="T21" fmla="*/ 178 h 1277"/>
                  <a:gd name="T22" fmla="*/ 84 w 1339"/>
                  <a:gd name="T23" fmla="*/ 134 h 1277"/>
                  <a:gd name="T24" fmla="*/ 78 w 1339"/>
                  <a:gd name="T25" fmla="*/ 80 h 1277"/>
                  <a:gd name="T26" fmla="*/ 110 w 1339"/>
                  <a:gd name="T27" fmla="*/ 34 h 1277"/>
                  <a:gd name="T28" fmla="*/ 192 w 1339"/>
                  <a:gd name="T29" fmla="*/ 26 h 1277"/>
                  <a:gd name="T30" fmla="*/ 199 w 1339"/>
                  <a:gd name="T31" fmla="*/ 21 h 1277"/>
                  <a:gd name="T32" fmla="*/ 195 w 1339"/>
                  <a:gd name="T33" fmla="*/ 13 h 1277"/>
                  <a:gd name="T34" fmla="*/ 103 w 1339"/>
                  <a:gd name="T35" fmla="*/ 23 h 1277"/>
                  <a:gd name="T36" fmla="*/ 68 w 1339"/>
                  <a:gd name="T37" fmla="*/ 67 h 1277"/>
                  <a:gd name="T38" fmla="*/ 41 w 1339"/>
                  <a:gd name="T39" fmla="*/ 60 h 1277"/>
                  <a:gd name="T40" fmla="*/ 45 w 1339"/>
                  <a:gd name="T41" fmla="*/ 43 h 1277"/>
                  <a:gd name="T42" fmla="*/ 43 w 1339"/>
                  <a:gd name="T43" fmla="*/ 39 h 1277"/>
                  <a:gd name="T44" fmla="*/ 35 w 1339"/>
                  <a:gd name="T45" fmla="*/ 37 h 1277"/>
                  <a:gd name="T46" fmla="*/ 42 w 1339"/>
                  <a:gd name="T47" fmla="*/ 6 h 1277"/>
                  <a:gd name="T48" fmla="*/ 40 w 1339"/>
                  <a:gd name="T49" fmla="*/ 2 h 1277"/>
                  <a:gd name="T50" fmla="*/ 34 w 1339"/>
                  <a:gd name="T51" fmla="*/ 1 h 1277"/>
                  <a:gd name="T52" fmla="*/ 30 w 1339"/>
                  <a:gd name="T53" fmla="*/ 3 h 1277"/>
                  <a:gd name="T54" fmla="*/ 0 w 1339"/>
                  <a:gd name="T55" fmla="*/ 121 h 1277"/>
                  <a:gd name="T56" fmla="*/ 3 w 1339"/>
                  <a:gd name="T57" fmla="*/ 125 h 1277"/>
                  <a:gd name="T58" fmla="*/ 9 w 1339"/>
                  <a:gd name="T59" fmla="*/ 126 h 1277"/>
                  <a:gd name="T60" fmla="*/ 13 w 1339"/>
                  <a:gd name="T61" fmla="*/ 124 h 12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39" h="1277">
                    <a:moveTo>
                      <a:pt x="85" y="829"/>
                    </a:moveTo>
                    <a:cubicBezTo>
                      <a:pt x="137" y="627"/>
                      <a:pt x="137" y="627"/>
                      <a:pt x="137" y="627"/>
                    </a:cubicBezTo>
                    <a:cubicBezTo>
                      <a:pt x="189" y="640"/>
                      <a:pt x="189" y="640"/>
                      <a:pt x="189" y="640"/>
                    </a:cubicBezTo>
                    <a:cubicBezTo>
                      <a:pt x="202" y="643"/>
                      <a:pt x="214" y="636"/>
                      <a:pt x="217" y="624"/>
                    </a:cubicBezTo>
                    <a:cubicBezTo>
                      <a:pt x="246" y="507"/>
                      <a:pt x="246" y="507"/>
                      <a:pt x="246" y="507"/>
                    </a:cubicBezTo>
                    <a:cubicBezTo>
                      <a:pt x="428" y="553"/>
                      <a:pt x="428" y="553"/>
                      <a:pt x="428" y="553"/>
                    </a:cubicBezTo>
                    <a:cubicBezTo>
                      <a:pt x="400" y="698"/>
                      <a:pt x="422" y="829"/>
                      <a:pt x="492" y="942"/>
                    </a:cubicBezTo>
                    <a:cubicBezTo>
                      <a:pt x="649" y="1194"/>
                      <a:pt x="991" y="1270"/>
                      <a:pt x="1006" y="1273"/>
                    </a:cubicBezTo>
                    <a:cubicBezTo>
                      <a:pt x="1028" y="1277"/>
                      <a:pt x="1050" y="1264"/>
                      <a:pt x="1056" y="1241"/>
                    </a:cubicBezTo>
                    <a:cubicBezTo>
                      <a:pt x="1056" y="1240"/>
                      <a:pt x="1056" y="1240"/>
                      <a:pt x="1056" y="1240"/>
                    </a:cubicBezTo>
                    <a:cubicBezTo>
                      <a:pt x="1061" y="1218"/>
                      <a:pt x="1046" y="1195"/>
                      <a:pt x="1023" y="1190"/>
                    </a:cubicBezTo>
                    <a:cubicBezTo>
                      <a:pt x="1020" y="1190"/>
                      <a:pt x="702" y="1120"/>
                      <a:pt x="564" y="898"/>
                    </a:cubicBezTo>
                    <a:cubicBezTo>
                      <a:pt x="499" y="794"/>
                      <a:pt x="483" y="670"/>
                      <a:pt x="519" y="532"/>
                    </a:cubicBezTo>
                    <a:cubicBezTo>
                      <a:pt x="554" y="393"/>
                      <a:pt x="626" y="290"/>
                      <a:pt x="734" y="226"/>
                    </a:cubicBezTo>
                    <a:cubicBezTo>
                      <a:pt x="961" y="92"/>
                      <a:pt x="1279" y="171"/>
                      <a:pt x="1283" y="172"/>
                    </a:cubicBezTo>
                    <a:cubicBezTo>
                      <a:pt x="1305" y="177"/>
                      <a:pt x="1328" y="164"/>
                      <a:pt x="1334" y="141"/>
                    </a:cubicBezTo>
                    <a:cubicBezTo>
                      <a:pt x="1339" y="119"/>
                      <a:pt x="1326" y="96"/>
                      <a:pt x="1304" y="90"/>
                    </a:cubicBezTo>
                    <a:cubicBezTo>
                      <a:pt x="1290" y="87"/>
                      <a:pt x="951" y="0"/>
                      <a:pt x="692" y="154"/>
                    </a:cubicBezTo>
                    <a:cubicBezTo>
                      <a:pt x="581" y="219"/>
                      <a:pt x="501" y="318"/>
                      <a:pt x="456" y="449"/>
                    </a:cubicBezTo>
                    <a:cubicBezTo>
                      <a:pt x="273" y="403"/>
                      <a:pt x="273" y="403"/>
                      <a:pt x="273" y="403"/>
                    </a:cubicBezTo>
                    <a:cubicBezTo>
                      <a:pt x="302" y="286"/>
                      <a:pt x="302" y="286"/>
                      <a:pt x="302" y="286"/>
                    </a:cubicBezTo>
                    <a:cubicBezTo>
                      <a:pt x="305" y="274"/>
                      <a:pt x="298" y="262"/>
                      <a:pt x="286" y="259"/>
                    </a:cubicBezTo>
                    <a:cubicBezTo>
                      <a:pt x="233" y="245"/>
                      <a:pt x="233" y="245"/>
                      <a:pt x="233" y="245"/>
                    </a:cubicBezTo>
                    <a:cubicBezTo>
                      <a:pt x="284" y="43"/>
                      <a:pt x="284" y="43"/>
                      <a:pt x="284" y="43"/>
                    </a:cubicBezTo>
                    <a:cubicBezTo>
                      <a:pt x="287" y="31"/>
                      <a:pt x="280" y="19"/>
                      <a:pt x="268" y="16"/>
                    </a:cubicBezTo>
                    <a:cubicBezTo>
                      <a:pt x="229" y="6"/>
                      <a:pt x="229" y="6"/>
                      <a:pt x="229" y="6"/>
                    </a:cubicBezTo>
                    <a:cubicBezTo>
                      <a:pt x="217" y="3"/>
                      <a:pt x="205" y="10"/>
                      <a:pt x="202" y="23"/>
                    </a:cubicBezTo>
                    <a:cubicBezTo>
                      <a:pt x="3" y="808"/>
                      <a:pt x="3" y="808"/>
                      <a:pt x="3" y="808"/>
                    </a:cubicBezTo>
                    <a:cubicBezTo>
                      <a:pt x="0" y="820"/>
                      <a:pt x="7" y="833"/>
                      <a:pt x="19" y="836"/>
                    </a:cubicBezTo>
                    <a:cubicBezTo>
                      <a:pt x="58" y="845"/>
                      <a:pt x="58" y="845"/>
                      <a:pt x="58" y="845"/>
                    </a:cubicBezTo>
                    <a:cubicBezTo>
                      <a:pt x="70" y="848"/>
                      <a:pt x="82" y="841"/>
                      <a:pt x="85" y="829"/>
                    </a:cubicBez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05" name="Freeform 32">
                <a:extLst>
                  <a:ext uri="{FF2B5EF4-FFF2-40B4-BE49-F238E27FC236}">
                    <a16:creationId xmlns:a16="http://schemas.microsoft.com/office/drawing/2014/main" id="{BFA48DA7-644A-AB3D-7FF3-604E2C2081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3" y="3419"/>
                <a:ext cx="351" cy="351"/>
              </a:xfrm>
              <a:custGeom>
                <a:avLst/>
                <a:gdLst>
                  <a:gd name="T0" fmla="*/ 339 w 2352"/>
                  <a:gd name="T1" fmla="*/ 111 h 2352"/>
                  <a:gd name="T2" fmla="*/ 330 w 2352"/>
                  <a:gd name="T3" fmla="*/ 93 h 2352"/>
                  <a:gd name="T4" fmla="*/ 187 w 2352"/>
                  <a:gd name="T5" fmla="*/ 1 h 2352"/>
                  <a:gd name="T6" fmla="*/ 172 w 2352"/>
                  <a:gd name="T7" fmla="*/ 0 h 2352"/>
                  <a:gd name="T8" fmla="*/ 24 w 2352"/>
                  <a:gd name="T9" fmla="*/ 89 h 2352"/>
                  <a:gd name="T10" fmla="*/ 16 w 2352"/>
                  <a:gd name="T11" fmla="*/ 102 h 2352"/>
                  <a:gd name="T12" fmla="*/ 1 w 2352"/>
                  <a:gd name="T13" fmla="*/ 164 h 2352"/>
                  <a:gd name="T14" fmla="*/ 0 w 2352"/>
                  <a:gd name="T15" fmla="*/ 179 h 2352"/>
                  <a:gd name="T16" fmla="*/ 12 w 2352"/>
                  <a:gd name="T17" fmla="*/ 240 h 2352"/>
                  <a:gd name="T18" fmla="*/ 21 w 2352"/>
                  <a:gd name="T19" fmla="*/ 258 h 2352"/>
                  <a:gd name="T20" fmla="*/ 164 w 2352"/>
                  <a:gd name="T21" fmla="*/ 350 h 2352"/>
                  <a:gd name="T22" fmla="*/ 179 w 2352"/>
                  <a:gd name="T23" fmla="*/ 351 h 2352"/>
                  <a:gd name="T24" fmla="*/ 328 w 2352"/>
                  <a:gd name="T25" fmla="*/ 262 h 2352"/>
                  <a:gd name="T26" fmla="*/ 334 w 2352"/>
                  <a:gd name="T27" fmla="*/ 251 h 2352"/>
                  <a:gd name="T28" fmla="*/ 350 w 2352"/>
                  <a:gd name="T29" fmla="*/ 187 h 2352"/>
                  <a:gd name="T30" fmla="*/ 351 w 2352"/>
                  <a:gd name="T31" fmla="*/ 172 h 2352"/>
                  <a:gd name="T32" fmla="*/ 246 w 2352"/>
                  <a:gd name="T33" fmla="*/ 266 h 2352"/>
                  <a:gd name="T34" fmla="*/ 183 w 2352"/>
                  <a:gd name="T35" fmla="*/ 260 h 2352"/>
                  <a:gd name="T36" fmla="*/ 183 w 2352"/>
                  <a:gd name="T37" fmla="*/ 16 h 2352"/>
                  <a:gd name="T38" fmla="*/ 248 w 2352"/>
                  <a:gd name="T39" fmla="*/ 91 h 2352"/>
                  <a:gd name="T40" fmla="*/ 183 w 2352"/>
                  <a:gd name="T41" fmla="*/ 168 h 2352"/>
                  <a:gd name="T42" fmla="*/ 253 w 2352"/>
                  <a:gd name="T43" fmla="*/ 109 h 2352"/>
                  <a:gd name="T44" fmla="*/ 261 w 2352"/>
                  <a:gd name="T45" fmla="*/ 183 h 2352"/>
                  <a:gd name="T46" fmla="*/ 252 w 2352"/>
                  <a:gd name="T47" fmla="*/ 246 h 2352"/>
                  <a:gd name="T48" fmla="*/ 261 w 2352"/>
                  <a:gd name="T49" fmla="*/ 183 h 2352"/>
                  <a:gd name="T50" fmla="*/ 269 w 2352"/>
                  <a:gd name="T51" fmla="*/ 111 h 2352"/>
                  <a:gd name="T52" fmla="*/ 321 w 2352"/>
                  <a:gd name="T53" fmla="*/ 108 h 2352"/>
                  <a:gd name="T54" fmla="*/ 276 w 2352"/>
                  <a:gd name="T55" fmla="*/ 168 h 2352"/>
                  <a:gd name="T56" fmla="*/ 276 w 2352"/>
                  <a:gd name="T57" fmla="*/ 183 h 2352"/>
                  <a:gd name="T58" fmla="*/ 321 w 2352"/>
                  <a:gd name="T59" fmla="*/ 243 h 2352"/>
                  <a:gd name="T60" fmla="*/ 269 w 2352"/>
                  <a:gd name="T61" fmla="*/ 240 h 2352"/>
                  <a:gd name="T62" fmla="*/ 264 w 2352"/>
                  <a:gd name="T63" fmla="*/ 91 h 2352"/>
                  <a:gd name="T64" fmla="*/ 228 w 2352"/>
                  <a:gd name="T65" fmla="*/ 24 h 2352"/>
                  <a:gd name="T66" fmla="*/ 238 w 2352"/>
                  <a:gd name="T67" fmla="*/ 313 h 2352"/>
                  <a:gd name="T68" fmla="*/ 311 w 2352"/>
                  <a:gd name="T69" fmla="*/ 260 h 2352"/>
                  <a:gd name="T70" fmla="*/ 228 w 2352"/>
                  <a:gd name="T71" fmla="*/ 327 h 2352"/>
                  <a:gd name="T72" fmla="*/ 168 w 2352"/>
                  <a:gd name="T73" fmla="*/ 335 h 2352"/>
                  <a:gd name="T74" fmla="*/ 103 w 2352"/>
                  <a:gd name="T75" fmla="*/ 260 h 2352"/>
                  <a:gd name="T76" fmla="*/ 75 w 2352"/>
                  <a:gd name="T77" fmla="*/ 187 h 2352"/>
                  <a:gd name="T78" fmla="*/ 31 w 2352"/>
                  <a:gd name="T79" fmla="*/ 246 h 2352"/>
                  <a:gd name="T80" fmla="*/ 16 w 2352"/>
                  <a:gd name="T81" fmla="*/ 183 h 2352"/>
                  <a:gd name="T82" fmla="*/ 105 w 2352"/>
                  <a:gd name="T83" fmla="*/ 85 h 2352"/>
                  <a:gd name="T84" fmla="*/ 168 w 2352"/>
                  <a:gd name="T85" fmla="*/ 91 h 2352"/>
                  <a:gd name="T86" fmla="*/ 91 w 2352"/>
                  <a:gd name="T87" fmla="*/ 164 h 2352"/>
                  <a:gd name="T88" fmla="*/ 168 w 2352"/>
                  <a:gd name="T89" fmla="*/ 105 h 2352"/>
                  <a:gd name="T90" fmla="*/ 98 w 2352"/>
                  <a:gd name="T91" fmla="*/ 242 h 2352"/>
                  <a:gd name="T92" fmla="*/ 168 w 2352"/>
                  <a:gd name="T93" fmla="*/ 183 h 2352"/>
                  <a:gd name="T94" fmla="*/ 98 w 2352"/>
                  <a:gd name="T95" fmla="*/ 242 h 2352"/>
                  <a:gd name="T96" fmla="*/ 75 w 2352"/>
                  <a:gd name="T97" fmla="*/ 168 h 2352"/>
                  <a:gd name="T98" fmla="*/ 30 w 2352"/>
                  <a:gd name="T99" fmla="*/ 108 h 2352"/>
                  <a:gd name="T100" fmla="*/ 82 w 2352"/>
                  <a:gd name="T101" fmla="*/ 111 h 2352"/>
                  <a:gd name="T102" fmla="*/ 87 w 2352"/>
                  <a:gd name="T103" fmla="*/ 91 h 2352"/>
                  <a:gd name="T104" fmla="*/ 107 w 2352"/>
                  <a:gd name="T105" fmla="*/ 31 h 2352"/>
                  <a:gd name="T106" fmla="*/ 45 w 2352"/>
                  <a:gd name="T107" fmla="*/ 267 h 2352"/>
                  <a:gd name="T108" fmla="*/ 88 w 2352"/>
                  <a:gd name="T109" fmla="*/ 263 h 2352"/>
                  <a:gd name="T110" fmla="*/ 107 w 2352"/>
                  <a:gd name="T111" fmla="*/ 320 h 23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352" h="2352">
                    <a:moveTo>
                      <a:pt x="2351" y="1142"/>
                    </a:moveTo>
                    <a:cubicBezTo>
                      <a:pt x="2348" y="1100"/>
                      <a:pt x="2348" y="1100"/>
                      <a:pt x="2348" y="1100"/>
                    </a:cubicBezTo>
                    <a:cubicBezTo>
                      <a:pt x="2340" y="976"/>
                      <a:pt x="2314" y="857"/>
                      <a:pt x="2269" y="747"/>
                    </a:cubicBezTo>
                    <a:cubicBezTo>
                      <a:pt x="2242" y="679"/>
                      <a:pt x="2242" y="679"/>
                      <a:pt x="2242" y="679"/>
                    </a:cubicBezTo>
                    <a:cubicBezTo>
                      <a:pt x="2242" y="676"/>
                      <a:pt x="2240" y="673"/>
                      <a:pt x="2239" y="671"/>
                    </a:cubicBezTo>
                    <a:cubicBezTo>
                      <a:pt x="2213" y="621"/>
                      <a:pt x="2213" y="621"/>
                      <a:pt x="2213" y="621"/>
                    </a:cubicBezTo>
                    <a:cubicBezTo>
                      <a:pt x="2211" y="618"/>
                      <a:pt x="2209" y="615"/>
                      <a:pt x="2206" y="613"/>
                    </a:cubicBezTo>
                    <a:cubicBezTo>
                      <a:pt x="2195" y="594"/>
                      <a:pt x="2195" y="594"/>
                      <a:pt x="2195" y="594"/>
                    </a:cubicBezTo>
                    <a:cubicBezTo>
                      <a:pt x="1999" y="251"/>
                      <a:pt x="1647" y="31"/>
                      <a:pt x="1252" y="5"/>
                    </a:cubicBezTo>
                    <a:cubicBezTo>
                      <a:pt x="1214" y="3"/>
                      <a:pt x="1214" y="3"/>
                      <a:pt x="1214" y="3"/>
                    </a:cubicBezTo>
                    <a:cubicBezTo>
                      <a:pt x="1210" y="1"/>
                      <a:pt x="1207" y="0"/>
                      <a:pt x="1202" y="0"/>
                    </a:cubicBezTo>
                    <a:cubicBezTo>
                      <a:pt x="1151" y="0"/>
                      <a:pt x="1151" y="0"/>
                      <a:pt x="1151" y="0"/>
                    </a:cubicBezTo>
                    <a:cubicBezTo>
                      <a:pt x="1147" y="0"/>
                      <a:pt x="1143" y="1"/>
                      <a:pt x="1140" y="3"/>
                    </a:cubicBezTo>
                    <a:cubicBezTo>
                      <a:pt x="1101" y="5"/>
                      <a:pt x="1101" y="5"/>
                      <a:pt x="1101" y="5"/>
                    </a:cubicBezTo>
                    <a:cubicBezTo>
                      <a:pt x="707" y="31"/>
                      <a:pt x="354" y="251"/>
                      <a:pt x="158" y="594"/>
                    </a:cubicBezTo>
                    <a:cubicBezTo>
                      <a:pt x="147" y="614"/>
                      <a:pt x="147" y="614"/>
                      <a:pt x="147" y="614"/>
                    </a:cubicBezTo>
                    <a:cubicBezTo>
                      <a:pt x="144" y="616"/>
                      <a:pt x="142" y="618"/>
                      <a:pt x="140" y="621"/>
                    </a:cubicBezTo>
                    <a:cubicBezTo>
                      <a:pt x="109" y="681"/>
                      <a:pt x="109" y="681"/>
                      <a:pt x="109" y="681"/>
                    </a:cubicBezTo>
                    <a:cubicBezTo>
                      <a:pt x="109" y="682"/>
                      <a:pt x="109" y="683"/>
                      <a:pt x="108" y="684"/>
                    </a:cubicBezTo>
                    <a:cubicBezTo>
                      <a:pt x="83" y="746"/>
                      <a:pt x="83" y="746"/>
                      <a:pt x="83" y="746"/>
                    </a:cubicBezTo>
                    <a:cubicBezTo>
                      <a:pt x="39" y="857"/>
                      <a:pt x="13" y="976"/>
                      <a:pt x="5" y="1100"/>
                    </a:cubicBezTo>
                    <a:cubicBezTo>
                      <a:pt x="3" y="1140"/>
                      <a:pt x="3" y="1140"/>
                      <a:pt x="3" y="1140"/>
                    </a:cubicBezTo>
                    <a:cubicBezTo>
                      <a:pt x="1" y="1143"/>
                      <a:pt x="0" y="1147"/>
                      <a:pt x="0" y="1150"/>
                    </a:cubicBezTo>
                    <a:cubicBezTo>
                      <a:pt x="0" y="1202"/>
                      <a:pt x="0" y="1202"/>
                      <a:pt x="0" y="1202"/>
                    </a:cubicBezTo>
                    <a:cubicBezTo>
                      <a:pt x="0" y="1206"/>
                      <a:pt x="1" y="1209"/>
                      <a:pt x="3" y="1212"/>
                    </a:cubicBezTo>
                    <a:cubicBezTo>
                      <a:pt x="5" y="1252"/>
                      <a:pt x="5" y="1252"/>
                      <a:pt x="5" y="1252"/>
                    </a:cubicBezTo>
                    <a:cubicBezTo>
                      <a:pt x="13" y="1376"/>
                      <a:pt x="40" y="1495"/>
                      <a:pt x="83" y="1606"/>
                    </a:cubicBezTo>
                    <a:cubicBezTo>
                      <a:pt x="108" y="1669"/>
                      <a:pt x="108" y="1669"/>
                      <a:pt x="108" y="1669"/>
                    </a:cubicBezTo>
                    <a:cubicBezTo>
                      <a:pt x="109" y="1670"/>
                      <a:pt x="109" y="1671"/>
                      <a:pt x="109" y="1671"/>
                    </a:cubicBezTo>
                    <a:cubicBezTo>
                      <a:pt x="140" y="1731"/>
                      <a:pt x="140" y="1731"/>
                      <a:pt x="140" y="1731"/>
                    </a:cubicBezTo>
                    <a:cubicBezTo>
                      <a:pt x="142" y="1734"/>
                      <a:pt x="144" y="1737"/>
                      <a:pt x="147" y="1739"/>
                    </a:cubicBezTo>
                    <a:cubicBezTo>
                      <a:pt x="158" y="1758"/>
                      <a:pt x="158" y="1758"/>
                      <a:pt x="158" y="1758"/>
                    </a:cubicBezTo>
                    <a:cubicBezTo>
                      <a:pt x="354" y="2101"/>
                      <a:pt x="707" y="2322"/>
                      <a:pt x="1101" y="2347"/>
                    </a:cubicBezTo>
                    <a:cubicBezTo>
                      <a:pt x="1141" y="2350"/>
                      <a:pt x="1141" y="2350"/>
                      <a:pt x="1141" y="2350"/>
                    </a:cubicBezTo>
                    <a:cubicBezTo>
                      <a:pt x="1144" y="2351"/>
                      <a:pt x="1147" y="2352"/>
                      <a:pt x="1151" y="2352"/>
                    </a:cubicBezTo>
                    <a:cubicBezTo>
                      <a:pt x="1202" y="2352"/>
                      <a:pt x="1202" y="2352"/>
                      <a:pt x="1202" y="2352"/>
                    </a:cubicBezTo>
                    <a:cubicBezTo>
                      <a:pt x="1206" y="2352"/>
                      <a:pt x="1209" y="2351"/>
                      <a:pt x="1212" y="2350"/>
                    </a:cubicBezTo>
                    <a:cubicBezTo>
                      <a:pt x="1252" y="2347"/>
                      <a:pt x="1252" y="2347"/>
                      <a:pt x="1252" y="2347"/>
                    </a:cubicBezTo>
                    <a:cubicBezTo>
                      <a:pt x="1647" y="2322"/>
                      <a:pt x="1999" y="2101"/>
                      <a:pt x="2195" y="1758"/>
                    </a:cubicBezTo>
                    <a:cubicBezTo>
                      <a:pt x="2206" y="1739"/>
                      <a:pt x="2206" y="1739"/>
                      <a:pt x="2206" y="1739"/>
                    </a:cubicBezTo>
                    <a:cubicBezTo>
                      <a:pt x="2209" y="1737"/>
                      <a:pt x="2211" y="1734"/>
                      <a:pt x="2213" y="1731"/>
                    </a:cubicBezTo>
                    <a:cubicBezTo>
                      <a:pt x="2240" y="1679"/>
                      <a:pt x="2240" y="1679"/>
                      <a:pt x="2240" y="1679"/>
                    </a:cubicBezTo>
                    <a:cubicBezTo>
                      <a:pt x="2241" y="1678"/>
                      <a:pt x="2241" y="1676"/>
                      <a:pt x="2242" y="1675"/>
                    </a:cubicBezTo>
                    <a:cubicBezTo>
                      <a:pt x="2269" y="1606"/>
                      <a:pt x="2269" y="1606"/>
                      <a:pt x="2269" y="1606"/>
                    </a:cubicBezTo>
                    <a:cubicBezTo>
                      <a:pt x="2314" y="1496"/>
                      <a:pt x="2340" y="1377"/>
                      <a:pt x="2348" y="1252"/>
                    </a:cubicBezTo>
                    <a:cubicBezTo>
                      <a:pt x="2351" y="1210"/>
                      <a:pt x="2351" y="1210"/>
                      <a:pt x="2351" y="1210"/>
                    </a:cubicBezTo>
                    <a:cubicBezTo>
                      <a:pt x="2352" y="1208"/>
                      <a:pt x="2352" y="1205"/>
                      <a:pt x="2352" y="1202"/>
                    </a:cubicBezTo>
                    <a:cubicBezTo>
                      <a:pt x="2352" y="1150"/>
                      <a:pt x="2352" y="1150"/>
                      <a:pt x="2352" y="1150"/>
                    </a:cubicBezTo>
                    <a:cubicBezTo>
                      <a:pt x="2352" y="1148"/>
                      <a:pt x="2352" y="1145"/>
                      <a:pt x="2351" y="1142"/>
                    </a:cubicBezTo>
                    <a:close/>
                    <a:moveTo>
                      <a:pt x="1664" y="1743"/>
                    </a:moveTo>
                    <a:cubicBezTo>
                      <a:pt x="1648" y="1783"/>
                      <a:pt x="1648" y="1783"/>
                      <a:pt x="1648" y="1783"/>
                    </a:cubicBezTo>
                    <a:cubicBezTo>
                      <a:pt x="1556" y="2028"/>
                      <a:pt x="1419" y="2188"/>
                      <a:pt x="1263" y="2234"/>
                    </a:cubicBezTo>
                    <a:cubicBezTo>
                      <a:pt x="1225" y="2245"/>
                      <a:pt x="1225" y="2245"/>
                      <a:pt x="1225" y="2245"/>
                    </a:cubicBezTo>
                    <a:cubicBezTo>
                      <a:pt x="1225" y="1743"/>
                      <a:pt x="1225" y="1743"/>
                      <a:pt x="1225" y="1743"/>
                    </a:cubicBezTo>
                    <a:lnTo>
                      <a:pt x="1664" y="1743"/>
                    </a:lnTo>
                    <a:close/>
                    <a:moveTo>
                      <a:pt x="1225" y="609"/>
                    </a:moveTo>
                    <a:cubicBezTo>
                      <a:pt x="1225" y="107"/>
                      <a:pt x="1225" y="107"/>
                      <a:pt x="1225" y="107"/>
                    </a:cubicBezTo>
                    <a:cubicBezTo>
                      <a:pt x="1263" y="118"/>
                      <a:pt x="1263" y="118"/>
                      <a:pt x="1263" y="118"/>
                    </a:cubicBezTo>
                    <a:cubicBezTo>
                      <a:pt x="1419" y="164"/>
                      <a:pt x="1556" y="324"/>
                      <a:pt x="1648" y="569"/>
                    </a:cubicBezTo>
                    <a:cubicBezTo>
                      <a:pt x="1664" y="609"/>
                      <a:pt x="1664" y="609"/>
                      <a:pt x="1664" y="609"/>
                    </a:cubicBezTo>
                    <a:lnTo>
                      <a:pt x="1225" y="609"/>
                    </a:lnTo>
                    <a:close/>
                    <a:moveTo>
                      <a:pt x="1747" y="1128"/>
                    </a:moveTo>
                    <a:cubicBezTo>
                      <a:pt x="1225" y="1128"/>
                      <a:pt x="1225" y="1128"/>
                      <a:pt x="1225" y="1128"/>
                    </a:cubicBezTo>
                    <a:cubicBezTo>
                      <a:pt x="1225" y="706"/>
                      <a:pt x="1225" y="706"/>
                      <a:pt x="1225" y="706"/>
                    </a:cubicBezTo>
                    <a:cubicBezTo>
                      <a:pt x="1690" y="706"/>
                      <a:pt x="1690" y="706"/>
                      <a:pt x="1690" y="706"/>
                    </a:cubicBezTo>
                    <a:cubicBezTo>
                      <a:pt x="1695" y="728"/>
                      <a:pt x="1695" y="728"/>
                      <a:pt x="1695" y="728"/>
                    </a:cubicBezTo>
                    <a:cubicBezTo>
                      <a:pt x="1723" y="838"/>
                      <a:pt x="1740" y="962"/>
                      <a:pt x="1745" y="1097"/>
                    </a:cubicBezTo>
                    <a:lnTo>
                      <a:pt x="1747" y="1128"/>
                    </a:lnTo>
                    <a:close/>
                    <a:moveTo>
                      <a:pt x="1747" y="1224"/>
                    </a:moveTo>
                    <a:cubicBezTo>
                      <a:pt x="1745" y="1255"/>
                      <a:pt x="1745" y="1255"/>
                      <a:pt x="1745" y="1255"/>
                    </a:cubicBezTo>
                    <a:cubicBezTo>
                      <a:pt x="1740" y="1391"/>
                      <a:pt x="1724" y="1512"/>
                      <a:pt x="1695" y="1624"/>
                    </a:cubicBezTo>
                    <a:cubicBezTo>
                      <a:pt x="1690" y="1647"/>
                      <a:pt x="1690" y="1647"/>
                      <a:pt x="1690" y="1647"/>
                    </a:cubicBezTo>
                    <a:cubicBezTo>
                      <a:pt x="1225" y="1647"/>
                      <a:pt x="1225" y="1647"/>
                      <a:pt x="1225" y="1647"/>
                    </a:cubicBezTo>
                    <a:cubicBezTo>
                      <a:pt x="1225" y="1224"/>
                      <a:pt x="1225" y="1224"/>
                      <a:pt x="1225" y="1224"/>
                    </a:cubicBezTo>
                    <a:lnTo>
                      <a:pt x="1747" y="1224"/>
                    </a:lnTo>
                    <a:close/>
                    <a:moveTo>
                      <a:pt x="1851" y="1128"/>
                    </a:moveTo>
                    <a:cubicBezTo>
                      <a:pt x="1850" y="1100"/>
                      <a:pt x="1850" y="1100"/>
                      <a:pt x="1850" y="1100"/>
                    </a:cubicBezTo>
                    <a:cubicBezTo>
                      <a:pt x="1845" y="973"/>
                      <a:pt x="1830" y="853"/>
                      <a:pt x="1804" y="742"/>
                    </a:cubicBezTo>
                    <a:cubicBezTo>
                      <a:pt x="1796" y="706"/>
                      <a:pt x="1796" y="706"/>
                      <a:pt x="1796" y="706"/>
                    </a:cubicBezTo>
                    <a:cubicBezTo>
                      <a:pt x="2143" y="706"/>
                      <a:pt x="2143" y="706"/>
                      <a:pt x="2143" y="706"/>
                    </a:cubicBezTo>
                    <a:cubicBezTo>
                      <a:pt x="2151" y="723"/>
                      <a:pt x="2151" y="723"/>
                      <a:pt x="2151" y="723"/>
                    </a:cubicBezTo>
                    <a:cubicBezTo>
                      <a:pt x="2205" y="837"/>
                      <a:pt x="2237" y="963"/>
                      <a:pt x="2247" y="1096"/>
                    </a:cubicBezTo>
                    <a:cubicBezTo>
                      <a:pt x="2249" y="1128"/>
                      <a:pt x="2249" y="1128"/>
                      <a:pt x="2249" y="1128"/>
                    </a:cubicBezTo>
                    <a:lnTo>
                      <a:pt x="1851" y="1128"/>
                    </a:lnTo>
                    <a:close/>
                    <a:moveTo>
                      <a:pt x="1804" y="1610"/>
                    </a:moveTo>
                    <a:cubicBezTo>
                      <a:pt x="1830" y="1500"/>
                      <a:pt x="1845" y="1379"/>
                      <a:pt x="1850" y="1253"/>
                    </a:cubicBezTo>
                    <a:cubicBezTo>
                      <a:pt x="1851" y="1224"/>
                      <a:pt x="1851" y="1224"/>
                      <a:pt x="1851" y="1224"/>
                    </a:cubicBezTo>
                    <a:cubicBezTo>
                      <a:pt x="2249" y="1224"/>
                      <a:pt x="2249" y="1224"/>
                      <a:pt x="2249" y="1224"/>
                    </a:cubicBezTo>
                    <a:cubicBezTo>
                      <a:pt x="2247" y="1256"/>
                      <a:pt x="2247" y="1256"/>
                      <a:pt x="2247" y="1256"/>
                    </a:cubicBezTo>
                    <a:cubicBezTo>
                      <a:pt x="2237" y="1389"/>
                      <a:pt x="2205" y="1515"/>
                      <a:pt x="2151" y="1630"/>
                    </a:cubicBezTo>
                    <a:cubicBezTo>
                      <a:pt x="2143" y="1647"/>
                      <a:pt x="2143" y="1647"/>
                      <a:pt x="2143" y="1647"/>
                    </a:cubicBezTo>
                    <a:cubicBezTo>
                      <a:pt x="1796" y="1647"/>
                      <a:pt x="1796" y="1647"/>
                      <a:pt x="1796" y="1647"/>
                    </a:cubicBezTo>
                    <a:lnTo>
                      <a:pt x="1804" y="1610"/>
                    </a:lnTo>
                    <a:close/>
                    <a:moveTo>
                      <a:pt x="2053" y="562"/>
                    </a:moveTo>
                    <a:cubicBezTo>
                      <a:pt x="2086" y="609"/>
                      <a:pt x="2086" y="609"/>
                      <a:pt x="2086" y="609"/>
                    </a:cubicBezTo>
                    <a:cubicBezTo>
                      <a:pt x="1768" y="609"/>
                      <a:pt x="1768" y="609"/>
                      <a:pt x="1768" y="609"/>
                    </a:cubicBezTo>
                    <a:cubicBezTo>
                      <a:pt x="1761" y="589"/>
                      <a:pt x="1761" y="589"/>
                      <a:pt x="1761" y="589"/>
                    </a:cubicBezTo>
                    <a:cubicBezTo>
                      <a:pt x="1717" y="455"/>
                      <a:pt x="1662" y="343"/>
                      <a:pt x="1596" y="253"/>
                    </a:cubicBezTo>
                    <a:cubicBezTo>
                      <a:pt x="1528" y="159"/>
                      <a:pt x="1528" y="159"/>
                      <a:pt x="1528" y="159"/>
                    </a:cubicBezTo>
                    <a:cubicBezTo>
                      <a:pt x="1633" y="209"/>
                      <a:pt x="1633" y="209"/>
                      <a:pt x="1633" y="209"/>
                    </a:cubicBezTo>
                    <a:cubicBezTo>
                      <a:pt x="1804" y="290"/>
                      <a:pt x="1945" y="409"/>
                      <a:pt x="2053" y="562"/>
                    </a:cubicBezTo>
                    <a:close/>
                    <a:moveTo>
                      <a:pt x="1596" y="2099"/>
                    </a:moveTo>
                    <a:cubicBezTo>
                      <a:pt x="1662" y="2009"/>
                      <a:pt x="1717" y="1896"/>
                      <a:pt x="1761" y="1763"/>
                    </a:cubicBezTo>
                    <a:cubicBezTo>
                      <a:pt x="1767" y="1743"/>
                      <a:pt x="1767" y="1743"/>
                      <a:pt x="1767" y="1743"/>
                    </a:cubicBezTo>
                    <a:cubicBezTo>
                      <a:pt x="2086" y="1743"/>
                      <a:pt x="2086" y="1743"/>
                      <a:pt x="2086" y="1743"/>
                    </a:cubicBezTo>
                    <a:cubicBezTo>
                      <a:pt x="2053" y="1790"/>
                      <a:pt x="2053" y="1790"/>
                      <a:pt x="2053" y="1790"/>
                    </a:cubicBezTo>
                    <a:cubicBezTo>
                      <a:pt x="1946" y="1942"/>
                      <a:pt x="1801" y="2064"/>
                      <a:pt x="1633" y="2143"/>
                    </a:cubicBezTo>
                    <a:cubicBezTo>
                      <a:pt x="1528" y="2193"/>
                      <a:pt x="1528" y="2193"/>
                      <a:pt x="1528" y="2193"/>
                    </a:cubicBezTo>
                    <a:lnTo>
                      <a:pt x="1596" y="2099"/>
                    </a:lnTo>
                    <a:close/>
                    <a:moveTo>
                      <a:pt x="1129" y="1743"/>
                    </a:moveTo>
                    <a:cubicBezTo>
                      <a:pt x="1129" y="2245"/>
                      <a:pt x="1129" y="2245"/>
                      <a:pt x="1129" y="2245"/>
                    </a:cubicBezTo>
                    <a:cubicBezTo>
                      <a:pt x="1091" y="2234"/>
                      <a:pt x="1091" y="2234"/>
                      <a:pt x="1091" y="2234"/>
                    </a:cubicBezTo>
                    <a:cubicBezTo>
                      <a:pt x="934" y="2188"/>
                      <a:pt x="797" y="2028"/>
                      <a:pt x="705" y="1783"/>
                    </a:cubicBezTo>
                    <a:cubicBezTo>
                      <a:pt x="690" y="1743"/>
                      <a:pt x="690" y="1743"/>
                      <a:pt x="690" y="1743"/>
                    </a:cubicBezTo>
                    <a:lnTo>
                      <a:pt x="1129" y="1743"/>
                    </a:lnTo>
                    <a:close/>
                    <a:moveTo>
                      <a:pt x="502" y="1224"/>
                    </a:moveTo>
                    <a:cubicBezTo>
                      <a:pt x="503" y="1253"/>
                      <a:pt x="503" y="1253"/>
                      <a:pt x="503" y="1253"/>
                    </a:cubicBezTo>
                    <a:cubicBezTo>
                      <a:pt x="507" y="1376"/>
                      <a:pt x="523" y="1496"/>
                      <a:pt x="549" y="1610"/>
                    </a:cubicBezTo>
                    <a:cubicBezTo>
                      <a:pt x="557" y="1647"/>
                      <a:pt x="557" y="1647"/>
                      <a:pt x="557" y="1647"/>
                    </a:cubicBezTo>
                    <a:cubicBezTo>
                      <a:pt x="209" y="1647"/>
                      <a:pt x="209" y="1647"/>
                      <a:pt x="209" y="1647"/>
                    </a:cubicBezTo>
                    <a:cubicBezTo>
                      <a:pt x="201" y="1630"/>
                      <a:pt x="201" y="1630"/>
                      <a:pt x="201" y="1630"/>
                    </a:cubicBezTo>
                    <a:cubicBezTo>
                      <a:pt x="148" y="1514"/>
                      <a:pt x="116" y="1389"/>
                      <a:pt x="106" y="1256"/>
                    </a:cubicBezTo>
                    <a:cubicBezTo>
                      <a:pt x="104" y="1224"/>
                      <a:pt x="104" y="1224"/>
                      <a:pt x="104" y="1224"/>
                    </a:cubicBezTo>
                    <a:lnTo>
                      <a:pt x="502" y="1224"/>
                    </a:lnTo>
                    <a:close/>
                    <a:moveTo>
                      <a:pt x="690" y="609"/>
                    </a:moveTo>
                    <a:cubicBezTo>
                      <a:pt x="705" y="569"/>
                      <a:pt x="705" y="569"/>
                      <a:pt x="705" y="569"/>
                    </a:cubicBezTo>
                    <a:cubicBezTo>
                      <a:pt x="798" y="324"/>
                      <a:pt x="935" y="164"/>
                      <a:pt x="1091" y="118"/>
                    </a:cubicBezTo>
                    <a:cubicBezTo>
                      <a:pt x="1129" y="107"/>
                      <a:pt x="1129" y="107"/>
                      <a:pt x="1129" y="107"/>
                    </a:cubicBezTo>
                    <a:cubicBezTo>
                      <a:pt x="1129" y="609"/>
                      <a:pt x="1129" y="609"/>
                      <a:pt x="1129" y="609"/>
                    </a:cubicBezTo>
                    <a:lnTo>
                      <a:pt x="690" y="609"/>
                    </a:lnTo>
                    <a:close/>
                    <a:moveTo>
                      <a:pt x="606" y="1128"/>
                    </a:moveTo>
                    <a:cubicBezTo>
                      <a:pt x="607" y="1097"/>
                      <a:pt x="607" y="1097"/>
                      <a:pt x="607" y="1097"/>
                    </a:cubicBezTo>
                    <a:cubicBezTo>
                      <a:pt x="613" y="959"/>
                      <a:pt x="630" y="838"/>
                      <a:pt x="658" y="728"/>
                    </a:cubicBezTo>
                    <a:cubicBezTo>
                      <a:pt x="664" y="706"/>
                      <a:pt x="664" y="706"/>
                      <a:pt x="664" y="706"/>
                    </a:cubicBezTo>
                    <a:cubicBezTo>
                      <a:pt x="1129" y="706"/>
                      <a:pt x="1129" y="706"/>
                      <a:pt x="1129" y="706"/>
                    </a:cubicBezTo>
                    <a:cubicBezTo>
                      <a:pt x="1129" y="1128"/>
                      <a:pt x="1129" y="1128"/>
                      <a:pt x="1129" y="1128"/>
                    </a:cubicBezTo>
                    <a:lnTo>
                      <a:pt x="606" y="1128"/>
                    </a:lnTo>
                    <a:close/>
                    <a:moveTo>
                      <a:pt x="658" y="1624"/>
                    </a:moveTo>
                    <a:cubicBezTo>
                      <a:pt x="630" y="1514"/>
                      <a:pt x="613" y="1393"/>
                      <a:pt x="607" y="1255"/>
                    </a:cubicBezTo>
                    <a:cubicBezTo>
                      <a:pt x="606" y="1224"/>
                      <a:pt x="606" y="1224"/>
                      <a:pt x="606" y="1224"/>
                    </a:cubicBezTo>
                    <a:cubicBezTo>
                      <a:pt x="1129" y="1224"/>
                      <a:pt x="1129" y="1224"/>
                      <a:pt x="1129" y="1224"/>
                    </a:cubicBezTo>
                    <a:cubicBezTo>
                      <a:pt x="1129" y="1647"/>
                      <a:pt x="1129" y="1647"/>
                      <a:pt x="1129" y="1647"/>
                    </a:cubicBezTo>
                    <a:cubicBezTo>
                      <a:pt x="664" y="1647"/>
                      <a:pt x="664" y="1647"/>
                      <a:pt x="664" y="1647"/>
                    </a:cubicBezTo>
                    <a:lnTo>
                      <a:pt x="658" y="1624"/>
                    </a:lnTo>
                    <a:close/>
                    <a:moveTo>
                      <a:pt x="549" y="742"/>
                    </a:moveTo>
                    <a:cubicBezTo>
                      <a:pt x="523" y="857"/>
                      <a:pt x="507" y="977"/>
                      <a:pt x="503" y="1100"/>
                    </a:cubicBezTo>
                    <a:cubicBezTo>
                      <a:pt x="502" y="1128"/>
                      <a:pt x="502" y="1128"/>
                      <a:pt x="502" y="1128"/>
                    </a:cubicBezTo>
                    <a:cubicBezTo>
                      <a:pt x="104" y="1128"/>
                      <a:pt x="104" y="1128"/>
                      <a:pt x="104" y="1128"/>
                    </a:cubicBezTo>
                    <a:cubicBezTo>
                      <a:pt x="106" y="1096"/>
                      <a:pt x="106" y="1096"/>
                      <a:pt x="106" y="1096"/>
                    </a:cubicBezTo>
                    <a:cubicBezTo>
                      <a:pt x="116" y="963"/>
                      <a:pt x="148" y="838"/>
                      <a:pt x="202" y="723"/>
                    </a:cubicBezTo>
                    <a:cubicBezTo>
                      <a:pt x="210" y="706"/>
                      <a:pt x="210" y="706"/>
                      <a:pt x="210" y="706"/>
                    </a:cubicBezTo>
                    <a:cubicBezTo>
                      <a:pt x="557" y="706"/>
                      <a:pt x="557" y="706"/>
                      <a:pt x="557" y="706"/>
                    </a:cubicBezTo>
                    <a:lnTo>
                      <a:pt x="549" y="742"/>
                    </a:lnTo>
                    <a:close/>
                    <a:moveTo>
                      <a:pt x="757" y="253"/>
                    </a:moveTo>
                    <a:cubicBezTo>
                      <a:pt x="691" y="343"/>
                      <a:pt x="636" y="456"/>
                      <a:pt x="592" y="589"/>
                    </a:cubicBezTo>
                    <a:cubicBezTo>
                      <a:pt x="585" y="609"/>
                      <a:pt x="585" y="609"/>
                      <a:pt x="585" y="609"/>
                    </a:cubicBezTo>
                    <a:cubicBezTo>
                      <a:pt x="268" y="609"/>
                      <a:pt x="268" y="609"/>
                      <a:pt x="268" y="609"/>
                    </a:cubicBezTo>
                    <a:cubicBezTo>
                      <a:pt x="301" y="562"/>
                      <a:pt x="301" y="562"/>
                      <a:pt x="301" y="562"/>
                    </a:cubicBezTo>
                    <a:cubicBezTo>
                      <a:pt x="408" y="408"/>
                      <a:pt x="549" y="289"/>
                      <a:pt x="720" y="209"/>
                    </a:cubicBezTo>
                    <a:cubicBezTo>
                      <a:pt x="825" y="159"/>
                      <a:pt x="825" y="159"/>
                      <a:pt x="825" y="159"/>
                    </a:cubicBezTo>
                    <a:lnTo>
                      <a:pt x="757" y="253"/>
                    </a:lnTo>
                    <a:close/>
                    <a:moveTo>
                      <a:pt x="301" y="1790"/>
                    </a:moveTo>
                    <a:cubicBezTo>
                      <a:pt x="268" y="1743"/>
                      <a:pt x="268" y="1743"/>
                      <a:pt x="268" y="1743"/>
                    </a:cubicBezTo>
                    <a:cubicBezTo>
                      <a:pt x="585" y="1743"/>
                      <a:pt x="585" y="1743"/>
                      <a:pt x="585" y="1743"/>
                    </a:cubicBezTo>
                    <a:cubicBezTo>
                      <a:pt x="592" y="1763"/>
                      <a:pt x="592" y="1763"/>
                      <a:pt x="592" y="1763"/>
                    </a:cubicBezTo>
                    <a:cubicBezTo>
                      <a:pt x="635" y="1895"/>
                      <a:pt x="691" y="2008"/>
                      <a:pt x="757" y="2099"/>
                    </a:cubicBezTo>
                    <a:cubicBezTo>
                      <a:pt x="825" y="2192"/>
                      <a:pt x="825" y="2192"/>
                      <a:pt x="825" y="2192"/>
                    </a:cubicBezTo>
                    <a:cubicBezTo>
                      <a:pt x="720" y="2143"/>
                      <a:pt x="720" y="2143"/>
                      <a:pt x="720" y="2143"/>
                    </a:cubicBezTo>
                    <a:cubicBezTo>
                      <a:pt x="550" y="2063"/>
                      <a:pt x="409" y="1945"/>
                      <a:pt x="301" y="1790"/>
                    </a:cubicBez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06" name="Freeform 33">
                <a:extLst>
                  <a:ext uri="{FF2B5EF4-FFF2-40B4-BE49-F238E27FC236}">
                    <a16:creationId xmlns:a16="http://schemas.microsoft.com/office/drawing/2014/main" id="{E28310F7-DD2B-F966-91FC-C97FE3D4F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1963"/>
                <a:ext cx="142" cy="117"/>
              </a:xfrm>
              <a:custGeom>
                <a:avLst/>
                <a:gdLst>
                  <a:gd name="T0" fmla="*/ 1 w 142"/>
                  <a:gd name="T1" fmla="*/ 88 h 117"/>
                  <a:gd name="T2" fmla="*/ 0 w 142"/>
                  <a:gd name="T3" fmla="*/ 101 h 117"/>
                  <a:gd name="T4" fmla="*/ 128 w 142"/>
                  <a:gd name="T5" fmla="*/ 117 h 117"/>
                  <a:gd name="T6" fmla="*/ 142 w 142"/>
                  <a:gd name="T7" fmla="*/ 1 h 117"/>
                  <a:gd name="T8" fmla="*/ 128 w 142"/>
                  <a:gd name="T9" fmla="*/ 0 h 117"/>
                  <a:gd name="T10" fmla="*/ 116 w 142"/>
                  <a:gd name="T11" fmla="*/ 101 h 117"/>
                  <a:gd name="T12" fmla="*/ 1 w 142"/>
                  <a:gd name="T13" fmla="*/ 88 h 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117">
                    <a:moveTo>
                      <a:pt x="1" y="88"/>
                    </a:moveTo>
                    <a:lnTo>
                      <a:pt x="0" y="101"/>
                    </a:lnTo>
                    <a:lnTo>
                      <a:pt x="128" y="117"/>
                    </a:lnTo>
                    <a:lnTo>
                      <a:pt x="142" y="1"/>
                    </a:lnTo>
                    <a:lnTo>
                      <a:pt x="128" y="0"/>
                    </a:lnTo>
                    <a:lnTo>
                      <a:pt x="116" y="101"/>
                    </a:lnTo>
                    <a:lnTo>
                      <a:pt x="1" y="88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07" name="Freeform 34">
                <a:extLst>
                  <a:ext uri="{FF2B5EF4-FFF2-40B4-BE49-F238E27FC236}">
                    <a16:creationId xmlns:a16="http://schemas.microsoft.com/office/drawing/2014/main" id="{FBB077B2-6A77-F6FE-7F97-833CDDD284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" y="1888"/>
                <a:ext cx="364" cy="364"/>
              </a:xfrm>
              <a:custGeom>
                <a:avLst/>
                <a:gdLst>
                  <a:gd name="T0" fmla="*/ 11 w 2436"/>
                  <a:gd name="T1" fmla="*/ 161 h 2436"/>
                  <a:gd name="T2" fmla="*/ 161 w 2436"/>
                  <a:gd name="T3" fmla="*/ 353 h 2436"/>
                  <a:gd name="T4" fmla="*/ 353 w 2436"/>
                  <a:gd name="T5" fmla="*/ 202 h 2436"/>
                  <a:gd name="T6" fmla="*/ 202 w 2436"/>
                  <a:gd name="T7" fmla="*/ 11 h 2436"/>
                  <a:gd name="T8" fmla="*/ 11 w 2436"/>
                  <a:gd name="T9" fmla="*/ 161 h 2436"/>
                  <a:gd name="T10" fmla="*/ 201 w 2436"/>
                  <a:gd name="T11" fmla="*/ 25 h 2436"/>
                  <a:gd name="T12" fmla="*/ 339 w 2436"/>
                  <a:gd name="T13" fmla="*/ 201 h 2436"/>
                  <a:gd name="T14" fmla="*/ 163 w 2436"/>
                  <a:gd name="T15" fmla="*/ 339 h 2436"/>
                  <a:gd name="T16" fmla="*/ 25 w 2436"/>
                  <a:gd name="T17" fmla="*/ 163 h 2436"/>
                  <a:gd name="T18" fmla="*/ 201 w 2436"/>
                  <a:gd name="T19" fmla="*/ 25 h 24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36" h="2436">
                    <a:moveTo>
                      <a:pt x="75" y="1080"/>
                    </a:moveTo>
                    <a:cubicBezTo>
                      <a:pt x="0" y="1710"/>
                      <a:pt x="450" y="2284"/>
                      <a:pt x="1080" y="2360"/>
                    </a:cubicBezTo>
                    <a:cubicBezTo>
                      <a:pt x="1710" y="2436"/>
                      <a:pt x="2284" y="1985"/>
                      <a:pt x="2360" y="1355"/>
                    </a:cubicBezTo>
                    <a:cubicBezTo>
                      <a:pt x="2436" y="725"/>
                      <a:pt x="1985" y="151"/>
                      <a:pt x="1355" y="75"/>
                    </a:cubicBezTo>
                    <a:cubicBezTo>
                      <a:pt x="725" y="0"/>
                      <a:pt x="151" y="450"/>
                      <a:pt x="75" y="1080"/>
                    </a:cubicBezTo>
                    <a:close/>
                    <a:moveTo>
                      <a:pt x="1344" y="167"/>
                    </a:moveTo>
                    <a:cubicBezTo>
                      <a:pt x="1923" y="237"/>
                      <a:pt x="2338" y="765"/>
                      <a:pt x="2268" y="1344"/>
                    </a:cubicBezTo>
                    <a:cubicBezTo>
                      <a:pt x="2198" y="1923"/>
                      <a:pt x="1671" y="2338"/>
                      <a:pt x="1091" y="2268"/>
                    </a:cubicBezTo>
                    <a:cubicBezTo>
                      <a:pt x="512" y="2198"/>
                      <a:pt x="98" y="1671"/>
                      <a:pt x="167" y="1091"/>
                    </a:cubicBezTo>
                    <a:cubicBezTo>
                      <a:pt x="237" y="512"/>
                      <a:pt x="765" y="98"/>
                      <a:pt x="1344" y="167"/>
                    </a:cubicBez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08" name="Freeform 35">
                <a:extLst>
                  <a:ext uri="{FF2B5EF4-FFF2-40B4-BE49-F238E27FC236}">
                    <a16:creationId xmlns:a16="http://schemas.microsoft.com/office/drawing/2014/main" id="{BB7D3370-9458-FF37-19FD-50D40D2709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8" y="1116"/>
                <a:ext cx="393" cy="389"/>
              </a:xfrm>
              <a:custGeom>
                <a:avLst/>
                <a:gdLst>
                  <a:gd name="T0" fmla="*/ 120 w 393"/>
                  <a:gd name="T1" fmla="*/ 0 h 389"/>
                  <a:gd name="T2" fmla="*/ 0 w 393"/>
                  <a:gd name="T3" fmla="*/ 265 h 389"/>
                  <a:gd name="T4" fmla="*/ 272 w 393"/>
                  <a:gd name="T5" fmla="*/ 389 h 389"/>
                  <a:gd name="T6" fmla="*/ 393 w 393"/>
                  <a:gd name="T7" fmla="*/ 124 h 389"/>
                  <a:gd name="T8" fmla="*/ 120 w 393"/>
                  <a:gd name="T9" fmla="*/ 0 h 389"/>
                  <a:gd name="T10" fmla="*/ 17 w 393"/>
                  <a:gd name="T11" fmla="*/ 258 h 389"/>
                  <a:gd name="T12" fmla="*/ 127 w 393"/>
                  <a:gd name="T13" fmla="*/ 17 h 389"/>
                  <a:gd name="T14" fmla="*/ 376 w 393"/>
                  <a:gd name="T15" fmla="*/ 130 h 389"/>
                  <a:gd name="T16" fmla="*/ 266 w 393"/>
                  <a:gd name="T17" fmla="*/ 372 h 389"/>
                  <a:gd name="T18" fmla="*/ 17 w 393"/>
                  <a:gd name="T19" fmla="*/ 258 h 3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3" h="389">
                    <a:moveTo>
                      <a:pt x="120" y="0"/>
                    </a:moveTo>
                    <a:lnTo>
                      <a:pt x="0" y="265"/>
                    </a:lnTo>
                    <a:lnTo>
                      <a:pt x="272" y="389"/>
                    </a:lnTo>
                    <a:lnTo>
                      <a:pt x="393" y="124"/>
                    </a:lnTo>
                    <a:lnTo>
                      <a:pt x="120" y="0"/>
                    </a:lnTo>
                    <a:close/>
                    <a:moveTo>
                      <a:pt x="17" y="258"/>
                    </a:moveTo>
                    <a:lnTo>
                      <a:pt x="127" y="17"/>
                    </a:lnTo>
                    <a:lnTo>
                      <a:pt x="376" y="130"/>
                    </a:lnTo>
                    <a:lnTo>
                      <a:pt x="266" y="372"/>
                    </a:lnTo>
                    <a:lnTo>
                      <a:pt x="17" y="258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09" name="Freeform 36">
                <a:extLst>
                  <a:ext uri="{FF2B5EF4-FFF2-40B4-BE49-F238E27FC236}">
                    <a16:creationId xmlns:a16="http://schemas.microsoft.com/office/drawing/2014/main" id="{C8F07D46-2FE4-452C-FE94-CDB49756CB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3" y="1144"/>
                <a:ext cx="314" cy="292"/>
              </a:xfrm>
              <a:custGeom>
                <a:avLst/>
                <a:gdLst>
                  <a:gd name="T0" fmla="*/ 0 w 314"/>
                  <a:gd name="T1" fmla="*/ 189 h 292"/>
                  <a:gd name="T2" fmla="*/ 228 w 314"/>
                  <a:gd name="T3" fmla="*/ 292 h 292"/>
                  <a:gd name="T4" fmla="*/ 314 w 314"/>
                  <a:gd name="T5" fmla="*/ 104 h 292"/>
                  <a:gd name="T6" fmla="*/ 86 w 314"/>
                  <a:gd name="T7" fmla="*/ 0 h 292"/>
                  <a:gd name="T8" fmla="*/ 0 w 314"/>
                  <a:gd name="T9" fmla="*/ 189 h 292"/>
                  <a:gd name="T10" fmla="*/ 17 w 314"/>
                  <a:gd name="T11" fmla="*/ 182 h 292"/>
                  <a:gd name="T12" fmla="*/ 92 w 314"/>
                  <a:gd name="T13" fmla="*/ 17 h 292"/>
                  <a:gd name="T14" fmla="*/ 297 w 314"/>
                  <a:gd name="T15" fmla="*/ 110 h 292"/>
                  <a:gd name="T16" fmla="*/ 222 w 314"/>
                  <a:gd name="T17" fmla="*/ 276 h 292"/>
                  <a:gd name="T18" fmla="*/ 17 w 314"/>
                  <a:gd name="T19" fmla="*/ 182 h 2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4" h="292">
                    <a:moveTo>
                      <a:pt x="0" y="189"/>
                    </a:moveTo>
                    <a:lnTo>
                      <a:pt x="228" y="292"/>
                    </a:lnTo>
                    <a:lnTo>
                      <a:pt x="314" y="104"/>
                    </a:lnTo>
                    <a:lnTo>
                      <a:pt x="86" y="0"/>
                    </a:lnTo>
                    <a:lnTo>
                      <a:pt x="0" y="189"/>
                    </a:lnTo>
                    <a:close/>
                    <a:moveTo>
                      <a:pt x="17" y="182"/>
                    </a:moveTo>
                    <a:lnTo>
                      <a:pt x="92" y="17"/>
                    </a:lnTo>
                    <a:lnTo>
                      <a:pt x="297" y="110"/>
                    </a:lnTo>
                    <a:lnTo>
                      <a:pt x="222" y="276"/>
                    </a:lnTo>
                    <a:lnTo>
                      <a:pt x="17" y="182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10" name="Freeform 37">
                <a:extLst>
                  <a:ext uri="{FF2B5EF4-FFF2-40B4-BE49-F238E27FC236}">
                    <a16:creationId xmlns:a16="http://schemas.microsoft.com/office/drawing/2014/main" id="{1AFA7C94-BF05-C586-2C6D-5317FF0F2A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3" y="1202"/>
                <a:ext cx="60" cy="60"/>
              </a:xfrm>
              <a:custGeom>
                <a:avLst/>
                <a:gdLst>
                  <a:gd name="T0" fmla="*/ 19 w 397"/>
                  <a:gd name="T1" fmla="*/ 54 h 397"/>
                  <a:gd name="T2" fmla="*/ 54 w 397"/>
                  <a:gd name="T3" fmla="*/ 41 h 397"/>
                  <a:gd name="T4" fmla="*/ 41 w 397"/>
                  <a:gd name="T5" fmla="*/ 6 h 397"/>
                  <a:gd name="T6" fmla="*/ 6 w 397"/>
                  <a:gd name="T7" fmla="*/ 19 h 397"/>
                  <a:gd name="T8" fmla="*/ 19 w 397"/>
                  <a:gd name="T9" fmla="*/ 54 h 397"/>
                  <a:gd name="T10" fmla="*/ 36 w 397"/>
                  <a:gd name="T11" fmla="*/ 18 h 397"/>
                  <a:gd name="T12" fmla="*/ 42 w 397"/>
                  <a:gd name="T13" fmla="*/ 36 h 397"/>
                  <a:gd name="T14" fmla="*/ 24 w 397"/>
                  <a:gd name="T15" fmla="*/ 42 h 397"/>
                  <a:gd name="T16" fmla="*/ 18 w 397"/>
                  <a:gd name="T17" fmla="*/ 24 h 397"/>
                  <a:gd name="T18" fmla="*/ 36 w 397"/>
                  <a:gd name="T19" fmla="*/ 18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7" h="397">
                    <a:moveTo>
                      <a:pt x="126" y="357"/>
                    </a:moveTo>
                    <a:cubicBezTo>
                      <a:pt x="213" y="397"/>
                      <a:pt x="317" y="358"/>
                      <a:pt x="357" y="271"/>
                    </a:cubicBezTo>
                    <a:cubicBezTo>
                      <a:pt x="397" y="183"/>
                      <a:pt x="358" y="80"/>
                      <a:pt x="271" y="40"/>
                    </a:cubicBezTo>
                    <a:cubicBezTo>
                      <a:pt x="183" y="0"/>
                      <a:pt x="80" y="39"/>
                      <a:pt x="40" y="126"/>
                    </a:cubicBezTo>
                    <a:cubicBezTo>
                      <a:pt x="0" y="214"/>
                      <a:pt x="39" y="317"/>
                      <a:pt x="126" y="357"/>
                    </a:cubicBezTo>
                    <a:close/>
                    <a:moveTo>
                      <a:pt x="236" y="116"/>
                    </a:moveTo>
                    <a:cubicBezTo>
                      <a:pt x="281" y="137"/>
                      <a:pt x="301" y="191"/>
                      <a:pt x="280" y="236"/>
                    </a:cubicBezTo>
                    <a:cubicBezTo>
                      <a:pt x="260" y="281"/>
                      <a:pt x="206" y="301"/>
                      <a:pt x="161" y="280"/>
                    </a:cubicBezTo>
                    <a:cubicBezTo>
                      <a:pt x="116" y="260"/>
                      <a:pt x="96" y="206"/>
                      <a:pt x="116" y="161"/>
                    </a:cubicBezTo>
                    <a:cubicBezTo>
                      <a:pt x="137" y="116"/>
                      <a:pt x="190" y="96"/>
                      <a:pt x="236" y="116"/>
                    </a:cubicBez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11" name="Freeform 38">
                <a:extLst>
                  <a:ext uri="{FF2B5EF4-FFF2-40B4-BE49-F238E27FC236}">
                    <a16:creationId xmlns:a16="http://schemas.microsoft.com/office/drawing/2014/main" id="{254AAFE3-C738-B2DF-1CAF-FE076B085A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3" y="1265"/>
                <a:ext cx="184" cy="125"/>
              </a:xfrm>
              <a:custGeom>
                <a:avLst/>
                <a:gdLst>
                  <a:gd name="T0" fmla="*/ 127 w 184"/>
                  <a:gd name="T1" fmla="*/ 33 h 125"/>
                  <a:gd name="T2" fmla="*/ 107 w 184"/>
                  <a:gd name="T3" fmla="*/ 0 h 125"/>
                  <a:gd name="T4" fmla="*/ 68 w 184"/>
                  <a:gd name="T5" fmla="*/ 25 h 125"/>
                  <a:gd name="T6" fmla="*/ 53 w 184"/>
                  <a:gd name="T7" fmla="*/ 2 h 125"/>
                  <a:gd name="T8" fmla="*/ 3 w 184"/>
                  <a:gd name="T9" fmla="*/ 34 h 125"/>
                  <a:gd name="T10" fmla="*/ 0 w 184"/>
                  <a:gd name="T11" fmla="*/ 41 h 125"/>
                  <a:gd name="T12" fmla="*/ 184 w 184"/>
                  <a:gd name="T13" fmla="*/ 125 h 125"/>
                  <a:gd name="T14" fmla="*/ 175 w 184"/>
                  <a:gd name="T15" fmla="*/ 3 h 125"/>
                  <a:gd name="T16" fmla="*/ 127 w 184"/>
                  <a:gd name="T17" fmla="*/ 33 h 125"/>
                  <a:gd name="T18" fmla="*/ 22 w 184"/>
                  <a:gd name="T19" fmla="*/ 37 h 125"/>
                  <a:gd name="T20" fmla="*/ 49 w 184"/>
                  <a:gd name="T21" fmla="*/ 20 h 125"/>
                  <a:gd name="T22" fmla="*/ 64 w 184"/>
                  <a:gd name="T23" fmla="*/ 42 h 125"/>
                  <a:gd name="T24" fmla="*/ 103 w 184"/>
                  <a:gd name="T25" fmla="*/ 18 h 125"/>
                  <a:gd name="T26" fmla="*/ 123 w 184"/>
                  <a:gd name="T27" fmla="*/ 51 h 125"/>
                  <a:gd name="T28" fmla="*/ 164 w 184"/>
                  <a:gd name="T29" fmla="*/ 25 h 125"/>
                  <a:gd name="T30" fmla="*/ 170 w 184"/>
                  <a:gd name="T31" fmla="*/ 105 h 125"/>
                  <a:gd name="T32" fmla="*/ 22 w 184"/>
                  <a:gd name="T33" fmla="*/ 37 h 1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4" h="125">
                    <a:moveTo>
                      <a:pt x="127" y="33"/>
                    </a:moveTo>
                    <a:lnTo>
                      <a:pt x="107" y="0"/>
                    </a:lnTo>
                    <a:lnTo>
                      <a:pt x="68" y="25"/>
                    </a:lnTo>
                    <a:lnTo>
                      <a:pt x="53" y="2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184" y="125"/>
                    </a:lnTo>
                    <a:lnTo>
                      <a:pt x="175" y="3"/>
                    </a:lnTo>
                    <a:lnTo>
                      <a:pt x="127" y="33"/>
                    </a:lnTo>
                    <a:close/>
                    <a:moveTo>
                      <a:pt x="22" y="37"/>
                    </a:moveTo>
                    <a:lnTo>
                      <a:pt x="49" y="20"/>
                    </a:lnTo>
                    <a:lnTo>
                      <a:pt x="64" y="42"/>
                    </a:lnTo>
                    <a:lnTo>
                      <a:pt x="103" y="18"/>
                    </a:lnTo>
                    <a:lnTo>
                      <a:pt x="123" y="51"/>
                    </a:lnTo>
                    <a:lnTo>
                      <a:pt x="164" y="25"/>
                    </a:lnTo>
                    <a:lnTo>
                      <a:pt x="170" y="105"/>
                    </a:lnTo>
                    <a:lnTo>
                      <a:pt x="22" y="37"/>
                    </a:lnTo>
                    <a:close/>
                  </a:path>
                </a:pathLst>
              </a:custGeom>
              <a:solidFill>
                <a:srgbClr val="B4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12" name="Freeform 39">
                <a:extLst>
                  <a:ext uri="{FF2B5EF4-FFF2-40B4-BE49-F238E27FC236}">
                    <a16:creationId xmlns:a16="http://schemas.microsoft.com/office/drawing/2014/main" id="{1BB839F4-1E5E-54CA-CA41-29D1EE520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" y="2622"/>
                <a:ext cx="285" cy="434"/>
              </a:xfrm>
              <a:custGeom>
                <a:avLst/>
                <a:gdLst>
                  <a:gd name="T0" fmla="*/ 136 w 1904"/>
                  <a:gd name="T1" fmla="*/ 417 h 2907"/>
                  <a:gd name="T2" fmla="*/ 173 w 1904"/>
                  <a:gd name="T3" fmla="*/ 329 h 2907"/>
                  <a:gd name="T4" fmla="*/ 183 w 1904"/>
                  <a:gd name="T5" fmla="*/ 305 h 2907"/>
                  <a:gd name="T6" fmla="*/ 233 w 1904"/>
                  <a:gd name="T7" fmla="*/ 185 h 2907"/>
                  <a:gd name="T8" fmla="*/ 243 w 1904"/>
                  <a:gd name="T9" fmla="*/ 160 h 2907"/>
                  <a:gd name="T10" fmla="*/ 280 w 1904"/>
                  <a:gd name="T11" fmla="*/ 72 h 2907"/>
                  <a:gd name="T12" fmla="*/ 268 w 1904"/>
                  <a:gd name="T13" fmla="*/ 43 h 2907"/>
                  <a:gd name="T14" fmla="*/ 166 w 1904"/>
                  <a:gd name="T15" fmla="*/ 0 h 2907"/>
                  <a:gd name="T16" fmla="*/ 45 w 1904"/>
                  <a:gd name="T17" fmla="*/ 177 h 2907"/>
                  <a:gd name="T18" fmla="*/ 4 w 1904"/>
                  <a:gd name="T19" fmla="*/ 386 h 2907"/>
                  <a:gd name="T20" fmla="*/ 106 w 1904"/>
                  <a:gd name="T21" fmla="*/ 429 h 2907"/>
                  <a:gd name="T22" fmla="*/ 136 w 1904"/>
                  <a:gd name="T23" fmla="*/ 417 h 29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04" h="2907">
                    <a:moveTo>
                      <a:pt x="906" y="2794"/>
                    </a:moveTo>
                    <a:cubicBezTo>
                      <a:pt x="1153" y="2204"/>
                      <a:pt x="1153" y="2204"/>
                      <a:pt x="1153" y="2204"/>
                    </a:cubicBezTo>
                    <a:cubicBezTo>
                      <a:pt x="1220" y="2042"/>
                      <a:pt x="1220" y="2042"/>
                      <a:pt x="1220" y="2042"/>
                    </a:cubicBezTo>
                    <a:cubicBezTo>
                      <a:pt x="1558" y="1236"/>
                      <a:pt x="1558" y="1236"/>
                      <a:pt x="1558" y="1236"/>
                    </a:cubicBezTo>
                    <a:cubicBezTo>
                      <a:pt x="1625" y="1074"/>
                      <a:pt x="1625" y="1074"/>
                      <a:pt x="1625" y="1074"/>
                    </a:cubicBezTo>
                    <a:cubicBezTo>
                      <a:pt x="1872" y="483"/>
                      <a:pt x="1872" y="483"/>
                      <a:pt x="1872" y="483"/>
                    </a:cubicBezTo>
                    <a:cubicBezTo>
                      <a:pt x="1904" y="407"/>
                      <a:pt x="1868" y="319"/>
                      <a:pt x="1791" y="287"/>
                    </a:cubicBezTo>
                    <a:cubicBezTo>
                      <a:pt x="1106" y="0"/>
                      <a:pt x="1106" y="0"/>
                      <a:pt x="1106" y="0"/>
                    </a:cubicBezTo>
                    <a:cubicBezTo>
                      <a:pt x="804" y="264"/>
                      <a:pt x="512" y="679"/>
                      <a:pt x="301" y="1184"/>
                    </a:cubicBezTo>
                    <a:cubicBezTo>
                      <a:pt x="90" y="1689"/>
                      <a:pt x="0" y="2188"/>
                      <a:pt x="24" y="2588"/>
                    </a:cubicBezTo>
                    <a:cubicBezTo>
                      <a:pt x="709" y="2875"/>
                      <a:pt x="709" y="2875"/>
                      <a:pt x="709" y="2875"/>
                    </a:cubicBezTo>
                    <a:cubicBezTo>
                      <a:pt x="786" y="2907"/>
                      <a:pt x="874" y="2871"/>
                      <a:pt x="906" y="2794"/>
                    </a:cubicBezTo>
                    <a:close/>
                  </a:path>
                </a:pathLst>
              </a:custGeom>
              <a:solidFill>
                <a:srgbClr val="535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13" name="Freeform 40">
                <a:extLst>
                  <a:ext uri="{FF2B5EF4-FFF2-40B4-BE49-F238E27FC236}">
                    <a16:creationId xmlns:a16="http://schemas.microsoft.com/office/drawing/2014/main" id="{6C1954A4-D9C3-A889-853F-BB6EDE37B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620"/>
                <a:ext cx="171" cy="389"/>
              </a:xfrm>
              <a:custGeom>
                <a:avLst/>
                <a:gdLst>
                  <a:gd name="T0" fmla="*/ 171 w 1140"/>
                  <a:gd name="T1" fmla="*/ 2 h 2602"/>
                  <a:gd name="T2" fmla="*/ 166 w 1140"/>
                  <a:gd name="T3" fmla="*/ 0 h 2602"/>
                  <a:gd name="T4" fmla="*/ 45 w 1140"/>
                  <a:gd name="T5" fmla="*/ 177 h 2602"/>
                  <a:gd name="T6" fmla="*/ 4 w 1140"/>
                  <a:gd name="T7" fmla="*/ 387 h 2602"/>
                  <a:gd name="T8" fmla="*/ 9 w 1140"/>
                  <a:gd name="T9" fmla="*/ 389 h 2602"/>
                  <a:gd name="T10" fmla="*/ 50 w 1140"/>
                  <a:gd name="T11" fmla="*/ 179 h 2602"/>
                  <a:gd name="T12" fmla="*/ 171 w 1140"/>
                  <a:gd name="T13" fmla="*/ 2 h 2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40" h="2602">
                    <a:moveTo>
                      <a:pt x="1140" y="14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805" y="264"/>
                      <a:pt x="513" y="679"/>
                      <a:pt x="302" y="1184"/>
                    </a:cubicBezTo>
                    <a:cubicBezTo>
                      <a:pt x="91" y="1689"/>
                      <a:pt x="0" y="2188"/>
                      <a:pt x="24" y="2588"/>
                    </a:cubicBezTo>
                    <a:cubicBezTo>
                      <a:pt x="58" y="2602"/>
                      <a:pt x="58" y="2602"/>
                      <a:pt x="58" y="2602"/>
                    </a:cubicBezTo>
                    <a:cubicBezTo>
                      <a:pt x="34" y="2202"/>
                      <a:pt x="124" y="1703"/>
                      <a:pt x="335" y="1198"/>
                    </a:cubicBezTo>
                    <a:cubicBezTo>
                      <a:pt x="546" y="693"/>
                      <a:pt x="838" y="278"/>
                      <a:pt x="1140" y="14"/>
                    </a:cubicBezTo>
                    <a:close/>
                  </a:path>
                </a:pathLst>
              </a:custGeom>
              <a:solidFill>
                <a:srgbClr val="6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14" name="Freeform 41">
                <a:extLst>
                  <a:ext uri="{FF2B5EF4-FFF2-40B4-BE49-F238E27FC236}">
                    <a16:creationId xmlns:a16="http://schemas.microsoft.com/office/drawing/2014/main" id="{E50698AE-9649-0EE8-6FE2-D7330EB40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7" y="2782"/>
                <a:ext cx="133" cy="193"/>
              </a:xfrm>
              <a:custGeom>
                <a:avLst/>
                <a:gdLst>
                  <a:gd name="T0" fmla="*/ 103 w 892"/>
                  <a:gd name="T1" fmla="*/ 42 h 1290"/>
                  <a:gd name="T2" fmla="*/ 52 w 892"/>
                  <a:gd name="T3" fmla="*/ 163 h 1290"/>
                  <a:gd name="T4" fmla="*/ 10 w 892"/>
                  <a:gd name="T5" fmla="*/ 145 h 1290"/>
                  <a:gd name="T6" fmla="*/ 0 w 892"/>
                  <a:gd name="T7" fmla="*/ 169 h 1290"/>
                  <a:gd name="T8" fmla="*/ 46 w 892"/>
                  <a:gd name="T9" fmla="*/ 188 h 1290"/>
                  <a:gd name="T10" fmla="*/ 75 w 892"/>
                  <a:gd name="T11" fmla="*/ 176 h 1290"/>
                  <a:gd name="T12" fmla="*/ 128 w 892"/>
                  <a:gd name="T13" fmla="*/ 49 h 1290"/>
                  <a:gd name="T14" fmla="*/ 116 w 892"/>
                  <a:gd name="T15" fmla="*/ 19 h 1290"/>
                  <a:gd name="T16" fmla="*/ 70 w 892"/>
                  <a:gd name="T17" fmla="*/ 0 h 1290"/>
                  <a:gd name="T18" fmla="*/ 60 w 892"/>
                  <a:gd name="T19" fmla="*/ 24 h 1290"/>
                  <a:gd name="T20" fmla="*/ 103 w 892"/>
                  <a:gd name="T21" fmla="*/ 42 h 12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92" h="1290">
                    <a:moveTo>
                      <a:pt x="689" y="280"/>
                    </a:moveTo>
                    <a:cubicBezTo>
                      <a:pt x="352" y="1087"/>
                      <a:pt x="352" y="1087"/>
                      <a:pt x="352" y="1087"/>
                    </a:cubicBezTo>
                    <a:cubicBezTo>
                      <a:pt x="67" y="968"/>
                      <a:pt x="67" y="968"/>
                      <a:pt x="67" y="968"/>
                    </a:cubicBezTo>
                    <a:cubicBezTo>
                      <a:pt x="0" y="1130"/>
                      <a:pt x="0" y="1130"/>
                      <a:pt x="0" y="1130"/>
                    </a:cubicBezTo>
                    <a:cubicBezTo>
                      <a:pt x="307" y="1258"/>
                      <a:pt x="307" y="1258"/>
                      <a:pt x="307" y="1258"/>
                    </a:cubicBezTo>
                    <a:cubicBezTo>
                      <a:pt x="384" y="1290"/>
                      <a:pt x="472" y="1254"/>
                      <a:pt x="504" y="1177"/>
                    </a:cubicBezTo>
                    <a:cubicBezTo>
                      <a:pt x="860" y="325"/>
                      <a:pt x="860" y="325"/>
                      <a:pt x="860" y="325"/>
                    </a:cubicBezTo>
                    <a:cubicBezTo>
                      <a:pt x="892" y="248"/>
                      <a:pt x="856" y="160"/>
                      <a:pt x="780" y="128"/>
                    </a:cubicBezTo>
                    <a:cubicBezTo>
                      <a:pt x="472" y="0"/>
                      <a:pt x="472" y="0"/>
                      <a:pt x="472" y="0"/>
                    </a:cubicBezTo>
                    <a:cubicBezTo>
                      <a:pt x="405" y="162"/>
                      <a:pt x="405" y="162"/>
                      <a:pt x="405" y="162"/>
                    </a:cubicBezTo>
                    <a:lnTo>
                      <a:pt x="689" y="280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15" name="Freeform 42">
                <a:extLst>
                  <a:ext uri="{FF2B5EF4-FFF2-40B4-BE49-F238E27FC236}">
                    <a16:creationId xmlns:a16="http://schemas.microsoft.com/office/drawing/2014/main" id="{E8453548-9059-832A-AAF5-12008DA1E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2565"/>
                <a:ext cx="299" cy="442"/>
              </a:xfrm>
              <a:custGeom>
                <a:avLst/>
                <a:gdLst>
                  <a:gd name="T0" fmla="*/ 299 w 2001"/>
                  <a:gd name="T1" fmla="*/ 55 h 2957"/>
                  <a:gd name="T2" fmla="*/ 179 w 2001"/>
                  <a:gd name="T3" fmla="*/ 5 h 2957"/>
                  <a:gd name="T4" fmla="*/ 149 w 2001"/>
                  <a:gd name="T5" fmla="*/ 17 h 2957"/>
                  <a:gd name="T6" fmla="*/ 5 w 2001"/>
                  <a:gd name="T7" fmla="*/ 362 h 2957"/>
                  <a:gd name="T8" fmla="*/ 17 w 2001"/>
                  <a:gd name="T9" fmla="*/ 392 h 2957"/>
                  <a:gd name="T10" fmla="*/ 137 w 2001"/>
                  <a:gd name="T11" fmla="*/ 442 h 2957"/>
                  <a:gd name="T12" fmla="*/ 179 w 2001"/>
                  <a:gd name="T13" fmla="*/ 232 h 2957"/>
                  <a:gd name="T14" fmla="*/ 299 w 2001"/>
                  <a:gd name="T15" fmla="*/ 55 h 29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01" h="2957">
                    <a:moveTo>
                      <a:pt x="2001" y="369"/>
                    </a:moveTo>
                    <a:cubicBezTo>
                      <a:pt x="1195" y="32"/>
                      <a:pt x="1195" y="32"/>
                      <a:pt x="1195" y="32"/>
                    </a:cubicBezTo>
                    <a:cubicBezTo>
                      <a:pt x="1118" y="0"/>
                      <a:pt x="1030" y="36"/>
                      <a:pt x="998" y="113"/>
                    </a:cubicBezTo>
                    <a:cubicBezTo>
                      <a:pt x="32" y="2424"/>
                      <a:pt x="32" y="2424"/>
                      <a:pt x="32" y="2424"/>
                    </a:cubicBezTo>
                    <a:cubicBezTo>
                      <a:pt x="0" y="2501"/>
                      <a:pt x="36" y="2589"/>
                      <a:pt x="113" y="2621"/>
                    </a:cubicBezTo>
                    <a:cubicBezTo>
                      <a:pt x="918" y="2957"/>
                      <a:pt x="918" y="2957"/>
                      <a:pt x="918" y="2957"/>
                    </a:cubicBezTo>
                    <a:cubicBezTo>
                      <a:pt x="894" y="2557"/>
                      <a:pt x="985" y="2058"/>
                      <a:pt x="1196" y="1553"/>
                    </a:cubicBezTo>
                    <a:cubicBezTo>
                      <a:pt x="1407" y="1048"/>
                      <a:pt x="1699" y="633"/>
                      <a:pt x="2001" y="369"/>
                    </a:cubicBezTo>
                    <a:close/>
                  </a:path>
                </a:pathLst>
              </a:custGeom>
              <a:solidFill>
                <a:srgbClr val="535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16" name="Freeform 43">
                <a:extLst>
                  <a:ext uri="{FF2B5EF4-FFF2-40B4-BE49-F238E27FC236}">
                    <a16:creationId xmlns:a16="http://schemas.microsoft.com/office/drawing/2014/main" id="{F324955B-4679-D3B4-28B3-192F78C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629"/>
                <a:ext cx="105" cy="87"/>
              </a:xfrm>
              <a:custGeom>
                <a:avLst/>
                <a:gdLst>
                  <a:gd name="T0" fmla="*/ 17 w 702"/>
                  <a:gd name="T1" fmla="*/ 63 h 586"/>
                  <a:gd name="T2" fmla="*/ 5 w 702"/>
                  <a:gd name="T3" fmla="*/ 34 h 586"/>
                  <a:gd name="T4" fmla="*/ 12 w 702"/>
                  <a:gd name="T5" fmla="*/ 17 h 586"/>
                  <a:gd name="T6" fmla="*/ 41 w 702"/>
                  <a:gd name="T7" fmla="*/ 5 h 586"/>
                  <a:gd name="T8" fmla="*/ 88 w 702"/>
                  <a:gd name="T9" fmla="*/ 24 h 586"/>
                  <a:gd name="T10" fmla="*/ 100 w 702"/>
                  <a:gd name="T11" fmla="*/ 53 h 586"/>
                  <a:gd name="T12" fmla="*/ 93 w 702"/>
                  <a:gd name="T13" fmla="*/ 70 h 586"/>
                  <a:gd name="T14" fmla="*/ 64 w 702"/>
                  <a:gd name="T15" fmla="*/ 82 h 586"/>
                  <a:gd name="T16" fmla="*/ 17 w 702"/>
                  <a:gd name="T17" fmla="*/ 63 h 5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2" h="586">
                    <a:moveTo>
                      <a:pt x="113" y="423"/>
                    </a:moveTo>
                    <a:cubicBezTo>
                      <a:pt x="36" y="391"/>
                      <a:pt x="0" y="303"/>
                      <a:pt x="32" y="227"/>
                    </a:cubicBezTo>
                    <a:cubicBezTo>
                      <a:pt x="80" y="113"/>
                      <a:pt x="80" y="113"/>
                      <a:pt x="80" y="113"/>
                    </a:cubicBezTo>
                    <a:cubicBezTo>
                      <a:pt x="112" y="37"/>
                      <a:pt x="200" y="0"/>
                      <a:pt x="276" y="32"/>
                    </a:cubicBezTo>
                    <a:cubicBezTo>
                      <a:pt x="589" y="163"/>
                      <a:pt x="589" y="163"/>
                      <a:pt x="589" y="163"/>
                    </a:cubicBezTo>
                    <a:cubicBezTo>
                      <a:pt x="666" y="195"/>
                      <a:pt x="702" y="283"/>
                      <a:pt x="670" y="360"/>
                    </a:cubicBezTo>
                    <a:cubicBezTo>
                      <a:pt x="623" y="474"/>
                      <a:pt x="623" y="474"/>
                      <a:pt x="623" y="474"/>
                    </a:cubicBezTo>
                    <a:cubicBezTo>
                      <a:pt x="591" y="550"/>
                      <a:pt x="503" y="586"/>
                      <a:pt x="426" y="554"/>
                    </a:cubicBezTo>
                    <a:lnTo>
                      <a:pt x="113" y="423"/>
                    </a:lnTo>
                    <a:close/>
                  </a:path>
                </a:pathLst>
              </a:custGeom>
              <a:solidFill>
                <a:srgbClr val="261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17" name="Freeform 44">
                <a:extLst>
                  <a:ext uri="{FF2B5EF4-FFF2-40B4-BE49-F238E27FC236}">
                    <a16:creationId xmlns:a16="http://schemas.microsoft.com/office/drawing/2014/main" id="{CD317181-3B2D-6B88-F929-6366381AB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" y="2670"/>
                <a:ext cx="138" cy="77"/>
              </a:xfrm>
              <a:custGeom>
                <a:avLst/>
                <a:gdLst>
                  <a:gd name="T0" fmla="*/ 0 w 138"/>
                  <a:gd name="T1" fmla="*/ 24 h 77"/>
                  <a:gd name="T2" fmla="*/ 10 w 138"/>
                  <a:gd name="T3" fmla="*/ 0 h 77"/>
                  <a:gd name="T4" fmla="*/ 138 w 138"/>
                  <a:gd name="T5" fmla="*/ 54 h 77"/>
                  <a:gd name="T6" fmla="*/ 128 w 138"/>
                  <a:gd name="T7" fmla="*/ 77 h 77"/>
                  <a:gd name="T8" fmla="*/ 0 w 138"/>
                  <a:gd name="T9" fmla="*/ 24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77">
                    <a:moveTo>
                      <a:pt x="0" y="24"/>
                    </a:moveTo>
                    <a:lnTo>
                      <a:pt x="10" y="0"/>
                    </a:lnTo>
                    <a:lnTo>
                      <a:pt x="138" y="54"/>
                    </a:lnTo>
                    <a:lnTo>
                      <a:pt x="128" y="7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261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18" name="Freeform 45">
                <a:extLst>
                  <a:ext uri="{FF2B5EF4-FFF2-40B4-BE49-F238E27FC236}">
                    <a16:creationId xmlns:a16="http://schemas.microsoft.com/office/drawing/2014/main" id="{DE9C32EA-3616-5FCF-D996-ADC970486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2642"/>
                <a:ext cx="75" cy="61"/>
              </a:xfrm>
              <a:custGeom>
                <a:avLst/>
                <a:gdLst>
                  <a:gd name="T0" fmla="*/ 12 w 505"/>
                  <a:gd name="T1" fmla="*/ 43 h 411"/>
                  <a:gd name="T2" fmla="*/ 3 w 505"/>
                  <a:gd name="T3" fmla="*/ 23 h 411"/>
                  <a:gd name="T4" fmla="*/ 8 w 505"/>
                  <a:gd name="T5" fmla="*/ 11 h 411"/>
                  <a:gd name="T6" fmla="*/ 29 w 505"/>
                  <a:gd name="T7" fmla="*/ 3 h 411"/>
                  <a:gd name="T8" fmla="*/ 63 w 505"/>
                  <a:gd name="T9" fmla="*/ 18 h 411"/>
                  <a:gd name="T10" fmla="*/ 72 w 505"/>
                  <a:gd name="T11" fmla="*/ 38 h 411"/>
                  <a:gd name="T12" fmla="*/ 67 w 505"/>
                  <a:gd name="T13" fmla="*/ 50 h 411"/>
                  <a:gd name="T14" fmla="*/ 46 w 505"/>
                  <a:gd name="T15" fmla="*/ 58 h 411"/>
                  <a:gd name="T16" fmla="*/ 12 w 505"/>
                  <a:gd name="T17" fmla="*/ 43 h 4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5" h="411">
                    <a:moveTo>
                      <a:pt x="82" y="293"/>
                    </a:moveTo>
                    <a:cubicBezTo>
                      <a:pt x="27" y="270"/>
                      <a:pt x="0" y="208"/>
                      <a:pt x="22" y="15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77" y="24"/>
                      <a:pt x="140" y="0"/>
                      <a:pt x="195" y="23"/>
                    </a:cubicBezTo>
                    <a:cubicBezTo>
                      <a:pt x="422" y="118"/>
                      <a:pt x="422" y="118"/>
                      <a:pt x="422" y="118"/>
                    </a:cubicBezTo>
                    <a:cubicBezTo>
                      <a:pt x="478" y="141"/>
                      <a:pt x="505" y="203"/>
                      <a:pt x="482" y="256"/>
                    </a:cubicBezTo>
                    <a:cubicBezTo>
                      <a:pt x="450" y="334"/>
                      <a:pt x="450" y="334"/>
                      <a:pt x="450" y="334"/>
                    </a:cubicBezTo>
                    <a:cubicBezTo>
                      <a:pt x="427" y="387"/>
                      <a:pt x="365" y="411"/>
                      <a:pt x="309" y="388"/>
                    </a:cubicBezTo>
                    <a:lnTo>
                      <a:pt x="82" y="293"/>
                    </a:lnTo>
                    <a:close/>
                  </a:path>
                </a:pathLst>
              </a:custGeom>
              <a:solidFill>
                <a:srgbClr val="49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19" name="Freeform 46">
                <a:extLst>
                  <a:ext uri="{FF2B5EF4-FFF2-40B4-BE49-F238E27FC236}">
                    <a16:creationId xmlns:a16="http://schemas.microsoft.com/office/drawing/2014/main" id="{C58BD1CA-48CD-1D41-0E2A-9D3D99D79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2892"/>
                <a:ext cx="105" cy="87"/>
              </a:xfrm>
              <a:custGeom>
                <a:avLst/>
                <a:gdLst>
                  <a:gd name="T0" fmla="*/ 17 w 703"/>
                  <a:gd name="T1" fmla="*/ 63 h 586"/>
                  <a:gd name="T2" fmla="*/ 5 w 703"/>
                  <a:gd name="T3" fmla="*/ 34 h 586"/>
                  <a:gd name="T4" fmla="*/ 12 w 703"/>
                  <a:gd name="T5" fmla="*/ 17 h 586"/>
                  <a:gd name="T6" fmla="*/ 41 w 703"/>
                  <a:gd name="T7" fmla="*/ 5 h 586"/>
                  <a:gd name="T8" fmla="*/ 88 w 703"/>
                  <a:gd name="T9" fmla="*/ 24 h 586"/>
                  <a:gd name="T10" fmla="*/ 100 w 703"/>
                  <a:gd name="T11" fmla="*/ 53 h 586"/>
                  <a:gd name="T12" fmla="*/ 93 w 703"/>
                  <a:gd name="T13" fmla="*/ 70 h 586"/>
                  <a:gd name="T14" fmla="*/ 64 w 703"/>
                  <a:gd name="T15" fmla="*/ 82 h 586"/>
                  <a:gd name="T16" fmla="*/ 17 w 703"/>
                  <a:gd name="T17" fmla="*/ 63 h 5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3" h="586">
                    <a:moveTo>
                      <a:pt x="113" y="423"/>
                    </a:moveTo>
                    <a:cubicBezTo>
                      <a:pt x="37" y="391"/>
                      <a:pt x="0" y="303"/>
                      <a:pt x="32" y="226"/>
                    </a:cubicBezTo>
                    <a:cubicBezTo>
                      <a:pt x="80" y="113"/>
                      <a:pt x="80" y="113"/>
                      <a:pt x="80" y="113"/>
                    </a:cubicBezTo>
                    <a:cubicBezTo>
                      <a:pt x="112" y="36"/>
                      <a:pt x="200" y="0"/>
                      <a:pt x="277" y="32"/>
                    </a:cubicBezTo>
                    <a:cubicBezTo>
                      <a:pt x="590" y="163"/>
                      <a:pt x="590" y="163"/>
                      <a:pt x="590" y="163"/>
                    </a:cubicBezTo>
                    <a:cubicBezTo>
                      <a:pt x="666" y="195"/>
                      <a:pt x="703" y="283"/>
                      <a:pt x="671" y="360"/>
                    </a:cubicBezTo>
                    <a:cubicBezTo>
                      <a:pt x="623" y="473"/>
                      <a:pt x="623" y="473"/>
                      <a:pt x="623" y="473"/>
                    </a:cubicBezTo>
                    <a:cubicBezTo>
                      <a:pt x="591" y="550"/>
                      <a:pt x="503" y="586"/>
                      <a:pt x="426" y="554"/>
                    </a:cubicBezTo>
                    <a:lnTo>
                      <a:pt x="113" y="423"/>
                    </a:lnTo>
                    <a:close/>
                  </a:path>
                </a:pathLst>
              </a:custGeom>
              <a:solidFill>
                <a:srgbClr val="261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20" name="Freeform 47">
                <a:extLst>
                  <a:ext uri="{FF2B5EF4-FFF2-40B4-BE49-F238E27FC236}">
                    <a16:creationId xmlns:a16="http://schemas.microsoft.com/office/drawing/2014/main" id="{35BBCE80-77F2-4F12-FDD7-75FCA68DD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2933"/>
                <a:ext cx="138" cy="78"/>
              </a:xfrm>
              <a:custGeom>
                <a:avLst/>
                <a:gdLst>
                  <a:gd name="T0" fmla="*/ 0 w 138"/>
                  <a:gd name="T1" fmla="*/ 24 h 78"/>
                  <a:gd name="T2" fmla="*/ 10 w 138"/>
                  <a:gd name="T3" fmla="*/ 0 h 78"/>
                  <a:gd name="T4" fmla="*/ 138 w 138"/>
                  <a:gd name="T5" fmla="*/ 53 h 78"/>
                  <a:gd name="T6" fmla="*/ 128 w 138"/>
                  <a:gd name="T7" fmla="*/ 78 h 78"/>
                  <a:gd name="T8" fmla="*/ 0 w 138"/>
                  <a:gd name="T9" fmla="*/ 24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78">
                    <a:moveTo>
                      <a:pt x="0" y="24"/>
                    </a:moveTo>
                    <a:lnTo>
                      <a:pt x="10" y="0"/>
                    </a:lnTo>
                    <a:lnTo>
                      <a:pt x="138" y="53"/>
                    </a:lnTo>
                    <a:lnTo>
                      <a:pt x="128" y="7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261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21" name="Freeform 48">
                <a:extLst>
                  <a:ext uri="{FF2B5EF4-FFF2-40B4-BE49-F238E27FC236}">
                    <a16:creationId xmlns:a16="http://schemas.microsoft.com/office/drawing/2014/main" id="{DED3CFF4-643F-FD89-DE63-A6CD653AC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905"/>
                <a:ext cx="75" cy="61"/>
              </a:xfrm>
              <a:custGeom>
                <a:avLst/>
                <a:gdLst>
                  <a:gd name="T0" fmla="*/ 12 w 505"/>
                  <a:gd name="T1" fmla="*/ 44 h 412"/>
                  <a:gd name="T2" fmla="*/ 3 w 505"/>
                  <a:gd name="T3" fmla="*/ 23 h 412"/>
                  <a:gd name="T4" fmla="*/ 8 w 505"/>
                  <a:gd name="T5" fmla="*/ 11 h 412"/>
                  <a:gd name="T6" fmla="*/ 29 w 505"/>
                  <a:gd name="T7" fmla="*/ 3 h 412"/>
                  <a:gd name="T8" fmla="*/ 63 w 505"/>
                  <a:gd name="T9" fmla="*/ 17 h 412"/>
                  <a:gd name="T10" fmla="*/ 72 w 505"/>
                  <a:gd name="T11" fmla="*/ 38 h 412"/>
                  <a:gd name="T12" fmla="*/ 67 w 505"/>
                  <a:gd name="T13" fmla="*/ 50 h 412"/>
                  <a:gd name="T14" fmla="*/ 46 w 505"/>
                  <a:gd name="T15" fmla="*/ 57 h 412"/>
                  <a:gd name="T16" fmla="*/ 12 w 505"/>
                  <a:gd name="T17" fmla="*/ 44 h 4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5" h="412">
                    <a:moveTo>
                      <a:pt x="83" y="294"/>
                    </a:moveTo>
                    <a:cubicBezTo>
                      <a:pt x="27" y="270"/>
                      <a:pt x="0" y="209"/>
                      <a:pt x="22" y="156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77" y="24"/>
                      <a:pt x="140" y="0"/>
                      <a:pt x="196" y="23"/>
                    </a:cubicBezTo>
                    <a:cubicBezTo>
                      <a:pt x="422" y="118"/>
                      <a:pt x="422" y="118"/>
                      <a:pt x="422" y="118"/>
                    </a:cubicBezTo>
                    <a:cubicBezTo>
                      <a:pt x="478" y="142"/>
                      <a:pt x="505" y="203"/>
                      <a:pt x="483" y="256"/>
                    </a:cubicBezTo>
                    <a:cubicBezTo>
                      <a:pt x="450" y="335"/>
                      <a:pt x="450" y="335"/>
                      <a:pt x="450" y="335"/>
                    </a:cubicBezTo>
                    <a:cubicBezTo>
                      <a:pt x="428" y="388"/>
                      <a:pt x="365" y="412"/>
                      <a:pt x="309" y="388"/>
                    </a:cubicBezTo>
                    <a:lnTo>
                      <a:pt x="83" y="294"/>
                    </a:lnTo>
                    <a:close/>
                  </a:path>
                </a:pathLst>
              </a:custGeom>
              <a:solidFill>
                <a:srgbClr val="49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22" name="Freeform 49">
                <a:extLst>
                  <a:ext uri="{FF2B5EF4-FFF2-40B4-BE49-F238E27FC236}">
                    <a16:creationId xmlns:a16="http://schemas.microsoft.com/office/drawing/2014/main" id="{0C4324F2-8F91-9728-4862-DEBC84802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4" y="2074"/>
                <a:ext cx="348" cy="196"/>
              </a:xfrm>
              <a:custGeom>
                <a:avLst/>
                <a:gdLst>
                  <a:gd name="T0" fmla="*/ 347 w 2332"/>
                  <a:gd name="T1" fmla="*/ 169 h 1311"/>
                  <a:gd name="T2" fmla="*/ 347 w 2332"/>
                  <a:gd name="T3" fmla="*/ 163 h 1311"/>
                  <a:gd name="T4" fmla="*/ 331 w 2332"/>
                  <a:gd name="T5" fmla="*/ 115 h 1311"/>
                  <a:gd name="T6" fmla="*/ 347 w 2332"/>
                  <a:gd name="T7" fmla="*/ 110 h 1311"/>
                  <a:gd name="T8" fmla="*/ 310 w 2332"/>
                  <a:gd name="T9" fmla="*/ 0 h 1311"/>
                  <a:gd name="T10" fmla="*/ 0 w 2332"/>
                  <a:gd name="T11" fmla="*/ 106 h 1311"/>
                  <a:gd name="T12" fmla="*/ 19 w 2332"/>
                  <a:gd name="T13" fmla="*/ 162 h 1311"/>
                  <a:gd name="T14" fmla="*/ 35 w 2332"/>
                  <a:gd name="T15" fmla="*/ 170 h 1311"/>
                  <a:gd name="T16" fmla="*/ 43 w 2332"/>
                  <a:gd name="T17" fmla="*/ 154 h 1311"/>
                  <a:gd name="T18" fmla="*/ 36 w 2332"/>
                  <a:gd name="T19" fmla="*/ 134 h 1311"/>
                  <a:gd name="T20" fmla="*/ 39 w 2332"/>
                  <a:gd name="T21" fmla="*/ 134 h 1311"/>
                  <a:gd name="T22" fmla="*/ 43 w 2332"/>
                  <a:gd name="T23" fmla="*/ 125 h 1311"/>
                  <a:gd name="T24" fmla="*/ 38 w 2332"/>
                  <a:gd name="T25" fmla="*/ 112 h 1311"/>
                  <a:gd name="T26" fmla="*/ 121 w 2332"/>
                  <a:gd name="T27" fmla="*/ 84 h 1311"/>
                  <a:gd name="T28" fmla="*/ 178 w 2332"/>
                  <a:gd name="T29" fmla="*/ 128 h 1311"/>
                  <a:gd name="T30" fmla="*/ 342 w 2332"/>
                  <a:gd name="T31" fmla="*/ 173 h 1311"/>
                  <a:gd name="T32" fmla="*/ 347 w 2332"/>
                  <a:gd name="T33" fmla="*/ 169 h 1311"/>
                  <a:gd name="T34" fmla="*/ 210 w 2332"/>
                  <a:gd name="T35" fmla="*/ 135 h 1311"/>
                  <a:gd name="T36" fmla="*/ 297 w 2332"/>
                  <a:gd name="T37" fmla="*/ 127 h 1311"/>
                  <a:gd name="T38" fmla="*/ 316 w 2332"/>
                  <a:gd name="T39" fmla="*/ 120 h 1311"/>
                  <a:gd name="T40" fmla="*/ 330 w 2332"/>
                  <a:gd name="T41" fmla="*/ 160 h 1311"/>
                  <a:gd name="T42" fmla="*/ 210 w 2332"/>
                  <a:gd name="T43" fmla="*/ 135 h 131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332" h="1311">
                    <a:moveTo>
                      <a:pt x="2324" y="1133"/>
                    </a:moveTo>
                    <a:cubicBezTo>
                      <a:pt x="2331" y="1120"/>
                      <a:pt x="2332" y="1105"/>
                      <a:pt x="2327" y="1092"/>
                    </a:cubicBezTo>
                    <a:cubicBezTo>
                      <a:pt x="2217" y="771"/>
                      <a:pt x="2217" y="771"/>
                      <a:pt x="2217" y="771"/>
                    </a:cubicBezTo>
                    <a:cubicBezTo>
                      <a:pt x="2275" y="751"/>
                      <a:pt x="2322" y="735"/>
                      <a:pt x="2327" y="733"/>
                    </a:cubicBezTo>
                    <a:cubicBezTo>
                      <a:pt x="2076" y="0"/>
                      <a:pt x="2076" y="0"/>
                      <a:pt x="2076" y="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127" y="1083"/>
                      <a:pt x="127" y="1083"/>
                      <a:pt x="127" y="1083"/>
                    </a:cubicBezTo>
                    <a:cubicBezTo>
                      <a:pt x="142" y="1127"/>
                      <a:pt x="189" y="1150"/>
                      <a:pt x="233" y="1135"/>
                    </a:cubicBezTo>
                    <a:cubicBezTo>
                      <a:pt x="276" y="1120"/>
                      <a:pt x="299" y="1073"/>
                      <a:pt x="285" y="1029"/>
                    </a:cubicBezTo>
                    <a:cubicBezTo>
                      <a:pt x="240" y="899"/>
                      <a:pt x="240" y="899"/>
                      <a:pt x="240" y="899"/>
                    </a:cubicBezTo>
                    <a:cubicBezTo>
                      <a:pt x="246" y="900"/>
                      <a:pt x="252" y="899"/>
                      <a:pt x="258" y="897"/>
                    </a:cubicBezTo>
                    <a:cubicBezTo>
                      <a:pt x="282" y="889"/>
                      <a:pt x="295" y="862"/>
                      <a:pt x="287" y="838"/>
                    </a:cubicBezTo>
                    <a:cubicBezTo>
                      <a:pt x="257" y="750"/>
                      <a:pt x="257" y="750"/>
                      <a:pt x="257" y="750"/>
                    </a:cubicBezTo>
                    <a:cubicBezTo>
                      <a:pt x="809" y="561"/>
                      <a:pt x="809" y="561"/>
                      <a:pt x="809" y="561"/>
                    </a:cubicBezTo>
                    <a:cubicBezTo>
                      <a:pt x="891" y="696"/>
                      <a:pt x="1026" y="796"/>
                      <a:pt x="1194" y="854"/>
                    </a:cubicBezTo>
                    <a:cubicBezTo>
                      <a:pt x="1630" y="1311"/>
                      <a:pt x="2283" y="1160"/>
                      <a:pt x="2291" y="1159"/>
                    </a:cubicBezTo>
                    <a:cubicBezTo>
                      <a:pt x="2305" y="1155"/>
                      <a:pt x="2317" y="1146"/>
                      <a:pt x="2324" y="1133"/>
                    </a:cubicBezTo>
                    <a:close/>
                    <a:moveTo>
                      <a:pt x="1406" y="904"/>
                    </a:moveTo>
                    <a:cubicBezTo>
                      <a:pt x="1586" y="927"/>
                      <a:pt x="1787" y="911"/>
                      <a:pt x="1989" y="848"/>
                    </a:cubicBezTo>
                    <a:cubicBezTo>
                      <a:pt x="1995" y="847"/>
                      <a:pt x="2053" y="827"/>
                      <a:pt x="2119" y="804"/>
                    </a:cubicBezTo>
                    <a:cubicBezTo>
                      <a:pt x="2210" y="1069"/>
                      <a:pt x="2210" y="1069"/>
                      <a:pt x="2210" y="1069"/>
                    </a:cubicBezTo>
                    <a:cubicBezTo>
                      <a:pt x="2073" y="1091"/>
                      <a:pt x="1712" y="1120"/>
                      <a:pt x="1406" y="904"/>
                    </a:cubicBezTo>
                    <a:close/>
                  </a:path>
                </a:pathLst>
              </a:custGeom>
              <a:solidFill>
                <a:srgbClr val="E2A2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23" name="Freeform 50">
                <a:extLst>
                  <a:ext uri="{FF2B5EF4-FFF2-40B4-BE49-F238E27FC236}">
                    <a16:creationId xmlns:a16="http://schemas.microsoft.com/office/drawing/2014/main" id="{D09B05F5-C992-4ADB-E2D7-7B08B49730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2" y="1917"/>
                <a:ext cx="332" cy="263"/>
              </a:xfrm>
              <a:custGeom>
                <a:avLst/>
                <a:gdLst>
                  <a:gd name="T0" fmla="*/ 294 w 2219"/>
                  <a:gd name="T1" fmla="*/ 48 h 1764"/>
                  <a:gd name="T2" fmla="*/ 278 w 2219"/>
                  <a:gd name="T3" fmla="*/ 53 h 1764"/>
                  <a:gd name="T4" fmla="*/ 262 w 2219"/>
                  <a:gd name="T5" fmla="*/ 6 h 1764"/>
                  <a:gd name="T6" fmla="*/ 257 w 2219"/>
                  <a:gd name="T7" fmla="*/ 1 h 1764"/>
                  <a:gd name="T8" fmla="*/ 251 w 2219"/>
                  <a:gd name="T9" fmla="*/ 1 h 1764"/>
                  <a:gd name="T10" fmla="*/ 149 w 2219"/>
                  <a:gd name="T11" fmla="*/ 137 h 1764"/>
                  <a:gd name="T12" fmla="*/ 131 w 2219"/>
                  <a:gd name="T13" fmla="*/ 207 h 1764"/>
                  <a:gd name="T14" fmla="*/ 48 w 2219"/>
                  <a:gd name="T15" fmla="*/ 235 h 1764"/>
                  <a:gd name="T16" fmla="*/ 44 w 2219"/>
                  <a:gd name="T17" fmla="*/ 222 h 1764"/>
                  <a:gd name="T18" fmla="*/ 35 w 2219"/>
                  <a:gd name="T19" fmla="*/ 218 h 1764"/>
                  <a:gd name="T20" fmla="*/ 33 w 2219"/>
                  <a:gd name="T21" fmla="*/ 219 h 1764"/>
                  <a:gd name="T22" fmla="*/ 26 w 2219"/>
                  <a:gd name="T23" fmla="*/ 200 h 1764"/>
                  <a:gd name="T24" fmla="*/ 10 w 2219"/>
                  <a:gd name="T25" fmla="*/ 192 h 1764"/>
                  <a:gd name="T26" fmla="*/ 2 w 2219"/>
                  <a:gd name="T27" fmla="*/ 208 h 1764"/>
                  <a:gd name="T28" fmla="*/ 21 w 2219"/>
                  <a:gd name="T29" fmla="*/ 263 h 1764"/>
                  <a:gd name="T30" fmla="*/ 332 w 2219"/>
                  <a:gd name="T31" fmla="*/ 157 h 1764"/>
                  <a:gd name="T32" fmla="*/ 294 w 2219"/>
                  <a:gd name="T33" fmla="*/ 48 h 1764"/>
                  <a:gd name="T34" fmla="*/ 250 w 2219"/>
                  <a:gd name="T35" fmla="*/ 19 h 1764"/>
                  <a:gd name="T36" fmla="*/ 263 w 2219"/>
                  <a:gd name="T37" fmla="*/ 58 h 1764"/>
                  <a:gd name="T38" fmla="*/ 243 w 2219"/>
                  <a:gd name="T39" fmla="*/ 65 h 1764"/>
                  <a:gd name="T40" fmla="*/ 170 w 2219"/>
                  <a:gd name="T41" fmla="*/ 112 h 1764"/>
                  <a:gd name="T42" fmla="*/ 250 w 2219"/>
                  <a:gd name="T43" fmla="*/ 19 h 17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219" h="1764">
                    <a:moveTo>
                      <a:pt x="1968" y="320"/>
                    </a:moveTo>
                    <a:cubicBezTo>
                      <a:pt x="1961" y="322"/>
                      <a:pt x="1915" y="338"/>
                      <a:pt x="1858" y="357"/>
                    </a:cubicBezTo>
                    <a:cubicBezTo>
                      <a:pt x="1748" y="37"/>
                      <a:pt x="1748" y="37"/>
                      <a:pt x="1748" y="37"/>
                    </a:cubicBezTo>
                    <a:cubicBezTo>
                      <a:pt x="1743" y="23"/>
                      <a:pt x="1733" y="12"/>
                      <a:pt x="1719" y="6"/>
                    </a:cubicBezTo>
                    <a:cubicBezTo>
                      <a:pt x="1706" y="0"/>
                      <a:pt x="1691" y="0"/>
                      <a:pt x="1678" y="6"/>
                    </a:cubicBezTo>
                    <a:cubicBezTo>
                      <a:pt x="1670" y="9"/>
                      <a:pt x="1062" y="291"/>
                      <a:pt x="999" y="919"/>
                    </a:cubicBezTo>
                    <a:cubicBezTo>
                      <a:pt x="902" y="1069"/>
                      <a:pt x="856" y="1231"/>
                      <a:pt x="875" y="1387"/>
                    </a:cubicBezTo>
                    <a:cubicBezTo>
                      <a:pt x="322" y="1576"/>
                      <a:pt x="322" y="1576"/>
                      <a:pt x="322" y="1576"/>
                    </a:cubicBezTo>
                    <a:cubicBezTo>
                      <a:pt x="292" y="1489"/>
                      <a:pt x="292" y="1489"/>
                      <a:pt x="292" y="1489"/>
                    </a:cubicBezTo>
                    <a:cubicBezTo>
                      <a:pt x="284" y="1464"/>
                      <a:pt x="258" y="1452"/>
                      <a:pt x="234" y="1460"/>
                    </a:cubicBezTo>
                    <a:cubicBezTo>
                      <a:pt x="228" y="1462"/>
                      <a:pt x="222" y="1465"/>
                      <a:pt x="218" y="1469"/>
                    </a:cubicBezTo>
                    <a:cubicBezTo>
                      <a:pt x="173" y="1339"/>
                      <a:pt x="173" y="1339"/>
                      <a:pt x="173" y="1339"/>
                    </a:cubicBezTo>
                    <a:cubicBezTo>
                      <a:pt x="158" y="1296"/>
                      <a:pt x="111" y="1273"/>
                      <a:pt x="67" y="1288"/>
                    </a:cubicBezTo>
                    <a:cubicBezTo>
                      <a:pt x="24" y="1303"/>
                      <a:pt x="0" y="1350"/>
                      <a:pt x="15" y="1394"/>
                    </a:cubicBezTo>
                    <a:cubicBezTo>
                      <a:pt x="143" y="1764"/>
                      <a:pt x="143" y="1764"/>
                      <a:pt x="143" y="1764"/>
                    </a:cubicBezTo>
                    <a:cubicBezTo>
                      <a:pt x="2219" y="1052"/>
                      <a:pt x="2219" y="1052"/>
                      <a:pt x="2219" y="1052"/>
                    </a:cubicBezTo>
                    <a:lnTo>
                      <a:pt x="1968" y="320"/>
                    </a:lnTo>
                    <a:close/>
                    <a:moveTo>
                      <a:pt x="1669" y="126"/>
                    </a:moveTo>
                    <a:cubicBezTo>
                      <a:pt x="1760" y="391"/>
                      <a:pt x="1760" y="391"/>
                      <a:pt x="1760" y="391"/>
                    </a:cubicBezTo>
                    <a:cubicBezTo>
                      <a:pt x="1691" y="415"/>
                      <a:pt x="1629" y="437"/>
                      <a:pt x="1621" y="439"/>
                    </a:cubicBezTo>
                    <a:cubicBezTo>
                      <a:pt x="1427" y="514"/>
                      <a:pt x="1262" y="623"/>
                      <a:pt x="1136" y="751"/>
                    </a:cubicBezTo>
                    <a:cubicBezTo>
                      <a:pt x="1244" y="392"/>
                      <a:pt x="1547" y="193"/>
                      <a:pt x="1669" y="126"/>
                    </a:cubicBezTo>
                    <a:close/>
                  </a:path>
                </a:pathLst>
              </a:custGeom>
              <a:solidFill>
                <a:srgbClr val="FFD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24" name="Freeform 51">
                <a:extLst>
                  <a:ext uri="{FF2B5EF4-FFF2-40B4-BE49-F238E27FC236}">
                    <a16:creationId xmlns:a16="http://schemas.microsoft.com/office/drawing/2014/main" id="{142451B3-72F2-2D72-D917-88A008EC6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089"/>
                <a:ext cx="129" cy="201"/>
              </a:xfrm>
              <a:custGeom>
                <a:avLst/>
                <a:gdLst>
                  <a:gd name="T0" fmla="*/ 61 w 129"/>
                  <a:gd name="T1" fmla="*/ 201 h 201"/>
                  <a:gd name="T2" fmla="*/ 0 w 129"/>
                  <a:gd name="T3" fmla="*/ 23 h 201"/>
                  <a:gd name="T4" fmla="*/ 68 w 129"/>
                  <a:gd name="T5" fmla="*/ 0 h 201"/>
                  <a:gd name="T6" fmla="*/ 129 w 129"/>
                  <a:gd name="T7" fmla="*/ 178 h 201"/>
                  <a:gd name="T8" fmla="*/ 61 w 129"/>
                  <a:gd name="T9" fmla="*/ 201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9" h="201">
                    <a:moveTo>
                      <a:pt x="61" y="201"/>
                    </a:moveTo>
                    <a:lnTo>
                      <a:pt x="0" y="23"/>
                    </a:lnTo>
                    <a:lnTo>
                      <a:pt x="68" y="0"/>
                    </a:lnTo>
                    <a:lnTo>
                      <a:pt x="129" y="178"/>
                    </a:lnTo>
                    <a:lnTo>
                      <a:pt x="61" y="201"/>
                    </a:lnTo>
                    <a:close/>
                  </a:path>
                </a:pathLst>
              </a:custGeom>
              <a:solidFill>
                <a:srgbClr val="416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25" name="Freeform 52">
                <a:extLst>
                  <a:ext uri="{FF2B5EF4-FFF2-40B4-BE49-F238E27FC236}">
                    <a16:creationId xmlns:a16="http://schemas.microsoft.com/office/drawing/2014/main" id="{B328264C-B6DA-ED17-E05F-8391F69BB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2104"/>
                <a:ext cx="92" cy="203"/>
              </a:xfrm>
              <a:custGeom>
                <a:avLst/>
                <a:gdLst>
                  <a:gd name="T0" fmla="*/ 67 w 92"/>
                  <a:gd name="T1" fmla="*/ 203 h 203"/>
                  <a:gd name="T2" fmla="*/ 0 w 92"/>
                  <a:gd name="T3" fmla="*/ 8 h 203"/>
                  <a:gd name="T4" fmla="*/ 25 w 92"/>
                  <a:gd name="T5" fmla="*/ 0 h 203"/>
                  <a:gd name="T6" fmla="*/ 92 w 92"/>
                  <a:gd name="T7" fmla="*/ 195 h 203"/>
                  <a:gd name="T8" fmla="*/ 67 w 92"/>
                  <a:gd name="T9" fmla="*/ 203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03">
                    <a:moveTo>
                      <a:pt x="67" y="203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92" y="195"/>
                    </a:lnTo>
                    <a:lnTo>
                      <a:pt x="67" y="203"/>
                    </a:ln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26" name="Freeform 53">
                <a:extLst>
                  <a:ext uri="{FF2B5EF4-FFF2-40B4-BE49-F238E27FC236}">
                    <a16:creationId xmlns:a16="http://schemas.microsoft.com/office/drawing/2014/main" id="{D7CFE588-89D7-2E83-A018-A43A14180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2104"/>
                <a:ext cx="92" cy="203"/>
              </a:xfrm>
              <a:custGeom>
                <a:avLst/>
                <a:gdLst>
                  <a:gd name="T0" fmla="*/ 67 w 92"/>
                  <a:gd name="T1" fmla="*/ 203 h 203"/>
                  <a:gd name="T2" fmla="*/ 0 w 92"/>
                  <a:gd name="T3" fmla="*/ 8 h 203"/>
                  <a:gd name="T4" fmla="*/ 25 w 92"/>
                  <a:gd name="T5" fmla="*/ 0 h 203"/>
                  <a:gd name="T6" fmla="*/ 92 w 92"/>
                  <a:gd name="T7" fmla="*/ 195 h 203"/>
                  <a:gd name="T8" fmla="*/ 67 w 92"/>
                  <a:gd name="T9" fmla="*/ 203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03">
                    <a:moveTo>
                      <a:pt x="67" y="203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92" y="195"/>
                    </a:lnTo>
                    <a:lnTo>
                      <a:pt x="67" y="20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27" name="Freeform 54">
                <a:extLst>
                  <a:ext uri="{FF2B5EF4-FFF2-40B4-BE49-F238E27FC236}">
                    <a16:creationId xmlns:a16="http://schemas.microsoft.com/office/drawing/2014/main" id="{147AAE9F-EC3D-9795-20CA-6193BE30D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" y="2133"/>
                <a:ext cx="69" cy="113"/>
              </a:xfrm>
              <a:custGeom>
                <a:avLst/>
                <a:gdLst>
                  <a:gd name="T0" fmla="*/ 52 w 467"/>
                  <a:gd name="T1" fmla="*/ 109 h 756"/>
                  <a:gd name="T2" fmla="*/ 26 w 467"/>
                  <a:gd name="T3" fmla="*/ 96 h 756"/>
                  <a:gd name="T4" fmla="*/ 4 w 467"/>
                  <a:gd name="T5" fmla="*/ 30 h 756"/>
                  <a:gd name="T6" fmla="*/ 17 w 467"/>
                  <a:gd name="T7" fmla="*/ 4 h 756"/>
                  <a:gd name="T8" fmla="*/ 43 w 467"/>
                  <a:gd name="T9" fmla="*/ 17 h 756"/>
                  <a:gd name="T10" fmla="*/ 65 w 467"/>
                  <a:gd name="T11" fmla="*/ 83 h 756"/>
                  <a:gd name="T12" fmla="*/ 52 w 467"/>
                  <a:gd name="T13" fmla="*/ 109 h 7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7" h="756">
                    <a:moveTo>
                      <a:pt x="355" y="731"/>
                    </a:moveTo>
                    <a:cubicBezTo>
                      <a:pt x="281" y="756"/>
                      <a:pt x="201" y="717"/>
                      <a:pt x="176" y="644"/>
                    </a:cubicBezTo>
                    <a:cubicBezTo>
                      <a:pt x="25" y="204"/>
                      <a:pt x="25" y="204"/>
                      <a:pt x="25" y="204"/>
                    </a:cubicBezTo>
                    <a:cubicBezTo>
                      <a:pt x="0" y="130"/>
                      <a:pt x="39" y="50"/>
                      <a:pt x="112" y="25"/>
                    </a:cubicBezTo>
                    <a:cubicBezTo>
                      <a:pt x="186" y="0"/>
                      <a:pt x="266" y="39"/>
                      <a:pt x="291" y="113"/>
                    </a:cubicBezTo>
                    <a:cubicBezTo>
                      <a:pt x="442" y="552"/>
                      <a:pt x="442" y="552"/>
                      <a:pt x="442" y="552"/>
                    </a:cubicBezTo>
                    <a:cubicBezTo>
                      <a:pt x="467" y="626"/>
                      <a:pt x="428" y="706"/>
                      <a:pt x="355" y="731"/>
                    </a:cubicBezTo>
                    <a:close/>
                  </a:path>
                </a:pathLst>
              </a:custGeom>
              <a:solidFill>
                <a:srgbClr val="E2A2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28" name="Freeform 55">
                <a:extLst>
                  <a:ext uri="{FF2B5EF4-FFF2-40B4-BE49-F238E27FC236}">
                    <a16:creationId xmlns:a16="http://schemas.microsoft.com/office/drawing/2014/main" id="{56167CDF-86C5-AC6F-B8EB-0CCA9B0FD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" y="2371"/>
                <a:ext cx="145" cy="113"/>
              </a:xfrm>
              <a:custGeom>
                <a:avLst/>
                <a:gdLst>
                  <a:gd name="T0" fmla="*/ 94 w 965"/>
                  <a:gd name="T1" fmla="*/ 113 h 756"/>
                  <a:gd name="T2" fmla="*/ 0 w 965"/>
                  <a:gd name="T3" fmla="*/ 57 h 756"/>
                  <a:gd name="T4" fmla="*/ 94 w 965"/>
                  <a:gd name="T5" fmla="*/ 0 h 756"/>
                  <a:gd name="T6" fmla="*/ 145 w 965"/>
                  <a:gd name="T7" fmla="*/ 57 h 756"/>
                  <a:gd name="T8" fmla="*/ 94 w 965"/>
                  <a:gd name="T9" fmla="*/ 113 h 7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5" h="756">
                    <a:moveTo>
                      <a:pt x="626" y="756"/>
                    </a:moveTo>
                    <a:cubicBezTo>
                      <a:pt x="359" y="756"/>
                      <a:pt x="0" y="378"/>
                      <a:pt x="0" y="378"/>
                    </a:cubicBezTo>
                    <a:cubicBezTo>
                      <a:pt x="0" y="378"/>
                      <a:pt x="359" y="0"/>
                      <a:pt x="626" y="0"/>
                    </a:cubicBezTo>
                    <a:cubicBezTo>
                      <a:pt x="892" y="0"/>
                      <a:pt x="965" y="169"/>
                      <a:pt x="965" y="378"/>
                    </a:cubicBezTo>
                    <a:cubicBezTo>
                      <a:pt x="965" y="587"/>
                      <a:pt x="892" y="756"/>
                      <a:pt x="626" y="756"/>
                    </a:cubicBezTo>
                  </a:path>
                </a:pathLst>
              </a:custGeom>
              <a:solidFill>
                <a:srgbClr val="F38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29" name="Freeform 56">
                <a:extLst>
                  <a:ext uri="{FF2B5EF4-FFF2-40B4-BE49-F238E27FC236}">
                    <a16:creationId xmlns:a16="http://schemas.microsoft.com/office/drawing/2014/main" id="{990D7FB5-9176-DC62-5521-D2FD9D6E8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388"/>
                <a:ext cx="100" cy="78"/>
              </a:xfrm>
              <a:custGeom>
                <a:avLst/>
                <a:gdLst>
                  <a:gd name="T0" fmla="*/ 65 w 667"/>
                  <a:gd name="T1" fmla="*/ 78 h 522"/>
                  <a:gd name="T2" fmla="*/ 0 w 667"/>
                  <a:gd name="T3" fmla="*/ 39 h 522"/>
                  <a:gd name="T4" fmla="*/ 65 w 667"/>
                  <a:gd name="T5" fmla="*/ 0 h 522"/>
                  <a:gd name="T6" fmla="*/ 100 w 667"/>
                  <a:gd name="T7" fmla="*/ 39 h 522"/>
                  <a:gd name="T8" fmla="*/ 65 w 667"/>
                  <a:gd name="T9" fmla="*/ 78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7" h="522">
                    <a:moveTo>
                      <a:pt x="432" y="522"/>
                    </a:moveTo>
                    <a:cubicBezTo>
                      <a:pt x="248" y="522"/>
                      <a:pt x="0" y="261"/>
                      <a:pt x="0" y="261"/>
                    </a:cubicBezTo>
                    <a:cubicBezTo>
                      <a:pt x="0" y="261"/>
                      <a:pt x="248" y="0"/>
                      <a:pt x="432" y="0"/>
                    </a:cubicBezTo>
                    <a:cubicBezTo>
                      <a:pt x="616" y="0"/>
                      <a:pt x="667" y="117"/>
                      <a:pt x="667" y="261"/>
                    </a:cubicBezTo>
                    <a:cubicBezTo>
                      <a:pt x="667" y="405"/>
                      <a:pt x="616" y="522"/>
                      <a:pt x="432" y="522"/>
                    </a:cubicBezTo>
                  </a:path>
                </a:pathLst>
              </a:custGeom>
              <a:solidFill>
                <a:srgbClr val="EEB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30" name="Freeform 57">
                <a:extLst>
                  <a:ext uri="{FF2B5EF4-FFF2-40B4-BE49-F238E27FC236}">
                    <a16:creationId xmlns:a16="http://schemas.microsoft.com/office/drawing/2014/main" id="{83C0843F-170C-1D40-F592-AB6FAB080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405"/>
                <a:ext cx="57" cy="45"/>
              </a:xfrm>
              <a:custGeom>
                <a:avLst/>
                <a:gdLst>
                  <a:gd name="T0" fmla="*/ 37 w 386"/>
                  <a:gd name="T1" fmla="*/ 45 h 302"/>
                  <a:gd name="T2" fmla="*/ 0 w 386"/>
                  <a:gd name="T3" fmla="*/ 23 h 302"/>
                  <a:gd name="T4" fmla="*/ 37 w 386"/>
                  <a:gd name="T5" fmla="*/ 0 h 302"/>
                  <a:gd name="T6" fmla="*/ 57 w 386"/>
                  <a:gd name="T7" fmla="*/ 23 h 302"/>
                  <a:gd name="T8" fmla="*/ 37 w 386"/>
                  <a:gd name="T9" fmla="*/ 45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6" h="302">
                    <a:moveTo>
                      <a:pt x="250" y="302"/>
                    </a:moveTo>
                    <a:cubicBezTo>
                      <a:pt x="144" y="302"/>
                      <a:pt x="0" y="151"/>
                      <a:pt x="0" y="151"/>
                    </a:cubicBezTo>
                    <a:cubicBezTo>
                      <a:pt x="0" y="151"/>
                      <a:pt x="144" y="0"/>
                      <a:pt x="250" y="0"/>
                    </a:cubicBezTo>
                    <a:cubicBezTo>
                      <a:pt x="357" y="0"/>
                      <a:pt x="386" y="67"/>
                      <a:pt x="386" y="151"/>
                    </a:cubicBezTo>
                    <a:cubicBezTo>
                      <a:pt x="386" y="234"/>
                      <a:pt x="357" y="302"/>
                      <a:pt x="250" y="302"/>
                    </a:cubicBezTo>
                  </a:path>
                </a:pathLst>
              </a:custGeom>
              <a:solidFill>
                <a:srgbClr val="F7C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31" name="Freeform 58">
                <a:extLst>
                  <a:ext uri="{FF2B5EF4-FFF2-40B4-BE49-F238E27FC236}">
                    <a16:creationId xmlns:a16="http://schemas.microsoft.com/office/drawing/2014/main" id="{ADBE7E62-F2AB-5C76-7AAB-D4DAFD301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303"/>
                <a:ext cx="138" cy="78"/>
              </a:xfrm>
              <a:custGeom>
                <a:avLst/>
                <a:gdLst>
                  <a:gd name="T0" fmla="*/ 138 w 929"/>
                  <a:gd name="T1" fmla="*/ 78 h 521"/>
                  <a:gd name="T2" fmla="*/ 10 w 929"/>
                  <a:gd name="T3" fmla="*/ 0 h 521"/>
                  <a:gd name="T4" fmla="*/ 12 w 929"/>
                  <a:gd name="T5" fmla="*/ 13 h 521"/>
                  <a:gd name="T6" fmla="*/ 55 w 929"/>
                  <a:gd name="T7" fmla="*/ 77 h 521"/>
                  <a:gd name="T8" fmla="*/ 138 w 929"/>
                  <a:gd name="T9" fmla="*/ 78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9" h="521">
                    <a:moveTo>
                      <a:pt x="929" y="521"/>
                    </a:moveTo>
                    <a:cubicBezTo>
                      <a:pt x="929" y="521"/>
                      <a:pt x="656" y="0"/>
                      <a:pt x="65" y="0"/>
                    </a:cubicBezTo>
                    <a:cubicBezTo>
                      <a:pt x="65" y="0"/>
                      <a:pt x="0" y="33"/>
                      <a:pt x="78" y="85"/>
                    </a:cubicBezTo>
                    <a:cubicBezTo>
                      <a:pt x="156" y="137"/>
                      <a:pt x="370" y="182"/>
                      <a:pt x="370" y="514"/>
                    </a:cubicBezTo>
                    <a:cubicBezTo>
                      <a:pt x="929" y="521"/>
                      <a:pt x="929" y="521"/>
                      <a:pt x="929" y="521"/>
                    </a:cubicBezTo>
                  </a:path>
                </a:pathLst>
              </a:custGeom>
              <a:solidFill>
                <a:srgbClr val="E93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32" name="Freeform 59">
                <a:extLst>
                  <a:ext uri="{FF2B5EF4-FFF2-40B4-BE49-F238E27FC236}">
                    <a16:creationId xmlns:a16="http://schemas.microsoft.com/office/drawing/2014/main" id="{BDBC1975-0761-EE5E-6148-CF715161D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473"/>
                <a:ext cx="138" cy="78"/>
              </a:xfrm>
              <a:custGeom>
                <a:avLst/>
                <a:gdLst>
                  <a:gd name="T0" fmla="*/ 138 w 929"/>
                  <a:gd name="T1" fmla="*/ 0 h 520"/>
                  <a:gd name="T2" fmla="*/ 10 w 929"/>
                  <a:gd name="T3" fmla="*/ 78 h 520"/>
                  <a:gd name="T4" fmla="*/ 12 w 929"/>
                  <a:gd name="T5" fmla="*/ 65 h 520"/>
                  <a:gd name="T6" fmla="*/ 55 w 929"/>
                  <a:gd name="T7" fmla="*/ 1 h 520"/>
                  <a:gd name="T8" fmla="*/ 138 w 929"/>
                  <a:gd name="T9" fmla="*/ 0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9" h="520">
                    <a:moveTo>
                      <a:pt x="929" y="0"/>
                    </a:moveTo>
                    <a:cubicBezTo>
                      <a:pt x="929" y="0"/>
                      <a:pt x="656" y="520"/>
                      <a:pt x="65" y="520"/>
                    </a:cubicBezTo>
                    <a:cubicBezTo>
                      <a:pt x="65" y="520"/>
                      <a:pt x="0" y="488"/>
                      <a:pt x="78" y="436"/>
                    </a:cubicBezTo>
                    <a:cubicBezTo>
                      <a:pt x="156" y="384"/>
                      <a:pt x="370" y="338"/>
                      <a:pt x="370" y="6"/>
                    </a:cubicBezTo>
                    <a:cubicBezTo>
                      <a:pt x="929" y="0"/>
                      <a:pt x="929" y="0"/>
                      <a:pt x="929" y="0"/>
                    </a:cubicBezTo>
                  </a:path>
                </a:pathLst>
              </a:custGeom>
              <a:solidFill>
                <a:srgbClr val="BB3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33" name="Freeform 60">
                <a:extLst>
                  <a:ext uri="{FF2B5EF4-FFF2-40B4-BE49-F238E27FC236}">
                    <a16:creationId xmlns:a16="http://schemas.microsoft.com/office/drawing/2014/main" id="{307F096A-024B-0734-3AFC-D43106888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2427"/>
                <a:ext cx="278" cy="87"/>
              </a:xfrm>
              <a:custGeom>
                <a:avLst/>
                <a:gdLst>
                  <a:gd name="T0" fmla="*/ 178 w 1863"/>
                  <a:gd name="T1" fmla="*/ 87 h 578"/>
                  <a:gd name="T2" fmla="*/ 278 w 1863"/>
                  <a:gd name="T3" fmla="*/ 72 h 578"/>
                  <a:gd name="T4" fmla="*/ 278 w 1863"/>
                  <a:gd name="T5" fmla="*/ 0 h 578"/>
                  <a:gd name="T6" fmla="*/ 248 w 1863"/>
                  <a:gd name="T7" fmla="*/ 0 h 578"/>
                  <a:gd name="T8" fmla="*/ 200 w 1863"/>
                  <a:gd name="T9" fmla="*/ 48 h 578"/>
                  <a:gd name="T10" fmla="*/ 153 w 1863"/>
                  <a:gd name="T11" fmla="*/ 0 h 578"/>
                  <a:gd name="T12" fmla="*/ 0 w 1863"/>
                  <a:gd name="T13" fmla="*/ 0 h 578"/>
                  <a:gd name="T14" fmla="*/ 0 w 1863"/>
                  <a:gd name="T15" fmla="*/ 47 h 578"/>
                  <a:gd name="T16" fmla="*/ 178 w 1863"/>
                  <a:gd name="T17" fmla="*/ 87 h 5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63" h="578">
                    <a:moveTo>
                      <a:pt x="1193" y="578"/>
                    </a:moveTo>
                    <a:cubicBezTo>
                      <a:pt x="1435" y="578"/>
                      <a:pt x="1663" y="537"/>
                      <a:pt x="1863" y="476"/>
                    </a:cubicBezTo>
                    <a:cubicBezTo>
                      <a:pt x="1863" y="0"/>
                      <a:pt x="1863" y="0"/>
                      <a:pt x="1863" y="0"/>
                    </a:cubicBezTo>
                    <a:cubicBezTo>
                      <a:pt x="1660" y="0"/>
                      <a:pt x="1660" y="0"/>
                      <a:pt x="1660" y="0"/>
                    </a:cubicBezTo>
                    <a:cubicBezTo>
                      <a:pt x="1660" y="176"/>
                      <a:pt x="1518" y="318"/>
                      <a:pt x="1342" y="318"/>
                    </a:cubicBezTo>
                    <a:cubicBezTo>
                      <a:pt x="1166" y="318"/>
                      <a:pt x="1023" y="176"/>
                      <a:pt x="10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251" y="471"/>
                      <a:pt x="692" y="578"/>
                      <a:pt x="1193" y="578"/>
                    </a:cubicBezTo>
                  </a:path>
                </a:pathLst>
              </a:custGeom>
              <a:solidFill>
                <a:srgbClr val="DB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34" name="Freeform 61">
                <a:extLst>
                  <a:ext uri="{FF2B5EF4-FFF2-40B4-BE49-F238E27FC236}">
                    <a16:creationId xmlns:a16="http://schemas.microsoft.com/office/drawing/2014/main" id="{CC002D0B-EB76-90E2-7639-C9ADA42B8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2341"/>
                <a:ext cx="278" cy="86"/>
              </a:xfrm>
              <a:custGeom>
                <a:avLst/>
                <a:gdLst>
                  <a:gd name="T0" fmla="*/ 200 w 1863"/>
                  <a:gd name="T1" fmla="*/ 39 h 578"/>
                  <a:gd name="T2" fmla="*/ 248 w 1863"/>
                  <a:gd name="T3" fmla="*/ 86 h 578"/>
                  <a:gd name="T4" fmla="*/ 278 w 1863"/>
                  <a:gd name="T5" fmla="*/ 86 h 578"/>
                  <a:gd name="T6" fmla="*/ 278 w 1863"/>
                  <a:gd name="T7" fmla="*/ 15 h 578"/>
                  <a:gd name="T8" fmla="*/ 178 w 1863"/>
                  <a:gd name="T9" fmla="*/ 0 h 578"/>
                  <a:gd name="T10" fmla="*/ 0 w 1863"/>
                  <a:gd name="T11" fmla="*/ 40 h 578"/>
                  <a:gd name="T12" fmla="*/ 0 w 1863"/>
                  <a:gd name="T13" fmla="*/ 86 h 578"/>
                  <a:gd name="T14" fmla="*/ 153 w 1863"/>
                  <a:gd name="T15" fmla="*/ 86 h 578"/>
                  <a:gd name="T16" fmla="*/ 200 w 1863"/>
                  <a:gd name="T17" fmla="*/ 39 h 5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63" h="578">
                    <a:moveTo>
                      <a:pt x="1342" y="259"/>
                    </a:moveTo>
                    <a:cubicBezTo>
                      <a:pt x="1518" y="259"/>
                      <a:pt x="1660" y="402"/>
                      <a:pt x="1660" y="578"/>
                    </a:cubicBezTo>
                    <a:cubicBezTo>
                      <a:pt x="1863" y="578"/>
                      <a:pt x="1863" y="578"/>
                      <a:pt x="1863" y="578"/>
                    </a:cubicBezTo>
                    <a:cubicBezTo>
                      <a:pt x="1863" y="102"/>
                      <a:pt x="1863" y="102"/>
                      <a:pt x="1863" y="102"/>
                    </a:cubicBezTo>
                    <a:cubicBezTo>
                      <a:pt x="1663" y="41"/>
                      <a:pt x="1435" y="0"/>
                      <a:pt x="1193" y="0"/>
                    </a:cubicBezTo>
                    <a:cubicBezTo>
                      <a:pt x="692" y="0"/>
                      <a:pt x="251" y="106"/>
                      <a:pt x="0" y="266"/>
                    </a:cubicBezTo>
                    <a:cubicBezTo>
                      <a:pt x="0" y="578"/>
                      <a:pt x="0" y="578"/>
                      <a:pt x="0" y="578"/>
                    </a:cubicBezTo>
                    <a:cubicBezTo>
                      <a:pt x="1023" y="578"/>
                      <a:pt x="1023" y="578"/>
                      <a:pt x="1023" y="578"/>
                    </a:cubicBezTo>
                    <a:cubicBezTo>
                      <a:pt x="1023" y="402"/>
                      <a:pt x="1166" y="259"/>
                      <a:pt x="1342" y="2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35" name="Freeform 62">
                <a:extLst>
                  <a:ext uri="{FF2B5EF4-FFF2-40B4-BE49-F238E27FC236}">
                    <a16:creationId xmlns:a16="http://schemas.microsoft.com/office/drawing/2014/main" id="{D2FD181F-EB06-4AC1-5477-1EAF6C55A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2379"/>
                <a:ext cx="15" cy="48"/>
              </a:xfrm>
              <a:custGeom>
                <a:avLst/>
                <a:gdLst>
                  <a:gd name="T0" fmla="*/ 15 w 97"/>
                  <a:gd name="T1" fmla="*/ 2 h 322"/>
                  <a:gd name="T2" fmla="*/ 13 w 97"/>
                  <a:gd name="T3" fmla="*/ 0 h 322"/>
                  <a:gd name="T4" fmla="*/ 2 w 97"/>
                  <a:gd name="T5" fmla="*/ 0 h 322"/>
                  <a:gd name="T6" fmla="*/ 0 w 97"/>
                  <a:gd name="T7" fmla="*/ 2 h 322"/>
                  <a:gd name="T8" fmla="*/ 0 w 97"/>
                  <a:gd name="T9" fmla="*/ 48 h 322"/>
                  <a:gd name="T10" fmla="*/ 15 w 97"/>
                  <a:gd name="T11" fmla="*/ 48 h 322"/>
                  <a:gd name="T12" fmla="*/ 15 w 97"/>
                  <a:gd name="T13" fmla="*/ 2 h 3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322">
                    <a:moveTo>
                      <a:pt x="97" y="15"/>
                    </a:moveTo>
                    <a:cubicBezTo>
                      <a:pt x="97" y="7"/>
                      <a:pt x="90" y="0"/>
                      <a:pt x="8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97" y="322"/>
                      <a:pt x="97" y="322"/>
                      <a:pt x="97" y="322"/>
                    </a:cubicBezTo>
                    <a:cubicBezTo>
                      <a:pt x="97" y="15"/>
                      <a:pt x="97" y="15"/>
                      <a:pt x="97" y="15"/>
                    </a:cubicBezTo>
                  </a:path>
                </a:pathLst>
              </a:custGeom>
              <a:solidFill>
                <a:srgbClr val="E6C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36" name="Freeform 63">
                <a:extLst>
                  <a:ext uri="{FF2B5EF4-FFF2-40B4-BE49-F238E27FC236}">
                    <a16:creationId xmlns:a16="http://schemas.microsoft.com/office/drawing/2014/main" id="{D7E33812-F9BA-8063-3824-9EDCBE20A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2427"/>
                <a:ext cx="15" cy="48"/>
              </a:xfrm>
              <a:custGeom>
                <a:avLst/>
                <a:gdLst>
                  <a:gd name="T0" fmla="*/ 15 w 97"/>
                  <a:gd name="T1" fmla="*/ 46 h 321"/>
                  <a:gd name="T2" fmla="*/ 15 w 97"/>
                  <a:gd name="T3" fmla="*/ 0 h 321"/>
                  <a:gd name="T4" fmla="*/ 0 w 97"/>
                  <a:gd name="T5" fmla="*/ 0 h 321"/>
                  <a:gd name="T6" fmla="*/ 0 w 97"/>
                  <a:gd name="T7" fmla="*/ 46 h 321"/>
                  <a:gd name="T8" fmla="*/ 2 w 97"/>
                  <a:gd name="T9" fmla="*/ 48 h 321"/>
                  <a:gd name="T10" fmla="*/ 13 w 97"/>
                  <a:gd name="T11" fmla="*/ 48 h 321"/>
                  <a:gd name="T12" fmla="*/ 15 w 97"/>
                  <a:gd name="T13" fmla="*/ 46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321">
                    <a:moveTo>
                      <a:pt x="97" y="306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14"/>
                      <a:pt x="6" y="321"/>
                      <a:pt x="14" y="321"/>
                    </a:cubicBezTo>
                    <a:cubicBezTo>
                      <a:pt x="82" y="321"/>
                      <a:pt x="82" y="321"/>
                      <a:pt x="82" y="321"/>
                    </a:cubicBezTo>
                    <a:cubicBezTo>
                      <a:pt x="90" y="321"/>
                      <a:pt x="97" y="314"/>
                      <a:pt x="97" y="306"/>
                    </a:cubicBezTo>
                  </a:path>
                </a:pathLst>
              </a:custGeom>
              <a:solidFill>
                <a:srgbClr val="CDA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37" name="Freeform 64">
                <a:extLst>
                  <a:ext uri="{FF2B5EF4-FFF2-40B4-BE49-F238E27FC236}">
                    <a16:creationId xmlns:a16="http://schemas.microsoft.com/office/drawing/2014/main" id="{E42C4B30-08CB-1301-7605-D278F2E12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4" y="2427"/>
                <a:ext cx="95" cy="48"/>
              </a:xfrm>
              <a:custGeom>
                <a:avLst/>
                <a:gdLst>
                  <a:gd name="T0" fmla="*/ 48 w 637"/>
                  <a:gd name="T1" fmla="*/ 33 h 318"/>
                  <a:gd name="T2" fmla="*/ 15 w 637"/>
                  <a:gd name="T3" fmla="*/ 0 h 318"/>
                  <a:gd name="T4" fmla="*/ 0 w 637"/>
                  <a:gd name="T5" fmla="*/ 0 h 318"/>
                  <a:gd name="T6" fmla="*/ 48 w 637"/>
                  <a:gd name="T7" fmla="*/ 48 h 318"/>
                  <a:gd name="T8" fmla="*/ 95 w 637"/>
                  <a:gd name="T9" fmla="*/ 0 h 318"/>
                  <a:gd name="T10" fmla="*/ 80 w 637"/>
                  <a:gd name="T11" fmla="*/ 0 h 318"/>
                  <a:gd name="T12" fmla="*/ 48 w 637"/>
                  <a:gd name="T13" fmla="*/ 33 h 3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318">
                    <a:moveTo>
                      <a:pt x="319" y="218"/>
                    </a:moveTo>
                    <a:cubicBezTo>
                      <a:pt x="198" y="218"/>
                      <a:pt x="100" y="120"/>
                      <a:pt x="1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6"/>
                      <a:pt x="143" y="318"/>
                      <a:pt x="319" y="318"/>
                    </a:cubicBezTo>
                    <a:cubicBezTo>
                      <a:pt x="495" y="318"/>
                      <a:pt x="637" y="176"/>
                      <a:pt x="637" y="0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537" y="120"/>
                      <a:pt x="439" y="218"/>
                      <a:pt x="319" y="218"/>
                    </a:cubicBezTo>
                    <a:close/>
                  </a:path>
                </a:pathLst>
              </a:custGeom>
              <a:solidFill>
                <a:srgbClr val="CDA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38" name="Freeform 65">
                <a:extLst>
                  <a:ext uri="{FF2B5EF4-FFF2-40B4-BE49-F238E27FC236}">
                    <a16:creationId xmlns:a16="http://schemas.microsoft.com/office/drawing/2014/main" id="{665EDD03-378F-D11C-7E78-D4613C071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4" y="2380"/>
                <a:ext cx="95" cy="47"/>
              </a:xfrm>
              <a:custGeom>
                <a:avLst/>
                <a:gdLst>
                  <a:gd name="T0" fmla="*/ 48 w 637"/>
                  <a:gd name="T1" fmla="*/ 0 h 319"/>
                  <a:gd name="T2" fmla="*/ 0 w 637"/>
                  <a:gd name="T3" fmla="*/ 47 h 319"/>
                  <a:gd name="T4" fmla="*/ 15 w 637"/>
                  <a:gd name="T5" fmla="*/ 47 h 319"/>
                  <a:gd name="T6" fmla="*/ 48 w 637"/>
                  <a:gd name="T7" fmla="*/ 15 h 319"/>
                  <a:gd name="T8" fmla="*/ 80 w 637"/>
                  <a:gd name="T9" fmla="*/ 47 h 319"/>
                  <a:gd name="T10" fmla="*/ 95 w 637"/>
                  <a:gd name="T11" fmla="*/ 47 h 319"/>
                  <a:gd name="T12" fmla="*/ 48 w 637"/>
                  <a:gd name="T13" fmla="*/ 0 h 3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319">
                    <a:moveTo>
                      <a:pt x="319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100" y="319"/>
                      <a:pt x="100" y="319"/>
                      <a:pt x="100" y="319"/>
                    </a:cubicBezTo>
                    <a:cubicBezTo>
                      <a:pt x="100" y="198"/>
                      <a:pt x="198" y="100"/>
                      <a:pt x="319" y="100"/>
                    </a:cubicBezTo>
                    <a:cubicBezTo>
                      <a:pt x="439" y="100"/>
                      <a:pt x="537" y="198"/>
                      <a:pt x="537" y="319"/>
                    </a:cubicBezTo>
                    <a:cubicBezTo>
                      <a:pt x="637" y="319"/>
                      <a:pt x="637" y="319"/>
                      <a:pt x="637" y="319"/>
                    </a:cubicBezTo>
                    <a:cubicBezTo>
                      <a:pt x="637" y="143"/>
                      <a:pt x="495" y="0"/>
                      <a:pt x="319" y="0"/>
                    </a:cubicBezTo>
                    <a:close/>
                  </a:path>
                </a:pathLst>
              </a:custGeom>
              <a:solidFill>
                <a:srgbClr val="E6C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39" name="Freeform 66">
                <a:extLst>
                  <a:ext uri="{FF2B5EF4-FFF2-40B4-BE49-F238E27FC236}">
                    <a16:creationId xmlns:a16="http://schemas.microsoft.com/office/drawing/2014/main" id="{44E14666-B736-ABDA-89F5-FBEE6186F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" y="2427"/>
                <a:ext cx="65" cy="33"/>
              </a:xfrm>
              <a:custGeom>
                <a:avLst/>
                <a:gdLst>
                  <a:gd name="T0" fmla="*/ 33 w 437"/>
                  <a:gd name="T1" fmla="*/ 33 h 218"/>
                  <a:gd name="T2" fmla="*/ 65 w 437"/>
                  <a:gd name="T3" fmla="*/ 0 h 218"/>
                  <a:gd name="T4" fmla="*/ 0 w 437"/>
                  <a:gd name="T5" fmla="*/ 0 h 218"/>
                  <a:gd name="T6" fmla="*/ 33 w 437"/>
                  <a:gd name="T7" fmla="*/ 33 h 2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7" h="218">
                    <a:moveTo>
                      <a:pt x="219" y="218"/>
                    </a:moveTo>
                    <a:cubicBezTo>
                      <a:pt x="339" y="218"/>
                      <a:pt x="437" y="120"/>
                      <a:pt x="4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98" y="218"/>
                      <a:pt x="219" y="218"/>
                    </a:cubicBezTo>
                    <a:close/>
                  </a:path>
                </a:pathLst>
              </a:custGeom>
              <a:solidFill>
                <a:srgbClr val="82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40" name="Freeform 67">
                <a:extLst>
                  <a:ext uri="{FF2B5EF4-FFF2-40B4-BE49-F238E27FC236}">
                    <a16:creationId xmlns:a16="http://schemas.microsoft.com/office/drawing/2014/main" id="{E5A16EB7-C3B2-788B-20D1-61F99BCC6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" y="2394"/>
                <a:ext cx="65" cy="33"/>
              </a:xfrm>
              <a:custGeom>
                <a:avLst/>
                <a:gdLst>
                  <a:gd name="T0" fmla="*/ 33 w 437"/>
                  <a:gd name="T1" fmla="*/ 0 h 219"/>
                  <a:gd name="T2" fmla="*/ 0 w 437"/>
                  <a:gd name="T3" fmla="*/ 33 h 219"/>
                  <a:gd name="T4" fmla="*/ 65 w 437"/>
                  <a:gd name="T5" fmla="*/ 33 h 219"/>
                  <a:gd name="T6" fmla="*/ 33 w 437"/>
                  <a:gd name="T7" fmla="*/ 0 h 2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7" h="219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437" y="219"/>
                      <a:pt x="437" y="219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A5D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41" name="Freeform 68">
                <a:extLst>
                  <a:ext uri="{FF2B5EF4-FFF2-40B4-BE49-F238E27FC236}">
                    <a16:creationId xmlns:a16="http://schemas.microsoft.com/office/drawing/2014/main" id="{47CF2455-51B6-6DDD-27D0-39DAE72E4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9" y="2427"/>
                <a:ext cx="112" cy="71"/>
              </a:xfrm>
              <a:custGeom>
                <a:avLst/>
                <a:gdLst>
                  <a:gd name="T0" fmla="*/ 112 w 747"/>
                  <a:gd name="T1" fmla="*/ 0 h 476"/>
                  <a:gd name="T2" fmla="*/ 0 w 747"/>
                  <a:gd name="T3" fmla="*/ 0 h 476"/>
                  <a:gd name="T4" fmla="*/ 0 w 747"/>
                  <a:gd name="T5" fmla="*/ 71 h 476"/>
                  <a:gd name="T6" fmla="*/ 112 w 747"/>
                  <a:gd name="T7" fmla="*/ 0 h 4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47" h="476">
                    <a:moveTo>
                      <a:pt x="7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6"/>
                      <a:pt x="0" y="476"/>
                      <a:pt x="0" y="476"/>
                    </a:cubicBezTo>
                    <a:cubicBezTo>
                      <a:pt x="444" y="340"/>
                      <a:pt x="747" y="104"/>
                      <a:pt x="747" y="0"/>
                    </a:cubicBezTo>
                    <a:close/>
                  </a:path>
                </a:pathLst>
              </a:custGeom>
              <a:solidFill>
                <a:srgbClr val="BB3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42" name="Freeform 69">
                <a:extLst>
                  <a:ext uri="{FF2B5EF4-FFF2-40B4-BE49-F238E27FC236}">
                    <a16:creationId xmlns:a16="http://schemas.microsoft.com/office/drawing/2014/main" id="{32455700-D87D-44DC-FC22-3625E87F7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9" y="2356"/>
                <a:ext cx="112" cy="71"/>
              </a:xfrm>
              <a:custGeom>
                <a:avLst/>
                <a:gdLst>
                  <a:gd name="T0" fmla="*/ 112 w 747"/>
                  <a:gd name="T1" fmla="*/ 71 h 476"/>
                  <a:gd name="T2" fmla="*/ 0 w 747"/>
                  <a:gd name="T3" fmla="*/ 0 h 476"/>
                  <a:gd name="T4" fmla="*/ 0 w 747"/>
                  <a:gd name="T5" fmla="*/ 71 h 476"/>
                  <a:gd name="T6" fmla="*/ 112 w 747"/>
                  <a:gd name="T7" fmla="*/ 71 h 4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47" h="476">
                    <a:moveTo>
                      <a:pt x="747" y="476"/>
                    </a:moveTo>
                    <a:cubicBezTo>
                      <a:pt x="747" y="372"/>
                      <a:pt x="444" y="136"/>
                      <a:pt x="0" y="0"/>
                    </a:cubicBezTo>
                    <a:cubicBezTo>
                      <a:pt x="0" y="476"/>
                      <a:pt x="0" y="476"/>
                      <a:pt x="0" y="476"/>
                    </a:cubicBezTo>
                    <a:lnTo>
                      <a:pt x="747" y="476"/>
                    </a:lnTo>
                    <a:close/>
                  </a:path>
                </a:pathLst>
              </a:custGeom>
              <a:solidFill>
                <a:srgbClr val="E93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43" name="Freeform 70">
                <a:extLst>
                  <a:ext uri="{FF2B5EF4-FFF2-40B4-BE49-F238E27FC236}">
                    <a16:creationId xmlns:a16="http://schemas.microsoft.com/office/drawing/2014/main" id="{B814229C-4101-E094-B681-977A38D3A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427"/>
                <a:ext cx="109" cy="12"/>
              </a:xfrm>
              <a:custGeom>
                <a:avLst/>
                <a:gdLst>
                  <a:gd name="T0" fmla="*/ 109 w 729"/>
                  <a:gd name="T1" fmla="*/ 3 h 80"/>
                  <a:gd name="T2" fmla="*/ 109 w 729"/>
                  <a:gd name="T3" fmla="*/ 2 h 80"/>
                  <a:gd name="T4" fmla="*/ 109 w 729"/>
                  <a:gd name="T5" fmla="*/ 2 h 80"/>
                  <a:gd name="T6" fmla="*/ 109 w 729"/>
                  <a:gd name="T7" fmla="*/ 0 h 80"/>
                  <a:gd name="T8" fmla="*/ 0 w 729"/>
                  <a:gd name="T9" fmla="*/ 0 h 80"/>
                  <a:gd name="T10" fmla="*/ 0 w 729"/>
                  <a:gd name="T11" fmla="*/ 2 h 80"/>
                  <a:gd name="T12" fmla="*/ 0 w 729"/>
                  <a:gd name="T13" fmla="*/ 2 h 80"/>
                  <a:gd name="T14" fmla="*/ 2 w 729"/>
                  <a:gd name="T15" fmla="*/ 5 h 80"/>
                  <a:gd name="T16" fmla="*/ 6 w 729"/>
                  <a:gd name="T17" fmla="*/ 5 h 80"/>
                  <a:gd name="T18" fmla="*/ 10 w 729"/>
                  <a:gd name="T19" fmla="*/ 5 h 80"/>
                  <a:gd name="T20" fmla="*/ 98 w 729"/>
                  <a:gd name="T21" fmla="*/ 12 h 80"/>
                  <a:gd name="T22" fmla="*/ 109 w 729"/>
                  <a:gd name="T23" fmla="*/ 3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9" h="80">
                    <a:moveTo>
                      <a:pt x="728" y="20"/>
                    </a:moveTo>
                    <a:cubicBezTo>
                      <a:pt x="729" y="18"/>
                      <a:pt x="729" y="16"/>
                      <a:pt x="729" y="15"/>
                    </a:cubicBezTo>
                    <a:cubicBezTo>
                      <a:pt x="729" y="14"/>
                      <a:pt x="729" y="14"/>
                      <a:pt x="729" y="14"/>
                    </a:cubicBezTo>
                    <a:cubicBezTo>
                      <a:pt x="729" y="0"/>
                      <a:pt x="729" y="0"/>
                      <a:pt x="7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70" y="34"/>
                      <a:pt x="70" y="34"/>
                      <a:pt x="70" y="34"/>
                    </a:cubicBezTo>
                    <a:cubicBezTo>
                      <a:pt x="657" y="80"/>
                      <a:pt x="657" y="80"/>
                      <a:pt x="657" y="80"/>
                    </a:cubicBezTo>
                    <a:cubicBezTo>
                      <a:pt x="717" y="80"/>
                      <a:pt x="726" y="30"/>
                      <a:pt x="728" y="20"/>
                    </a:cubicBezTo>
                  </a:path>
                </a:pathLst>
              </a:custGeom>
              <a:solidFill>
                <a:srgbClr val="BB3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44" name="Freeform 71">
                <a:extLst>
                  <a:ext uri="{FF2B5EF4-FFF2-40B4-BE49-F238E27FC236}">
                    <a16:creationId xmlns:a16="http://schemas.microsoft.com/office/drawing/2014/main" id="{65B27092-23BB-7478-8B15-87DDE0C55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415"/>
                <a:ext cx="109" cy="12"/>
              </a:xfrm>
              <a:custGeom>
                <a:avLst/>
                <a:gdLst>
                  <a:gd name="T0" fmla="*/ 109 w 729"/>
                  <a:gd name="T1" fmla="*/ 9 h 80"/>
                  <a:gd name="T2" fmla="*/ 109 w 729"/>
                  <a:gd name="T3" fmla="*/ 9 h 80"/>
                  <a:gd name="T4" fmla="*/ 109 w 729"/>
                  <a:gd name="T5" fmla="*/ 9 h 80"/>
                  <a:gd name="T6" fmla="*/ 108 w 729"/>
                  <a:gd name="T7" fmla="*/ 7 h 80"/>
                  <a:gd name="T8" fmla="*/ 98 w 729"/>
                  <a:gd name="T9" fmla="*/ 0 h 80"/>
                  <a:gd name="T10" fmla="*/ 10 w 729"/>
                  <a:gd name="T11" fmla="*/ 7 h 80"/>
                  <a:gd name="T12" fmla="*/ 6 w 729"/>
                  <a:gd name="T13" fmla="*/ 7 h 80"/>
                  <a:gd name="T14" fmla="*/ 3 w 729"/>
                  <a:gd name="T15" fmla="*/ 7 h 80"/>
                  <a:gd name="T16" fmla="*/ 0 w 729"/>
                  <a:gd name="T17" fmla="*/ 9 h 80"/>
                  <a:gd name="T18" fmla="*/ 0 w 729"/>
                  <a:gd name="T19" fmla="*/ 10 h 80"/>
                  <a:gd name="T20" fmla="*/ 0 w 729"/>
                  <a:gd name="T21" fmla="*/ 10 h 80"/>
                  <a:gd name="T22" fmla="*/ 0 w 729"/>
                  <a:gd name="T23" fmla="*/ 12 h 80"/>
                  <a:gd name="T24" fmla="*/ 109 w 729"/>
                  <a:gd name="T25" fmla="*/ 12 h 80"/>
                  <a:gd name="T26" fmla="*/ 109 w 729"/>
                  <a:gd name="T27" fmla="*/ 9 h 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9" h="80">
                    <a:moveTo>
                      <a:pt x="729" y="63"/>
                    </a:moveTo>
                    <a:cubicBezTo>
                      <a:pt x="729" y="63"/>
                      <a:pt x="729" y="63"/>
                      <a:pt x="729" y="63"/>
                    </a:cubicBezTo>
                    <a:cubicBezTo>
                      <a:pt x="729" y="61"/>
                      <a:pt x="729" y="59"/>
                      <a:pt x="728" y="58"/>
                    </a:cubicBezTo>
                    <a:cubicBezTo>
                      <a:pt x="728" y="55"/>
                      <a:pt x="726" y="52"/>
                      <a:pt x="725" y="48"/>
                    </a:cubicBezTo>
                    <a:cubicBezTo>
                      <a:pt x="719" y="30"/>
                      <a:pt x="703" y="0"/>
                      <a:pt x="656" y="0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0" y="46"/>
                      <a:pt x="4" y="51"/>
                      <a:pt x="2" y="57"/>
                    </a:cubicBezTo>
                    <a:cubicBezTo>
                      <a:pt x="0" y="59"/>
                      <a:pt x="0" y="62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729" y="80"/>
                      <a:pt x="729" y="80"/>
                      <a:pt x="729" y="80"/>
                    </a:cubicBezTo>
                    <a:cubicBezTo>
                      <a:pt x="729" y="63"/>
                      <a:pt x="729" y="63"/>
                      <a:pt x="729" y="63"/>
                    </a:cubicBezTo>
                  </a:path>
                </a:pathLst>
              </a:custGeom>
              <a:solidFill>
                <a:srgbClr val="E93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45" name="Freeform 72">
                <a:extLst>
                  <a:ext uri="{FF2B5EF4-FFF2-40B4-BE49-F238E27FC236}">
                    <a16:creationId xmlns:a16="http://schemas.microsoft.com/office/drawing/2014/main" id="{50D2066B-85B3-87D7-3F01-9D048F5A1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3043"/>
                <a:ext cx="87" cy="226"/>
              </a:xfrm>
              <a:custGeom>
                <a:avLst/>
                <a:gdLst>
                  <a:gd name="T0" fmla="*/ 54 w 582"/>
                  <a:gd name="T1" fmla="*/ 24 h 1516"/>
                  <a:gd name="T2" fmla="*/ 87 w 582"/>
                  <a:gd name="T3" fmla="*/ 205 h 1516"/>
                  <a:gd name="T4" fmla="*/ 13 w 582"/>
                  <a:gd name="T5" fmla="*/ 226 h 1516"/>
                  <a:gd name="T6" fmla="*/ 2 w 582"/>
                  <a:gd name="T7" fmla="*/ 34 h 1516"/>
                  <a:gd name="T8" fmla="*/ 2 w 582"/>
                  <a:gd name="T9" fmla="*/ 31 h 1516"/>
                  <a:gd name="T10" fmla="*/ 24 w 582"/>
                  <a:gd name="T11" fmla="*/ 2 h 1516"/>
                  <a:gd name="T12" fmla="*/ 54 w 582"/>
                  <a:gd name="T13" fmla="*/ 24 h 15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2" h="1516">
                    <a:moveTo>
                      <a:pt x="361" y="163"/>
                    </a:moveTo>
                    <a:cubicBezTo>
                      <a:pt x="362" y="169"/>
                      <a:pt x="582" y="1375"/>
                      <a:pt x="582" y="1375"/>
                    </a:cubicBezTo>
                    <a:cubicBezTo>
                      <a:pt x="84" y="1516"/>
                      <a:pt x="84" y="1516"/>
                      <a:pt x="84" y="1516"/>
                    </a:cubicBezTo>
                    <a:cubicBezTo>
                      <a:pt x="14" y="230"/>
                      <a:pt x="14" y="230"/>
                      <a:pt x="14" y="230"/>
                    </a:cubicBezTo>
                    <a:cubicBezTo>
                      <a:pt x="14" y="230"/>
                      <a:pt x="14" y="217"/>
                      <a:pt x="13" y="211"/>
                    </a:cubicBezTo>
                    <a:cubicBezTo>
                      <a:pt x="0" y="115"/>
                      <a:pt x="67" y="27"/>
                      <a:pt x="163" y="13"/>
                    </a:cubicBezTo>
                    <a:cubicBezTo>
                      <a:pt x="259" y="0"/>
                      <a:pt x="348" y="67"/>
                      <a:pt x="361" y="1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46" name="Freeform 73">
                <a:extLst>
                  <a:ext uri="{FF2B5EF4-FFF2-40B4-BE49-F238E27FC236}">
                    <a16:creationId xmlns:a16="http://schemas.microsoft.com/office/drawing/2014/main" id="{FCEB0DB9-7AE1-9A15-124A-5C2621E14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3070"/>
                <a:ext cx="230" cy="206"/>
              </a:xfrm>
              <a:custGeom>
                <a:avLst/>
                <a:gdLst>
                  <a:gd name="T0" fmla="*/ 20 w 230"/>
                  <a:gd name="T1" fmla="*/ 206 h 206"/>
                  <a:gd name="T2" fmla="*/ 20 w 230"/>
                  <a:gd name="T3" fmla="*/ 206 h 206"/>
                  <a:gd name="T4" fmla="*/ 16 w 230"/>
                  <a:gd name="T5" fmla="*/ 204 h 206"/>
                  <a:gd name="T6" fmla="*/ 0 w 230"/>
                  <a:gd name="T7" fmla="*/ 144 h 206"/>
                  <a:gd name="T8" fmla="*/ 190 w 230"/>
                  <a:gd name="T9" fmla="*/ 0 h 206"/>
                  <a:gd name="T10" fmla="*/ 230 w 230"/>
                  <a:gd name="T11" fmla="*/ 153 h 206"/>
                  <a:gd name="T12" fmla="*/ 20 w 230"/>
                  <a:gd name="T13" fmla="*/ 206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0" h="206">
                    <a:moveTo>
                      <a:pt x="20" y="206"/>
                    </a:moveTo>
                    <a:lnTo>
                      <a:pt x="20" y="206"/>
                    </a:lnTo>
                    <a:lnTo>
                      <a:pt x="16" y="204"/>
                    </a:lnTo>
                    <a:lnTo>
                      <a:pt x="0" y="144"/>
                    </a:lnTo>
                    <a:lnTo>
                      <a:pt x="190" y="0"/>
                    </a:lnTo>
                    <a:lnTo>
                      <a:pt x="230" y="153"/>
                    </a:lnTo>
                    <a:lnTo>
                      <a:pt x="20" y="206"/>
                    </a:lnTo>
                    <a:close/>
                  </a:path>
                </a:pathLst>
              </a:custGeom>
              <a:solidFill>
                <a:srgbClr val="DB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47" name="Freeform 74">
                <a:extLst>
                  <a:ext uri="{FF2B5EF4-FFF2-40B4-BE49-F238E27FC236}">
                    <a16:creationId xmlns:a16="http://schemas.microsoft.com/office/drawing/2014/main" id="{A477B62F-C992-8DC5-820D-8C5301F39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3223"/>
                <a:ext cx="252" cy="152"/>
              </a:xfrm>
              <a:custGeom>
                <a:avLst/>
                <a:gdLst>
                  <a:gd name="T0" fmla="*/ 252 w 252"/>
                  <a:gd name="T1" fmla="*/ 152 h 152"/>
                  <a:gd name="T2" fmla="*/ 16 w 252"/>
                  <a:gd name="T3" fmla="*/ 116 h 152"/>
                  <a:gd name="T4" fmla="*/ 0 w 252"/>
                  <a:gd name="T5" fmla="*/ 56 h 152"/>
                  <a:gd name="T6" fmla="*/ 3 w 252"/>
                  <a:gd name="T7" fmla="*/ 53 h 152"/>
                  <a:gd name="T8" fmla="*/ 213 w 252"/>
                  <a:gd name="T9" fmla="*/ 0 h 152"/>
                  <a:gd name="T10" fmla="*/ 252 w 252"/>
                  <a:gd name="T11" fmla="*/ 152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2" h="152">
                    <a:moveTo>
                      <a:pt x="252" y="152"/>
                    </a:moveTo>
                    <a:lnTo>
                      <a:pt x="16" y="116"/>
                    </a:lnTo>
                    <a:lnTo>
                      <a:pt x="0" y="56"/>
                    </a:lnTo>
                    <a:lnTo>
                      <a:pt x="3" y="53"/>
                    </a:lnTo>
                    <a:lnTo>
                      <a:pt x="213" y="0"/>
                    </a:lnTo>
                    <a:lnTo>
                      <a:pt x="252" y="1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48" name="Freeform 75">
                <a:extLst>
                  <a:ext uri="{FF2B5EF4-FFF2-40B4-BE49-F238E27FC236}">
                    <a16:creationId xmlns:a16="http://schemas.microsoft.com/office/drawing/2014/main" id="{28AACC01-009F-5F2D-D97C-C41A36757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3272"/>
                <a:ext cx="232" cy="131"/>
              </a:xfrm>
              <a:custGeom>
                <a:avLst/>
                <a:gdLst>
                  <a:gd name="T0" fmla="*/ 230 w 1556"/>
                  <a:gd name="T1" fmla="*/ 63 h 878"/>
                  <a:gd name="T2" fmla="*/ 221 w 1556"/>
                  <a:gd name="T3" fmla="*/ 81 h 878"/>
                  <a:gd name="T4" fmla="*/ 33 w 1556"/>
                  <a:gd name="T5" fmla="*/ 129 h 878"/>
                  <a:gd name="T6" fmla="*/ 16 w 1556"/>
                  <a:gd name="T7" fmla="*/ 117 h 878"/>
                  <a:gd name="T8" fmla="*/ 0 w 1556"/>
                  <a:gd name="T9" fmla="*/ 54 h 878"/>
                  <a:gd name="T10" fmla="*/ 214 w 1556"/>
                  <a:gd name="T11" fmla="*/ 0 h 878"/>
                  <a:gd name="T12" fmla="*/ 230 w 1556"/>
                  <a:gd name="T13" fmla="*/ 63 h 8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56" h="878">
                    <a:moveTo>
                      <a:pt x="1541" y="422"/>
                    </a:moveTo>
                    <a:cubicBezTo>
                      <a:pt x="1556" y="478"/>
                      <a:pt x="1529" y="534"/>
                      <a:pt x="1481" y="546"/>
                    </a:cubicBezTo>
                    <a:cubicBezTo>
                      <a:pt x="222" y="866"/>
                      <a:pt x="222" y="866"/>
                      <a:pt x="222" y="866"/>
                    </a:cubicBezTo>
                    <a:cubicBezTo>
                      <a:pt x="175" y="878"/>
                      <a:pt x="124" y="842"/>
                      <a:pt x="109" y="786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1432" y="0"/>
                      <a:pt x="1432" y="0"/>
                      <a:pt x="1432" y="0"/>
                    </a:cubicBezTo>
                    <a:lnTo>
                      <a:pt x="1541" y="422"/>
                    </a:lnTo>
                    <a:close/>
                  </a:path>
                </a:pathLst>
              </a:custGeom>
              <a:solidFill>
                <a:srgbClr val="154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49" name="Freeform 76">
                <a:extLst>
                  <a:ext uri="{FF2B5EF4-FFF2-40B4-BE49-F238E27FC236}">
                    <a16:creationId xmlns:a16="http://schemas.microsoft.com/office/drawing/2014/main" id="{17078ECA-4001-5196-C12C-75B64D9CA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3195"/>
                <a:ext cx="233" cy="131"/>
              </a:xfrm>
              <a:custGeom>
                <a:avLst/>
                <a:gdLst>
                  <a:gd name="T0" fmla="*/ 19 w 1556"/>
                  <a:gd name="T1" fmla="*/ 131 h 878"/>
                  <a:gd name="T2" fmla="*/ 2 w 1556"/>
                  <a:gd name="T3" fmla="*/ 68 h 878"/>
                  <a:gd name="T4" fmla="*/ 11 w 1556"/>
                  <a:gd name="T5" fmla="*/ 50 h 878"/>
                  <a:gd name="T6" fmla="*/ 200 w 1556"/>
                  <a:gd name="T7" fmla="*/ 2 h 878"/>
                  <a:gd name="T8" fmla="*/ 217 w 1556"/>
                  <a:gd name="T9" fmla="*/ 14 h 878"/>
                  <a:gd name="T10" fmla="*/ 233 w 1556"/>
                  <a:gd name="T11" fmla="*/ 77 h 878"/>
                  <a:gd name="T12" fmla="*/ 19 w 1556"/>
                  <a:gd name="T13" fmla="*/ 131 h 8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56" h="878">
                    <a:moveTo>
                      <a:pt x="124" y="878"/>
                    </a:moveTo>
                    <a:cubicBezTo>
                      <a:pt x="14" y="457"/>
                      <a:pt x="14" y="457"/>
                      <a:pt x="14" y="457"/>
                    </a:cubicBezTo>
                    <a:cubicBezTo>
                      <a:pt x="0" y="401"/>
                      <a:pt x="27" y="345"/>
                      <a:pt x="74" y="333"/>
                    </a:cubicBezTo>
                    <a:cubicBezTo>
                      <a:pt x="1333" y="12"/>
                      <a:pt x="1333" y="12"/>
                      <a:pt x="1333" y="12"/>
                    </a:cubicBezTo>
                    <a:cubicBezTo>
                      <a:pt x="1381" y="0"/>
                      <a:pt x="1432" y="36"/>
                      <a:pt x="1446" y="93"/>
                    </a:cubicBezTo>
                    <a:cubicBezTo>
                      <a:pt x="1556" y="514"/>
                      <a:pt x="1556" y="514"/>
                      <a:pt x="1556" y="514"/>
                    </a:cubicBezTo>
                    <a:lnTo>
                      <a:pt x="124" y="878"/>
                    </a:lnTo>
                    <a:close/>
                  </a:path>
                </a:pathLst>
              </a:custGeom>
              <a:solidFill>
                <a:srgbClr val="0D3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50" name="Freeform 77">
                <a:extLst>
                  <a:ext uri="{FF2B5EF4-FFF2-40B4-BE49-F238E27FC236}">
                    <a16:creationId xmlns:a16="http://schemas.microsoft.com/office/drawing/2014/main" id="{8D842555-C94C-507A-1C54-BA16461AB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" y="3326"/>
                <a:ext cx="80" cy="45"/>
              </a:xfrm>
              <a:custGeom>
                <a:avLst/>
                <a:gdLst>
                  <a:gd name="T0" fmla="*/ 78 w 533"/>
                  <a:gd name="T1" fmla="*/ 13 h 298"/>
                  <a:gd name="T2" fmla="*/ 62 w 533"/>
                  <a:gd name="T3" fmla="*/ 2 h 298"/>
                  <a:gd name="T4" fmla="*/ 10 w 533"/>
                  <a:gd name="T5" fmla="*/ 15 h 298"/>
                  <a:gd name="T6" fmla="*/ 2 w 533"/>
                  <a:gd name="T7" fmla="*/ 32 h 298"/>
                  <a:gd name="T8" fmla="*/ 18 w 533"/>
                  <a:gd name="T9" fmla="*/ 43 h 298"/>
                  <a:gd name="T10" fmla="*/ 70 w 533"/>
                  <a:gd name="T11" fmla="*/ 30 h 298"/>
                  <a:gd name="T12" fmla="*/ 78 w 533"/>
                  <a:gd name="T13" fmla="*/ 13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3" h="298">
                    <a:moveTo>
                      <a:pt x="520" y="84"/>
                    </a:moveTo>
                    <a:cubicBezTo>
                      <a:pt x="507" y="32"/>
                      <a:pt x="460" y="0"/>
                      <a:pt x="416" y="11"/>
                    </a:cubicBezTo>
                    <a:cubicBezTo>
                      <a:pt x="69" y="99"/>
                      <a:pt x="69" y="99"/>
                      <a:pt x="69" y="99"/>
                    </a:cubicBezTo>
                    <a:cubicBezTo>
                      <a:pt x="25" y="110"/>
                      <a:pt x="0" y="161"/>
                      <a:pt x="14" y="213"/>
                    </a:cubicBezTo>
                    <a:cubicBezTo>
                      <a:pt x="27" y="265"/>
                      <a:pt x="74" y="298"/>
                      <a:pt x="118" y="287"/>
                    </a:cubicBezTo>
                    <a:cubicBezTo>
                      <a:pt x="465" y="198"/>
                      <a:pt x="465" y="198"/>
                      <a:pt x="465" y="198"/>
                    </a:cubicBezTo>
                    <a:cubicBezTo>
                      <a:pt x="509" y="187"/>
                      <a:pt x="533" y="136"/>
                      <a:pt x="520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51" name="Freeform 78">
                <a:extLst>
                  <a:ext uri="{FF2B5EF4-FFF2-40B4-BE49-F238E27FC236}">
                    <a16:creationId xmlns:a16="http://schemas.microsoft.com/office/drawing/2014/main" id="{8C828703-04DE-5830-7754-996C4BDC7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3061"/>
                <a:ext cx="100" cy="321"/>
              </a:xfrm>
              <a:custGeom>
                <a:avLst/>
                <a:gdLst>
                  <a:gd name="T0" fmla="*/ 22 w 668"/>
                  <a:gd name="T1" fmla="*/ 11 h 2150"/>
                  <a:gd name="T2" fmla="*/ 9 w 668"/>
                  <a:gd name="T3" fmla="*/ 1 h 2150"/>
                  <a:gd name="T4" fmla="*/ 2 w 668"/>
                  <a:gd name="T5" fmla="*/ 16 h 2150"/>
                  <a:gd name="T6" fmla="*/ 78 w 668"/>
                  <a:gd name="T7" fmla="*/ 310 h 2150"/>
                  <a:gd name="T8" fmla="*/ 91 w 668"/>
                  <a:gd name="T9" fmla="*/ 320 h 2150"/>
                  <a:gd name="T10" fmla="*/ 98 w 668"/>
                  <a:gd name="T11" fmla="*/ 305 h 2150"/>
                  <a:gd name="T12" fmla="*/ 22 w 668"/>
                  <a:gd name="T13" fmla="*/ 11 h 2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8" h="2150">
                    <a:moveTo>
                      <a:pt x="144" y="71"/>
                    </a:moveTo>
                    <a:cubicBezTo>
                      <a:pt x="133" y="28"/>
                      <a:pt x="94" y="0"/>
                      <a:pt x="57" y="10"/>
                    </a:cubicBezTo>
                    <a:cubicBezTo>
                      <a:pt x="20" y="19"/>
                      <a:pt x="0" y="62"/>
                      <a:pt x="11" y="105"/>
                    </a:cubicBezTo>
                    <a:cubicBezTo>
                      <a:pt x="524" y="2079"/>
                      <a:pt x="524" y="2079"/>
                      <a:pt x="524" y="2079"/>
                    </a:cubicBezTo>
                    <a:cubicBezTo>
                      <a:pt x="535" y="2122"/>
                      <a:pt x="574" y="2150"/>
                      <a:pt x="610" y="2140"/>
                    </a:cubicBezTo>
                    <a:cubicBezTo>
                      <a:pt x="647" y="2131"/>
                      <a:pt x="668" y="2088"/>
                      <a:pt x="657" y="2045"/>
                    </a:cubicBezTo>
                    <a:lnTo>
                      <a:pt x="144" y="71"/>
                    </a:lnTo>
                    <a:close/>
                  </a:path>
                </a:pathLst>
              </a:custGeom>
              <a:solidFill>
                <a:srgbClr val="0D3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52" name="Freeform 79">
                <a:extLst>
                  <a:ext uri="{FF2B5EF4-FFF2-40B4-BE49-F238E27FC236}">
                    <a16:creationId xmlns:a16="http://schemas.microsoft.com/office/drawing/2014/main" id="{01211A2B-5FAD-A972-788B-646D7AEE9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1" y="3278"/>
                <a:ext cx="60" cy="104"/>
              </a:xfrm>
              <a:custGeom>
                <a:avLst/>
                <a:gdLst>
                  <a:gd name="T0" fmla="*/ 7 w 403"/>
                  <a:gd name="T1" fmla="*/ 60 h 692"/>
                  <a:gd name="T2" fmla="*/ 34 w 403"/>
                  <a:gd name="T3" fmla="*/ 0 h 692"/>
                  <a:gd name="T4" fmla="*/ 60 w 403"/>
                  <a:gd name="T5" fmla="*/ 100 h 692"/>
                  <a:gd name="T6" fmla="*/ 7 w 403"/>
                  <a:gd name="T7" fmla="*/ 60 h 6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3" h="692">
                    <a:moveTo>
                      <a:pt x="46" y="401"/>
                    </a:moveTo>
                    <a:cubicBezTo>
                      <a:pt x="0" y="224"/>
                      <a:pt x="82" y="49"/>
                      <a:pt x="231" y="0"/>
                    </a:cubicBezTo>
                    <a:cubicBezTo>
                      <a:pt x="403" y="663"/>
                      <a:pt x="403" y="663"/>
                      <a:pt x="403" y="663"/>
                    </a:cubicBezTo>
                    <a:cubicBezTo>
                      <a:pt x="249" y="692"/>
                      <a:pt x="92" y="578"/>
                      <a:pt x="46" y="401"/>
                    </a:cubicBezTo>
                    <a:close/>
                  </a:path>
                </a:pathLst>
              </a:custGeom>
              <a:solidFill>
                <a:srgbClr val="DB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53" name="Freeform 80">
                <a:extLst>
                  <a:ext uri="{FF2B5EF4-FFF2-40B4-BE49-F238E27FC236}">
                    <a16:creationId xmlns:a16="http://schemas.microsoft.com/office/drawing/2014/main" id="{AFB81D41-9E5F-8BB5-0324-4DC68E48F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8" y="3282"/>
                <a:ext cx="48" cy="27"/>
              </a:xfrm>
              <a:custGeom>
                <a:avLst/>
                <a:gdLst>
                  <a:gd name="T0" fmla="*/ 48 w 321"/>
                  <a:gd name="T1" fmla="*/ 20 h 177"/>
                  <a:gd name="T2" fmla="*/ 44 w 321"/>
                  <a:gd name="T3" fmla="*/ 26 h 177"/>
                  <a:gd name="T4" fmla="*/ 6 w 321"/>
                  <a:gd name="T5" fmla="*/ 16 h 177"/>
                  <a:gd name="T6" fmla="*/ 0 w 321"/>
                  <a:gd name="T7" fmla="*/ 7 h 177"/>
                  <a:gd name="T8" fmla="*/ 3 w 321"/>
                  <a:gd name="T9" fmla="*/ 0 h 177"/>
                  <a:gd name="T10" fmla="*/ 4 w 321"/>
                  <a:gd name="T11" fmla="*/ 0 h 177"/>
                  <a:gd name="T12" fmla="*/ 42 w 321"/>
                  <a:gd name="T13" fmla="*/ 11 h 177"/>
                  <a:gd name="T14" fmla="*/ 48 w 321"/>
                  <a:gd name="T15" fmla="*/ 20 h 1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1" h="177">
                    <a:moveTo>
                      <a:pt x="319" y="130"/>
                    </a:moveTo>
                    <a:cubicBezTo>
                      <a:pt x="321" y="158"/>
                      <a:pt x="311" y="177"/>
                      <a:pt x="295" y="173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21" y="98"/>
                      <a:pt x="5" y="72"/>
                      <a:pt x="2" y="43"/>
                    </a:cubicBezTo>
                    <a:cubicBezTo>
                      <a:pt x="0" y="20"/>
                      <a:pt x="7" y="3"/>
                      <a:pt x="18" y="0"/>
                    </a:cubicBezTo>
                    <a:cubicBezTo>
                      <a:pt x="21" y="0"/>
                      <a:pt x="23" y="0"/>
                      <a:pt x="26" y="0"/>
                    </a:cubicBezTo>
                    <a:cubicBezTo>
                      <a:pt x="284" y="71"/>
                      <a:pt x="284" y="71"/>
                      <a:pt x="284" y="71"/>
                    </a:cubicBezTo>
                    <a:cubicBezTo>
                      <a:pt x="300" y="75"/>
                      <a:pt x="316" y="102"/>
                      <a:pt x="319" y="130"/>
                    </a:cubicBezTo>
                    <a:close/>
                  </a:path>
                </a:pathLst>
              </a:custGeom>
              <a:solidFill>
                <a:srgbClr val="DB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54" name="Freeform 81">
                <a:extLst>
                  <a:ext uri="{FF2B5EF4-FFF2-40B4-BE49-F238E27FC236}">
                    <a16:creationId xmlns:a16="http://schemas.microsoft.com/office/drawing/2014/main" id="{9C94DC91-98F8-FB75-711E-C7F57F7BC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3101"/>
                <a:ext cx="39" cy="44"/>
              </a:xfrm>
              <a:custGeom>
                <a:avLst/>
                <a:gdLst>
                  <a:gd name="T0" fmla="*/ 37 w 258"/>
                  <a:gd name="T1" fmla="*/ 6 h 298"/>
                  <a:gd name="T2" fmla="*/ 31 w 258"/>
                  <a:gd name="T3" fmla="*/ 2 h 298"/>
                  <a:gd name="T4" fmla="*/ 2 w 258"/>
                  <a:gd name="T5" fmla="*/ 29 h 298"/>
                  <a:gd name="T6" fmla="*/ 2 w 258"/>
                  <a:gd name="T7" fmla="*/ 39 h 298"/>
                  <a:gd name="T8" fmla="*/ 7 w 258"/>
                  <a:gd name="T9" fmla="*/ 44 h 298"/>
                  <a:gd name="T10" fmla="*/ 8 w 258"/>
                  <a:gd name="T11" fmla="*/ 43 h 298"/>
                  <a:gd name="T12" fmla="*/ 37 w 258"/>
                  <a:gd name="T13" fmla="*/ 16 h 298"/>
                  <a:gd name="T14" fmla="*/ 37 w 258"/>
                  <a:gd name="T15" fmla="*/ 6 h 2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8" h="298">
                    <a:moveTo>
                      <a:pt x="246" y="38"/>
                    </a:moveTo>
                    <a:cubicBezTo>
                      <a:pt x="235" y="12"/>
                      <a:pt x="217" y="0"/>
                      <a:pt x="205" y="12"/>
                    </a:cubicBezTo>
                    <a:cubicBezTo>
                      <a:pt x="13" y="196"/>
                      <a:pt x="13" y="196"/>
                      <a:pt x="13" y="196"/>
                    </a:cubicBezTo>
                    <a:cubicBezTo>
                      <a:pt x="1" y="208"/>
                      <a:pt x="0" y="238"/>
                      <a:pt x="11" y="264"/>
                    </a:cubicBezTo>
                    <a:cubicBezTo>
                      <a:pt x="21" y="286"/>
                      <a:pt x="35" y="298"/>
                      <a:pt x="46" y="295"/>
                    </a:cubicBezTo>
                    <a:cubicBezTo>
                      <a:pt x="49" y="294"/>
                      <a:pt x="51" y="293"/>
                      <a:pt x="53" y="291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57" y="94"/>
                      <a:pt x="258" y="64"/>
                      <a:pt x="246" y="38"/>
                    </a:cubicBezTo>
                    <a:close/>
                  </a:path>
                </a:pathLst>
              </a:custGeom>
              <a:solidFill>
                <a:srgbClr val="DB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55" name="Freeform 82">
                <a:extLst>
                  <a:ext uri="{FF2B5EF4-FFF2-40B4-BE49-F238E27FC236}">
                    <a16:creationId xmlns:a16="http://schemas.microsoft.com/office/drawing/2014/main" id="{97B153AD-B9B2-865D-982A-8F53B679A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3195"/>
                <a:ext cx="47" cy="26"/>
              </a:xfrm>
              <a:custGeom>
                <a:avLst/>
                <a:gdLst>
                  <a:gd name="T0" fmla="*/ 44 w 319"/>
                  <a:gd name="T1" fmla="*/ 16 h 174"/>
                  <a:gd name="T2" fmla="*/ 7 w 319"/>
                  <a:gd name="T3" fmla="*/ 25 h 174"/>
                  <a:gd name="T4" fmla="*/ 1 w 319"/>
                  <a:gd name="T5" fmla="*/ 19 h 174"/>
                  <a:gd name="T6" fmla="*/ 3 w 319"/>
                  <a:gd name="T7" fmla="*/ 10 h 174"/>
                  <a:gd name="T8" fmla="*/ 40 w 319"/>
                  <a:gd name="T9" fmla="*/ 1 h 174"/>
                  <a:gd name="T10" fmla="*/ 46 w 319"/>
                  <a:gd name="T11" fmla="*/ 7 h 174"/>
                  <a:gd name="T12" fmla="*/ 44 w 319"/>
                  <a:gd name="T13" fmla="*/ 16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174">
                    <a:moveTo>
                      <a:pt x="299" y="106"/>
                    </a:moveTo>
                    <a:cubicBezTo>
                      <a:pt x="47" y="170"/>
                      <a:pt x="47" y="170"/>
                      <a:pt x="47" y="170"/>
                    </a:cubicBezTo>
                    <a:cubicBezTo>
                      <a:pt x="33" y="174"/>
                      <a:pt x="15" y="154"/>
                      <a:pt x="7" y="126"/>
                    </a:cubicBezTo>
                    <a:cubicBezTo>
                      <a:pt x="0" y="98"/>
                      <a:pt x="6" y="72"/>
                      <a:pt x="21" y="68"/>
                    </a:cubicBezTo>
                    <a:cubicBezTo>
                      <a:pt x="272" y="4"/>
                      <a:pt x="272" y="4"/>
                      <a:pt x="272" y="4"/>
                    </a:cubicBezTo>
                    <a:cubicBezTo>
                      <a:pt x="287" y="0"/>
                      <a:pt x="304" y="20"/>
                      <a:pt x="312" y="48"/>
                    </a:cubicBezTo>
                    <a:cubicBezTo>
                      <a:pt x="319" y="77"/>
                      <a:pt x="313" y="103"/>
                      <a:pt x="299" y="106"/>
                    </a:cubicBezTo>
                    <a:close/>
                  </a:path>
                </a:pathLst>
              </a:custGeom>
              <a:solidFill>
                <a:srgbClr val="DB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56" name="Freeform 83">
                <a:extLst>
                  <a:ext uri="{FF2B5EF4-FFF2-40B4-BE49-F238E27FC236}">
                    <a16:creationId xmlns:a16="http://schemas.microsoft.com/office/drawing/2014/main" id="{DBE9C0DE-831F-FBB9-B488-2E7920077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2960"/>
                <a:ext cx="45" cy="54"/>
              </a:xfrm>
              <a:custGeom>
                <a:avLst/>
                <a:gdLst>
                  <a:gd name="T0" fmla="*/ 16 w 303"/>
                  <a:gd name="T1" fmla="*/ 2 h 358"/>
                  <a:gd name="T2" fmla="*/ 25 w 303"/>
                  <a:gd name="T3" fmla="*/ 4 h 358"/>
                  <a:gd name="T4" fmla="*/ 43 w 303"/>
                  <a:gd name="T5" fmla="*/ 36 h 358"/>
                  <a:gd name="T6" fmla="*/ 41 w 303"/>
                  <a:gd name="T7" fmla="*/ 45 h 358"/>
                  <a:gd name="T8" fmla="*/ 29 w 303"/>
                  <a:gd name="T9" fmla="*/ 52 h 358"/>
                  <a:gd name="T10" fmla="*/ 20 w 303"/>
                  <a:gd name="T11" fmla="*/ 50 h 358"/>
                  <a:gd name="T12" fmla="*/ 2 w 303"/>
                  <a:gd name="T13" fmla="*/ 18 h 358"/>
                  <a:gd name="T14" fmla="*/ 4 w 303"/>
                  <a:gd name="T15" fmla="*/ 9 h 358"/>
                  <a:gd name="T16" fmla="*/ 16 w 303"/>
                  <a:gd name="T17" fmla="*/ 2 h 3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3" h="358">
                    <a:moveTo>
                      <a:pt x="105" y="13"/>
                    </a:moveTo>
                    <a:cubicBezTo>
                      <a:pt x="127" y="0"/>
                      <a:pt x="154" y="7"/>
                      <a:pt x="166" y="29"/>
                    </a:cubicBezTo>
                    <a:cubicBezTo>
                      <a:pt x="291" y="240"/>
                      <a:pt x="291" y="240"/>
                      <a:pt x="291" y="240"/>
                    </a:cubicBezTo>
                    <a:cubicBezTo>
                      <a:pt x="303" y="261"/>
                      <a:pt x="296" y="288"/>
                      <a:pt x="275" y="301"/>
                    </a:cubicBezTo>
                    <a:cubicBezTo>
                      <a:pt x="198" y="346"/>
                      <a:pt x="198" y="346"/>
                      <a:pt x="198" y="346"/>
                    </a:cubicBezTo>
                    <a:cubicBezTo>
                      <a:pt x="177" y="358"/>
                      <a:pt x="149" y="351"/>
                      <a:pt x="137" y="330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0" y="98"/>
                      <a:pt x="7" y="70"/>
                      <a:pt x="29" y="58"/>
                    </a:cubicBezTo>
                    <a:lnTo>
                      <a:pt x="105" y="13"/>
                    </a:ln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57" name="Freeform 84">
                <a:extLst>
                  <a:ext uri="{FF2B5EF4-FFF2-40B4-BE49-F238E27FC236}">
                    <a16:creationId xmlns:a16="http://schemas.microsoft.com/office/drawing/2014/main" id="{3D77632C-6B2A-0CB2-F087-03EFBE601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2649"/>
                <a:ext cx="45" cy="53"/>
              </a:xfrm>
              <a:custGeom>
                <a:avLst/>
                <a:gdLst>
                  <a:gd name="T0" fmla="*/ 16 w 302"/>
                  <a:gd name="T1" fmla="*/ 2 h 358"/>
                  <a:gd name="T2" fmla="*/ 25 w 302"/>
                  <a:gd name="T3" fmla="*/ 4 h 358"/>
                  <a:gd name="T4" fmla="*/ 43 w 302"/>
                  <a:gd name="T5" fmla="*/ 36 h 358"/>
                  <a:gd name="T6" fmla="*/ 41 w 302"/>
                  <a:gd name="T7" fmla="*/ 45 h 358"/>
                  <a:gd name="T8" fmla="*/ 29 w 302"/>
                  <a:gd name="T9" fmla="*/ 51 h 358"/>
                  <a:gd name="T10" fmla="*/ 20 w 302"/>
                  <a:gd name="T11" fmla="*/ 49 h 358"/>
                  <a:gd name="T12" fmla="*/ 2 w 302"/>
                  <a:gd name="T13" fmla="*/ 18 h 358"/>
                  <a:gd name="T14" fmla="*/ 4 w 302"/>
                  <a:gd name="T15" fmla="*/ 9 h 358"/>
                  <a:gd name="T16" fmla="*/ 16 w 302"/>
                  <a:gd name="T17" fmla="*/ 2 h 3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2" h="358">
                    <a:moveTo>
                      <a:pt x="105" y="13"/>
                    </a:moveTo>
                    <a:cubicBezTo>
                      <a:pt x="126" y="0"/>
                      <a:pt x="153" y="7"/>
                      <a:pt x="166" y="29"/>
                    </a:cubicBezTo>
                    <a:cubicBezTo>
                      <a:pt x="290" y="240"/>
                      <a:pt x="290" y="240"/>
                      <a:pt x="290" y="240"/>
                    </a:cubicBezTo>
                    <a:cubicBezTo>
                      <a:pt x="302" y="261"/>
                      <a:pt x="295" y="288"/>
                      <a:pt x="274" y="301"/>
                    </a:cubicBezTo>
                    <a:cubicBezTo>
                      <a:pt x="197" y="346"/>
                      <a:pt x="197" y="346"/>
                      <a:pt x="197" y="346"/>
                    </a:cubicBezTo>
                    <a:cubicBezTo>
                      <a:pt x="176" y="358"/>
                      <a:pt x="149" y="351"/>
                      <a:pt x="136" y="330"/>
                    </a:cubicBezTo>
                    <a:cubicBezTo>
                      <a:pt x="12" y="119"/>
                      <a:pt x="12" y="119"/>
                      <a:pt x="12" y="119"/>
                    </a:cubicBezTo>
                    <a:cubicBezTo>
                      <a:pt x="0" y="98"/>
                      <a:pt x="7" y="70"/>
                      <a:pt x="28" y="58"/>
                    </a:cubicBezTo>
                    <a:lnTo>
                      <a:pt x="105" y="13"/>
                    </a:ln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58" name="Freeform 85">
                <a:extLst>
                  <a:ext uri="{FF2B5EF4-FFF2-40B4-BE49-F238E27FC236}">
                    <a16:creationId xmlns:a16="http://schemas.microsoft.com/office/drawing/2014/main" id="{17F44C3D-EC1B-CA0F-159A-440379636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047"/>
                <a:ext cx="80" cy="83"/>
              </a:xfrm>
              <a:custGeom>
                <a:avLst/>
                <a:gdLst>
                  <a:gd name="T0" fmla="*/ 58 w 80"/>
                  <a:gd name="T1" fmla="*/ 0 h 83"/>
                  <a:gd name="T2" fmla="*/ 80 w 80"/>
                  <a:gd name="T3" fmla="*/ 39 h 83"/>
                  <a:gd name="T4" fmla="*/ 18 w 80"/>
                  <a:gd name="T5" fmla="*/ 83 h 83"/>
                  <a:gd name="T6" fmla="*/ 0 w 80"/>
                  <a:gd name="T7" fmla="*/ 53 h 83"/>
                  <a:gd name="T8" fmla="*/ 58 w 80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83">
                    <a:moveTo>
                      <a:pt x="58" y="0"/>
                    </a:moveTo>
                    <a:lnTo>
                      <a:pt x="80" y="39"/>
                    </a:lnTo>
                    <a:lnTo>
                      <a:pt x="18" y="83"/>
                    </a:lnTo>
                    <a:lnTo>
                      <a:pt x="0" y="5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59" name="Freeform 86">
                <a:extLst>
                  <a:ext uri="{FF2B5EF4-FFF2-40B4-BE49-F238E27FC236}">
                    <a16:creationId xmlns:a16="http://schemas.microsoft.com/office/drawing/2014/main" id="{81910FB4-D6A9-C12A-D563-5C2B63FD8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2875"/>
                <a:ext cx="92" cy="63"/>
              </a:xfrm>
              <a:custGeom>
                <a:avLst/>
                <a:gdLst>
                  <a:gd name="T0" fmla="*/ 92 w 92"/>
                  <a:gd name="T1" fmla="*/ 38 h 63"/>
                  <a:gd name="T2" fmla="*/ 69 w 92"/>
                  <a:gd name="T3" fmla="*/ 0 h 63"/>
                  <a:gd name="T4" fmla="*/ 0 w 92"/>
                  <a:gd name="T5" fmla="*/ 33 h 63"/>
                  <a:gd name="T6" fmla="*/ 18 w 92"/>
                  <a:gd name="T7" fmla="*/ 63 h 63"/>
                  <a:gd name="T8" fmla="*/ 92 w 92"/>
                  <a:gd name="T9" fmla="*/ 3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63">
                    <a:moveTo>
                      <a:pt x="92" y="38"/>
                    </a:moveTo>
                    <a:lnTo>
                      <a:pt x="69" y="0"/>
                    </a:lnTo>
                    <a:lnTo>
                      <a:pt x="0" y="33"/>
                    </a:lnTo>
                    <a:lnTo>
                      <a:pt x="18" y="63"/>
                    </a:lnTo>
                    <a:lnTo>
                      <a:pt x="92" y="38"/>
                    </a:ln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60" name="Freeform 87">
                <a:extLst>
                  <a:ext uri="{FF2B5EF4-FFF2-40B4-BE49-F238E27FC236}">
                    <a16:creationId xmlns:a16="http://schemas.microsoft.com/office/drawing/2014/main" id="{0384A2F9-406F-8731-3203-72AF3716D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731"/>
                <a:ext cx="368" cy="557"/>
              </a:xfrm>
              <a:custGeom>
                <a:avLst/>
                <a:gdLst>
                  <a:gd name="T0" fmla="*/ 225 w 2462"/>
                  <a:gd name="T1" fmla="*/ 389 h 3728"/>
                  <a:gd name="T2" fmla="*/ 109 w 2462"/>
                  <a:gd name="T3" fmla="*/ 192 h 3728"/>
                  <a:gd name="T4" fmla="*/ 125 w 2462"/>
                  <a:gd name="T5" fmla="*/ 141 h 3728"/>
                  <a:gd name="T6" fmla="*/ 126 w 2462"/>
                  <a:gd name="T7" fmla="*/ 140 h 3728"/>
                  <a:gd name="T8" fmla="*/ 128 w 2462"/>
                  <a:gd name="T9" fmla="*/ 137 h 3728"/>
                  <a:gd name="T10" fmla="*/ 129 w 2462"/>
                  <a:gd name="T11" fmla="*/ 120 h 3728"/>
                  <a:gd name="T12" fmla="*/ 63 w 2462"/>
                  <a:gd name="T13" fmla="*/ 8 h 3728"/>
                  <a:gd name="T14" fmla="*/ 57 w 2462"/>
                  <a:gd name="T15" fmla="*/ 0 h 3728"/>
                  <a:gd name="T16" fmla="*/ 1 w 2462"/>
                  <a:gd name="T17" fmla="*/ 87 h 3728"/>
                  <a:gd name="T18" fmla="*/ 34 w 2462"/>
                  <a:gd name="T19" fmla="*/ 207 h 3728"/>
                  <a:gd name="T20" fmla="*/ 180 w 2462"/>
                  <a:gd name="T21" fmla="*/ 455 h 3728"/>
                  <a:gd name="T22" fmla="*/ 269 w 2462"/>
                  <a:gd name="T23" fmla="*/ 539 h 3728"/>
                  <a:gd name="T24" fmla="*/ 368 w 2462"/>
                  <a:gd name="T25" fmla="*/ 528 h 3728"/>
                  <a:gd name="T26" fmla="*/ 293 w 2462"/>
                  <a:gd name="T27" fmla="*/ 400 h 3728"/>
                  <a:gd name="T28" fmla="*/ 276 w 2462"/>
                  <a:gd name="T29" fmla="*/ 401 h 3728"/>
                  <a:gd name="T30" fmla="*/ 225 w 2462"/>
                  <a:gd name="T31" fmla="*/ 389 h 37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62" h="3728">
                    <a:moveTo>
                      <a:pt x="1505" y="2605"/>
                    </a:moveTo>
                    <a:cubicBezTo>
                      <a:pt x="729" y="1285"/>
                      <a:pt x="729" y="1285"/>
                      <a:pt x="729" y="1285"/>
                    </a:cubicBezTo>
                    <a:cubicBezTo>
                      <a:pt x="661" y="1170"/>
                      <a:pt x="709" y="1017"/>
                      <a:pt x="835" y="942"/>
                    </a:cubicBezTo>
                    <a:cubicBezTo>
                      <a:pt x="842" y="938"/>
                      <a:pt x="842" y="938"/>
                      <a:pt x="842" y="938"/>
                    </a:cubicBezTo>
                    <a:cubicBezTo>
                      <a:pt x="847" y="930"/>
                      <a:pt x="852" y="922"/>
                      <a:pt x="858" y="914"/>
                    </a:cubicBezTo>
                    <a:cubicBezTo>
                      <a:pt x="889" y="872"/>
                      <a:pt x="886" y="844"/>
                      <a:pt x="862" y="803"/>
                    </a:cubicBezTo>
                    <a:cubicBezTo>
                      <a:pt x="713" y="554"/>
                      <a:pt x="567" y="304"/>
                      <a:pt x="419" y="54"/>
                    </a:cubicBezTo>
                    <a:cubicBezTo>
                      <a:pt x="408" y="35"/>
                      <a:pt x="394" y="18"/>
                      <a:pt x="381" y="0"/>
                    </a:cubicBezTo>
                    <a:cubicBezTo>
                      <a:pt x="150" y="131"/>
                      <a:pt x="16" y="314"/>
                      <a:pt x="8" y="584"/>
                    </a:cubicBezTo>
                    <a:cubicBezTo>
                      <a:pt x="0" y="876"/>
                      <a:pt x="90" y="1142"/>
                      <a:pt x="229" y="1388"/>
                    </a:cubicBezTo>
                    <a:cubicBezTo>
                      <a:pt x="546" y="1946"/>
                      <a:pt x="872" y="2500"/>
                      <a:pt x="1205" y="3048"/>
                    </a:cubicBezTo>
                    <a:cubicBezTo>
                      <a:pt x="1350" y="3286"/>
                      <a:pt x="1550" y="3476"/>
                      <a:pt x="1802" y="3606"/>
                    </a:cubicBezTo>
                    <a:cubicBezTo>
                      <a:pt x="2038" y="3728"/>
                      <a:pt x="2251" y="3674"/>
                      <a:pt x="2462" y="3535"/>
                    </a:cubicBezTo>
                    <a:cubicBezTo>
                      <a:pt x="2292" y="3246"/>
                      <a:pt x="2124" y="2961"/>
                      <a:pt x="1957" y="2676"/>
                    </a:cubicBezTo>
                    <a:cubicBezTo>
                      <a:pt x="1917" y="2682"/>
                      <a:pt x="1881" y="2685"/>
                      <a:pt x="1848" y="2684"/>
                    </a:cubicBezTo>
                    <a:cubicBezTo>
                      <a:pt x="1723" y="2752"/>
                      <a:pt x="1571" y="2718"/>
                      <a:pt x="1505" y="2605"/>
                    </a:cubicBezTo>
                    <a:close/>
                  </a:path>
                </a:pathLst>
              </a:custGeom>
              <a:solidFill>
                <a:srgbClr val="416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61" name="Freeform 88">
                <a:extLst>
                  <a:ext uri="{FF2B5EF4-FFF2-40B4-BE49-F238E27FC236}">
                    <a16:creationId xmlns:a16="http://schemas.microsoft.com/office/drawing/2014/main" id="{6BEEFB49-F358-C35D-CEA4-07FFF2247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2709"/>
                <a:ext cx="108" cy="146"/>
              </a:xfrm>
              <a:custGeom>
                <a:avLst/>
                <a:gdLst>
                  <a:gd name="T0" fmla="*/ 0 w 718"/>
                  <a:gd name="T1" fmla="*/ 18 h 976"/>
                  <a:gd name="T2" fmla="*/ 76 w 718"/>
                  <a:gd name="T3" fmla="*/ 146 h 976"/>
                  <a:gd name="T4" fmla="*/ 91 w 718"/>
                  <a:gd name="T5" fmla="*/ 100 h 976"/>
                  <a:gd name="T6" fmla="*/ 46 w 718"/>
                  <a:gd name="T7" fmla="*/ 24 h 976"/>
                  <a:gd name="T8" fmla="*/ 0 w 718"/>
                  <a:gd name="T9" fmla="*/ 18 h 9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8" h="976">
                    <a:moveTo>
                      <a:pt x="0" y="123"/>
                    </a:moveTo>
                    <a:cubicBezTo>
                      <a:pt x="166" y="405"/>
                      <a:pt x="333" y="688"/>
                      <a:pt x="502" y="976"/>
                    </a:cubicBezTo>
                    <a:cubicBezTo>
                      <a:pt x="710" y="881"/>
                      <a:pt x="718" y="859"/>
                      <a:pt x="607" y="670"/>
                    </a:cubicBezTo>
                    <a:cubicBezTo>
                      <a:pt x="507" y="500"/>
                      <a:pt x="408" y="331"/>
                      <a:pt x="308" y="161"/>
                    </a:cubicBezTo>
                    <a:cubicBezTo>
                      <a:pt x="219" y="11"/>
                      <a:pt x="134" y="0"/>
                      <a:pt x="0" y="123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62" name="Freeform 89">
                <a:extLst>
                  <a:ext uri="{FF2B5EF4-FFF2-40B4-BE49-F238E27FC236}">
                    <a16:creationId xmlns:a16="http://schemas.microsoft.com/office/drawing/2014/main" id="{33601B91-DDD2-414A-FF9D-5A0D0A682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12"/>
                <a:ext cx="106" cy="143"/>
              </a:xfrm>
              <a:custGeom>
                <a:avLst/>
                <a:gdLst>
                  <a:gd name="T0" fmla="*/ 0 w 706"/>
                  <a:gd name="T1" fmla="*/ 15 h 955"/>
                  <a:gd name="T2" fmla="*/ 75 w 706"/>
                  <a:gd name="T3" fmla="*/ 143 h 955"/>
                  <a:gd name="T4" fmla="*/ 91 w 706"/>
                  <a:gd name="T5" fmla="*/ 98 h 955"/>
                  <a:gd name="T6" fmla="*/ 48 w 706"/>
                  <a:gd name="T7" fmla="*/ 24 h 955"/>
                  <a:gd name="T8" fmla="*/ 0 w 706"/>
                  <a:gd name="T9" fmla="*/ 15 h 9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" h="955">
                    <a:moveTo>
                      <a:pt x="0" y="101"/>
                    </a:moveTo>
                    <a:cubicBezTo>
                      <a:pt x="167" y="386"/>
                      <a:pt x="334" y="671"/>
                      <a:pt x="501" y="955"/>
                    </a:cubicBezTo>
                    <a:cubicBezTo>
                      <a:pt x="687" y="873"/>
                      <a:pt x="706" y="821"/>
                      <a:pt x="609" y="656"/>
                    </a:cubicBezTo>
                    <a:cubicBezTo>
                      <a:pt x="512" y="491"/>
                      <a:pt x="415" y="326"/>
                      <a:pt x="318" y="162"/>
                    </a:cubicBezTo>
                    <a:cubicBezTo>
                      <a:pt x="232" y="17"/>
                      <a:pt x="148" y="0"/>
                      <a:pt x="0" y="101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63" name="Freeform 90">
                <a:extLst>
                  <a:ext uri="{FF2B5EF4-FFF2-40B4-BE49-F238E27FC236}">
                    <a16:creationId xmlns:a16="http://schemas.microsoft.com/office/drawing/2014/main" id="{FC10C362-BDB7-BE24-150A-7FDD7E70DA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7" y="2798"/>
                <a:ext cx="230" cy="230"/>
              </a:xfrm>
              <a:custGeom>
                <a:avLst/>
                <a:gdLst>
                  <a:gd name="T0" fmla="*/ 28 w 1539"/>
                  <a:gd name="T1" fmla="*/ 166 h 1539"/>
                  <a:gd name="T2" fmla="*/ 166 w 1539"/>
                  <a:gd name="T3" fmla="*/ 202 h 1539"/>
                  <a:gd name="T4" fmla="*/ 202 w 1539"/>
                  <a:gd name="T5" fmla="*/ 64 h 1539"/>
                  <a:gd name="T6" fmla="*/ 64 w 1539"/>
                  <a:gd name="T7" fmla="*/ 28 h 1539"/>
                  <a:gd name="T8" fmla="*/ 28 w 1539"/>
                  <a:gd name="T9" fmla="*/ 166 h 1539"/>
                  <a:gd name="T10" fmla="*/ 172 w 1539"/>
                  <a:gd name="T11" fmla="*/ 81 h 1539"/>
                  <a:gd name="T12" fmla="*/ 148 w 1539"/>
                  <a:gd name="T13" fmla="*/ 173 h 1539"/>
                  <a:gd name="T14" fmla="*/ 57 w 1539"/>
                  <a:gd name="T15" fmla="*/ 149 h 1539"/>
                  <a:gd name="T16" fmla="*/ 81 w 1539"/>
                  <a:gd name="T17" fmla="*/ 58 h 1539"/>
                  <a:gd name="T18" fmla="*/ 172 w 1539"/>
                  <a:gd name="T19" fmla="*/ 81 h 15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9" h="1539">
                    <a:moveTo>
                      <a:pt x="189" y="1111"/>
                    </a:moveTo>
                    <a:cubicBezTo>
                      <a:pt x="377" y="1431"/>
                      <a:pt x="790" y="1539"/>
                      <a:pt x="1111" y="1350"/>
                    </a:cubicBezTo>
                    <a:cubicBezTo>
                      <a:pt x="1431" y="1161"/>
                      <a:pt x="1539" y="749"/>
                      <a:pt x="1350" y="428"/>
                    </a:cubicBezTo>
                    <a:cubicBezTo>
                      <a:pt x="1161" y="107"/>
                      <a:pt x="749" y="0"/>
                      <a:pt x="428" y="188"/>
                    </a:cubicBezTo>
                    <a:cubicBezTo>
                      <a:pt x="107" y="377"/>
                      <a:pt x="0" y="790"/>
                      <a:pt x="189" y="1111"/>
                    </a:cubicBezTo>
                    <a:close/>
                    <a:moveTo>
                      <a:pt x="1152" y="544"/>
                    </a:moveTo>
                    <a:cubicBezTo>
                      <a:pt x="1277" y="757"/>
                      <a:pt x="1206" y="1031"/>
                      <a:pt x="993" y="1156"/>
                    </a:cubicBezTo>
                    <a:cubicBezTo>
                      <a:pt x="781" y="1281"/>
                      <a:pt x="507" y="1209"/>
                      <a:pt x="382" y="997"/>
                    </a:cubicBezTo>
                    <a:cubicBezTo>
                      <a:pt x="257" y="784"/>
                      <a:pt x="328" y="511"/>
                      <a:pt x="541" y="386"/>
                    </a:cubicBezTo>
                    <a:cubicBezTo>
                      <a:pt x="753" y="261"/>
                      <a:pt x="1027" y="332"/>
                      <a:pt x="1152" y="544"/>
                    </a:cubicBezTo>
                    <a:close/>
                  </a:path>
                </a:pathLst>
              </a:custGeom>
              <a:solidFill>
                <a:srgbClr val="DFE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64" name="Freeform 91">
                <a:extLst>
                  <a:ext uri="{FF2B5EF4-FFF2-40B4-BE49-F238E27FC236}">
                    <a16:creationId xmlns:a16="http://schemas.microsoft.com/office/drawing/2014/main" id="{8625C7D0-AD1A-FE30-7072-261A72DA61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88" y="2640"/>
                <a:ext cx="446" cy="465"/>
              </a:xfrm>
              <a:custGeom>
                <a:avLst/>
                <a:gdLst>
                  <a:gd name="T0" fmla="*/ 20 w 2983"/>
                  <a:gd name="T1" fmla="*/ 191 h 3109"/>
                  <a:gd name="T2" fmla="*/ 0 w 2983"/>
                  <a:gd name="T3" fmla="*/ 243 h 3109"/>
                  <a:gd name="T4" fmla="*/ 52 w 2983"/>
                  <a:gd name="T5" fmla="*/ 332 h 3109"/>
                  <a:gd name="T6" fmla="*/ 73 w 2983"/>
                  <a:gd name="T7" fmla="*/ 368 h 3109"/>
                  <a:gd name="T8" fmla="*/ 126 w 2983"/>
                  <a:gd name="T9" fmla="*/ 457 h 3109"/>
                  <a:gd name="T10" fmla="*/ 181 w 2983"/>
                  <a:gd name="T11" fmla="*/ 465 h 3109"/>
                  <a:gd name="T12" fmla="*/ 363 w 2983"/>
                  <a:gd name="T13" fmla="*/ 429 h 3109"/>
                  <a:gd name="T14" fmla="*/ 446 w 2983"/>
                  <a:gd name="T15" fmla="*/ 380 h 3109"/>
                  <a:gd name="T16" fmla="*/ 222 w 2983"/>
                  <a:gd name="T17" fmla="*/ 0 h 3109"/>
                  <a:gd name="T18" fmla="*/ 139 w 2983"/>
                  <a:gd name="T19" fmla="*/ 49 h 3109"/>
                  <a:gd name="T20" fmla="*/ 20 w 2983"/>
                  <a:gd name="T21" fmla="*/ 191 h 3109"/>
                  <a:gd name="T22" fmla="*/ 281 w 2983"/>
                  <a:gd name="T23" fmla="*/ 222 h 3109"/>
                  <a:gd name="T24" fmla="*/ 245 w 2983"/>
                  <a:gd name="T25" fmla="*/ 359 h 3109"/>
                  <a:gd name="T26" fmla="*/ 107 w 2983"/>
                  <a:gd name="T27" fmla="*/ 324 h 3109"/>
                  <a:gd name="T28" fmla="*/ 143 w 2983"/>
                  <a:gd name="T29" fmla="*/ 186 h 3109"/>
                  <a:gd name="T30" fmla="*/ 281 w 2983"/>
                  <a:gd name="T31" fmla="*/ 222 h 310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983" h="3109">
                    <a:moveTo>
                      <a:pt x="131" y="1275"/>
                    </a:moveTo>
                    <a:cubicBezTo>
                      <a:pt x="0" y="1624"/>
                      <a:pt x="0" y="1624"/>
                      <a:pt x="0" y="1624"/>
                    </a:cubicBezTo>
                    <a:cubicBezTo>
                      <a:pt x="350" y="2219"/>
                      <a:pt x="350" y="2219"/>
                      <a:pt x="350" y="2219"/>
                    </a:cubicBezTo>
                    <a:cubicBezTo>
                      <a:pt x="491" y="2459"/>
                      <a:pt x="491" y="2459"/>
                      <a:pt x="491" y="2459"/>
                    </a:cubicBezTo>
                    <a:cubicBezTo>
                      <a:pt x="841" y="3054"/>
                      <a:pt x="841" y="3054"/>
                      <a:pt x="841" y="3054"/>
                    </a:cubicBezTo>
                    <a:cubicBezTo>
                      <a:pt x="1209" y="3109"/>
                      <a:pt x="1209" y="3109"/>
                      <a:pt x="1209" y="3109"/>
                    </a:cubicBezTo>
                    <a:cubicBezTo>
                      <a:pt x="2426" y="2871"/>
                      <a:pt x="2426" y="2871"/>
                      <a:pt x="2426" y="2871"/>
                    </a:cubicBezTo>
                    <a:cubicBezTo>
                      <a:pt x="2983" y="2544"/>
                      <a:pt x="2983" y="2544"/>
                      <a:pt x="2983" y="2544"/>
                    </a:cubicBezTo>
                    <a:cubicBezTo>
                      <a:pt x="1487" y="0"/>
                      <a:pt x="1487" y="0"/>
                      <a:pt x="1487" y="0"/>
                    </a:cubicBezTo>
                    <a:cubicBezTo>
                      <a:pt x="931" y="328"/>
                      <a:pt x="931" y="328"/>
                      <a:pt x="931" y="328"/>
                    </a:cubicBezTo>
                    <a:lnTo>
                      <a:pt x="131" y="1275"/>
                    </a:lnTo>
                    <a:close/>
                    <a:moveTo>
                      <a:pt x="1880" y="1481"/>
                    </a:moveTo>
                    <a:cubicBezTo>
                      <a:pt x="2068" y="1802"/>
                      <a:pt x="1961" y="2215"/>
                      <a:pt x="1640" y="2403"/>
                    </a:cubicBezTo>
                    <a:cubicBezTo>
                      <a:pt x="1320" y="2592"/>
                      <a:pt x="907" y="2485"/>
                      <a:pt x="718" y="2164"/>
                    </a:cubicBezTo>
                    <a:cubicBezTo>
                      <a:pt x="530" y="1843"/>
                      <a:pt x="637" y="1430"/>
                      <a:pt x="958" y="1242"/>
                    </a:cubicBezTo>
                    <a:cubicBezTo>
                      <a:pt x="1278" y="1053"/>
                      <a:pt x="1691" y="1160"/>
                      <a:pt x="1880" y="1481"/>
                    </a:cubicBezTo>
                    <a:close/>
                  </a:path>
                </a:pathLst>
              </a:custGeom>
              <a:solidFill>
                <a:srgbClr val="416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65" name="Freeform 92">
                <a:extLst>
                  <a:ext uri="{FF2B5EF4-FFF2-40B4-BE49-F238E27FC236}">
                    <a16:creationId xmlns:a16="http://schemas.microsoft.com/office/drawing/2014/main" id="{7A83C438-3B75-49F6-53AF-7426AD03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2836"/>
                <a:ext cx="153" cy="153"/>
              </a:xfrm>
              <a:custGeom>
                <a:avLst/>
                <a:gdLst>
                  <a:gd name="T0" fmla="*/ 19 w 1020"/>
                  <a:gd name="T1" fmla="*/ 111 h 1020"/>
                  <a:gd name="T2" fmla="*/ 111 w 1020"/>
                  <a:gd name="T3" fmla="*/ 134 h 1020"/>
                  <a:gd name="T4" fmla="*/ 134 w 1020"/>
                  <a:gd name="T5" fmla="*/ 43 h 1020"/>
                  <a:gd name="T6" fmla="*/ 43 w 1020"/>
                  <a:gd name="T7" fmla="*/ 19 h 1020"/>
                  <a:gd name="T8" fmla="*/ 19 w 1020"/>
                  <a:gd name="T9" fmla="*/ 111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0" h="1020">
                    <a:moveTo>
                      <a:pt x="125" y="737"/>
                    </a:moveTo>
                    <a:cubicBezTo>
                      <a:pt x="250" y="949"/>
                      <a:pt x="524" y="1020"/>
                      <a:pt x="737" y="895"/>
                    </a:cubicBezTo>
                    <a:cubicBezTo>
                      <a:pt x="949" y="770"/>
                      <a:pt x="1020" y="497"/>
                      <a:pt x="895" y="284"/>
                    </a:cubicBezTo>
                    <a:cubicBezTo>
                      <a:pt x="770" y="71"/>
                      <a:pt x="497" y="0"/>
                      <a:pt x="284" y="125"/>
                    </a:cubicBezTo>
                    <a:cubicBezTo>
                      <a:pt x="71" y="250"/>
                      <a:pt x="0" y="524"/>
                      <a:pt x="125" y="737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66" name="Freeform 93">
                <a:extLst>
                  <a:ext uri="{FF2B5EF4-FFF2-40B4-BE49-F238E27FC236}">
                    <a16:creationId xmlns:a16="http://schemas.microsoft.com/office/drawing/2014/main" id="{E166A11E-43CC-25AB-5F44-87E2B8397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2939"/>
                <a:ext cx="32" cy="32"/>
              </a:xfrm>
              <a:custGeom>
                <a:avLst/>
                <a:gdLst>
                  <a:gd name="T0" fmla="*/ 9 w 213"/>
                  <a:gd name="T1" fmla="*/ 4 h 213"/>
                  <a:gd name="T2" fmla="*/ 28 w 213"/>
                  <a:gd name="T3" fmla="*/ 9 h 213"/>
                  <a:gd name="T4" fmla="*/ 23 w 213"/>
                  <a:gd name="T5" fmla="*/ 28 h 213"/>
                  <a:gd name="T6" fmla="*/ 4 w 213"/>
                  <a:gd name="T7" fmla="*/ 23 h 213"/>
                  <a:gd name="T8" fmla="*/ 9 w 213"/>
                  <a:gd name="T9" fmla="*/ 4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3" h="213">
                    <a:moveTo>
                      <a:pt x="59" y="26"/>
                    </a:moveTo>
                    <a:cubicBezTo>
                      <a:pt x="104" y="0"/>
                      <a:pt x="161" y="14"/>
                      <a:pt x="187" y="59"/>
                    </a:cubicBezTo>
                    <a:cubicBezTo>
                      <a:pt x="213" y="103"/>
                      <a:pt x="198" y="161"/>
                      <a:pt x="154" y="187"/>
                    </a:cubicBezTo>
                    <a:cubicBezTo>
                      <a:pt x="109" y="213"/>
                      <a:pt x="52" y="198"/>
                      <a:pt x="26" y="153"/>
                    </a:cubicBezTo>
                    <a:cubicBezTo>
                      <a:pt x="0" y="109"/>
                      <a:pt x="15" y="52"/>
                      <a:pt x="59" y="26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67" name="Freeform 94">
                <a:extLst>
                  <a:ext uri="{FF2B5EF4-FFF2-40B4-BE49-F238E27FC236}">
                    <a16:creationId xmlns:a16="http://schemas.microsoft.com/office/drawing/2014/main" id="{9BF83D05-3D0D-5403-1434-9F08DB367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" y="2854"/>
                <a:ext cx="32" cy="32"/>
              </a:xfrm>
              <a:custGeom>
                <a:avLst/>
                <a:gdLst>
                  <a:gd name="T0" fmla="*/ 9 w 214"/>
                  <a:gd name="T1" fmla="*/ 4 h 213"/>
                  <a:gd name="T2" fmla="*/ 28 w 214"/>
                  <a:gd name="T3" fmla="*/ 9 h 213"/>
                  <a:gd name="T4" fmla="*/ 23 w 214"/>
                  <a:gd name="T5" fmla="*/ 28 h 213"/>
                  <a:gd name="T6" fmla="*/ 4 w 214"/>
                  <a:gd name="T7" fmla="*/ 23 h 213"/>
                  <a:gd name="T8" fmla="*/ 9 w 214"/>
                  <a:gd name="T9" fmla="*/ 4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4" h="213">
                    <a:moveTo>
                      <a:pt x="60" y="26"/>
                    </a:moveTo>
                    <a:cubicBezTo>
                      <a:pt x="104" y="0"/>
                      <a:pt x="161" y="14"/>
                      <a:pt x="187" y="59"/>
                    </a:cubicBezTo>
                    <a:cubicBezTo>
                      <a:pt x="214" y="103"/>
                      <a:pt x="199" y="161"/>
                      <a:pt x="154" y="187"/>
                    </a:cubicBezTo>
                    <a:cubicBezTo>
                      <a:pt x="110" y="213"/>
                      <a:pt x="53" y="198"/>
                      <a:pt x="26" y="154"/>
                    </a:cubicBezTo>
                    <a:cubicBezTo>
                      <a:pt x="0" y="109"/>
                      <a:pt x="15" y="52"/>
                      <a:pt x="60" y="26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68" name="Freeform 95">
                <a:extLst>
                  <a:ext uri="{FF2B5EF4-FFF2-40B4-BE49-F238E27FC236}">
                    <a16:creationId xmlns:a16="http://schemas.microsoft.com/office/drawing/2014/main" id="{587595A5-60A9-3F22-8E2D-A1EA66913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2825"/>
                <a:ext cx="32" cy="32"/>
              </a:xfrm>
              <a:custGeom>
                <a:avLst/>
                <a:gdLst>
                  <a:gd name="T0" fmla="*/ 28 w 213"/>
                  <a:gd name="T1" fmla="*/ 9 h 213"/>
                  <a:gd name="T2" fmla="*/ 23 w 213"/>
                  <a:gd name="T3" fmla="*/ 28 h 213"/>
                  <a:gd name="T4" fmla="*/ 4 w 213"/>
                  <a:gd name="T5" fmla="*/ 23 h 213"/>
                  <a:gd name="T6" fmla="*/ 9 w 213"/>
                  <a:gd name="T7" fmla="*/ 4 h 213"/>
                  <a:gd name="T8" fmla="*/ 28 w 213"/>
                  <a:gd name="T9" fmla="*/ 9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3" h="213">
                    <a:moveTo>
                      <a:pt x="187" y="59"/>
                    </a:moveTo>
                    <a:cubicBezTo>
                      <a:pt x="213" y="104"/>
                      <a:pt x="198" y="161"/>
                      <a:pt x="154" y="187"/>
                    </a:cubicBezTo>
                    <a:cubicBezTo>
                      <a:pt x="109" y="213"/>
                      <a:pt x="52" y="198"/>
                      <a:pt x="26" y="154"/>
                    </a:cubicBezTo>
                    <a:cubicBezTo>
                      <a:pt x="0" y="109"/>
                      <a:pt x="15" y="52"/>
                      <a:pt x="59" y="26"/>
                    </a:cubicBezTo>
                    <a:cubicBezTo>
                      <a:pt x="104" y="0"/>
                      <a:pt x="161" y="15"/>
                      <a:pt x="187" y="59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69" name="Freeform 96">
                <a:extLst>
                  <a:ext uri="{FF2B5EF4-FFF2-40B4-BE49-F238E27FC236}">
                    <a16:creationId xmlns:a16="http://schemas.microsoft.com/office/drawing/2014/main" id="{06DCC779-AE93-E71B-66C1-2838C9D43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968"/>
                <a:ext cx="31" cy="32"/>
              </a:xfrm>
              <a:custGeom>
                <a:avLst/>
                <a:gdLst>
                  <a:gd name="T0" fmla="*/ 27 w 213"/>
                  <a:gd name="T1" fmla="*/ 9 h 213"/>
                  <a:gd name="T2" fmla="*/ 22 w 213"/>
                  <a:gd name="T3" fmla="*/ 28 h 213"/>
                  <a:gd name="T4" fmla="*/ 4 w 213"/>
                  <a:gd name="T5" fmla="*/ 23 h 213"/>
                  <a:gd name="T6" fmla="*/ 9 w 213"/>
                  <a:gd name="T7" fmla="*/ 4 h 213"/>
                  <a:gd name="T8" fmla="*/ 27 w 213"/>
                  <a:gd name="T9" fmla="*/ 9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3" h="213">
                    <a:moveTo>
                      <a:pt x="187" y="60"/>
                    </a:moveTo>
                    <a:cubicBezTo>
                      <a:pt x="213" y="104"/>
                      <a:pt x="198" y="161"/>
                      <a:pt x="154" y="187"/>
                    </a:cubicBezTo>
                    <a:cubicBezTo>
                      <a:pt x="109" y="213"/>
                      <a:pt x="52" y="199"/>
                      <a:pt x="26" y="154"/>
                    </a:cubicBezTo>
                    <a:cubicBezTo>
                      <a:pt x="0" y="110"/>
                      <a:pt x="14" y="52"/>
                      <a:pt x="59" y="26"/>
                    </a:cubicBezTo>
                    <a:cubicBezTo>
                      <a:pt x="103" y="0"/>
                      <a:pt x="161" y="15"/>
                      <a:pt x="187" y="60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70" name="Freeform 97">
                <a:extLst>
                  <a:ext uri="{FF2B5EF4-FFF2-40B4-BE49-F238E27FC236}">
                    <a16:creationId xmlns:a16="http://schemas.microsoft.com/office/drawing/2014/main" id="{B066DD46-F055-A0F7-E3BB-FED476E8D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2876"/>
                <a:ext cx="31" cy="31"/>
              </a:xfrm>
              <a:custGeom>
                <a:avLst/>
                <a:gdLst>
                  <a:gd name="T0" fmla="*/ 19 w 207"/>
                  <a:gd name="T1" fmla="*/ 2 h 207"/>
                  <a:gd name="T2" fmla="*/ 29 w 207"/>
                  <a:gd name="T3" fmla="*/ 19 h 207"/>
                  <a:gd name="T4" fmla="*/ 12 w 207"/>
                  <a:gd name="T5" fmla="*/ 29 h 207"/>
                  <a:gd name="T6" fmla="*/ 2 w 207"/>
                  <a:gd name="T7" fmla="*/ 12 h 207"/>
                  <a:gd name="T8" fmla="*/ 19 w 207"/>
                  <a:gd name="T9" fmla="*/ 2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127" y="13"/>
                    </a:moveTo>
                    <a:cubicBezTo>
                      <a:pt x="177" y="26"/>
                      <a:pt x="207" y="77"/>
                      <a:pt x="194" y="127"/>
                    </a:cubicBezTo>
                    <a:cubicBezTo>
                      <a:pt x="181" y="177"/>
                      <a:pt x="130" y="207"/>
                      <a:pt x="80" y="194"/>
                    </a:cubicBezTo>
                    <a:cubicBezTo>
                      <a:pt x="30" y="181"/>
                      <a:pt x="0" y="130"/>
                      <a:pt x="13" y="80"/>
                    </a:cubicBezTo>
                    <a:cubicBezTo>
                      <a:pt x="26" y="30"/>
                      <a:pt x="77" y="0"/>
                      <a:pt x="127" y="13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71" name="Freeform 98">
                <a:extLst>
                  <a:ext uri="{FF2B5EF4-FFF2-40B4-BE49-F238E27FC236}">
                    <a16:creationId xmlns:a16="http://schemas.microsoft.com/office/drawing/2014/main" id="{DC5881A9-B943-434B-598D-414A5763F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7" y="2918"/>
                <a:ext cx="31" cy="31"/>
              </a:xfrm>
              <a:custGeom>
                <a:avLst/>
                <a:gdLst>
                  <a:gd name="T0" fmla="*/ 19 w 207"/>
                  <a:gd name="T1" fmla="*/ 2 h 206"/>
                  <a:gd name="T2" fmla="*/ 29 w 207"/>
                  <a:gd name="T3" fmla="*/ 19 h 206"/>
                  <a:gd name="T4" fmla="*/ 12 w 207"/>
                  <a:gd name="T5" fmla="*/ 29 h 206"/>
                  <a:gd name="T6" fmla="*/ 2 w 207"/>
                  <a:gd name="T7" fmla="*/ 12 h 206"/>
                  <a:gd name="T8" fmla="*/ 19 w 207"/>
                  <a:gd name="T9" fmla="*/ 2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127" y="13"/>
                    </a:moveTo>
                    <a:cubicBezTo>
                      <a:pt x="177" y="26"/>
                      <a:pt x="207" y="77"/>
                      <a:pt x="194" y="126"/>
                    </a:cubicBezTo>
                    <a:cubicBezTo>
                      <a:pt x="181" y="176"/>
                      <a:pt x="130" y="206"/>
                      <a:pt x="80" y="193"/>
                    </a:cubicBezTo>
                    <a:cubicBezTo>
                      <a:pt x="30" y="180"/>
                      <a:pt x="0" y="129"/>
                      <a:pt x="13" y="80"/>
                    </a:cubicBezTo>
                    <a:cubicBezTo>
                      <a:pt x="26" y="30"/>
                      <a:pt x="77" y="0"/>
                      <a:pt x="127" y="13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72" name="Freeform 99">
                <a:extLst>
                  <a:ext uri="{FF2B5EF4-FFF2-40B4-BE49-F238E27FC236}">
                    <a16:creationId xmlns:a16="http://schemas.microsoft.com/office/drawing/2014/main" id="{7CE288AB-2D58-7973-CEDD-DA8FFDF8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2817"/>
                <a:ext cx="31" cy="30"/>
              </a:xfrm>
              <a:custGeom>
                <a:avLst/>
                <a:gdLst>
                  <a:gd name="T0" fmla="*/ 29 w 206"/>
                  <a:gd name="T1" fmla="*/ 18 h 207"/>
                  <a:gd name="T2" fmla="*/ 12 w 206"/>
                  <a:gd name="T3" fmla="*/ 28 h 207"/>
                  <a:gd name="T4" fmla="*/ 2 w 206"/>
                  <a:gd name="T5" fmla="*/ 12 h 207"/>
                  <a:gd name="T6" fmla="*/ 19 w 206"/>
                  <a:gd name="T7" fmla="*/ 2 h 207"/>
                  <a:gd name="T8" fmla="*/ 29 w 206"/>
                  <a:gd name="T9" fmla="*/ 18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193" y="127"/>
                    </a:moveTo>
                    <a:cubicBezTo>
                      <a:pt x="180" y="177"/>
                      <a:pt x="130" y="207"/>
                      <a:pt x="80" y="194"/>
                    </a:cubicBezTo>
                    <a:cubicBezTo>
                      <a:pt x="30" y="181"/>
                      <a:pt x="0" y="130"/>
                      <a:pt x="13" y="80"/>
                    </a:cubicBezTo>
                    <a:cubicBezTo>
                      <a:pt x="26" y="30"/>
                      <a:pt x="77" y="0"/>
                      <a:pt x="127" y="13"/>
                    </a:cubicBezTo>
                    <a:cubicBezTo>
                      <a:pt x="176" y="26"/>
                      <a:pt x="206" y="77"/>
                      <a:pt x="193" y="127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73" name="Freeform 100">
                <a:extLst>
                  <a:ext uri="{FF2B5EF4-FFF2-40B4-BE49-F238E27FC236}">
                    <a16:creationId xmlns:a16="http://schemas.microsoft.com/office/drawing/2014/main" id="{9E482F49-7596-C617-2448-D8A6EF29C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" y="2977"/>
                <a:ext cx="31" cy="31"/>
              </a:xfrm>
              <a:custGeom>
                <a:avLst/>
                <a:gdLst>
                  <a:gd name="T0" fmla="*/ 29 w 207"/>
                  <a:gd name="T1" fmla="*/ 19 h 207"/>
                  <a:gd name="T2" fmla="*/ 12 w 207"/>
                  <a:gd name="T3" fmla="*/ 29 h 207"/>
                  <a:gd name="T4" fmla="*/ 2 w 207"/>
                  <a:gd name="T5" fmla="*/ 12 h 207"/>
                  <a:gd name="T6" fmla="*/ 19 w 207"/>
                  <a:gd name="T7" fmla="*/ 2 h 207"/>
                  <a:gd name="T8" fmla="*/ 29 w 207"/>
                  <a:gd name="T9" fmla="*/ 19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194" y="127"/>
                    </a:moveTo>
                    <a:cubicBezTo>
                      <a:pt x="181" y="177"/>
                      <a:pt x="130" y="207"/>
                      <a:pt x="80" y="194"/>
                    </a:cubicBezTo>
                    <a:cubicBezTo>
                      <a:pt x="30" y="181"/>
                      <a:pt x="0" y="130"/>
                      <a:pt x="13" y="80"/>
                    </a:cubicBezTo>
                    <a:cubicBezTo>
                      <a:pt x="26" y="30"/>
                      <a:pt x="77" y="0"/>
                      <a:pt x="127" y="13"/>
                    </a:cubicBezTo>
                    <a:cubicBezTo>
                      <a:pt x="177" y="26"/>
                      <a:pt x="207" y="77"/>
                      <a:pt x="194" y="127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74" name="Freeform 101">
                <a:extLst>
                  <a:ext uri="{FF2B5EF4-FFF2-40B4-BE49-F238E27FC236}">
                    <a16:creationId xmlns:a16="http://schemas.microsoft.com/office/drawing/2014/main" id="{0896004B-5480-8CD4-C023-5B8946618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2847"/>
                <a:ext cx="31" cy="32"/>
              </a:xfrm>
              <a:custGeom>
                <a:avLst/>
                <a:gdLst>
                  <a:gd name="T0" fmla="*/ 24 w 212"/>
                  <a:gd name="T1" fmla="*/ 5 h 212"/>
                  <a:gd name="T2" fmla="*/ 26 w 212"/>
                  <a:gd name="T3" fmla="*/ 24 h 212"/>
                  <a:gd name="T4" fmla="*/ 7 w 212"/>
                  <a:gd name="T5" fmla="*/ 27 h 212"/>
                  <a:gd name="T6" fmla="*/ 5 w 212"/>
                  <a:gd name="T7" fmla="*/ 8 h 212"/>
                  <a:gd name="T8" fmla="*/ 24 w 212"/>
                  <a:gd name="T9" fmla="*/ 5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212">
                    <a:moveTo>
                      <a:pt x="161" y="31"/>
                    </a:moveTo>
                    <a:cubicBezTo>
                      <a:pt x="203" y="61"/>
                      <a:pt x="212" y="119"/>
                      <a:pt x="181" y="161"/>
                    </a:cubicBezTo>
                    <a:cubicBezTo>
                      <a:pt x="151" y="203"/>
                      <a:pt x="92" y="212"/>
                      <a:pt x="51" y="181"/>
                    </a:cubicBezTo>
                    <a:cubicBezTo>
                      <a:pt x="9" y="150"/>
                      <a:pt x="0" y="92"/>
                      <a:pt x="31" y="50"/>
                    </a:cubicBezTo>
                    <a:cubicBezTo>
                      <a:pt x="61" y="9"/>
                      <a:pt x="120" y="0"/>
                      <a:pt x="161" y="31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75" name="Freeform 102">
                <a:extLst>
                  <a:ext uri="{FF2B5EF4-FFF2-40B4-BE49-F238E27FC236}">
                    <a16:creationId xmlns:a16="http://schemas.microsoft.com/office/drawing/2014/main" id="{AC9B2121-758F-6ADA-CC2F-739D3CD01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2946"/>
                <a:ext cx="31" cy="31"/>
              </a:xfrm>
              <a:custGeom>
                <a:avLst/>
                <a:gdLst>
                  <a:gd name="T0" fmla="*/ 24 w 211"/>
                  <a:gd name="T1" fmla="*/ 4 h 211"/>
                  <a:gd name="T2" fmla="*/ 27 w 211"/>
                  <a:gd name="T3" fmla="*/ 24 h 211"/>
                  <a:gd name="T4" fmla="*/ 7 w 211"/>
                  <a:gd name="T5" fmla="*/ 27 h 211"/>
                  <a:gd name="T6" fmla="*/ 4 w 211"/>
                  <a:gd name="T7" fmla="*/ 7 h 211"/>
                  <a:gd name="T8" fmla="*/ 24 w 211"/>
                  <a:gd name="T9" fmla="*/ 4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" h="211">
                    <a:moveTo>
                      <a:pt x="161" y="30"/>
                    </a:moveTo>
                    <a:cubicBezTo>
                      <a:pt x="202" y="61"/>
                      <a:pt x="211" y="119"/>
                      <a:pt x="181" y="161"/>
                    </a:cubicBezTo>
                    <a:cubicBezTo>
                      <a:pt x="150" y="203"/>
                      <a:pt x="92" y="211"/>
                      <a:pt x="50" y="181"/>
                    </a:cubicBezTo>
                    <a:cubicBezTo>
                      <a:pt x="9" y="150"/>
                      <a:pt x="0" y="92"/>
                      <a:pt x="30" y="50"/>
                    </a:cubicBezTo>
                    <a:cubicBezTo>
                      <a:pt x="61" y="9"/>
                      <a:pt x="119" y="0"/>
                      <a:pt x="161" y="30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76" name="Freeform 103">
                <a:extLst>
                  <a:ext uri="{FF2B5EF4-FFF2-40B4-BE49-F238E27FC236}">
                    <a16:creationId xmlns:a16="http://schemas.microsoft.com/office/drawing/2014/main" id="{23BF927C-FEBB-EF80-C685-ED9E8872F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" y="2830"/>
                <a:ext cx="31" cy="31"/>
              </a:xfrm>
              <a:custGeom>
                <a:avLst/>
                <a:gdLst>
                  <a:gd name="T0" fmla="*/ 26 w 212"/>
                  <a:gd name="T1" fmla="*/ 24 h 212"/>
                  <a:gd name="T2" fmla="*/ 7 w 212"/>
                  <a:gd name="T3" fmla="*/ 26 h 212"/>
                  <a:gd name="T4" fmla="*/ 5 w 212"/>
                  <a:gd name="T5" fmla="*/ 7 h 212"/>
                  <a:gd name="T6" fmla="*/ 24 w 212"/>
                  <a:gd name="T7" fmla="*/ 5 h 212"/>
                  <a:gd name="T8" fmla="*/ 26 w 212"/>
                  <a:gd name="T9" fmla="*/ 24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212">
                    <a:moveTo>
                      <a:pt x="181" y="161"/>
                    </a:moveTo>
                    <a:cubicBezTo>
                      <a:pt x="150" y="203"/>
                      <a:pt x="92" y="212"/>
                      <a:pt x="50" y="181"/>
                    </a:cubicBezTo>
                    <a:cubicBezTo>
                      <a:pt x="9" y="151"/>
                      <a:pt x="0" y="92"/>
                      <a:pt x="31" y="51"/>
                    </a:cubicBezTo>
                    <a:cubicBezTo>
                      <a:pt x="61" y="9"/>
                      <a:pt x="120" y="0"/>
                      <a:pt x="161" y="31"/>
                    </a:cubicBezTo>
                    <a:cubicBezTo>
                      <a:pt x="203" y="61"/>
                      <a:pt x="212" y="120"/>
                      <a:pt x="181" y="161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77" name="Freeform 104">
                <a:extLst>
                  <a:ext uri="{FF2B5EF4-FFF2-40B4-BE49-F238E27FC236}">
                    <a16:creationId xmlns:a16="http://schemas.microsoft.com/office/drawing/2014/main" id="{ED78AE0D-6633-4BAA-DADC-42CFEFF67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2964"/>
                <a:ext cx="32" cy="31"/>
              </a:xfrm>
              <a:custGeom>
                <a:avLst/>
                <a:gdLst>
                  <a:gd name="T0" fmla="*/ 27 w 212"/>
                  <a:gd name="T1" fmla="*/ 24 h 211"/>
                  <a:gd name="T2" fmla="*/ 8 w 212"/>
                  <a:gd name="T3" fmla="*/ 27 h 211"/>
                  <a:gd name="T4" fmla="*/ 5 w 212"/>
                  <a:gd name="T5" fmla="*/ 7 h 211"/>
                  <a:gd name="T6" fmla="*/ 24 w 212"/>
                  <a:gd name="T7" fmla="*/ 4 h 211"/>
                  <a:gd name="T8" fmla="*/ 27 w 212"/>
                  <a:gd name="T9" fmla="*/ 24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211">
                    <a:moveTo>
                      <a:pt x="181" y="161"/>
                    </a:moveTo>
                    <a:cubicBezTo>
                      <a:pt x="150" y="202"/>
                      <a:pt x="92" y="211"/>
                      <a:pt x="50" y="181"/>
                    </a:cubicBezTo>
                    <a:cubicBezTo>
                      <a:pt x="9" y="150"/>
                      <a:pt x="0" y="92"/>
                      <a:pt x="31" y="50"/>
                    </a:cubicBezTo>
                    <a:cubicBezTo>
                      <a:pt x="61" y="9"/>
                      <a:pt x="120" y="0"/>
                      <a:pt x="161" y="30"/>
                    </a:cubicBezTo>
                    <a:cubicBezTo>
                      <a:pt x="203" y="61"/>
                      <a:pt x="212" y="119"/>
                      <a:pt x="181" y="161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78" name="Freeform 105">
                <a:extLst>
                  <a:ext uri="{FF2B5EF4-FFF2-40B4-BE49-F238E27FC236}">
                    <a16:creationId xmlns:a16="http://schemas.microsoft.com/office/drawing/2014/main" id="{7CE21E05-0A5F-29EA-56CA-10D2E530F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2980"/>
                <a:ext cx="30" cy="30"/>
              </a:xfrm>
              <a:custGeom>
                <a:avLst/>
                <a:gdLst>
                  <a:gd name="T0" fmla="*/ 1 w 200"/>
                  <a:gd name="T1" fmla="*/ 17 h 200"/>
                  <a:gd name="T2" fmla="*/ 13 w 200"/>
                  <a:gd name="T3" fmla="*/ 1 h 200"/>
                  <a:gd name="T4" fmla="*/ 29 w 200"/>
                  <a:gd name="T5" fmla="*/ 13 h 200"/>
                  <a:gd name="T6" fmla="*/ 17 w 200"/>
                  <a:gd name="T7" fmla="*/ 29 h 200"/>
                  <a:gd name="T8" fmla="*/ 1 w 200"/>
                  <a:gd name="T9" fmla="*/ 17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200">
                    <a:moveTo>
                      <a:pt x="7" y="113"/>
                    </a:moveTo>
                    <a:cubicBezTo>
                      <a:pt x="0" y="62"/>
                      <a:pt x="36" y="15"/>
                      <a:pt x="87" y="8"/>
                    </a:cubicBezTo>
                    <a:cubicBezTo>
                      <a:pt x="138" y="0"/>
                      <a:pt x="185" y="36"/>
                      <a:pt x="192" y="87"/>
                    </a:cubicBezTo>
                    <a:cubicBezTo>
                      <a:pt x="200" y="138"/>
                      <a:pt x="164" y="185"/>
                      <a:pt x="113" y="193"/>
                    </a:cubicBezTo>
                    <a:cubicBezTo>
                      <a:pt x="62" y="200"/>
                      <a:pt x="15" y="164"/>
                      <a:pt x="7" y="113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79" name="Freeform 106">
                <a:extLst>
                  <a:ext uri="{FF2B5EF4-FFF2-40B4-BE49-F238E27FC236}">
                    <a16:creationId xmlns:a16="http://schemas.microsoft.com/office/drawing/2014/main" id="{9F00FC72-7DEC-50C3-D221-56F66A935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" y="2815"/>
                <a:ext cx="30" cy="30"/>
              </a:xfrm>
              <a:custGeom>
                <a:avLst/>
                <a:gdLst>
                  <a:gd name="T0" fmla="*/ 1 w 199"/>
                  <a:gd name="T1" fmla="*/ 17 h 199"/>
                  <a:gd name="T2" fmla="*/ 13 w 199"/>
                  <a:gd name="T3" fmla="*/ 1 h 199"/>
                  <a:gd name="T4" fmla="*/ 29 w 199"/>
                  <a:gd name="T5" fmla="*/ 13 h 199"/>
                  <a:gd name="T6" fmla="*/ 17 w 199"/>
                  <a:gd name="T7" fmla="*/ 29 h 199"/>
                  <a:gd name="T8" fmla="*/ 1 w 199"/>
                  <a:gd name="T9" fmla="*/ 17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9" h="199">
                    <a:moveTo>
                      <a:pt x="7" y="112"/>
                    </a:moveTo>
                    <a:cubicBezTo>
                      <a:pt x="0" y="61"/>
                      <a:pt x="36" y="14"/>
                      <a:pt x="87" y="7"/>
                    </a:cubicBezTo>
                    <a:cubicBezTo>
                      <a:pt x="138" y="0"/>
                      <a:pt x="185" y="35"/>
                      <a:pt x="192" y="86"/>
                    </a:cubicBezTo>
                    <a:cubicBezTo>
                      <a:pt x="199" y="137"/>
                      <a:pt x="164" y="185"/>
                      <a:pt x="113" y="192"/>
                    </a:cubicBezTo>
                    <a:cubicBezTo>
                      <a:pt x="62" y="199"/>
                      <a:pt x="14" y="163"/>
                      <a:pt x="7" y="112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80" name="Freeform 107">
                <a:extLst>
                  <a:ext uri="{FF2B5EF4-FFF2-40B4-BE49-F238E27FC236}">
                    <a16:creationId xmlns:a16="http://schemas.microsoft.com/office/drawing/2014/main" id="{97D51935-2130-BBEF-AEF5-7D549101B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5" y="2909"/>
                <a:ext cx="30" cy="30"/>
              </a:xfrm>
              <a:custGeom>
                <a:avLst/>
                <a:gdLst>
                  <a:gd name="T0" fmla="*/ 13 w 199"/>
                  <a:gd name="T1" fmla="*/ 1 h 200"/>
                  <a:gd name="T2" fmla="*/ 29 w 199"/>
                  <a:gd name="T3" fmla="*/ 13 h 200"/>
                  <a:gd name="T4" fmla="*/ 17 w 199"/>
                  <a:gd name="T5" fmla="*/ 29 h 200"/>
                  <a:gd name="T6" fmla="*/ 1 w 199"/>
                  <a:gd name="T7" fmla="*/ 17 h 200"/>
                  <a:gd name="T8" fmla="*/ 13 w 199"/>
                  <a:gd name="T9" fmla="*/ 1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9" h="200">
                    <a:moveTo>
                      <a:pt x="86" y="7"/>
                    </a:moveTo>
                    <a:cubicBezTo>
                      <a:pt x="137" y="0"/>
                      <a:pt x="185" y="36"/>
                      <a:pt x="192" y="87"/>
                    </a:cubicBezTo>
                    <a:cubicBezTo>
                      <a:pt x="199" y="138"/>
                      <a:pt x="163" y="185"/>
                      <a:pt x="112" y="192"/>
                    </a:cubicBezTo>
                    <a:cubicBezTo>
                      <a:pt x="61" y="200"/>
                      <a:pt x="14" y="164"/>
                      <a:pt x="7" y="113"/>
                    </a:cubicBezTo>
                    <a:cubicBezTo>
                      <a:pt x="0" y="62"/>
                      <a:pt x="35" y="15"/>
                      <a:pt x="86" y="7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81" name="Freeform 108">
                <a:extLst>
                  <a:ext uri="{FF2B5EF4-FFF2-40B4-BE49-F238E27FC236}">
                    <a16:creationId xmlns:a16="http://schemas.microsoft.com/office/drawing/2014/main" id="{91669E24-E9D8-B9F0-F297-0A399ED2A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0" y="2886"/>
                <a:ext cx="30" cy="30"/>
              </a:xfrm>
              <a:custGeom>
                <a:avLst/>
                <a:gdLst>
                  <a:gd name="T0" fmla="*/ 13 w 199"/>
                  <a:gd name="T1" fmla="*/ 1 h 199"/>
                  <a:gd name="T2" fmla="*/ 29 w 199"/>
                  <a:gd name="T3" fmla="*/ 13 h 199"/>
                  <a:gd name="T4" fmla="*/ 17 w 199"/>
                  <a:gd name="T5" fmla="*/ 29 h 199"/>
                  <a:gd name="T6" fmla="*/ 1 w 199"/>
                  <a:gd name="T7" fmla="*/ 17 h 199"/>
                  <a:gd name="T8" fmla="*/ 13 w 199"/>
                  <a:gd name="T9" fmla="*/ 1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9" h="199">
                    <a:moveTo>
                      <a:pt x="86" y="7"/>
                    </a:moveTo>
                    <a:cubicBezTo>
                      <a:pt x="137" y="0"/>
                      <a:pt x="184" y="35"/>
                      <a:pt x="192" y="87"/>
                    </a:cubicBezTo>
                    <a:cubicBezTo>
                      <a:pt x="199" y="138"/>
                      <a:pt x="163" y="185"/>
                      <a:pt x="112" y="192"/>
                    </a:cubicBezTo>
                    <a:cubicBezTo>
                      <a:pt x="61" y="199"/>
                      <a:pt x="14" y="164"/>
                      <a:pt x="7" y="113"/>
                    </a:cubicBezTo>
                    <a:cubicBezTo>
                      <a:pt x="0" y="62"/>
                      <a:pt x="35" y="14"/>
                      <a:pt x="86" y="7"/>
                    </a:cubicBezTo>
                    <a:close/>
                  </a:path>
                </a:pathLst>
              </a:custGeom>
              <a:solidFill>
                <a:srgbClr val="2C4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82" name="Freeform 109">
                <a:extLst>
                  <a:ext uri="{FF2B5EF4-FFF2-40B4-BE49-F238E27FC236}">
                    <a16:creationId xmlns:a16="http://schemas.microsoft.com/office/drawing/2014/main" id="{508209B8-E6D0-6898-76A9-765009EDF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2854"/>
                <a:ext cx="116" cy="116"/>
              </a:xfrm>
              <a:custGeom>
                <a:avLst/>
                <a:gdLst>
                  <a:gd name="T0" fmla="*/ 32 w 779"/>
                  <a:gd name="T1" fmla="*/ 14 h 779"/>
                  <a:gd name="T2" fmla="*/ 102 w 779"/>
                  <a:gd name="T3" fmla="*/ 32 h 779"/>
                  <a:gd name="T4" fmla="*/ 84 w 779"/>
                  <a:gd name="T5" fmla="*/ 102 h 779"/>
                  <a:gd name="T6" fmla="*/ 14 w 779"/>
                  <a:gd name="T7" fmla="*/ 84 h 779"/>
                  <a:gd name="T8" fmla="*/ 32 w 779"/>
                  <a:gd name="T9" fmla="*/ 14 h 7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9" h="779">
                    <a:moveTo>
                      <a:pt x="217" y="95"/>
                    </a:moveTo>
                    <a:cubicBezTo>
                      <a:pt x="379" y="0"/>
                      <a:pt x="588" y="54"/>
                      <a:pt x="684" y="216"/>
                    </a:cubicBezTo>
                    <a:cubicBezTo>
                      <a:pt x="779" y="379"/>
                      <a:pt x="725" y="588"/>
                      <a:pt x="563" y="683"/>
                    </a:cubicBezTo>
                    <a:cubicBezTo>
                      <a:pt x="400" y="779"/>
                      <a:pt x="191" y="724"/>
                      <a:pt x="96" y="562"/>
                    </a:cubicBezTo>
                    <a:cubicBezTo>
                      <a:pt x="0" y="400"/>
                      <a:pt x="55" y="191"/>
                      <a:pt x="217" y="95"/>
                    </a:cubicBezTo>
                    <a:close/>
                  </a:path>
                </a:pathLst>
              </a:custGeom>
              <a:solidFill>
                <a:srgbClr val="DFE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83" name="Freeform 110">
                <a:extLst>
                  <a:ext uri="{FF2B5EF4-FFF2-40B4-BE49-F238E27FC236}">
                    <a16:creationId xmlns:a16="http://schemas.microsoft.com/office/drawing/2014/main" id="{F761BB65-8DE2-4BA0-3E50-6FB3FC078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136"/>
                <a:ext cx="60" cy="179"/>
              </a:xfrm>
              <a:custGeom>
                <a:avLst/>
                <a:gdLst>
                  <a:gd name="T0" fmla="*/ 22 w 401"/>
                  <a:gd name="T1" fmla="*/ 171 h 1200"/>
                  <a:gd name="T2" fmla="*/ 17 w 401"/>
                  <a:gd name="T3" fmla="*/ 179 h 1200"/>
                  <a:gd name="T4" fmla="*/ 13 w 401"/>
                  <a:gd name="T5" fmla="*/ 166 h 1200"/>
                  <a:gd name="T6" fmla="*/ 0 w 401"/>
                  <a:gd name="T7" fmla="*/ 139 h 1200"/>
                  <a:gd name="T8" fmla="*/ 18 w 401"/>
                  <a:gd name="T9" fmla="*/ 0 h 1200"/>
                  <a:gd name="T10" fmla="*/ 23 w 401"/>
                  <a:gd name="T11" fmla="*/ 170 h 1200"/>
                  <a:gd name="T12" fmla="*/ 22 w 401"/>
                  <a:gd name="T13" fmla="*/ 171 h 12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1" h="1200">
                    <a:moveTo>
                      <a:pt x="149" y="1144"/>
                    </a:moveTo>
                    <a:cubicBezTo>
                      <a:pt x="138" y="1164"/>
                      <a:pt x="128" y="1182"/>
                      <a:pt x="116" y="1200"/>
                    </a:cubicBezTo>
                    <a:cubicBezTo>
                      <a:pt x="109" y="1171"/>
                      <a:pt x="100" y="1142"/>
                      <a:pt x="89" y="1113"/>
                    </a:cubicBezTo>
                    <a:cubicBezTo>
                      <a:pt x="67" y="1052"/>
                      <a:pt x="36" y="992"/>
                      <a:pt x="0" y="935"/>
                    </a:cubicBezTo>
                    <a:cubicBezTo>
                      <a:pt x="232" y="446"/>
                      <a:pt x="178" y="145"/>
                      <a:pt x="117" y="0"/>
                    </a:cubicBezTo>
                    <a:cubicBezTo>
                      <a:pt x="221" y="201"/>
                      <a:pt x="401" y="667"/>
                      <a:pt x="152" y="1139"/>
                    </a:cubicBezTo>
                    <a:cubicBezTo>
                      <a:pt x="151" y="1141"/>
                      <a:pt x="150" y="1142"/>
                      <a:pt x="149" y="1144"/>
                    </a:cubicBezTo>
                    <a:close/>
                  </a:path>
                </a:pathLst>
              </a:custGeom>
              <a:solidFill>
                <a:srgbClr val="CB2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84" name="Freeform 111">
                <a:extLst>
                  <a:ext uri="{FF2B5EF4-FFF2-40B4-BE49-F238E27FC236}">
                    <a16:creationId xmlns:a16="http://schemas.microsoft.com/office/drawing/2014/main" id="{0F78731B-434E-3DFC-D658-F47909E20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3275"/>
                <a:ext cx="210" cy="134"/>
              </a:xfrm>
              <a:custGeom>
                <a:avLst/>
                <a:gdLst>
                  <a:gd name="T0" fmla="*/ 0 w 1404"/>
                  <a:gd name="T1" fmla="*/ 109 h 893"/>
                  <a:gd name="T2" fmla="*/ 185 w 1404"/>
                  <a:gd name="T3" fmla="*/ 15 h 893"/>
                  <a:gd name="T4" fmla="*/ 185 w 1404"/>
                  <a:gd name="T5" fmla="*/ 15 h 893"/>
                  <a:gd name="T6" fmla="*/ 193 w 1404"/>
                  <a:gd name="T7" fmla="*/ 0 h 893"/>
                  <a:gd name="T8" fmla="*/ 206 w 1404"/>
                  <a:gd name="T9" fmla="*/ 27 h 893"/>
                  <a:gd name="T10" fmla="*/ 210 w 1404"/>
                  <a:gd name="T11" fmla="*/ 40 h 893"/>
                  <a:gd name="T12" fmla="*/ 0 w 1404"/>
                  <a:gd name="T13" fmla="*/ 109 h 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04" h="893">
                    <a:moveTo>
                      <a:pt x="0" y="729"/>
                    </a:moveTo>
                    <a:cubicBezTo>
                      <a:pt x="0" y="729"/>
                      <a:pt x="815" y="893"/>
                      <a:pt x="1236" y="103"/>
                    </a:cubicBezTo>
                    <a:cubicBezTo>
                      <a:pt x="1237" y="101"/>
                      <a:pt x="1238" y="100"/>
                      <a:pt x="1239" y="98"/>
                    </a:cubicBezTo>
                    <a:cubicBezTo>
                      <a:pt x="1256" y="64"/>
                      <a:pt x="1273" y="32"/>
                      <a:pt x="1288" y="0"/>
                    </a:cubicBezTo>
                    <a:cubicBezTo>
                      <a:pt x="1324" y="57"/>
                      <a:pt x="1355" y="117"/>
                      <a:pt x="1377" y="178"/>
                    </a:cubicBezTo>
                    <a:cubicBezTo>
                      <a:pt x="1388" y="207"/>
                      <a:pt x="1397" y="236"/>
                      <a:pt x="1404" y="265"/>
                    </a:cubicBezTo>
                    <a:cubicBezTo>
                      <a:pt x="1049" y="830"/>
                      <a:pt x="215" y="812"/>
                      <a:pt x="0" y="729"/>
                    </a:cubicBezTo>
                    <a:close/>
                  </a:path>
                </a:pathLst>
              </a:custGeom>
              <a:solidFill>
                <a:srgbClr val="E7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85" name="Freeform 112">
                <a:extLst>
                  <a:ext uri="{FF2B5EF4-FFF2-40B4-BE49-F238E27FC236}">
                    <a16:creationId xmlns:a16="http://schemas.microsoft.com/office/drawing/2014/main" id="{BF9BC1A9-906C-0CAC-92C3-EA56FEF45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3127"/>
                <a:ext cx="407" cy="448"/>
              </a:xfrm>
              <a:custGeom>
                <a:avLst/>
                <a:gdLst>
                  <a:gd name="T0" fmla="*/ 405 w 2724"/>
                  <a:gd name="T1" fmla="*/ 188 h 2994"/>
                  <a:gd name="T2" fmla="*/ 407 w 2724"/>
                  <a:gd name="T3" fmla="*/ 199 h 2994"/>
                  <a:gd name="T4" fmla="*/ 192 w 2724"/>
                  <a:gd name="T5" fmla="*/ 267 h 2994"/>
                  <a:gd name="T6" fmla="*/ 120 w 2724"/>
                  <a:gd name="T7" fmla="*/ 402 h 2994"/>
                  <a:gd name="T8" fmla="*/ 132 w 2724"/>
                  <a:gd name="T9" fmla="*/ 408 h 2994"/>
                  <a:gd name="T10" fmla="*/ 140 w 2724"/>
                  <a:gd name="T11" fmla="*/ 435 h 2994"/>
                  <a:gd name="T12" fmla="*/ 114 w 2724"/>
                  <a:gd name="T13" fmla="*/ 443 h 2994"/>
                  <a:gd name="T14" fmla="*/ 64 w 2724"/>
                  <a:gd name="T15" fmla="*/ 416 h 2994"/>
                  <a:gd name="T16" fmla="*/ 13 w 2724"/>
                  <a:gd name="T17" fmla="*/ 390 h 2994"/>
                  <a:gd name="T18" fmla="*/ 5 w 2724"/>
                  <a:gd name="T19" fmla="*/ 363 h 2994"/>
                  <a:gd name="T20" fmla="*/ 32 w 2724"/>
                  <a:gd name="T21" fmla="*/ 355 h 2994"/>
                  <a:gd name="T22" fmla="*/ 43 w 2724"/>
                  <a:gd name="T23" fmla="*/ 361 h 2994"/>
                  <a:gd name="T24" fmla="*/ 114 w 2724"/>
                  <a:gd name="T25" fmla="*/ 227 h 2994"/>
                  <a:gd name="T26" fmla="*/ 54 w 2724"/>
                  <a:gd name="T27" fmla="*/ 0 h 2994"/>
                  <a:gd name="T28" fmla="*/ 56 w 2724"/>
                  <a:gd name="T29" fmla="*/ 7 h 2994"/>
                  <a:gd name="T30" fmla="*/ 124 w 2724"/>
                  <a:gd name="T31" fmla="*/ 230 h 2994"/>
                  <a:gd name="T32" fmla="*/ 52 w 2724"/>
                  <a:gd name="T33" fmla="*/ 367 h 2994"/>
                  <a:gd name="T34" fmla="*/ 15 w 2724"/>
                  <a:gd name="T35" fmla="*/ 360 h 2994"/>
                  <a:gd name="T36" fmla="*/ 15 w 2724"/>
                  <a:gd name="T37" fmla="*/ 383 h 2994"/>
                  <a:gd name="T38" fmla="*/ 73 w 2724"/>
                  <a:gd name="T39" fmla="*/ 413 h 2994"/>
                  <a:gd name="T40" fmla="*/ 162 w 2724"/>
                  <a:gd name="T41" fmla="*/ 244 h 2994"/>
                  <a:gd name="T42" fmla="*/ 118 w 2724"/>
                  <a:gd name="T43" fmla="*/ 57 h 2994"/>
                  <a:gd name="T44" fmla="*/ 124 w 2724"/>
                  <a:gd name="T45" fmla="*/ 58 h 2994"/>
                  <a:gd name="T46" fmla="*/ 187 w 2724"/>
                  <a:gd name="T47" fmla="*/ 62 h 2994"/>
                  <a:gd name="T48" fmla="*/ 298 w 2724"/>
                  <a:gd name="T49" fmla="*/ 68 h 2994"/>
                  <a:gd name="T50" fmla="*/ 388 w 2724"/>
                  <a:gd name="T51" fmla="*/ 148 h 2994"/>
                  <a:gd name="T52" fmla="*/ 380 w 2724"/>
                  <a:gd name="T53" fmla="*/ 163 h 2994"/>
                  <a:gd name="T54" fmla="*/ 380 w 2724"/>
                  <a:gd name="T55" fmla="*/ 164 h 2994"/>
                  <a:gd name="T56" fmla="*/ 195 w 2724"/>
                  <a:gd name="T57" fmla="*/ 257 h 2994"/>
                  <a:gd name="T58" fmla="*/ 405 w 2724"/>
                  <a:gd name="T59" fmla="*/ 188 h 29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724" h="2994">
                    <a:moveTo>
                      <a:pt x="2711" y="1256"/>
                    </a:moveTo>
                    <a:cubicBezTo>
                      <a:pt x="2717" y="1281"/>
                      <a:pt x="2721" y="1305"/>
                      <a:pt x="2724" y="1329"/>
                    </a:cubicBezTo>
                    <a:cubicBezTo>
                      <a:pt x="2403" y="1812"/>
                      <a:pt x="1843" y="1942"/>
                      <a:pt x="1282" y="1787"/>
                    </a:cubicBezTo>
                    <a:cubicBezTo>
                      <a:pt x="806" y="2688"/>
                      <a:pt x="806" y="2688"/>
                      <a:pt x="806" y="2688"/>
                    </a:cubicBezTo>
                    <a:cubicBezTo>
                      <a:pt x="885" y="2730"/>
                      <a:pt x="885" y="2730"/>
                      <a:pt x="885" y="2730"/>
                    </a:cubicBezTo>
                    <a:cubicBezTo>
                      <a:pt x="948" y="2763"/>
                      <a:pt x="973" y="2842"/>
                      <a:pt x="939" y="2906"/>
                    </a:cubicBezTo>
                    <a:cubicBezTo>
                      <a:pt x="905" y="2970"/>
                      <a:pt x="826" y="2994"/>
                      <a:pt x="763" y="2960"/>
                    </a:cubicBezTo>
                    <a:cubicBezTo>
                      <a:pt x="426" y="2782"/>
                      <a:pt x="426" y="2782"/>
                      <a:pt x="426" y="2782"/>
                    </a:cubicBezTo>
                    <a:cubicBezTo>
                      <a:pt x="89" y="2604"/>
                      <a:pt x="89" y="2604"/>
                      <a:pt x="89" y="2604"/>
                    </a:cubicBezTo>
                    <a:cubicBezTo>
                      <a:pt x="25" y="2571"/>
                      <a:pt x="0" y="2492"/>
                      <a:pt x="34" y="2428"/>
                    </a:cubicBezTo>
                    <a:cubicBezTo>
                      <a:pt x="68" y="2364"/>
                      <a:pt x="147" y="2340"/>
                      <a:pt x="211" y="2373"/>
                    </a:cubicBezTo>
                    <a:cubicBezTo>
                      <a:pt x="289" y="2415"/>
                      <a:pt x="289" y="2415"/>
                      <a:pt x="289" y="2415"/>
                    </a:cubicBezTo>
                    <a:cubicBezTo>
                      <a:pt x="766" y="1514"/>
                      <a:pt x="766" y="1514"/>
                      <a:pt x="766" y="1514"/>
                    </a:cubicBezTo>
                    <a:cubicBezTo>
                      <a:pt x="304" y="1123"/>
                      <a:pt x="97" y="558"/>
                      <a:pt x="360" y="0"/>
                    </a:cubicBezTo>
                    <a:cubicBezTo>
                      <a:pt x="362" y="12"/>
                      <a:pt x="367" y="30"/>
                      <a:pt x="374" y="50"/>
                    </a:cubicBezTo>
                    <a:cubicBezTo>
                      <a:pt x="30" y="846"/>
                      <a:pt x="830" y="1539"/>
                      <a:pt x="830" y="1539"/>
                    </a:cubicBezTo>
                    <a:cubicBezTo>
                      <a:pt x="347" y="2453"/>
                      <a:pt x="347" y="2453"/>
                      <a:pt x="347" y="2453"/>
                    </a:cubicBezTo>
                    <a:cubicBezTo>
                      <a:pt x="347" y="2453"/>
                      <a:pt x="138" y="2334"/>
                      <a:pt x="99" y="2409"/>
                    </a:cubicBezTo>
                    <a:cubicBezTo>
                      <a:pt x="99" y="2409"/>
                      <a:pt x="27" y="2519"/>
                      <a:pt x="101" y="2559"/>
                    </a:cubicBezTo>
                    <a:cubicBezTo>
                      <a:pt x="175" y="2598"/>
                      <a:pt x="486" y="2762"/>
                      <a:pt x="486" y="2762"/>
                    </a:cubicBezTo>
                    <a:cubicBezTo>
                      <a:pt x="1085" y="1629"/>
                      <a:pt x="1085" y="1629"/>
                      <a:pt x="1085" y="1629"/>
                    </a:cubicBezTo>
                    <a:cubicBezTo>
                      <a:pt x="1085" y="1629"/>
                      <a:pt x="595" y="1011"/>
                      <a:pt x="790" y="379"/>
                    </a:cubicBezTo>
                    <a:cubicBezTo>
                      <a:pt x="802" y="382"/>
                      <a:pt x="814" y="384"/>
                      <a:pt x="827" y="387"/>
                    </a:cubicBezTo>
                    <a:cubicBezTo>
                      <a:pt x="972" y="415"/>
                      <a:pt x="1116" y="418"/>
                      <a:pt x="1254" y="413"/>
                    </a:cubicBezTo>
                    <a:cubicBezTo>
                      <a:pt x="1541" y="403"/>
                      <a:pt x="1803" y="361"/>
                      <a:pt x="1995" y="452"/>
                    </a:cubicBezTo>
                    <a:cubicBezTo>
                      <a:pt x="2192" y="545"/>
                      <a:pt x="2444" y="749"/>
                      <a:pt x="2595" y="991"/>
                    </a:cubicBezTo>
                    <a:cubicBezTo>
                      <a:pt x="2580" y="1023"/>
                      <a:pt x="2563" y="1055"/>
                      <a:pt x="2546" y="1089"/>
                    </a:cubicBezTo>
                    <a:cubicBezTo>
                      <a:pt x="2545" y="1091"/>
                      <a:pt x="2544" y="1092"/>
                      <a:pt x="2543" y="1094"/>
                    </a:cubicBezTo>
                    <a:cubicBezTo>
                      <a:pt x="2122" y="1884"/>
                      <a:pt x="1307" y="1720"/>
                      <a:pt x="1307" y="1720"/>
                    </a:cubicBezTo>
                    <a:cubicBezTo>
                      <a:pt x="1522" y="1803"/>
                      <a:pt x="2356" y="1821"/>
                      <a:pt x="2711" y="1256"/>
                    </a:cubicBezTo>
                    <a:close/>
                  </a:path>
                </a:pathLst>
              </a:custGeom>
              <a:solidFill>
                <a:srgbClr val="D9E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86" name="Freeform 113">
                <a:extLst>
                  <a:ext uri="{FF2B5EF4-FFF2-40B4-BE49-F238E27FC236}">
                    <a16:creationId xmlns:a16="http://schemas.microsoft.com/office/drawing/2014/main" id="{577B81DC-D15D-7EA4-7230-44B07F863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3135"/>
                <a:ext cx="158" cy="405"/>
              </a:xfrm>
              <a:custGeom>
                <a:avLst/>
                <a:gdLst>
                  <a:gd name="T0" fmla="*/ 158 w 1058"/>
                  <a:gd name="T1" fmla="*/ 236 h 2712"/>
                  <a:gd name="T2" fmla="*/ 69 w 1058"/>
                  <a:gd name="T3" fmla="*/ 405 h 2712"/>
                  <a:gd name="T4" fmla="*/ 11 w 1058"/>
                  <a:gd name="T5" fmla="*/ 375 h 2712"/>
                  <a:gd name="T6" fmla="*/ 11 w 1058"/>
                  <a:gd name="T7" fmla="*/ 352 h 2712"/>
                  <a:gd name="T8" fmla="*/ 48 w 1058"/>
                  <a:gd name="T9" fmla="*/ 359 h 2712"/>
                  <a:gd name="T10" fmla="*/ 120 w 1058"/>
                  <a:gd name="T11" fmla="*/ 222 h 2712"/>
                  <a:gd name="T12" fmla="*/ 52 w 1058"/>
                  <a:gd name="T13" fmla="*/ 0 h 2712"/>
                  <a:gd name="T14" fmla="*/ 114 w 1058"/>
                  <a:gd name="T15" fmla="*/ 49 h 2712"/>
                  <a:gd name="T16" fmla="*/ 158 w 1058"/>
                  <a:gd name="T17" fmla="*/ 236 h 27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8" h="2712">
                    <a:moveTo>
                      <a:pt x="1058" y="1579"/>
                    </a:moveTo>
                    <a:cubicBezTo>
                      <a:pt x="459" y="2712"/>
                      <a:pt x="459" y="2712"/>
                      <a:pt x="459" y="2712"/>
                    </a:cubicBezTo>
                    <a:cubicBezTo>
                      <a:pt x="459" y="2712"/>
                      <a:pt x="148" y="2548"/>
                      <a:pt x="74" y="2509"/>
                    </a:cubicBezTo>
                    <a:cubicBezTo>
                      <a:pt x="0" y="2469"/>
                      <a:pt x="72" y="2359"/>
                      <a:pt x="72" y="2359"/>
                    </a:cubicBezTo>
                    <a:cubicBezTo>
                      <a:pt x="111" y="2284"/>
                      <a:pt x="320" y="2403"/>
                      <a:pt x="320" y="2403"/>
                    </a:cubicBezTo>
                    <a:cubicBezTo>
                      <a:pt x="803" y="1489"/>
                      <a:pt x="803" y="1489"/>
                      <a:pt x="803" y="1489"/>
                    </a:cubicBezTo>
                    <a:cubicBezTo>
                      <a:pt x="803" y="1489"/>
                      <a:pt x="3" y="796"/>
                      <a:pt x="347" y="0"/>
                    </a:cubicBezTo>
                    <a:cubicBezTo>
                      <a:pt x="381" y="96"/>
                      <a:pt x="481" y="261"/>
                      <a:pt x="763" y="329"/>
                    </a:cubicBezTo>
                    <a:cubicBezTo>
                      <a:pt x="568" y="961"/>
                      <a:pt x="1058" y="1579"/>
                      <a:pt x="1058" y="1579"/>
                    </a:cubicBezTo>
                    <a:close/>
                  </a:path>
                </a:pathLst>
              </a:custGeom>
              <a:solidFill>
                <a:srgbClr val="E7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87" name="Freeform 114">
                <a:extLst>
                  <a:ext uri="{FF2B5EF4-FFF2-40B4-BE49-F238E27FC236}">
                    <a16:creationId xmlns:a16="http://schemas.microsoft.com/office/drawing/2014/main" id="{0DE96F94-7C9B-EA43-3BE0-11EDE6C5D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20"/>
                <a:ext cx="9" cy="16"/>
              </a:xfrm>
              <a:custGeom>
                <a:avLst/>
                <a:gdLst>
                  <a:gd name="T0" fmla="*/ 9 w 59"/>
                  <a:gd name="T1" fmla="*/ 16 h 103"/>
                  <a:gd name="T2" fmla="*/ 0 w 59"/>
                  <a:gd name="T3" fmla="*/ 0 h 103"/>
                  <a:gd name="T4" fmla="*/ 9 w 59"/>
                  <a:gd name="T5" fmla="*/ 16 h 10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03">
                    <a:moveTo>
                      <a:pt x="59" y="103"/>
                    </a:moveTo>
                    <a:cubicBezTo>
                      <a:pt x="25" y="37"/>
                      <a:pt x="0" y="0"/>
                      <a:pt x="0" y="0"/>
                    </a:cubicBezTo>
                    <a:cubicBezTo>
                      <a:pt x="0" y="0"/>
                      <a:pt x="30" y="33"/>
                      <a:pt x="59" y="103"/>
                    </a:cubicBezTo>
                    <a:close/>
                  </a:path>
                </a:pathLst>
              </a:custGeom>
              <a:solidFill>
                <a:srgbClr val="E7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88" name="Freeform 115">
                <a:extLst>
                  <a:ext uri="{FF2B5EF4-FFF2-40B4-BE49-F238E27FC236}">
                    <a16:creationId xmlns:a16="http://schemas.microsoft.com/office/drawing/2014/main" id="{EBF5B4D9-02C7-22AF-A1F2-268982B0C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3054"/>
                <a:ext cx="6" cy="3"/>
              </a:xfrm>
              <a:custGeom>
                <a:avLst/>
                <a:gdLst>
                  <a:gd name="T0" fmla="*/ 6 w 39"/>
                  <a:gd name="T1" fmla="*/ 3 h 16"/>
                  <a:gd name="T2" fmla="*/ 4 w 39"/>
                  <a:gd name="T3" fmla="*/ 3 h 16"/>
                  <a:gd name="T4" fmla="*/ 0 w 39"/>
                  <a:gd name="T5" fmla="*/ 0 h 16"/>
                  <a:gd name="T6" fmla="*/ 6 w 39"/>
                  <a:gd name="T7" fmla="*/ 3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16">
                    <a:moveTo>
                      <a:pt x="39" y="16"/>
                    </a:moveTo>
                    <a:cubicBezTo>
                      <a:pt x="39" y="16"/>
                      <a:pt x="35" y="16"/>
                      <a:pt x="29" y="16"/>
                    </a:cubicBezTo>
                    <a:cubicBezTo>
                      <a:pt x="19" y="11"/>
                      <a:pt x="10" y="5"/>
                      <a:pt x="0" y="0"/>
                    </a:cubicBezTo>
                    <a:cubicBezTo>
                      <a:pt x="25" y="10"/>
                      <a:pt x="39" y="16"/>
                      <a:pt x="39" y="16"/>
                    </a:cubicBezTo>
                    <a:close/>
                  </a:path>
                </a:pathLst>
              </a:custGeom>
              <a:solidFill>
                <a:srgbClr val="E7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89" name="Freeform 116">
                <a:extLst>
                  <a:ext uri="{FF2B5EF4-FFF2-40B4-BE49-F238E27FC236}">
                    <a16:creationId xmlns:a16="http://schemas.microsoft.com/office/drawing/2014/main" id="{E23B2A65-B7E1-69F0-2CC5-E1B391969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3057"/>
                <a:ext cx="349" cy="269"/>
              </a:xfrm>
              <a:custGeom>
                <a:avLst/>
                <a:gdLst>
                  <a:gd name="T0" fmla="*/ 298 w 2341"/>
                  <a:gd name="T1" fmla="*/ 253 h 1802"/>
                  <a:gd name="T2" fmla="*/ 288 w 2341"/>
                  <a:gd name="T3" fmla="*/ 269 h 1802"/>
                  <a:gd name="T4" fmla="*/ 286 w 2341"/>
                  <a:gd name="T5" fmla="*/ 258 h 1802"/>
                  <a:gd name="T6" fmla="*/ 291 w 2341"/>
                  <a:gd name="T7" fmla="*/ 250 h 1802"/>
                  <a:gd name="T8" fmla="*/ 292 w 2341"/>
                  <a:gd name="T9" fmla="*/ 249 h 1802"/>
                  <a:gd name="T10" fmla="*/ 287 w 2341"/>
                  <a:gd name="T11" fmla="*/ 79 h 1802"/>
                  <a:gd name="T12" fmla="*/ 278 w 2341"/>
                  <a:gd name="T13" fmla="*/ 64 h 1802"/>
                  <a:gd name="T14" fmla="*/ 287 w 2341"/>
                  <a:gd name="T15" fmla="*/ 79 h 1802"/>
                  <a:gd name="T16" fmla="*/ 269 w 2341"/>
                  <a:gd name="T17" fmla="*/ 219 h 1802"/>
                  <a:gd name="T18" fmla="*/ 180 w 2341"/>
                  <a:gd name="T19" fmla="*/ 138 h 1802"/>
                  <a:gd name="T20" fmla="*/ 69 w 2341"/>
                  <a:gd name="T21" fmla="*/ 132 h 1802"/>
                  <a:gd name="T22" fmla="*/ 6 w 2341"/>
                  <a:gd name="T23" fmla="*/ 128 h 1802"/>
                  <a:gd name="T24" fmla="*/ 0 w 2341"/>
                  <a:gd name="T25" fmla="*/ 127 h 1802"/>
                  <a:gd name="T26" fmla="*/ 11 w 2341"/>
                  <a:gd name="T27" fmla="*/ 101 h 1802"/>
                  <a:gd name="T28" fmla="*/ 11 w 2341"/>
                  <a:gd name="T29" fmla="*/ 101 h 1802"/>
                  <a:gd name="T30" fmla="*/ 215 w 2341"/>
                  <a:gd name="T31" fmla="*/ 0 h 1802"/>
                  <a:gd name="T32" fmla="*/ 299 w 2341"/>
                  <a:gd name="T33" fmla="*/ 252 h 1802"/>
                  <a:gd name="T34" fmla="*/ 298 w 2341"/>
                  <a:gd name="T35" fmla="*/ 253 h 180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41" h="1802">
                    <a:moveTo>
                      <a:pt x="1998" y="1696"/>
                    </a:moveTo>
                    <a:cubicBezTo>
                      <a:pt x="1978" y="1734"/>
                      <a:pt x="1957" y="1769"/>
                      <a:pt x="1934" y="1802"/>
                    </a:cubicBezTo>
                    <a:cubicBezTo>
                      <a:pt x="1931" y="1778"/>
                      <a:pt x="1927" y="1754"/>
                      <a:pt x="1921" y="1729"/>
                    </a:cubicBezTo>
                    <a:cubicBezTo>
                      <a:pt x="1933" y="1711"/>
                      <a:pt x="1943" y="1693"/>
                      <a:pt x="1954" y="1673"/>
                    </a:cubicBezTo>
                    <a:cubicBezTo>
                      <a:pt x="1955" y="1671"/>
                      <a:pt x="1956" y="1670"/>
                      <a:pt x="1957" y="1668"/>
                    </a:cubicBezTo>
                    <a:cubicBezTo>
                      <a:pt x="2206" y="1196"/>
                      <a:pt x="2026" y="730"/>
                      <a:pt x="1922" y="529"/>
                    </a:cubicBezTo>
                    <a:cubicBezTo>
                      <a:pt x="1893" y="459"/>
                      <a:pt x="1863" y="426"/>
                      <a:pt x="1863" y="426"/>
                    </a:cubicBezTo>
                    <a:cubicBezTo>
                      <a:pt x="1863" y="426"/>
                      <a:pt x="1888" y="463"/>
                      <a:pt x="1922" y="529"/>
                    </a:cubicBezTo>
                    <a:cubicBezTo>
                      <a:pt x="1983" y="674"/>
                      <a:pt x="2037" y="975"/>
                      <a:pt x="1805" y="1464"/>
                    </a:cubicBezTo>
                    <a:cubicBezTo>
                      <a:pt x="1654" y="1222"/>
                      <a:pt x="1402" y="1018"/>
                      <a:pt x="1205" y="925"/>
                    </a:cubicBezTo>
                    <a:cubicBezTo>
                      <a:pt x="1013" y="834"/>
                      <a:pt x="751" y="876"/>
                      <a:pt x="464" y="886"/>
                    </a:cubicBezTo>
                    <a:cubicBezTo>
                      <a:pt x="326" y="891"/>
                      <a:pt x="182" y="888"/>
                      <a:pt x="37" y="860"/>
                    </a:cubicBezTo>
                    <a:cubicBezTo>
                      <a:pt x="24" y="857"/>
                      <a:pt x="12" y="855"/>
                      <a:pt x="0" y="852"/>
                    </a:cubicBezTo>
                    <a:cubicBezTo>
                      <a:pt x="18" y="794"/>
                      <a:pt x="41" y="736"/>
                      <a:pt x="72" y="678"/>
                    </a:cubicBezTo>
                    <a:cubicBezTo>
                      <a:pt x="72" y="677"/>
                      <a:pt x="73" y="676"/>
                      <a:pt x="73" y="675"/>
                    </a:cubicBezTo>
                    <a:cubicBezTo>
                      <a:pt x="416" y="27"/>
                      <a:pt x="1337" y="1"/>
                      <a:pt x="1445" y="0"/>
                    </a:cubicBezTo>
                    <a:cubicBezTo>
                      <a:pt x="2055" y="365"/>
                      <a:pt x="2341" y="1050"/>
                      <a:pt x="2004" y="1687"/>
                    </a:cubicBezTo>
                    <a:cubicBezTo>
                      <a:pt x="2002" y="1690"/>
                      <a:pt x="2000" y="1693"/>
                      <a:pt x="1998" y="1696"/>
                    </a:cubicBezTo>
                    <a:close/>
                  </a:path>
                </a:pathLst>
              </a:custGeom>
              <a:solidFill>
                <a:srgbClr val="BE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90" name="Freeform 117">
                <a:extLst>
                  <a:ext uri="{FF2B5EF4-FFF2-40B4-BE49-F238E27FC236}">
                    <a16:creationId xmlns:a16="http://schemas.microsoft.com/office/drawing/2014/main" id="{58FDB74B-0E7C-FAA6-54D8-2DF8D0BBC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2984"/>
                <a:ext cx="276" cy="151"/>
              </a:xfrm>
              <a:custGeom>
                <a:avLst/>
                <a:gdLst>
                  <a:gd name="T0" fmla="*/ 8 w 1846"/>
                  <a:gd name="T1" fmla="*/ 139 h 1012"/>
                  <a:gd name="T2" fmla="*/ 8 w 1846"/>
                  <a:gd name="T3" fmla="*/ 139 h 1012"/>
                  <a:gd name="T4" fmla="*/ 2 w 1846"/>
                  <a:gd name="T5" fmla="*/ 151 h 1012"/>
                  <a:gd name="T6" fmla="*/ 0 w 1846"/>
                  <a:gd name="T7" fmla="*/ 144 h 1012"/>
                  <a:gd name="T8" fmla="*/ 3 w 1846"/>
                  <a:gd name="T9" fmla="*/ 137 h 1012"/>
                  <a:gd name="T10" fmla="*/ 4 w 1846"/>
                  <a:gd name="T11" fmla="*/ 135 h 1012"/>
                  <a:gd name="T12" fmla="*/ 268 w 1846"/>
                  <a:gd name="T13" fmla="*/ 66 h 1012"/>
                  <a:gd name="T14" fmla="*/ 270 w 1846"/>
                  <a:gd name="T15" fmla="*/ 67 h 1012"/>
                  <a:gd name="T16" fmla="*/ 276 w 1846"/>
                  <a:gd name="T17" fmla="*/ 71 h 1012"/>
                  <a:gd name="T18" fmla="*/ 8 w 1846"/>
                  <a:gd name="T19" fmla="*/ 139 h 10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46" h="1012">
                    <a:moveTo>
                      <a:pt x="53" y="930"/>
                    </a:moveTo>
                    <a:cubicBezTo>
                      <a:pt x="53" y="931"/>
                      <a:pt x="53" y="931"/>
                      <a:pt x="53" y="931"/>
                    </a:cubicBezTo>
                    <a:cubicBezTo>
                      <a:pt x="39" y="958"/>
                      <a:pt x="26" y="985"/>
                      <a:pt x="14" y="1012"/>
                    </a:cubicBezTo>
                    <a:cubicBezTo>
                      <a:pt x="7" y="992"/>
                      <a:pt x="2" y="974"/>
                      <a:pt x="0" y="962"/>
                    </a:cubicBezTo>
                    <a:cubicBezTo>
                      <a:pt x="7" y="946"/>
                      <a:pt x="15" y="930"/>
                      <a:pt x="23" y="915"/>
                    </a:cubicBezTo>
                    <a:cubicBezTo>
                      <a:pt x="25" y="911"/>
                      <a:pt x="25" y="908"/>
                      <a:pt x="27" y="904"/>
                    </a:cubicBezTo>
                    <a:cubicBezTo>
                      <a:pt x="378" y="240"/>
                      <a:pt x="1130" y="93"/>
                      <a:pt x="1795" y="444"/>
                    </a:cubicBezTo>
                    <a:cubicBezTo>
                      <a:pt x="1799" y="446"/>
                      <a:pt x="1803" y="448"/>
                      <a:pt x="1806" y="450"/>
                    </a:cubicBezTo>
                    <a:cubicBezTo>
                      <a:pt x="1820" y="458"/>
                      <a:pt x="1833" y="465"/>
                      <a:pt x="1846" y="473"/>
                    </a:cubicBezTo>
                    <a:cubicBezTo>
                      <a:pt x="1628" y="383"/>
                      <a:pt x="545" y="0"/>
                      <a:pt x="53" y="930"/>
                    </a:cubicBezTo>
                    <a:close/>
                  </a:path>
                </a:pathLst>
              </a:custGeom>
              <a:solidFill>
                <a:srgbClr val="92D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91" name="Freeform 118">
                <a:extLst>
                  <a:ext uri="{FF2B5EF4-FFF2-40B4-BE49-F238E27FC236}">
                    <a16:creationId xmlns:a16="http://schemas.microsoft.com/office/drawing/2014/main" id="{4E4AF0A6-9DB6-0310-6A60-02731BBD2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2984"/>
                <a:ext cx="279" cy="200"/>
              </a:xfrm>
              <a:custGeom>
                <a:avLst/>
                <a:gdLst>
                  <a:gd name="T0" fmla="*/ 73 w 1861"/>
                  <a:gd name="T1" fmla="*/ 174 h 1341"/>
                  <a:gd name="T2" fmla="*/ 73 w 1861"/>
                  <a:gd name="T3" fmla="*/ 174 h 1341"/>
                  <a:gd name="T4" fmla="*/ 62 w 1861"/>
                  <a:gd name="T5" fmla="*/ 200 h 1341"/>
                  <a:gd name="T6" fmla="*/ 0 w 1861"/>
                  <a:gd name="T7" fmla="*/ 151 h 1341"/>
                  <a:gd name="T8" fmla="*/ 6 w 1861"/>
                  <a:gd name="T9" fmla="*/ 139 h 1341"/>
                  <a:gd name="T10" fmla="*/ 6 w 1861"/>
                  <a:gd name="T11" fmla="*/ 139 h 1341"/>
                  <a:gd name="T12" fmla="*/ 275 w 1861"/>
                  <a:gd name="T13" fmla="*/ 71 h 1341"/>
                  <a:gd name="T14" fmla="*/ 279 w 1861"/>
                  <a:gd name="T15" fmla="*/ 73 h 1341"/>
                  <a:gd name="T16" fmla="*/ 73 w 1861"/>
                  <a:gd name="T17" fmla="*/ 174 h 1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61" h="1341">
                    <a:moveTo>
                      <a:pt x="489" y="1164"/>
                    </a:moveTo>
                    <a:cubicBezTo>
                      <a:pt x="489" y="1165"/>
                      <a:pt x="488" y="1166"/>
                      <a:pt x="488" y="1167"/>
                    </a:cubicBezTo>
                    <a:cubicBezTo>
                      <a:pt x="457" y="1225"/>
                      <a:pt x="434" y="1283"/>
                      <a:pt x="416" y="1341"/>
                    </a:cubicBezTo>
                    <a:cubicBezTo>
                      <a:pt x="134" y="1273"/>
                      <a:pt x="34" y="1108"/>
                      <a:pt x="0" y="1012"/>
                    </a:cubicBezTo>
                    <a:cubicBezTo>
                      <a:pt x="12" y="985"/>
                      <a:pt x="25" y="958"/>
                      <a:pt x="39" y="931"/>
                    </a:cubicBezTo>
                    <a:cubicBezTo>
                      <a:pt x="39" y="930"/>
                      <a:pt x="39" y="930"/>
                      <a:pt x="39" y="930"/>
                    </a:cubicBezTo>
                    <a:cubicBezTo>
                      <a:pt x="531" y="0"/>
                      <a:pt x="1614" y="383"/>
                      <a:pt x="1832" y="473"/>
                    </a:cubicBezTo>
                    <a:cubicBezTo>
                      <a:pt x="1842" y="478"/>
                      <a:pt x="1851" y="484"/>
                      <a:pt x="1861" y="489"/>
                    </a:cubicBezTo>
                    <a:cubicBezTo>
                      <a:pt x="1753" y="490"/>
                      <a:pt x="832" y="516"/>
                      <a:pt x="489" y="1164"/>
                    </a:cubicBezTo>
                    <a:close/>
                  </a:path>
                </a:pathLst>
              </a:custGeom>
              <a:solidFill>
                <a:srgbClr val="CB2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92" name="Freeform 119">
                <a:extLst>
                  <a:ext uri="{FF2B5EF4-FFF2-40B4-BE49-F238E27FC236}">
                    <a16:creationId xmlns:a16="http://schemas.microsoft.com/office/drawing/2014/main" id="{2A7C4D26-915F-0D90-390B-0090D98B2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" y="3062"/>
                <a:ext cx="57" cy="57"/>
              </a:xfrm>
              <a:custGeom>
                <a:avLst/>
                <a:gdLst>
                  <a:gd name="T0" fmla="*/ 51 w 382"/>
                  <a:gd name="T1" fmla="*/ 40 h 383"/>
                  <a:gd name="T2" fmla="*/ 40 w 382"/>
                  <a:gd name="T3" fmla="*/ 7 h 383"/>
                  <a:gd name="T4" fmla="*/ 6 w 382"/>
                  <a:gd name="T5" fmla="*/ 17 h 383"/>
                  <a:gd name="T6" fmla="*/ 17 w 382"/>
                  <a:gd name="T7" fmla="*/ 51 h 383"/>
                  <a:gd name="T8" fmla="*/ 51 w 382"/>
                  <a:gd name="T9" fmla="*/ 40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2" h="383">
                    <a:moveTo>
                      <a:pt x="339" y="270"/>
                    </a:moveTo>
                    <a:cubicBezTo>
                      <a:pt x="382" y="188"/>
                      <a:pt x="351" y="87"/>
                      <a:pt x="269" y="44"/>
                    </a:cubicBezTo>
                    <a:cubicBezTo>
                      <a:pt x="187" y="0"/>
                      <a:pt x="86" y="32"/>
                      <a:pt x="43" y="113"/>
                    </a:cubicBezTo>
                    <a:cubicBezTo>
                      <a:pt x="0" y="195"/>
                      <a:pt x="31" y="296"/>
                      <a:pt x="113" y="340"/>
                    </a:cubicBezTo>
                    <a:cubicBezTo>
                      <a:pt x="194" y="383"/>
                      <a:pt x="296" y="352"/>
                      <a:pt x="339" y="270"/>
                    </a:cubicBezTo>
                    <a:close/>
                  </a:path>
                </a:pathLst>
              </a:custGeom>
              <a:solidFill>
                <a:srgbClr val="FFF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93" name="Freeform 120">
                <a:extLst>
                  <a:ext uri="{FF2B5EF4-FFF2-40B4-BE49-F238E27FC236}">
                    <a16:creationId xmlns:a16="http://schemas.microsoft.com/office/drawing/2014/main" id="{E6213D82-8E7C-AD36-516C-0BE717B6B7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9" y="3084"/>
                <a:ext cx="53" cy="54"/>
              </a:xfrm>
              <a:custGeom>
                <a:avLst/>
                <a:gdLst>
                  <a:gd name="T0" fmla="*/ 47 w 357"/>
                  <a:gd name="T1" fmla="*/ 38 h 357"/>
                  <a:gd name="T2" fmla="*/ 16 w 357"/>
                  <a:gd name="T3" fmla="*/ 48 h 357"/>
                  <a:gd name="T4" fmla="*/ 6 w 357"/>
                  <a:gd name="T5" fmla="*/ 16 h 357"/>
                  <a:gd name="T6" fmla="*/ 37 w 357"/>
                  <a:gd name="T7" fmla="*/ 6 h 357"/>
                  <a:gd name="T8" fmla="*/ 47 w 357"/>
                  <a:gd name="T9" fmla="*/ 38 h 357"/>
                  <a:gd name="T10" fmla="*/ 40 w 357"/>
                  <a:gd name="T11" fmla="*/ 34 h 357"/>
                  <a:gd name="T12" fmla="*/ 34 w 357"/>
                  <a:gd name="T13" fmla="*/ 13 h 357"/>
                  <a:gd name="T14" fmla="*/ 13 w 357"/>
                  <a:gd name="T15" fmla="*/ 20 h 357"/>
                  <a:gd name="T16" fmla="*/ 19 w 357"/>
                  <a:gd name="T17" fmla="*/ 41 h 357"/>
                  <a:gd name="T18" fmla="*/ 40 w 357"/>
                  <a:gd name="T19" fmla="*/ 34 h 3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7" h="357">
                    <a:moveTo>
                      <a:pt x="317" y="251"/>
                    </a:moveTo>
                    <a:cubicBezTo>
                      <a:pt x="276" y="328"/>
                      <a:pt x="182" y="357"/>
                      <a:pt x="106" y="317"/>
                    </a:cubicBezTo>
                    <a:cubicBezTo>
                      <a:pt x="29" y="276"/>
                      <a:pt x="0" y="182"/>
                      <a:pt x="40" y="106"/>
                    </a:cubicBezTo>
                    <a:cubicBezTo>
                      <a:pt x="81" y="29"/>
                      <a:pt x="175" y="0"/>
                      <a:pt x="251" y="40"/>
                    </a:cubicBezTo>
                    <a:cubicBezTo>
                      <a:pt x="328" y="81"/>
                      <a:pt x="357" y="175"/>
                      <a:pt x="317" y="251"/>
                    </a:cubicBezTo>
                    <a:close/>
                    <a:moveTo>
                      <a:pt x="270" y="227"/>
                    </a:moveTo>
                    <a:cubicBezTo>
                      <a:pt x="296" y="176"/>
                      <a:pt x="277" y="114"/>
                      <a:pt x="227" y="87"/>
                    </a:cubicBezTo>
                    <a:cubicBezTo>
                      <a:pt x="176" y="61"/>
                      <a:pt x="114" y="80"/>
                      <a:pt x="87" y="130"/>
                    </a:cubicBezTo>
                    <a:cubicBezTo>
                      <a:pt x="61" y="181"/>
                      <a:pt x="80" y="243"/>
                      <a:pt x="130" y="270"/>
                    </a:cubicBezTo>
                    <a:cubicBezTo>
                      <a:pt x="181" y="296"/>
                      <a:pt x="243" y="277"/>
                      <a:pt x="270" y="227"/>
                    </a:cubicBezTo>
                    <a:close/>
                  </a:path>
                </a:pathLst>
              </a:custGeom>
              <a:solidFill>
                <a:srgbClr val="FFF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94" name="Freeform 121">
                <a:extLst>
                  <a:ext uri="{FF2B5EF4-FFF2-40B4-BE49-F238E27FC236}">
                    <a16:creationId xmlns:a16="http://schemas.microsoft.com/office/drawing/2014/main" id="{82001A76-42F4-F495-B54A-C3D188E5F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3443"/>
                <a:ext cx="44" cy="35"/>
              </a:xfrm>
              <a:custGeom>
                <a:avLst/>
                <a:gdLst>
                  <a:gd name="T0" fmla="*/ 4 w 296"/>
                  <a:gd name="T1" fmla="*/ 34 h 238"/>
                  <a:gd name="T2" fmla="*/ 3 w 296"/>
                  <a:gd name="T3" fmla="*/ 35 h 238"/>
                  <a:gd name="T4" fmla="*/ 3 w 296"/>
                  <a:gd name="T5" fmla="*/ 15 h 238"/>
                  <a:gd name="T6" fmla="*/ 34 w 296"/>
                  <a:gd name="T7" fmla="*/ 6 h 238"/>
                  <a:gd name="T8" fmla="*/ 44 w 296"/>
                  <a:gd name="T9" fmla="*/ 18 h 238"/>
                  <a:gd name="T10" fmla="*/ 4 w 296"/>
                  <a:gd name="T11" fmla="*/ 34 h 2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6" h="238">
                    <a:moveTo>
                      <a:pt x="26" y="229"/>
                    </a:moveTo>
                    <a:cubicBezTo>
                      <a:pt x="24" y="232"/>
                      <a:pt x="23" y="235"/>
                      <a:pt x="22" y="238"/>
                    </a:cubicBezTo>
                    <a:cubicBezTo>
                      <a:pt x="1" y="196"/>
                      <a:pt x="0" y="145"/>
                      <a:pt x="23" y="101"/>
                    </a:cubicBezTo>
                    <a:cubicBezTo>
                      <a:pt x="62" y="28"/>
                      <a:pt x="153" y="0"/>
                      <a:pt x="226" y="39"/>
                    </a:cubicBezTo>
                    <a:cubicBezTo>
                      <a:pt x="260" y="57"/>
                      <a:pt x="284" y="85"/>
                      <a:pt x="296" y="119"/>
                    </a:cubicBezTo>
                    <a:cubicBezTo>
                      <a:pt x="193" y="86"/>
                      <a:pt x="78" y="130"/>
                      <a:pt x="26" y="229"/>
                    </a:cubicBezTo>
                    <a:close/>
                  </a:path>
                </a:pathLst>
              </a:custGeom>
              <a:solidFill>
                <a:srgbClr val="CB2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95" name="Freeform 122">
                <a:extLst>
                  <a:ext uri="{FF2B5EF4-FFF2-40B4-BE49-F238E27FC236}">
                    <a16:creationId xmlns:a16="http://schemas.microsoft.com/office/drawing/2014/main" id="{B317F3DF-EF14-01DA-DBB2-19FA49A9F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" y="3456"/>
                <a:ext cx="44" cy="38"/>
              </a:xfrm>
              <a:custGeom>
                <a:avLst/>
                <a:gdLst>
                  <a:gd name="T0" fmla="*/ 41 w 289"/>
                  <a:gd name="T1" fmla="*/ 23 h 257"/>
                  <a:gd name="T2" fmla="*/ 10 w 289"/>
                  <a:gd name="T3" fmla="*/ 32 h 257"/>
                  <a:gd name="T4" fmla="*/ 0 w 289"/>
                  <a:gd name="T5" fmla="*/ 22 h 257"/>
                  <a:gd name="T6" fmla="*/ 1 w 289"/>
                  <a:gd name="T7" fmla="*/ 21 h 257"/>
                  <a:gd name="T8" fmla="*/ 42 w 289"/>
                  <a:gd name="T9" fmla="*/ 5 h 257"/>
                  <a:gd name="T10" fmla="*/ 41 w 289"/>
                  <a:gd name="T11" fmla="*/ 23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9" h="257">
                    <a:moveTo>
                      <a:pt x="267" y="155"/>
                    </a:moveTo>
                    <a:cubicBezTo>
                      <a:pt x="228" y="229"/>
                      <a:pt x="137" y="257"/>
                      <a:pt x="64" y="218"/>
                    </a:cubicBezTo>
                    <a:cubicBezTo>
                      <a:pt x="35" y="203"/>
                      <a:pt x="13" y="179"/>
                      <a:pt x="0" y="152"/>
                    </a:cubicBezTo>
                    <a:cubicBezTo>
                      <a:pt x="1" y="149"/>
                      <a:pt x="2" y="146"/>
                      <a:pt x="4" y="143"/>
                    </a:cubicBezTo>
                    <a:cubicBezTo>
                      <a:pt x="56" y="44"/>
                      <a:pt x="171" y="0"/>
                      <a:pt x="274" y="33"/>
                    </a:cubicBezTo>
                    <a:cubicBezTo>
                      <a:pt x="289" y="71"/>
                      <a:pt x="287" y="116"/>
                      <a:pt x="267" y="155"/>
                    </a:cubicBezTo>
                    <a:close/>
                  </a:path>
                </a:pathLst>
              </a:custGeom>
              <a:solidFill>
                <a:srgbClr val="BE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96" name="Freeform 123">
                <a:extLst>
                  <a:ext uri="{FF2B5EF4-FFF2-40B4-BE49-F238E27FC236}">
                    <a16:creationId xmlns:a16="http://schemas.microsoft.com/office/drawing/2014/main" id="{A7D5D835-5A83-F23C-C2C0-D48225CA2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3262"/>
                <a:ext cx="64" cy="52"/>
              </a:xfrm>
              <a:custGeom>
                <a:avLst/>
                <a:gdLst>
                  <a:gd name="T0" fmla="*/ 8 w 431"/>
                  <a:gd name="T1" fmla="*/ 46 h 346"/>
                  <a:gd name="T2" fmla="*/ 5 w 431"/>
                  <a:gd name="T3" fmla="*/ 52 h 346"/>
                  <a:gd name="T4" fmla="*/ 5 w 431"/>
                  <a:gd name="T5" fmla="*/ 22 h 346"/>
                  <a:gd name="T6" fmla="*/ 49 w 431"/>
                  <a:gd name="T7" fmla="*/ 8 h 346"/>
                  <a:gd name="T8" fmla="*/ 64 w 431"/>
                  <a:gd name="T9" fmla="*/ 26 h 346"/>
                  <a:gd name="T10" fmla="*/ 8 w 431"/>
                  <a:gd name="T11" fmla="*/ 46 h 3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1" h="346">
                    <a:moveTo>
                      <a:pt x="51" y="304"/>
                    </a:moveTo>
                    <a:cubicBezTo>
                      <a:pt x="43" y="318"/>
                      <a:pt x="37" y="332"/>
                      <a:pt x="32" y="346"/>
                    </a:cubicBezTo>
                    <a:cubicBezTo>
                      <a:pt x="2" y="285"/>
                      <a:pt x="0" y="211"/>
                      <a:pt x="34" y="147"/>
                    </a:cubicBezTo>
                    <a:cubicBezTo>
                      <a:pt x="90" y="41"/>
                      <a:pt x="222" y="0"/>
                      <a:pt x="328" y="56"/>
                    </a:cubicBezTo>
                    <a:cubicBezTo>
                      <a:pt x="378" y="82"/>
                      <a:pt x="413" y="125"/>
                      <a:pt x="431" y="175"/>
                    </a:cubicBezTo>
                    <a:cubicBezTo>
                      <a:pt x="291" y="110"/>
                      <a:pt x="123" y="166"/>
                      <a:pt x="51" y="304"/>
                    </a:cubicBezTo>
                    <a:close/>
                  </a:path>
                </a:pathLst>
              </a:custGeom>
              <a:solidFill>
                <a:srgbClr val="CB2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97" name="Freeform 124">
                <a:extLst>
                  <a:ext uri="{FF2B5EF4-FFF2-40B4-BE49-F238E27FC236}">
                    <a16:creationId xmlns:a16="http://schemas.microsoft.com/office/drawing/2014/main" id="{5033A520-19AE-F833-8D99-3BEACB008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3278"/>
                <a:ext cx="63" cy="58"/>
              </a:xfrm>
              <a:custGeom>
                <a:avLst/>
                <a:gdLst>
                  <a:gd name="T0" fmla="*/ 58 w 419"/>
                  <a:gd name="T1" fmla="*/ 36 h 386"/>
                  <a:gd name="T2" fmla="*/ 14 w 419"/>
                  <a:gd name="T3" fmla="*/ 50 h 386"/>
                  <a:gd name="T4" fmla="*/ 0 w 419"/>
                  <a:gd name="T5" fmla="*/ 35 h 386"/>
                  <a:gd name="T6" fmla="*/ 3 w 419"/>
                  <a:gd name="T7" fmla="*/ 29 h 386"/>
                  <a:gd name="T8" fmla="*/ 60 w 419"/>
                  <a:gd name="T9" fmla="*/ 10 h 386"/>
                  <a:gd name="T10" fmla="*/ 58 w 419"/>
                  <a:gd name="T11" fmla="*/ 36 h 3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9" h="386">
                    <a:moveTo>
                      <a:pt x="386" y="240"/>
                    </a:moveTo>
                    <a:cubicBezTo>
                      <a:pt x="330" y="346"/>
                      <a:pt x="199" y="386"/>
                      <a:pt x="93" y="330"/>
                    </a:cubicBezTo>
                    <a:cubicBezTo>
                      <a:pt x="51" y="308"/>
                      <a:pt x="20" y="275"/>
                      <a:pt x="0" y="236"/>
                    </a:cubicBezTo>
                    <a:cubicBezTo>
                      <a:pt x="5" y="222"/>
                      <a:pt x="11" y="208"/>
                      <a:pt x="19" y="194"/>
                    </a:cubicBezTo>
                    <a:cubicBezTo>
                      <a:pt x="91" y="56"/>
                      <a:pt x="259" y="0"/>
                      <a:pt x="399" y="65"/>
                    </a:cubicBezTo>
                    <a:cubicBezTo>
                      <a:pt x="419" y="120"/>
                      <a:pt x="416" y="183"/>
                      <a:pt x="386" y="240"/>
                    </a:cubicBezTo>
                    <a:close/>
                  </a:path>
                </a:pathLst>
              </a:custGeom>
              <a:solidFill>
                <a:srgbClr val="BE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98" name="Freeform 125">
                <a:extLst>
                  <a:ext uri="{FF2B5EF4-FFF2-40B4-BE49-F238E27FC236}">
                    <a16:creationId xmlns:a16="http://schemas.microsoft.com/office/drawing/2014/main" id="{3484D288-EF9C-CA7D-CA6B-B80AF9F62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" y="3149"/>
                <a:ext cx="549" cy="343"/>
              </a:xfrm>
              <a:custGeom>
                <a:avLst/>
                <a:gdLst>
                  <a:gd name="T0" fmla="*/ 549 w 3671"/>
                  <a:gd name="T1" fmla="*/ 343 h 2299"/>
                  <a:gd name="T2" fmla="*/ 0 w 3671"/>
                  <a:gd name="T3" fmla="*/ 343 h 2299"/>
                  <a:gd name="T4" fmla="*/ 0 w 3671"/>
                  <a:gd name="T5" fmla="*/ 9 h 2299"/>
                  <a:gd name="T6" fmla="*/ 254 w 3671"/>
                  <a:gd name="T7" fmla="*/ 9 h 2299"/>
                  <a:gd name="T8" fmla="*/ 275 w 3671"/>
                  <a:gd name="T9" fmla="*/ 0 h 2299"/>
                  <a:gd name="T10" fmla="*/ 296 w 3671"/>
                  <a:gd name="T11" fmla="*/ 9 h 2299"/>
                  <a:gd name="T12" fmla="*/ 549 w 3671"/>
                  <a:gd name="T13" fmla="*/ 9 h 2299"/>
                  <a:gd name="T14" fmla="*/ 549 w 3671"/>
                  <a:gd name="T15" fmla="*/ 343 h 22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71" h="2299">
                    <a:moveTo>
                      <a:pt x="3671" y="2299"/>
                    </a:moveTo>
                    <a:cubicBezTo>
                      <a:pt x="0" y="2299"/>
                      <a:pt x="0" y="2299"/>
                      <a:pt x="0" y="229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696" y="59"/>
                      <a:pt x="1696" y="59"/>
                      <a:pt x="1696" y="59"/>
                    </a:cubicBezTo>
                    <a:cubicBezTo>
                      <a:pt x="1724" y="24"/>
                      <a:pt x="1776" y="0"/>
                      <a:pt x="1836" y="0"/>
                    </a:cubicBezTo>
                    <a:cubicBezTo>
                      <a:pt x="1896" y="0"/>
                      <a:pt x="1948" y="24"/>
                      <a:pt x="1976" y="59"/>
                    </a:cubicBezTo>
                    <a:cubicBezTo>
                      <a:pt x="3671" y="59"/>
                      <a:pt x="3671" y="59"/>
                      <a:pt x="3671" y="59"/>
                    </a:cubicBezTo>
                    <a:lnTo>
                      <a:pt x="3671" y="2299"/>
                    </a:ln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999" name="Rectangle 126">
                <a:extLst>
                  <a:ext uri="{FF2B5EF4-FFF2-40B4-BE49-F238E27FC236}">
                    <a16:creationId xmlns:a16="http://schemas.microsoft.com/office/drawing/2014/main" id="{CCE5B9AF-0E7F-E334-4FB5-18EABBE69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8" y="3170"/>
                <a:ext cx="523" cy="317"/>
              </a:xfrm>
              <a:prstGeom prst="rect">
                <a:avLst/>
              </a:prstGeom>
              <a:solidFill>
                <a:srgbClr val="C1B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35000" name="Freeform 127">
                <a:extLst>
                  <a:ext uri="{FF2B5EF4-FFF2-40B4-BE49-F238E27FC236}">
                    <a16:creationId xmlns:a16="http://schemas.microsoft.com/office/drawing/2014/main" id="{B91E5FC4-4EFB-1FAF-972E-22852A2AA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3124"/>
                <a:ext cx="49" cy="67"/>
              </a:xfrm>
              <a:custGeom>
                <a:avLst/>
                <a:gdLst>
                  <a:gd name="T0" fmla="*/ 5 w 328"/>
                  <a:gd name="T1" fmla="*/ 65 h 444"/>
                  <a:gd name="T2" fmla="*/ 0 w 328"/>
                  <a:gd name="T3" fmla="*/ 1 h 444"/>
                  <a:gd name="T4" fmla="*/ 23 w 328"/>
                  <a:gd name="T5" fmla="*/ 18 h 444"/>
                  <a:gd name="T6" fmla="*/ 39 w 328"/>
                  <a:gd name="T7" fmla="*/ 0 h 444"/>
                  <a:gd name="T8" fmla="*/ 42 w 328"/>
                  <a:gd name="T9" fmla="*/ 67 h 444"/>
                  <a:gd name="T10" fmla="*/ 5 w 328"/>
                  <a:gd name="T11" fmla="*/ 65 h 4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8" h="444">
                    <a:moveTo>
                      <a:pt x="34" y="433"/>
                    </a:moveTo>
                    <a:cubicBezTo>
                      <a:pt x="34" y="433"/>
                      <a:pt x="78" y="178"/>
                      <a:pt x="0" y="6"/>
                    </a:cubicBezTo>
                    <a:cubicBezTo>
                      <a:pt x="156" y="117"/>
                      <a:pt x="156" y="117"/>
                      <a:pt x="156" y="117"/>
                    </a:cubicBezTo>
                    <a:cubicBezTo>
                      <a:pt x="261" y="0"/>
                      <a:pt x="261" y="0"/>
                      <a:pt x="261" y="0"/>
                    </a:cubicBezTo>
                    <a:cubicBezTo>
                      <a:pt x="261" y="0"/>
                      <a:pt x="328" y="194"/>
                      <a:pt x="278" y="444"/>
                    </a:cubicBezTo>
                    <a:lnTo>
                      <a:pt x="34" y="433"/>
                    </a:lnTo>
                    <a:close/>
                  </a:path>
                </a:pathLst>
              </a:custGeom>
              <a:solidFill>
                <a:srgbClr val="D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01" name="Freeform 128">
                <a:extLst>
                  <a:ext uri="{FF2B5EF4-FFF2-40B4-BE49-F238E27FC236}">
                    <a16:creationId xmlns:a16="http://schemas.microsoft.com/office/drawing/2014/main" id="{B373B5FD-7896-6E3E-6115-19025871E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3169"/>
                <a:ext cx="260" cy="339"/>
              </a:xfrm>
              <a:custGeom>
                <a:avLst/>
                <a:gdLst>
                  <a:gd name="T0" fmla="*/ 0 w 1741"/>
                  <a:gd name="T1" fmla="*/ 324 h 2266"/>
                  <a:gd name="T2" fmla="*/ 0 w 1741"/>
                  <a:gd name="T3" fmla="*/ 0 h 2266"/>
                  <a:gd name="T4" fmla="*/ 260 w 1741"/>
                  <a:gd name="T5" fmla="*/ 1 h 2266"/>
                  <a:gd name="T6" fmla="*/ 260 w 1741"/>
                  <a:gd name="T7" fmla="*/ 324 h 2266"/>
                  <a:gd name="T8" fmla="*/ 0 w 1741"/>
                  <a:gd name="T9" fmla="*/ 324 h 2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" h="2266">
                    <a:moveTo>
                      <a:pt x="0" y="216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43" y="323"/>
                      <a:pt x="1741" y="5"/>
                    </a:cubicBezTo>
                    <a:cubicBezTo>
                      <a:pt x="1741" y="2164"/>
                      <a:pt x="1741" y="2164"/>
                      <a:pt x="1741" y="2164"/>
                    </a:cubicBezTo>
                    <a:cubicBezTo>
                      <a:pt x="1741" y="2164"/>
                      <a:pt x="753" y="2266"/>
                      <a:pt x="0" y="2164"/>
                    </a:cubicBezTo>
                    <a:close/>
                  </a:path>
                </a:pathLst>
              </a:custGeom>
              <a:solidFill>
                <a:srgbClr val="D0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02" name="Freeform 129">
                <a:extLst>
                  <a:ext uri="{FF2B5EF4-FFF2-40B4-BE49-F238E27FC236}">
                    <a16:creationId xmlns:a16="http://schemas.microsoft.com/office/drawing/2014/main" id="{A4B7593C-025A-9D95-760E-0B9859D3A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3170"/>
                <a:ext cx="252" cy="350"/>
              </a:xfrm>
              <a:custGeom>
                <a:avLst/>
                <a:gdLst>
                  <a:gd name="T0" fmla="*/ 0 w 1686"/>
                  <a:gd name="T1" fmla="*/ 329 h 2337"/>
                  <a:gd name="T2" fmla="*/ 0 w 1686"/>
                  <a:gd name="T3" fmla="*/ 4 h 2337"/>
                  <a:gd name="T4" fmla="*/ 252 w 1686"/>
                  <a:gd name="T5" fmla="*/ 0 h 2337"/>
                  <a:gd name="T6" fmla="*/ 252 w 1686"/>
                  <a:gd name="T7" fmla="*/ 323 h 2337"/>
                  <a:gd name="T8" fmla="*/ 0 w 1686"/>
                  <a:gd name="T9" fmla="*/ 329 h 2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86" h="2337">
                    <a:moveTo>
                      <a:pt x="0" y="2194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948" y="346"/>
                      <a:pt x="1683" y="0"/>
                    </a:cubicBezTo>
                    <a:cubicBezTo>
                      <a:pt x="1686" y="2158"/>
                      <a:pt x="1686" y="2158"/>
                      <a:pt x="1686" y="2158"/>
                    </a:cubicBezTo>
                    <a:cubicBezTo>
                      <a:pt x="1686" y="2158"/>
                      <a:pt x="311" y="2337"/>
                      <a:pt x="0" y="2194"/>
                    </a:cubicBezTo>
                    <a:close/>
                  </a:path>
                </a:pathLst>
              </a:custGeom>
              <a:solidFill>
                <a:srgbClr val="DFDA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03" name="Freeform 130">
                <a:extLst>
                  <a:ext uri="{FF2B5EF4-FFF2-40B4-BE49-F238E27FC236}">
                    <a16:creationId xmlns:a16="http://schemas.microsoft.com/office/drawing/2014/main" id="{66AAF8C9-96AF-35D4-2092-74F398AA9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3170"/>
                <a:ext cx="228" cy="385"/>
              </a:xfrm>
              <a:custGeom>
                <a:avLst/>
                <a:gdLst>
                  <a:gd name="T0" fmla="*/ 0 w 1527"/>
                  <a:gd name="T1" fmla="*/ 368 h 2577"/>
                  <a:gd name="T2" fmla="*/ 1 w 1527"/>
                  <a:gd name="T3" fmla="*/ 46 h 2577"/>
                  <a:gd name="T4" fmla="*/ 228 w 1527"/>
                  <a:gd name="T5" fmla="*/ 0 h 2577"/>
                  <a:gd name="T6" fmla="*/ 228 w 1527"/>
                  <a:gd name="T7" fmla="*/ 322 h 2577"/>
                  <a:gd name="T8" fmla="*/ 0 w 1527"/>
                  <a:gd name="T9" fmla="*/ 368 h 25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27" h="2577">
                    <a:moveTo>
                      <a:pt x="0" y="2463"/>
                    </a:moveTo>
                    <a:cubicBezTo>
                      <a:pt x="6" y="311"/>
                      <a:pt x="6" y="311"/>
                      <a:pt x="6" y="311"/>
                    </a:cubicBezTo>
                    <a:cubicBezTo>
                      <a:pt x="6" y="311"/>
                      <a:pt x="1049" y="395"/>
                      <a:pt x="1527" y="0"/>
                    </a:cubicBezTo>
                    <a:cubicBezTo>
                      <a:pt x="1526" y="2158"/>
                      <a:pt x="1526" y="2158"/>
                      <a:pt x="1526" y="2158"/>
                    </a:cubicBezTo>
                    <a:cubicBezTo>
                      <a:pt x="1526" y="2158"/>
                      <a:pt x="723" y="2577"/>
                      <a:pt x="0" y="2463"/>
                    </a:cubicBezTo>
                    <a:close/>
                  </a:path>
                </a:pathLst>
              </a:custGeom>
              <a:solidFill>
                <a:srgbClr val="EEE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04" name="Freeform 131">
                <a:extLst>
                  <a:ext uri="{FF2B5EF4-FFF2-40B4-BE49-F238E27FC236}">
                    <a16:creationId xmlns:a16="http://schemas.microsoft.com/office/drawing/2014/main" id="{D429E1C3-2C7B-EA98-7CA5-EAD1458AC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3170"/>
                <a:ext cx="181" cy="404"/>
              </a:xfrm>
              <a:custGeom>
                <a:avLst/>
                <a:gdLst>
                  <a:gd name="T0" fmla="*/ 0 w 1208"/>
                  <a:gd name="T1" fmla="*/ 395 h 2703"/>
                  <a:gd name="T2" fmla="*/ 0 w 1208"/>
                  <a:gd name="T3" fmla="*/ 69 h 2703"/>
                  <a:gd name="T4" fmla="*/ 180 w 1208"/>
                  <a:gd name="T5" fmla="*/ 0 h 2703"/>
                  <a:gd name="T6" fmla="*/ 181 w 1208"/>
                  <a:gd name="T7" fmla="*/ 323 h 2703"/>
                  <a:gd name="T8" fmla="*/ 0 w 1208"/>
                  <a:gd name="T9" fmla="*/ 395 h 27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8" h="2703">
                    <a:moveTo>
                      <a:pt x="0" y="2643"/>
                    </a:moveTo>
                    <a:cubicBezTo>
                      <a:pt x="0" y="461"/>
                      <a:pt x="0" y="461"/>
                      <a:pt x="0" y="461"/>
                    </a:cubicBezTo>
                    <a:cubicBezTo>
                      <a:pt x="0" y="461"/>
                      <a:pt x="682" y="557"/>
                      <a:pt x="1202" y="0"/>
                    </a:cubicBezTo>
                    <a:cubicBezTo>
                      <a:pt x="1208" y="2164"/>
                      <a:pt x="1208" y="2164"/>
                      <a:pt x="1208" y="2164"/>
                    </a:cubicBezTo>
                    <a:cubicBezTo>
                      <a:pt x="1208" y="2164"/>
                      <a:pt x="778" y="2703"/>
                      <a:pt x="0" y="2643"/>
                    </a:cubicBezTo>
                    <a:close/>
                  </a:path>
                </a:pathLst>
              </a:custGeom>
              <a:solidFill>
                <a:srgbClr val="FFF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05" name="Freeform 132">
                <a:extLst>
                  <a:ext uri="{FF2B5EF4-FFF2-40B4-BE49-F238E27FC236}">
                    <a16:creationId xmlns:a16="http://schemas.microsoft.com/office/drawing/2014/main" id="{CCC3AEFD-EA95-E9E4-8801-2213051C1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3168"/>
                <a:ext cx="260" cy="339"/>
              </a:xfrm>
              <a:custGeom>
                <a:avLst/>
                <a:gdLst>
                  <a:gd name="T0" fmla="*/ 260 w 1743"/>
                  <a:gd name="T1" fmla="*/ 324 h 2266"/>
                  <a:gd name="T2" fmla="*/ 260 w 1743"/>
                  <a:gd name="T3" fmla="*/ 0 h 2266"/>
                  <a:gd name="T4" fmla="*/ 0 w 1743"/>
                  <a:gd name="T5" fmla="*/ 2 h 2266"/>
                  <a:gd name="T6" fmla="*/ 1 w 1743"/>
                  <a:gd name="T7" fmla="*/ 324 h 2266"/>
                  <a:gd name="T8" fmla="*/ 260 w 1743"/>
                  <a:gd name="T9" fmla="*/ 324 h 2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3" h="2266">
                    <a:moveTo>
                      <a:pt x="1743" y="2164"/>
                    </a:moveTo>
                    <a:cubicBezTo>
                      <a:pt x="1743" y="0"/>
                      <a:pt x="1743" y="0"/>
                      <a:pt x="1743" y="0"/>
                    </a:cubicBezTo>
                    <a:cubicBezTo>
                      <a:pt x="1743" y="0"/>
                      <a:pt x="891" y="332"/>
                      <a:pt x="0" y="15"/>
                    </a:cubicBezTo>
                    <a:cubicBezTo>
                      <a:pt x="9" y="2164"/>
                      <a:pt x="9" y="2164"/>
                      <a:pt x="9" y="2164"/>
                    </a:cubicBezTo>
                    <a:cubicBezTo>
                      <a:pt x="9" y="2164"/>
                      <a:pt x="989" y="2266"/>
                      <a:pt x="1743" y="2164"/>
                    </a:cubicBezTo>
                    <a:close/>
                  </a:path>
                </a:pathLst>
              </a:custGeom>
              <a:solidFill>
                <a:srgbClr val="D0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06" name="Freeform 133">
                <a:extLst>
                  <a:ext uri="{FF2B5EF4-FFF2-40B4-BE49-F238E27FC236}">
                    <a16:creationId xmlns:a16="http://schemas.microsoft.com/office/drawing/2014/main" id="{4D394564-2607-EBD4-BD07-AC6348C3F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3170"/>
                <a:ext cx="253" cy="348"/>
              </a:xfrm>
              <a:custGeom>
                <a:avLst/>
                <a:gdLst>
                  <a:gd name="T0" fmla="*/ 253 w 1691"/>
                  <a:gd name="T1" fmla="*/ 326 h 2328"/>
                  <a:gd name="T2" fmla="*/ 253 w 1691"/>
                  <a:gd name="T3" fmla="*/ 3 h 2328"/>
                  <a:gd name="T4" fmla="*/ 0 w 1691"/>
                  <a:gd name="T5" fmla="*/ 0 h 2328"/>
                  <a:gd name="T6" fmla="*/ 1 w 1691"/>
                  <a:gd name="T7" fmla="*/ 321 h 2328"/>
                  <a:gd name="T8" fmla="*/ 253 w 1691"/>
                  <a:gd name="T9" fmla="*/ 326 h 2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1" h="2328">
                    <a:moveTo>
                      <a:pt x="1691" y="2184"/>
                    </a:moveTo>
                    <a:cubicBezTo>
                      <a:pt x="1691" y="20"/>
                      <a:pt x="1691" y="20"/>
                      <a:pt x="1691" y="20"/>
                    </a:cubicBezTo>
                    <a:cubicBezTo>
                      <a:pt x="1691" y="20"/>
                      <a:pt x="735" y="346"/>
                      <a:pt x="0" y="0"/>
                    </a:cubicBezTo>
                    <a:cubicBezTo>
                      <a:pt x="5" y="2148"/>
                      <a:pt x="5" y="2148"/>
                      <a:pt x="5" y="2148"/>
                    </a:cubicBezTo>
                    <a:cubicBezTo>
                      <a:pt x="5" y="2148"/>
                      <a:pt x="1380" y="2328"/>
                      <a:pt x="1691" y="2184"/>
                    </a:cubicBezTo>
                    <a:close/>
                  </a:path>
                </a:pathLst>
              </a:custGeom>
              <a:solidFill>
                <a:srgbClr val="DFDA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07" name="Freeform 134">
                <a:extLst>
                  <a:ext uri="{FF2B5EF4-FFF2-40B4-BE49-F238E27FC236}">
                    <a16:creationId xmlns:a16="http://schemas.microsoft.com/office/drawing/2014/main" id="{44542AD7-BCB0-8366-B884-06974433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3170"/>
                <a:ext cx="228" cy="384"/>
              </a:xfrm>
              <a:custGeom>
                <a:avLst/>
                <a:gdLst>
                  <a:gd name="T0" fmla="*/ 228 w 1527"/>
                  <a:gd name="T1" fmla="*/ 367 h 2569"/>
                  <a:gd name="T2" fmla="*/ 227 w 1527"/>
                  <a:gd name="T3" fmla="*/ 45 h 2569"/>
                  <a:gd name="T4" fmla="*/ 0 w 1527"/>
                  <a:gd name="T5" fmla="*/ 0 h 2569"/>
                  <a:gd name="T6" fmla="*/ 0 w 1527"/>
                  <a:gd name="T7" fmla="*/ 322 h 2569"/>
                  <a:gd name="T8" fmla="*/ 228 w 1527"/>
                  <a:gd name="T9" fmla="*/ 367 h 2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27" h="2569">
                    <a:moveTo>
                      <a:pt x="1527" y="2456"/>
                    </a:moveTo>
                    <a:cubicBezTo>
                      <a:pt x="1521" y="303"/>
                      <a:pt x="1521" y="303"/>
                      <a:pt x="1521" y="303"/>
                    </a:cubicBezTo>
                    <a:cubicBezTo>
                      <a:pt x="1521" y="303"/>
                      <a:pt x="478" y="394"/>
                      <a:pt x="0" y="0"/>
                    </a:cubicBezTo>
                    <a:cubicBezTo>
                      <a:pt x="3" y="2157"/>
                      <a:pt x="3" y="2157"/>
                      <a:pt x="3" y="2157"/>
                    </a:cubicBezTo>
                    <a:cubicBezTo>
                      <a:pt x="3" y="2157"/>
                      <a:pt x="804" y="2569"/>
                      <a:pt x="1527" y="2456"/>
                    </a:cubicBezTo>
                    <a:close/>
                  </a:path>
                </a:pathLst>
              </a:custGeom>
              <a:solidFill>
                <a:srgbClr val="EEE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08" name="Freeform 135">
                <a:extLst>
                  <a:ext uri="{FF2B5EF4-FFF2-40B4-BE49-F238E27FC236}">
                    <a16:creationId xmlns:a16="http://schemas.microsoft.com/office/drawing/2014/main" id="{9026D59B-D31F-7913-0DFD-2A2850CD4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" y="1408"/>
                <a:ext cx="384" cy="290"/>
              </a:xfrm>
              <a:custGeom>
                <a:avLst/>
                <a:gdLst>
                  <a:gd name="T0" fmla="*/ 384 w 384"/>
                  <a:gd name="T1" fmla="*/ 223 h 290"/>
                  <a:gd name="T2" fmla="*/ 44 w 384"/>
                  <a:gd name="T3" fmla="*/ 0 h 290"/>
                  <a:gd name="T4" fmla="*/ 0 w 384"/>
                  <a:gd name="T5" fmla="*/ 68 h 290"/>
                  <a:gd name="T6" fmla="*/ 340 w 384"/>
                  <a:gd name="T7" fmla="*/ 290 h 290"/>
                  <a:gd name="T8" fmla="*/ 384 w 384"/>
                  <a:gd name="T9" fmla="*/ 223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4" h="290">
                    <a:moveTo>
                      <a:pt x="384" y="223"/>
                    </a:moveTo>
                    <a:lnTo>
                      <a:pt x="44" y="0"/>
                    </a:lnTo>
                    <a:lnTo>
                      <a:pt x="0" y="68"/>
                    </a:lnTo>
                    <a:lnTo>
                      <a:pt x="340" y="290"/>
                    </a:lnTo>
                    <a:lnTo>
                      <a:pt x="384" y="223"/>
                    </a:lnTo>
                    <a:close/>
                  </a:path>
                </a:pathLst>
              </a:custGeom>
              <a:solidFill>
                <a:srgbClr val="00A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09" name="Freeform 136">
                <a:extLst>
                  <a:ext uri="{FF2B5EF4-FFF2-40B4-BE49-F238E27FC236}">
                    <a16:creationId xmlns:a16="http://schemas.microsoft.com/office/drawing/2014/main" id="{B5CFDCF1-02A5-8CB9-209C-91462D021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" y="1476"/>
                <a:ext cx="463" cy="410"/>
              </a:xfrm>
              <a:custGeom>
                <a:avLst/>
                <a:gdLst>
                  <a:gd name="T0" fmla="*/ 123 w 463"/>
                  <a:gd name="T1" fmla="*/ 0 h 410"/>
                  <a:gd name="T2" fmla="*/ 0 w 463"/>
                  <a:gd name="T3" fmla="*/ 187 h 410"/>
                  <a:gd name="T4" fmla="*/ 340 w 463"/>
                  <a:gd name="T5" fmla="*/ 410 h 410"/>
                  <a:gd name="T6" fmla="*/ 463 w 463"/>
                  <a:gd name="T7" fmla="*/ 222 h 410"/>
                  <a:gd name="T8" fmla="*/ 123 w 463"/>
                  <a:gd name="T9" fmla="*/ 0 h 4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410">
                    <a:moveTo>
                      <a:pt x="123" y="0"/>
                    </a:moveTo>
                    <a:lnTo>
                      <a:pt x="0" y="187"/>
                    </a:lnTo>
                    <a:lnTo>
                      <a:pt x="340" y="410"/>
                    </a:lnTo>
                    <a:lnTo>
                      <a:pt x="463" y="222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10" name="Freeform 137">
                <a:extLst>
                  <a:ext uri="{FF2B5EF4-FFF2-40B4-BE49-F238E27FC236}">
                    <a16:creationId xmlns:a16="http://schemas.microsoft.com/office/drawing/2014/main" id="{F6E402DA-1EE2-AC37-4FAF-C510A5F5E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9" y="1505"/>
                <a:ext cx="52" cy="53"/>
              </a:xfrm>
              <a:custGeom>
                <a:avLst/>
                <a:gdLst>
                  <a:gd name="T0" fmla="*/ 31 w 52"/>
                  <a:gd name="T1" fmla="*/ 53 h 53"/>
                  <a:gd name="T2" fmla="*/ 0 w 52"/>
                  <a:gd name="T3" fmla="*/ 32 h 53"/>
                  <a:gd name="T4" fmla="*/ 21 w 52"/>
                  <a:gd name="T5" fmla="*/ 0 h 53"/>
                  <a:gd name="T6" fmla="*/ 52 w 52"/>
                  <a:gd name="T7" fmla="*/ 21 h 53"/>
                  <a:gd name="T8" fmla="*/ 31 w 52"/>
                  <a:gd name="T9" fmla="*/ 5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31" y="53"/>
                    </a:moveTo>
                    <a:lnTo>
                      <a:pt x="0" y="32"/>
                    </a:lnTo>
                    <a:lnTo>
                      <a:pt x="21" y="0"/>
                    </a:lnTo>
                    <a:lnTo>
                      <a:pt x="52" y="21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11" name="Freeform 138">
                <a:extLst>
                  <a:ext uri="{FF2B5EF4-FFF2-40B4-BE49-F238E27FC236}">
                    <a16:creationId xmlns:a16="http://schemas.microsoft.com/office/drawing/2014/main" id="{FD0ED572-1090-99D3-E56C-FE5937D27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4" y="1686"/>
                <a:ext cx="52" cy="52"/>
              </a:xfrm>
              <a:custGeom>
                <a:avLst/>
                <a:gdLst>
                  <a:gd name="T0" fmla="*/ 31 w 52"/>
                  <a:gd name="T1" fmla="*/ 52 h 52"/>
                  <a:gd name="T2" fmla="*/ 0 w 52"/>
                  <a:gd name="T3" fmla="*/ 31 h 52"/>
                  <a:gd name="T4" fmla="*/ 20 w 52"/>
                  <a:gd name="T5" fmla="*/ 0 h 52"/>
                  <a:gd name="T6" fmla="*/ 52 w 52"/>
                  <a:gd name="T7" fmla="*/ 20 h 52"/>
                  <a:gd name="T8" fmla="*/ 31 w 52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31" y="52"/>
                    </a:moveTo>
                    <a:lnTo>
                      <a:pt x="0" y="31"/>
                    </a:lnTo>
                    <a:lnTo>
                      <a:pt x="20" y="0"/>
                    </a:lnTo>
                    <a:lnTo>
                      <a:pt x="52" y="20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12" name="Freeform 139">
                <a:extLst>
                  <a:ext uri="{FF2B5EF4-FFF2-40B4-BE49-F238E27FC236}">
                    <a16:creationId xmlns:a16="http://schemas.microsoft.com/office/drawing/2014/main" id="{7377DD8F-15DB-A77B-0D5D-5D96E6136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1541"/>
                <a:ext cx="52" cy="53"/>
              </a:xfrm>
              <a:custGeom>
                <a:avLst/>
                <a:gdLst>
                  <a:gd name="T0" fmla="*/ 31 w 52"/>
                  <a:gd name="T1" fmla="*/ 53 h 53"/>
                  <a:gd name="T2" fmla="*/ 0 w 52"/>
                  <a:gd name="T3" fmla="*/ 32 h 53"/>
                  <a:gd name="T4" fmla="*/ 20 w 52"/>
                  <a:gd name="T5" fmla="*/ 0 h 53"/>
                  <a:gd name="T6" fmla="*/ 52 w 52"/>
                  <a:gd name="T7" fmla="*/ 21 h 53"/>
                  <a:gd name="T8" fmla="*/ 31 w 52"/>
                  <a:gd name="T9" fmla="*/ 5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31" y="53"/>
                    </a:moveTo>
                    <a:lnTo>
                      <a:pt x="0" y="32"/>
                    </a:lnTo>
                    <a:lnTo>
                      <a:pt x="20" y="0"/>
                    </a:lnTo>
                    <a:lnTo>
                      <a:pt x="52" y="21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13" name="Freeform 140">
                <a:extLst>
                  <a:ext uri="{FF2B5EF4-FFF2-40B4-BE49-F238E27FC236}">
                    <a16:creationId xmlns:a16="http://schemas.microsoft.com/office/drawing/2014/main" id="{EBAFA556-0F26-5A6D-D9A9-353868D2D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1578"/>
                <a:ext cx="52" cy="52"/>
              </a:xfrm>
              <a:custGeom>
                <a:avLst/>
                <a:gdLst>
                  <a:gd name="T0" fmla="*/ 31 w 52"/>
                  <a:gd name="T1" fmla="*/ 52 h 52"/>
                  <a:gd name="T2" fmla="*/ 0 w 52"/>
                  <a:gd name="T3" fmla="*/ 31 h 52"/>
                  <a:gd name="T4" fmla="*/ 20 w 52"/>
                  <a:gd name="T5" fmla="*/ 0 h 52"/>
                  <a:gd name="T6" fmla="*/ 52 w 52"/>
                  <a:gd name="T7" fmla="*/ 20 h 52"/>
                  <a:gd name="T8" fmla="*/ 31 w 52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31" y="52"/>
                    </a:moveTo>
                    <a:lnTo>
                      <a:pt x="0" y="31"/>
                    </a:lnTo>
                    <a:lnTo>
                      <a:pt x="20" y="0"/>
                    </a:lnTo>
                    <a:lnTo>
                      <a:pt x="52" y="20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14" name="Freeform 141">
                <a:extLst>
                  <a:ext uri="{FF2B5EF4-FFF2-40B4-BE49-F238E27FC236}">
                    <a16:creationId xmlns:a16="http://schemas.microsoft.com/office/drawing/2014/main" id="{E300A057-8754-5474-5FF8-2C6FF18A8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" y="1614"/>
                <a:ext cx="52" cy="52"/>
              </a:xfrm>
              <a:custGeom>
                <a:avLst/>
                <a:gdLst>
                  <a:gd name="T0" fmla="*/ 31 w 52"/>
                  <a:gd name="T1" fmla="*/ 52 h 52"/>
                  <a:gd name="T2" fmla="*/ 0 w 52"/>
                  <a:gd name="T3" fmla="*/ 31 h 52"/>
                  <a:gd name="T4" fmla="*/ 20 w 52"/>
                  <a:gd name="T5" fmla="*/ 0 h 52"/>
                  <a:gd name="T6" fmla="*/ 52 w 52"/>
                  <a:gd name="T7" fmla="*/ 20 h 52"/>
                  <a:gd name="T8" fmla="*/ 31 w 52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31" y="52"/>
                    </a:moveTo>
                    <a:lnTo>
                      <a:pt x="0" y="31"/>
                    </a:lnTo>
                    <a:lnTo>
                      <a:pt x="20" y="0"/>
                    </a:lnTo>
                    <a:lnTo>
                      <a:pt x="52" y="20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15" name="Freeform 142">
                <a:extLst>
                  <a:ext uri="{FF2B5EF4-FFF2-40B4-BE49-F238E27FC236}">
                    <a16:creationId xmlns:a16="http://schemas.microsoft.com/office/drawing/2014/main" id="{71887592-A71E-19C3-259A-A4D612BBF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" y="1650"/>
                <a:ext cx="52" cy="52"/>
              </a:xfrm>
              <a:custGeom>
                <a:avLst/>
                <a:gdLst>
                  <a:gd name="T0" fmla="*/ 31 w 52"/>
                  <a:gd name="T1" fmla="*/ 52 h 52"/>
                  <a:gd name="T2" fmla="*/ 0 w 52"/>
                  <a:gd name="T3" fmla="*/ 31 h 52"/>
                  <a:gd name="T4" fmla="*/ 20 w 52"/>
                  <a:gd name="T5" fmla="*/ 0 h 52"/>
                  <a:gd name="T6" fmla="*/ 52 w 52"/>
                  <a:gd name="T7" fmla="*/ 20 h 52"/>
                  <a:gd name="T8" fmla="*/ 31 w 52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31" y="52"/>
                    </a:moveTo>
                    <a:lnTo>
                      <a:pt x="0" y="31"/>
                    </a:lnTo>
                    <a:lnTo>
                      <a:pt x="20" y="0"/>
                    </a:lnTo>
                    <a:lnTo>
                      <a:pt x="52" y="20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00A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16" name="Freeform 143">
                <a:extLst>
                  <a:ext uri="{FF2B5EF4-FFF2-40B4-BE49-F238E27FC236}">
                    <a16:creationId xmlns:a16="http://schemas.microsoft.com/office/drawing/2014/main" id="{5CD0288E-573A-BCEA-AE3D-E20B4E12D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1563"/>
                <a:ext cx="53" cy="52"/>
              </a:xfrm>
              <a:custGeom>
                <a:avLst/>
                <a:gdLst>
                  <a:gd name="T0" fmla="*/ 32 w 53"/>
                  <a:gd name="T1" fmla="*/ 52 h 52"/>
                  <a:gd name="T2" fmla="*/ 0 w 53"/>
                  <a:gd name="T3" fmla="*/ 31 h 52"/>
                  <a:gd name="T4" fmla="*/ 21 w 53"/>
                  <a:gd name="T5" fmla="*/ 0 h 52"/>
                  <a:gd name="T6" fmla="*/ 53 w 53"/>
                  <a:gd name="T7" fmla="*/ 21 h 52"/>
                  <a:gd name="T8" fmla="*/ 32 w 53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52">
                    <a:moveTo>
                      <a:pt x="32" y="52"/>
                    </a:moveTo>
                    <a:lnTo>
                      <a:pt x="0" y="31"/>
                    </a:lnTo>
                    <a:lnTo>
                      <a:pt x="21" y="0"/>
                    </a:lnTo>
                    <a:lnTo>
                      <a:pt x="53" y="21"/>
                    </a:lnTo>
                    <a:lnTo>
                      <a:pt x="32" y="52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17" name="Freeform 144">
                <a:extLst>
                  <a:ext uri="{FF2B5EF4-FFF2-40B4-BE49-F238E27FC236}">
                    <a16:creationId xmlns:a16="http://schemas.microsoft.com/office/drawing/2014/main" id="{7ACBB5B9-B478-DA08-3557-59A5EB54C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1743"/>
                <a:ext cx="52" cy="52"/>
              </a:xfrm>
              <a:custGeom>
                <a:avLst/>
                <a:gdLst>
                  <a:gd name="T0" fmla="*/ 32 w 52"/>
                  <a:gd name="T1" fmla="*/ 52 h 52"/>
                  <a:gd name="T2" fmla="*/ 0 w 52"/>
                  <a:gd name="T3" fmla="*/ 32 h 52"/>
                  <a:gd name="T4" fmla="*/ 21 w 52"/>
                  <a:gd name="T5" fmla="*/ 0 h 52"/>
                  <a:gd name="T6" fmla="*/ 52 w 52"/>
                  <a:gd name="T7" fmla="*/ 21 h 52"/>
                  <a:gd name="T8" fmla="*/ 32 w 52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32" y="52"/>
                    </a:moveTo>
                    <a:lnTo>
                      <a:pt x="0" y="32"/>
                    </a:lnTo>
                    <a:lnTo>
                      <a:pt x="21" y="0"/>
                    </a:lnTo>
                    <a:lnTo>
                      <a:pt x="52" y="21"/>
                    </a:lnTo>
                    <a:lnTo>
                      <a:pt x="32" y="52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18" name="Freeform 145">
                <a:extLst>
                  <a:ext uri="{FF2B5EF4-FFF2-40B4-BE49-F238E27FC236}">
                    <a16:creationId xmlns:a16="http://schemas.microsoft.com/office/drawing/2014/main" id="{D82B647F-DA2D-BA73-528B-1AADB0945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" y="1599"/>
                <a:ext cx="52" cy="52"/>
              </a:xfrm>
              <a:custGeom>
                <a:avLst/>
                <a:gdLst>
                  <a:gd name="T0" fmla="*/ 32 w 52"/>
                  <a:gd name="T1" fmla="*/ 52 h 52"/>
                  <a:gd name="T2" fmla="*/ 0 w 52"/>
                  <a:gd name="T3" fmla="*/ 31 h 52"/>
                  <a:gd name="T4" fmla="*/ 21 w 52"/>
                  <a:gd name="T5" fmla="*/ 0 h 52"/>
                  <a:gd name="T6" fmla="*/ 52 w 52"/>
                  <a:gd name="T7" fmla="*/ 21 h 52"/>
                  <a:gd name="T8" fmla="*/ 32 w 52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32" y="52"/>
                    </a:moveTo>
                    <a:lnTo>
                      <a:pt x="0" y="31"/>
                    </a:lnTo>
                    <a:lnTo>
                      <a:pt x="21" y="0"/>
                    </a:lnTo>
                    <a:lnTo>
                      <a:pt x="52" y="21"/>
                    </a:lnTo>
                    <a:lnTo>
                      <a:pt x="32" y="52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19" name="Freeform 146">
                <a:extLst>
                  <a:ext uri="{FF2B5EF4-FFF2-40B4-BE49-F238E27FC236}">
                    <a16:creationId xmlns:a16="http://schemas.microsoft.com/office/drawing/2014/main" id="{B2A255AC-385A-CC78-2E78-2910CB9AB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1" y="1635"/>
                <a:ext cx="52" cy="52"/>
              </a:xfrm>
              <a:custGeom>
                <a:avLst/>
                <a:gdLst>
                  <a:gd name="T0" fmla="*/ 32 w 52"/>
                  <a:gd name="T1" fmla="*/ 52 h 52"/>
                  <a:gd name="T2" fmla="*/ 0 w 52"/>
                  <a:gd name="T3" fmla="*/ 31 h 52"/>
                  <a:gd name="T4" fmla="*/ 21 w 52"/>
                  <a:gd name="T5" fmla="*/ 0 h 52"/>
                  <a:gd name="T6" fmla="*/ 52 w 52"/>
                  <a:gd name="T7" fmla="*/ 21 h 52"/>
                  <a:gd name="T8" fmla="*/ 32 w 52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32" y="52"/>
                    </a:moveTo>
                    <a:lnTo>
                      <a:pt x="0" y="31"/>
                    </a:lnTo>
                    <a:lnTo>
                      <a:pt x="21" y="0"/>
                    </a:lnTo>
                    <a:lnTo>
                      <a:pt x="52" y="21"/>
                    </a:lnTo>
                    <a:lnTo>
                      <a:pt x="32" y="52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20" name="Freeform 147">
                <a:extLst>
                  <a:ext uri="{FF2B5EF4-FFF2-40B4-BE49-F238E27FC236}">
                    <a16:creationId xmlns:a16="http://schemas.microsoft.com/office/drawing/2014/main" id="{12D74BB8-ADF6-D32F-0149-3C5C5D019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1671"/>
                <a:ext cx="52" cy="52"/>
              </a:xfrm>
              <a:custGeom>
                <a:avLst/>
                <a:gdLst>
                  <a:gd name="T0" fmla="*/ 32 w 52"/>
                  <a:gd name="T1" fmla="*/ 52 h 52"/>
                  <a:gd name="T2" fmla="*/ 0 w 52"/>
                  <a:gd name="T3" fmla="*/ 32 h 52"/>
                  <a:gd name="T4" fmla="*/ 21 w 52"/>
                  <a:gd name="T5" fmla="*/ 0 h 52"/>
                  <a:gd name="T6" fmla="*/ 52 w 52"/>
                  <a:gd name="T7" fmla="*/ 21 h 52"/>
                  <a:gd name="T8" fmla="*/ 32 w 52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32" y="52"/>
                    </a:moveTo>
                    <a:lnTo>
                      <a:pt x="0" y="32"/>
                    </a:lnTo>
                    <a:lnTo>
                      <a:pt x="21" y="0"/>
                    </a:lnTo>
                    <a:lnTo>
                      <a:pt x="52" y="21"/>
                    </a:lnTo>
                    <a:lnTo>
                      <a:pt x="32" y="52"/>
                    </a:lnTo>
                    <a:close/>
                  </a:path>
                </a:pathLst>
              </a:custGeom>
              <a:solidFill>
                <a:srgbClr val="00A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21" name="Freeform 148">
                <a:extLst>
                  <a:ext uri="{FF2B5EF4-FFF2-40B4-BE49-F238E27FC236}">
                    <a16:creationId xmlns:a16="http://schemas.microsoft.com/office/drawing/2014/main" id="{90DB8F89-C4FC-A086-7F62-FF906EB68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" y="1707"/>
                <a:ext cx="52" cy="52"/>
              </a:xfrm>
              <a:custGeom>
                <a:avLst/>
                <a:gdLst>
                  <a:gd name="T0" fmla="*/ 32 w 52"/>
                  <a:gd name="T1" fmla="*/ 52 h 52"/>
                  <a:gd name="T2" fmla="*/ 0 w 52"/>
                  <a:gd name="T3" fmla="*/ 32 h 52"/>
                  <a:gd name="T4" fmla="*/ 21 w 52"/>
                  <a:gd name="T5" fmla="*/ 0 h 52"/>
                  <a:gd name="T6" fmla="*/ 52 w 52"/>
                  <a:gd name="T7" fmla="*/ 21 h 52"/>
                  <a:gd name="T8" fmla="*/ 32 w 52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32" y="52"/>
                    </a:moveTo>
                    <a:lnTo>
                      <a:pt x="0" y="32"/>
                    </a:lnTo>
                    <a:lnTo>
                      <a:pt x="21" y="0"/>
                    </a:lnTo>
                    <a:lnTo>
                      <a:pt x="52" y="21"/>
                    </a:lnTo>
                    <a:lnTo>
                      <a:pt x="32" y="52"/>
                    </a:lnTo>
                    <a:close/>
                  </a:path>
                </a:pathLst>
              </a:custGeom>
              <a:solidFill>
                <a:srgbClr val="00A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22" name="Freeform 149">
                <a:extLst>
                  <a:ext uri="{FF2B5EF4-FFF2-40B4-BE49-F238E27FC236}">
                    <a16:creationId xmlns:a16="http://schemas.microsoft.com/office/drawing/2014/main" id="{8E63C234-307D-3799-3185-8C72990F7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4" y="1619"/>
                <a:ext cx="53" cy="52"/>
              </a:xfrm>
              <a:custGeom>
                <a:avLst/>
                <a:gdLst>
                  <a:gd name="T0" fmla="*/ 32 w 53"/>
                  <a:gd name="T1" fmla="*/ 52 h 52"/>
                  <a:gd name="T2" fmla="*/ 0 w 53"/>
                  <a:gd name="T3" fmla="*/ 32 h 52"/>
                  <a:gd name="T4" fmla="*/ 21 w 53"/>
                  <a:gd name="T5" fmla="*/ 0 h 52"/>
                  <a:gd name="T6" fmla="*/ 53 w 53"/>
                  <a:gd name="T7" fmla="*/ 21 h 52"/>
                  <a:gd name="T8" fmla="*/ 32 w 53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52">
                    <a:moveTo>
                      <a:pt x="32" y="52"/>
                    </a:moveTo>
                    <a:lnTo>
                      <a:pt x="0" y="32"/>
                    </a:lnTo>
                    <a:lnTo>
                      <a:pt x="21" y="0"/>
                    </a:lnTo>
                    <a:lnTo>
                      <a:pt x="53" y="21"/>
                    </a:lnTo>
                    <a:lnTo>
                      <a:pt x="32" y="52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23" name="Freeform 150">
                <a:extLst>
                  <a:ext uri="{FF2B5EF4-FFF2-40B4-BE49-F238E27FC236}">
                    <a16:creationId xmlns:a16="http://schemas.microsoft.com/office/drawing/2014/main" id="{46FF86DA-383C-5615-959C-68DAFBB19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9" y="1799"/>
                <a:ext cx="52" cy="53"/>
              </a:xfrm>
              <a:custGeom>
                <a:avLst/>
                <a:gdLst>
                  <a:gd name="T0" fmla="*/ 32 w 52"/>
                  <a:gd name="T1" fmla="*/ 53 h 53"/>
                  <a:gd name="T2" fmla="*/ 0 w 52"/>
                  <a:gd name="T3" fmla="*/ 32 h 53"/>
                  <a:gd name="T4" fmla="*/ 21 w 52"/>
                  <a:gd name="T5" fmla="*/ 0 h 53"/>
                  <a:gd name="T6" fmla="*/ 52 w 52"/>
                  <a:gd name="T7" fmla="*/ 21 h 53"/>
                  <a:gd name="T8" fmla="*/ 32 w 52"/>
                  <a:gd name="T9" fmla="*/ 5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32" y="53"/>
                    </a:moveTo>
                    <a:lnTo>
                      <a:pt x="0" y="32"/>
                    </a:lnTo>
                    <a:lnTo>
                      <a:pt x="21" y="0"/>
                    </a:lnTo>
                    <a:lnTo>
                      <a:pt x="52" y="21"/>
                    </a:lnTo>
                    <a:lnTo>
                      <a:pt x="32" y="53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24" name="Freeform 151">
                <a:extLst>
                  <a:ext uri="{FF2B5EF4-FFF2-40B4-BE49-F238E27FC236}">
                    <a16:creationId xmlns:a16="http://schemas.microsoft.com/office/drawing/2014/main" id="{8E6551AA-E905-E5B5-7B92-5B986A0E8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1655"/>
                <a:ext cx="53" cy="52"/>
              </a:xfrm>
              <a:custGeom>
                <a:avLst/>
                <a:gdLst>
                  <a:gd name="T0" fmla="*/ 32 w 53"/>
                  <a:gd name="T1" fmla="*/ 52 h 52"/>
                  <a:gd name="T2" fmla="*/ 0 w 53"/>
                  <a:gd name="T3" fmla="*/ 32 h 52"/>
                  <a:gd name="T4" fmla="*/ 21 w 53"/>
                  <a:gd name="T5" fmla="*/ 0 h 52"/>
                  <a:gd name="T6" fmla="*/ 53 w 53"/>
                  <a:gd name="T7" fmla="*/ 21 h 52"/>
                  <a:gd name="T8" fmla="*/ 32 w 53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52">
                    <a:moveTo>
                      <a:pt x="32" y="52"/>
                    </a:moveTo>
                    <a:lnTo>
                      <a:pt x="0" y="32"/>
                    </a:lnTo>
                    <a:lnTo>
                      <a:pt x="21" y="0"/>
                    </a:lnTo>
                    <a:lnTo>
                      <a:pt x="53" y="21"/>
                    </a:lnTo>
                    <a:lnTo>
                      <a:pt x="32" y="52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25" name="Freeform 152">
                <a:extLst>
                  <a:ext uri="{FF2B5EF4-FFF2-40B4-BE49-F238E27FC236}">
                    <a16:creationId xmlns:a16="http://schemas.microsoft.com/office/drawing/2014/main" id="{4676E8C2-DEC1-0346-B529-1D6A9518F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4" y="1691"/>
                <a:ext cx="53" cy="52"/>
              </a:xfrm>
              <a:custGeom>
                <a:avLst/>
                <a:gdLst>
                  <a:gd name="T0" fmla="*/ 32 w 53"/>
                  <a:gd name="T1" fmla="*/ 52 h 52"/>
                  <a:gd name="T2" fmla="*/ 0 w 53"/>
                  <a:gd name="T3" fmla="*/ 32 h 52"/>
                  <a:gd name="T4" fmla="*/ 21 w 53"/>
                  <a:gd name="T5" fmla="*/ 0 h 52"/>
                  <a:gd name="T6" fmla="*/ 53 w 53"/>
                  <a:gd name="T7" fmla="*/ 21 h 52"/>
                  <a:gd name="T8" fmla="*/ 32 w 53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52">
                    <a:moveTo>
                      <a:pt x="32" y="52"/>
                    </a:moveTo>
                    <a:lnTo>
                      <a:pt x="0" y="32"/>
                    </a:lnTo>
                    <a:lnTo>
                      <a:pt x="21" y="0"/>
                    </a:lnTo>
                    <a:lnTo>
                      <a:pt x="53" y="21"/>
                    </a:lnTo>
                    <a:lnTo>
                      <a:pt x="32" y="52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26" name="Freeform 153">
                <a:extLst>
                  <a:ext uri="{FF2B5EF4-FFF2-40B4-BE49-F238E27FC236}">
                    <a16:creationId xmlns:a16="http://schemas.microsoft.com/office/drawing/2014/main" id="{E54F5558-FE67-2679-0C74-67026C5A8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" y="1727"/>
                <a:ext cx="53" cy="52"/>
              </a:xfrm>
              <a:custGeom>
                <a:avLst/>
                <a:gdLst>
                  <a:gd name="T0" fmla="*/ 32 w 53"/>
                  <a:gd name="T1" fmla="*/ 52 h 52"/>
                  <a:gd name="T2" fmla="*/ 0 w 53"/>
                  <a:gd name="T3" fmla="*/ 32 h 52"/>
                  <a:gd name="T4" fmla="*/ 21 w 53"/>
                  <a:gd name="T5" fmla="*/ 0 h 52"/>
                  <a:gd name="T6" fmla="*/ 53 w 53"/>
                  <a:gd name="T7" fmla="*/ 21 h 52"/>
                  <a:gd name="T8" fmla="*/ 32 w 53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52">
                    <a:moveTo>
                      <a:pt x="32" y="52"/>
                    </a:moveTo>
                    <a:lnTo>
                      <a:pt x="0" y="32"/>
                    </a:lnTo>
                    <a:lnTo>
                      <a:pt x="21" y="0"/>
                    </a:lnTo>
                    <a:lnTo>
                      <a:pt x="53" y="21"/>
                    </a:lnTo>
                    <a:lnTo>
                      <a:pt x="32" y="52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27" name="Freeform 154">
                <a:extLst>
                  <a:ext uri="{FF2B5EF4-FFF2-40B4-BE49-F238E27FC236}">
                    <a16:creationId xmlns:a16="http://schemas.microsoft.com/office/drawing/2014/main" id="{F048E793-91E4-E830-B2A1-77083B50F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4" y="1763"/>
                <a:ext cx="52" cy="52"/>
              </a:xfrm>
              <a:custGeom>
                <a:avLst/>
                <a:gdLst>
                  <a:gd name="T0" fmla="*/ 32 w 52"/>
                  <a:gd name="T1" fmla="*/ 52 h 52"/>
                  <a:gd name="T2" fmla="*/ 0 w 52"/>
                  <a:gd name="T3" fmla="*/ 32 h 52"/>
                  <a:gd name="T4" fmla="*/ 21 w 52"/>
                  <a:gd name="T5" fmla="*/ 0 h 52"/>
                  <a:gd name="T6" fmla="*/ 52 w 52"/>
                  <a:gd name="T7" fmla="*/ 21 h 52"/>
                  <a:gd name="T8" fmla="*/ 32 w 52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32" y="52"/>
                    </a:moveTo>
                    <a:lnTo>
                      <a:pt x="0" y="32"/>
                    </a:lnTo>
                    <a:lnTo>
                      <a:pt x="21" y="0"/>
                    </a:lnTo>
                    <a:lnTo>
                      <a:pt x="52" y="21"/>
                    </a:lnTo>
                    <a:lnTo>
                      <a:pt x="32" y="52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28" name="Freeform 155">
                <a:extLst>
                  <a:ext uri="{FF2B5EF4-FFF2-40B4-BE49-F238E27FC236}">
                    <a16:creationId xmlns:a16="http://schemas.microsoft.com/office/drawing/2014/main" id="{57EEC94B-6628-D234-513F-096F4F6B1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8" y="1456"/>
                <a:ext cx="48" cy="49"/>
              </a:xfrm>
              <a:custGeom>
                <a:avLst/>
                <a:gdLst>
                  <a:gd name="T0" fmla="*/ 42 w 326"/>
                  <a:gd name="T1" fmla="*/ 36 h 326"/>
                  <a:gd name="T2" fmla="*/ 13 w 326"/>
                  <a:gd name="T3" fmla="*/ 43 h 326"/>
                  <a:gd name="T4" fmla="*/ 6 w 326"/>
                  <a:gd name="T5" fmla="*/ 13 h 326"/>
                  <a:gd name="T6" fmla="*/ 35 w 326"/>
                  <a:gd name="T7" fmla="*/ 7 h 326"/>
                  <a:gd name="T8" fmla="*/ 42 w 326"/>
                  <a:gd name="T9" fmla="*/ 36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6" h="326">
                    <a:moveTo>
                      <a:pt x="283" y="241"/>
                    </a:moveTo>
                    <a:cubicBezTo>
                      <a:pt x="239" y="307"/>
                      <a:pt x="151" y="326"/>
                      <a:pt x="85" y="283"/>
                    </a:cubicBezTo>
                    <a:cubicBezTo>
                      <a:pt x="19" y="239"/>
                      <a:pt x="0" y="151"/>
                      <a:pt x="44" y="85"/>
                    </a:cubicBezTo>
                    <a:cubicBezTo>
                      <a:pt x="87" y="19"/>
                      <a:pt x="176" y="0"/>
                      <a:pt x="241" y="44"/>
                    </a:cubicBezTo>
                    <a:cubicBezTo>
                      <a:pt x="307" y="87"/>
                      <a:pt x="326" y="175"/>
                      <a:pt x="283" y="241"/>
                    </a:cubicBezTo>
                    <a:close/>
                  </a:path>
                </a:pathLst>
              </a:custGeom>
              <a:solidFill>
                <a:srgbClr val="505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29" name="Freeform 156">
                <a:extLst>
                  <a:ext uri="{FF2B5EF4-FFF2-40B4-BE49-F238E27FC236}">
                    <a16:creationId xmlns:a16="http://schemas.microsoft.com/office/drawing/2014/main" id="{A3482283-BD10-713B-C19B-4D29CA421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1415"/>
                <a:ext cx="66" cy="79"/>
              </a:xfrm>
              <a:custGeom>
                <a:avLst/>
                <a:gdLst>
                  <a:gd name="T0" fmla="*/ 31 w 445"/>
                  <a:gd name="T1" fmla="*/ 72 h 535"/>
                  <a:gd name="T2" fmla="*/ 16 w 445"/>
                  <a:gd name="T3" fmla="*/ 76 h 535"/>
                  <a:gd name="T4" fmla="*/ 7 w 445"/>
                  <a:gd name="T5" fmla="*/ 70 h 535"/>
                  <a:gd name="T6" fmla="*/ 3 w 445"/>
                  <a:gd name="T7" fmla="*/ 54 h 535"/>
                  <a:gd name="T8" fmla="*/ 35 w 445"/>
                  <a:gd name="T9" fmla="*/ 7 h 535"/>
                  <a:gd name="T10" fmla="*/ 50 w 445"/>
                  <a:gd name="T11" fmla="*/ 3 h 535"/>
                  <a:gd name="T12" fmla="*/ 59 w 445"/>
                  <a:gd name="T13" fmla="*/ 9 h 535"/>
                  <a:gd name="T14" fmla="*/ 63 w 445"/>
                  <a:gd name="T15" fmla="*/ 25 h 535"/>
                  <a:gd name="T16" fmla="*/ 31 w 445"/>
                  <a:gd name="T17" fmla="*/ 72 h 5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5" h="535">
                    <a:moveTo>
                      <a:pt x="211" y="490"/>
                    </a:moveTo>
                    <a:cubicBezTo>
                      <a:pt x="188" y="525"/>
                      <a:pt x="142" y="535"/>
                      <a:pt x="107" y="512"/>
                    </a:cubicBezTo>
                    <a:cubicBezTo>
                      <a:pt x="44" y="471"/>
                      <a:pt x="44" y="471"/>
                      <a:pt x="44" y="471"/>
                    </a:cubicBezTo>
                    <a:cubicBezTo>
                      <a:pt x="10" y="448"/>
                      <a:pt x="0" y="402"/>
                      <a:pt x="23" y="367"/>
                    </a:cubicBezTo>
                    <a:cubicBezTo>
                      <a:pt x="235" y="45"/>
                      <a:pt x="235" y="45"/>
                      <a:pt x="235" y="45"/>
                    </a:cubicBezTo>
                    <a:cubicBezTo>
                      <a:pt x="257" y="10"/>
                      <a:pt x="304" y="0"/>
                      <a:pt x="338" y="23"/>
                    </a:cubicBezTo>
                    <a:cubicBezTo>
                      <a:pt x="401" y="64"/>
                      <a:pt x="401" y="64"/>
                      <a:pt x="401" y="64"/>
                    </a:cubicBezTo>
                    <a:cubicBezTo>
                      <a:pt x="435" y="87"/>
                      <a:pt x="445" y="133"/>
                      <a:pt x="422" y="168"/>
                    </a:cubicBezTo>
                    <a:lnTo>
                      <a:pt x="211" y="490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30" name="Freeform 157">
                <a:extLst>
                  <a:ext uri="{FF2B5EF4-FFF2-40B4-BE49-F238E27FC236}">
                    <a16:creationId xmlns:a16="http://schemas.microsoft.com/office/drawing/2014/main" id="{18E32285-1642-82CC-C980-F0ACC786F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1599"/>
                <a:ext cx="49" cy="49"/>
              </a:xfrm>
              <a:custGeom>
                <a:avLst/>
                <a:gdLst>
                  <a:gd name="T0" fmla="*/ 43 w 325"/>
                  <a:gd name="T1" fmla="*/ 36 h 326"/>
                  <a:gd name="T2" fmla="*/ 13 w 325"/>
                  <a:gd name="T3" fmla="*/ 42 h 326"/>
                  <a:gd name="T4" fmla="*/ 6 w 325"/>
                  <a:gd name="T5" fmla="*/ 13 h 326"/>
                  <a:gd name="T6" fmla="*/ 36 w 325"/>
                  <a:gd name="T7" fmla="*/ 6 h 326"/>
                  <a:gd name="T8" fmla="*/ 43 w 325"/>
                  <a:gd name="T9" fmla="*/ 36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5" h="326">
                    <a:moveTo>
                      <a:pt x="282" y="241"/>
                    </a:moveTo>
                    <a:cubicBezTo>
                      <a:pt x="239" y="307"/>
                      <a:pt x="150" y="326"/>
                      <a:pt x="84" y="282"/>
                    </a:cubicBezTo>
                    <a:cubicBezTo>
                      <a:pt x="18" y="239"/>
                      <a:pt x="0" y="150"/>
                      <a:pt x="43" y="84"/>
                    </a:cubicBezTo>
                    <a:cubicBezTo>
                      <a:pt x="86" y="18"/>
                      <a:pt x="175" y="0"/>
                      <a:pt x="241" y="43"/>
                    </a:cubicBezTo>
                    <a:cubicBezTo>
                      <a:pt x="307" y="87"/>
                      <a:pt x="325" y="175"/>
                      <a:pt x="282" y="241"/>
                    </a:cubicBezTo>
                    <a:close/>
                  </a:path>
                </a:pathLst>
              </a:custGeom>
              <a:solidFill>
                <a:srgbClr val="505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31" name="Freeform 158">
                <a:extLst>
                  <a:ext uri="{FF2B5EF4-FFF2-40B4-BE49-F238E27FC236}">
                    <a16:creationId xmlns:a16="http://schemas.microsoft.com/office/drawing/2014/main" id="{ECE7EE8F-A1C9-8653-ACBA-EF996A3F9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1557"/>
                <a:ext cx="66" cy="80"/>
              </a:xfrm>
              <a:custGeom>
                <a:avLst/>
                <a:gdLst>
                  <a:gd name="T0" fmla="*/ 31 w 444"/>
                  <a:gd name="T1" fmla="*/ 73 h 534"/>
                  <a:gd name="T2" fmla="*/ 16 w 444"/>
                  <a:gd name="T3" fmla="*/ 77 h 534"/>
                  <a:gd name="T4" fmla="*/ 7 w 444"/>
                  <a:gd name="T5" fmla="*/ 71 h 534"/>
                  <a:gd name="T6" fmla="*/ 3 w 444"/>
                  <a:gd name="T7" fmla="*/ 55 h 534"/>
                  <a:gd name="T8" fmla="*/ 35 w 444"/>
                  <a:gd name="T9" fmla="*/ 7 h 534"/>
                  <a:gd name="T10" fmla="*/ 50 w 444"/>
                  <a:gd name="T11" fmla="*/ 3 h 534"/>
                  <a:gd name="T12" fmla="*/ 59 w 444"/>
                  <a:gd name="T13" fmla="*/ 10 h 534"/>
                  <a:gd name="T14" fmla="*/ 63 w 444"/>
                  <a:gd name="T15" fmla="*/ 25 h 534"/>
                  <a:gd name="T16" fmla="*/ 31 w 444"/>
                  <a:gd name="T17" fmla="*/ 73 h 5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4" h="534">
                    <a:moveTo>
                      <a:pt x="210" y="490"/>
                    </a:moveTo>
                    <a:cubicBezTo>
                      <a:pt x="187" y="525"/>
                      <a:pt x="141" y="534"/>
                      <a:pt x="106" y="512"/>
                    </a:cubicBezTo>
                    <a:cubicBezTo>
                      <a:pt x="44" y="471"/>
                      <a:pt x="44" y="471"/>
                      <a:pt x="44" y="471"/>
                    </a:cubicBezTo>
                    <a:cubicBezTo>
                      <a:pt x="9" y="448"/>
                      <a:pt x="0" y="402"/>
                      <a:pt x="22" y="367"/>
                    </a:cubicBezTo>
                    <a:cubicBezTo>
                      <a:pt x="234" y="44"/>
                      <a:pt x="234" y="44"/>
                      <a:pt x="234" y="44"/>
                    </a:cubicBezTo>
                    <a:cubicBezTo>
                      <a:pt x="257" y="10"/>
                      <a:pt x="303" y="0"/>
                      <a:pt x="338" y="23"/>
                    </a:cubicBezTo>
                    <a:cubicBezTo>
                      <a:pt x="400" y="64"/>
                      <a:pt x="400" y="64"/>
                      <a:pt x="400" y="64"/>
                    </a:cubicBezTo>
                    <a:cubicBezTo>
                      <a:pt x="435" y="86"/>
                      <a:pt x="444" y="133"/>
                      <a:pt x="422" y="167"/>
                    </a:cubicBezTo>
                    <a:lnTo>
                      <a:pt x="210" y="490"/>
                    </a:lnTo>
                    <a:close/>
                  </a:path>
                </a:pathLst>
              </a:custGeom>
              <a:solidFill>
                <a:srgbClr val="D7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32" name="Freeform 159">
                <a:extLst>
                  <a:ext uri="{FF2B5EF4-FFF2-40B4-BE49-F238E27FC236}">
                    <a16:creationId xmlns:a16="http://schemas.microsoft.com/office/drawing/2014/main" id="{07E0F267-6F0F-DD48-D346-4AA77780D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1899"/>
                <a:ext cx="59" cy="48"/>
              </a:xfrm>
              <a:custGeom>
                <a:avLst/>
                <a:gdLst>
                  <a:gd name="T0" fmla="*/ 59 w 59"/>
                  <a:gd name="T1" fmla="*/ 24 h 48"/>
                  <a:gd name="T2" fmla="*/ 47 w 59"/>
                  <a:gd name="T3" fmla="*/ 48 h 48"/>
                  <a:gd name="T4" fmla="*/ 0 w 59"/>
                  <a:gd name="T5" fmla="*/ 24 h 48"/>
                  <a:gd name="T6" fmla="*/ 12 w 59"/>
                  <a:gd name="T7" fmla="*/ 0 h 48"/>
                  <a:gd name="T8" fmla="*/ 59 w 59"/>
                  <a:gd name="T9" fmla="*/ 2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48">
                    <a:moveTo>
                      <a:pt x="59" y="24"/>
                    </a:moveTo>
                    <a:lnTo>
                      <a:pt x="47" y="48"/>
                    </a:lnTo>
                    <a:lnTo>
                      <a:pt x="0" y="24"/>
                    </a:lnTo>
                    <a:lnTo>
                      <a:pt x="12" y="0"/>
                    </a:lnTo>
                    <a:lnTo>
                      <a:pt x="59" y="24"/>
                    </a:lnTo>
                    <a:close/>
                  </a:path>
                </a:pathLst>
              </a:custGeom>
              <a:solidFill>
                <a:srgbClr val="253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33" name="Freeform 160">
                <a:extLst>
                  <a:ext uri="{FF2B5EF4-FFF2-40B4-BE49-F238E27FC236}">
                    <a16:creationId xmlns:a16="http://schemas.microsoft.com/office/drawing/2014/main" id="{9B6A2D14-F127-E43F-8A6E-1C331E3322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6" y="1701"/>
                <a:ext cx="313" cy="313"/>
              </a:xfrm>
              <a:custGeom>
                <a:avLst/>
                <a:gdLst>
                  <a:gd name="T0" fmla="*/ 94 w 2092"/>
                  <a:gd name="T1" fmla="*/ 278 h 2092"/>
                  <a:gd name="T2" fmla="*/ 279 w 2092"/>
                  <a:gd name="T3" fmla="*/ 219 h 2092"/>
                  <a:gd name="T4" fmla="*/ 219 w 2092"/>
                  <a:gd name="T5" fmla="*/ 35 h 2092"/>
                  <a:gd name="T6" fmla="*/ 35 w 2092"/>
                  <a:gd name="T7" fmla="*/ 94 h 2092"/>
                  <a:gd name="T8" fmla="*/ 94 w 2092"/>
                  <a:gd name="T9" fmla="*/ 278 h 2092"/>
                  <a:gd name="T10" fmla="*/ 56 w 2092"/>
                  <a:gd name="T11" fmla="*/ 105 h 2092"/>
                  <a:gd name="T12" fmla="*/ 208 w 2092"/>
                  <a:gd name="T13" fmla="*/ 55 h 2092"/>
                  <a:gd name="T14" fmla="*/ 258 w 2092"/>
                  <a:gd name="T15" fmla="*/ 208 h 2092"/>
                  <a:gd name="T16" fmla="*/ 105 w 2092"/>
                  <a:gd name="T17" fmla="*/ 257 h 2092"/>
                  <a:gd name="T18" fmla="*/ 56 w 2092"/>
                  <a:gd name="T19" fmla="*/ 105 h 20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92" h="2092">
                    <a:moveTo>
                      <a:pt x="629" y="1861"/>
                    </a:moveTo>
                    <a:cubicBezTo>
                      <a:pt x="1079" y="2092"/>
                      <a:pt x="1631" y="1913"/>
                      <a:pt x="1862" y="1463"/>
                    </a:cubicBezTo>
                    <a:cubicBezTo>
                      <a:pt x="2092" y="1013"/>
                      <a:pt x="1914" y="461"/>
                      <a:pt x="1464" y="231"/>
                    </a:cubicBezTo>
                    <a:cubicBezTo>
                      <a:pt x="1014" y="0"/>
                      <a:pt x="462" y="178"/>
                      <a:pt x="231" y="628"/>
                    </a:cubicBezTo>
                    <a:cubicBezTo>
                      <a:pt x="0" y="1078"/>
                      <a:pt x="179" y="1630"/>
                      <a:pt x="629" y="1861"/>
                    </a:cubicBezTo>
                    <a:close/>
                    <a:moveTo>
                      <a:pt x="371" y="700"/>
                    </a:moveTo>
                    <a:cubicBezTo>
                      <a:pt x="562" y="327"/>
                      <a:pt x="1019" y="179"/>
                      <a:pt x="1392" y="370"/>
                    </a:cubicBezTo>
                    <a:cubicBezTo>
                      <a:pt x="1765" y="561"/>
                      <a:pt x="1913" y="1019"/>
                      <a:pt x="1722" y="1392"/>
                    </a:cubicBezTo>
                    <a:cubicBezTo>
                      <a:pt x="1531" y="1765"/>
                      <a:pt x="1073" y="1912"/>
                      <a:pt x="700" y="1721"/>
                    </a:cubicBezTo>
                    <a:cubicBezTo>
                      <a:pt x="327" y="1530"/>
                      <a:pt x="180" y="1073"/>
                      <a:pt x="371" y="700"/>
                    </a:cubicBezTo>
                    <a:close/>
                  </a:path>
                </a:pathLst>
              </a:custGeom>
              <a:solidFill>
                <a:srgbClr val="253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34" name="Freeform 161">
                <a:extLst>
                  <a:ext uri="{FF2B5EF4-FFF2-40B4-BE49-F238E27FC236}">
                    <a16:creationId xmlns:a16="http://schemas.microsoft.com/office/drawing/2014/main" id="{F9042B20-3F78-EDFA-FEA1-C2EFE8F53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1728"/>
                <a:ext cx="230" cy="181"/>
              </a:xfrm>
              <a:custGeom>
                <a:avLst/>
                <a:gdLst>
                  <a:gd name="T0" fmla="*/ 152 w 1542"/>
                  <a:gd name="T1" fmla="*/ 29 h 1213"/>
                  <a:gd name="T2" fmla="*/ 202 w 1542"/>
                  <a:gd name="T3" fmla="*/ 181 h 1213"/>
                  <a:gd name="T4" fmla="*/ 0 w 1542"/>
                  <a:gd name="T5" fmla="*/ 78 h 1213"/>
                  <a:gd name="T6" fmla="*/ 152 w 1542"/>
                  <a:gd name="T7" fmla="*/ 29 h 12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42" h="1213">
                    <a:moveTo>
                      <a:pt x="1021" y="191"/>
                    </a:moveTo>
                    <a:cubicBezTo>
                      <a:pt x="1394" y="382"/>
                      <a:pt x="1542" y="840"/>
                      <a:pt x="1351" y="1213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191" y="148"/>
                      <a:pt x="648" y="0"/>
                      <a:pt x="1021" y="191"/>
                    </a:cubicBezTo>
                    <a:close/>
                  </a:path>
                </a:pathLst>
              </a:custGeom>
              <a:solidFill>
                <a:srgbClr val="C9E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35" name="Freeform 162">
                <a:extLst>
                  <a:ext uri="{FF2B5EF4-FFF2-40B4-BE49-F238E27FC236}">
                    <a16:creationId xmlns:a16="http://schemas.microsoft.com/office/drawing/2014/main" id="{E2F8C528-0502-687B-47E7-706F85D4C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1806"/>
                <a:ext cx="231" cy="181"/>
              </a:xfrm>
              <a:custGeom>
                <a:avLst/>
                <a:gdLst>
                  <a:gd name="T0" fmla="*/ 29 w 1542"/>
                  <a:gd name="T1" fmla="*/ 0 h 1212"/>
                  <a:gd name="T2" fmla="*/ 231 w 1542"/>
                  <a:gd name="T3" fmla="*/ 103 h 1212"/>
                  <a:gd name="T4" fmla="*/ 78 w 1542"/>
                  <a:gd name="T5" fmla="*/ 152 h 1212"/>
                  <a:gd name="T6" fmla="*/ 29 w 1542"/>
                  <a:gd name="T7" fmla="*/ 0 h 12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42" h="1212">
                    <a:moveTo>
                      <a:pt x="191" y="0"/>
                    </a:moveTo>
                    <a:cubicBezTo>
                      <a:pt x="1542" y="692"/>
                      <a:pt x="1542" y="692"/>
                      <a:pt x="1542" y="692"/>
                    </a:cubicBezTo>
                    <a:cubicBezTo>
                      <a:pt x="1351" y="1065"/>
                      <a:pt x="893" y="1212"/>
                      <a:pt x="520" y="1021"/>
                    </a:cubicBezTo>
                    <a:cubicBezTo>
                      <a:pt x="147" y="830"/>
                      <a:pt x="0" y="373"/>
                      <a:pt x="191" y="0"/>
                    </a:cubicBezTo>
                    <a:close/>
                  </a:path>
                </a:pathLst>
              </a:custGeom>
              <a:solidFill>
                <a:srgbClr val="B4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36" name="Freeform 163">
                <a:extLst>
                  <a:ext uri="{FF2B5EF4-FFF2-40B4-BE49-F238E27FC236}">
                    <a16:creationId xmlns:a16="http://schemas.microsoft.com/office/drawing/2014/main" id="{B482DBD2-9A75-A9F7-B6CF-3903BF4E5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1749"/>
                <a:ext cx="127" cy="82"/>
              </a:xfrm>
              <a:custGeom>
                <a:avLst/>
                <a:gdLst>
                  <a:gd name="T0" fmla="*/ 121 w 847"/>
                  <a:gd name="T1" fmla="*/ 81 h 550"/>
                  <a:gd name="T2" fmla="*/ 126 w 847"/>
                  <a:gd name="T3" fmla="*/ 72 h 550"/>
                  <a:gd name="T4" fmla="*/ 88 w 847"/>
                  <a:gd name="T5" fmla="*/ 22 h 550"/>
                  <a:gd name="T6" fmla="*/ 5 w 847"/>
                  <a:gd name="T7" fmla="*/ 21 h 550"/>
                  <a:gd name="T8" fmla="*/ 2 w 847"/>
                  <a:gd name="T9" fmla="*/ 31 h 550"/>
                  <a:gd name="T10" fmla="*/ 12 w 847"/>
                  <a:gd name="T11" fmla="*/ 34 h 550"/>
                  <a:gd name="T12" fmla="*/ 81 w 847"/>
                  <a:gd name="T13" fmla="*/ 36 h 550"/>
                  <a:gd name="T14" fmla="*/ 111 w 847"/>
                  <a:gd name="T15" fmla="*/ 75 h 550"/>
                  <a:gd name="T16" fmla="*/ 120 w 847"/>
                  <a:gd name="T17" fmla="*/ 81 h 550"/>
                  <a:gd name="T18" fmla="*/ 121 w 847"/>
                  <a:gd name="T19" fmla="*/ 81 h 5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47" h="550">
                    <a:moveTo>
                      <a:pt x="804" y="545"/>
                    </a:moveTo>
                    <a:cubicBezTo>
                      <a:pt x="830" y="538"/>
                      <a:pt x="847" y="512"/>
                      <a:pt x="842" y="486"/>
                    </a:cubicBezTo>
                    <a:cubicBezTo>
                      <a:pt x="840" y="477"/>
                      <a:pt x="796" y="257"/>
                      <a:pt x="587" y="149"/>
                    </a:cubicBezTo>
                    <a:cubicBezTo>
                      <a:pt x="297" y="0"/>
                      <a:pt x="44" y="134"/>
                      <a:pt x="33" y="140"/>
                    </a:cubicBezTo>
                    <a:cubicBezTo>
                      <a:pt x="9" y="153"/>
                      <a:pt x="0" y="184"/>
                      <a:pt x="13" y="209"/>
                    </a:cubicBezTo>
                    <a:cubicBezTo>
                      <a:pt x="26" y="233"/>
                      <a:pt x="57" y="242"/>
                      <a:pt x="81" y="229"/>
                    </a:cubicBezTo>
                    <a:cubicBezTo>
                      <a:pt x="90" y="224"/>
                      <a:pt x="299" y="115"/>
                      <a:pt x="541" y="239"/>
                    </a:cubicBezTo>
                    <a:cubicBezTo>
                      <a:pt x="706" y="324"/>
                      <a:pt x="742" y="503"/>
                      <a:pt x="743" y="505"/>
                    </a:cubicBezTo>
                    <a:cubicBezTo>
                      <a:pt x="748" y="532"/>
                      <a:pt x="774" y="550"/>
                      <a:pt x="801" y="545"/>
                    </a:cubicBezTo>
                    <a:cubicBezTo>
                      <a:pt x="803" y="545"/>
                      <a:pt x="804" y="545"/>
                      <a:pt x="804" y="5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37" name="Freeform 164">
                <a:extLst>
                  <a:ext uri="{FF2B5EF4-FFF2-40B4-BE49-F238E27FC236}">
                    <a16:creationId xmlns:a16="http://schemas.microsoft.com/office/drawing/2014/main" id="{1B15705C-A8C7-3AC4-02B2-575CC8EF36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4" y="1727"/>
                <a:ext cx="259" cy="259"/>
              </a:xfrm>
              <a:custGeom>
                <a:avLst/>
                <a:gdLst>
                  <a:gd name="T0" fmla="*/ 16 w 1733"/>
                  <a:gd name="T1" fmla="*/ 158 h 1733"/>
                  <a:gd name="T2" fmla="*/ 101 w 1733"/>
                  <a:gd name="T3" fmla="*/ 16 h 1733"/>
                  <a:gd name="T4" fmla="*/ 243 w 1733"/>
                  <a:gd name="T5" fmla="*/ 101 h 1733"/>
                  <a:gd name="T6" fmla="*/ 158 w 1733"/>
                  <a:gd name="T7" fmla="*/ 243 h 1733"/>
                  <a:gd name="T8" fmla="*/ 16 w 1733"/>
                  <a:gd name="T9" fmla="*/ 158 h 1733"/>
                  <a:gd name="T10" fmla="*/ 21 w 1733"/>
                  <a:gd name="T11" fmla="*/ 157 h 1733"/>
                  <a:gd name="T12" fmla="*/ 157 w 1733"/>
                  <a:gd name="T13" fmla="*/ 238 h 1733"/>
                  <a:gd name="T14" fmla="*/ 238 w 1733"/>
                  <a:gd name="T15" fmla="*/ 102 h 1733"/>
                  <a:gd name="T16" fmla="*/ 102 w 1733"/>
                  <a:gd name="T17" fmla="*/ 21 h 1733"/>
                  <a:gd name="T18" fmla="*/ 21 w 1733"/>
                  <a:gd name="T19" fmla="*/ 157 h 17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33" h="1733">
                    <a:moveTo>
                      <a:pt x="106" y="1059"/>
                    </a:moveTo>
                    <a:cubicBezTo>
                      <a:pt x="0" y="639"/>
                      <a:pt x="255" y="212"/>
                      <a:pt x="674" y="106"/>
                    </a:cubicBezTo>
                    <a:cubicBezTo>
                      <a:pt x="1093" y="0"/>
                      <a:pt x="1521" y="254"/>
                      <a:pt x="1627" y="674"/>
                    </a:cubicBezTo>
                    <a:cubicBezTo>
                      <a:pt x="1733" y="1093"/>
                      <a:pt x="1478" y="1520"/>
                      <a:pt x="1059" y="1627"/>
                    </a:cubicBezTo>
                    <a:cubicBezTo>
                      <a:pt x="640" y="1733"/>
                      <a:pt x="212" y="1478"/>
                      <a:pt x="106" y="1059"/>
                    </a:cubicBezTo>
                    <a:close/>
                    <a:moveTo>
                      <a:pt x="142" y="1050"/>
                    </a:moveTo>
                    <a:cubicBezTo>
                      <a:pt x="243" y="1449"/>
                      <a:pt x="650" y="1692"/>
                      <a:pt x="1050" y="1591"/>
                    </a:cubicBezTo>
                    <a:cubicBezTo>
                      <a:pt x="1450" y="1490"/>
                      <a:pt x="1692" y="1082"/>
                      <a:pt x="1591" y="683"/>
                    </a:cubicBezTo>
                    <a:cubicBezTo>
                      <a:pt x="1490" y="283"/>
                      <a:pt x="1083" y="40"/>
                      <a:pt x="683" y="141"/>
                    </a:cubicBezTo>
                    <a:cubicBezTo>
                      <a:pt x="283" y="243"/>
                      <a:pt x="41" y="650"/>
                      <a:pt x="142" y="1050"/>
                    </a:cubicBezTo>
                    <a:close/>
                  </a:path>
                </a:pathLst>
              </a:custGeom>
              <a:solidFill>
                <a:srgbClr val="BC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38" name="Freeform 165">
                <a:extLst>
                  <a:ext uri="{FF2B5EF4-FFF2-40B4-BE49-F238E27FC236}">
                    <a16:creationId xmlns:a16="http://schemas.microsoft.com/office/drawing/2014/main" id="{736D0E3D-384E-81B9-13A1-8E5D05A4E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1912"/>
                <a:ext cx="47" cy="62"/>
              </a:xfrm>
              <a:custGeom>
                <a:avLst/>
                <a:gdLst>
                  <a:gd name="T0" fmla="*/ 47 w 312"/>
                  <a:gd name="T1" fmla="*/ 3 h 418"/>
                  <a:gd name="T2" fmla="*/ 44 w 312"/>
                  <a:gd name="T3" fmla="*/ 1 h 418"/>
                  <a:gd name="T4" fmla="*/ 31 w 312"/>
                  <a:gd name="T5" fmla="*/ 1 h 418"/>
                  <a:gd name="T6" fmla="*/ 5 w 312"/>
                  <a:gd name="T7" fmla="*/ 18 h 418"/>
                  <a:gd name="T8" fmla="*/ 5 w 312"/>
                  <a:gd name="T9" fmla="*/ 18 h 418"/>
                  <a:gd name="T10" fmla="*/ 5 w 312"/>
                  <a:gd name="T11" fmla="*/ 19 h 418"/>
                  <a:gd name="T12" fmla="*/ 6 w 312"/>
                  <a:gd name="T13" fmla="*/ 50 h 418"/>
                  <a:gd name="T14" fmla="*/ 13 w 312"/>
                  <a:gd name="T15" fmla="*/ 59 h 418"/>
                  <a:gd name="T16" fmla="*/ 18 w 312"/>
                  <a:gd name="T17" fmla="*/ 62 h 418"/>
                  <a:gd name="T18" fmla="*/ 18 w 312"/>
                  <a:gd name="T19" fmla="*/ 61 h 418"/>
                  <a:gd name="T20" fmla="*/ 47 w 312"/>
                  <a:gd name="T21" fmla="*/ 3 h 4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2" h="418">
                    <a:moveTo>
                      <a:pt x="312" y="18"/>
                    </a:moveTo>
                    <a:cubicBezTo>
                      <a:pt x="299" y="12"/>
                      <a:pt x="292" y="9"/>
                      <a:pt x="292" y="9"/>
                    </a:cubicBezTo>
                    <a:cubicBezTo>
                      <a:pt x="292" y="9"/>
                      <a:pt x="256" y="0"/>
                      <a:pt x="209" y="6"/>
                    </a:cubicBezTo>
                    <a:cubicBezTo>
                      <a:pt x="138" y="14"/>
                      <a:pt x="71" y="56"/>
                      <a:pt x="36" y="124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0" y="193"/>
                      <a:pt x="4" y="272"/>
                      <a:pt x="40" y="334"/>
                    </a:cubicBezTo>
                    <a:cubicBezTo>
                      <a:pt x="62" y="376"/>
                      <a:pt x="89" y="401"/>
                      <a:pt x="89" y="401"/>
                    </a:cubicBezTo>
                    <a:cubicBezTo>
                      <a:pt x="89" y="401"/>
                      <a:pt x="100" y="407"/>
                      <a:pt x="118" y="418"/>
                    </a:cubicBezTo>
                    <a:cubicBezTo>
                      <a:pt x="119" y="416"/>
                      <a:pt x="119" y="414"/>
                      <a:pt x="119" y="413"/>
                    </a:cubicBezTo>
                    <a:lnTo>
                      <a:pt x="312" y="18"/>
                    </a:lnTo>
                    <a:close/>
                  </a:path>
                </a:pathLst>
              </a:custGeom>
              <a:solidFill>
                <a:srgbClr val="F37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39" name="Freeform 166">
                <a:extLst>
                  <a:ext uri="{FF2B5EF4-FFF2-40B4-BE49-F238E27FC236}">
                    <a16:creationId xmlns:a16="http://schemas.microsoft.com/office/drawing/2014/main" id="{E7341CB0-F910-BF6C-0B44-938509584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1921"/>
                <a:ext cx="172" cy="134"/>
              </a:xfrm>
              <a:custGeom>
                <a:avLst/>
                <a:gdLst>
                  <a:gd name="T0" fmla="*/ 155 w 1154"/>
                  <a:gd name="T1" fmla="*/ 58 h 892"/>
                  <a:gd name="T2" fmla="*/ 151 w 1154"/>
                  <a:gd name="T3" fmla="*/ 55 h 892"/>
                  <a:gd name="T4" fmla="*/ 150 w 1154"/>
                  <a:gd name="T5" fmla="*/ 55 h 892"/>
                  <a:gd name="T6" fmla="*/ 149 w 1154"/>
                  <a:gd name="T7" fmla="*/ 54 h 892"/>
                  <a:gd name="T8" fmla="*/ 146 w 1154"/>
                  <a:gd name="T9" fmla="*/ 53 h 892"/>
                  <a:gd name="T10" fmla="*/ 30 w 1154"/>
                  <a:gd name="T11" fmla="*/ 0 h 892"/>
                  <a:gd name="T12" fmla="*/ 1 w 1154"/>
                  <a:gd name="T13" fmla="*/ 60 h 892"/>
                  <a:gd name="T14" fmla="*/ 0 w 1154"/>
                  <a:gd name="T15" fmla="*/ 61 h 892"/>
                  <a:gd name="T16" fmla="*/ 109 w 1154"/>
                  <a:gd name="T17" fmla="*/ 125 h 892"/>
                  <a:gd name="T18" fmla="*/ 111 w 1154"/>
                  <a:gd name="T19" fmla="*/ 127 h 892"/>
                  <a:gd name="T20" fmla="*/ 113 w 1154"/>
                  <a:gd name="T21" fmla="*/ 128 h 892"/>
                  <a:gd name="T22" fmla="*/ 114 w 1154"/>
                  <a:gd name="T23" fmla="*/ 128 h 892"/>
                  <a:gd name="T24" fmla="*/ 118 w 1154"/>
                  <a:gd name="T25" fmla="*/ 130 h 892"/>
                  <a:gd name="T26" fmla="*/ 153 w 1154"/>
                  <a:gd name="T27" fmla="*/ 126 h 892"/>
                  <a:gd name="T28" fmla="*/ 153 w 1154"/>
                  <a:gd name="T29" fmla="*/ 126 h 892"/>
                  <a:gd name="T30" fmla="*/ 158 w 1154"/>
                  <a:gd name="T31" fmla="*/ 122 h 892"/>
                  <a:gd name="T32" fmla="*/ 159 w 1154"/>
                  <a:gd name="T33" fmla="*/ 121 h 892"/>
                  <a:gd name="T34" fmla="*/ 163 w 1154"/>
                  <a:gd name="T35" fmla="*/ 116 h 892"/>
                  <a:gd name="T36" fmla="*/ 164 w 1154"/>
                  <a:gd name="T37" fmla="*/ 116 h 892"/>
                  <a:gd name="T38" fmla="*/ 167 w 1154"/>
                  <a:gd name="T39" fmla="*/ 110 h 892"/>
                  <a:gd name="T40" fmla="*/ 167 w 1154"/>
                  <a:gd name="T41" fmla="*/ 110 h 892"/>
                  <a:gd name="T42" fmla="*/ 167 w 1154"/>
                  <a:gd name="T43" fmla="*/ 110 h 892"/>
                  <a:gd name="T44" fmla="*/ 170 w 1154"/>
                  <a:gd name="T45" fmla="*/ 104 h 892"/>
                  <a:gd name="T46" fmla="*/ 170 w 1154"/>
                  <a:gd name="T47" fmla="*/ 103 h 892"/>
                  <a:gd name="T48" fmla="*/ 172 w 1154"/>
                  <a:gd name="T49" fmla="*/ 96 h 892"/>
                  <a:gd name="T50" fmla="*/ 172 w 1154"/>
                  <a:gd name="T51" fmla="*/ 96 h 892"/>
                  <a:gd name="T52" fmla="*/ 172 w 1154"/>
                  <a:gd name="T53" fmla="*/ 89 h 892"/>
                  <a:gd name="T54" fmla="*/ 172 w 1154"/>
                  <a:gd name="T55" fmla="*/ 89 h 892"/>
                  <a:gd name="T56" fmla="*/ 155 w 1154"/>
                  <a:gd name="T57" fmla="*/ 58 h 8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54" h="892">
                    <a:moveTo>
                      <a:pt x="1041" y="385"/>
                    </a:moveTo>
                    <a:cubicBezTo>
                      <a:pt x="1033" y="379"/>
                      <a:pt x="1024" y="373"/>
                      <a:pt x="1014" y="368"/>
                    </a:cubicBezTo>
                    <a:cubicBezTo>
                      <a:pt x="1011" y="366"/>
                      <a:pt x="1009" y="364"/>
                      <a:pt x="1006" y="363"/>
                    </a:cubicBezTo>
                    <a:cubicBezTo>
                      <a:pt x="1003" y="362"/>
                      <a:pt x="1001" y="361"/>
                      <a:pt x="998" y="360"/>
                    </a:cubicBezTo>
                    <a:cubicBezTo>
                      <a:pt x="992" y="357"/>
                      <a:pt x="986" y="354"/>
                      <a:pt x="980" y="351"/>
                    </a:cubicBezTo>
                    <a:cubicBezTo>
                      <a:pt x="841" y="289"/>
                      <a:pt x="413" y="95"/>
                      <a:pt x="202" y="0"/>
                    </a:cubicBezTo>
                    <a:cubicBezTo>
                      <a:pt x="8" y="397"/>
                      <a:pt x="8" y="397"/>
                      <a:pt x="8" y="397"/>
                    </a:cubicBezTo>
                    <a:cubicBezTo>
                      <a:pt x="6" y="402"/>
                      <a:pt x="3" y="404"/>
                      <a:pt x="0" y="408"/>
                    </a:cubicBezTo>
                    <a:cubicBezTo>
                      <a:pt x="202" y="526"/>
                      <a:pt x="600" y="758"/>
                      <a:pt x="730" y="835"/>
                    </a:cubicBezTo>
                    <a:cubicBezTo>
                      <a:pt x="735" y="838"/>
                      <a:pt x="741" y="841"/>
                      <a:pt x="747" y="845"/>
                    </a:cubicBezTo>
                    <a:cubicBezTo>
                      <a:pt x="750" y="846"/>
                      <a:pt x="752" y="848"/>
                      <a:pt x="755" y="849"/>
                    </a:cubicBezTo>
                    <a:cubicBezTo>
                      <a:pt x="757" y="851"/>
                      <a:pt x="760" y="852"/>
                      <a:pt x="763" y="853"/>
                    </a:cubicBezTo>
                    <a:cubicBezTo>
                      <a:pt x="773" y="858"/>
                      <a:pt x="783" y="862"/>
                      <a:pt x="793" y="865"/>
                    </a:cubicBezTo>
                    <a:cubicBezTo>
                      <a:pt x="872" y="892"/>
                      <a:pt x="958" y="880"/>
                      <a:pt x="1026" y="838"/>
                    </a:cubicBezTo>
                    <a:cubicBezTo>
                      <a:pt x="1027" y="837"/>
                      <a:pt x="1027" y="837"/>
                      <a:pt x="1028" y="836"/>
                    </a:cubicBezTo>
                    <a:cubicBezTo>
                      <a:pt x="1040" y="828"/>
                      <a:pt x="1052" y="820"/>
                      <a:pt x="1063" y="810"/>
                    </a:cubicBezTo>
                    <a:cubicBezTo>
                      <a:pt x="1064" y="809"/>
                      <a:pt x="1065" y="808"/>
                      <a:pt x="1066" y="806"/>
                    </a:cubicBezTo>
                    <a:cubicBezTo>
                      <a:pt x="1077" y="797"/>
                      <a:pt x="1087" y="786"/>
                      <a:pt x="1096" y="775"/>
                    </a:cubicBezTo>
                    <a:cubicBezTo>
                      <a:pt x="1097" y="773"/>
                      <a:pt x="1098" y="772"/>
                      <a:pt x="1099" y="770"/>
                    </a:cubicBezTo>
                    <a:cubicBezTo>
                      <a:pt x="1108" y="758"/>
                      <a:pt x="1116" y="746"/>
                      <a:pt x="1123" y="732"/>
                    </a:cubicBezTo>
                    <a:cubicBezTo>
                      <a:pt x="1123" y="732"/>
                      <a:pt x="1123" y="732"/>
                      <a:pt x="1123" y="732"/>
                    </a:cubicBezTo>
                    <a:cubicBezTo>
                      <a:pt x="1123" y="732"/>
                      <a:pt x="1123" y="732"/>
                      <a:pt x="1123" y="732"/>
                    </a:cubicBezTo>
                    <a:cubicBezTo>
                      <a:pt x="1130" y="718"/>
                      <a:pt x="1136" y="704"/>
                      <a:pt x="1140" y="690"/>
                    </a:cubicBezTo>
                    <a:cubicBezTo>
                      <a:pt x="1141" y="688"/>
                      <a:pt x="1142" y="686"/>
                      <a:pt x="1142" y="685"/>
                    </a:cubicBezTo>
                    <a:cubicBezTo>
                      <a:pt x="1146" y="671"/>
                      <a:pt x="1149" y="657"/>
                      <a:pt x="1151" y="642"/>
                    </a:cubicBezTo>
                    <a:cubicBezTo>
                      <a:pt x="1151" y="641"/>
                      <a:pt x="1152" y="639"/>
                      <a:pt x="1152" y="637"/>
                    </a:cubicBezTo>
                    <a:cubicBezTo>
                      <a:pt x="1153" y="623"/>
                      <a:pt x="1154" y="608"/>
                      <a:pt x="1153" y="594"/>
                    </a:cubicBezTo>
                    <a:cubicBezTo>
                      <a:pt x="1153" y="593"/>
                      <a:pt x="1153" y="592"/>
                      <a:pt x="1153" y="591"/>
                    </a:cubicBezTo>
                    <a:cubicBezTo>
                      <a:pt x="1149" y="511"/>
                      <a:pt x="1109" y="435"/>
                      <a:pt x="1041" y="385"/>
                    </a:cubicBezTo>
                    <a:close/>
                  </a:path>
                </a:pathLst>
              </a:custGeom>
              <a:solidFill>
                <a:srgbClr val="F37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40" name="Freeform 167">
                <a:extLst>
                  <a:ext uri="{FF2B5EF4-FFF2-40B4-BE49-F238E27FC236}">
                    <a16:creationId xmlns:a16="http://schemas.microsoft.com/office/drawing/2014/main" id="{84774FDF-B777-E934-719E-E9A786E46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915"/>
                <a:ext cx="44" cy="67"/>
              </a:xfrm>
              <a:custGeom>
                <a:avLst/>
                <a:gdLst>
                  <a:gd name="T0" fmla="*/ 44 w 293"/>
                  <a:gd name="T1" fmla="*/ 7 h 453"/>
                  <a:gd name="T2" fmla="*/ 29 w 293"/>
                  <a:gd name="T3" fmla="*/ 0 h 453"/>
                  <a:gd name="T4" fmla="*/ 0 w 293"/>
                  <a:gd name="T5" fmla="*/ 58 h 453"/>
                  <a:gd name="T6" fmla="*/ 0 w 293"/>
                  <a:gd name="T7" fmla="*/ 59 h 453"/>
                  <a:gd name="T8" fmla="*/ 14 w 293"/>
                  <a:gd name="T9" fmla="*/ 67 h 453"/>
                  <a:gd name="T10" fmla="*/ 15 w 293"/>
                  <a:gd name="T11" fmla="*/ 65 h 453"/>
                  <a:gd name="T12" fmla="*/ 44 w 293"/>
                  <a:gd name="T13" fmla="*/ 7 h 4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3" h="453">
                    <a:moveTo>
                      <a:pt x="293" y="45"/>
                    </a:moveTo>
                    <a:cubicBezTo>
                      <a:pt x="249" y="24"/>
                      <a:pt x="214" y="9"/>
                      <a:pt x="194" y="0"/>
                    </a:cubicBezTo>
                    <a:cubicBezTo>
                      <a:pt x="1" y="395"/>
                      <a:pt x="1" y="395"/>
                      <a:pt x="1" y="395"/>
                    </a:cubicBezTo>
                    <a:cubicBezTo>
                      <a:pt x="1" y="396"/>
                      <a:pt x="1" y="398"/>
                      <a:pt x="0" y="400"/>
                    </a:cubicBezTo>
                    <a:cubicBezTo>
                      <a:pt x="21" y="412"/>
                      <a:pt x="53" y="430"/>
                      <a:pt x="91" y="453"/>
                    </a:cubicBezTo>
                    <a:cubicBezTo>
                      <a:pt x="94" y="449"/>
                      <a:pt x="97" y="447"/>
                      <a:pt x="99" y="442"/>
                    </a:cubicBezTo>
                    <a:lnTo>
                      <a:pt x="293" y="45"/>
                    </a:lnTo>
                    <a:close/>
                  </a:path>
                </a:pathLst>
              </a:custGeom>
              <a:solidFill>
                <a:srgbClr val="253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41" name="Freeform 168">
                <a:extLst>
                  <a:ext uri="{FF2B5EF4-FFF2-40B4-BE49-F238E27FC236}">
                    <a16:creationId xmlns:a16="http://schemas.microsoft.com/office/drawing/2014/main" id="{DB5D9D20-69C4-3AEE-7C3C-7B95096D0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1466"/>
                <a:ext cx="414" cy="448"/>
              </a:xfrm>
              <a:custGeom>
                <a:avLst/>
                <a:gdLst>
                  <a:gd name="T0" fmla="*/ 209 w 2766"/>
                  <a:gd name="T1" fmla="*/ 168 h 2995"/>
                  <a:gd name="T2" fmla="*/ 216 w 2766"/>
                  <a:gd name="T3" fmla="*/ 95 h 2995"/>
                  <a:gd name="T4" fmla="*/ 203 w 2766"/>
                  <a:gd name="T5" fmla="*/ 60 h 2995"/>
                  <a:gd name="T6" fmla="*/ 155 w 2766"/>
                  <a:gd name="T7" fmla="*/ 0 h 2995"/>
                  <a:gd name="T8" fmla="*/ 73 w 2766"/>
                  <a:gd name="T9" fmla="*/ 54 h 2995"/>
                  <a:gd name="T10" fmla="*/ 73 w 2766"/>
                  <a:gd name="T11" fmla="*/ 53 h 2995"/>
                  <a:gd name="T12" fmla="*/ 72 w 2766"/>
                  <a:gd name="T13" fmla="*/ 54 h 2995"/>
                  <a:gd name="T14" fmla="*/ 70 w 2766"/>
                  <a:gd name="T15" fmla="*/ 55 h 2995"/>
                  <a:gd name="T16" fmla="*/ 70 w 2766"/>
                  <a:gd name="T17" fmla="*/ 55 h 2995"/>
                  <a:gd name="T18" fmla="*/ 0 w 2766"/>
                  <a:gd name="T19" fmla="*/ 124 h 2995"/>
                  <a:gd name="T20" fmla="*/ 48 w 2766"/>
                  <a:gd name="T21" fmla="*/ 184 h 2995"/>
                  <a:gd name="T22" fmla="*/ 79 w 2766"/>
                  <a:gd name="T23" fmla="*/ 204 h 2995"/>
                  <a:gd name="T24" fmla="*/ 152 w 2766"/>
                  <a:gd name="T25" fmla="*/ 214 h 2995"/>
                  <a:gd name="T26" fmla="*/ 188 w 2766"/>
                  <a:gd name="T27" fmla="*/ 239 h 2995"/>
                  <a:gd name="T28" fmla="*/ 205 w 2766"/>
                  <a:gd name="T29" fmla="*/ 280 h 2995"/>
                  <a:gd name="T30" fmla="*/ 198 w 2766"/>
                  <a:gd name="T31" fmla="*/ 353 h 2995"/>
                  <a:gd name="T32" fmla="*/ 211 w 2766"/>
                  <a:gd name="T33" fmla="*/ 388 h 2995"/>
                  <a:gd name="T34" fmla="*/ 259 w 2766"/>
                  <a:gd name="T35" fmla="*/ 448 h 2995"/>
                  <a:gd name="T36" fmla="*/ 341 w 2766"/>
                  <a:gd name="T37" fmla="*/ 394 h 2995"/>
                  <a:gd name="T38" fmla="*/ 341 w 2766"/>
                  <a:gd name="T39" fmla="*/ 395 h 2995"/>
                  <a:gd name="T40" fmla="*/ 342 w 2766"/>
                  <a:gd name="T41" fmla="*/ 394 h 2995"/>
                  <a:gd name="T42" fmla="*/ 344 w 2766"/>
                  <a:gd name="T43" fmla="*/ 393 h 2995"/>
                  <a:gd name="T44" fmla="*/ 343 w 2766"/>
                  <a:gd name="T45" fmla="*/ 393 h 2995"/>
                  <a:gd name="T46" fmla="*/ 414 w 2766"/>
                  <a:gd name="T47" fmla="*/ 324 h 2995"/>
                  <a:gd name="T48" fmla="*/ 366 w 2766"/>
                  <a:gd name="T49" fmla="*/ 264 h 2995"/>
                  <a:gd name="T50" fmla="*/ 335 w 2766"/>
                  <a:gd name="T51" fmla="*/ 244 h 2995"/>
                  <a:gd name="T52" fmla="*/ 262 w 2766"/>
                  <a:gd name="T53" fmla="*/ 234 h 2995"/>
                  <a:gd name="T54" fmla="*/ 226 w 2766"/>
                  <a:gd name="T55" fmla="*/ 209 h 2995"/>
                  <a:gd name="T56" fmla="*/ 209 w 2766"/>
                  <a:gd name="T57" fmla="*/ 168 h 299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766" h="2995">
                    <a:moveTo>
                      <a:pt x="1396" y="1124"/>
                    </a:moveTo>
                    <a:cubicBezTo>
                      <a:pt x="1396" y="1124"/>
                      <a:pt x="1447" y="764"/>
                      <a:pt x="1444" y="637"/>
                    </a:cubicBezTo>
                    <a:cubicBezTo>
                      <a:pt x="1442" y="510"/>
                      <a:pt x="1356" y="400"/>
                      <a:pt x="1356" y="400"/>
                    </a:cubicBezTo>
                    <a:cubicBezTo>
                      <a:pt x="1037" y="0"/>
                      <a:pt x="1037" y="0"/>
                      <a:pt x="1037" y="0"/>
                    </a:cubicBezTo>
                    <a:cubicBezTo>
                      <a:pt x="487" y="359"/>
                      <a:pt x="487" y="359"/>
                      <a:pt x="487" y="359"/>
                    </a:cubicBezTo>
                    <a:cubicBezTo>
                      <a:pt x="486" y="357"/>
                      <a:pt x="486" y="357"/>
                      <a:pt x="486" y="357"/>
                    </a:cubicBezTo>
                    <a:cubicBezTo>
                      <a:pt x="479" y="364"/>
                      <a:pt x="479" y="364"/>
                      <a:pt x="479" y="364"/>
                    </a:cubicBezTo>
                    <a:cubicBezTo>
                      <a:pt x="470" y="370"/>
                      <a:pt x="470" y="370"/>
                      <a:pt x="470" y="370"/>
                    </a:cubicBezTo>
                    <a:cubicBezTo>
                      <a:pt x="471" y="371"/>
                      <a:pt x="471" y="371"/>
                      <a:pt x="471" y="371"/>
                    </a:cubicBezTo>
                    <a:cubicBezTo>
                      <a:pt x="0" y="828"/>
                      <a:pt x="0" y="828"/>
                      <a:pt x="0" y="828"/>
                    </a:cubicBezTo>
                    <a:cubicBezTo>
                      <a:pt x="318" y="1228"/>
                      <a:pt x="318" y="1228"/>
                      <a:pt x="318" y="1228"/>
                    </a:cubicBezTo>
                    <a:cubicBezTo>
                      <a:pt x="318" y="1228"/>
                      <a:pt x="406" y="1336"/>
                      <a:pt x="530" y="1366"/>
                    </a:cubicBezTo>
                    <a:cubicBezTo>
                      <a:pt x="653" y="1397"/>
                      <a:pt x="1015" y="1428"/>
                      <a:pt x="1015" y="1428"/>
                    </a:cubicBezTo>
                    <a:cubicBezTo>
                      <a:pt x="1015" y="1428"/>
                      <a:pt x="1123" y="1437"/>
                      <a:pt x="1258" y="1597"/>
                    </a:cubicBezTo>
                    <a:cubicBezTo>
                      <a:pt x="1384" y="1764"/>
                      <a:pt x="1369" y="1871"/>
                      <a:pt x="1369" y="1871"/>
                    </a:cubicBezTo>
                    <a:cubicBezTo>
                      <a:pt x="1369" y="1871"/>
                      <a:pt x="1318" y="2231"/>
                      <a:pt x="1321" y="2358"/>
                    </a:cubicBezTo>
                    <a:cubicBezTo>
                      <a:pt x="1324" y="2486"/>
                      <a:pt x="1409" y="2595"/>
                      <a:pt x="1409" y="2595"/>
                    </a:cubicBezTo>
                    <a:cubicBezTo>
                      <a:pt x="1728" y="2995"/>
                      <a:pt x="1728" y="2995"/>
                      <a:pt x="1728" y="2995"/>
                    </a:cubicBezTo>
                    <a:cubicBezTo>
                      <a:pt x="2278" y="2637"/>
                      <a:pt x="2278" y="2637"/>
                      <a:pt x="2278" y="2637"/>
                    </a:cubicBezTo>
                    <a:cubicBezTo>
                      <a:pt x="2279" y="2638"/>
                      <a:pt x="2279" y="2638"/>
                      <a:pt x="2279" y="2638"/>
                    </a:cubicBezTo>
                    <a:cubicBezTo>
                      <a:pt x="2287" y="2631"/>
                      <a:pt x="2287" y="2631"/>
                      <a:pt x="2287" y="2631"/>
                    </a:cubicBezTo>
                    <a:cubicBezTo>
                      <a:pt x="2295" y="2625"/>
                      <a:pt x="2295" y="2625"/>
                      <a:pt x="2295" y="2625"/>
                    </a:cubicBezTo>
                    <a:cubicBezTo>
                      <a:pt x="2294" y="2624"/>
                      <a:pt x="2294" y="2624"/>
                      <a:pt x="2294" y="2624"/>
                    </a:cubicBezTo>
                    <a:cubicBezTo>
                      <a:pt x="2766" y="2167"/>
                      <a:pt x="2766" y="2167"/>
                      <a:pt x="2766" y="2167"/>
                    </a:cubicBezTo>
                    <a:cubicBezTo>
                      <a:pt x="2447" y="1768"/>
                      <a:pt x="2447" y="1768"/>
                      <a:pt x="2447" y="1768"/>
                    </a:cubicBezTo>
                    <a:cubicBezTo>
                      <a:pt x="2447" y="1768"/>
                      <a:pt x="2359" y="1660"/>
                      <a:pt x="2236" y="1629"/>
                    </a:cubicBezTo>
                    <a:cubicBezTo>
                      <a:pt x="2112" y="1598"/>
                      <a:pt x="1750" y="1567"/>
                      <a:pt x="1750" y="1567"/>
                    </a:cubicBezTo>
                    <a:cubicBezTo>
                      <a:pt x="1750" y="1567"/>
                      <a:pt x="1642" y="1558"/>
                      <a:pt x="1507" y="1398"/>
                    </a:cubicBezTo>
                    <a:cubicBezTo>
                      <a:pt x="1381" y="1231"/>
                      <a:pt x="1396" y="1124"/>
                      <a:pt x="1396" y="1124"/>
                    </a:cubicBezTo>
                    <a:close/>
                  </a:path>
                </a:pathLst>
              </a:custGeom>
              <a:solidFill>
                <a:srgbClr val="EC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42" name="Freeform 169">
                <a:extLst>
                  <a:ext uri="{FF2B5EF4-FFF2-40B4-BE49-F238E27FC236}">
                    <a16:creationId xmlns:a16="http://schemas.microsoft.com/office/drawing/2014/main" id="{3AE7E11E-9307-5664-C63E-056EDB54E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513"/>
                <a:ext cx="103" cy="90"/>
              </a:xfrm>
              <a:custGeom>
                <a:avLst/>
                <a:gdLst>
                  <a:gd name="T0" fmla="*/ 3 w 689"/>
                  <a:gd name="T1" fmla="*/ 66 h 603"/>
                  <a:gd name="T2" fmla="*/ 3 w 689"/>
                  <a:gd name="T3" fmla="*/ 76 h 603"/>
                  <a:gd name="T4" fmla="*/ 11 w 689"/>
                  <a:gd name="T5" fmla="*/ 86 h 603"/>
                  <a:gd name="T6" fmla="*/ 20 w 689"/>
                  <a:gd name="T7" fmla="*/ 88 h 603"/>
                  <a:gd name="T8" fmla="*/ 103 w 689"/>
                  <a:gd name="T9" fmla="*/ 22 h 603"/>
                  <a:gd name="T10" fmla="*/ 86 w 689"/>
                  <a:gd name="T11" fmla="*/ 0 h 603"/>
                  <a:gd name="T12" fmla="*/ 3 w 689"/>
                  <a:gd name="T13" fmla="*/ 66 h 6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9" h="603">
                    <a:moveTo>
                      <a:pt x="17" y="443"/>
                    </a:moveTo>
                    <a:cubicBezTo>
                      <a:pt x="0" y="456"/>
                      <a:pt x="1" y="485"/>
                      <a:pt x="18" y="507"/>
                    </a:cubicBezTo>
                    <a:cubicBezTo>
                      <a:pt x="72" y="574"/>
                      <a:pt x="72" y="574"/>
                      <a:pt x="72" y="574"/>
                    </a:cubicBezTo>
                    <a:cubicBezTo>
                      <a:pt x="89" y="596"/>
                      <a:pt x="117" y="603"/>
                      <a:pt x="134" y="590"/>
                    </a:cubicBezTo>
                    <a:cubicBezTo>
                      <a:pt x="689" y="147"/>
                      <a:pt x="689" y="147"/>
                      <a:pt x="689" y="147"/>
                    </a:cubicBezTo>
                    <a:cubicBezTo>
                      <a:pt x="572" y="0"/>
                      <a:pt x="572" y="0"/>
                      <a:pt x="572" y="0"/>
                    </a:cubicBezTo>
                    <a:lnTo>
                      <a:pt x="17" y="443"/>
                    </a:lnTo>
                    <a:close/>
                  </a:path>
                </a:pathLst>
              </a:custGeom>
              <a:solidFill>
                <a:srgbClr val="4E59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43" name="Freeform 170">
                <a:extLst>
                  <a:ext uri="{FF2B5EF4-FFF2-40B4-BE49-F238E27FC236}">
                    <a16:creationId xmlns:a16="http://schemas.microsoft.com/office/drawing/2014/main" id="{46083D8C-1B12-B3B7-A97E-5B76485A3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1444"/>
                <a:ext cx="103" cy="91"/>
              </a:xfrm>
              <a:custGeom>
                <a:avLst/>
                <a:gdLst>
                  <a:gd name="T0" fmla="*/ 100 w 689"/>
                  <a:gd name="T1" fmla="*/ 14 h 603"/>
                  <a:gd name="T2" fmla="*/ 92 w 689"/>
                  <a:gd name="T3" fmla="*/ 4 h 603"/>
                  <a:gd name="T4" fmla="*/ 83 w 689"/>
                  <a:gd name="T5" fmla="*/ 2 h 603"/>
                  <a:gd name="T6" fmla="*/ 0 w 689"/>
                  <a:gd name="T7" fmla="*/ 69 h 603"/>
                  <a:gd name="T8" fmla="*/ 17 w 689"/>
                  <a:gd name="T9" fmla="*/ 91 h 603"/>
                  <a:gd name="T10" fmla="*/ 100 w 689"/>
                  <a:gd name="T11" fmla="*/ 24 h 603"/>
                  <a:gd name="T12" fmla="*/ 100 w 689"/>
                  <a:gd name="T13" fmla="*/ 14 h 6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9" h="603">
                    <a:moveTo>
                      <a:pt x="671" y="96"/>
                    </a:moveTo>
                    <a:cubicBezTo>
                      <a:pt x="618" y="29"/>
                      <a:pt x="618" y="29"/>
                      <a:pt x="618" y="29"/>
                    </a:cubicBezTo>
                    <a:cubicBezTo>
                      <a:pt x="600" y="7"/>
                      <a:pt x="572" y="0"/>
                      <a:pt x="555" y="13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117" y="603"/>
                      <a:pt x="117" y="603"/>
                      <a:pt x="117" y="603"/>
                    </a:cubicBezTo>
                    <a:cubicBezTo>
                      <a:pt x="672" y="161"/>
                      <a:pt x="672" y="161"/>
                      <a:pt x="672" y="161"/>
                    </a:cubicBezTo>
                    <a:cubicBezTo>
                      <a:pt x="689" y="147"/>
                      <a:pt x="689" y="118"/>
                      <a:pt x="671" y="96"/>
                    </a:cubicBezTo>
                    <a:close/>
                  </a:path>
                </a:pathLst>
              </a:custGeom>
              <a:solidFill>
                <a:srgbClr val="2E3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44" name="Freeform 171">
                <a:extLst>
                  <a:ext uri="{FF2B5EF4-FFF2-40B4-BE49-F238E27FC236}">
                    <a16:creationId xmlns:a16="http://schemas.microsoft.com/office/drawing/2014/main" id="{4AEC7E8D-2B5D-E270-D676-444E123B9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" y="1777"/>
                <a:ext cx="103" cy="90"/>
              </a:xfrm>
              <a:custGeom>
                <a:avLst/>
                <a:gdLst>
                  <a:gd name="T0" fmla="*/ 100 w 689"/>
                  <a:gd name="T1" fmla="*/ 24 h 603"/>
                  <a:gd name="T2" fmla="*/ 100 w 689"/>
                  <a:gd name="T3" fmla="*/ 14 h 603"/>
                  <a:gd name="T4" fmla="*/ 92 w 689"/>
                  <a:gd name="T5" fmla="*/ 4 h 603"/>
                  <a:gd name="T6" fmla="*/ 83 w 689"/>
                  <a:gd name="T7" fmla="*/ 2 h 603"/>
                  <a:gd name="T8" fmla="*/ 0 w 689"/>
                  <a:gd name="T9" fmla="*/ 68 h 603"/>
                  <a:gd name="T10" fmla="*/ 17 w 689"/>
                  <a:gd name="T11" fmla="*/ 90 h 603"/>
                  <a:gd name="T12" fmla="*/ 100 w 689"/>
                  <a:gd name="T13" fmla="*/ 24 h 6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9" h="603">
                    <a:moveTo>
                      <a:pt x="672" y="160"/>
                    </a:moveTo>
                    <a:cubicBezTo>
                      <a:pt x="689" y="147"/>
                      <a:pt x="689" y="118"/>
                      <a:pt x="671" y="96"/>
                    </a:cubicBezTo>
                    <a:cubicBezTo>
                      <a:pt x="617" y="29"/>
                      <a:pt x="617" y="29"/>
                      <a:pt x="617" y="29"/>
                    </a:cubicBezTo>
                    <a:cubicBezTo>
                      <a:pt x="600" y="7"/>
                      <a:pt x="572" y="0"/>
                      <a:pt x="555" y="13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117" y="603"/>
                      <a:pt x="117" y="603"/>
                      <a:pt x="117" y="603"/>
                    </a:cubicBezTo>
                    <a:lnTo>
                      <a:pt x="672" y="160"/>
                    </a:lnTo>
                    <a:close/>
                  </a:path>
                </a:pathLst>
              </a:custGeom>
              <a:solidFill>
                <a:srgbClr val="2E3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45" name="Freeform 172">
                <a:extLst>
                  <a:ext uri="{FF2B5EF4-FFF2-40B4-BE49-F238E27FC236}">
                    <a16:creationId xmlns:a16="http://schemas.microsoft.com/office/drawing/2014/main" id="{4C106BEF-B198-4726-73CE-A3CF65D92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" y="1845"/>
                <a:ext cx="103" cy="90"/>
              </a:xfrm>
              <a:custGeom>
                <a:avLst/>
                <a:gdLst>
                  <a:gd name="T0" fmla="*/ 3 w 689"/>
                  <a:gd name="T1" fmla="*/ 76 h 603"/>
                  <a:gd name="T2" fmla="*/ 11 w 689"/>
                  <a:gd name="T3" fmla="*/ 86 h 603"/>
                  <a:gd name="T4" fmla="*/ 20 w 689"/>
                  <a:gd name="T5" fmla="*/ 88 h 603"/>
                  <a:gd name="T6" fmla="*/ 103 w 689"/>
                  <a:gd name="T7" fmla="*/ 22 h 603"/>
                  <a:gd name="T8" fmla="*/ 86 w 689"/>
                  <a:gd name="T9" fmla="*/ 0 h 603"/>
                  <a:gd name="T10" fmla="*/ 3 w 689"/>
                  <a:gd name="T11" fmla="*/ 66 h 603"/>
                  <a:gd name="T12" fmla="*/ 3 w 689"/>
                  <a:gd name="T13" fmla="*/ 76 h 6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9" h="603">
                    <a:moveTo>
                      <a:pt x="18" y="507"/>
                    </a:moveTo>
                    <a:cubicBezTo>
                      <a:pt x="72" y="574"/>
                      <a:pt x="72" y="574"/>
                      <a:pt x="72" y="574"/>
                    </a:cubicBezTo>
                    <a:cubicBezTo>
                      <a:pt x="89" y="596"/>
                      <a:pt x="117" y="603"/>
                      <a:pt x="134" y="590"/>
                    </a:cubicBezTo>
                    <a:cubicBezTo>
                      <a:pt x="689" y="147"/>
                      <a:pt x="689" y="147"/>
                      <a:pt x="689" y="147"/>
                    </a:cubicBezTo>
                    <a:cubicBezTo>
                      <a:pt x="572" y="0"/>
                      <a:pt x="572" y="0"/>
                      <a:pt x="572" y="0"/>
                    </a:cubicBezTo>
                    <a:cubicBezTo>
                      <a:pt x="17" y="443"/>
                      <a:pt x="17" y="443"/>
                      <a:pt x="17" y="443"/>
                    </a:cubicBezTo>
                    <a:cubicBezTo>
                      <a:pt x="0" y="456"/>
                      <a:pt x="1" y="485"/>
                      <a:pt x="18" y="507"/>
                    </a:cubicBezTo>
                    <a:close/>
                  </a:path>
                </a:pathLst>
              </a:custGeom>
              <a:solidFill>
                <a:srgbClr val="4E59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46" name="Freeform 173">
                <a:extLst>
                  <a:ext uri="{FF2B5EF4-FFF2-40B4-BE49-F238E27FC236}">
                    <a16:creationId xmlns:a16="http://schemas.microsoft.com/office/drawing/2014/main" id="{56CA1398-D9D5-133D-406A-EE7141D72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4" y="1571"/>
                <a:ext cx="134" cy="88"/>
              </a:xfrm>
              <a:custGeom>
                <a:avLst/>
                <a:gdLst>
                  <a:gd name="T0" fmla="*/ 0 w 892"/>
                  <a:gd name="T1" fmla="*/ 50 h 589"/>
                  <a:gd name="T2" fmla="*/ 54 w 892"/>
                  <a:gd name="T3" fmla="*/ 82 h 589"/>
                  <a:gd name="T4" fmla="*/ 134 w 892"/>
                  <a:gd name="T5" fmla="*/ 88 h 589"/>
                  <a:gd name="T6" fmla="*/ 64 w 892"/>
                  <a:gd name="T7" fmla="*/ 0 h 589"/>
                  <a:gd name="T8" fmla="*/ 0 w 892"/>
                  <a:gd name="T9" fmla="*/ 50 h 5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2" h="589">
                    <a:moveTo>
                      <a:pt x="0" y="338"/>
                    </a:moveTo>
                    <a:cubicBezTo>
                      <a:pt x="22" y="364"/>
                      <a:pt x="167" y="523"/>
                      <a:pt x="359" y="549"/>
                    </a:cubicBezTo>
                    <a:cubicBezTo>
                      <a:pt x="573" y="578"/>
                      <a:pt x="892" y="589"/>
                      <a:pt x="892" y="589"/>
                    </a:cubicBezTo>
                    <a:cubicBezTo>
                      <a:pt x="423" y="0"/>
                      <a:pt x="423" y="0"/>
                      <a:pt x="423" y="0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E3A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47" name="Freeform 174">
                <a:extLst>
                  <a:ext uri="{FF2B5EF4-FFF2-40B4-BE49-F238E27FC236}">
                    <a16:creationId xmlns:a16="http://schemas.microsoft.com/office/drawing/2014/main" id="{352C5232-9347-641F-7511-55799E559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1521"/>
                <a:ext cx="85" cy="138"/>
              </a:xfrm>
              <a:custGeom>
                <a:avLst/>
                <a:gdLst>
                  <a:gd name="T0" fmla="*/ 63 w 567"/>
                  <a:gd name="T1" fmla="*/ 0 h 926"/>
                  <a:gd name="T2" fmla="*/ 82 w 567"/>
                  <a:gd name="T3" fmla="*/ 59 h 926"/>
                  <a:gd name="T4" fmla="*/ 70 w 567"/>
                  <a:gd name="T5" fmla="*/ 138 h 926"/>
                  <a:gd name="T6" fmla="*/ 0 w 567"/>
                  <a:gd name="T7" fmla="*/ 50 h 926"/>
                  <a:gd name="T8" fmla="*/ 63 w 567"/>
                  <a:gd name="T9" fmla="*/ 0 h 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7" h="926">
                    <a:moveTo>
                      <a:pt x="423" y="0"/>
                    </a:moveTo>
                    <a:cubicBezTo>
                      <a:pt x="444" y="28"/>
                      <a:pt x="567" y="204"/>
                      <a:pt x="549" y="397"/>
                    </a:cubicBezTo>
                    <a:cubicBezTo>
                      <a:pt x="530" y="612"/>
                      <a:pt x="469" y="926"/>
                      <a:pt x="469" y="926"/>
                    </a:cubicBezTo>
                    <a:cubicBezTo>
                      <a:pt x="0" y="337"/>
                      <a:pt x="0" y="337"/>
                      <a:pt x="0" y="337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CD9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48" name="Freeform 175">
                <a:extLst>
                  <a:ext uri="{FF2B5EF4-FFF2-40B4-BE49-F238E27FC236}">
                    <a16:creationId xmlns:a16="http://schemas.microsoft.com/office/drawing/2014/main" id="{C7C37C89-5521-3597-6FA6-4BC1E093E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1732"/>
                <a:ext cx="133" cy="88"/>
              </a:xfrm>
              <a:custGeom>
                <a:avLst/>
                <a:gdLst>
                  <a:gd name="T0" fmla="*/ 133 w 893"/>
                  <a:gd name="T1" fmla="*/ 38 h 588"/>
                  <a:gd name="T2" fmla="*/ 80 w 893"/>
                  <a:gd name="T3" fmla="*/ 6 h 588"/>
                  <a:gd name="T4" fmla="*/ 0 w 893"/>
                  <a:gd name="T5" fmla="*/ 0 h 588"/>
                  <a:gd name="T6" fmla="*/ 70 w 893"/>
                  <a:gd name="T7" fmla="*/ 88 h 588"/>
                  <a:gd name="T8" fmla="*/ 133 w 893"/>
                  <a:gd name="T9" fmla="*/ 38 h 5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3" h="588">
                    <a:moveTo>
                      <a:pt x="893" y="251"/>
                    </a:moveTo>
                    <a:cubicBezTo>
                      <a:pt x="870" y="225"/>
                      <a:pt x="726" y="66"/>
                      <a:pt x="534" y="40"/>
                    </a:cubicBezTo>
                    <a:cubicBezTo>
                      <a:pt x="320" y="11"/>
                      <a:pt x="0" y="0"/>
                      <a:pt x="0" y="0"/>
                    </a:cubicBezTo>
                    <a:cubicBezTo>
                      <a:pt x="470" y="588"/>
                      <a:pt x="470" y="588"/>
                      <a:pt x="470" y="588"/>
                    </a:cubicBezTo>
                    <a:lnTo>
                      <a:pt x="893" y="251"/>
                    </a:lnTo>
                    <a:close/>
                  </a:path>
                </a:pathLst>
              </a:custGeom>
              <a:solidFill>
                <a:srgbClr val="CD9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49" name="Freeform 176">
                <a:extLst>
                  <a:ext uri="{FF2B5EF4-FFF2-40B4-BE49-F238E27FC236}">
                    <a16:creationId xmlns:a16="http://schemas.microsoft.com/office/drawing/2014/main" id="{8D00CEFE-432A-E871-BC37-ACA4B1857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1" y="1732"/>
                <a:ext cx="85" cy="139"/>
              </a:xfrm>
              <a:custGeom>
                <a:avLst/>
                <a:gdLst>
                  <a:gd name="T0" fmla="*/ 21 w 567"/>
                  <a:gd name="T1" fmla="*/ 139 h 926"/>
                  <a:gd name="T2" fmla="*/ 3 w 567"/>
                  <a:gd name="T3" fmla="*/ 79 h 926"/>
                  <a:gd name="T4" fmla="*/ 15 w 567"/>
                  <a:gd name="T5" fmla="*/ 0 h 926"/>
                  <a:gd name="T6" fmla="*/ 85 w 567"/>
                  <a:gd name="T7" fmla="*/ 88 h 926"/>
                  <a:gd name="T8" fmla="*/ 21 w 567"/>
                  <a:gd name="T9" fmla="*/ 139 h 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7" h="926">
                    <a:moveTo>
                      <a:pt x="143" y="926"/>
                    </a:moveTo>
                    <a:cubicBezTo>
                      <a:pt x="123" y="898"/>
                      <a:pt x="0" y="722"/>
                      <a:pt x="17" y="529"/>
                    </a:cubicBezTo>
                    <a:cubicBezTo>
                      <a:pt x="36" y="314"/>
                      <a:pt x="97" y="0"/>
                      <a:pt x="97" y="0"/>
                    </a:cubicBezTo>
                    <a:cubicBezTo>
                      <a:pt x="567" y="588"/>
                      <a:pt x="567" y="588"/>
                      <a:pt x="567" y="588"/>
                    </a:cubicBezTo>
                    <a:lnTo>
                      <a:pt x="143" y="926"/>
                    </a:lnTo>
                    <a:close/>
                  </a:path>
                </a:pathLst>
              </a:custGeom>
              <a:solidFill>
                <a:srgbClr val="E3A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50" name="Freeform 177">
                <a:extLst>
                  <a:ext uri="{FF2B5EF4-FFF2-40B4-BE49-F238E27FC236}">
                    <a16:creationId xmlns:a16="http://schemas.microsoft.com/office/drawing/2014/main" id="{8829881E-532D-B57A-B070-CC4264D85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4" y="1667"/>
                <a:ext cx="5" cy="6"/>
              </a:xfrm>
              <a:custGeom>
                <a:avLst/>
                <a:gdLst>
                  <a:gd name="T0" fmla="*/ 4 w 34"/>
                  <a:gd name="T1" fmla="*/ 2 h 40"/>
                  <a:gd name="T2" fmla="*/ 0 w 34"/>
                  <a:gd name="T3" fmla="*/ 1 h 40"/>
                  <a:gd name="T4" fmla="*/ 4 w 34"/>
                  <a:gd name="T5" fmla="*/ 6 h 40"/>
                  <a:gd name="T6" fmla="*/ 4 w 34"/>
                  <a:gd name="T7" fmla="*/ 2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40">
                    <a:moveTo>
                      <a:pt x="26" y="12"/>
                    </a:moveTo>
                    <a:cubicBezTo>
                      <a:pt x="19" y="3"/>
                      <a:pt x="7" y="0"/>
                      <a:pt x="0" y="6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34" y="34"/>
                      <a:pt x="34" y="22"/>
                      <a:pt x="26" y="12"/>
                    </a:cubicBezTo>
                    <a:close/>
                  </a:path>
                </a:pathLst>
              </a:custGeom>
              <a:solidFill>
                <a:srgbClr val="CD9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51" name="Freeform 178">
                <a:extLst>
                  <a:ext uri="{FF2B5EF4-FFF2-40B4-BE49-F238E27FC236}">
                    <a16:creationId xmlns:a16="http://schemas.microsoft.com/office/drawing/2014/main" id="{DB31328D-0EA4-6C0C-EE71-B8D61309E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1668"/>
                <a:ext cx="5" cy="6"/>
              </a:xfrm>
              <a:custGeom>
                <a:avLst/>
                <a:gdLst>
                  <a:gd name="T0" fmla="*/ 1 w 34"/>
                  <a:gd name="T1" fmla="*/ 4 h 39"/>
                  <a:gd name="T2" fmla="*/ 5 w 34"/>
                  <a:gd name="T3" fmla="*/ 5 h 39"/>
                  <a:gd name="T4" fmla="*/ 1 w 34"/>
                  <a:gd name="T5" fmla="*/ 0 h 39"/>
                  <a:gd name="T6" fmla="*/ 1 w 34"/>
                  <a:gd name="T7" fmla="*/ 4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39">
                    <a:moveTo>
                      <a:pt x="7" y="27"/>
                    </a:moveTo>
                    <a:cubicBezTo>
                      <a:pt x="15" y="36"/>
                      <a:pt x="27" y="39"/>
                      <a:pt x="34" y="3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5"/>
                      <a:pt x="0" y="18"/>
                      <a:pt x="7" y="27"/>
                    </a:cubicBezTo>
                    <a:close/>
                  </a:path>
                </a:pathLst>
              </a:custGeom>
              <a:solidFill>
                <a:srgbClr val="E3A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52" name="Freeform 179">
                <a:extLst>
                  <a:ext uri="{FF2B5EF4-FFF2-40B4-BE49-F238E27FC236}">
                    <a16:creationId xmlns:a16="http://schemas.microsoft.com/office/drawing/2014/main" id="{887B62F8-9C9F-93B3-2D58-FF0C6925A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1690"/>
                <a:ext cx="5" cy="6"/>
              </a:xfrm>
              <a:custGeom>
                <a:avLst/>
                <a:gdLst>
                  <a:gd name="T0" fmla="*/ 1 w 34"/>
                  <a:gd name="T1" fmla="*/ 4 h 39"/>
                  <a:gd name="T2" fmla="*/ 5 w 34"/>
                  <a:gd name="T3" fmla="*/ 5 h 39"/>
                  <a:gd name="T4" fmla="*/ 1 w 34"/>
                  <a:gd name="T5" fmla="*/ 0 h 39"/>
                  <a:gd name="T6" fmla="*/ 1 w 34"/>
                  <a:gd name="T7" fmla="*/ 4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39">
                    <a:moveTo>
                      <a:pt x="8" y="27"/>
                    </a:moveTo>
                    <a:cubicBezTo>
                      <a:pt x="15" y="36"/>
                      <a:pt x="27" y="39"/>
                      <a:pt x="34" y="3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5"/>
                      <a:pt x="0" y="18"/>
                      <a:pt x="8" y="27"/>
                    </a:cubicBezTo>
                    <a:close/>
                  </a:path>
                </a:pathLst>
              </a:custGeom>
              <a:solidFill>
                <a:srgbClr val="E3A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53" name="Freeform 180">
                <a:extLst>
                  <a:ext uri="{FF2B5EF4-FFF2-40B4-BE49-F238E27FC236}">
                    <a16:creationId xmlns:a16="http://schemas.microsoft.com/office/drawing/2014/main" id="{4E70D519-73D5-9A6C-4B0C-6C4C37AF3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" y="1689"/>
                <a:ext cx="6" cy="6"/>
              </a:xfrm>
              <a:custGeom>
                <a:avLst/>
                <a:gdLst>
                  <a:gd name="T0" fmla="*/ 5 w 35"/>
                  <a:gd name="T1" fmla="*/ 2 h 40"/>
                  <a:gd name="T2" fmla="*/ 0 w 35"/>
                  <a:gd name="T3" fmla="*/ 1 h 40"/>
                  <a:gd name="T4" fmla="*/ 5 w 35"/>
                  <a:gd name="T5" fmla="*/ 6 h 40"/>
                  <a:gd name="T6" fmla="*/ 5 w 35"/>
                  <a:gd name="T7" fmla="*/ 2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40">
                    <a:moveTo>
                      <a:pt x="27" y="12"/>
                    </a:moveTo>
                    <a:cubicBezTo>
                      <a:pt x="19" y="3"/>
                      <a:pt x="7" y="0"/>
                      <a:pt x="0" y="6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35" y="34"/>
                      <a:pt x="34" y="22"/>
                      <a:pt x="27" y="12"/>
                    </a:cubicBezTo>
                    <a:close/>
                  </a:path>
                </a:pathLst>
              </a:custGeom>
              <a:solidFill>
                <a:srgbClr val="CD9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54" name="Freeform 181">
                <a:extLst>
                  <a:ext uri="{FF2B5EF4-FFF2-40B4-BE49-F238E27FC236}">
                    <a16:creationId xmlns:a16="http://schemas.microsoft.com/office/drawing/2014/main" id="{81DD3F10-13CB-16AD-6756-8C7FBC9F6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1712"/>
                <a:ext cx="6" cy="6"/>
              </a:xfrm>
              <a:custGeom>
                <a:avLst/>
                <a:gdLst>
                  <a:gd name="T0" fmla="*/ 5 w 34"/>
                  <a:gd name="T1" fmla="*/ 2 h 40"/>
                  <a:gd name="T2" fmla="*/ 0 w 34"/>
                  <a:gd name="T3" fmla="*/ 1 h 40"/>
                  <a:gd name="T4" fmla="*/ 5 w 34"/>
                  <a:gd name="T5" fmla="*/ 6 h 40"/>
                  <a:gd name="T6" fmla="*/ 5 w 34"/>
                  <a:gd name="T7" fmla="*/ 2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40">
                    <a:moveTo>
                      <a:pt x="26" y="12"/>
                    </a:moveTo>
                    <a:cubicBezTo>
                      <a:pt x="19" y="3"/>
                      <a:pt x="7" y="0"/>
                      <a:pt x="0" y="5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34" y="34"/>
                      <a:pt x="34" y="22"/>
                      <a:pt x="26" y="12"/>
                    </a:cubicBezTo>
                    <a:close/>
                  </a:path>
                </a:pathLst>
              </a:custGeom>
              <a:solidFill>
                <a:srgbClr val="CD9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55" name="Freeform 182">
                <a:extLst>
                  <a:ext uri="{FF2B5EF4-FFF2-40B4-BE49-F238E27FC236}">
                    <a16:creationId xmlns:a16="http://schemas.microsoft.com/office/drawing/2014/main" id="{93227371-AF3E-F962-1C50-B5F418290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" y="1713"/>
                <a:ext cx="5" cy="6"/>
              </a:xfrm>
              <a:custGeom>
                <a:avLst/>
                <a:gdLst>
                  <a:gd name="T0" fmla="*/ 1 w 35"/>
                  <a:gd name="T1" fmla="*/ 4 h 40"/>
                  <a:gd name="T2" fmla="*/ 5 w 35"/>
                  <a:gd name="T3" fmla="*/ 5 h 40"/>
                  <a:gd name="T4" fmla="*/ 1 w 35"/>
                  <a:gd name="T5" fmla="*/ 0 h 40"/>
                  <a:gd name="T6" fmla="*/ 1 w 35"/>
                  <a:gd name="T7" fmla="*/ 4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40">
                    <a:moveTo>
                      <a:pt x="8" y="28"/>
                    </a:moveTo>
                    <a:cubicBezTo>
                      <a:pt x="16" y="37"/>
                      <a:pt x="28" y="40"/>
                      <a:pt x="35" y="3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6"/>
                      <a:pt x="1" y="19"/>
                      <a:pt x="8" y="28"/>
                    </a:cubicBezTo>
                    <a:close/>
                  </a:path>
                </a:pathLst>
              </a:custGeom>
              <a:solidFill>
                <a:srgbClr val="E3A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56" name="Freeform 183">
                <a:extLst>
                  <a:ext uri="{FF2B5EF4-FFF2-40B4-BE49-F238E27FC236}">
                    <a16:creationId xmlns:a16="http://schemas.microsoft.com/office/drawing/2014/main" id="{01011BB0-9E46-11F4-869D-FFAB46F93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2129"/>
                <a:ext cx="208" cy="511"/>
              </a:xfrm>
              <a:custGeom>
                <a:avLst/>
                <a:gdLst>
                  <a:gd name="T0" fmla="*/ 6 w 1389"/>
                  <a:gd name="T1" fmla="*/ 0 h 3423"/>
                  <a:gd name="T2" fmla="*/ 0 w 1389"/>
                  <a:gd name="T3" fmla="*/ 20 h 3423"/>
                  <a:gd name="T4" fmla="*/ 0 w 1389"/>
                  <a:gd name="T5" fmla="*/ 486 h 3423"/>
                  <a:gd name="T6" fmla="*/ 10 w 1389"/>
                  <a:gd name="T7" fmla="*/ 511 h 3423"/>
                  <a:gd name="T8" fmla="*/ 191 w 1389"/>
                  <a:gd name="T9" fmla="*/ 274 h 3423"/>
                  <a:gd name="T10" fmla="*/ 192 w 1389"/>
                  <a:gd name="T11" fmla="*/ 274 h 3423"/>
                  <a:gd name="T12" fmla="*/ 192 w 1389"/>
                  <a:gd name="T13" fmla="*/ 274 h 3423"/>
                  <a:gd name="T14" fmla="*/ 208 w 1389"/>
                  <a:gd name="T15" fmla="*/ 254 h 3423"/>
                  <a:gd name="T16" fmla="*/ 191 w 1389"/>
                  <a:gd name="T17" fmla="*/ 233 h 3423"/>
                  <a:gd name="T18" fmla="*/ 191 w 1389"/>
                  <a:gd name="T19" fmla="*/ 233 h 3423"/>
                  <a:gd name="T20" fmla="*/ 190 w 1389"/>
                  <a:gd name="T21" fmla="*/ 233 h 3423"/>
                  <a:gd name="T22" fmla="*/ 6 w 1389"/>
                  <a:gd name="T23" fmla="*/ 0 h 34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89" h="3423">
                    <a:moveTo>
                      <a:pt x="39" y="0"/>
                    </a:moveTo>
                    <a:cubicBezTo>
                      <a:pt x="15" y="39"/>
                      <a:pt x="0" y="83"/>
                      <a:pt x="0" y="131"/>
                    </a:cubicBezTo>
                    <a:cubicBezTo>
                      <a:pt x="0" y="3256"/>
                      <a:pt x="0" y="3256"/>
                      <a:pt x="0" y="3256"/>
                    </a:cubicBezTo>
                    <a:cubicBezTo>
                      <a:pt x="0" y="3319"/>
                      <a:pt x="25" y="3376"/>
                      <a:pt x="65" y="3423"/>
                    </a:cubicBezTo>
                    <a:cubicBezTo>
                      <a:pt x="1277" y="1838"/>
                      <a:pt x="1277" y="1838"/>
                      <a:pt x="1277" y="1838"/>
                    </a:cubicBezTo>
                    <a:cubicBezTo>
                      <a:pt x="1279" y="1833"/>
                      <a:pt x="1279" y="1833"/>
                      <a:pt x="1279" y="1833"/>
                    </a:cubicBezTo>
                    <a:cubicBezTo>
                      <a:pt x="1283" y="1838"/>
                      <a:pt x="1283" y="1838"/>
                      <a:pt x="1283" y="1838"/>
                    </a:cubicBezTo>
                    <a:cubicBezTo>
                      <a:pt x="1389" y="1700"/>
                      <a:pt x="1389" y="1700"/>
                      <a:pt x="1389" y="1700"/>
                    </a:cubicBezTo>
                    <a:cubicBezTo>
                      <a:pt x="1277" y="1559"/>
                      <a:pt x="1277" y="1559"/>
                      <a:pt x="1277" y="1559"/>
                    </a:cubicBezTo>
                    <a:cubicBezTo>
                      <a:pt x="1274" y="1564"/>
                      <a:pt x="1274" y="1564"/>
                      <a:pt x="1274" y="1564"/>
                    </a:cubicBezTo>
                    <a:cubicBezTo>
                      <a:pt x="1272" y="1559"/>
                      <a:pt x="1272" y="1559"/>
                      <a:pt x="1272" y="1559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179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57" name="Freeform 184">
                <a:extLst>
                  <a:ext uri="{FF2B5EF4-FFF2-40B4-BE49-F238E27FC236}">
                    <a16:creationId xmlns:a16="http://schemas.microsoft.com/office/drawing/2014/main" id="{B42A25C0-3A6A-8398-3D4C-D19971838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" y="2129"/>
                <a:ext cx="218" cy="511"/>
              </a:xfrm>
              <a:custGeom>
                <a:avLst/>
                <a:gdLst>
                  <a:gd name="T0" fmla="*/ 218 w 1465"/>
                  <a:gd name="T1" fmla="*/ 511 h 3423"/>
                  <a:gd name="T2" fmla="*/ 0 w 1465"/>
                  <a:gd name="T3" fmla="*/ 252 h 3423"/>
                  <a:gd name="T4" fmla="*/ 214 w 1465"/>
                  <a:gd name="T5" fmla="*/ 0 h 3423"/>
                  <a:gd name="T6" fmla="*/ 218 w 1465"/>
                  <a:gd name="T7" fmla="*/ 511 h 34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65" h="3423">
                    <a:moveTo>
                      <a:pt x="1465" y="3423"/>
                    </a:moveTo>
                    <a:cubicBezTo>
                      <a:pt x="1465" y="3423"/>
                      <a:pt x="0" y="1909"/>
                      <a:pt x="0" y="1687"/>
                    </a:cubicBezTo>
                    <a:cubicBezTo>
                      <a:pt x="0" y="1464"/>
                      <a:pt x="1439" y="0"/>
                      <a:pt x="1439" y="0"/>
                    </a:cubicBezTo>
                    <a:lnTo>
                      <a:pt x="1465" y="3423"/>
                    </a:lnTo>
                    <a:close/>
                  </a:path>
                </a:pathLst>
              </a:custGeom>
              <a:solidFill>
                <a:srgbClr val="179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58" name="Rectangle 185">
                <a:extLst>
                  <a:ext uri="{FF2B5EF4-FFF2-40B4-BE49-F238E27FC236}">
                    <a16:creationId xmlns:a16="http://schemas.microsoft.com/office/drawing/2014/main" id="{A62B3DD3-4F61-78FA-B4B3-D5902C48E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4" y="2214"/>
                <a:ext cx="384" cy="3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35059" name="Rectangle 186">
                <a:extLst>
                  <a:ext uri="{FF2B5EF4-FFF2-40B4-BE49-F238E27FC236}">
                    <a16:creationId xmlns:a16="http://schemas.microsoft.com/office/drawing/2014/main" id="{DE777FF0-7EC8-1A8E-12EE-FF443609E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8" y="2238"/>
                <a:ext cx="17" cy="282"/>
              </a:xfrm>
              <a:prstGeom prst="rect">
                <a:avLst/>
              </a:prstGeom>
              <a:solidFill>
                <a:srgbClr val="FFD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35060" name="Rectangle 187">
                <a:extLst>
                  <a:ext uri="{FF2B5EF4-FFF2-40B4-BE49-F238E27FC236}">
                    <a16:creationId xmlns:a16="http://schemas.microsoft.com/office/drawing/2014/main" id="{3D21E0D1-B965-E712-C5D8-8425E87FA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238"/>
                <a:ext cx="18" cy="282"/>
              </a:xfrm>
              <a:prstGeom prst="rect">
                <a:avLst/>
              </a:prstGeom>
              <a:solidFill>
                <a:srgbClr val="FFD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35061" name="Rectangle 188">
                <a:extLst>
                  <a:ext uri="{FF2B5EF4-FFF2-40B4-BE49-F238E27FC236}">
                    <a16:creationId xmlns:a16="http://schemas.microsoft.com/office/drawing/2014/main" id="{9FF7E609-526C-C2F6-E19C-5151305A7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7" y="2238"/>
                <a:ext cx="17" cy="282"/>
              </a:xfrm>
              <a:prstGeom prst="rect">
                <a:avLst/>
              </a:prstGeom>
              <a:solidFill>
                <a:srgbClr val="FFD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35062" name="Rectangle 189">
                <a:extLst>
                  <a:ext uri="{FF2B5EF4-FFF2-40B4-BE49-F238E27FC236}">
                    <a16:creationId xmlns:a16="http://schemas.microsoft.com/office/drawing/2014/main" id="{F23ECA30-F203-ADB9-9F64-13AFADA6E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2238"/>
                <a:ext cx="17" cy="282"/>
              </a:xfrm>
              <a:prstGeom prst="rect">
                <a:avLst/>
              </a:prstGeom>
              <a:solidFill>
                <a:srgbClr val="FFD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35063" name="Rectangle 190">
                <a:extLst>
                  <a:ext uri="{FF2B5EF4-FFF2-40B4-BE49-F238E27FC236}">
                    <a16:creationId xmlns:a16="http://schemas.microsoft.com/office/drawing/2014/main" id="{6D16E680-320B-E02D-D0FC-5368102CE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2238"/>
                <a:ext cx="17" cy="282"/>
              </a:xfrm>
              <a:prstGeom prst="rect">
                <a:avLst/>
              </a:prstGeom>
              <a:solidFill>
                <a:srgbClr val="FFD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35064" name="Rectangle 191">
                <a:extLst>
                  <a:ext uri="{FF2B5EF4-FFF2-40B4-BE49-F238E27FC236}">
                    <a16:creationId xmlns:a16="http://schemas.microsoft.com/office/drawing/2014/main" id="{3497940D-28A6-7C62-D71C-2A572FB87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2" y="2238"/>
                <a:ext cx="17" cy="282"/>
              </a:xfrm>
              <a:prstGeom prst="rect">
                <a:avLst/>
              </a:prstGeom>
              <a:solidFill>
                <a:srgbClr val="FFD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35065" name="Freeform 192">
                <a:extLst>
                  <a:ext uri="{FF2B5EF4-FFF2-40B4-BE49-F238E27FC236}">
                    <a16:creationId xmlns:a16="http://schemas.microsoft.com/office/drawing/2014/main" id="{4B5239BA-FFCA-FE5A-DE65-1CCE0F526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2417"/>
                <a:ext cx="6" cy="7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7 h 7"/>
                  <a:gd name="T4" fmla="*/ 5 w 6"/>
                  <a:gd name="T5" fmla="*/ 0 h 7"/>
                  <a:gd name="T6" fmla="*/ 6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3BA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66" name="Freeform 193">
                <a:extLst>
                  <a:ext uri="{FF2B5EF4-FFF2-40B4-BE49-F238E27FC236}">
                    <a16:creationId xmlns:a16="http://schemas.microsoft.com/office/drawing/2014/main" id="{5925BC0B-5FE4-4EC0-E361-DD3370D93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2424"/>
                <a:ext cx="51" cy="66"/>
              </a:xfrm>
              <a:custGeom>
                <a:avLst/>
                <a:gdLst>
                  <a:gd name="T0" fmla="*/ 0 w 51"/>
                  <a:gd name="T1" fmla="*/ 66 h 66"/>
                  <a:gd name="T2" fmla="*/ 0 w 51"/>
                  <a:gd name="T3" fmla="*/ 66 h 66"/>
                  <a:gd name="T4" fmla="*/ 51 w 51"/>
                  <a:gd name="T5" fmla="*/ 0 h 66"/>
                  <a:gd name="T6" fmla="*/ 0 w 51"/>
                  <a:gd name="T7" fmla="*/ 66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66">
                    <a:moveTo>
                      <a:pt x="0" y="66"/>
                    </a:moveTo>
                    <a:lnTo>
                      <a:pt x="0" y="66"/>
                    </a:lnTo>
                    <a:lnTo>
                      <a:pt x="51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59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67" name="Freeform 194">
                <a:extLst>
                  <a:ext uri="{FF2B5EF4-FFF2-40B4-BE49-F238E27FC236}">
                    <a16:creationId xmlns:a16="http://schemas.microsoft.com/office/drawing/2014/main" id="{0E43578D-92DC-9E8F-607F-AA5D7DB5A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" y="2404"/>
                <a:ext cx="332" cy="253"/>
              </a:xfrm>
              <a:custGeom>
                <a:avLst/>
                <a:gdLst>
                  <a:gd name="T0" fmla="*/ 171 w 2220"/>
                  <a:gd name="T1" fmla="*/ 13 h 1698"/>
                  <a:gd name="T2" fmla="*/ 171 w 2220"/>
                  <a:gd name="T3" fmla="*/ 13 h 1698"/>
                  <a:gd name="T4" fmla="*/ 166 w 2220"/>
                  <a:gd name="T5" fmla="*/ 20 h 1698"/>
                  <a:gd name="T6" fmla="*/ 115 w 2220"/>
                  <a:gd name="T7" fmla="*/ 87 h 1698"/>
                  <a:gd name="T8" fmla="*/ 0 w 2220"/>
                  <a:gd name="T9" fmla="*/ 236 h 1698"/>
                  <a:gd name="T10" fmla="*/ 38 w 2220"/>
                  <a:gd name="T11" fmla="*/ 253 h 1698"/>
                  <a:gd name="T12" fmla="*/ 297 w 2220"/>
                  <a:gd name="T13" fmla="*/ 253 h 1698"/>
                  <a:gd name="T14" fmla="*/ 332 w 2220"/>
                  <a:gd name="T15" fmla="*/ 240 h 1698"/>
                  <a:gd name="T16" fmla="*/ 215 w 2220"/>
                  <a:gd name="T17" fmla="*/ 54 h 1698"/>
                  <a:gd name="T18" fmla="*/ 181 w 2220"/>
                  <a:gd name="T19" fmla="*/ 0 h 1698"/>
                  <a:gd name="T20" fmla="*/ 171 w 2220"/>
                  <a:gd name="T21" fmla="*/ 13 h 16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20" h="1698">
                    <a:moveTo>
                      <a:pt x="1145" y="89"/>
                    </a:moveTo>
                    <a:cubicBezTo>
                      <a:pt x="1144" y="90"/>
                      <a:pt x="1144" y="90"/>
                      <a:pt x="1144" y="90"/>
                    </a:cubicBezTo>
                    <a:cubicBezTo>
                      <a:pt x="1108" y="137"/>
                      <a:pt x="1108" y="137"/>
                      <a:pt x="1108" y="137"/>
                    </a:cubicBezTo>
                    <a:cubicBezTo>
                      <a:pt x="768" y="581"/>
                      <a:pt x="768" y="581"/>
                      <a:pt x="768" y="581"/>
                    </a:cubicBezTo>
                    <a:cubicBezTo>
                      <a:pt x="0" y="1585"/>
                      <a:pt x="0" y="1585"/>
                      <a:pt x="0" y="1585"/>
                    </a:cubicBezTo>
                    <a:cubicBezTo>
                      <a:pt x="58" y="1653"/>
                      <a:pt x="150" y="1698"/>
                      <a:pt x="254" y="1698"/>
                    </a:cubicBezTo>
                    <a:cubicBezTo>
                      <a:pt x="1989" y="1698"/>
                      <a:pt x="1989" y="1698"/>
                      <a:pt x="1989" y="1698"/>
                    </a:cubicBezTo>
                    <a:cubicBezTo>
                      <a:pt x="2080" y="1698"/>
                      <a:pt x="2162" y="1664"/>
                      <a:pt x="2220" y="1611"/>
                    </a:cubicBezTo>
                    <a:cubicBezTo>
                      <a:pt x="1440" y="364"/>
                      <a:pt x="1440" y="364"/>
                      <a:pt x="1440" y="364"/>
                    </a:cubicBezTo>
                    <a:cubicBezTo>
                      <a:pt x="1213" y="0"/>
                      <a:pt x="1213" y="0"/>
                      <a:pt x="1213" y="0"/>
                    </a:cubicBezTo>
                    <a:lnTo>
                      <a:pt x="1145" y="89"/>
                    </a:lnTo>
                    <a:close/>
                  </a:path>
                </a:pathLst>
              </a:custGeom>
              <a:solidFill>
                <a:srgbClr val="EE8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68" name="Freeform 195">
                <a:extLst>
                  <a:ext uri="{FF2B5EF4-FFF2-40B4-BE49-F238E27FC236}">
                    <a16:creationId xmlns:a16="http://schemas.microsoft.com/office/drawing/2014/main" id="{1DAD6312-4687-F300-DA22-EAC9198EA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2106"/>
                <a:ext cx="337" cy="256"/>
              </a:xfrm>
              <a:custGeom>
                <a:avLst/>
                <a:gdLst>
                  <a:gd name="T0" fmla="*/ 0 w 2258"/>
                  <a:gd name="T1" fmla="*/ 22 h 1709"/>
                  <a:gd name="T2" fmla="*/ 138 w 2258"/>
                  <a:gd name="T3" fmla="*/ 197 h 1709"/>
                  <a:gd name="T4" fmla="*/ 167 w 2258"/>
                  <a:gd name="T5" fmla="*/ 234 h 1709"/>
                  <a:gd name="T6" fmla="*/ 182 w 2258"/>
                  <a:gd name="T7" fmla="*/ 253 h 1709"/>
                  <a:gd name="T8" fmla="*/ 184 w 2258"/>
                  <a:gd name="T9" fmla="*/ 256 h 1709"/>
                  <a:gd name="T10" fmla="*/ 226 w 2258"/>
                  <a:gd name="T11" fmla="*/ 190 h 1709"/>
                  <a:gd name="T12" fmla="*/ 337 w 2258"/>
                  <a:gd name="T13" fmla="*/ 15 h 1709"/>
                  <a:gd name="T14" fmla="*/ 301 w 2258"/>
                  <a:gd name="T15" fmla="*/ 0 h 1709"/>
                  <a:gd name="T16" fmla="*/ 42 w 2258"/>
                  <a:gd name="T17" fmla="*/ 0 h 1709"/>
                  <a:gd name="T18" fmla="*/ 0 w 2258"/>
                  <a:gd name="T19" fmla="*/ 22 h 17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58" h="1709">
                    <a:moveTo>
                      <a:pt x="0" y="150"/>
                    </a:moveTo>
                    <a:cubicBezTo>
                      <a:pt x="923" y="1316"/>
                      <a:pt x="923" y="1316"/>
                      <a:pt x="923" y="1316"/>
                    </a:cubicBezTo>
                    <a:cubicBezTo>
                      <a:pt x="1118" y="1562"/>
                      <a:pt x="1118" y="1562"/>
                      <a:pt x="1118" y="1562"/>
                    </a:cubicBezTo>
                    <a:cubicBezTo>
                      <a:pt x="1217" y="1688"/>
                      <a:pt x="1217" y="1688"/>
                      <a:pt x="1217" y="1688"/>
                    </a:cubicBezTo>
                    <a:cubicBezTo>
                      <a:pt x="1233" y="1709"/>
                      <a:pt x="1233" y="1709"/>
                      <a:pt x="1233" y="1709"/>
                    </a:cubicBezTo>
                    <a:cubicBezTo>
                      <a:pt x="1515" y="1267"/>
                      <a:pt x="1515" y="1267"/>
                      <a:pt x="1515" y="1267"/>
                    </a:cubicBezTo>
                    <a:cubicBezTo>
                      <a:pt x="2258" y="101"/>
                      <a:pt x="2258" y="101"/>
                      <a:pt x="2258" y="101"/>
                    </a:cubicBezTo>
                    <a:cubicBezTo>
                      <a:pt x="2199" y="40"/>
                      <a:pt x="2113" y="0"/>
                      <a:pt x="2015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158" y="0"/>
                      <a:pt x="54" y="61"/>
                      <a:pt x="0" y="150"/>
                    </a:cubicBezTo>
                    <a:close/>
                  </a:path>
                </a:pathLst>
              </a:custGeom>
              <a:solidFill>
                <a:srgbClr val="EE8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69" name="Freeform 196">
                <a:extLst>
                  <a:ext uri="{FF2B5EF4-FFF2-40B4-BE49-F238E27FC236}">
                    <a16:creationId xmlns:a16="http://schemas.microsoft.com/office/drawing/2014/main" id="{D6BF6052-42A6-309C-B967-7D9637DDE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2122"/>
                <a:ext cx="173" cy="522"/>
              </a:xfrm>
              <a:custGeom>
                <a:avLst/>
                <a:gdLst>
                  <a:gd name="T0" fmla="*/ 51 w 1163"/>
                  <a:gd name="T1" fmla="*/ 174 h 3498"/>
                  <a:gd name="T2" fmla="*/ 9 w 1163"/>
                  <a:gd name="T3" fmla="*/ 240 h 3498"/>
                  <a:gd name="T4" fmla="*/ 7 w 1163"/>
                  <a:gd name="T5" fmla="*/ 237 h 3498"/>
                  <a:gd name="T6" fmla="*/ 18 w 1163"/>
                  <a:gd name="T7" fmla="*/ 263 h 3498"/>
                  <a:gd name="T8" fmla="*/ 0 w 1163"/>
                  <a:gd name="T9" fmla="*/ 295 h 3498"/>
                  <a:gd name="T10" fmla="*/ 10 w 1163"/>
                  <a:gd name="T11" fmla="*/ 282 h 3498"/>
                  <a:gd name="T12" fmla="*/ 44 w 1163"/>
                  <a:gd name="T13" fmla="*/ 336 h 3498"/>
                  <a:gd name="T14" fmla="*/ 160 w 1163"/>
                  <a:gd name="T15" fmla="*/ 522 h 3498"/>
                  <a:gd name="T16" fmla="*/ 173 w 1163"/>
                  <a:gd name="T17" fmla="*/ 493 h 3498"/>
                  <a:gd name="T18" fmla="*/ 173 w 1163"/>
                  <a:gd name="T19" fmla="*/ 27 h 3498"/>
                  <a:gd name="T20" fmla="*/ 162 w 1163"/>
                  <a:gd name="T21" fmla="*/ 0 h 3498"/>
                  <a:gd name="T22" fmla="*/ 51 w 1163"/>
                  <a:gd name="T23" fmla="*/ 174 h 34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63" h="3498">
                    <a:moveTo>
                      <a:pt x="344" y="1166"/>
                    </a:moveTo>
                    <a:cubicBezTo>
                      <a:pt x="62" y="1608"/>
                      <a:pt x="62" y="1608"/>
                      <a:pt x="62" y="1608"/>
                    </a:cubicBezTo>
                    <a:cubicBezTo>
                      <a:pt x="46" y="1587"/>
                      <a:pt x="46" y="1587"/>
                      <a:pt x="46" y="1587"/>
                    </a:cubicBezTo>
                    <a:cubicBezTo>
                      <a:pt x="47" y="1588"/>
                      <a:pt x="118" y="1703"/>
                      <a:pt x="118" y="1760"/>
                    </a:cubicBezTo>
                    <a:cubicBezTo>
                      <a:pt x="118" y="1817"/>
                      <a:pt x="0" y="1975"/>
                      <a:pt x="0" y="1976"/>
                    </a:cubicBezTo>
                    <a:cubicBezTo>
                      <a:pt x="68" y="1887"/>
                      <a:pt x="68" y="1887"/>
                      <a:pt x="68" y="1887"/>
                    </a:cubicBezTo>
                    <a:cubicBezTo>
                      <a:pt x="295" y="2251"/>
                      <a:pt x="295" y="2251"/>
                      <a:pt x="295" y="2251"/>
                    </a:cubicBezTo>
                    <a:cubicBezTo>
                      <a:pt x="1075" y="3498"/>
                      <a:pt x="1075" y="3498"/>
                      <a:pt x="1075" y="3498"/>
                    </a:cubicBezTo>
                    <a:cubicBezTo>
                      <a:pt x="1129" y="3447"/>
                      <a:pt x="1163" y="3380"/>
                      <a:pt x="1163" y="3305"/>
                    </a:cubicBezTo>
                    <a:cubicBezTo>
                      <a:pt x="1163" y="180"/>
                      <a:pt x="1163" y="180"/>
                      <a:pt x="1163" y="180"/>
                    </a:cubicBezTo>
                    <a:cubicBezTo>
                      <a:pt x="1163" y="111"/>
                      <a:pt x="1134" y="48"/>
                      <a:pt x="1087" y="0"/>
                    </a:cubicBezTo>
                    <a:lnTo>
                      <a:pt x="344" y="1166"/>
                    </a:lnTo>
                    <a:close/>
                  </a:path>
                </a:pathLst>
              </a:custGeom>
              <a:solidFill>
                <a:srgbClr val="D86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70" name="Oval 197">
                <a:extLst>
                  <a:ext uri="{FF2B5EF4-FFF2-40B4-BE49-F238E27FC236}">
                    <a16:creationId xmlns:a16="http://schemas.microsoft.com/office/drawing/2014/main" id="{C5654971-BE73-9FCC-41AC-FC9073D3A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9" y="1178"/>
                <a:ext cx="537" cy="538"/>
              </a:xfrm>
              <a:prstGeom prst="ellipse">
                <a:avLst/>
              </a:prstGeom>
              <a:solidFill>
                <a:srgbClr val="2E3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35071" name="Freeform 198">
                <a:extLst>
                  <a:ext uri="{FF2B5EF4-FFF2-40B4-BE49-F238E27FC236}">
                    <a16:creationId xmlns:a16="http://schemas.microsoft.com/office/drawing/2014/main" id="{CC2548FA-FD27-41A5-E91A-CC8AB9265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1303"/>
                <a:ext cx="415" cy="379"/>
              </a:xfrm>
              <a:custGeom>
                <a:avLst/>
                <a:gdLst>
                  <a:gd name="T0" fmla="*/ 49 w 2776"/>
                  <a:gd name="T1" fmla="*/ 0 h 2538"/>
                  <a:gd name="T2" fmla="*/ 48 w 2776"/>
                  <a:gd name="T3" fmla="*/ 31 h 2538"/>
                  <a:gd name="T4" fmla="*/ 327 w 2776"/>
                  <a:gd name="T5" fmla="*/ 310 h 2538"/>
                  <a:gd name="T6" fmla="*/ 415 w 2776"/>
                  <a:gd name="T7" fmla="*/ 296 h 2538"/>
                  <a:gd name="T8" fmla="*/ 235 w 2776"/>
                  <a:gd name="T9" fmla="*/ 379 h 2538"/>
                  <a:gd name="T10" fmla="*/ 0 w 2776"/>
                  <a:gd name="T11" fmla="*/ 144 h 2538"/>
                  <a:gd name="T12" fmla="*/ 49 w 2776"/>
                  <a:gd name="T13" fmla="*/ 0 h 25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76" h="2538">
                    <a:moveTo>
                      <a:pt x="330" y="0"/>
                    </a:moveTo>
                    <a:cubicBezTo>
                      <a:pt x="322" y="68"/>
                      <a:pt x="318" y="138"/>
                      <a:pt x="318" y="209"/>
                    </a:cubicBezTo>
                    <a:cubicBezTo>
                      <a:pt x="318" y="1240"/>
                      <a:pt x="1154" y="2076"/>
                      <a:pt x="2185" y="2076"/>
                    </a:cubicBezTo>
                    <a:cubicBezTo>
                      <a:pt x="2392" y="2076"/>
                      <a:pt x="2591" y="2043"/>
                      <a:pt x="2776" y="1981"/>
                    </a:cubicBezTo>
                    <a:cubicBezTo>
                      <a:pt x="2487" y="2322"/>
                      <a:pt x="2056" y="2538"/>
                      <a:pt x="1575" y="2538"/>
                    </a:cubicBezTo>
                    <a:cubicBezTo>
                      <a:pt x="705" y="2538"/>
                      <a:pt x="0" y="1833"/>
                      <a:pt x="0" y="964"/>
                    </a:cubicBezTo>
                    <a:cubicBezTo>
                      <a:pt x="0" y="600"/>
                      <a:pt x="123" y="266"/>
                      <a:pt x="330" y="0"/>
                    </a:cubicBezTo>
                    <a:close/>
                  </a:path>
                </a:pathLst>
              </a:custGeom>
              <a:solidFill>
                <a:srgbClr val="C6D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72" name="Freeform 199">
                <a:extLst>
                  <a:ext uri="{FF2B5EF4-FFF2-40B4-BE49-F238E27FC236}">
                    <a16:creationId xmlns:a16="http://schemas.microsoft.com/office/drawing/2014/main" id="{57F7F423-D3F3-8039-D0B7-C3B90EABE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1212"/>
                <a:ext cx="423" cy="401"/>
              </a:xfrm>
              <a:custGeom>
                <a:avLst/>
                <a:gdLst>
                  <a:gd name="T0" fmla="*/ 0 w 2831"/>
                  <a:gd name="T1" fmla="*/ 122 h 2687"/>
                  <a:gd name="T2" fmla="*/ 2 w 2831"/>
                  <a:gd name="T3" fmla="*/ 91 h 2687"/>
                  <a:gd name="T4" fmla="*/ 188 w 2831"/>
                  <a:gd name="T5" fmla="*/ 0 h 2687"/>
                  <a:gd name="T6" fmla="*/ 423 w 2831"/>
                  <a:gd name="T7" fmla="*/ 235 h 2687"/>
                  <a:gd name="T8" fmla="*/ 367 w 2831"/>
                  <a:gd name="T9" fmla="*/ 387 h 2687"/>
                  <a:gd name="T10" fmla="*/ 279 w 2831"/>
                  <a:gd name="T11" fmla="*/ 401 h 2687"/>
                  <a:gd name="T12" fmla="*/ 0 w 2831"/>
                  <a:gd name="T13" fmla="*/ 122 h 26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31" h="2687">
                    <a:moveTo>
                      <a:pt x="0" y="820"/>
                    </a:moveTo>
                    <a:cubicBezTo>
                      <a:pt x="0" y="749"/>
                      <a:pt x="4" y="679"/>
                      <a:pt x="12" y="611"/>
                    </a:cubicBezTo>
                    <a:cubicBezTo>
                      <a:pt x="300" y="239"/>
                      <a:pt x="750" y="0"/>
                      <a:pt x="1257" y="0"/>
                    </a:cubicBezTo>
                    <a:cubicBezTo>
                      <a:pt x="2126" y="0"/>
                      <a:pt x="2831" y="705"/>
                      <a:pt x="2831" y="1575"/>
                    </a:cubicBezTo>
                    <a:cubicBezTo>
                      <a:pt x="2831" y="1962"/>
                      <a:pt x="2691" y="2317"/>
                      <a:pt x="2458" y="2592"/>
                    </a:cubicBezTo>
                    <a:cubicBezTo>
                      <a:pt x="2273" y="2654"/>
                      <a:pt x="2074" y="2687"/>
                      <a:pt x="1867" y="2687"/>
                    </a:cubicBezTo>
                    <a:cubicBezTo>
                      <a:pt x="836" y="2687"/>
                      <a:pt x="0" y="1851"/>
                      <a:pt x="0" y="8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073" name="Oval 200">
                <a:extLst>
                  <a:ext uri="{FF2B5EF4-FFF2-40B4-BE49-F238E27FC236}">
                    <a16:creationId xmlns:a16="http://schemas.microsoft.com/office/drawing/2014/main" id="{68477A56-4D2C-A7E5-4990-EB6EDDA4A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" y="1221"/>
                <a:ext cx="37" cy="37"/>
              </a:xfrm>
              <a:prstGeom prst="ellipse">
                <a:avLst/>
              </a:prstGeom>
              <a:solidFill>
                <a:srgbClr val="2E3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35074" name="Oval 201">
                <a:extLst>
                  <a:ext uri="{FF2B5EF4-FFF2-40B4-BE49-F238E27FC236}">
                    <a16:creationId xmlns:a16="http://schemas.microsoft.com/office/drawing/2014/main" id="{FE0B317C-0BF4-DFA2-54BD-AFEB005C5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" y="1636"/>
                <a:ext cx="37" cy="38"/>
              </a:xfrm>
              <a:prstGeom prst="ellipse">
                <a:avLst/>
              </a:prstGeom>
              <a:solidFill>
                <a:srgbClr val="2E3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35075" name="Oval 202">
                <a:extLst>
                  <a:ext uri="{FF2B5EF4-FFF2-40B4-BE49-F238E27FC236}">
                    <a16:creationId xmlns:a16="http://schemas.microsoft.com/office/drawing/2014/main" id="{BFE1B295-AFC7-2125-F026-CAC5C3ADB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1" y="1428"/>
                <a:ext cx="38" cy="38"/>
              </a:xfrm>
              <a:prstGeom prst="ellipse">
                <a:avLst/>
              </a:prstGeom>
              <a:solidFill>
                <a:srgbClr val="2E3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35076" name="Oval 203">
                <a:extLst>
                  <a:ext uri="{FF2B5EF4-FFF2-40B4-BE49-F238E27FC236}">
                    <a16:creationId xmlns:a16="http://schemas.microsoft.com/office/drawing/2014/main" id="{EC97F6D6-243E-9EA1-99DD-A8DEEFE4C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6" y="1428"/>
                <a:ext cx="38" cy="38"/>
              </a:xfrm>
              <a:prstGeom prst="ellipse">
                <a:avLst/>
              </a:prstGeom>
              <a:solidFill>
                <a:srgbClr val="2E3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35077" name="Oval 204">
                <a:extLst>
                  <a:ext uri="{FF2B5EF4-FFF2-40B4-BE49-F238E27FC236}">
                    <a16:creationId xmlns:a16="http://schemas.microsoft.com/office/drawing/2014/main" id="{E9B0550D-F7A4-09D8-A96F-30DB69E27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261"/>
                <a:ext cx="24" cy="24"/>
              </a:xfrm>
              <a:prstGeom prst="ellipse">
                <a:avLst/>
              </a:prstGeom>
              <a:solidFill>
                <a:srgbClr val="F05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/>
              </a:p>
            </p:txBody>
          </p:sp>
        </p:grpSp>
        <p:sp>
          <p:nvSpPr>
            <p:cNvPr id="34823" name="Oval 206">
              <a:extLst>
                <a:ext uri="{FF2B5EF4-FFF2-40B4-BE49-F238E27FC236}">
                  <a16:creationId xmlns:a16="http://schemas.microsoft.com/office/drawing/2014/main" id="{A3199C1C-261B-D6CA-572D-235AC6379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1344"/>
              <a:ext cx="23" cy="24"/>
            </a:xfrm>
            <a:prstGeom prst="ellipse">
              <a:avLst/>
            </a:prstGeom>
            <a:solidFill>
              <a:srgbClr val="F05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34824" name="Oval 207">
              <a:extLst>
                <a:ext uri="{FF2B5EF4-FFF2-40B4-BE49-F238E27FC236}">
                  <a16:creationId xmlns:a16="http://schemas.microsoft.com/office/drawing/2014/main" id="{D33E113B-B965-C5C7-FAEA-2B8A20181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1520"/>
              <a:ext cx="23" cy="23"/>
            </a:xfrm>
            <a:prstGeom prst="ellipse">
              <a:avLst/>
            </a:prstGeom>
            <a:solidFill>
              <a:srgbClr val="F05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34825" name="Oval 208">
              <a:extLst>
                <a:ext uri="{FF2B5EF4-FFF2-40B4-BE49-F238E27FC236}">
                  <a16:creationId xmlns:a16="http://schemas.microsoft.com/office/drawing/2014/main" id="{4A96E5D9-1AA8-3CE4-E917-A3F096237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" y="1603"/>
              <a:ext cx="24" cy="23"/>
            </a:xfrm>
            <a:prstGeom prst="ellipse">
              <a:avLst/>
            </a:prstGeom>
            <a:solidFill>
              <a:srgbClr val="F05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34826" name="Oval 209">
              <a:extLst>
                <a:ext uri="{FF2B5EF4-FFF2-40B4-BE49-F238E27FC236}">
                  <a16:creationId xmlns:a16="http://schemas.microsoft.com/office/drawing/2014/main" id="{9B2EF404-2DAD-B92A-B493-A64A1743D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1521"/>
              <a:ext cx="23" cy="24"/>
            </a:xfrm>
            <a:prstGeom prst="ellipse">
              <a:avLst/>
            </a:prstGeom>
            <a:solidFill>
              <a:srgbClr val="F05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34827" name="Oval 210">
              <a:extLst>
                <a:ext uri="{FF2B5EF4-FFF2-40B4-BE49-F238E27FC236}">
                  <a16:creationId xmlns:a16="http://schemas.microsoft.com/office/drawing/2014/main" id="{008FF339-118E-FB12-9D19-30A06732F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1596"/>
              <a:ext cx="24" cy="24"/>
            </a:xfrm>
            <a:prstGeom prst="ellipse">
              <a:avLst/>
            </a:prstGeom>
            <a:solidFill>
              <a:srgbClr val="F05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34828" name="Oval 211">
              <a:extLst>
                <a:ext uri="{FF2B5EF4-FFF2-40B4-BE49-F238E27FC236}">
                  <a16:creationId xmlns:a16="http://schemas.microsoft.com/office/drawing/2014/main" id="{E9A265FE-DC2B-57CF-1605-B48B9CF5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251"/>
              <a:ext cx="23" cy="23"/>
            </a:xfrm>
            <a:prstGeom prst="ellipse">
              <a:avLst/>
            </a:prstGeom>
            <a:solidFill>
              <a:srgbClr val="F05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34829" name="Oval 212">
              <a:extLst>
                <a:ext uri="{FF2B5EF4-FFF2-40B4-BE49-F238E27FC236}">
                  <a16:creationId xmlns:a16="http://schemas.microsoft.com/office/drawing/2014/main" id="{405D3637-066C-7ECA-8F64-A842390F4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" y="1326"/>
              <a:ext cx="23" cy="24"/>
            </a:xfrm>
            <a:prstGeom prst="ellipse">
              <a:avLst/>
            </a:prstGeom>
            <a:solidFill>
              <a:srgbClr val="F05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34830" name="Freeform 213">
              <a:extLst>
                <a:ext uri="{FF2B5EF4-FFF2-40B4-BE49-F238E27FC236}">
                  <a16:creationId xmlns:a16="http://schemas.microsoft.com/office/drawing/2014/main" id="{5179CC6D-D7A5-0317-22DA-90BA916B9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1431"/>
              <a:ext cx="114" cy="168"/>
            </a:xfrm>
            <a:custGeom>
              <a:avLst/>
              <a:gdLst>
                <a:gd name="T0" fmla="*/ 2 w 758"/>
                <a:gd name="T1" fmla="*/ 155 h 1127"/>
                <a:gd name="T2" fmla="*/ 82 w 758"/>
                <a:gd name="T3" fmla="*/ 24 h 1127"/>
                <a:gd name="T4" fmla="*/ 81 w 758"/>
                <a:gd name="T5" fmla="*/ 18 h 1127"/>
                <a:gd name="T6" fmla="*/ 81 w 758"/>
                <a:gd name="T7" fmla="*/ 17 h 1127"/>
                <a:gd name="T8" fmla="*/ 97 w 758"/>
                <a:gd name="T9" fmla="*/ 0 h 1127"/>
                <a:gd name="T10" fmla="*/ 114 w 758"/>
                <a:gd name="T11" fmla="*/ 17 h 1127"/>
                <a:gd name="T12" fmla="*/ 114 w 758"/>
                <a:gd name="T13" fmla="*/ 18 h 1127"/>
                <a:gd name="T14" fmla="*/ 97 w 758"/>
                <a:gd name="T15" fmla="*/ 34 h 1127"/>
                <a:gd name="T16" fmla="*/ 94 w 758"/>
                <a:gd name="T17" fmla="*/ 34 h 1127"/>
                <a:gd name="T18" fmla="*/ 16 w 758"/>
                <a:gd name="T19" fmla="*/ 163 h 1127"/>
                <a:gd name="T20" fmla="*/ 5 w 758"/>
                <a:gd name="T21" fmla="*/ 166 h 1127"/>
                <a:gd name="T22" fmla="*/ 2 w 758"/>
                <a:gd name="T23" fmla="*/ 155 h 1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8" h="1127">
                  <a:moveTo>
                    <a:pt x="14" y="1040"/>
                  </a:moveTo>
                  <a:cubicBezTo>
                    <a:pt x="544" y="162"/>
                    <a:pt x="544" y="162"/>
                    <a:pt x="544" y="162"/>
                  </a:cubicBezTo>
                  <a:cubicBezTo>
                    <a:pt x="539" y="149"/>
                    <a:pt x="536" y="134"/>
                    <a:pt x="536" y="119"/>
                  </a:cubicBezTo>
                  <a:cubicBezTo>
                    <a:pt x="536" y="112"/>
                    <a:pt x="536" y="112"/>
                    <a:pt x="536" y="112"/>
                  </a:cubicBezTo>
                  <a:cubicBezTo>
                    <a:pt x="536" y="50"/>
                    <a:pt x="586" y="0"/>
                    <a:pt x="647" y="0"/>
                  </a:cubicBezTo>
                  <a:cubicBezTo>
                    <a:pt x="708" y="0"/>
                    <a:pt x="758" y="50"/>
                    <a:pt x="758" y="112"/>
                  </a:cubicBezTo>
                  <a:cubicBezTo>
                    <a:pt x="758" y="119"/>
                    <a:pt x="758" y="119"/>
                    <a:pt x="758" y="119"/>
                  </a:cubicBezTo>
                  <a:cubicBezTo>
                    <a:pt x="758" y="181"/>
                    <a:pt x="708" y="230"/>
                    <a:pt x="647" y="230"/>
                  </a:cubicBezTo>
                  <a:cubicBezTo>
                    <a:pt x="640" y="230"/>
                    <a:pt x="633" y="230"/>
                    <a:pt x="626" y="228"/>
                  </a:cubicBezTo>
                  <a:cubicBezTo>
                    <a:pt x="104" y="1094"/>
                    <a:pt x="104" y="1094"/>
                    <a:pt x="104" y="1094"/>
                  </a:cubicBezTo>
                  <a:cubicBezTo>
                    <a:pt x="89" y="1118"/>
                    <a:pt x="57" y="1127"/>
                    <a:pt x="32" y="1112"/>
                  </a:cubicBezTo>
                  <a:cubicBezTo>
                    <a:pt x="8" y="1097"/>
                    <a:pt x="0" y="1065"/>
                    <a:pt x="14" y="1040"/>
                  </a:cubicBezTo>
                  <a:close/>
                </a:path>
              </a:pathLst>
            </a:custGeom>
            <a:solidFill>
              <a:srgbClr val="2E3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31" name="Freeform 214">
              <a:extLst>
                <a:ext uri="{FF2B5EF4-FFF2-40B4-BE49-F238E27FC236}">
                  <a16:creationId xmlns:a16="http://schemas.microsoft.com/office/drawing/2014/main" id="{722574A1-87EA-4FF3-FA0B-EC6E48F494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2" y="1315"/>
              <a:ext cx="51" cy="158"/>
            </a:xfrm>
            <a:custGeom>
              <a:avLst/>
              <a:gdLst>
                <a:gd name="T0" fmla="*/ 0 w 339"/>
                <a:gd name="T1" fmla="*/ 133 h 1058"/>
                <a:gd name="T2" fmla="*/ 25 w 339"/>
                <a:gd name="T3" fmla="*/ 158 h 1058"/>
                <a:gd name="T4" fmla="*/ 51 w 339"/>
                <a:gd name="T5" fmla="*/ 133 h 1058"/>
                <a:gd name="T6" fmla="*/ 35 w 339"/>
                <a:gd name="T7" fmla="*/ 109 h 1058"/>
                <a:gd name="T8" fmla="*/ 35 w 339"/>
                <a:gd name="T9" fmla="*/ 109 h 1058"/>
                <a:gd name="T10" fmla="*/ 35 w 339"/>
                <a:gd name="T11" fmla="*/ 9 h 1058"/>
                <a:gd name="T12" fmla="*/ 25 w 339"/>
                <a:gd name="T13" fmla="*/ 0 h 1058"/>
                <a:gd name="T14" fmla="*/ 16 w 339"/>
                <a:gd name="T15" fmla="*/ 9 h 1058"/>
                <a:gd name="T16" fmla="*/ 16 w 339"/>
                <a:gd name="T17" fmla="*/ 109 h 1058"/>
                <a:gd name="T18" fmla="*/ 16 w 339"/>
                <a:gd name="T19" fmla="*/ 109 h 1058"/>
                <a:gd name="T20" fmla="*/ 0 w 339"/>
                <a:gd name="T21" fmla="*/ 133 h 1058"/>
                <a:gd name="T22" fmla="*/ 12 w 339"/>
                <a:gd name="T23" fmla="*/ 133 h 1058"/>
                <a:gd name="T24" fmla="*/ 25 w 339"/>
                <a:gd name="T25" fmla="*/ 120 h 1058"/>
                <a:gd name="T26" fmla="*/ 39 w 339"/>
                <a:gd name="T27" fmla="*/ 133 h 1058"/>
                <a:gd name="T28" fmla="*/ 25 w 339"/>
                <a:gd name="T29" fmla="*/ 146 h 1058"/>
                <a:gd name="T30" fmla="*/ 12 w 339"/>
                <a:gd name="T31" fmla="*/ 133 h 10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9" h="1058">
                  <a:moveTo>
                    <a:pt x="0" y="888"/>
                  </a:moveTo>
                  <a:cubicBezTo>
                    <a:pt x="0" y="982"/>
                    <a:pt x="76" y="1058"/>
                    <a:pt x="169" y="1058"/>
                  </a:cubicBezTo>
                  <a:cubicBezTo>
                    <a:pt x="263" y="1058"/>
                    <a:pt x="339" y="982"/>
                    <a:pt x="339" y="888"/>
                  </a:cubicBezTo>
                  <a:cubicBezTo>
                    <a:pt x="339" y="816"/>
                    <a:pt x="294" y="754"/>
                    <a:pt x="230" y="730"/>
                  </a:cubicBezTo>
                  <a:cubicBezTo>
                    <a:pt x="230" y="729"/>
                    <a:pt x="230" y="728"/>
                    <a:pt x="230" y="727"/>
                  </a:cubicBezTo>
                  <a:cubicBezTo>
                    <a:pt x="230" y="61"/>
                    <a:pt x="230" y="61"/>
                    <a:pt x="230" y="61"/>
                  </a:cubicBezTo>
                  <a:cubicBezTo>
                    <a:pt x="230" y="27"/>
                    <a:pt x="203" y="0"/>
                    <a:pt x="169" y="0"/>
                  </a:cubicBezTo>
                  <a:cubicBezTo>
                    <a:pt x="136" y="0"/>
                    <a:pt x="108" y="27"/>
                    <a:pt x="108" y="61"/>
                  </a:cubicBezTo>
                  <a:cubicBezTo>
                    <a:pt x="108" y="727"/>
                    <a:pt x="108" y="727"/>
                    <a:pt x="108" y="727"/>
                  </a:cubicBezTo>
                  <a:cubicBezTo>
                    <a:pt x="108" y="728"/>
                    <a:pt x="109" y="729"/>
                    <a:pt x="109" y="730"/>
                  </a:cubicBezTo>
                  <a:cubicBezTo>
                    <a:pt x="45" y="754"/>
                    <a:pt x="0" y="816"/>
                    <a:pt x="0" y="888"/>
                  </a:cubicBezTo>
                  <a:close/>
                  <a:moveTo>
                    <a:pt x="82" y="888"/>
                  </a:moveTo>
                  <a:cubicBezTo>
                    <a:pt x="82" y="840"/>
                    <a:pt x="121" y="801"/>
                    <a:pt x="169" y="801"/>
                  </a:cubicBezTo>
                  <a:cubicBezTo>
                    <a:pt x="217" y="801"/>
                    <a:pt x="256" y="840"/>
                    <a:pt x="256" y="888"/>
                  </a:cubicBezTo>
                  <a:cubicBezTo>
                    <a:pt x="256" y="936"/>
                    <a:pt x="217" y="975"/>
                    <a:pt x="169" y="975"/>
                  </a:cubicBezTo>
                  <a:cubicBezTo>
                    <a:pt x="121" y="975"/>
                    <a:pt x="82" y="936"/>
                    <a:pt x="82" y="888"/>
                  </a:cubicBezTo>
                  <a:close/>
                </a:path>
              </a:pathLst>
            </a:custGeom>
            <a:solidFill>
              <a:srgbClr val="F05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32" name="Freeform 215">
              <a:extLst>
                <a:ext uri="{FF2B5EF4-FFF2-40B4-BE49-F238E27FC236}">
                  <a16:creationId xmlns:a16="http://schemas.microsoft.com/office/drawing/2014/main" id="{416CBE54-DECE-A4EC-6706-D77CC38D7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1591"/>
              <a:ext cx="128" cy="115"/>
            </a:xfrm>
            <a:custGeom>
              <a:avLst/>
              <a:gdLst>
                <a:gd name="T0" fmla="*/ 102 w 128"/>
                <a:gd name="T1" fmla="*/ 0 h 115"/>
                <a:gd name="T2" fmla="*/ 0 w 128"/>
                <a:gd name="T3" fmla="*/ 39 h 115"/>
                <a:gd name="T4" fmla="*/ 26 w 128"/>
                <a:gd name="T5" fmla="*/ 107 h 115"/>
                <a:gd name="T6" fmla="*/ 28 w 128"/>
                <a:gd name="T7" fmla="*/ 107 h 115"/>
                <a:gd name="T8" fmla="*/ 46 w 128"/>
                <a:gd name="T9" fmla="*/ 115 h 115"/>
                <a:gd name="T10" fmla="*/ 69 w 128"/>
                <a:gd name="T11" fmla="*/ 109 h 115"/>
                <a:gd name="T12" fmla="*/ 70 w 128"/>
                <a:gd name="T13" fmla="*/ 112 h 115"/>
                <a:gd name="T14" fmla="*/ 82 w 128"/>
                <a:gd name="T15" fmla="*/ 105 h 115"/>
                <a:gd name="T16" fmla="*/ 96 w 128"/>
                <a:gd name="T17" fmla="*/ 102 h 115"/>
                <a:gd name="T18" fmla="*/ 95 w 128"/>
                <a:gd name="T19" fmla="*/ 99 h 115"/>
                <a:gd name="T20" fmla="*/ 115 w 128"/>
                <a:gd name="T21" fmla="*/ 88 h 115"/>
                <a:gd name="T22" fmla="*/ 124 w 128"/>
                <a:gd name="T23" fmla="*/ 70 h 115"/>
                <a:gd name="T24" fmla="*/ 128 w 128"/>
                <a:gd name="T25" fmla="*/ 68 h 115"/>
                <a:gd name="T26" fmla="*/ 102 w 128"/>
                <a:gd name="T27" fmla="*/ 0 h 1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" h="115">
                  <a:moveTo>
                    <a:pt x="102" y="0"/>
                  </a:moveTo>
                  <a:lnTo>
                    <a:pt x="0" y="39"/>
                  </a:lnTo>
                  <a:lnTo>
                    <a:pt x="26" y="107"/>
                  </a:lnTo>
                  <a:lnTo>
                    <a:pt x="28" y="107"/>
                  </a:lnTo>
                  <a:lnTo>
                    <a:pt x="46" y="115"/>
                  </a:lnTo>
                  <a:lnTo>
                    <a:pt x="69" y="109"/>
                  </a:lnTo>
                  <a:lnTo>
                    <a:pt x="70" y="112"/>
                  </a:lnTo>
                  <a:lnTo>
                    <a:pt x="82" y="105"/>
                  </a:lnTo>
                  <a:lnTo>
                    <a:pt x="96" y="102"/>
                  </a:lnTo>
                  <a:lnTo>
                    <a:pt x="95" y="99"/>
                  </a:lnTo>
                  <a:lnTo>
                    <a:pt x="115" y="88"/>
                  </a:lnTo>
                  <a:lnTo>
                    <a:pt x="124" y="70"/>
                  </a:lnTo>
                  <a:lnTo>
                    <a:pt x="128" y="6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4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33" name="Freeform 216">
              <a:extLst>
                <a:ext uri="{FF2B5EF4-FFF2-40B4-BE49-F238E27FC236}">
                  <a16:creationId xmlns:a16="http://schemas.microsoft.com/office/drawing/2014/main" id="{7DAFCC84-725C-85B7-3931-BB76FB8DE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1599"/>
              <a:ext cx="140" cy="72"/>
            </a:xfrm>
            <a:custGeom>
              <a:avLst/>
              <a:gdLst>
                <a:gd name="T0" fmla="*/ 137 w 937"/>
                <a:gd name="T1" fmla="*/ 10 h 480"/>
                <a:gd name="T2" fmla="*/ 130 w 937"/>
                <a:gd name="T3" fmla="*/ 27 h 480"/>
                <a:gd name="T4" fmla="*/ 19 w 937"/>
                <a:gd name="T5" fmla="*/ 69 h 480"/>
                <a:gd name="T6" fmla="*/ 3 w 937"/>
                <a:gd name="T7" fmla="*/ 62 h 480"/>
                <a:gd name="T8" fmla="*/ 10 w 937"/>
                <a:gd name="T9" fmla="*/ 45 h 480"/>
                <a:gd name="T10" fmla="*/ 121 w 937"/>
                <a:gd name="T11" fmla="*/ 3 h 480"/>
                <a:gd name="T12" fmla="*/ 137 w 937"/>
                <a:gd name="T13" fmla="*/ 1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7" h="480">
                  <a:moveTo>
                    <a:pt x="920" y="67"/>
                  </a:moveTo>
                  <a:cubicBezTo>
                    <a:pt x="937" y="111"/>
                    <a:pt x="915" y="161"/>
                    <a:pt x="871" y="178"/>
                  </a:cubicBezTo>
                  <a:cubicBezTo>
                    <a:pt x="128" y="463"/>
                    <a:pt x="128" y="463"/>
                    <a:pt x="128" y="463"/>
                  </a:cubicBezTo>
                  <a:cubicBezTo>
                    <a:pt x="84" y="480"/>
                    <a:pt x="34" y="458"/>
                    <a:pt x="17" y="414"/>
                  </a:cubicBezTo>
                  <a:cubicBezTo>
                    <a:pt x="0" y="369"/>
                    <a:pt x="22" y="320"/>
                    <a:pt x="66" y="303"/>
                  </a:cubicBezTo>
                  <a:cubicBezTo>
                    <a:pt x="809" y="17"/>
                    <a:pt x="809" y="17"/>
                    <a:pt x="809" y="17"/>
                  </a:cubicBezTo>
                  <a:cubicBezTo>
                    <a:pt x="854" y="0"/>
                    <a:pt x="903" y="22"/>
                    <a:pt x="920" y="67"/>
                  </a:cubicBezTo>
                  <a:close/>
                </a:path>
              </a:pathLst>
            </a:custGeom>
            <a:solidFill>
              <a:srgbClr val="CAC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34" name="Freeform 217">
              <a:extLst>
                <a:ext uri="{FF2B5EF4-FFF2-40B4-BE49-F238E27FC236}">
                  <a16:creationId xmlns:a16="http://schemas.microsoft.com/office/drawing/2014/main" id="{1F23189E-DBBE-0D48-6E4F-E2FBB5586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1633"/>
              <a:ext cx="140" cy="71"/>
            </a:xfrm>
            <a:custGeom>
              <a:avLst/>
              <a:gdLst>
                <a:gd name="T0" fmla="*/ 137 w 937"/>
                <a:gd name="T1" fmla="*/ 10 h 480"/>
                <a:gd name="T2" fmla="*/ 130 w 937"/>
                <a:gd name="T3" fmla="*/ 26 h 480"/>
                <a:gd name="T4" fmla="*/ 19 w 937"/>
                <a:gd name="T5" fmla="*/ 68 h 480"/>
                <a:gd name="T6" fmla="*/ 3 w 937"/>
                <a:gd name="T7" fmla="*/ 61 h 480"/>
                <a:gd name="T8" fmla="*/ 10 w 937"/>
                <a:gd name="T9" fmla="*/ 45 h 480"/>
                <a:gd name="T10" fmla="*/ 121 w 937"/>
                <a:gd name="T11" fmla="*/ 3 h 480"/>
                <a:gd name="T12" fmla="*/ 137 w 937"/>
                <a:gd name="T13" fmla="*/ 1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7" h="480">
                  <a:moveTo>
                    <a:pt x="920" y="66"/>
                  </a:moveTo>
                  <a:cubicBezTo>
                    <a:pt x="937" y="110"/>
                    <a:pt x="915" y="160"/>
                    <a:pt x="871" y="177"/>
                  </a:cubicBezTo>
                  <a:cubicBezTo>
                    <a:pt x="128" y="463"/>
                    <a:pt x="128" y="463"/>
                    <a:pt x="128" y="463"/>
                  </a:cubicBezTo>
                  <a:cubicBezTo>
                    <a:pt x="84" y="480"/>
                    <a:pt x="34" y="458"/>
                    <a:pt x="17" y="413"/>
                  </a:cubicBezTo>
                  <a:cubicBezTo>
                    <a:pt x="0" y="369"/>
                    <a:pt x="22" y="319"/>
                    <a:pt x="66" y="302"/>
                  </a:cubicBezTo>
                  <a:cubicBezTo>
                    <a:pt x="809" y="17"/>
                    <a:pt x="809" y="17"/>
                    <a:pt x="809" y="17"/>
                  </a:cubicBezTo>
                  <a:cubicBezTo>
                    <a:pt x="854" y="0"/>
                    <a:pt x="903" y="22"/>
                    <a:pt x="920" y="66"/>
                  </a:cubicBezTo>
                  <a:close/>
                </a:path>
              </a:pathLst>
            </a:custGeom>
            <a:solidFill>
              <a:srgbClr val="CAC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35" name="Freeform 218">
              <a:extLst>
                <a:ext uri="{FF2B5EF4-FFF2-40B4-BE49-F238E27FC236}">
                  <a16:creationId xmlns:a16="http://schemas.microsoft.com/office/drawing/2014/main" id="{DC883EE0-5BF9-8AE6-F798-63A2365E7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1674"/>
              <a:ext cx="82" cy="50"/>
            </a:xfrm>
            <a:custGeom>
              <a:avLst/>
              <a:gdLst>
                <a:gd name="T0" fmla="*/ 79 w 548"/>
                <a:gd name="T1" fmla="*/ 10 h 330"/>
                <a:gd name="T2" fmla="*/ 72 w 548"/>
                <a:gd name="T3" fmla="*/ 27 h 330"/>
                <a:gd name="T4" fmla="*/ 19 w 548"/>
                <a:gd name="T5" fmla="*/ 47 h 330"/>
                <a:gd name="T6" fmla="*/ 3 w 548"/>
                <a:gd name="T7" fmla="*/ 40 h 330"/>
                <a:gd name="T8" fmla="*/ 10 w 548"/>
                <a:gd name="T9" fmla="*/ 23 h 330"/>
                <a:gd name="T10" fmla="*/ 63 w 548"/>
                <a:gd name="T11" fmla="*/ 3 h 330"/>
                <a:gd name="T12" fmla="*/ 79 w 548"/>
                <a:gd name="T13" fmla="*/ 1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8" h="330">
                  <a:moveTo>
                    <a:pt x="531" y="66"/>
                  </a:moveTo>
                  <a:cubicBezTo>
                    <a:pt x="548" y="110"/>
                    <a:pt x="526" y="160"/>
                    <a:pt x="482" y="177"/>
                  </a:cubicBezTo>
                  <a:cubicBezTo>
                    <a:pt x="128" y="313"/>
                    <a:pt x="128" y="313"/>
                    <a:pt x="128" y="313"/>
                  </a:cubicBezTo>
                  <a:cubicBezTo>
                    <a:pt x="83" y="330"/>
                    <a:pt x="34" y="308"/>
                    <a:pt x="17" y="264"/>
                  </a:cubicBezTo>
                  <a:cubicBezTo>
                    <a:pt x="0" y="219"/>
                    <a:pt x="22" y="170"/>
                    <a:pt x="66" y="153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465" y="0"/>
                    <a:pt x="514" y="22"/>
                    <a:pt x="531" y="66"/>
                  </a:cubicBezTo>
                  <a:close/>
                </a:path>
              </a:pathLst>
            </a:custGeom>
            <a:solidFill>
              <a:srgbClr val="CAC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36" name="Freeform 219">
              <a:extLst>
                <a:ext uri="{FF2B5EF4-FFF2-40B4-BE49-F238E27FC236}">
                  <a16:creationId xmlns:a16="http://schemas.microsoft.com/office/drawing/2014/main" id="{5FF327CD-8BD0-87DC-5B94-0AB929C7A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1248"/>
              <a:ext cx="321" cy="385"/>
            </a:xfrm>
            <a:custGeom>
              <a:avLst/>
              <a:gdLst>
                <a:gd name="T0" fmla="*/ 115 w 2149"/>
                <a:gd name="T1" fmla="*/ 29 h 2572"/>
                <a:gd name="T2" fmla="*/ 115 w 2149"/>
                <a:gd name="T3" fmla="*/ 29 h 2572"/>
                <a:gd name="T4" fmla="*/ 29 w 2149"/>
                <a:gd name="T5" fmla="*/ 219 h 2572"/>
                <a:gd name="T6" fmla="*/ 116 w 2149"/>
                <a:gd name="T7" fmla="*/ 316 h 2572"/>
                <a:gd name="T8" fmla="*/ 118 w 2149"/>
                <a:gd name="T9" fmla="*/ 317 h 2572"/>
                <a:gd name="T10" fmla="*/ 180 w 2149"/>
                <a:gd name="T11" fmla="*/ 377 h 2572"/>
                <a:gd name="T12" fmla="*/ 193 w 2149"/>
                <a:gd name="T13" fmla="*/ 384 h 2572"/>
                <a:gd name="T14" fmla="*/ 193 w 2149"/>
                <a:gd name="T15" fmla="*/ 385 h 2572"/>
                <a:gd name="T16" fmla="*/ 214 w 2149"/>
                <a:gd name="T17" fmla="*/ 377 h 2572"/>
                <a:gd name="T18" fmla="*/ 218 w 2149"/>
                <a:gd name="T19" fmla="*/ 375 h 2572"/>
                <a:gd name="T20" fmla="*/ 221 w 2149"/>
                <a:gd name="T21" fmla="*/ 374 h 2572"/>
                <a:gd name="T22" fmla="*/ 240 w 2149"/>
                <a:gd name="T23" fmla="*/ 366 h 2572"/>
                <a:gd name="T24" fmla="*/ 244 w 2149"/>
                <a:gd name="T25" fmla="*/ 365 h 2572"/>
                <a:gd name="T26" fmla="*/ 250 w 2149"/>
                <a:gd name="T27" fmla="*/ 363 h 2572"/>
                <a:gd name="T28" fmla="*/ 263 w 2149"/>
                <a:gd name="T29" fmla="*/ 358 h 2572"/>
                <a:gd name="T30" fmla="*/ 267 w 2149"/>
                <a:gd name="T31" fmla="*/ 356 h 2572"/>
                <a:gd name="T32" fmla="*/ 283 w 2149"/>
                <a:gd name="T33" fmla="*/ 350 h 2572"/>
                <a:gd name="T34" fmla="*/ 288 w 2149"/>
                <a:gd name="T35" fmla="*/ 348 h 2572"/>
                <a:gd name="T36" fmla="*/ 288 w 2149"/>
                <a:gd name="T37" fmla="*/ 347 h 2572"/>
                <a:gd name="T38" fmla="*/ 297 w 2149"/>
                <a:gd name="T39" fmla="*/ 344 h 2572"/>
                <a:gd name="T40" fmla="*/ 299 w 2149"/>
                <a:gd name="T41" fmla="*/ 331 h 2572"/>
                <a:gd name="T42" fmla="*/ 306 w 2149"/>
                <a:gd name="T43" fmla="*/ 244 h 2572"/>
                <a:gd name="T44" fmla="*/ 307 w 2149"/>
                <a:gd name="T45" fmla="*/ 242 h 2572"/>
                <a:gd name="T46" fmla="*/ 307 w 2149"/>
                <a:gd name="T47" fmla="*/ 241 h 2572"/>
                <a:gd name="T48" fmla="*/ 306 w 2149"/>
                <a:gd name="T49" fmla="*/ 112 h 2572"/>
                <a:gd name="T50" fmla="*/ 115 w 2149"/>
                <a:gd name="T51" fmla="*/ 29 h 25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49" h="2572">
                  <a:moveTo>
                    <a:pt x="772" y="197"/>
                  </a:moveTo>
                  <a:cubicBezTo>
                    <a:pt x="772" y="197"/>
                    <a:pt x="772" y="197"/>
                    <a:pt x="772" y="197"/>
                  </a:cubicBezTo>
                  <a:cubicBezTo>
                    <a:pt x="260" y="393"/>
                    <a:pt x="0" y="962"/>
                    <a:pt x="193" y="1465"/>
                  </a:cubicBezTo>
                  <a:cubicBezTo>
                    <a:pt x="292" y="1723"/>
                    <a:pt x="510" y="1964"/>
                    <a:pt x="776" y="2110"/>
                  </a:cubicBezTo>
                  <a:cubicBezTo>
                    <a:pt x="787" y="2117"/>
                    <a:pt x="787" y="2117"/>
                    <a:pt x="787" y="2117"/>
                  </a:cubicBezTo>
                  <a:cubicBezTo>
                    <a:pt x="822" y="2138"/>
                    <a:pt x="1135" y="2328"/>
                    <a:pt x="1208" y="2517"/>
                  </a:cubicBezTo>
                  <a:cubicBezTo>
                    <a:pt x="1221" y="2552"/>
                    <a:pt x="1257" y="2572"/>
                    <a:pt x="1292" y="2568"/>
                  </a:cubicBezTo>
                  <a:cubicBezTo>
                    <a:pt x="1293" y="2570"/>
                    <a:pt x="1293" y="2570"/>
                    <a:pt x="1293" y="2570"/>
                  </a:cubicBezTo>
                  <a:cubicBezTo>
                    <a:pt x="1434" y="2516"/>
                    <a:pt x="1434" y="2516"/>
                    <a:pt x="1434" y="2516"/>
                  </a:cubicBezTo>
                  <a:cubicBezTo>
                    <a:pt x="1457" y="2507"/>
                    <a:pt x="1457" y="2507"/>
                    <a:pt x="1457" y="2507"/>
                  </a:cubicBezTo>
                  <a:cubicBezTo>
                    <a:pt x="1480" y="2498"/>
                    <a:pt x="1480" y="2498"/>
                    <a:pt x="1480" y="2498"/>
                  </a:cubicBezTo>
                  <a:cubicBezTo>
                    <a:pt x="1609" y="2448"/>
                    <a:pt x="1609" y="2448"/>
                    <a:pt x="1609" y="2448"/>
                  </a:cubicBezTo>
                  <a:cubicBezTo>
                    <a:pt x="1633" y="2439"/>
                    <a:pt x="1633" y="2439"/>
                    <a:pt x="1633" y="2439"/>
                  </a:cubicBezTo>
                  <a:cubicBezTo>
                    <a:pt x="1671" y="2425"/>
                    <a:pt x="1671" y="2425"/>
                    <a:pt x="1671" y="2425"/>
                  </a:cubicBezTo>
                  <a:cubicBezTo>
                    <a:pt x="1762" y="2390"/>
                    <a:pt x="1762" y="2390"/>
                    <a:pt x="1762" y="2390"/>
                  </a:cubicBezTo>
                  <a:cubicBezTo>
                    <a:pt x="1786" y="2381"/>
                    <a:pt x="1786" y="2381"/>
                    <a:pt x="1786" y="2381"/>
                  </a:cubicBezTo>
                  <a:cubicBezTo>
                    <a:pt x="1897" y="2338"/>
                    <a:pt x="1897" y="2338"/>
                    <a:pt x="1897" y="2338"/>
                  </a:cubicBezTo>
                  <a:cubicBezTo>
                    <a:pt x="1927" y="2326"/>
                    <a:pt x="1927" y="2326"/>
                    <a:pt x="1927" y="2326"/>
                  </a:cubicBezTo>
                  <a:cubicBezTo>
                    <a:pt x="1925" y="2321"/>
                    <a:pt x="1925" y="2321"/>
                    <a:pt x="1925" y="2321"/>
                  </a:cubicBezTo>
                  <a:cubicBezTo>
                    <a:pt x="1986" y="2297"/>
                    <a:pt x="1986" y="2297"/>
                    <a:pt x="1986" y="2297"/>
                  </a:cubicBezTo>
                  <a:cubicBezTo>
                    <a:pt x="2009" y="2275"/>
                    <a:pt x="2016" y="2241"/>
                    <a:pt x="2005" y="2211"/>
                  </a:cubicBezTo>
                  <a:cubicBezTo>
                    <a:pt x="1941" y="2044"/>
                    <a:pt x="2015" y="1736"/>
                    <a:pt x="2049" y="1632"/>
                  </a:cubicBezTo>
                  <a:cubicBezTo>
                    <a:pt x="2051" y="1627"/>
                    <a:pt x="2052" y="1622"/>
                    <a:pt x="2052" y="1620"/>
                  </a:cubicBezTo>
                  <a:cubicBezTo>
                    <a:pt x="2054" y="1607"/>
                    <a:pt x="2054" y="1607"/>
                    <a:pt x="2054" y="1607"/>
                  </a:cubicBezTo>
                  <a:cubicBezTo>
                    <a:pt x="2149" y="1323"/>
                    <a:pt x="2148" y="1004"/>
                    <a:pt x="2051" y="751"/>
                  </a:cubicBezTo>
                  <a:cubicBezTo>
                    <a:pt x="1857" y="249"/>
                    <a:pt x="1284" y="0"/>
                    <a:pt x="772" y="197"/>
                  </a:cubicBezTo>
                  <a:close/>
                </a:path>
              </a:pathLst>
            </a:custGeom>
            <a:solidFill>
              <a:srgbClr val="FFD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37" name="Freeform 220">
              <a:extLst>
                <a:ext uri="{FF2B5EF4-FFF2-40B4-BE49-F238E27FC236}">
                  <a16:creationId xmlns:a16="http://schemas.microsoft.com/office/drawing/2014/main" id="{D2E2FBD5-1097-0B2E-574D-0404FB726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2" y="1443"/>
              <a:ext cx="131" cy="178"/>
            </a:xfrm>
            <a:custGeom>
              <a:avLst/>
              <a:gdLst>
                <a:gd name="T0" fmla="*/ 112 w 874"/>
                <a:gd name="T1" fmla="*/ 14 h 1192"/>
                <a:gd name="T2" fmla="*/ 101 w 874"/>
                <a:gd name="T3" fmla="*/ 2 h 1192"/>
                <a:gd name="T4" fmla="*/ 88 w 874"/>
                <a:gd name="T5" fmla="*/ 2 h 1192"/>
                <a:gd name="T6" fmla="*/ 75 w 874"/>
                <a:gd name="T7" fmla="*/ 14 h 1192"/>
                <a:gd name="T8" fmla="*/ 77 w 874"/>
                <a:gd name="T9" fmla="*/ 37 h 1192"/>
                <a:gd name="T10" fmla="*/ 78 w 874"/>
                <a:gd name="T11" fmla="*/ 39 h 1192"/>
                <a:gd name="T12" fmla="*/ 64 w 874"/>
                <a:gd name="T13" fmla="*/ 45 h 1192"/>
                <a:gd name="T14" fmla="*/ 60 w 874"/>
                <a:gd name="T15" fmla="*/ 46 h 1192"/>
                <a:gd name="T16" fmla="*/ 45 w 874"/>
                <a:gd name="T17" fmla="*/ 52 h 1192"/>
                <a:gd name="T18" fmla="*/ 45 w 874"/>
                <a:gd name="T19" fmla="*/ 50 h 1192"/>
                <a:gd name="T20" fmla="*/ 30 w 874"/>
                <a:gd name="T21" fmla="*/ 31 h 1192"/>
                <a:gd name="T22" fmla="*/ 13 w 874"/>
                <a:gd name="T23" fmla="*/ 31 h 1192"/>
                <a:gd name="T24" fmla="*/ 3 w 874"/>
                <a:gd name="T25" fmla="*/ 40 h 1192"/>
                <a:gd name="T26" fmla="*/ 3 w 874"/>
                <a:gd name="T27" fmla="*/ 55 h 1192"/>
                <a:gd name="T28" fmla="*/ 11 w 874"/>
                <a:gd name="T29" fmla="*/ 65 h 1192"/>
                <a:gd name="T30" fmla="*/ 27 w 874"/>
                <a:gd name="T31" fmla="*/ 65 h 1192"/>
                <a:gd name="T32" fmla="*/ 42 w 874"/>
                <a:gd name="T33" fmla="*/ 59 h 1192"/>
                <a:gd name="T34" fmla="*/ 88 w 874"/>
                <a:gd name="T35" fmla="*/ 178 h 1192"/>
                <a:gd name="T36" fmla="*/ 93 w 874"/>
                <a:gd name="T37" fmla="*/ 176 h 1192"/>
                <a:gd name="T38" fmla="*/ 47 w 874"/>
                <a:gd name="T39" fmla="*/ 57 h 1192"/>
                <a:gd name="T40" fmla="*/ 62 w 874"/>
                <a:gd name="T41" fmla="*/ 51 h 1192"/>
                <a:gd name="T42" fmla="*/ 65 w 874"/>
                <a:gd name="T43" fmla="*/ 50 h 1192"/>
                <a:gd name="T44" fmla="*/ 80 w 874"/>
                <a:gd name="T45" fmla="*/ 44 h 1192"/>
                <a:gd name="T46" fmla="*/ 126 w 874"/>
                <a:gd name="T47" fmla="*/ 164 h 1192"/>
                <a:gd name="T48" fmla="*/ 131 w 874"/>
                <a:gd name="T49" fmla="*/ 162 h 1192"/>
                <a:gd name="T50" fmla="*/ 85 w 874"/>
                <a:gd name="T51" fmla="*/ 43 h 1192"/>
                <a:gd name="T52" fmla="*/ 100 w 874"/>
                <a:gd name="T53" fmla="*/ 37 h 1192"/>
                <a:gd name="T54" fmla="*/ 112 w 874"/>
                <a:gd name="T55" fmla="*/ 26 h 1192"/>
                <a:gd name="T56" fmla="*/ 112 w 874"/>
                <a:gd name="T57" fmla="*/ 14 h 1192"/>
                <a:gd name="T58" fmla="*/ 40 w 874"/>
                <a:gd name="T59" fmla="*/ 52 h 1192"/>
                <a:gd name="T60" fmla="*/ 40 w 874"/>
                <a:gd name="T61" fmla="*/ 54 h 1192"/>
                <a:gd name="T62" fmla="*/ 25 w 874"/>
                <a:gd name="T63" fmla="*/ 60 h 1192"/>
                <a:gd name="T64" fmla="*/ 14 w 874"/>
                <a:gd name="T65" fmla="*/ 60 h 1192"/>
                <a:gd name="T66" fmla="*/ 9 w 874"/>
                <a:gd name="T67" fmla="*/ 54 h 1192"/>
                <a:gd name="T68" fmla="*/ 8 w 874"/>
                <a:gd name="T69" fmla="*/ 54 h 1192"/>
                <a:gd name="T70" fmla="*/ 8 w 874"/>
                <a:gd name="T71" fmla="*/ 53 h 1192"/>
                <a:gd name="T72" fmla="*/ 8 w 874"/>
                <a:gd name="T73" fmla="*/ 42 h 1192"/>
                <a:gd name="T74" fmla="*/ 15 w 874"/>
                <a:gd name="T75" fmla="*/ 36 h 1192"/>
                <a:gd name="T76" fmla="*/ 28 w 874"/>
                <a:gd name="T77" fmla="*/ 36 h 1192"/>
                <a:gd name="T78" fmla="*/ 40 w 874"/>
                <a:gd name="T79" fmla="*/ 52 h 1192"/>
                <a:gd name="T80" fmla="*/ 107 w 874"/>
                <a:gd name="T81" fmla="*/ 24 h 1192"/>
                <a:gd name="T82" fmla="*/ 99 w 874"/>
                <a:gd name="T83" fmla="*/ 32 h 1192"/>
                <a:gd name="T84" fmla="*/ 83 w 874"/>
                <a:gd name="T85" fmla="*/ 37 h 1192"/>
                <a:gd name="T86" fmla="*/ 82 w 874"/>
                <a:gd name="T87" fmla="*/ 35 h 1192"/>
                <a:gd name="T88" fmla="*/ 80 w 874"/>
                <a:gd name="T89" fmla="*/ 16 h 1192"/>
                <a:gd name="T90" fmla="*/ 90 w 874"/>
                <a:gd name="T91" fmla="*/ 7 h 1192"/>
                <a:gd name="T92" fmla="*/ 99 w 874"/>
                <a:gd name="T93" fmla="*/ 7 h 1192"/>
                <a:gd name="T94" fmla="*/ 107 w 874"/>
                <a:gd name="T95" fmla="*/ 16 h 1192"/>
                <a:gd name="T96" fmla="*/ 107 w 874"/>
                <a:gd name="T97" fmla="*/ 16 h 1192"/>
                <a:gd name="T98" fmla="*/ 107 w 874"/>
                <a:gd name="T99" fmla="*/ 16 h 1192"/>
                <a:gd name="T100" fmla="*/ 107 w 874"/>
                <a:gd name="T101" fmla="*/ 2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74" h="1192">
                  <a:moveTo>
                    <a:pt x="745" y="94"/>
                  </a:moveTo>
                  <a:cubicBezTo>
                    <a:pt x="742" y="85"/>
                    <a:pt x="722" y="35"/>
                    <a:pt x="676" y="13"/>
                  </a:cubicBezTo>
                  <a:cubicBezTo>
                    <a:pt x="649" y="0"/>
                    <a:pt x="618" y="0"/>
                    <a:pt x="586" y="13"/>
                  </a:cubicBezTo>
                  <a:cubicBezTo>
                    <a:pt x="544" y="29"/>
                    <a:pt x="515" y="56"/>
                    <a:pt x="501" y="92"/>
                  </a:cubicBezTo>
                  <a:cubicBezTo>
                    <a:pt x="474" y="162"/>
                    <a:pt x="512" y="242"/>
                    <a:pt x="516" y="251"/>
                  </a:cubicBezTo>
                  <a:cubicBezTo>
                    <a:pt x="521" y="264"/>
                    <a:pt x="521" y="264"/>
                    <a:pt x="521" y="264"/>
                  </a:cubicBezTo>
                  <a:cubicBezTo>
                    <a:pt x="424" y="302"/>
                    <a:pt x="424" y="302"/>
                    <a:pt x="424" y="302"/>
                  </a:cubicBezTo>
                  <a:cubicBezTo>
                    <a:pt x="400" y="311"/>
                    <a:pt x="400" y="311"/>
                    <a:pt x="400" y="311"/>
                  </a:cubicBezTo>
                  <a:cubicBezTo>
                    <a:pt x="303" y="348"/>
                    <a:pt x="303" y="348"/>
                    <a:pt x="303" y="348"/>
                  </a:cubicBezTo>
                  <a:cubicBezTo>
                    <a:pt x="298" y="336"/>
                    <a:pt x="298" y="336"/>
                    <a:pt x="298" y="336"/>
                  </a:cubicBezTo>
                  <a:cubicBezTo>
                    <a:pt x="295" y="325"/>
                    <a:pt x="269" y="241"/>
                    <a:pt x="203" y="207"/>
                  </a:cubicBezTo>
                  <a:cubicBezTo>
                    <a:pt x="168" y="189"/>
                    <a:pt x="129" y="189"/>
                    <a:pt x="86" y="205"/>
                  </a:cubicBezTo>
                  <a:cubicBezTo>
                    <a:pt x="54" y="217"/>
                    <a:pt x="31" y="238"/>
                    <a:pt x="20" y="265"/>
                  </a:cubicBezTo>
                  <a:cubicBezTo>
                    <a:pt x="0" y="312"/>
                    <a:pt x="19" y="363"/>
                    <a:pt x="23" y="371"/>
                  </a:cubicBezTo>
                  <a:cubicBezTo>
                    <a:pt x="25" y="378"/>
                    <a:pt x="38" y="416"/>
                    <a:pt x="76" y="435"/>
                  </a:cubicBezTo>
                  <a:cubicBezTo>
                    <a:pt x="105" y="449"/>
                    <a:pt x="139" y="449"/>
                    <a:pt x="179" y="434"/>
                  </a:cubicBezTo>
                  <a:cubicBezTo>
                    <a:pt x="282" y="394"/>
                    <a:pt x="282" y="394"/>
                    <a:pt x="282" y="394"/>
                  </a:cubicBezTo>
                  <a:cubicBezTo>
                    <a:pt x="589" y="1192"/>
                    <a:pt x="589" y="1192"/>
                    <a:pt x="589" y="1192"/>
                  </a:cubicBezTo>
                  <a:cubicBezTo>
                    <a:pt x="622" y="1180"/>
                    <a:pt x="622" y="1180"/>
                    <a:pt x="622" y="1180"/>
                  </a:cubicBezTo>
                  <a:cubicBezTo>
                    <a:pt x="315" y="381"/>
                    <a:pt x="315" y="381"/>
                    <a:pt x="315" y="381"/>
                  </a:cubicBezTo>
                  <a:cubicBezTo>
                    <a:pt x="413" y="344"/>
                    <a:pt x="413" y="344"/>
                    <a:pt x="413" y="344"/>
                  </a:cubicBezTo>
                  <a:cubicBezTo>
                    <a:pt x="436" y="335"/>
                    <a:pt x="436" y="335"/>
                    <a:pt x="436" y="335"/>
                  </a:cubicBezTo>
                  <a:cubicBezTo>
                    <a:pt x="534" y="297"/>
                    <a:pt x="534" y="297"/>
                    <a:pt x="534" y="297"/>
                  </a:cubicBezTo>
                  <a:cubicBezTo>
                    <a:pt x="841" y="1096"/>
                    <a:pt x="841" y="1096"/>
                    <a:pt x="841" y="1096"/>
                  </a:cubicBezTo>
                  <a:cubicBezTo>
                    <a:pt x="874" y="1083"/>
                    <a:pt x="874" y="1083"/>
                    <a:pt x="874" y="1083"/>
                  </a:cubicBezTo>
                  <a:cubicBezTo>
                    <a:pt x="567" y="285"/>
                    <a:pt x="567" y="285"/>
                    <a:pt x="567" y="285"/>
                  </a:cubicBezTo>
                  <a:cubicBezTo>
                    <a:pt x="670" y="245"/>
                    <a:pt x="670" y="245"/>
                    <a:pt x="670" y="245"/>
                  </a:cubicBezTo>
                  <a:cubicBezTo>
                    <a:pt x="710" y="230"/>
                    <a:pt x="736" y="207"/>
                    <a:pt x="748" y="177"/>
                  </a:cubicBezTo>
                  <a:cubicBezTo>
                    <a:pt x="763" y="138"/>
                    <a:pt x="748" y="101"/>
                    <a:pt x="745" y="94"/>
                  </a:cubicBezTo>
                  <a:close/>
                  <a:moveTo>
                    <a:pt x="264" y="346"/>
                  </a:moveTo>
                  <a:cubicBezTo>
                    <a:pt x="269" y="361"/>
                    <a:pt x="269" y="361"/>
                    <a:pt x="269" y="361"/>
                  </a:cubicBezTo>
                  <a:cubicBezTo>
                    <a:pt x="166" y="401"/>
                    <a:pt x="166" y="401"/>
                    <a:pt x="166" y="401"/>
                  </a:cubicBezTo>
                  <a:cubicBezTo>
                    <a:pt x="136" y="412"/>
                    <a:pt x="112" y="413"/>
                    <a:pt x="92" y="403"/>
                  </a:cubicBezTo>
                  <a:cubicBezTo>
                    <a:pt x="65" y="390"/>
                    <a:pt x="57" y="360"/>
                    <a:pt x="57" y="360"/>
                  </a:cubicBezTo>
                  <a:cubicBezTo>
                    <a:pt x="56" y="359"/>
                    <a:pt x="56" y="359"/>
                    <a:pt x="56" y="359"/>
                  </a:cubicBezTo>
                  <a:cubicBezTo>
                    <a:pt x="56" y="358"/>
                    <a:pt x="56" y="358"/>
                    <a:pt x="56" y="358"/>
                  </a:cubicBezTo>
                  <a:cubicBezTo>
                    <a:pt x="56" y="358"/>
                    <a:pt x="38" y="314"/>
                    <a:pt x="53" y="279"/>
                  </a:cubicBezTo>
                  <a:cubicBezTo>
                    <a:pt x="61" y="260"/>
                    <a:pt x="76" y="247"/>
                    <a:pt x="99" y="238"/>
                  </a:cubicBezTo>
                  <a:cubicBezTo>
                    <a:pt x="132" y="226"/>
                    <a:pt x="161" y="226"/>
                    <a:pt x="186" y="239"/>
                  </a:cubicBezTo>
                  <a:cubicBezTo>
                    <a:pt x="241" y="267"/>
                    <a:pt x="263" y="345"/>
                    <a:pt x="264" y="346"/>
                  </a:cubicBezTo>
                  <a:close/>
                  <a:moveTo>
                    <a:pt x="714" y="164"/>
                  </a:moveTo>
                  <a:cubicBezTo>
                    <a:pt x="706" y="184"/>
                    <a:pt x="687" y="200"/>
                    <a:pt x="658" y="212"/>
                  </a:cubicBezTo>
                  <a:cubicBezTo>
                    <a:pt x="555" y="251"/>
                    <a:pt x="555" y="251"/>
                    <a:pt x="555" y="251"/>
                  </a:cubicBezTo>
                  <a:cubicBezTo>
                    <a:pt x="549" y="236"/>
                    <a:pt x="549" y="236"/>
                    <a:pt x="549" y="236"/>
                  </a:cubicBezTo>
                  <a:cubicBezTo>
                    <a:pt x="548" y="235"/>
                    <a:pt x="512" y="163"/>
                    <a:pt x="534" y="105"/>
                  </a:cubicBezTo>
                  <a:cubicBezTo>
                    <a:pt x="544" y="78"/>
                    <a:pt x="566" y="59"/>
                    <a:pt x="599" y="46"/>
                  </a:cubicBezTo>
                  <a:cubicBezTo>
                    <a:pt x="622" y="37"/>
                    <a:pt x="642" y="37"/>
                    <a:pt x="660" y="45"/>
                  </a:cubicBezTo>
                  <a:cubicBezTo>
                    <a:pt x="695" y="62"/>
                    <a:pt x="711" y="106"/>
                    <a:pt x="711" y="106"/>
                  </a:cubicBezTo>
                  <a:cubicBezTo>
                    <a:pt x="712" y="107"/>
                    <a:pt x="712" y="107"/>
                    <a:pt x="712" y="107"/>
                  </a:cubicBezTo>
                  <a:cubicBezTo>
                    <a:pt x="712" y="108"/>
                    <a:pt x="712" y="108"/>
                    <a:pt x="712" y="108"/>
                  </a:cubicBezTo>
                  <a:cubicBezTo>
                    <a:pt x="712" y="108"/>
                    <a:pt x="725" y="136"/>
                    <a:pt x="714" y="164"/>
                  </a:cubicBezTo>
                  <a:close/>
                </a:path>
              </a:pathLst>
            </a:custGeom>
            <a:solidFill>
              <a:srgbClr val="A38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38" name="Freeform 221">
              <a:extLst>
                <a:ext uri="{FF2B5EF4-FFF2-40B4-BE49-F238E27FC236}">
                  <a16:creationId xmlns:a16="http://schemas.microsoft.com/office/drawing/2014/main" id="{EA2D138B-4A31-9FB9-3745-BD4225101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" y="1310"/>
              <a:ext cx="71" cy="201"/>
            </a:xfrm>
            <a:custGeom>
              <a:avLst/>
              <a:gdLst>
                <a:gd name="T0" fmla="*/ 59 w 479"/>
                <a:gd name="T1" fmla="*/ 200 h 1347"/>
                <a:gd name="T2" fmla="*/ 52 w 479"/>
                <a:gd name="T3" fmla="*/ 199 h 1347"/>
                <a:gd name="T4" fmla="*/ 28 w 479"/>
                <a:gd name="T5" fmla="*/ 174 h 1347"/>
                <a:gd name="T6" fmla="*/ 1 w 479"/>
                <a:gd name="T7" fmla="*/ 102 h 1347"/>
                <a:gd name="T8" fmla="*/ 8 w 479"/>
                <a:gd name="T9" fmla="*/ 60 h 1347"/>
                <a:gd name="T10" fmla="*/ 28 w 479"/>
                <a:gd name="T11" fmla="*/ 29 h 1347"/>
                <a:gd name="T12" fmla="*/ 59 w 479"/>
                <a:gd name="T13" fmla="*/ 2 h 1347"/>
                <a:gd name="T14" fmla="*/ 69 w 479"/>
                <a:gd name="T15" fmla="*/ 5 h 1347"/>
                <a:gd name="T16" fmla="*/ 66 w 479"/>
                <a:gd name="T17" fmla="*/ 15 h 1347"/>
                <a:gd name="T18" fmla="*/ 40 w 479"/>
                <a:gd name="T19" fmla="*/ 39 h 1347"/>
                <a:gd name="T20" fmla="*/ 16 w 479"/>
                <a:gd name="T21" fmla="*/ 102 h 1347"/>
                <a:gd name="T22" fmla="*/ 61 w 479"/>
                <a:gd name="T23" fmla="*/ 187 h 1347"/>
                <a:gd name="T24" fmla="*/ 63 w 479"/>
                <a:gd name="T25" fmla="*/ 197 h 1347"/>
                <a:gd name="T26" fmla="*/ 59 w 479"/>
                <a:gd name="T27" fmla="*/ 200 h 13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9" h="1347">
                  <a:moveTo>
                    <a:pt x="398" y="1342"/>
                  </a:moveTo>
                  <a:cubicBezTo>
                    <a:pt x="382" y="1347"/>
                    <a:pt x="365" y="1345"/>
                    <a:pt x="352" y="1335"/>
                  </a:cubicBezTo>
                  <a:cubicBezTo>
                    <a:pt x="348" y="1332"/>
                    <a:pt x="268" y="1274"/>
                    <a:pt x="186" y="1166"/>
                  </a:cubicBezTo>
                  <a:cubicBezTo>
                    <a:pt x="77" y="1022"/>
                    <a:pt x="14" y="856"/>
                    <a:pt x="5" y="686"/>
                  </a:cubicBezTo>
                  <a:cubicBezTo>
                    <a:pt x="0" y="590"/>
                    <a:pt x="17" y="494"/>
                    <a:pt x="57" y="401"/>
                  </a:cubicBezTo>
                  <a:cubicBezTo>
                    <a:pt x="89" y="328"/>
                    <a:pt x="134" y="258"/>
                    <a:pt x="192" y="191"/>
                  </a:cubicBezTo>
                  <a:cubicBezTo>
                    <a:pt x="290" y="79"/>
                    <a:pt x="390" y="17"/>
                    <a:pt x="395" y="15"/>
                  </a:cubicBezTo>
                  <a:cubicBezTo>
                    <a:pt x="419" y="0"/>
                    <a:pt x="450" y="8"/>
                    <a:pt x="465" y="32"/>
                  </a:cubicBezTo>
                  <a:cubicBezTo>
                    <a:pt x="479" y="56"/>
                    <a:pt x="472" y="87"/>
                    <a:pt x="448" y="101"/>
                  </a:cubicBezTo>
                  <a:cubicBezTo>
                    <a:pt x="446" y="103"/>
                    <a:pt x="354" y="159"/>
                    <a:pt x="267" y="260"/>
                  </a:cubicBezTo>
                  <a:cubicBezTo>
                    <a:pt x="153" y="392"/>
                    <a:pt x="99" y="534"/>
                    <a:pt x="107" y="681"/>
                  </a:cubicBezTo>
                  <a:cubicBezTo>
                    <a:pt x="126" y="1043"/>
                    <a:pt x="408" y="1250"/>
                    <a:pt x="411" y="1252"/>
                  </a:cubicBezTo>
                  <a:cubicBezTo>
                    <a:pt x="434" y="1269"/>
                    <a:pt x="439" y="1300"/>
                    <a:pt x="423" y="1323"/>
                  </a:cubicBezTo>
                  <a:cubicBezTo>
                    <a:pt x="416" y="1332"/>
                    <a:pt x="407" y="1338"/>
                    <a:pt x="398" y="1342"/>
                  </a:cubicBezTo>
                  <a:close/>
                </a:path>
              </a:pathLst>
            </a:custGeom>
            <a:solidFill>
              <a:srgbClr val="F4E5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39" name="Freeform 222">
              <a:extLst>
                <a:ext uri="{FF2B5EF4-FFF2-40B4-BE49-F238E27FC236}">
                  <a16:creationId xmlns:a16="http://schemas.microsoft.com/office/drawing/2014/main" id="{CC811AC6-3469-8C3E-27AE-05F972C83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1676"/>
              <a:ext cx="1324" cy="1273"/>
            </a:xfrm>
            <a:custGeom>
              <a:avLst/>
              <a:gdLst>
                <a:gd name="T0" fmla="*/ 204 w 8861"/>
                <a:gd name="T1" fmla="*/ 757 h 8520"/>
                <a:gd name="T2" fmla="*/ 757 w 8861"/>
                <a:gd name="T3" fmla="*/ 204 h 8520"/>
                <a:gd name="T4" fmla="*/ 1174 w 8861"/>
                <a:gd name="T5" fmla="*/ 392 h 8520"/>
                <a:gd name="T6" fmla="*/ 1324 w 8861"/>
                <a:gd name="T7" fmla="*/ 256 h 8520"/>
                <a:gd name="T8" fmla="*/ 757 w 8861"/>
                <a:gd name="T9" fmla="*/ 0 h 8520"/>
                <a:gd name="T10" fmla="*/ 0 w 8861"/>
                <a:gd name="T11" fmla="*/ 757 h 8520"/>
                <a:gd name="T12" fmla="*/ 204 w 8861"/>
                <a:gd name="T13" fmla="*/ 1273 h 8520"/>
                <a:gd name="T14" fmla="*/ 354 w 8861"/>
                <a:gd name="T15" fmla="*/ 1137 h 8520"/>
                <a:gd name="T16" fmla="*/ 204 w 8861"/>
                <a:gd name="T17" fmla="*/ 757 h 8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61" h="8520">
                  <a:moveTo>
                    <a:pt x="1362" y="5068"/>
                  </a:moveTo>
                  <a:cubicBezTo>
                    <a:pt x="1362" y="3021"/>
                    <a:pt x="3021" y="1362"/>
                    <a:pt x="5068" y="1362"/>
                  </a:cubicBezTo>
                  <a:cubicBezTo>
                    <a:pt x="6179" y="1362"/>
                    <a:pt x="7176" y="1851"/>
                    <a:pt x="7855" y="2625"/>
                  </a:cubicBezTo>
                  <a:cubicBezTo>
                    <a:pt x="8861" y="1712"/>
                    <a:pt x="8861" y="1712"/>
                    <a:pt x="8861" y="1712"/>
                  </a:cubicBezTo>
                  <a:cubicBezTo>
                    <a:pt x="7932" y="663"/>
                    <a:pt x="6576" y="0"/>
                    <a:pt x="5068" y="0"/>
                  </a:cubicBezTo>
                  <a:cubicBezTo>
                    <a:pt x="2274" y="0"/>
                    <a:pt x="0" y="2274"/>
                    <a:pt x="0" y="5068"/>
                  </a:cubicBezTo>
                  <a:cubicBezTo>
                    <a:pt x="0" y="6401"/>
                    <a:pt x="518" y="7615"/>
                    <a:pt x="1362" y="8520"/>
                  </a:cubicBezTo>
                  <a:cubicBezTo>
                    <a:pt x="2369" y="7607"/>
                    <a:pt x="2369" y="7607"/>
                    <a:pt x="2369" y="7607"/>
                  </a:cubicBezTo>
                  <a:cubicBezTo>
                    <a:pt x="1745" y="6944"/>
                    <a:pt x="1362" y="6051"/>
                    <a:pt x="1362" y="5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40" name="Freeform 223">
              <a:extLst>
                <a:ext uri="{FF2B5EF4-FFF2-40B4-BE49-F238E27FC236}">
                  <a16:creationId xmlns:a16="http://schemas.microsoft.com/office/drawing/2014/main" id="{AA9618A0-310A-DF79-7F11-94F41A8FE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1932"/>
              <a:ext cx="1311" cy="1259"/>
            </a:xfrm>
            <a:custGeom>
              <a:avLst/>
              <a:gdLst>
                <a:gd name="T0" fmla="*/ 554 w 8774"/>
                <a:gd name="T1" fmla="*/ 1259 h 8423"/>
                <a:gd name="T2" fmla="*/ 1311 w 8774"/>
                <a:gd name="T3" fmla="*/ 502 h 8423"/>
                <a:gd name="T4" fmla="*/ 1120 w 8774"/>
                <a:gd name="T5" fmla="*/ 0 h 8423"/>
                <a:gd name="T6" fmla="*/ 970 w 8774"/>
                <a:gd name="T7" fmla="*/ 136 h 8423"/>
                <a:gd name="T8" fmla="*/ 1107 w 8774"/>
                <a:gd name="T9" fmla="*/ 502 h 8423"/>
                <a:gd name="T10" fmla="*/ 554 w 8774"/>
                <a:gd name="T11" fmla="*/ 1056 h 8423"/>
                <a:gd name="T12" fmla="*/ 150 w 8774"/>
                <a:gd name="T13" fmla="*/ 881 h 8423"/>
                <a:gd name="T14" fmla="*/ 0 w 8774"/>
                <a:gd name="T15" fmla="*/ 1018 h 8423"/>
                <a:gd name="T16" fmla="*/ 554 w 8774"/>
                <a:gd name="T17" fmla="*/ 1259 h 84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74" h="8423">
                  <a:moveTo>
                    <a:pt x="3706" y="8423"/>
                  </a:moveTo>
                  <a:cubicBezTo>
                    <a:pt x="6500" y="8423"/>
                    <a:pt x="8774" y="6150"/>
                    <a:pt x="8774" y="3356"/>
                  </a:cubicBezTo>
                  <a:cubicBezTo>
                    <a:pt x="8774" y="2070"/>
                    <a:pt x="8292" y="894"/>
                    <a:pt x="7499" y="0"/>
                  </a:cubicBezTo>
                  <a:cubicBezTo>
                    <a:pt x="6493" y="913"/>
                    <a:pt x="6493" y="913"/>
                    <a:pt x="6493" y="913"/>
                  </a:cubicBezTo>
                  <a:cubicBezTo>
                    <a:pt x="7065" y="1566"/>
                    <a:pt x="7412" y="2420"/>
                    <a:pt x="7412" y="3356"/>
                  </a:cubicBezTo>
                  <a:cubicBezTo>
                    <a:pt x="7412" y="5403"/>
                    <a:pt x="5753" y="7062"/>
                    <a:pt x="3706" y="7062"/>
                  </a:cubicBezTo>
                  <a:cubicBezTo>
                    <a:pt x="2642" y="7062"/>
                    <a:pt x="1683" y="6613"/>
                    <a:pt x="1007" y="5895"/>
                  </a:cubicBezTo>
                  <a:cubicBezTo>
                    <a:pt x="0" y="6808"/>
                    <a:pt x="0" y="6808"/>
                    <a:pt x="0" y="6808"/>
                  </a:cubicBezTo>
                  <a:cubicBezTo>
                    <a:pt x="926" y="7801"/>
                    <a:pt x="2245" y="8423"/>
                    <a:pt x="3706" y="8423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41" name="Freeform 224">
              <a:extLst>
                <a:ext uri="{FF2B5EF4-FFF2-40B4-BE49-F238E27FC236}">
                  <a16:creationId xmlns:a16="http://schemas.microsoft.com/office/drawing/2014/main" id="{7B7D9F23-CC23-7778-37F9-E2D6BE4A8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2068"/>
              <a:ext cx="957" cy="919"/>
            </a:xfrm>
            <a:custGeom>
              <a:avLst/>
              <a:gdLst>
                <a:gd name="T0" fmla="*/ 718 w 6405"/>
                <a:gd name="T1" fmla="*/ 365 h 6149"/>
                <a:gd name="T2" fmla="*/ 403 w 6405"/>
                <a:gd name="T3" fmla="*/ 680 h 6149"/>
                <a:gd name="T4" fmla="*/ 177 w 6405"/>
                <a:gd name="T5" fmla="*/ 584 h 6149"/>
                <a:gd name="T6" fmla="*/ 0 w 6405"/>
                <a:gd name="T7" fmla="*/ 745 h 6149"/>
                <a:gd name="T8" fmla="*/ 403 w 6405"/>
                <a:gd name="T9" fmla="*/ 919 h 6149"/>
                <a:gd name="T10" fmla="*/ 957 w 6405"/>
                <a:gd name="T11" fmla="*/ 365 h 6149"/>
                <a:gd name="T12" fmla="*/ 820 w 6405"/>
                <a:gd name="T13" fmla="*/ 0 h 6149"/>
                <a:gd name="T14" fmla="*/ 643 w 6405"/>
                <a:gd name="T15" fmla="*/ 161 h 6149"/>
                <a:gd name="T16" fmla="*/ 718 w 6405"/>
                <a:gd name="T17" fmla="*/ 365 h 6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05" h="6149">
                  <a:moveTo>
                    <a:pt x="4805" y="2443"/>
                  </a:moveTo>
                  <a:cubicBezTo>
                    <a:pt x="4805" y="3606"/>
                    <a:pt x="3862" y="4548"/>
                    <a:pt x="2699" y="4548"/>
                  </a:cubicBezTo>
                  <a:cubicBezTo>
                    <a:pt x="2105" y="4548"/>
                    <a:pt x="1568" y="4302"/>
                    <a:pt x="1185" y="3906"/>
                  </a:cubicBezTo>
                  <a:cubicBezTo>
                    <a:pt x="0" y="4982"/>
                    <a:pt x="0" y="4982"/>
                    <a:pt x="0" y="4982"/>
                  </a:cubicBezTo>
                  <a:cubicBezTo>
                    <a:pt x="676" y="5700"/>
                    <a:pt x="1635" y="6149"/>
                    <a:pt x="2699" y="6149"/>
                  </a:cubicBezTo>
                  <a:cubicBezTo>
                    <a:pt x="4746" y="6149"/>
                    <a:pt x="6405" y="4490"/>
                    <a:pt x="6405" y="2443"/>
                  </a:cubicBezTo>
                  <a:cubicBezTo>
                    <a:pt x="6405" y="1507"/>
                    <a:pt x="6058" y="653"/>
                    <a:pt x="5486" y="0"/>
                  </a:cubicBezTo>
                  <a:cubicBezTo>
                    <a:pt x="4301" y="1076"/>
                    <a:pt x="4301" y="1076"/>
                    <a:pt x="4301" y="1076"/>
                  </a:cubicBezTo>
                  <a:cubicBezTo>
                    <a:pt x="4615" y="1444"/>
                    <a:pt x="4805" y="1921"/>
                    <a:pt x="4805" y="2443"/>
                  </a:cubicBezTo>
                </a:path>
              </a:pathLst>
            </a:custGeom>
            <a:solidFill>
              <a:srgbClr val="BE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42" name="Freeform 225">
              <a:extLst>
                <a:ext uri="{FF2B5EF4-FFF2-40B4-BE49-F238E27FC236}">
                  <a16:creationId xmlns:a16="http://schemas.microsoft.com/office/drawing/2014/main" id="{1497C775-75D6-B57B-EC85-0494058C2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1880"/>
              <a:ext cx="970" cy="933"/>
            </a:xfrm>
            <a:custGeom>
              <a:avLst/>
              <a:gdLst>
                <a:gd name="T0" fmla="*/ 554 w 6493"/>
                <a:gd name="T1" fmla="*/ 0 h 6245"/>
                <a:gd name="T2" fmla="*/ 0 w 6493"/>
                <a:gd name="T3" fmla="*/ 554 h 6245"/>
                <a:gd name="T4" fmla="*/ 150 w 6493"/>
                <a:gd name="T5" fmla="*/ 933 h 6245"/>
                <a:gd name="T6" fmla="*/ 327 w 6493"/>
                <a:gd name="T7" fmla="*/ 772 h 6245"/>
                <a:gd name="T8" fmla="*/ 239 w 6493"/>
                <a:gd name="T9" fmla="*/ 554 h 6245"/>
                <a:gd name="T10" fmla="*/ 554 w 6493"/>
                <a:gd name="T11" fmla="*/ 239 h 6245"/>
                <a:gd name="T12" fmla="*/ 793 w 6493"/>
                <a:gd name="T13" fmla="*/ 349 h 6245"/>
                <a:gd name="T14" fmla="*/ 970 w 6493"/>
                <a:gd name="T15" fmla="*/ 189 h 6245"/>
                <a:gd name="T16" fmla="*/ 554 w 6493"/>
                <a:gd name="T17" fmla="*/ 0 h 6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93" h="6245">
                  <a:moveTo>
                    <a:pt x="3706" y="0"/>
                  </a:moveTo>
                  <a:cubicBezTo>
                    <a:pt x="1659" y="0"/>
                    <a:pt x="0" y="1659"/>
                    <a:pt x="0" y="3706"/>
                  </a:cubicBezTo>
                  <a:cubicBezTo>
                    <a:pt x="0" y="4689"/>
                    <a:pt x="383" y="5582"/>
                    <a:pt x="1007" y="6245"/>
                  </a:cubicBezTo>
                  <a:cubicBezTo>
                    <a:pt x="2192" y="5169"/>
                    <a:pt x="2192" y="5169"/>
                    <a:pt x="2192" y="5169"/>
                  </a:cubicBezTo>
                  <a:cubicBezTo>
                    <a:pt x="1826" y="4790"/>
                    <a:pt x="1601" y="4274"/>
                    <a:pt x="1601" y="3706"/>
                  </a:cubicBezTo>
                  <a:cubicBezTo>
                    <a:pt x="1601" y="2543"/>
                    <a:pt x="2543" y="1600"/>
                    <a:pt x="3706" y="1600"/>
                  </a:cubicBezTo>
                  <a:cubicBezTo>
                    <a:pt x="4348" y="1600"/>
                    <a:pt x="4922" y="1887"/>
                    <a:pt x="5308" y="2339"/>
                  </a:cubicBezTo>
                  <a:cubicBezTo>
                    <a:pt x="6493" y="1263"/>
                    <a:pt x="6493" y="1263"/>
                    <a:pt x="6493" y="1263"/>
                  </a:cubicBezTo>
                  <a:cubicBezTo>
                    <a:pt x="5814" y="489"/>
                    <a:pt x="4817" y="0"/>
                    <a:pt x="3706" y="0"/>
                  </a:cubicBezTo>
                  <a:close/>
                </a:path>
              </a:pathLst>
            </a:custGeom>
            <a:solidFill>
              <a:srgbClr val="CB2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43" name="Freeform 226">
              <a:extLst>
                <a:ext uri="{FF2B5EF4-FFF2-40B4-BE49-F238E27FC236}">
                  <a16:creationId xmlns:a16="http://schemas.microsoft.com/office/drawing/2014/main" id="{88A92244-25B3-99DE-A3BE-E2941F51B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2119"/>
              <a:ext cx="554" cy="533"/>
            </a:xfrm>
            <a:custGeom>
              <a:avLst/>
              <a:gdLst>
                <a:gd name="T0" fmla="*/ 171 w 3707"/>
                <a:gd name="T1" fmla="*/ 315 h 3569"/>
                <a:gd name="T2" fmla="*/ 315 w 3707"/>
                <a:gd name="T3" fmla="*/ 171 h 3569"/>
                <a:gd name="T4" fmla="*/ 427 w 3707"/>
                <a:gd name="T5" fmla="*/ 226 h 3569"/>
                <a:gd name="T6" fmla="*/ 554 w 3707"/>
                <a:gd name="T7" fmla="*/ 110 h 3569"/>
                <a:gd name="T8" fmla="*/ 315 w 3707"/>
                <a:gd name="T9" fmla="*/ 0 h 3569"/>
                <a:gd name="T10" fmla="*/ 0 w 3707"/>
                <a:gd name="T11" fmla="*/ 315 h 3569"/>
                <a:gd name="T12" fmla="*/ 88 w 3707"/>
                <a:gd name="T13" fmla="*/ 533 h 3569"/>
                <a:gd name="T14" fmla="*/ 215 w 3707"/>
                <a:gd name="T15" fmla="*/ 418 h 3569"/>
                <a:gd name="T16" fmla="*/ 171 w 3707"/>
                <a:gd name="T17" fmla="*/ 315 h 35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07" h="3569">
                  <a:moveTo>
                    <a:pt x="1144" y="2106"/>
                  </a:moveTo>
                  <a:cubicBezTo>
                    <a:pt x="1144" y="1575"/>
                    <a:pt x="1574" y="1145"/>
                    <a:pt x="2105" y="1145"/>
                  </a:cubicBezTo>
                  <a:cubicBezTo>
                    <a:pt x="2411" y="1145"/>
                    <a:pt x="2682" y="1288"/>
                    <a:pt x="2858" y="1510"/>
                  </a:cubicBezTo>
                  <a:cubicBezTo>
                    <a:pt x="3707" y="739"/>
                    <a:pt x="3707" y="739"/>
                    <a:pt x="3707" y="739"/>
                  </a:cubicBezTo>
                  <a:cubicBezTo>
                    <a:pt x="3321" y="287"/>
                    <a:pt x="2747" y="0"/>
                    <a:pt x="2105" y="0"/>
                  </a:cubicBezTo>
                  <a:cubicBezTo>
                    <a:pt x="942" y="0"/>
                    <a:pt x="0" y="943"/>
                    <a:pt x="0" y="2106"/>
                  </a:cubicBezTo>
                  <a:cubicBezTo>
                    <a:pt x="0" y="2674"/>
                    <a:pt x="225" y="3190"/>
                    <a:pt x="591" y="3569"/>
                  </a:cubicBezTo>
                  <a:cubicBezTo>
                    <a:pt x="1439" y="2798"/>
                    <a:pt x="1439" y="2798"/>
                    <a:pt x="1439" y="2798"/>
                  </a:cubicBezTo>
                  <a:cubicBezTo>
                    <a:pt x="1257" y="2624"/>
                    <a:pt x="1144" y="2378"/>
                    <a:pt x="1144" y="2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44" name="Freeform 227">
              <a:extLst>
                <a:ext uri="{FF2B5EF4-FFF2-40B4-BE49-F238E27FC236}">
                  <a16:creationId xmlns:a16="http://schemas.microsoft.com/office/drawing/2014/main" id="{813C1AEF-E571-5B64-5657-748279B73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2229"/>
              <a:ext cx="541" cy="519"/>
            </a:xfrm>
            <a:custGeom>
              <a:avLst/>
              <a:gdLst>
                <a:gd name="T0" fmla="*/ 226 w 3620"/>
                <a:gd name="T1" fmla="*/ 519 h 3472"/>
                <a:gd name="T2" fmla="*/ 541 w 3620"/>
                <a:gd name="T3" fmla="*/ 204 h 3472"/>
                <a:gd name="T4" fmla="*/ 466 w 3620"/>
                <a:gd name="T5" fmla="*/ 0 h 3472"/>
                <a:gd name="T6" fmla="*/ 339 w 3620"/>
                <a:gd name="T7" fmla="*/ 115 h 3472"/>
                <a:gd name="T8" fmla="*/ 370 w 3620"/>
                <a:gd name="T9" fmla="*/ 204 h 3472"/>
                <a:gd name="T10" fmla="*/ 226 w 3620"/>
                <a:gd name="T11" fmla="*/ 348 h 3472"/>
                <a:gd name="T12" fmla="*/ 127 w 3620"/>
                <a:gd name="T13" fmla="*/ 308 h 3472"/>
                <a:gd name="T14" fmla="*/ 0 w 3620"/>
                <a:gd name="T15" fmla="*/ 423 h 3472"/>
                <a:gd name="T16" fmla="*/ 226 w 3620"/>
                <a:gd name="T17" fmla="*/ 519 h 34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20" h="3472">
                  <a:moveTo>
                    <a:pt x="1514" y="3472"/>
                  </a:moveTo>
                  <a:cubicBezTo>
                    <a:pt x="2677" y="3472"/>
                    <a:pt x="3620" y="2530"/>
                    <a:pt x="3620" y="1367"/>
                  </a:cubicBezTo>
                  <a:cubicBezTo>
                    <a:pt x="3620" y="845"/>
                    <a:pt x="3430" y="368"/>
                    <a:pt x="3116" y="0"/>
                  </a:cubicBezTo>
                  <a:cubicBezTo>
                    <a:pt x="2267" y="771"/>
                    <a:pt x="2267" y="771"/>
                    <a:pt x="2267" y="771"/>
                  </a:cubicBezTo>
                  <a:cubicBezTo>
                    <a:pt x="2397" y="935"/>
                    <a:pt x="2475" y="1142"/>
                    <a:pt x="2475" y="1367"/>
                  </a:cubicBezTo>
                  <a:cubicBezTo>
                    <a:pt x="2475" y="1898"/>
                    <a:pt x="2045" y="2328"/>
                    <a:pt x="1514" y="2328"/>
                  </a:cubicBezTo>
                  <a:cubicBezTo>
                    <a:pt x="1256" y="2328"/>
                    <a:pt x="1021" y="2225"/>
                    <a:pt x="848" y="2059"/>
                  </a:cubicBezTo>
                  <a:cubicBezTo>
                    <a:pt x="0" y="2830"/>
                    <a:pt x="0" y="2830"/>
                    <a:pt x="0" y="2830"/>
                  </a:cubicBezTo>
                  <a:cubicBezTo>
                    <a:pt x="383" y="3226"/>
                    <a:pt x="920" y="3472"/>
                    <a:pt x="1514" y="347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45" name="Freeform 228">
              <a:extLst>
                <a:ext uri="{FF2B5EF4-FFF2-40B4-BE49-F238E27FC236}">
                  <a16:creationId xmlns:a16="http://schemas.microsoft.com/office/drawing/2014/main" id="{0D235FAA-8D30-A000-D7D0-A410D73F7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344"/>
              <a:ext cx="243" cy="233"/>
            </a:xfrm>
            <a:custGeom>
              <a:avLst/>
              <a:gdLst>
                <a:gd name="T0" fmla="*/ 99 w 1627"/>
                <a:gd name="T1" fmla="*/ 233 h 1557"/>
                <a:gd name="T2" fmla="*/ 243 w 1627"/>
                <a:gd name="T3" fmla="*/ 89 h 1557"/>
                <a:gd name="T4" fmla="*/ 212 w 1627"/>
                <a:gd name="T5" fmla="*/ 0 h 1557"/>
                <a:gd name="T6" fmla="*/ 0 w 1627"/>
                <a:gd name="T7" fmla="*/ 193 h 1557"/>
                <a:gd name="T8" fmla="*/ 99 w 1627"/>
                <a:gd name="T9" fmla="*/ 233 h 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7" h="1557">
                  <a:moveTo>
                    <a:pt x="666" y="1557"/>
                  </a:moveTo>
                  <a:cubicBezTo>
                    <a:pt x="1197" y="1557"/>
                    <a:pt x="1627" y="1127"/>
                    <a:pt x="1627" y="596"/>
                  </a:cubicBezTo>
                  <a:cubicBezTo>
                    <a:pt x="1627" y="371"/>
                    <a:pt x="1549" y="164"/>
                    <a:pt x="1419" y="0"/>
                  </a:cubicBezTo>
                  <a:cubicBezTo>
                    <a:pt x="0" y="1288"/>
                    <a:pt x="0" y="1288"/>
                    <a:pt x="0" y="1288"/>
                  </a:cubicBezTo>
                  <a:cubicBezTo>
                    <a:pt x="173" y="1454"/>
                    <a:pt x="408" y="1557"/>
                    <a:pt x="666" y="1557"/>
                  </a:cubicBezTo>
                </a:path>
              </a:pathLst>
            </a:custGeom>
            <a:solidFill>
              <a:srgbClr val="BE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46" name="Freeform 229">
              <a:extLst>
                <a:ext uri="{FF2B5EF4-FFF2-40B4-BE49-F238E27FC236}">
                  <a16:creationId xmlns:a16="http://schemas.microsoft.com/office/drawing/2014/main" id="{C379B2AD-9AC1-4252-361B-B41E45058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2290"/>
              <a:ext cx="256" cy="247"/>
            </a:xfrm>
            <a:custGeom>
              <a:avLst/>
              <a:gdLst>
                <a:gd name="T0" fmla="*/ 144 w 1714"/>
                <a:gd name="T1" fmla="*/ 0 h 1653"/>
                <a:gd name="T2" fmla="*/ 0 w 1714"/>
                <a:gd name="T3" fmla="*/ 144 h 1653"/>
                <a:gd name="T4" fmla="*/ 44 w 1714"/>
                <a:gd name="T5" fmla="*/ 247 h 1653"/>
                <a:gd name="T6" fmla="*/ 256 w 1714"/>
                <a:gd name="T7" fmla="*/ 55 h 1653"/>
                <a:gd name="T8" fmla="*/ 144 w 1714"/>
                <a:gd name="T9" fmla="*/ 0 h 16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14" h="1653">
                  <a:moveTo>
                    <a:pt x="961" y="0"/>
                  </a:moveTo>
                  <a:cubicBezTo>
                    <a:pt x="430" y="0"/>
                    <a:pt x="0" y="430"/>
                    <a:pt x="0" y="961"/>
                  </a:cubicBezTo>
                  <a:cubicBezTo>
                    <a:pt x="0" y="1233"/>
                    <a:pt x="113" y="1479"/>
                    <a:pt x="295" y="1653"/>
                  </a:cubicBezTo>
                  <a:cubicBezTo>
                    <a:pt x="1714" y="365"/>
                    <a:pt x="1714" y="365"/>
                    <a:pt x="1714" y="365"/>
                  </a:cubicBezTo>
                  <a:cubicBezTo>
                    <a:pt x="1538" y="143"/>
                    <a:pt x="1267" y="0"/>
                    <a:pt x="961" y="0"/>
                  </a:cubicBezTo>
                </a:path>
              </a:pathLst>
            </a:custGeom>
            <a:solidFill>
              <a:srgbClr val="CB2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47" name="Freeform 230">
              <a:extLst>
                <a:ext uri="{FF2B5EF4-FFF2-40B4-BE49-F238E27FC236}">
                  <a16:creationId xmlns:a16="http://schemas.microsoft.com/office/drawing/2014/main" id="{9C537091-2ACC-D097-005F-AC3A7EC72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" y="2299"/>
              <a:ext cx="72" cy="269"/>
            </a:xfrm>
            <a:custGeom>
              <a:avLst/>
              <a:gdLst>
                <a:gd name="T0" fmla="*/ 67 w 487"/>
                <a:gd name="T1" fmla="*/ 160 h 1804"/>
                <a:gd name="T2" fmla="*/ 67 w 487"/>
                <a:gd name="T3" fmla="*/ 174 h 1804"/>
                <a:gd name="T4" fmla="*/ 64 w 487"/>
                <a:gd name="T5" fmla="*/ 176 h 1804"/>
                <a:gd name="T6" fmla="*/ 54 w 487"/>
                <a:gd name="T7" fmla="*/ 176 h 1804"/>
                <a:gd name="T8" fmla="*/ 52 w 487"/>
                <a:gd name="T9" fmla="*/ 174 h 1804"/>
                <a:gd name="T10" fmla="*/ 52 w 487"/>
                <a:gd name="T11" fmla="*/ 174 h 1804"/>
                <a:gd name="T12" fmla="*/ 17 w 487"/>
                <a:gd name="T13" fmla="*/ 185 h 1804"/>
                <a:gd name="T14" fmla="*/ 10 w 487"/>
                <a:gd name="T15" fmla="*/ 184 h 1804"/>
                <a:gd name="T16" fmla="*/ 0 w 487"/>
                <a:gd name="T17" fmla="*/ 269 h 1804"/>
                <a:gd name="T18" fmla="*/ 44 w 487"/>
                <a:gd name="T19" fmla="*/ 268 h 1804"/>
                <a:gd name="T20" fmla="*/ 50 w 487"/>
                <a:gd name="T21" fmla="*/ 250 h 1804"/>
                <a:gd name="T22" fmla="*/ 30 w 487"/>
                <a:gd name="T23" fmla="*/ 252 h 1804"/>
                <a:gd name="T24" fmla="*/ 32 w 487"/>
                <a:gd name="T25" fmla="*/ 239 h 1804"/>
                <a:gd name="T26" fmla="*/ 62 w 487"/>
                <a:gd name="T27" fmla="*/ 219 h 1804"/>
                <a:gd name="T28" fmla="*/ 72 w 487"/>
                <a:gd name="T29" fmla="*/ 191 h 1804"/>
                <a:gd name="T30" fmla="*/ 72 w 487"/>
                <a:gd name="T31" fmla="*/ 178 h 1804"/>
                <a:gd name="T32" fmla="*/ 67 w 487"/>
                <a:gd name="T33" fmla="*/ 175 h 1804"/>
                <a:gd name="T34" fmla="*/ 67 w 487"/>
                <a:gd name="T35" fmla="*/ 160 h 1804"/>
                <a:gd name="T36" fmla="*/ 67 w 487"/>
                <a:gd name="T37" fmla="*/ 160 h 1804"/>
                <a:gd name="T38" fmla="*/ 44 w 487"/>
                <a:gd name="T39" fmla="*/ 0 h 1804"/>
                <a:gd name="T40" fmla="*/ 30 w 487"/>
                <a:gd name="T41" fmla="*/ 1 h 1804"/>
                <a:gd name="T42" fmla="*/ 7 w 487"/>
                <a:gd name="T43" fmla="*/ 8 h 1804"/>
                <a:gd name="T44" fmla="*/ 5 w 487"/>
                <a:gd name="T45" fmla="*/ 1 h 1804"/>
                <a:gd name="T46" fmla="*/ 0 w 487"/>
                <a:gd name="T47" fmla="*/ 1 h 1804"/>
                <a:gd name="T48" fmla="*/ 9 w 487"/>
                <a:gd name="T49" fmla="*/ 73 h 1804"/>
                <a:gd name="T50" fmla="*/ 17 w 487"/>
                <a:gd name="T51" fmla="*/ 72 h 1804"/>
                <a:gd name="T52" fmla="*/ 44 w 487"/>
                <a:gd name="T53" fmla="*/ 78 h 1804"/>
                <a:gd name="T54" fmla="*/ 44 w 487"/>
                <a:gd name="T55" fmla="*/ 24 h 1804"/>
                <a:gd name="T56" fmla="*/ 32 w 487"/>
                <a:gd name="T57" fmla="*/ 18 h 1804"/>
                <a:gd name="T58" fmla="*/ 30 w 487"/>
                <a:gd name="T59" fmla="*/ 5 h 1804"/>
                <a:gd name="T60" fmla="*/ 44 w 487"/>
                <a:gd name="T61" fmla="*/ 6 h 1804"/>
                <a:gd name="T62" fmla="*/ 44 w 487"/>
                <a:gd name="T63" fmla="*/ 0 h 18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7" h="1804">
                  <a:moveTo>
                    <a:pt x="450" y="1073"/>
                  </a:moveTo>
                  <a:cubicBezTo>
                    <a:pt x="450" y="1167"/>
                    <a:pt x="450" y="1167"/>
                    <a:pt x="450" y="1167"/>
                  </a:cubicBezTo>
                  <a:cubicBezTo>
                    <a:pt x="450" y="1175"/>
                    <a:pt x="443" y="1182"/>
                    <a:pt x="435" y="1182"/>
                  </a:cubicBezTo>
                  <a:cubicBezTo>
                    <a:pt x="367" y="1182"/>
                    <a:pt x="367" y="1182"/>
                    <a:pt x="367" y="1182"/>
                  </a:cubicBezTo>
                  <a:cubicBezTo>
                    <a:pt x="359" y="1182"/>
                    <a:pt x="353" y="1175"/>
                    <a:pt x="353" y="1167"/>
                  </a:cubicBezTo>
                  <a:cubicBezTo>
                    <a:pt x="353" y="1165"/>
                    <a:pt x="353" y="1165"/>
                    <a:pt x="353" y="1165"/>
                  </a:cubicBezTo>
                  <a:cubicBezTo>
                    <a:pt x="300" y="1212"/>
                    <a:pt x="224" y="1240"/>
                    <a:pt x="116" y="1240"/>
                  </a:cubicBezTo>
                  <a:cubicBezTo>
                    <a:pt x="101" y="1240"/>
                    <a:pt x="85" y="1239"/>
                    <a:pt x="70" y="1237"/>
                  </a:cubicBezTo>
                  <a:cubicBezTo>
                    <a:pt x="57" y="1429"/>
                    <a:pt x="34" y="1618"/>
                    <a:pt x="0" y="1804"/>
                  </a:cubicBezTo>
                  <a:cubicBezTo>
                    <a:pt x="295" y="1800"/>
                    <a:pt x="295" y="1800"/>
                    <a:pt x="295" y="1800"/>
                  </a:cubicBezTo>
                  <a:cubicBezTo>
                    <a:pt x="340" y="1679"/>
                    <a:pt x="340" y="1679"/>
                    <a:pt x="340" y="1679"/>
                  </a:cubicBezTo>
                  <a:cubicBezTo>
                    <a:pt x="297" y="1685"/>
                    <a:pt x="252" y="1688"/>
                    <a:pt x="205" y="1688"/>
                  </a:cubicBezTo>
                  <a:cubicBezTo>
                    <a:pt x="205" y="1688"/>
                    <a:pt x="140" y="1656"/>
                    <a:pt x="218" y="1604"/>
                  </a:cubicBezTo>
                  <a:cubicBezTo>
                    <a:pt x="262" y="1574"/>
                    <a:pt x="350" y="1547"/>
                    <a:pt x="418" y="1469"/>
                  </a:cubicBezTo>
                  <a:cubicBezTo>
                    <a:pt x="487" y="1282"/>
                    <a:pt x="487" y="1282"/>
                    <a:pt x="487" y="1282"/>
                  </a:cubicBezTo>
                  <a:cubicBezTo>
                    <a:pt x="487" y="1194"/>
                    <a:pt x="487" y="1194"/>
                    <a:pt x="487" y="1194"/>
                  </a:cubicBezTo>
                  <a:cubicBezTo>
                    <a:pt x="474" y="1187"/>
                    <a:pt x="462" y="1180"/>
                    <a:pt x="451" y="1172"/>
                  </a:cubicBezTo>
                  <a:cubicBezTo>
                    <a:pt x="451" y="1074"/>
                    <a:pt x="451" y="1074"/>
                    <a:pt x="451" y="1074"/>
                  </a:cubicBezTo>
                  <a:cubicBezTo>
                    <a:pt x="450" y="1074"/>
                    <a:pt x="450" y="1073"/>
                    <a:pt x="450" y="1073"/>
                  </a:cubicBezTo>
                  <a:moveTo>
                    <a:pt x="295" y="0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0" y="167"/>
                    <a:pt x="51" y="327"/>
                    <a:pt x="64" y="488"/>
                  </a:cubicBezTo>
                  <a:cubicBezTo>
                    <a:pt x="81" y="485"/>
                    <a:pt x="99" y="484"/>
                    <a:pt x="116" y="484"/>
                  </a:cubicBezTo>
                  <a:cubicBezTo>
                    <a:pt x="189" y="484"/>
                    <a:pt x="248" y="497"/>
                    <a:pt x="295" y="520"/>
                  </a:cubicBezTo>
                  <a:cubicBezTo>
                    <a:pt x="295" y="159"/>
                    <a:pt x="295" y="159"/>
                    <a:pt x="295" y="159"/>
                  </a:cubicBezTo>
                  <a:cubicBezTo>
                    <a:pt x="264" y="143"/>
                    <a:pt x="237" y="130"/>
                    <a:pt x="218" y="118"/>
                  </a:cubicBezTo>
                  <a:cubicBezTo>
                    <a:pt x="140" y="66"/>
                    <a:pt x="205" y="33"/>
                    <a:pt x="205" y="33"/>
                  </a:cubicBezTo>
                  <a:cubicBezTo>
                    <a:pt x="236" y="33"/>
                    <a:pt x="266" y="34"/>
                    <a:pt x="295" y="37"/>
                  </a:cubicBezTo>
                  <a:cubicBezTo>
                    <a:pt x="295" y="0"/>
                    <a:pt x="295" y="0"/>
                    <a:pt x="295" y="0"/>
                  </a:cubicBezTo>
                </a:path>
              </a:pathLst>
            </a:custGeom>
            <a:solidFill>
              <a:srgbClr val="7A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48" name="Freeform 231">
              <a:extLst>
                <a:ext uri="{FF2B5EF4-FFF2-40B4-BE49-F238E27FC236}">
                  <a16:creationId xmlns:a16="http://schemas.microsoft.com/office/drawing/2014/main" id="{0D892FA4-64CF-56A6-1763-DAAC87B2C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2299"/>
              <a:ext cx="25" cy="8"/>
            </a:xfrm>
            <a:custGeom>
              <a:avLst/>
              <a:gdLst>
                <a:gd name="T0" fmla="*/ 25 w 25"/>
                <a:gd name="T1" fmla="*/ 0 h 8"/>
                <a:gd name="T2" fmla="*/ 0 w 25"/>
                <a:gd name="T3" fmla="*/ 1 h 8"/>
                <a:gd name="T4" fmla="*/ 2 w 25"/>
                <a:gd name="T5" fmla="*/ 8 h 8"/>
                <a:gd name="T6" fmla="*/ 25 w 25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8">
                  <a:moveTo>
                    <a:pt x="25" y="0"/>
                  </a:moveTo>
                  <a:lnTo>
                    <a:pt x="0" y="1"/>
                  </a:lnTo>
                  <a:lnTo>
                    <a:pt x="2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52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49" name="Freeform 232">
              <a:extLst>
                <a:ext uri="{FF2B5EF4-FFF2-40B4-BE49-F238E27FC236}">
                  <a16:creationId xmlns:a16="http://schemas.microsoft.com/office/drawing/2014/main" id="{7D24868E-4ED9-4111-312B-57C0B4E8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2299"/>
              <a:ext cx="25" cy="8"/>
            </a:xfrm>
            <a:custGeom>
              <a:avLst/>
              <a:gdLst>
                <a:gd name="T0" fmla="*/ 25 w 25"/>
                <a:gd name="T1" fmla="*/ 0 h 8"/>
                <a:gd name="T2" fmla="*/ 0 w 25"/>
                <a:gd name="T3" fmla="*/ 1 h 8"/>
                <a:gd name="T4" fmla="*/ 2 w 25"/>
                <a:gd name="T5" fmla="*/ 8 h 8"/>
                <a:gd name="T6" fmla="*/ 25 w 25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8">
                  <a:moveTo>
                    <a:pt x="25" y="0"/>
                  </a:moveTo>
                  <a:lnTo>
                    <a:pt x="0" y="1"/>
                  </a:lnTo>
                  <a:lnTo>
                    <a:pt x="2" y="8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50" name="Freeform 233">
              <a:extLst>
                <a:ext uri="{FF2B5EF4-FFF2-40B4-BE49-F238E27FC236}">
                  <a16:creationId xmlns:a16="http://schemas.microsoft.com/office/drawing/2014/main" id="{5DB497E3-5B26-77E2-8EE5-8500C1CF7C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3" y="2371"/>
              <a:ext cx="43" cy="113"/>
            </a:xfrm>
            <a:custGeom>
              <a:avLst/>
              <a:gdLst>
                <a:gd name="T0" fmla="*/ 43 w 289"/>
                <a:gd name="T1" fmla="*/ 84 h 756"/>
                <a:gd name="T2" fmla="*/ 15 w 289"/>
                <a:gd name="T3" fmla="*/ 96 h 756"/>
                <a:gd name="T4" fmla="*/ 2 w 289"/>
                <a:gd name="T5" fmla="*/ 93 h 756"/>
                <a:gd name="T6" fmla="*/ 1 w 289"/>
                <a:gd name="T7" fmla="*/ 113 h 756"/>
                <a:gd name="T8" fmla="*/ 8 w 289"/>
                <a:gd name="T9" fmla="*/ 113 h 756"/>
                <a:gd name="T10" fmla="*/ 43 w 289"/>
                <a:gd name="T11" fmla="*/ 102 h 756"/>
                <a:gd name="T12" fmla="*/ 43 w 289"/>
                <a:gd name="T13" fmla="*/ 84 h 756"/>
                <a:gd name="T14" fmla="*/ 8 w 289"/>
                <a:gd name="T15" fmla="*/ 0 h 756"/>
                <a:gd name="T16" fmla="*/ 0 w 289"/>
                <a:gd name="T17" fmla="*/ 1 h 756"/>
                <a:gd name="T18" fmla="*/ 1 w 289"/>
                <a:gd name="T19" fmla="*/ 20 h 756"/>
                <a:gd name="T20" fmla="*/ 15 w 289"/>
                <a:gd name="T21" fmla="*/ 17 h 756"/>
                <a:gd name="T22" fmla="*/ 40 w 289"/>
                <a:gd name="T23" fmla="*/ 25 h 756"/>
                <a:gd name="T24" fmla="*/ 34 w 289"/>
                <a:gd name="T25" fmla="*/ 14 h 756"/>
                <a:gd name="T26" fmla="*/ 34 w 289"/>
                <a:gd name="T27" fmla="*/ 5 h 756"/>
                <a:gd name="T28" fmla="*/ 8 w 289"/>
                <a:gd name="T29" fmla="*/ 0 h 7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9" h="756">
                  <a:moveTo>
                    <a:pt x="289" y="565"/>
                  </a:moveTo>
                  <a:cubicBezTo>
                    <a:pt x="253" y="611"/>
                    <a:pt x="195" y="639"/>
                    <a:pt x="104" y="639"/>
                  </a:cubicBezTo>
                  <a:cubicBezTo>
                    <a:pt x="75" y="639"/>
                    <a:pt x="44" y="632"/>
                    <a:pt x="13" y="621"/>
                  </a:cubicBezTo>
                  <a:cubicBezTo>
                    <a:pt x="11" y="665"/>
                    <a:pt x="9" y="709"/>
                    <a:pt x="6" y="753"/>
                  </a:cubicBezTo>
                  <a:cubicBezTo>
                    <a:pt x="21" y="755"/>
                    <a:pt x="37" y="756"/>
                    <a:pt x="52" y="756"/>
                  </a:cubicBezTo>
                  <a:cubicBezTo>
                    <a:pt x="160" y="756"/>
                    <a:pt x="236" y="728"/>
                    <a:pt x="289" y="681"/>
                  </a:cubicBezTo>
                  <a:cubicBezTo>
                    <a:pt x="289" y="565"/>
                    <a:pt x="289" y="565"/>
                    <a:pt x="289" y="565"/>
                  </a:cubicBezTo>
                  <a:moveTo>
                    <a:pt x="52" y="0"/>
                  </a:moveTo>
                  <a:cubicBezTo>
                    <a:pt x="35" y="0"/>
                    <a:pt x="17" y="1"/>
                    <a:pt x="0" y="4"/>
                  </a:cubicBezTo>
                  <a:cubicBezTo>
                    <a:pt x="3" y="48"/>
                    <a:pt x="6" y="92"/>
                    <a:pt x="9" y="136"/>
                  </a:cubicBezTo>
                  <a:cubicBezTo>
                    <a:pt x="41" y="124"/>
                    <a:pt x="74" y="117"/>
                    <a:pt x="104" y="117"/>
                  </a:cubicBezTo>
                  <a:cubicBezTo>
                    <a:pt x="180" y="117"/>
                    <a:pt x="233" y="137"/>
                    <a:pt x="269" y="170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184" y="13"/>
                    <a:pt x="125" y="0"/>
                    <a:pt x="52" y="0"/>
                  </a:cubicBezTo>
                </a:path>
              </a:pathLst>
            </a:custGeom>
            <a:solidFill>
              <a:srgbClr val="743E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51" name="Freeform 234">
              <a:extLst>
                <a:ext uri="{FF2B5EF4-FFF2-40B4-BE49-F238E27FC236}">
                  <a16:creationId xmlns:a16="http://schemas.microsoft.com/office/drawing/2014/main" id="{B72F61A9-9D90-22CD-93C1-FD29E23185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5" y="2388"/>
              <a:ext cx="41" cy="78"/>
            </a:xfrm>
            <a:custGeom>
              <a:avLst/>
              <a:gdLst>
                <a:gd name="T0" fmla="*/ 1 w 280"/>
                <a:gd name="T1" fmla="*/ 49 h 522"/>
                <a:gd name="T2" fmla="*/ 1 w 280"/>
                <a:gd name="T3" fmla="*/ 75 h 522"/>
                <a:gd name="T4" fmla="*/ 14 w 280"/>
                <a:gd name="T5" fmla="*/ 78 h 522"/>
                <a:gd name="T6" fmla="*/ 41 w 280"/>
                <a:gd name="T7" fmla="*/ 67 h 522"/>
                <a:gd name="T8" fmla="*/ 41 w 280"/>
                <a:gd name="T9" fmla="*/ 57 h 522"/>
                <a:gd name="T10" fmla="*/ 27 w 280"/>
                <a:gd name="T11" fmla="*/ 62 h 522"/>
                <a:gd name="T12" fmla="*/ 1 w 280"/>
                <a:gd name="T13" fmla="*/ 49 h 522"/>
                <a:gd name="T14" fmla="*/ 14 w 280"/>
                <a:gd name="T15" fmla="*/ 0 h 522"/>
                <a:gd name="T16" fmla="*/ 0 w 280"/>
                <a:gd name="T17" fmla="*/ 3 h 522"/>
                <a:gd name="T18" fmla="*/ 1 w 280"/>
                <a:gd name="T19" fmla="*/ 29 h 522"/>
                <a:gd name="T20" fmla="*/ 27 w 280"/>
                <a:gd name="T21" fmla="*/ 16 h 522"/>
                <a:gd name="T22" fmla="*/ 41 w 280"/>
                <a:gd name="T23" fmla="*/ 21 h 522"/>
                <a:gd name="T24" fmla="*/ 41 w 280"/>
                <a:gd name="T25" fmla="*/ 14 h 522"/>
                <a:gd name="T26" fmla="*/ 38 w 280"/>
                <a:gd name="T27" fmla="*/ 8 h 522"/>
                <a:gd name="T28" fmla="*/ 14 w 280"/>
                <a:gd name="T29" fmla="*/ 0 h 5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0" h="522">
                  <a:moveTo>
                    <a:pt x="8" y="328"/>
                  </a:moveTo>
                  <a:cubicBezTo>
                    <a:pt x="7" y="387"/>
                    <a:pt x="6" y="446"/>
                    <a:pt x="4" y="504"/>
                  </a:cubicBezTo>
                  <a:cubicBezTo>
                    <a:pt x="35" y="515"/>
                    <a:pt x="66" y="522"/>
                    <a:pt x="95" y="522"/>
                  </a:cubicBezTo>
                  <a:cubicBezTo>
                    <a:pt x="186" y="522"/>
                    <a:pt x="244" y="494"/>
                    <a:pt x="280" y="448"/>
                  </a:cubicBezTo>
                  <a:cubicBezTo>
                    <a:pt x="280" y="381"/>
                    <a:pt x="280" y="381"/>
                    <a:pt x="280" y="381"/>
                  </a:cubicBezTo>
                  <a:cubicBezTo>
                    <a:pt x="259" y="400"/>
                    <a:pt x="228" y="412"/>
                    <a:pt x="183" y="412"/>
                  </a:cubicBezTo>
                  <a:cubicBezTo>
                    <a:pt x="126" y="412"/>
                    <a:pt x="58" y="368"/>
                    <a:pt x="8" y="328"/>
                  </a:cubicBezTo>
                  <a:moveTo>
                    <a:pt x="95" y="0"/>
                  </a:moveTo>
                  <a:cubicBezTo>
                    <a:pt x="65" y="0"/>
                    <a:pt x="32" y="7"/>
                    <a:pt x="0" y="19"/>
                  </a:cubicBezTo>
                  <a:cubicBezTo>
                    <a:pt x="3" y="77"/>
                    <a:pt x="5" y="136"/>
                    <a:pt x="7" y="195"/>
                  </a:cubicBezTo>
                  <a:cubicBezTo>
                    <a:pt x="57" y="154"/>
                    <a:pt x="126" y="110"/>
                    <a:pt x="183" y="110"/>
                  </a:cubicBezTo>
                  <a:cubicBezTo>
                    <a:pt x="228" y="110"/>
                    <a:pt x="259" y="122"/>
                    <a:pt x="280" y="141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24" y="20"/>
                    <a:pt x="171" y="0"/>
                    <a:pt x="95" y="0"/>
                  </a:cubicBezTo>
                </a:path>
              </a:pathLst>
            </a:custGeom>
            <a:solidFill>
              <a:srgbClr val="7256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52" name="Freeform 235">
              <a:extLst>
                <a:ext uri="{FF2B5EF4-FFF2-40B4-BE49-F238E27FC236}">
                  <a16:creationId xmlns:a16="http://schemas.microsoft.com/office/drawing/2014/main" id="{766FFD25-E3F8-22D4-108E-8332225FE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2405"/>
              <a:ext cx="40" cy="45"/>
            </a:xfrm>
            <a:custGeom>
              <a:avLst/>
              <a:gdLst>
                <a:gd name="T0" fmla="*/ 26 w 273"/>
                <a:gd name="T1" fmla="*/ 0 h 302"/>
                <a:gd name="T2" fmla="*/ 0 w 273"/>
                <a:gd name="T3" fmla="*/ 13 h 302"/>
                <a:gd name="T4" fmla="*/ 0 w 273"/>
                <a:gd name="T5" fmla="*/ 29 h 302"/>
                <a:gd name="T6" fmla="*/ 0 w 273"/>
                <a:gd name="T7" fmla="*/ 32 h 302"/>
                <a:gd name="T8" fmla="*/ 26 w 273"/>
                <a:gd name="T9" fmla="*/ 45 h 302"/>
                <a:gd name="T10" fmla="*/ 40 w 273"/>
                <a:gd name="T11" fmla="*/ 40 h 302"/>
                <a:gd name="T12" fmla="*/ 40 w 273"/>
                <a:gd name="T13" fmla="*/ 29 h 302"/>
                <a:gd name="T14" fmla="*/ 25 w 273"/>
                <a:gd name="T15" fmla="*/ 27 h 302"/>
                <a:gd name="T16" fmla="*/ 20 w 273"/>
                <a:gd name="T17" fmla="*/ 27 h 302"/>
                <a:gd name="T18" fmla="*/ 17 w 273"/>
                <a:gd name="T19" fmla="*/ 27 h 302"/>
                <a:gd name="T20" fmla="*/ 15 w 273"/>
                <a:gd name="T21" fmla="*/ 25 h 302"/>
                <a:gd name="T22" fmla="*/ 15 w 273"/>
                <a:gd name="T23" fmla="*/ 25 h 302"/>
                <a:gd name="T24" fmla="*/ 15 w 273"/>
                <a:gd name="T25" fmla="*/ 22 h 302"/>
                <a:gd name="T26" fmla="*/ 40 w 273"/>
                <a:gd name="T27" fmla="*/ 22 h 302"/>
                <a:gd name="T28" fmla="*/ 15 w 273"/>
                <a:gd name="T29" fmla="*/ 22 h 302"/>
                <a:gd name="T30" fmla="*/ 15 w 273"/>
                <a:gd name="T31" fmla="*/ 20 h 302"/>
                <a:gd name="T32" fmla="*/ 15 w 273"/>
                <a:gd name="T33" fmla="*/ 20 h 302"/>
                <a:gd name="T34" fmla="*/ 15 w 273"/>
                <a:gd name="T35" fmla="*/ 19 h 302"/>
                <a:gd name="T36" fmla="*/ 17 w 273"/>
                <a:gd name="T37" fmla="*/ 17 h 302"/>
                <a:gd name="T38" fmla="*/ 20 w 273"/>
                <a:gd name="T39" fmla="*/ 17 h 302"/>
                <a:gd name="T40" fmla="*/ 25 w 273"/>
                <a:gd name="T41" fmla="*/ 17 h 302"/>
                <a:gd name="T42" fmla="*/ 40 w 273"/>
                <a:gd name="T43" fmla="*/ 16 h 302"/>
                <a:gd name="T44" fmla="*/ 40 w 273"/>
                <a:gd name="T45" fmla="*/ 5 h 302"/>
                <a:gd name="T46" fmla="*/ 26 w 273"/>
                <a:gd name="T47" fmla="*/ 0 h 30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3" h="302">
                  <a:moveTo>
                    <a:pt x="176" y="0"/>
                  </a:moveTo>
                  <a:cubicBezTo>
                    <a:pt x="119" y="0"/>
                    <a:pt x="50" y="44"/>
                    <a:pt x="0" y="85"/>
                  </a:cubicBezTo>
                  <a:cubicBezTo>
                    <a:pt x="0" y="120"/>
                    <a:pt x="1" y="156"/>
                    <a:pt x="1" y="192"/>
                  </a:cubicBezTo>
                  <a:cubicBezTo>
                    <a:pt x="1" y="201"/>
                    <a:pt x="1" y="209"/>
                    <a:pt x="1" y="218"/>
                  </a:cubicBezTo>
                  <a:cubicBezTo>
                    <a:pt x="51" y="258"/>
                    <a:pt x="119" y="302"/>
                    <a:pt x="176" y="302"/>
                  </a:cubicBezTo>
                  <a:cubicBezTo>
                    <a:pt x="221" y="302"/>
                    <a:pt x="252" y="290"/>
                    <a:pt x="273" y="271"/>
                  </a:cubicBezTo>
                  <a:cubicBezTo>
                    <a:pt x="273" y="192"/>
                    <a:pt x="273" y="192"/>
                    <a:pt x="273" y="192"/>
                  </a:cubicBezTo>
                  <a:cubicBezTo>
                    <a:pt x="169" y="184"/>
                    <a:pt x="169" y="184"/>
                    <a:pt x="169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06" y="183"/>
                    <a:pt x="99" y="176"/>
                    <a:pt x="99" y="166"/>
                  </a:cubicBezTo>
                  <a:cubicBezTo>
                    <a:pt x="99" y="166"/>
                    <a:pt x="99" y="166"/>
                    <a:pt x="99" y="166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9" y="135"/>
                    <a:pt x="99" y="135"/>
                    <a:pt x="99" y="135"/>
                  </a:cubicBezTo>
                  <a:cubicBezTo>
                    <a:pt x="99" y="135"/>
                    <a:pt x="99" y="135"/>
                    <a:pt x="99" y="135"/>
                  </a:cubicBezTo>
                  <a:cubicBezTo>
                    <a:pt x="99" y="132"/>
                    <a:pt x="99" y="129"/>
                    <a:pt x="101" y="127"/>
                  </a:cubicBezTo>
                  <a:cubicBezTo>
                    <a:pt x="103" y="121"/>
                    <a:pt x="109" y="116"/>
                    <a:pt x="116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3" y="31"/>
                    <a:pt x="273" y="31"/>
                    <a:pt x="273" y="31"/>
                  </a:cubicBezTo>
                  <a:cubicBezTo>
                    <a:pt x="252" y="12"/>
                    <a:pt x="221" y="0"/>
                    <a:pt x="176" y="0"/>
                  </a:cubicBezTo>
                </a:path>
              </a:pathLst>
            </a:custGeom>
            <a:solidFill>
              <a:srgbClr val="766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53" name="Freeform 236">
              <a:extLst>
                <a:ext uri="{FF2B5EF4-FFF2-40B4-BE49-F238E27FC236}">
                  <a16:creationId xmlns:a16="http://schemas.microsoft.com/office/drawing/2014/main" id="{1054778B-D8CB-8044-1F28-04EBBE3DC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2303"/>
              <a:ext cx="23" cy="19"/>
            </a:xfrm>
            <a:custGeom>
              <a:avLst/>
              <a:gdLst>
                <a:gd name="T0" fmla="*/ 10 w 155"/>
                <a:gd name="T1" fmla="*/ 0 h 126"/>
                <a:gd name="T2" fmla="*/ 12 w 155"/>
                <a:gd name="T3" fmla="*/ 13 h 126"/>
                <a:gd name="T4" fmla="*/ 23 w 155"/>
                <a:gd name="T5" fmla="*/ 19 h 126"/>
                <a:gd name="T6" fmla="*/ 23 w 155"/>
                <a:gd name="T7" fmla="*/ 1 h 126"/>
                <a:gd name="T8" fmla="*/ 10 w 15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26">
                  <a:moveTo>
                    <a:pt x="65" y="0"/>
                  </a:moveTo>
                  <a:cubicBezTo>
                    <a:pt x="65" y="0"/>
                    <a:pt x="0" y="33"/>
                    <a:pt x="78" y="85"/>
                  </a:cubicBezTo>
                  <a:cubicBezTo>
                    <a:pt x="97" y="97"/>
                    <a:pt x="124" y="110"/>
                    <a:pt x="155" y="126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26" y="1"/>
                    <a:pt x="96" y="0"/>
                    <a:pt x="65" y="0"/>
                  </a:cubicBezTo>
                </a:path>
              </a:pathLst>
            </a:custGeom>
            <a:solidFill>
              <a:srgbClr val="6F1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54" name="Freeform 237">
              <a:extLst>
                <a:ext uri="{FF2B5EF4-FFF2-40B4-BE49-F238E27FC236}">
                  <a16:creationId xmlns:a16="http://schemas.microsoft.com/office/drawing/2014/main" id="{BDFAB8EB-22E3-14AD-B41B-D96EF0BFE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2518"/>
              <a:ext cx="41" cy="33"/>
            </a:xfrm>
            <a:custGeom>
              <a:avLst/>
              <a:gdLst>
                <a:gd name="T0" fmla="*/ 41 w 278"/>
                <a:gd name="T1" fmla="*/ 0 h 219"/>
                <a:gd name="T2" fmla="*/ 12 w 278"/>
                <a:gd name="T3" fmla="*/ 20 h 219"/>
                <a:gd name="T4" fmla="*/ 10 w 278"/>
                <a:gd name="T5" fmla="*/ 33 h 219"/>
                <a:gd name="T6" fmla="*/ 29 w 278"/>
                <a:gd name="T7" fmla="*/ 32 h 219"/>
                <a:gd name="T8" fmla="*/ 41 w 278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" h="219">
                  <a:moveTo>
                    <a:pt x="278" y="0"/>
                  </a:moveTo>
                  <a:cubicBezTo>
                    <a:pt x="210" y="78"/>
                    <a:pt x="122" y="105"/>
                    <a:pt x="78" y="135"/>
                  </a:cubicBezTo>
                  <a:cubicBezTo>
                    <a:pt x="0" y="187"/>
                    <a:pt x="65" y="219"/>
                    <a:pt x="65" y="219"/>
                  </a:cubicBezTo>
                  <a:cubicBezTo>
                    <a:pt x="112" y="219"/>
                    <a:pt x="157" y="216"/>
                    <a:pt x="200" y="210"/>
                  </a:cubicBezTo>
                  <a:cubicBezTo>
                    <a:pt x="278" y="0"/>
                    <a:pt x="278" y="0"/>
                    <a:pt x="278" y="0"/>
                  </a:cubicBezTo>
                </a:path>
              </a:pathLst>
            </a:custGeom>
            <a:solidFill>
              <a:srgbClr val="591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55" name="Freeform 238">
              <a:extLst>
                <a:ext uri="{FF2B5EF4-FFF2-40B4-BE49-F238E27FC236}">
                  <a16:creationId xmlns:a16="http://schemas.microsoft.com/office/drawing/2014/main" id="{946C203D-863A-F046-8A99-5263516A6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2459"/>
              <a:ext cx="5" cy="18"/>
            </a:xfrm>
            <a:custGeom>
              <a:avLst/>
              <a:gdLst>
                <a:gd name="T0" fmla="*/ 0 w 36"/>
                <a:gd name="T1" fmla="*/ 0 h 120"/>
                <a:gd name="T2" fmla="*/ 0 w 36"/>
                <a:gd name="T3" fmla="*/ 15 h 120"/>
                <a:gd name="T4" fmla="*/ 5 w 36"/>
                <a:gd name="T5" fmla="*/ 18 h 120"/>
                <a:gd name="T6" fmla="*/ 5 w 36"/>
                <a:gd name="T7" fmla="*/ 8 h 120"/>
                <a:gd name="T8" fmla="*/ 0 w 36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20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11" y="106"/>
                    <a:pt x="23" y="113"/>
                    <a:pt x="36" y="120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19" y="32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56" name="Freeform 239">
              <a:extLst>
                <a:ext uri="{FF2B5EF4-FFF2-40B4-BE49-F238E27FC236}">
                  <a16:creationId xmlns:a16="http://schemas.microsoft.com/office/drawing/2014/main" id="{AC3DDC82-7B69-A7CD-1F8E-BFF720748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2402"/>
              <a:ext cx="12" cy="19"/>
            </a:xfrm>
            <a:custGeom>
              <a:avLst/>
              <a:gdLst>
                <a:gd name="T0" fmla="*/ 0 w 81"/>
                <a:gd name="T1" fmla="*/ 0 h 124"/>
                <a:gd name="T2" fmla="*/ 0 w 81"/>
                <a:gd name="T3" fmla="*/ 7 h 124"/>
                <a:gd name="T4" fmla="*/ 0 w 81"/>
                <a:gd name="T5" fmla="*/ 19 h 124"/>
                <a:gd name="T6" fmla="*/ 9 w 81"/>
                <a:gd name="T7" fmla="*/ 18 h 124"/>
                <a:gd name="T8" fmla="*/ 7 w 81"/>
                <a:gd name="T9" fmla="*/ 14 h 124"/>
                <a:gd name="T10" fmla="*/ 0 w 81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124">
                  <a:moveTo>
                    <a:pt x="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76" y="100"/>
                    <a:pt x="81" y="94"/>
                    <a:pt x="46" y="9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E5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57" name="Freeform 240">
              <a:extLst>
                <a:ext uri="{FF2B5EF4-FFF2-40B4-BE49-F238E27FC236}">
                  <a16:creationId xmlns:a16="http://schemas.microsoft.com/office/drawing/2014/main" id="{BA9E9D3B-F37E-9104-0E01-C89C4BD2A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2433"/>
              <a:ext cx="15" cy="42"/>
            </a:xfrm>
            <a:custGeom>
              <a:avLst/>
              <a:gdLst>
                <a:gd name="T0" fmla="*/ 0 w 97"/>
                <a:gd name="T1" fmla="*/ 0 h 279"/>
                <a:gd name="T2" fmla="*/ 0 w 97"/>
                <a:gd name="T3" fmla="*/ 12 h 279"/>
                <a:gd name="T4" fmla="*/ 0 w 97"/>
                <a:gd name="T5" fmla="*/ 22 h 279"/>
                <a:gd name="T6" fmla="*/ 0 w 97"/>
                <a:gd name="T7" fmla="*/ 39 h 279"/>
                <a:gd name="T8" fmla="*/ 0 w 97"/>
                <a:gd name="T9" fmla="*/ 40 h 279"/>
                <a:gd name="T10" fmla="*/ 2 w 97"/>
                <a:gd name="T11" fmla="*/ 42 h 279"/>
                <a:gd name="T12" fmla="*/ 13 w 97"/>
                <a:gd name="T13" fmla="*/ 42 h 279"/>
                <a:gd name="T14" fmla="*/ 15 w 97"/>
                <a:gd name="T15" fmla="*/ 40 h 279"/>
                <a:gd name="T16" fmla="*/ 15 w 97"/>
                <a:gd name="T17" fmla="*/ 26 h 279"/>
                <a:gd name="T18" fmla="*/ 5 w 97"/>
                <a:gd name="T19" fmla="*/ 0 h 279"/>
                <a:gd name="T20" fmla="*/ 0 w 97"/>
                <a:gd name="T21" fmla="*/ 0 h 2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2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2"/>
                    <a:pt x="6" y="279"/>
                    <a:pt x="14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90" y="279"/>
                    <a:pt x="97" y="272"/>
                    <a:pt x="97" y="264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68" y="124"/>
                    <a:pt x="32" y="56"/>
                    <a:pt x="31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25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58" name="Freeform 241">
              <a:extLst>
                <a:ext uri="{FF2B5EF4-FFF2-40B4-BE49-F238E27FC236}">
                  <a16:creationId xmlns:a16="http://schemas.microsoft.com/office/drawing/2014/main" id="{1F460FD9-CFA3-B762-C7A0-D30FE1245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2427"/>
              <a:ext cx="32" cy="7"/>
            </a:xfrm>
            <a:custGeom>
              <a:avLst/>
              <a:gdLst>
                <a:gd name="T0" fmla="*/ 32 w 212"/>
                <a:gd name="T1" fmla="*/ 0 h 44"/>
                <a:gd name="T2" fmla="*/ 26 w 212"/>
                <a:gd name="T3" fmla="*/ 0 h 44"/>
                <a:gd name="T4" fmla="*/ 0 w 212"/>
                <a:gd name="T5" fmla="*/ 0 h 44"/>
                <a:gd name="T6" fmla="*/ 0 w 212"/>
                <a:gd name="T7" fmla="*/ 3 h 44"/>
                <a:gd name="T8" fmla="*/ 0 w 212"/>
                <a:gd name="T9" fmla="*/ 3 h 44"/>
                <a:gd name="T10" fmla="*/ 2 w 212"/>
                <a:gd name="T11" fmla="*/ 5 h 44"/>
                <a:gd name="T12" fmla="*/ 6 w 212"/>
                <a:gd name="T13" fmla="*/ 5 h 44"/>
                <a:gd name="T14" fmla="*/ 11 w 212"/>
                <a:gd name="T15" fmla="*/ 5 h 44"/>
                <a:gd name="T16" fmla="*/ 26 w 212"/>
                <a:gd name="T17" fmla="*/ 7 h 44"/>
                <a:gd name="T18" fmla="*/ 31 w 212"/>
                <a:gd name="T19" fmla="*/ 7 h 44"/>
                <a:gd name="T20" fmla="*/ 31 w 212"/>
                <a:gd name="T21" fmla="*/ 7 h 44"/>
                <a:gd name="T22" fmla="*/ 32 w 212"/>
                <a:gd name="T23" fmla="*/ 0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2" h="44">
                  <a:moveTo>
                    <a:pt x="212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6"/>
                    <a:pt x="7" y="33"/>
                    <a:pt x="16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174" y="42"/>
                    <a:pt x="174" y="42"/>
                    <a:pt x="174" y="42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5" y="43"/>
                    <a:pt x="205" y="43"/>
                    <a:pt x="205" y="42"/>
                  </a:cubicBezTo>
                  <a:cubicBezTo>
                    <a:pt x="206" y="26"/>
                    <a:pt x="208" y="12"/>
                    <a:pt x="212" y="0"/>
                  </a:cubicBezTo>
                </a:path>
              </a:pathLst>
            </a:custGeom>
            <a:solidFill>
              <a:srgbClr val="591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59" name="Freeform 242">
              <a:extLst>
                <a:ext uri="{FF2B5EF4-FFF2-40B4-BE49-F238E27FC236}">
                  <a16:creationId xmlns:a16="http://schemas.microsoft.com/office/drawing/2014/main" id="{C2A57F88-4130-003B-521E-229DD51A1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2420"/>
              <a:ext cx="36" cy="7"/>
            </a:xfrm>
            <a:custGeom>
              <a:avLst/>
              <a:gdLst>
                <a:gd name="T0" fmla="*/ 36 w 237"/>
                <a:gd name="T1" fmla="*/ 0 h 48"/>
                <a:gd name="T2" fmla="*/ 26 w 237"/>
                <a:gd name="T3" fmla="*/ 1 h 48"/>
                <a:gd name="T4" fmla="*/ 10 w 237"/>
                <a:gd name="T5" fmla="*/ 2 h 48"/>
                <a:gd name="T6" fmla="*/ 6 w 237"/>
                <a:gd name="T7" fmla="*/ 2 h 48"/>
                <a:gd name="T8" fmla="*/ 3 w 237"/>
                <a:gd name="T9" fmla="*/ 2 h 48"/>
                <a:gd name="T10" fmla="*/ 0 w 237"/>
                <a:gd name="T11" fmla="*/ 4 h 48"/>
                <a:gd name="T12" fmla="*/ 0 w 237"/>
                <a:gd name="T13" fmla="*/ 5 h 48"/>
                <a:gd name="T14" fmla="*/ 0 w 237"/>
                <a:gd name="T15" fmla="*/ 5 h 48"/>
                <a:gd name="T16" fmla="*/ 0 w 237"/>
                <a:gd name="T17" fmla="*/ 7 h 48"/>
                <a:gd name="T18" fmla="*/ 26 w 237"/>
                <a:gd name="T19" fmla="*/ 7 h 48"/>
                <a:gd name="T20" fmla="*/ 32 w 237"/>
                <a:gd name="T21" fmla="*/ 7 h 48"/>
                <a:gd name="T22" fmla="*/ 36 w 237"/>
                <a:gd name="T23" fmla="*/ 0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7" h="48">
                  <a:moveTo>
                    <a:pt x="237" y="0"/>
                  </a:moveTo>
                  <a:cubicBezTo>
                    <a:pt x="174" y="5"/>
                    <a:pt x="174" y="5"/>
                    <a:pt x="174" y="5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0" y="14"/>
                    <a:pt x="4" y="19"/>
                    <a:pt x="2" y="25"/>
                  </a:cubicBezTo>
                  <a:cubicBezTo>
                    <a:pt x="0" y="27"/>
                    <a:pt x="0" y="30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9" y="27"/>
                    <a:pt x="229" y="12"/>
                    <a:pt x="237" y="0"/>
                  </a:cubicBezTo>
                </a:path>
              </a:pathLst>
            </a:custGeom>
            <a:solidFill>
              <a:srgbClr val="6F1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60" name="Freeform 243">
              <a:extLst>
                <a:ext uri="{FF2B5EF4-FFF2-40B4-BE49-F238E27FC236}">
                  <a16:creationId xmlns:a16="http://schemas.microsoft.com/office/drawing/2014/main" id="{1A1378BD-A9D1-7024-7DFC-81CC2AC6E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2300"/>
              <a:ext cx="204" cy="268"/>
            </a:xfrm>
            <a:custGeom>
              <a:avLst/>
              <a:gdLst>
                <a:gd name="T0" fmla="*/ 192 w 1366"/>
                <a:gd name="T1" fmla="*/ 0 h 1795"/>
                <a:gd name="T2" fmla="*/ 187 w 1366"/>
                <a:gd name="T3" fmla="*/ 0 h 1795"/>
                <a:gd name="T4" fmla="*/ 109 w 1366"/>
                <a:gd name="T5" fmla="*/ 107 h 1795"/>
                <a:gd name="T6" fmla="*/ 0 w 1366"/>
                <a:gd name="T7" fmla="*/ 107 h 1795"/>
                <a:gd name="T8" fmla="*/ 1 w 1366"/>
                <a:gd name="T9" fmla="*/ 133 h 1795"/>
                <a:gd name="T10" fmla="*/ 1 w 1366"/>
                <a:gd name="T11" fmla="*/ 133 h 1795"/>
                <a:gd name="T12" fmla="*/ 1 w 1366"/>
                <a:gd name="T13" fmla="*/ 133 h 1795"/>
                <a:gd name="T14" fmla="*/ 0 w 1366"/>
                <a:gd name="T15" fmla="*/ 157 h 1795"/>
                <a:gd name="T16" fmla="*/ 120 w 1366"/>
                <a:gd name="T17" fmla="*/ 158 h 1795"/>
                <a:gd name="T18" fmla="*/ 185 w 1366"/>
                <a:gd name="T19" fmla="*/ 268 h 1795"/>
                <a:gd name="T20" fmla="*/ 192 w 1366"/>
                <a:gd name="T21" fmla="*/ 268 h 1795"/>
                <a:gd name="T22" fmla="*/ 202 w 1366"/>
                <a:gd name="T23" fmla="*/ 183 h 1795"/>
                <a:gd name="T24" fmla="*/ 203 w 1366"/>
                <a:gd name="T25" fmla="*/ 163 h 1795"/>
                <a:gd name="T26" fmla="*/ 204 w 1366"/>
                <a:gd name="T27" fmla="*/ 137 h 1795"/>
                <a:gd name="T28" fmla="*/ 204 w 1366"/>
                <a:gd name="T29" fmla="*/ 133 h 1795"/>
                <a:gd name="T30" fmla="*/ 204 w 1366"/>
                <a:gd name="T31" fmla="*/ 117 h 1795"/>
                <a:gd name="T32" fmla="*/ 203 w 1366"/>
                <a:gd name="T33" fmla="*/ 91 h 1795"/>
                <a:gd name="T34" fmla="*/ 201 w 1366"/>
                <a:gd name="T35" fmla="*/ 71 h 1795"/>
                <a:gd name="T36" fmla="*/ 192 w 1366"/>
                <a:gd name="T37" fmla="*/ 0 h 1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6" h="1795">
                  <a:moveTo>
                    <a:pt x="1287" y="0"/>
                  </a:moveTo>
                  <a:cubicBezTo>
                    <a:pt x="1251" y="2"/>
                    <a:pt x="1251" y="2"/>
                    <a:pt x="1251" y="2"/>
                  </a:cubicBezTo>
                  <a:cubicBezTo>
                    <a:pt x="733" y="720"/>
                    <a:pt x="733" y="720"/>
                    <a:pt x="733" y="720"/>
                  </a:cubicBezTo>
                  <a:cubicBezTo>
                    <a:pt x="0" y="716"/>
                    <a:pt x="0" y="716"/>
                    <a:pt x="0" y="716"/>
                  </a:cubicBezTo>
                  <a:cubicBezTo>
                    <a:pt x="3" y="774"/>
                    <a:pt x="4" y="834"/>
                    <a:pt x="4" y="893"/>
                  </a:cubicBezTo>
                  <a:cubicBezTo>
                    <a:pt x="4" y="893"/>
                    <a:pt x="4" y="893"/>
                    <a:pt x="4" y="893"/>
                  </a:cubicBezTo>
                  <a:cubicBezTo>
                    <a:pt x="4" y="893"/>
                    <a:pt x="4" y="893"/>
                    <a:pt x="4" y="893"/>
                  </a:cubicBezTo>
                  <a:cubicBezTo>
                    <a:pt x="4" y="946"/>
                    <a:pt x="3" y="999"/>
                    <a:pt x="1" y="1052"/>
                  </a:cubicBezTo>
                  <a:cubicBezTo>
                    <a:pt x="806" y="1058"/>
                    <a:pt x="806" y="1058"/>
                    <a:pt x="806" y="1058"/>
                  </a:cubicBezTo>
                  <a:cubicBezTo>
                    <a:pt x="1240" y="1795"/>
                    <a:pt x="1240" y="1795"/>
                    <a:pt x="1240" y="1795"/>
                  </a:cubicBezTo>
                  <a:cubicBezTo>
                    <a:pt x="1285" y="1794"/>
                    <a:pt x="1285" y="1794"/>
                    <a:pt x="1285" y="1794"/>
                  </a:cubicBezTo>
                  <a:cubicBezTo>
                    <a:pt x="1319" y="1608"/>
                    <a:pt x="1342" y="1419"/>
                    <a:pt x="1355" y="1227"/>
                  </a:cubicBezTo>
                  <a:cubicBezTo>
                    <a:pt x="1358" y="1183"/>
                    <a:pt x="1360" y="1139"/>
                    <a:pt x="1362" y="1095"/>
                  </a:cubicBezTo>
                  <a:cubicBezTo>
                    <a:pt x="1364" y="1037"/>
                    <a:pt x="1365" y="978"/>
                    <a:pt x="1366" y="919"/>
                  </a:cubicBezTo>
                  <a:cubicBezTo>
                    <a:pt x="1366" y="910"/>
                    <a:pt x="1366" y="902"/>
                    <a:pt x="1366" y="893"/>
                  </a:cubicBezTo>
                  <a:cubicBezTo>
                    <a:pt x="1366" y="857"/>
                    <a:pt x="1365" y="821"/>
                    <a:pt x="1365" y="786"/>
                  </a:cubicBezTo>
                  <a:cubicBezTo>
                    <a:pt x="1363" y="727"/>
                    <a:pt x="1361" y="668"/>
                    <a:pt x="1358" y="610"/>
                  </a:cubicBezTo>
                  <a:cubicBezTo>
                    <a:pt x="1355" y="566"/>
                    <a:pt x="1352" y="522"/>
                    <a:pt x="1349" y="478"/>
                  </a:cubicBezTo>
                  <a:cubicBezTo>
                    <a:pt x="1336" y="317"/>
                    <a:pt x="1315" y="157"/>
                    <a:pt x="1287" y="0"/>
                  </a:cubicBezTo>
                </a:path>
              </a:pathLst>
            </a:custGeom>
            <a:solidFill>
              <a:srgbClr val="74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61" name="Freeform 244">
              <a:extLst>
                <a:ext uri="{FF2B5EF4-FFF2-40B4-BE49-F238E27FC236}">
                  <a16:creationId xmlns:a16="http://schemas.microsoft.com/office/drawing/2014/main" id="{00D7E9C6-C64C-7C07-F914-02639E32A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2406"/>
              <a:ext cx="240" cy="51"/>
            </a:xfrm>
            <a:custGeom>
              <a:avLst/>
              <a:gdLst>
                <a:gd name="T0" fmla="*/ 0 w 1609"/>
                <a:gd name="T1" fmla="*/ 0 h 346"/>
                <a:gd name="T2" fmla="*/ 1 w 1609"/>
                <a:gd name="T3" fmla="*/ 28 h 346"/>
                <a:gd name="T4" fmla="*/ 1 w 1609"/>
                <a:gd name="T5" fmla="*/ 28 h 346"/>
                <a:gd name="T6" fmla="*/ 1 w 1609"/>
                <a:gd name="T7" fmla="*/ 28 h 346"/>
                <a:gd name="T8" fmla="*/ 1 w 1609"/>
                <a:gd name="T9" fmla="*/ 49 h 346"/>
                <a:gd name="T10" fmla="*/ 240 w 1609"/>
                <a:gd name="T11" fmla="*/ 51 h 346"/>
                <a:gd name="T12" fmla="*/ 240 w 1609"/>
                <a:gd name="T13" fmla="*/ 28 h 346"/>
                <a:gd name="T14" fmla="*/ 240 w 1609"/>
                <a:gd name="T15" fmla="*/ 28 h 346"/>
                <a:gd name="T16" fmla="*/ 239 w 1609"/>
                <a:gd name="T17" fmla="*/ 1 h 346"/>
                <a:gd name="T18" fmla="*/ 0 w 1609"/>
                <a:gd name="T19" fmla="*/ 0 h 3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9" h="346">
                  <a:moveTo>
                    <a:pt x="0" y="0"/>
                  </a:moveTo>
                  <a:cubicBezTo>
                    <a:pt x="6" y="62"/>
                    <a:pt x="9" y="124"/>
                    <a:pt x="9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236"/>
                    <a:pt x="7" y="285"/>
                    <a:pt x="4" y="334"/>
                  </a:cubicBezTo>
                  <a:cubicBezTo>
                    <a:pt x="1606" y="346"/>
                    <a:pt x="1606" y="346"/>
                    <a:pt x="1606" y="346"/>
                  </a:cubicBezTo>
                  <a:cubicBezTo>
                    <a:pt x="1608" y="293"/>
                    <a:pt x="1609" y="240"/>
                    <a:pt x="1609" y="187"/>
                  </a:cubicBezTo>
                  <a:cubicBezTo>
                    <a:pt x="1609" y="187"/>
                    <a:pt x="1609" y="187"/>
                    <a:pt x="1609" y="187"/>
                  </a:cubicBezTo>
                  <a:cubicBezTo>
                    <a:pt x="1609" y="128"/>
                    <a:pt x="1608" y="68"/>
                    <a:pt x="1605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B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62" name="Freeform 245">
              <a:extLst>
                <a:ext uri="{FF2B5EF4-FFF2-40B4-BE49-F238E27FC236}">
                  <a16:creationId xmlns:a16="http://schemas.microsoft.com/office/drawing/2014/main" id="{4946A77D-A6EF-ABE6-566A-043335D0B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2404"/>
              <a:ext cx="174" cy="51"/>
            </a:xfrm>
            <a:custGeom>
              <a:avLst/>
              <a:gdLst>
                <a:gd name="T0" fmla="*/ 0 w 1165"/>
                <a:gd name="T1" fmla="*/ 0 h 341"/>
                <a:gd name="T2" fmla="*/ 3 w 1165"/>
                <a:gd name="T3" fmla="*/ 29 h 341"/>
                <a:gd name="T4" fmla="*/ 3 w 1165"/>
                <a:gd name="T5" fmla="*/ 29 h 341"/>
                <a:gd name="T6" fmla="*/ 3 w 1165"/>
                <a:gd name="T7" fmla="*/ 29 h 341"/>
                <a:gd name="T8" fmla="*/ 1 w 1165"/>
                <a:gd name="T9" fmla="*/ 50 h 341"/>
                <a:gd name="T10" fmla="*/ 173 w 1165"/>
                <a:gd name="T11" fmla="*/ 51 h 341"/>
                <a:gd name="T12" fmla="*/ 174 w 1165"/>
                <a:gd name="T13" fmla="*/ 29 h 341"/>
                <a:gd name="T14" fmla="*/ 174 w 1165"/>
                <a:gd name="T15" fmla="*/ 29 h 341"/>
                <a:gd name="T16" fmla="*/ 173 w 1165"/>
                <a:gd name="T17" fmla="*/ 1 h 341"/>
                <a:gd name="T18" fmla="*/ 0 w 1165"/>
                <a:gd name="T19" fmla="*/ 0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5" h="341">
                  <a:moveTo>
                    <a:pt x="0" y="0"/>
                  </a:moveTo>
                  <a:cubicBezTo>
                    <a:pt x="13" y="63"/>
                    <a:pt x="20" y="127"/>
                    <a:pt x="20" y="194"/>
                  </a:cubicBezTo>
                  <a:cubicBezTo>
                    <a:pt x="20" y="194"/>
                    <a:pt x="20" y="194"/>
                    <a:pt x="20" y="194"/>
                  </a:cubicBezTo>
                  <a:cubicBezTo>
                    <a:pt x="20" y="194"/>
                    <a:pt x="20" y="194"/>
                    <a:pt x="20" y="194"/>
                  </a:cubicBezTo>
                  <a:cubicBezTo>
                    <a:pt x="20" y="241"/>
                    <a:pt x="17" y="287"/>
                    <a:pt x="10" y="332"/>
                  </a:cubicBezTo>
                  <a:cubicBezTo>
                    <a:pt x="1160" y="341"/>
                    <a:pt x="1160" y="341"/>
                    <a:pt x="1160" y="341"/>
                  </a:cubicBezTo>
                  <a:cubicBezTo>
                    <a:pt x="1163" y="292"/>
                    <a:pt x="1165" y="243"/>
                    <a:pt x="1165" y="194"/>
                  </a:cubicBezTo>
                  <a:cubicBezTo>
                    <a:pt x="1165" y="194"/>
                    <a:pt x="1165" y="194"/>
                    <a:pt x="1165" y="194"/>
                  </a:cubicBezTo>
                  <a:cubicBezTo>
                    <a:pt x="1165" y="131"/>
                    <a:pt x="1162" y="69"/>
                    <a:pt x="1156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4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63" name="Freeform 246">
              <a:extLst>
                <a:ext uri="{FF2B5EF4-FFF2-40B4-BE49-F238E27FC236}">
                  <a16:creationId xmlns:a16="http://schemas.microsoft.com/office/drawing/2014/main" id="{E018B96F-CD05-4677-DC36-ED0104E3C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404"/>
              <a:ext cx="139" cy="50"/>
            </a:xfrm>
            <a:custGeom>
              <a:avLst/>
              <a:gdLst>
                <a:gd name="T0" fmla="*/ 43 w 932"/>
                <a:gd name="T1" fmla="*/ 0 h 336"/>
                <a:gd name="T2" fmla="*/ 0 w 932"/>
                <a:gd name="T3" fmla="*/ 39 h 336"/>
                <a:gd name="T4" fmla="*/ 15 w 932"/>
                <a:gd name="T5" fmla="*/ 49 h 336"/>
                <a:gd name="T6" fmla="*/ 138 w 932"/>
                <a:gd name="T7" fmla="*/ 50 h 336"/>
                <a:gd name="T8" fmla="*/ 139 w 932"/>
                <a:gd name="T9" fmla="*/ 29 h 336"/>
                <a:gd name="T10" fmla="*/ 139 w 932"/>
                <a:gd name="T11" fmla="*/ 29 h 336"/>
                <a:gd name="T12" fmla="*/ 136 w 932"/>
                <a:gd name="T13" fmla="*/ 1 h 336"/>
                <a:gd name="T14" fmla="*/ 43 w 932"/>
                <a:gd name="T15" fmla="*/ 0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2" h="336">
                  <a:moveTo>
                    <a:pt x="286" y="0"/>
                  </a:moveTo>
                  <a:cubicBezTo>
                    <a:pt x="0" y="259"/>
                    <a:pt x="0" y="259"/>
                    <a:pt x="0" y="259"/>
                  </a:cubicBezTo>
                  <a:cubicBezTo>
                    <a:pt x="22" y="302"/>
                    <a:pt x="59" y="329"/>
                    <a:pt x="100" y="330"/>
                  </a:cubicBezTo>
                  <a:cubicBezTo>
                    <a:pt x="922" y="336"/>
                    <a:pt x="922" y="336"/>
                    <a:pt x="922" y="336"/>
                  </a:cubicBezTo>
                  <a:cubicBezTo>
                    <a:pt x="929" y="291"/>
                    <a:pt x="932" y="245"/>
                    <a:pt x="932" y="198"/>
                  </a:cubicBezTo>
                  <a:cubicBezTo>
                    <a:pt x="932" y="198"/>
                    <a:pt x="932" y="198"/>
                    <a:pt x="932" y="198"/>
                  </a:cubicBezTo>
                  <a:cubicBezTo>
                    <a:pt x="932" y="131"/>
                    <a:pt x="925" y="67"/>
                    <a:pt x="912" y="4"/>
                  </a:cubicBezTo>
                  <a:cubicBezTo>
                    <a:pt x="286" y="0"/>
                    <a:pt x="286" y="0"/>
                    <a:pt x="286" y="0"/>
                  </a:cubicBezTo>
                </a:path>
              </a:pathLst>
            </a:custGeom>
            <a:solidFill>
              <a:srgbClr val="5B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64" name="Freeform 247">
              <a:extLst>
                <a:ext uri="{FF2B5EF4-FFF2-40B4-BE49-F238E27FC236}">
                  <a16:creationId xmlns:a16="http://schemas.microsoft.com/office/drawing/2014/main" id="{9BD80378-A04D-8B9D-98AE-4A7E7E596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404"/>
              <a:ext cx="47" cy="39"/>
            </a:xfrm>
            <a:custGeom>
              <a:avLst/>
              <a:gdLst>
                <a:gd name="T0" fmla="*/ 19 w 308"/>
                <a:gd name="T1" fmla="*/ 0 h 260"/>
                <a:gd name="T2" fmla="*/ 0 w 308"/>
                <a:gd name="T3" fmla="*/ 25 h 260"/>
                <a:gd name="T4" fmla="*/ 3 w 308"/>
                <a:gd name="T5" fmla="*/ 39 h 260"/>
                <a:gd name="T6" fmla="*/ 47 w 308"/>
                <a:gd name="T7" fmla="*/ 0 h 260"/>
                <a:gd name="T8" fmla="*/ 19 w 308"/>
                <a:gd name="T9" fmla="*/ 0 h 260"/>
                <a:gd name="T10" fmla="*/ 19 w 308"/>
                <a:gd name="T11" fmla="*/ 0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8" h="260">
                  <a:moveTo>
                    <a:pt x="124" y="0"/>
                  </a:moveTo>
                  <a:cubicBezTo>
                    <a:pt x="56" y="0"/>
                    <a:pt x="1" y="74"/>
                    <a:pt x="0" y="165"/>
                  </a:cubicBezTo>
                  <a:cubicBezTo>
                    <a:pt x="0" y="200"/>
                    <a:pt x="8" y="233"/>
                    <a:pt x="22" y="260"/>
                  </a:cubicBezTo>
                  <a:cubicBezTo>
                    <a:pt x="308" y="1"/>
                    <a:pt x="308" y="1"/>
                    <a:pt x="308" y="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</a:path>
              </a:pathLst>
            </a:custGeom>
            <a:solidFill>
              <a:srgbClr val="611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65" name="Freeform 248">
              <a:extLst>
                <a:ext uri="{FF2B5EF4-FFF2-40B4-BE49-F238E27FC236}">
                  <a16:creationId xmlns:a16="http://schemas.microsoft.com/office/drawing/2014/main" id="{C17DCC3D-4C3C-7EF2-D2EA-E87EB0EBC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1889"/>
              <a:ext cx="1423" cy="1366"/>
            </a:xfrm>
            <a:custGeom>
              <a:avLst/>
              <a:gdLst>
                <a:gd name="T0" fmla="*/ 1358 w 9521"/>
                <a:gd name="T1" fmla="*/ 225 h 9142"/>
                <a:gd name="T2" fmla="*/ 1216 w 9521"/>
                <a:gd name="T3" fmla="*/ 0 h 9142"/>
                <a:gd name="T4" fmla="*/ 1193 w 9521"/>
                <a:gd name="T5" fmla="*/ 22 h 9142"/>
                <a:gd name="T6" fmla="*/ 1168 w 9521"/>
                <a:gd name="T7" fmla="*/ 43 h 9142"/>
                <a:gd name="T8" fmla="*/ 1359 w 9521"/>
                <a:gd name="T9" fmla="*/ 545 h 9142"/>
                <a:gd name="T10" fmla="*/ 602 w 9521"/>
                <a:gd name="T11" fmla="*/ 1302 h 9142"/>
                <a:gd name="T12" fmla="*/ 48 w 9521"/>
                <a:gd name="T13" fmla="*/ 1061 h 9142"/>
                <a:gd name="T14" fmla="*/ 24 w 9521"/>
                <a:gd name="T15" fmla="*/ 1082 h 9142"/>
                <a:gd name="T16" fmla="*/ 0 w 9521"/>
                <a:gd name="T17" fmla="*/ 1104 h 9142"/>
                <a:gd name="T18" fmla="*/ 21 w 9521"/>
                <a:gd name="T19" fmla="*/ 1125 h 9142"/>
                <a:gd name="T20" fmla="*/ 282 w 9521"/>
                <a:gd name="T21" fmla="*/ 1301 h 9142"/>
                <a:gd name="T22" fmla="*/ 602 w 9521"/>
                <a:gd name="T23" fmla="*/ 1366 h 9142"/>
                <a:gd name="T24" fmla="*/ 921 w 9521"/>
                <a:gd name="T25" fmla="*/ 1301 h 9142"/>
                <a:gd name="T26" fmla="*/ 1182 w 9521"/>
                <a:gd name="T27" fmla="*/ 1125 h 9142"/>
                <a:gd name="T28" fmla="*/ 1358 w 9521"/>
                <a:gd name="T29" fmla="*/ 864 h 9142"/>
                <a:gd name="T30" fmla="*/ 1423 w 9521"/>
                <a:gd name="T31" fmla="*/ 545 h 9142"/>
                <a:gd name="T32" fmla="*/ 1358 w 9521"/>
                <a:gd name="T33" fmla="*/ 225 h 91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521" h="9142">
                  <a:moveTo>
                    <a:pt x="9089" y="1506"/>
                  </a:moveTo>
                  <a:cubicBezTo>
                    <a:pt x="8855" y="953"/>
                    <a:pt x="8535" y="448"/>
                    <a:pt x="8137" y="0"/>
                  </a:cubicBezTo>
                  <a:cubicBezTo>
                    <a:pt x="7979" y="144"/>
                    <a:pt x="7979" y="144"/>
                    <a:pt x="7979" y="144"/>
                  </a:cubicBezTo>
                  <a:cubicBezTo>
                    <a:pt x="7818" y="290"/>
                    <a:pt x="7818" y="290"/>
                    <a:pt x="7818" y="290"/>
                  </a:cubicBezTo>
                  <a:cubicBezTo>
                    <a:pt x="8611" y="1184"/>
                    <a:pt x="9093" y="2360"/>
                    <a:pt x="9093" y="3646"/>
                  </a:cubicBezTo>
                  <a:cubicBezTo>
                    <a:pt x="9093" y="6440"/>
                    <a:pt x="6819" y="8713"/>
                    <a:pt x="4025" y="8713"/>
                  </a:cubicBezTo>
                  <a:cubicBezTo>
                    <a:pt x="2564" y="8713"/>
                    <a:pt x="1245" y="8091"/>
                    <a:pt x="319" y="7098"/>
                  </a:cubicBezTo>
                  <a:cubicBezTo>
                    <a:pt x="159" y="7244"/>
                    <a:pt x="159" y="7244"/>
                    <a:pt x="159" y="7244"/>
                  </a:cubicBezTo>
                  <a:cubicBezTo>
                    <a:pt x="0" y="7388"/>
                    <a:pt x="0" y="7388"/>
                    <a:pt x="0" y="7388"/>
                  </a:cubicBezTo>
                  <a:cubicBezTo>
                    <a:pt x="46" y="7437"/>
                    <a:pt x="92" y="7485"/>
                    <a:pt x="139" y="7532"/>
                  </a:cubicBezTo>
                  <a:cubicBezTo>
                    <a:pt x="644" y="8037"/>
                    <a:pt x="1231" y="8433"/>
                    <a:pt x="1886" y="8710"/>
                  </a:cubicBezTo>
                  <a:cubicBezTo>
                    <a:pt x="2564" y="8996"/>
                    <a:pt x="3283" y="9142"/>
                    <a:pt x="4025" y="9142"/>
                  </a:cubicBezTo>
                  <a:cubicBezTo>
                    <a:pt x="4767" y="9142"/>
                    <a:pt x="5487" y="8996"/>
                    <a:pt x="6165" y="8710"/>
                  </a:cubicBezTo>
                  <a:cubicBezTo>
                    <a:pt x="6819" y="8433"/>
                    <a:pt x="7407" y="8037"/>
                    <a:pt x="7911" y="7532"/>
                  </a:cubicBezTo>
                  <a:cubicBezTo>
                    <a:pt x="8416" y="7027"/>
                    <a:pt x="8812" y="6440"/>
                    <a:pt x="9089" y="5785"/>
                  </a:cubicBezTo>
                  <a:cubicBezTo>
                    <a:pt x="9376" y="5107"/>
                    <a:pt x="9521" y="4388"/>
                    <a:pt x="9521" y="3646"/>
                  </a:cubicBezTo>
                  <a:cubicBezTo>
                    <a:pt x="9521" y="2904"/>
                    <a:pt x="9376" y="2184"/>
                    <a:pt x="9089" y="1506"/>
                  </a:cubicBezTo>
                  <a:close/>
                </a:path>
              </a:pathLst>
            </a:custGeom>
            <a:solidFill>
              <a:srgbClr val="3D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66" name="Freeform 249">
              <a:extLst>
                <a:ext uri="{FF2B5EF4-FFF2-40B4-BE49-F238E27FC236}">
                  <a16:creationId xmlns:a16="http://schemas.microsoft.com/office/drawing/2014/main" id="{D851FE81-063F-B0B9-586C-F0B1B0A95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1612"/>
              <a:ext cx="1436" cy="1381"/>
            </a:xfrm>
            <a:custGeom>
              <a:avLst/>
              <a:gdLst>
                <a:gd name="T0" fmla="*/ 1402 w 9608"/>
                <a:gd name="T1" fmla="*/ 241 h 9238"/>
                <a:gd name="T2" fmla="*/ 1141 w 9608"/>
                <a:gd name="T3" fmla="*/ 65 h 9238"/>
                <a:gd name="T4" fmla="*/ 821 w 9608"/>
                <a:gd name="T5" fmla="*/ 0 h 9238"/>
                <a:gd name="T6" fmla="*/ 502 w 9608"/>
                <a:gd name="T7" fmla="*/ 65 h 9238"/>
                <a:gd name="T8" fmla="*/ 241 w 9608"/>
                <a:gd name="T9" fmla="*/ 241 h 9238"/>
                <a:gd name="T10" fmla="*/ 65 w 9608"/>
                <a:gd name="T11" fmla="*/ 502 h 9238"/>
                <a:gd name="T12" fmla="*/ 0 w 9608"/>
                <a:gd name="T13" fmla="*/ 822 h 9238"/>
                <a:gd name="T14" fmla="*/ 65 w 9608"/>
                <a:gd name="T15" fmla="*/ 1141 h 9238"/>
                <a:gd name="T16" fmla="*/ 220 w 9608"/>
                <a:gd name="T17" fmla="*/ 1381 h 9238"/>
                <a:gd name="T18" fmla="*/ 244 w 9608"/>
                <a:gd name="T19" fmla="*/ 1359 h 9238"/>
                <a:gd name="T20" fmla="*/ 268 w 9608"/>
                <a:gd name="T21" fmla="*/ 1338 h 9238"/>
                <a:gd name="T22" fmla="*/ 64 w 9608"/>
                <a:gd name="T23" fmla="*/ 822 h 9238"/>
                <a:gd name="T24" fmla="*/ 821 w 9608"/>
                <a:gd name="T25" fmla="*/ 64 h 9238"/>
                <a:gd name="T26" fmla="*/ 1388 w 9608"/>
                <a:gd name="T27" fmla="*/ 320 h 9238"/>
                <a:gd name="T28" fmla="*/ 1412 w 9608"/>
                <a:gd name="T29" fmla="*/ 298 h 9238"/>
                <a:gd name="T30" fmla="*/ 1436 w 9608"/>
                <a:gd name="T31" fmla="*/ 277 h 9238"/>
                <a:gd name="T32" fmla="*/ 1402 w 9608"/>
                <a:gd name="T33" fmla="*/ 241 h 92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608" h="9238">
                  <a:moveTo>
                    <a:pt x="9382" y="1610"/>
                  </a:moveTo>
                  <a:cubicBezTo>
                    <a:pt x="8878" y="1105"/>
                    <a:pt x="8290" y="709"/>
                    <a:pt x="7636" y="432"/>
                  </a:cubicBezTo>
                  <a:cubicBezTo>
                    <a:pt x="6958" y="145"/>
                    <a:pt x="6238" y="0"/>
                    <a:pt x="5496" y="0"/>
                  </a:cubicBezTo>
                  <a:cubicBezTo>
                    <a:pt x="4754" y="0"/>
                    <a:pt x="4035" y="145"/>
                    <a:pt x="3357" y="432"/>
                  </a:cubicBezTo>
                  <a:cubicBezTo>
                    <a:pt x="2702" y="709"/>
                    <a:pt x="2115" y="1105"/>
                    <a:pt x="1610" y="1610"/>
                  </a:cubicBezTo>
                  <a:cubicBezTo>
                    <a:pt x="1105" y="2114"/>
                    <a:pt x="709" y="2702"/>
                    <a:pt x="432" y="3356"/>
                  </a:cubicBezTo>
                  <a:cubicBezTo>
                    <a:pt x="145" y="4034"/>
                    <a:pt x="0" y="4754"/>
                    <a:pt x="0" y="5496"/>
                  </a:cubicBezTo>
                  <a:cubicBezTo>
                    <a:pt x="0" y="6238"/>
                    <a:pt x="145" y="6957"/>
                    <a:pt x="432" y="7635"/>
                  </a:cubicBezTo>
                  <a:cubicBezTo>
                    <a:pt x="683" y="8228"/>
                    <a:pt x="1032" y="8767"/>
                    <a:pt x="1471" y="9238"/>
                  </a:cubicBezTo>
                  <a:cubicBezTo>
                    <a:pt x="1630" y="9094"/>
                    <a:pt x="1630" y="9094"/>
                    <a:pt x="1630" y="9094"/>
                  </a:cubicBezTo>
                  <a:cubicBezTo>
                    <a:pt x="1790" y="8948"/>
                    <a:pt x="1790" y="8948"/>
                    <a:pt x="1790" y="8948"/>
                  </a:cubicBezTo>
                  <a:cubicBezTo>
                    <a:pt x="946" y="8043"/>
                    <a:pt x="428" y="6829"/>
                    <a:pt x="428" y="5496"/>
                  </a:cubicBezTo>
                  <a:cubicBezTo>
                    <a:pt x="428" y="2702"/>
                    <a:pt x="2702" y="428"/>
                    <a:pt x="5496" y="428"/>
                  </a:cubicBezTo>
                  <a:cubicBezTo>
                    <a:pt x="7004" y="428"/>
                    <a:pt x="8360" y="1091"/>
                    <a:pt x="9289" y="2140"/>
                  </a:cubicBezTo>
                  <a:cubicBezTo>
                    <a:pt x="9450" y="1994"/>
                    <a:pt x="9450" y="1994"/>
                    <a:pt x="9450" y="1994"/>
                  </a:cubicBezTo>
                  <a:cubicBezTo>
                    <a:pt x="9608" y="1850"/>
                    <a:pt x="9608" y="1850"/>
                    <a:pt x="9608" y="1850"/>
                  </a:cubicBezTo>
                  <a:cubicBezTo>
                    <a:pt x="9536" y="1768"/>
                    <a:pt x="9460" y="1688"/>
                    <a:pt x="9382" y="1610"/>
                  </a:cubicBezTo>
                  <a:close/>
                </a:path>
              </a:pathLst>
            </a:custGeom>
            <a:solidFill>
              <a:srgbClr val="3D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67" name="Freeform 250">
              <a:extLst>
                <a:ext uri="{FF2B5EF4-FFF2-40B4-BE49-F238E27FC236}">
                  <a16:creationId xmlns:a16="http://schemas.microsoft.com/office/drawing/2014/main" id="{33D9FE61-3B14-FC68-74EE-DCE878AD6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648"/>
              <a:ext cx="214" cy="314"/>
            </a:xfrm>
            <a:custGeom>
              <a:avLst/>
              <a:gdLst>
                <a:gd name="T0" fmla="*/ 21 w 214"/>
                <a:gd name="T1" fmla="*/ 314 h 314"/>
                <a:gd name="T2" fmla="*/ 0 w 214"/>
                <a:gd name="T3" fmla="*/ 183 h 314"/>
                <a:gd name="T4" fmla="*/ 181 w 214"/>
                <a:gd name="T5" fmla="*/ 0 h 314"/>
                <a:gd name="T6" fmla="*/ 214 w 214"/>
                <a:gd name="T7" fmla="*/ 124 h 314"/>
                <a:gd name="T8" fmla="*/ 21 w 214"/>
                <a:gd name="T9" fmla="*/ 314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" h="314">
                  <a:moveTo>
                    <a:pt x="21" y="314"/>
                  </a:moveTo>
                  <a:lnTo>
                    <a:pt x="0" y="183"/>
                  </a:lnTo>
                  <a:lnTo>
                    <a:pt x="181" y="0"/>
                  </a:lnTo>
                  <a:lnTo>
                    <a:pt x="214" y="124"/>
                  </a:lnTo>
                  <a:lnTo>
                    <a:pt x="21" y="314"/>
                  </a:lnTo>
                  <a:close/>
                </a:path>
              </a:pathLst>
            </a:custGeom>
            <a:solidFill>
              <a:srgbClr val="179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68" name="Freeform 251">
              <a:extLst>
                <a:ext uri="{FF2B5EF4-FFF2-40B4-BE49-F238E27FC236}">
                  <a16:creationId xmlns:a16="http://schemas.microsoft.com/office/drawing/2014/main" id="{EA4695D3-44BA-D414-710E-6C2C2E6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1808"/>
              <a:ext cx="314" cy="214"/>
            </a:xfrm>
            <a:custGeom>
              <a:avLst/>
              <a:gdLst>
                <a:gd name="T0" fmla="*/ 314 w 314"/>
                <a:gd name="T1" fmla="*/ 20 h 214"/>
                <a:gd name="T2" fmla="*/ 183 w 314"/>
                <a:gd name="T3" fmla="*/ 0 h 214"/>
                <a:gd name="T4" fmla="*/ 0 w 314"/>
                <a:gd name="T5" fmla="*/ 182 h 214"/>
                <a:gd name="T6" fmla="*/ 125 w 314"/>
                <a:gd name="T7" fmla="*/ 214 h 214"/>
                <a:gd name="T8" fmla="*/ 314 w 314"/>
                <a:gd name="T9" fmla="*/ 20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14">
                  <a:moveTo>
                    <a:pt x="314" y="20"/>
                  </a:moveTo>
                  <a:lnTo>
                    <a:pt x="183" y="0"/>
                  </a:lnTo>
                  <a:lnTo>
                    <a:pt x="0" y="182"/>
                  </a:lnTo>
                  <a:lnTo>
                    <a:pt x="125" y="214"/>
                  </a:lnTo>
                  <a:lnTo>
                    <a:pt x="314" y="20"/>
                  </a:lnTo>
                  <a:close/>
                </a:path>
              </a:pathLst>
            </a:custGeom>
            <a:solidFill>
              <a:srgbClr val="187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69" name="Freeform 252">
              <a:extLst>
                <a:ext uri="{FF2B5EF4-FFF2-40B4-BE49-F238E27FC236}">
                  <a16:creationId xmlns:a16="http://schemas.microsoft.com/office/drawing/2014/main" id="{47F3AE47-C809-869E-92AD-3ED5B57D1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1733"/>
              <a:ext cx="731" cy="723"/>
            </a:xfrm>
            <a:custGeom>
              <a:avLst/>
              <a:gdLst>
                <a:gd name="T0" fmla="*/ 720 w 4895"/>
                <a:gd name="T1" fmla="*/ 12 h 4842"/>
                <a:gd name="T2" fmla="*/ 724 w 4895"/>
                <a:gd name="T3" fmla="*/ 42 h 4842"/>
                <a:gd name="T4" fmla="*/ 42 w 4895"/>
                <a:gd name="T5" fmla="*/ 716 h 4842"/>
                <a:gd name="T6" fmla="*/ 11 w 4895"/>
                <a:gd name="T7" fmla="*/ 711 h 4842"/>
                <a:gd name="T8" fmla="*/ 7 w 4895"/>
                <a:gd name="T9" fmla="*/ 681 h 4842"/>
                <a:gd name="T10" fmla="*/ 689 w 4895"/>
                <a:gd name="T11" fmla="*/ 7 h 4842"/>
                <a:gd name="T12" fmla="*/ 720 w 4895"/>
                <a:gd name="T13" fmla="*/ 12 h 4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95" h="4842">
                  <a:moveTo>
                    <a:pt x="4818" y="79"/>
                  </a:moveTo>
                  <a:cubicBezTo>
                    <a:pt x="4882" y="144"/>
                    <a:pt x="4895" y="235"/>
                    <a:pt x="4846" y="283"/>
                  </a:cubicBezTo>
                  <a:cubicBezTo>
                    <a:pt x="281" y="4794"/>
                    <a:pt x="281" y="4794"/>
                    <a:pt x="281" y="4794"/>
                  </a:cubicBezTo>
                  <a:cubicBezTo>
                    <a:pt x="232" y="4842"/>
                    <a:pt x="141" y="4828"/>
                    <a:pt x="77" y="4763"/>
                  </a:cubicBezTo>
                  <a:cubicBezTo>
                    <a:pt x="13" y="4698"/>
                    <a:pt x="0" y="4607"/>
                    <a:pt x="48" y="4559"/>
                  </a:cubicBezTo>
                  <a:cubicBezTo>
                    <a:pt x="4614" y="48"/>
                    <a:pt x="4614" y="48"/>
                    <a:pt x="4614" y="48"/>
                  </a:cubicBezTo>
                  <a:cubicBezTo>
                    <a:pt x="4662" y="0"/>
                    <a:pt x="4754" y="14"/>
                    <a:pt x="4818" y="79"/>
                  </a:cubicBezTo>
                  <a:close/>
                </a:path>
              </a:pathLst>
            </a:custGeom>
            <a:solidFill>
              <a:srgbClr val="3D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70" name="Freeform 253">
              <a:extLst>
                <a:ext uri="{FF2B5EF4-FFF2-40B4-BE49-F238E27FC236}">
                  <a16:creationId xmlns:a16="http://schemas.microsoft.com/office/drawing/2014/main" id="{4F98D953-F67B-134A-345A-51293C0EA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9" y="1393"/>
              <a:ext cx="330" cy="319"/>
            </a:xfrm>
            <a:custGeom>
              <a:avLst/>
              <a:gdLst>
                <a:gd name="T0" fmla="*/ 295 w 2208"/>
                <a:gd name="T1" fmla="*/ 279 h 2136"/>
                <a:gd name="T2" fmla="*/ 254 w 2208"/>
                <a:gd name="T3" fmla="*/ 281 h 2136"/>
                <a:gd name="T4" fmla="*/ 196 w 2208"/>
                <a:gd name="T5" fmla="*/ 285 h 2136"/>
                <a:gd name="T6" fmla="*/ 189 w 2208"/>
                <a:gd name="T7" fmla="*/ 290 h 2136"/>
                <a:gd name="T8" fmla="*/ 27 w 2208"/>
                <a:gd name="T9" fmla="*/ 263 h 2136"/>
                <a:gd name="T10" fmla="*/ 42 w 2208"/>
                <a:gd name="T11" fmla="*/ 101 h 2136"/>
                <a:gd name="T12" fmla="*/ 90 w 2208"/>
                <a:gd name="T13" fmla="*/ 64 h 2136"/>
                <a:gd name="T14" fmla="*/ 134 w 2208"/>
                <a:gd name="T15" fmla="*/ 30 h 2136"/>
                <a:gd name="T16" fmla="*/ 181 w 2208"/>
                <a:gd name="T17" fmla="*/ 8 h 2136"/>
                <a:gd name="T18" fmla="*/ 283 w 2208"/>
                <a:gd name="T19" fmla="*/ 36 h 2136"/>
                <a:gd name="T20" fmla="*/ 325 w 2208"/>
                <a:gd name="T21" fmla="*/ 111 h 2136"/>
                <a:gd name="T22" fmla="*/ 280 w 2208"/>
                <a:gd name="T23" fmla="*/ 220 h 2136"/>
                <a:gd name="T24" fmla="*/ 273 w 2208"/>
                <a:gd name="T25" fmla="*/ 225 h 2136"/>
                <a:gd name="T26" fmla="*/ 306 w 2208"/>
                <a:gd name="T27" fmla="*/ 246 h 2136"/>
                <a:gd name="T28" fmla="*/ 312 w 2208"/>
                <a:gd name="T29" fmla="*/ 260 h 2136"/>
                <a:gd name="T30" fmla="*/ 190 w 2208"/>
                <a:gd name="T31" fmla="*/ 277 h 2136"/>
                <a:gd name="T32" fmla="*/ 253 w 2208"/>
                <a:gd name="T33" fmla="*/ 271 h 2136"/>
                <a:gd name="T34" fmla="*/ 294 w 2208"/>
                <a:gd name="T35" fmla="*/ 269 h 2136"/>
                <a:gd name="T36" fmla="*/ 302 w 2208"/>
                <a:gd name="T37" fmla="*/ 260 h 2136"/>
                <a:gd name="T38" fmla="*/ 282 w 2208"/>
                <a:gd name="T39" fmla="*/ 242 h 2136"/>
                <a:gd name="T40" fmla="*/ 257 w 2208"/>
                <a:gd name="T41" fmla="*/ 226 h 2136"/>
                <a:gd name="T42" fmla="*/ 268 w 2208"/>
                <a:gd name="T43" fmla="*/ 217 h 2136"/>
                <a:gd name="T44" fmla="*/ 292 w 2208"/>
                <a:gd name="T45" fmla="*/ 195 h 2136"/>
                <a:gd name="T46" fmla="*/ 315 w 2208"/>
                <a:gd name="T47" fmla="*/ 113 h 2136"/>
                <a:gd name="T48" fmla="*/ 285 w 2208"/>
                <a:gd name="T49" fmla="*/ 54 h 2136"/>
                <a:gd name="T50" fmla="*/ 183 w 2208"/>
                <a:gd name="T51" fmla="*/ 17 h 2136"/>
                <a:gd name="T52" fmla="*/ 140 w 2208"/>
                <a:gd name="T53" fmla="*/ 38 h 2136"/>
                <a:gd name="T54" fmla="*/ 96 w 2208"/>
                <a:gd name="T55" fmla="*/ 72 h 2136"/>
                <a:gd name="T56" fmla="*/ 48 w 2208"/>
                <a:gd name="T57" fmla="*/ 109 h 2136"/>
                <a:gd name="T58" fmla="*/ 35 w 2208"/>
                <a:gd name="T59" fmla="*/ 256 h 2136"/>
                <a:gd name="T60" fmla="*/ 35 w 2208"/>
                <a:gd name="T61" fmla="*/ 257 h 2136"/>
                <a:gd name="T62" fmla="*/ 183 w 2208"/>
                <a:gd name="T63" fmla="*/ 282 h 2136"/>
                <a:gd name="T64" fmla="*/ 187 w 2208"/>
                <a:gd name="T65" fmla="*/ 279 h 2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08" h="2136">
                  <a:moveTo>
                    <a:pt x="2039" y="1841"/>
                  </a:moveTo>
                  <a:cubicBezTo>
                    <a:pt x="2020" y="1856"/>
                    <a:pt x="1996" y="1865"/>
                    <a:pt x="1972" y="1865"/>
                  </a:cubicBezTo>
                  <a:cubicBezTo>
                    <a:pt x="1882" y="1870"/>
                    <a:pt x="1791" y="1875"/>
                    <a:pt x="1700" y="1880"/>
                  </a:cubicBezTo>
                  <a:cubicBezTo>
                    <a:pt x="1697" y="1880"/>
                    <a:pt x="1697" y="1880"/>
                    <a:pt x="1697" y="1880"/>
                  </a:cubicBezTo>
                  <a:cubicBezTo>
                    <a:pt x="1576" y="1886"/>
                    <a:pt x="1456" y="1892"/>
                    <a:pt x="1335" y="1897"/>
                  </a:cubicBezTo>
                  <a:cubicBezTo>
                    <a:pt x="1328" y="1898"/>
                    <a:pt x="1321" y="1901"/>
                    <a:pt x="1310" y="1909"/>
                  </a:cubicBezTo>
                  <a:cubicBezTo>
                    <a:pt x="1306" y="1912"/>
                    <a:pt x="1302" y="1916"/>
                    <a:pt x="1297" y="1920"/>
                  </a:cubicBezTo>
                  <a:cubicBezTo>
                    <a:pt x="1286" y="1929"/>
                    <a:pt x="1274" y="1939"/>
                    <a:pt x="1263" y="1945"/>
                  </a:cubicBezTo>
                  <a:cubicBezTo>
                    <a:pt x="1061" y="2097"/>
                    <a:pt x="779" y="2136"/>
                    <a:pt x="544" y="2044"/>
                  </a:cubicBezTo>
                  <a:cubicBezTo>
                    <a:pt x="402" y="1992"/>
                    <a:pt x="273" y="1891"/>
                    <a:pt x="181" y="1759"/>
                  </a:cubicBezTo>
                  <a:cubicBezTo>
                    <a:pt x="66" y="1623"/>
                    <a:pt x="0" y="1443"/>
                    <a:pt x="1" y="1266"/>
                  </a:cubicBezTo>
                  <a:cubicBezTo>
                    <a:pt x="0" y="1039"/>
                    <a:pt x="105" y="819"/>
                    <a:pt x="281" y="676"/>
                  </a:cubicBezTo>
                  <a:cubicBezTo>
                    <a:pt x="344" y="626"/>
                    <a:pt x="413" y="572"/>
                    <a:pt x="493" y="511"/>
                  </a:cubicBezTo>
                  <a:cubicBezTo>
                    <a:pt x="528" y="483"/>
                    <a:pt x="564" y="456"/>
                    <a:pt x="600" y="429"/>
                  </a:cubicBezTo>
                  <a:cubicBezTo>
                    <a:pt x="660" y="382"/>
                    <a:pt x="660" y="382"/>
                    <a:pt x="660" y="382"/>
                  </a:cubicBezTo>
                  <a:cubicBezTo>
                    <a:pt x="739" y="321"/>
                    <a:pt x="818" y="260"/>
                    <a:pt x="897" y="199"/>
                  </a:cubicBezTo>
                  <a:cubicBezTo>
                    <a:pt x="901" y="196"/>
                    <a:pt x="901" y="196"/>
                    <a:pt x="901" y="196"/>
                  </a:cubicBezTo>
                  <a:cubicBezTo>
                    <a:pt x="989" y="127"/>
                    <a:pt x="1096" y="77"/>
                    <a:pt x="1208" y="51"/>
                  </a:cubicBezTo>
                  <a:cubicBezTo>
                    <a:pt x="1442" y="0"/>
                    <a:pt x="1716" y="76"/>
                    <a:pt x="1892" y="241"/>
                  </a:cubicBezTo>
                  <a:cubicBezTo>
                    <a:pt x="1893" y="242"/>
                    <a:pt x="1893" y="242"/>
                    <a:pt x="1893" y="242"/>
                  </a:cubicBezTo>
                  <a:cubicBezTo>
                    <a:pt x="1924" y="275"/>
                    <a:pt x="1940" y="293"/>
                    <a:pt x="1960" y="319"/>
                  </a:cubicBezTo>
                  <a:cubicBezTo>
                    <a:pt x="2086" y="465"/>
                    <a:pt x="2155" y="600"/>
                    <a:pt x="2175" y="746"/>
                  </a:cubicBezTo>
                  <a:cubicBezTo>
                    <a:pt x="2208" y="957"/>
                    <a:pt x="2147" y="1181"/>
                    <a:pt x="2010" y="1345"/>
                  </a:cubicBezTo>
                  <a:cubicBezTo>
                    <a:pt x="1970" y="1398"/>
                    <a:pt x="1920" y="1439"/>
                    <a:pt x="1872" y="1475"/>
                  </a:cubicBezTo>
                  <a:cubicBezTo>
                    <a:pt x="1831" y="1507"/>
                    <a:pt x="1831" y="1507"/>
                    <a:pt x="1831" y="1507"/>
                  </a:cubicBezTo>
                  <a:cubicBezTo>
                    <a:pt x="1830" y="1508"/>
                    <a:pt x="1829" y="1508"/>
                    <a:pt x="1828" y="1509"/>
                  </a:cubicBezTo>
                  <a:cubicBezTo>
                    <a:pt x="1858" y="1529"/>
                    <a:pt x="1888" y="1547"/>
                    <a:pt x="1918" y="1565"/>
                  </a:cubicBezTo>
                  <a:cubicBezTo>
                    <a:pt x="1961" y="1590"/>
                    <a:pt x="2006" y="1617"/>
                    <a:pt x="2048" y="1648"/>
                  </a:cubicBezTo>
                  <a:cubicBezTo>
                    <a:pt x="2049" y="1649"/>
                    <a:pt x="2049" y="1649"/>
                    <a:pt x="2049" y="1649"/>
                  </a:cubicBezTo>
                  <a:cubicBezTo>
                    <a:pt x="2076" y="1671"/>
                    <a:pt x="2090" y="1704"/>
                    <a:pt x="2090" y="1739"/>
                  </a:cubicBezTo>
                  <a:cubicBezTo>
                    <a:pt x="2089" y="1779"/>
                    <a:pt x="2070" y="1818"/>
                    <a:pt x="2039" y="1841"/>
                  </a:cubicBezTo>
                  <a:close/>
                  <a:moveTo>
                    <a:pt x="1269" y="1856"/>
                  </a:moveTo>
                  <a:cubicBezTo>
                    <a:pt x="1284" y="1844"/>
                    <a:pt x="1304" y="1831"/>
                    <a:pt x="1332" y="1830"/>
                  </a:cubicBezTo>
                  <a:cubicBezTo>
                    <a:pt x="1452" y="1824"/>
                    <a:pt x="1573" y="1818"/>
                    <a:pt x="1694" y="1812"/>
                  </a:cubicBezTo>
                  <a:cubicBezTo>
                    <a:pt x="1696" y="1812"/>
                    <a:pt x="1696" y="1812"/>
                    <a:pt x="1696" y="1812"/>
                  </a:cubicBezTo>
                  <a:cubicBezTo>
                    <a:pt x="1787" y="1807"/>
                    <a:pt x="1878" y="1803"/>
                    <a:pt x="1969" y="1798"/>
                  </a:cubicBezTo>
                  <a:cubicBezTo>
                    <a:pt x="1980" y="1798"/>
                    <a:pt x="1990" y="1794"/>
                    <a:pt x="1998" y="1788"/>
                  </a:cubicBezTo>
                  <a:cubicBezTo>
                    <a:pt x="2012" y="1777"/>
                    <a:pt x="2022" y="1757"/>
                    <a:pt x="2022" y="1738"/>
                  </a:cubicBezTo>
                  <a:cubicBezTo>
                    <a:pt x="2022" y="1728"/>
                    <a:pt x="2020" y="1713"/>
                    <a:pt x="2006" y="1702"/>
                  </a:cubicBezTo>
                  <a:cubicBezTo>
                    <a:pt x="1968" y="1673"/>
                    <a:pt x="1927" y="1648"/>
                    <a:pt x="1884" y="1623"/>
                  </a:cubicBezTo>
                  <a:cubicBezTo>
                    <a:pt x="1840" y="1597"/>
                    <a:pt x="1794" y="1570"/>
                    <a:pt x="1752" y="1538"/>
                  </a:cubicBezTo>
                  <a:cubicBezTo>
                    <a:pt x="1717" y="1512"/>
                    <a:pt x="1717" y="1512"/>
                    <a:pt x="1717" y="1512"/>
                  </a:cubicBezTo>
                  <a:cubicBezTo>
                    <a:pt x="1751" y="1485"/>
                    <a:pt x="1751" y="1485"/>
                    <a:pt x="1751" y="1485"/>
                  </a:cubicBezTo>
                  <a:cubicBezTo>
                    <a:pt x="1763" y="1474"/>
                    <a:pt x="1776" y="1464"/>
                    <a:pt x="1790" y="1454"/>
                  </a:cubicBezTo>
                  <a:cubicBezTo>
                    <a:pt x="1831" y="1422"/>
                    <a:pt x="1831" y="1422"/>
                    <a:pt x="1831" y="1422"/>
                  </a:cubicBezTo>
                  <a:cubicBezTo>
                    <a:pt x="1875" y="1388"/>
                    <a:pt x="1921" y="1350"/>
                    <a:pt x="1956" y="1304"/>
                  </a:cubicBezTo>
                  <a:cubicBezTo>
                    <a:pt x="1957" y="1303"/>
                    <a:pt x="1957" y="1303"/>
                    <a:pt x="1957" y="1303"/>
                  </a:cubicBezTo>
                  <a:cubicBezTo>
                    <a:pt x="2082" y="1153"/>
                    <a:pt x="2139" y="949"/>
                    <a:pt x="2109" y="756"/>
                  </a:cubicBezTo>
                  <a:cubicBezTo>
                    <a:pt x="2089" y="623"/>
                    <a:pt x="2026" y="498"/>
                    <a:pt x="1908" y="362"/>
                  </a:cubicBezTo>
                  <a:cubicBezTo>
                    <a:pt x="1907" y="361"/>
                    <a:pt x="1907" y="361"/>
                    <a:pt x="1907" y="361"/>
                  </a:cubicBezTo>
                  <a:cubicBezTo>
                    <a:pt x="1888" y="336"/>
                    <a:pt x="1872" y="319"/>
                    <a:pt x="1845" y="289"/>
                  </a:cubicBezTo>
                  <a:cubicBezTo>
                    <a:pt x="1685" y="140"/>
                    <a:pt x="1435" y="71"/>
                    <a:pt x="1223" y="117"/>
                  </a:cubicBezTo>
                  <a:cubicBezTo>
                    <a:pt x="1120" y="141"/>
                    <a:pt x="1023" y="187"/>
                    <a:pt x="942" y="249"/>
                  </a:cubicBezTo>
                  <a:cubicBezTo>
                    <a:pt x="939" y="252"/>
                    <a:pt x="939" y="252"/>
                    <a:pt x="939" y="252"/>
                  </a:cubicBezTo>
                  <a:cubicBezTo>
                    <a:pt x="860" y="314"/>
                    <a:pt x="780" y="375"/>
                    <a:pt x="701" y="436"/>
                  </a:cubicBezTo>
                  <a:cubicBezTo>
                    <a:pt x="641" y="482"/>
                    <a:pt x="641" y="482"/>
                    <a:pt x="641" y="482"/>
                  </a:cubicBezTo>
                  <a:cubicBezTo>
                    <a:pt x="605" y="510"/>
                    <a:pt x="570" y="537"/>
                    <a:pt x="534" y="564"/>
                  </a:cubicBezTo>
                  <a:cubicBezTo>
                    <a:pt x="455" y="626"/>
                    <a:pt x="386" y="680"/>
                    <a:pt x="323" y="729"/>
                  </a:cubicBezTo>
                  <a:cubicBezTo>
                    <a:pt x="163" y="859"/>
                    <a:pt x="68" y="1060"/>
                    <a:pt x="68" y="1266"/>
                  </a:cubicBezTo>
                  <a:cubicBezTo>
                    <a:pt x="68" y="1428"/>
                    <a:pt x="128" y="1592"/>
                    <a:pt x="234" y="1717"/>
                  </a:cubicBezTo>
                  <a:cubicBezTo>
                    <a:pt x="235" y="1718"/>
                    <a:pt x="235" y="1718"/>
                    <a:pt x="235" y="1718"/>
                  </a:cubicBezTo>
                  <a:cubicBezTo>
                    <a:pt x="236" y="1719"/>
                    <a:pt x="236" y="1719"/>
                    <a:pt x="236" y="1719"/>
                  </a:cubicBezTo>
                  <a:cubicBezTo>
                    <a:pt x="320" y="1840"/>
                    <a:pt x="438" y="1933"/>
                    <a:pt x="567" y="1980"/>
                  </a:cubicBezTo>
                  <a:cubicBezTo>
                    <a:pt x="783" y="2065"/>
                    <a:pt x="1041" y="2029"/>
                    <a:pt x="1224" y="1890"/>
                  </a:cubicBezTo>
                  <a:cubicBezTo>
                    <a:pt x="1229" y="1887"/>
                    <a:pt x="1229" y="1887"/>
                    <a:pt x="1229" y="1887"/>
                  </a:cubicBezTo>
                  <a:cubicBezTo>
                    <a:pt x="1236" y="1883"/>
                    <a:pt x="1245" y="1875"/>
                    <a:pt x="1254" y="1868"/>
                  </a:cubicBezTo>
                  <a:cubicBezTo>
                    <a:pt x="1259" y="1864"/>
                    <a:pt x="1264" y="1860"/>
                    <a:pt x="1269" y="1856"/>
                  </a:cubicBezTo>
                  <a:close/>
                </a:path>
              </a:pathLst>
            </a:custGeom>
            <a:solidFill>
              <a:srgbClr val="B4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71" name="Freeform 254">
              <a:extLst>
                <a:ext uri="{FF2B5EF4-FFF2-40B4-BE49-F238E27FC236}">
                  <a16:creationId xmlns:a16="http://schemas.microsoft.com/office/drawing/2014/main" id="{9AD70698-E744-32AC-6ADF-FB69824496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8" y="1391"/>
              <a:ext cx="332" cy="322"/>
            </a:xfrm>
            <a:custGeom>
              <a:avLst/>
              <a:gdLst>
                <a:gd name="T0" fmla="*/ 256 w 2226"/>
                <a:gd name="T1" fmla="*/ 284 h 2154"/>
                <a:gd name="T2" fmla="*/ 197 w 2226"/>
                <a:gd name="T3" fmla="*/ 288 h 2154"/>
                <a:gd name="T4" fmla="*/ 190 w 2226"/>
                <a:gd name="T5" fmla="*/ 293 h 2154"/>
                <a:gd name="T6" fmla="*/ 0 w 2226"/>
                <a:gd name="T7" fmla="*/ 190 h 2154"/>
                <a:gd name="T8" fmla="*/ 90 w 2226"/>
                <a:gd name="T9" fmla="*/ 64 h 2154"/>
                <a:gd name="T10" fmla="*/ 135 w 2226"/>
                <a:gd name="T11" fmla="*/ 30 h 2154"/>
                <a:gd name="T12" fmla="*/ 285 w 2226"/>
                <a:gd name="T13" fmla="*/ 37 h 2154"/>
                <a:gd name="T14" fmla="*/ 302 w 2226"/>
                <a:gd name="T15" fmla="*/ 203 h 2154"/>
                <a:gd name="T16" fmla="*/ 288 w 2226"/>
                <a:gd name="T17" fmla="*/ 234 h 2154"/>
                <a:gd name="T18" fmla="*/ 308 w 2226"/>
                <a:gd name="T19" fmla="*/ 247 h 2154"/>
                <a:gd name="T20" fmla="*/ 196 w 2226"/>
                <a:gd name="T21" fmla="*/ 286 h 2154"/>
                <a:gd name="T22" fmla="*/ 256 w 2226"/>
                <a:gd name="T23" fmla="*/ 281 h 2154"/>
                <a:gd name="T24" fmla="*/ 312 w 2226"/>
                <a:gd name="T25" fmla="*/ 261 h 2154"/>
                <a:gd name="T26" fmla="*/ 287 w 2226"/>
                <a:gd name="T27" fmla="*/ 236 h 2154"/>
                <a:gd name="T28" fmla="*/ 273 w 2226"/>
                <a:gd name="T29" fmla="*/ 227 h 2154"/>
                <a:gd name="T30" fmla="*/ 300 w 2226"/>
                <a:gd name="T31" fmla="*/ 202 h 2154"/>
                <a:gd name="T32" fmla="*/ 283 w 2226"/>
                <a:gd name="T33" fmla="*/ 38 h 2154"/>
                <a:gd name="T34" fmla="*/ 136 w 2226"/>
                <a:gd name="T35" fmla="*/ 32 h 2154"/>
                <a:gd name="T36" fmla="*/ 92 w 2226"/>
                <a:gd name="T37" fmla="*/ 66 h 2154"/>
                <a:gd name="T38" fmla="*/ 3 w 2226"/>
                <a:gd name="T39" fmla="*/ 190 h 2154"/>
                <a:gd name="T40" fmla="*/ 83 w 2226"/>
                <a:gd name="T41" fmla="*/ 306 h 2154"/>
                <a:gd name="T42" fmla="*/ 192 w 2226"/>
                <a:gd name="T43" fmla="*/ 289 h 2154"/>
                <a:gd name="T44" fmla="*/ 300 w 2226"/>
                <a:gd name="T45" fmla="*/ 270 h 2154"/>
                <a:gd name="T46" fmla="*/ 254 w 2226"/>
                <a:gd name="T47" fmla="*/ 274 h 2154"/>
                <a:gd name="T48" fmla="*/ 189 w 2226"/>
                <a:gd name="T49" fmla="*/ 282 h 2154"/>
                <a:gd name="T50" fmla="*/ 185 w 2226"/>
                <a:gd name="T51" fmla="*/ 285 h 2154"/>
                <a:gd name="T52" fmla="*/ 35 w 2226"/>
                <a:gd name="T53" fmla="*/ 259 h 2154"/>
                <a:gd name="T54" fmla="*/ 49 w 2226"/>
                <a:gd name="T55" fmla="*/ 109 h 2154"/>
                <a:gd name="T56" fmla="*/ 106 w 2226"/>
                <a:gd name="T57" fmla="*/ 65 h 2154"/>
                <a:gd name="T58" fmla="*/ 183 w 2226"/>
                <a:gd name="T59" fmla="*/ 18 h 2154"/>
                <a:gd name="T60" fmla="*/ 287 w 2226"/>
                <a:gd name="T61" fmla="*/ 55 h 2154"/>
                <a:gd name="T62" fmla="*/ 294 w 2226"/>
                <a:gd name="T63" fmla="*/ 197 h 2154"/>
                <a:gd name="T64" fmla="*/ 263 w 2226"/>
                <a:gd name="T65" fmla="*/ 224 h 2154"/>
                <a:gd name="T66" fmla="*/ 283 w 2226"/>
                <a:gd name="T67" fmla="*/ 243 h 2154"/>
                <a:gd name="T68" fmla="*/ 304 w 2226"/>
                <a:gd name="T69" fmla="*/ 261 h 2154"/>
                <a:gd name="T70" fmla="*/ 200 w 2226"/>
                <a:gd name="T71" fmla="*/ 274 h 2154"/>
                <a:gd name="T72" fmla="*/ 295 w 2226"/>
                <a:gd name="T73" fmla="*/ 269 h 2154"/>
                <a:gd name="T74" fmla="*/ 300 w 2226"/>
                <a:gd name="T75" fmla="*/ 257 h 2154"/>
                <a:gd name="T76" fmla="*/ 257 w 2226"/>
                <a:gd name="T77" fmla="*/ 228 h 2154"/>
                <a:gd name="T78" fmla="*/ 262 w 2226"/>
                <a:gd name="T79" fmla="*/ 222 h 2154"/>
                <a:gd name="T80" fmla="*/ 292 w 2226"/>
                <a:gd name="T81" fmla="*/ 196 h 2154"/>
                <a:gd name="T82" fmla="*/ 285 w 2226"/>
                <a:gd name="T83" fmla="*/ 56 h 2154"/>
                <a:gd name="T84" fmla="*/ 184 w 2226"/>
                <a:gd name="T85" fmla="*/ 20 h 2154"/>
                <a:gd name="T86" fmla="*/ 108 w 2226"/>
                <a:gd name="T87" fmla="*/ 67 h 2154"/>
                <a:gd name="T88" fmla="*/ 50 w 2226"/>
                <a:gd name="T89" fmla="*/ 111 h 2154"/>
                <a:gd name="T90" fmla="*/ 37 w 2226"/>
                <a:gd name="T91" fmla="*/ 257 h 2154"/>
                <a:gd name="T92" fmla="*/ 86 w 2226"/>
                <a:gd name="T93" fmla="*/ 296 h 2154"/>
                <a:gd name="T94" fmla="*/ 184 w 2226"/>
                <a:gd name="T95" fmla="*/ 282 h 2154"/>
                <a:gd name="T96" fmla="*/ 187 w 2226"/>
                <a:gd name="T97" fmla="*/ 280 h 2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26" h="2154">
                  <a:moveTo>
                    <a:pt x="2053" y="1857"/>
                  </a:moveTo>
                  <a:cubicBezTo>
                    <a:pt x="2032" y="1873"/>
                    <a:pt x="2007" y="1882"/>
                    <a:pt x="1981" y="1883"/>
                  </a:cubicBezTo>
                  <a:cubicBezTo>
                    <a:pt x="1894" y="1888"/>
                    <a:pt x="1805" y="1892"/>
                    <a:pt x="1716" y="1897"/>
                  </a:cubicBezTo>
                  <a:cubicBezTo>
                    <a:pt x="1706" y="1897"/>
                    <a:pt x="1706" y="1897"/>
                    <a:pt x="1706" y="1897"/>
                  </a:cubicBezTo>
                  <a:cubicBezTo>
                    <a:pt x="1584" y="1904"/>
                    <a:pt x="1462" y="1910"/>
                    <a:pt x="1344" y="1915"/>
                  </a:cubicBezTo>
                  <a:cubicBezTo>
                    <a:pt x="1339" y="1915"/>
                    <a:pt x="1333" y="1918"/>
                    <a:pt x="1324" y="1925"/>
                  </a:cubicBezTo>
                  <a:cubicBezTo>
                    <a:pt x="1320" y="1928"/>
                    <a:pt x="1316" y="1932"/>
                    <a:pt x="1312" y="1935"/>
                  </a:cubicBezTo>
                  <a:cubicBezTo>
                    <a:pt x="1306" y="1940"/>
                    <a:pt x="1301" y="1944"/>
                    <a:pt x="1297" y="1947"/>
                  </a:cubicBezTo>
                  <a:cubicBezTo>
                    <a:pt x="1289" y="1953"/>
                    <a:pt x="1283" y="1958"/>
                    <a:pt x="1277" y="1961"/>
                  </a:cubicBezTo>
                  <a:cubicBezTo>
                    <a:pt x="1073" y="2114"/>
                    <a:pt x="787" y="2154"/>
                    <a:pt x="549" y="2061"/>
                  </a:cubicBezTo>
                  <a:cubicBezTo>
                    <a:pt x="406" y="2008"/>
                    <a:pt x="276" y="1906"/>
                    <a:pt x="183" y="1774"/>
                  </a:cubicBezTo>
                  <a:cubicBezTo>
                    <a:pt x="67" y="1636"/>
                    <a:pt x="0" y="1454"/>
                    <a:pt x="1" y="1274"/>
                  </a:cubicBezTo>
                  <a:cubicBezTo>
                    <a:pt x="0" y="1046"/>
                    <a:pt x="106" y="823"/>
                    <a:pt x="284" y="679"/>
                  </a:cubicBezTo>
                  <a:cubicBezTo>
                    <a:pt x="347" y="629"/>
                    <a:pt x="417" y="575"/>
                    <a:pt x="497" y="513"/>
                  </a:cubicBezTo>
                  <a:cubicBezTo>
                    <a:pt x="532" y="486"/>
                    <a:pt x="568" y="458"/>
                    <a:pt x="603" y="431"/>
                  </a:cubicBezTo>
                  <a:cubicBezTo>
                    <a:pt x="664" y="385"/>
                    <a:pt x="664" y="385"/>
                    <a:pt x="664" y="385"/>
                  </a:cubicBezTo>
                  <a:cubicBezTo>
                    <a:pt x="743" y="323"/>
                    <a:pt x="822" y="262"/>
                    <a:pt x="901" y="201"/>
                  </a:cubicBezTo>
                  <a:cubicBezTo>
                    <a:pt x="905" y="198"/>
                    <a:pt x="905" y="198"/>
                    <a:pt x="905" y="198"/>
                  </a:cubicBezTo>
                  <a:cubicBezTo>
                    <a:pt x="994" y="129"/>
                    <a:pt x="1102" y="78"/>
                    <a:pt x="1215" y="52"/>
                  </a:cubicBezTo>
                  <a:cubicBezTo>
                    <a:pt x="1451" y="0"/>
                    <a:pt x="1729" y="77"/>
                    <a:pt x="1907" y="243"/>
                  </a:cubicBezTo>
                  <a:cubicBezTo>
                    <a:pt x="1908" y="245"/>
                    <a:pt x="1908" y="245"/>
                    <a:pt x="1908" y="245"/>
                  </a:cubicBezTo>
                  <a:cubicBezTo>
                    <a:pt x="1939" y="278"/>
                    <a:pt x="1956" y="296"/>
                    <a:pt x="1976" y="322"/>
                  </a:cubicBezTo>
                  <a:cubicBezTo>
                    <a:pt x="2103" y="469"/>
                    <a:pt x="2172" y="607"/>
                    <a:pt x="2193" y="754"/>
                  </a:cubicBezTo>
                  <a:cubicBezTo>
                    <a:pt x="2226" y="967"/>
                    <a:pt x="2164" y="1194"/>
                    <a:pt x="2025" y="1360"/>
                  </a:cubicBezTo>
                  <a:cubicBezTo>
                    <a:pt x="1985" y="1413"/>
                    <a:pt x="1934" y="1454"/>
                    <a:pt x="1886" y="1491"/>
                  </a:cubicBezTo>
                  <a:cubicBezTo>
                    <a:pt x="1852" y="1517"/>
                    <a:pt x="1852" y="1517"/>
                    <a:pt x="1852" y="1517"/>
                  </a:cubicBezTo>
                  <a:cubicBezTo>
                    <a:pt x="1878" y="1534"/>
                    <a:pt x="1905" y="1550"/>
                    <a:pt x="1931" y="1566"/>
                  </a:cubicBezTo>
                  <a:cubicBezTo>
                    <a:pt x="1931" y="1566"/>
                    <a:pt x="1931" y="1566"/>
                    <a:pt x="1931" y="1566"/>
                  </a:cubicBezTo>
                  <a:cubicBezTo>
                    <a:pt x="1975" y="1592"/>
                    <a:pt x="2020" y="1619"/>
                    <a:pt x="2062" y="1650"/>
                  </a:cubicBezTo>
                  <a:cubicBezTo>
                    <a:pt x="2063" y="1651"/>
                    <a:pt x="2063" y="1651"/>
                    <a:pt x="2063" y="1651"/>
                  </a:cubicBezTo>
                  <a:cubicBezTo>
                    <a:pt x="2092" y="1675"/>
                    <a:pt x="2108" y="1710"/>
                    <a:pt x="2107" y="1749"/>
                  </a:cubicBezTo>
                  <a:cubicBezTo>
                    <a:pt x="2107" y="1790"/>
                    <a:pt x="2086" y="1832"/>
                    <a:pt x="2053" y="1857"/>
                  </a:cubicBezTo>
                  <a:close/>
                  <a:moveTo>
                    <a:pt x="1314" y="1911"/>
                  </a:moveTo>
                  <a:cubicBezTo>
                    <a:pt x="1326" y="1902"/>
                    <a:pt x="1334" y="1898"/>
                    <a:pt x="1343" y="1898"/>
                  </a:cubicBezTo>
                  <a:cubicBezTo>
                    <a:pt x="1461" y="1892"/>
                    <a:pt x="1583" y="1887"/>
                    <a:pt x="1706" y="1880"/>
                  </a:cubicBezTo>
                  <a:cubicBezTo>
                    <a:pt x="1716" y="1880"/>
                    <a:pt x="1716" y="1880"/>
                    <a:pt x="1716" y="1880"/>
                  </a:cubicBezTo>
                  <a:cubicBezTo>
                    <a:pt x="1804" y="1875"/>
                    <a:pt x="1893" y="1871"/>
                    <a:pt x="1980" y="1866"/>
                  </a:cubicBezTo>
                  <a:cubicBezTo>
                    <a:pt x="2003" y="1865"/>
                    <a:pt x="2025" y="1858"/>
                    <a:pt x="2043" y="1843"/>
                  </a:cubicBezTo>
                  <a:cubicBezTo>
                    <a:pt x="2072" y="1821"/>
                    <a:pt x="2090" y="1785"/>
                    <a:pt x="2090" y="1748"/>
                  </a:cubicBezTo>
                  <a:cubicBezTo>
                    <a:pt x="2091" y="1715"/>
                    <a:pt x="2078" y="1685"/>
                    <a:pt x="2053" y="1665"/>
                  </a:cubicBezTo>
                  <a:cubicBezTo>
                    <a:pt x="2051" y="1664"/>
                    <a:pt x="2051" y="1664"/>
                    <a:pt x="2051" y="1664"/>
                  </a:cubicBezTo>
                  <a:cubicBezTo>
                    <a:pt x="2010" y="1633"/>
                    <a:pt x="1966" y="1607"/>
                    <a:pt x="1923" y="1581"/>
                  </a:cubicBezTo>
                  <a:cubicBezTo>
                    <a:pt x="1922" y="1580"/>
                    <a:pt x="1922" y="1580"/>
                    <a:pt x="1922" y="1580"/>
                  </a:cubicBezTo>
                  <a:cubicBezTo>
                    <a:pt x="1892" y="1563"/>
                    <a:pt x="1862" y="1545"/>
                    <a:pt x="1833" y="1525"/>
                  </a:cubicBezTo>
                  <a:cubicBezTo>
                    <a:pt x="1830" y="1524"/>
                    <a:pt x="1829" y="1521"/>
                    <a:pt x="1829" y="1518"/>
                  </a:cubicBezTo>
                  <a:cubicBezTo>
                    <a:pt x="1829" y="1516"/>
                    <a:pt x="1830" y="1513"/>
                    <a:pt x="1832" y="1511"/>
                  </a:cubicBezTo>
                  <a:cubicBezTo>
                    <a:pt x="1876" y="1478"/>
                    <a:pt x="1876" y="1478"/>
                    <a:pt x="1876" y="1478"/>
                  </a:cubicBezTo>
                  <a:cubicBezTo>
                    <a:pt x="1923" y="1441"/>
                    <a:pt x="1972" y="1401"/>
                    <a:pt x="2012" y="1349"/>
                  </a:cubicBezTo>
                  <a:cubicBezTo>
                    <a:pt x="2147" y="1187"/>
                    <a:pt x="2209" y="965"/>
                    <a:pt x="2176" y="756"/>
                  </a:cubicBezTo>
                  <a:cubicBezTo>
                    <a:pt x="2155" y="612"/>
                    <a:pt x="2088" y="478"/>
                    <a:pt x="1963" y="333"/>
                  </a:cubicBezTo>
                  <a:cubicBezTo>
                    <a:pt x="1943" y="307"/>
                    <a:pt x="1927" y="290"/>
                    <a:pt x="1896" y="257"/>
                  </a:cubicBezTo>
                  <a:cubicBezTo>
                    <a:pt x="1895" y="256"/>
                    <a:pt x="1895" y="256"/>
                    <a:pt x="1895" y="256"/>
                  </a:cubicBezTo>
                  <a:cubicBezTo>
                    <a:pt x="1721" y="93"/>
                    <a:pt x="1450" y="18"/>
                    <a:pt x="1219" y="69"/>
                  </a:cubicBezTo>
                  <a:cubicBezTo>
                    <a:pt x="1108" y="94"/>
                    <a:pt x="1003" y="144"/>
                    <a:pt x="915" y="212"/>
                  </a:cubicBezTo>
                  <a:cubicBezTo>
                    <a:pt x="911" y="214"/>
                    <a:pt x="911" y="214"/>
                    <a:pt x="911" y="214"/>
                  </a:cubicBezTo>
                  <a:cubicBezTo>
                    <a:pt x="832" y="276"/>
                    <a:pt x="753" y="337"/>
                    <a:pt x="674" y="398"/>
                  </a:cubicBezTo>
                  <a:cubicBezTo>
                    <a:pt x="614" y="444"/>
                    <a:pt x="614" y="444"/>
                    <a:pt x="614" y="444"/>
                  </a:cubicBezTo>
                  <a:cubicBezTo>
                    <a:pt x="578" y="472"/>
                    <a:pt x="543" y="499"/>
                    <a:pt x="507" y="527"/>
                  </a:cubicBezTo>
                  <a:cubicBezTo>
                    <a:pt x="427" y="589"/>
                    <a:pt x="358" y="643"/>
                    <a:pt x="295" y="692"/>
                  </a:cubicBezTo>
                  <a:cubicBezTo>
                    <a:pt x="121" y="833"/>
                    <a:pt x="17" y="1051"/>
                    <a:pt x="18" y="1274"/>
                  </a:cubicBezTo>
                  <a:cubicBezTo>
                    <a:pt x="17" y="1450"/>
                    <a:pt x="82" y="1628"/>
                    <a:pt x="197" y="1763"/>
                  </a:cubicBezTo>
                  <a:cubicBezTo>
                    <a:pt x="197" y="1763"/>
                    <a:pt x="197" y="1763"/>
                    <a:pt x="197" y="1763"/>
                  </a:cubicBezTo>
                  <a:cubicBezTo>
                    <a:pt x="288" y="1894"/>
                    <a:pt x="415" y="1993"/>
                    <a:pt x="555" y="2045"/>
                  </a:cubicBezTo>
                  <a:cubicBezTo>
                    <a:pt x="788" y="2136"/>
                    <a:pt x="1068" y="2097"/>
                    <a:pt x="1267" y="1947"/>
                  </a:cubicBezTo>
                  <a:cubicBezTo>
                    <a:pt x="1268" y="1946"/>
                    <a:pt x="1268" y="1946"/>
                    <a:pt x="1268" y="1946"/>
                  </a:cubicBezTo>
                  <a:cubicBezTo>
                    <a:pt x="1273" y="1943"/>
                    <a:pt x="1279" y="1939"/>
                    <a:pt x="1286" y="1934"/>
                  </a:cubicBezTo>
                  <a:cubicBezTo>
                    <a:pt x="1291" y="1931"/>
                    <a:pt x="1295" y="1927"/>
                    <a:pt x="1301" y="1922"/>
                  </a:cubicBezTo>
                  <a:cubicBezTo>
                    <a:pt x="1305" y="1918"/>
                    <a:pt x="1310" y="1915"/>
                    <a:pt x="1314" y="1911"/>
                  </a:cubicBezTo>
                  <a:close/>
                  <a:moveTo>
                    <a:pt x="2012" y="1804"/>
                  </a:moveTo>
                  <a:cubicBezTo>
                    <a:pt x="2002" y="1811"/>
                    <a:pt x="1991" y="1815"/>
                    <a:pt x="1978" y="1815"/>
                  </a:cubicBezTo>
                  <a:cubicBezTo>
                    <a:pt x="1893" y="1820"/>
                    <a:pt x="1808" y="1824"/>
                    <a:pt x="1722" y="1829"/>
                  </a:cubicBezTo>
                  <a:cubicBezTo>
                    <a:pt x="1703" y="1830"/>
                    <a:pt x="1703" y="1830"/>
                    <a:pt x="1703" y="1830"/>
                  </a:cubicBezTo>
                  <a:cubicBezTo>
                    <a:pt x="1581" y="1836"/>
                    <a:pt x="1460" y="1842"/>
                    <a:pt x="1341" y="1847"/>
                  </a:cubicBezTo>
                  <a:cubicBezTo>
                    <a:pt x="1316" y="1848"/>
                    <a:pt x="1297" y="1861"/>
                    <a:pt x="1283" y="1871"/>
                  </a:cubicBezTo>
                  <a:cubicBezTo>
                    <a:pt x="1278" y="1875"/>
                    <a:pt x="1273" y="1880"/>
                    <a:pt x="1268" y="1884"/>
                  </a:cubicBezTo>
                  <a:cubicBezTo>
                    <a:pt x="1263" y="1888"/>
                    <a:pt x="1259" y="1891"/>
                    <a:pt x="1256" y="1894"/>
                  </a:cubicBezTo>
                  <a:cubicBezTo>
                    <a:pt x="1250" y="1898"/>
                    <a:pt x="1246" y="1901"/>
                    <a:pt x="1242" y="1903"/>
                  </a:cubicBezTo>
                  <a:cubicBezTo>
                    <a:pt x="1238" y="1906"/>
                    <a:pt x="1238" y="1906"/>
                    <a:pt x="1238" y="1906"/>
                  </a:cubicBezTo>
                  <a:cubicBezTo>
                    <a:pt x="1052" y="2046"/>
                    <a:pt x="791" y="2083"/>
                    <a:pt x="573" y="1997"/>
                  </a:cubicBezTo>
                  <a:cubicBezTo>
                    <a:pt x="442" y="1949"/>
                    <a:pt x="323" y="1855"/>
                    <a:pt x="238" y="1733"/>
                  </a:cubicBezTo>
                  <a:cubicBezTo>
                    <a:pt x="237" y="1732"/>
                    <a:pt x="237" y="1732"/>
                    <a:pt x="237" y="1732"/>
                  </a:cubicBezTo>
                  <a:cubicBezTo>
                    <a:pt x="236" y="1731"/>
                    <a:pt x="236" y="1731"/>
                    <a:pt x="236" y="1731"/>
                  </a:cubicBezTo>
                  <a:cubicBezTo>
                    <a:pt x="129" y="1605"/>
                    <a:pt x="68" y="1439"/>
                    <a:pt x="69" y="1274"/>
                  </a:cubicBezTo>
                  <a:cubicBezTo>
                    <a:pt x="68" y="1066"/>
                    <a:pt x="164" y="863"/>
                    <a:pt x="326" y="732"/>
                  </a:cubicBezTo>
                  <a:cubicBezTo>
                    <a:pt x="390" y="682"/>
                    <a:pt x="459" y="628"/>
                    <a:pt x="538" y="567"/>
                  </a:cubicBezTo>
                  <a:cubicBezTo>
                    <a:pt x="574" y="539"/>
                    <a:pt x="609" y="512"/>
                    <a:pt x="645" y="484"/>
                  </a:cubicBezTo>
                  <a:cubicBezTo>
                    <a:pt x="712" y="433"/>
                    <a:pt x="712" y="433"/>
                    <a:pt x="712" y="433"/>
                  </a:cubicBezTo>
                  <a:cubicBezTo>
                    <a:pt x="789" y="373"/>
                    <a:pt x="866" y="314"/>
                    <a:pt x="943" y="254"/>
                  </a:cubicBezTo>
                  <a:cubicBezTo>
                    <a:pt x="946" y="252"/>
                    <a:pt x="946" y="252"/>
                    <a:pt x="946" y="252"/>
                  </a:cubicBezTo>
                  <a:cubicBezTo>
                    <a:pt x="1028" y="188"/>
                    <a:pt x="1126" y="142"/>
                    <a:pt x="1230" y="118"/>
                  </a:cubicBezTo>
                  <a:cubicBezTo>
                    <a:pt x="1445" y="71"/>
                    <a:pt x="1697" y="141"/>
                    <a:pt x="1860" y="292"/>
                  </a:cubicBezTo>
                  <a:cubicBezTo>
                    <a:pt x="1888" y="322"/>
                    <a:pt x="1903" y="339"/>
                    <a:pt x="1923" y="365"/>
                  </a:cubicBezTo>
                  <a:cubicBezTo>
                    <a:pt x="1924" y="366"/>
                    <a:pt x="1924" y="366"/>
                    <a:pt x="1924" y="366"/>
                  </a:cubicBezTo>
                  <a:cubicBezTo>
                    <a:pt x="2042" y="503"/>
                    <a:pt x="2107" y="629"/>
                    <a:pt x="2126" y="764"/>
                  </a:cubicBezTo>
                  <a:cubicBezTo>
                    <a:pt x="2157" y="959"/>
                    <a:pt x="2099" y="1166"/>
                    <a:pt x="1973" y="1317"/>
                  </a:cubicBezTo>
                  <a:cubicBezTo>
                    <a:pt x="1972" y="1318"/>
                    <a:pt x="1972" y="1318"/>
                    <a:pt x="1972" y="1318"/>
                  </a:cubicBezTo>
                  <a:cubicBezTo>
                    <a:pt x="1936" y="1365"/>
                    <a:pt x="1890" y="1403"/>
                    <a:pt x="1845" y="1438"/>
                  </a:cubicBezTo>
                  <a:cubicBezTo>
                    <a:pt x="1804" y="1469"/>
                    <a:pt x="1804" y="1469"/>
                    <a:pt x="1804" y="1469"/>
                  </a:cubicBezTo>
                  <a:cubicBezTo>
                    <a:pt x="1793" y="1478"/>
                    <a:pt x="1779" y="1489"/>
                    <a:pt x="1765" y="1500"/>
                  </a:cubicBezTo>
                  <a:cubicBezTo>
                    <a:pt x="1740" y="1521"/>
                    <a:pt x="1740" y="1521"/>
                    <a:pt x="1740" y="1521"/>
                  </a:cubicBezTo>
                  <a:cubicBezTo>
                    <a:pt x="1766" y="1540"/>
                    <a:pt x="1766" y="1540"/>
                    <a:pt x="1766" y="1540"/>
                  </a:cubicBezTo>
                  <a:cubicBezTo>
                    <a:pt x="1808" y="1572"/>
                    <a:pt x="1853" y="1598"/>
                    <a:pt x="1897" y="1624"/>
                  </a:cubicBezTo>
                  <a:cubicBezTo>
                    <a:pt x="1941" y="1650"/>
                    <a:pt x="1982" y="1675"/>
                    <a:pt x="2021" y="1704"/>
                  </a:cubicBezTo>
                  <a:cubicBezTo>
                    <a:pt x="2021" y="1704"/>
                    <a:pt x="2021" y="1704"/>
                    <a:pt x="2021" y="1704"/>
                  </a:cubicBezTo>
                  <a:cubicBezTo>
                    <a:pt x="2037" y="1718"/>
                    <a:pt x="2040" y="1735"/>
                    <a:pt x="2040" y="1747"/>
                  </a:cubicBezTo>
                  <a:cubicBezTo>
                    <a:pt x="2039" y="1769"/>
                    <a:pt x="2029" y="1791"/>
                    <a:pt x="2012" y="1804"/>
                  </a:cubicBezTo>
                  <a:close/>
                  <a:moveTo>
                    <a:pt x="1273" y="1858"/>
                  </a:moveTo>
                  <a:cubicBezTo>
                    <a:pt x="1288" y="1846"/>
                    <a:pt x="1310" y="1831"/>
                    <a:pt x="1341" y="1830"/>
                  </a:cubicBezTo>
                  <a:cubicBezTo>
                    <a:pt x="1459" y="1825"/>
                    <a:pt x="1580" y="1819"/>
                    <a:pt x="1702" y="1813"/>
                  </a:cubicBezTo>
                  <a:cubicBezTo>
                    <a:pt x="1721" y="1812"/>
                    <a:pt x="1721" y="1812"/>
                    <a:pt x="1721" y="1812"/>
                  </a:cubicBezTo>
                  <a:cubicBezTo>
                    <a:pt x="1807" y="1807"/>
                    <a:pt x="1892" y="1803"/>
                    <a:pt x="1978" y="1798"/>
                  </a:cubicBezTo>
                  <a:cubicBezTo>
                    <a:pt x="1987" y="1798"/>
                    <a:pt x="1995" y="1795"/>
                    <a:pt x="2002" y="1790"/>
                  </a:cubicBezTo>
                  <a:cubicBezTo>
                    <a:pt x="2014" y="1780"/>
                    <a:pt x="2022" y="1764"/>
                    <a:pt x="2023" y="1747"/>
                  </a:cubicBezTo>
                  <a:cubicBezTo>
                    <a:pt x="2023" y="1735"/>
                    <a:pt x="2019" y="1725"/>
                    <a:pt x="2010" y="1717"/>
                  </a:cubicBezTo>
                  <a:cubicBezTo>
                    <a:pt x="1972" y="1689"/>
                    <a:pt x="1931" y="1665"/>
                    <a:pt x="1888" y="1639"/>
                  </a:cubicBezTo>
                  <a:cubicBezTo>
                    <a:pt x="1844" y="1613"/>
                    <a:pt x="1799" y="1586"/>
                    <a:pt x="1756" y="1554"/>
                  </a:cubicBezTo>
                  <a:cubicBezTo>
                    <a:pt x="1721" y="1528"/>
                    <a:pt x="1721" y="1528"/>
                    <a:pt x="1721" y="1528"/>
                  </a:cubicBezTo>
                  <a:cubicBezTo>
                    <a:pt x="1719" y="1526"/>
                    <a:pt x="1718" y="1524"/>
                    <a:pt x="1718" y="1521"/>
                  </a:cubicBezTo>
                  <a:cubicBezTo>
                    <a:pt x="1718" y="1519"/>
                    <a:pt x="1719" y="1516"/>
                    <a:pt x="1721" y="1514"/>
                  </a:cubicBezTo>
                  <a:cubicBezTo>
                    <a:pt x="1754" y="1487"/>
                    <a:pt x="1754" y="1487"/>
                    <a:pt x="1754" y="1487"/>
                  </a:cubicBezTo>
                  <a:cubicBezTo>
                    <a:pt x="1768" y="1475"/>
                    <a:pt x="1782" y="1464"/>
                    <a:pt x="1793" y="1456"/>
                  </a:cubicBezTo>
                  <a:cubicBezTo>
                    <a:pt x="1835" y="1424"/>
                    <a:pt x="1835" y="1424"/>
                    <a:pt x="1835" y="1424"/>
                  </a:cubicBezTo>
                  <a:cubicBezTo>
                    <a:pt x="1878" y="1390"/>
                    <a:pt x="1924" y="1353"/>
                    <a:pt x="1958" y="1308"/>
                  </a:cubicBezTo>
                  <a:cubicBezTo>
                    <a:pt x="1959" y="1306"/>
                    <a:pt x="1959" y="1306"/>
                    <a:pt x="1959" y="1306"/>
                  </a:cubicBezTo>
                  <a:cubicBezTo>
                    <a:pt x="2083" y="1159"/>
                    <a:pt x="2139" y="957"/>
                    <a:pt x="2109" y="766"/>
                  </a:cubicBezTo>
                  <a:cubicBezTo>
                    <a:pt x="2090" y="635"/>
                    <a:pt x="2027" y="511"/>
                    <a:pt x="1911" y="377"/>
                  </a:cubicBezTo>
                  <a:cubicBezTo>
                    <a:pt x="1910" y="375"/>
                    <a:pt x="1910" y="375"/>
                    <a:pt x="1910" y="375"/>
                  </a:cubicBezTo>
                  <a:cubicBezTo>
                    <a:pt x="1890" y="350"/>
                    <a:pt x="1875" y="334"/>
                    <a:pt x="1847" y="304"/>
                  </a:cubicBezTo>
                  <a:cubicBezTo>
                    <a:pt x="1690" y="157"/>
                    <a:pt x="1443" y="89"/>
                    <a:pt x="1234" y="135"/>
                  </a:cubicBezTo>
                  <a:cubicBezTo>
                    <a:pt x="1132" y="158"/>
                    <a:pt x="1036" y="203"/>
                    <a:pt x="956" y="265"/>
                  </a:cubicBezTo>
                  <a:cubicBezTo>
                    <a:pt x="953" y="268"/>
                    <a:pt x="953" y="268"/>
                    <a:pt x="953" y="268"/>
                  </a:cubicBezTo>
                  <a:cubicBezTo>
                    <a:pt x="876" y="327"/>
                    <a:pt x="799" y="387"/>
                    <a:pt x="722" y="446"/>
                  </a:cubicBezTo>
                  <a:cubicBezTo>
                    <a:pt x="655" y="498"/>
                    <a:pt x="655" y="498"/>
                    <a:pt x="655" y="498"/>
                  </a:cubicBezTo>
                  <a:cubicBezTo>
                    <a:pt x="620" y="525"/>
                    <a:pt x="584" y="553"/>
                    <a:pt x="548" y="580"/>
                  </a:cubicBezTo>
                  <a:cubicBezTo>
                    <a:pt x="470" y="641"/>
                    <a:pt x="400" y="695"/>
                    <a:pt x="337" y="745"/>
                  </a:cubicBezTo>
                  <a:cubicBezTo>
                    <a:pt x="179" y="873"/>
                    <a:pt x="85" y="1071"/>
                    <a:pt x="86" y="1275"/>
                  </a:cubicBezTo>
                  <a:cubicBezTo>
                    <a:pt x="85" y="1435"/>
                    <a:pt x="145" y="1597"/>
                    <a:pt x="249" y="1720"/>
                  </a:cubicBezTo>
                  <a:cubicBezTo>
                    <a:pt x="250" y="1722"/>
                    <a:pt x="250" y="1722"/>
                    <a:pt x="250" y="1722"/>
                  </a:cubicBezTo>
                  <a:cubicBezTo>
                    <a:pt x="251" y="1722"/>
                    <a:pt x="251" y="1722"/>
                    <a:pt x="251" y="1722"/>
                  </a:cubicBezTo>
                  <a:cubicBezTo>
                    <a:pt x="252" y="1723"/>
                    <a:pt x="252" y="1723"/>
                    <a:pt x="252" y="1723"/>
                  </a:cubicBezTo>
                  <a:cubicBezTo>
                    <a:pt x="335" y="1843"/>
                    <a:pt x="451" y="1934"/>
                    <a:pt x="579" y="1981"/>
                  </a:cubicBezTo>
                  <a:cubicBezTo>
                    <a:pt x="792" y="2065"/>
                    <a:pt x="1047" y="2029"/>
                    <a:pt x="1228" y="1892"/>
                  </a:cubicBezTo>
                  <a:cubicBezTo>
                    <a:pt x="1229" y="1891"/>
                    <a:pt x="1229" y="1891"/>
                    <a:pt x="1229" y="1891"/>
                  </a:cubicBezTo>
                  <a:cubicBezTo>
                    <a:pt x="1233" y="1888"/>
                    <a:pt x="1233" y="1888"/>
                    <a:pt x="1233" y="1888"/>
                  </a:cubicBezTo>
                  <a:cubicBezTo>
                    <a:pt x="1234" y="1888"/>
                    <a:pt x="1234" y="1888"/>
                    <a:pt x="1234" y="1888"/>
                  </a:cubicBezTo>
                  <a:cubicBezTo>
                    <a:pt x="1237" y="1887"/>
                    <a:pt x="1240" y="1884"/>
                    <a:pt x="1245" y="1880"/>
                  </a:cubicBezTo>
                  <a:cubicBezTo>
                    <a:pt x="1249" y="1877"/>
                    <a:pt x="1253" y="1874"/>
                    <a:pt x="1257" y="1871"/>
                  </a:cubicBezTo>
                  <a:cubicBezTo>
                    <a:pt x="1262" y="1866"/>
                    <a:pt x="1267" y="1862"/>
                    <a:pt x="1273" y="1858"/>
                  </a:cubicBezTo>
                  <a:close/>
                </a:path>
              </a:pathLst>
            </a:custGeom>
            <a:solidFill>
              <a:srgbClr val="B4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72" name="Freeform 255">
              <a:extLst>
                <a:ext uri="{FF2B5EF4-FFF2-40B4-BE49-F238E27FC236}">
                  <a16:creationId xmlns:a16="http://schemas.microsoft.com/office/drawing/2014/main" id="{B62A5D5E-07F0-8481-FB11-A8DEE1494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6" y="1706"/>
              <a:ext cx="237" cy="168"/>
            </a:xfrm>
            <a:custGeom>
              <a:avLst/>
              <a:gdLst>
                <a:gd name="T0" fmla="*/ 233 w 1587"/>
                <a:gd name="T1" fmla="*/ 21 h 1126"/>
                <a:gd name="T2" fmla="*/ 235 w 1587"/>
                <a:gd name="T3" fmla="*/ 20 h 1126"/>
                <a:gd name="T4" fmla="*/ 227 w 1587"/>
                <a:gd name="T5" fmla="*/ 8 h 1126"/>
                <a:gd name="T6" fmla="*/ 226 w 1587"/>
                <a:gd name="T7" fmla="*/ 10 h 1126"/>
                <a:gd name="T8" fmla="*/ 192 w 1587"/>
                <a:gd name="T9" fmla="*/ 7 h 1126"/>
                <a:gd name="T10" fmla="*/ 172 w 1587"/>
                <a:gd name="T11" fmla="*/ 20 h 1126"/>
                <a:gd name="T12" fmla="*/ 161 w 1587"/>
                <a:gd name="T13" fmla="*/ 52 h 1126"/>
                <a:gd name="T14" fmla="*/ 0 w 1587"/>
                <a:gd name="T15" fmla="*/ 157 h 1126"/>
                <a:gd name="T16" fmla="*/ 7 w 1587"/>
                <a:gd name="T17" fmla="*/ 168 h 1126"/>
                <a:gd name="T18" fmla="*/ 168 w 1587"/>
                <a:gd name="T19" fmla="*/ 63 h 1126"/>
                <a:gd name="T20" fmla="*/ 202 w 1587"/>
                <a:gd name="T21" fmla="*/ 66 h 1126"/>
                <a:gd name="T22" fmla="*/ 222 w 1587"/>
                <a:gd name="T23" fmla="*/ 53 h 1126"/>
                <a:gd name="T24" fmla="*/ 233 w 1587"/>
                <a:gd name="T25" fmla="*/ 21 h 1126"/>
                <a:gd name="T26" fmla="*/ 215 w 1587"/>
                <a:gd name="T27" fmla="*/ 41 h 1126"/>
                <a:gd name="T28" fmla="*/ 194 w 1587"/>
                <a:gd name="T29" fmla="*/ 55 h 1126"/>
                <a:gd name="T30" fmla="*/ 177 w 1587"/>
                <a:gd name="T31" fmla="*/ 53 h 1126"/>
                <a:gd name="T32" fmla="*/ 174 w 1587"/>
                <a:gd name="T33" fmla="*/ 48 h 1126"/>
                <a:gd name="T34" fmla="*/ 179 w 1587"/>
                <a:gd name="T35" fmla="*/ 31 h 1126"/>
                <a:gd name="T36" fmla="*/ 200 w 1587"/>
                <a:gd name="T37" fmla="*/ 18 h 1126"/>
                <a:gd name="T38" fmla="*/ 217 w 1587"/>
                <a:gd name="T39" fmla="*/ 20 h 1126"/>
                <a:gd name="T40" fmla="*/ 219 w 1587"/>
                <a:gd name="T41" fmla="*/ 22 h 1126"/>
                <a:gd name="T42" fmla="*/ 220 w 1587"/>
                <a:gd name="T43" fmla="*/ 25 h 1126"/>
                <a:gd name="T44" fmla="*/ 215 w 1587"/>
                <a:gd name="T45" fmla="*/ 41 h 11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87" h="1126">
                  <a:moveTo>
                    <a:pt x="1560" y="140"/>
                  </a:moveTo>
                  <a:cubicBezTo>
                    <a:pt x="1572" y="132"/>
                    <a:pt x="1572" y="132"/>
                    <a:pt x="1572" y="132"/>
                  </a:cubicBezTo>
                  <a:cubicBezTo>
                    <a:pt x="1523" y="56"/>
                    <a:pt x="1523" y="56"/>
                    <a:pt x="1523" y="56"/>
                  </a:cubicBezTo>
                  <a:cubicBezTo>
                    <a:pt x="1511" y="64"/>
                    <a:pt x="1511" y="64"/>
                    <a:pt x="1511" y="64"/>
                  </a:cubicBezTo>
                  <a:cubicBezTo>
                    <a:pt x="1450" y="9"/>
                    <a:pt x="1357" y="0"/>
                    <a:pt x="1287" y="46"/>
                  </a:cubicBezTo>
                  <a:cubicBezTo>
                    <a:pt x="1150" y="135"/>
                    <a:pt x="1150" y="135"/>
                    <a:pt x="1150" y="135"/>
                  </a:cubicBezTo>
                  <a:cubicBezTo>
                    <a:pt x="1080" y="181"/>
                    <a:pt x="1050" y="270"/>
                    <a:pt x="1077" y="347"/>
                  </a:cubicBezTo>
                  <a:cubicBezTo>
                    <a:pt x="0" y="1050"/>
                    <a:pt x="0" y="1050"/>
                    <a:pt x="0" y="1050"/>
                  </a:cubicBezTo>
                  <a:cubicBezTo>
                    <a:pt x="50" y="1126"/>
                    <a:pt x="50" y="1126"/>
                    <a:pt x="50" y="1126"/>
                  </a:cubicBezTo>
                  <a:cubicBezTo>
                    <a:pt x="1126" y="423"/>
                    <a:pt x="1126" y="423"/>
                    <a:pt x="1126" y="423"/>
                  </a:cubicBezTo>
                  <a:cubicBezTo>
                    <a:pt x="1187" y="479"/>
                    <a:pt x="1280" y="488"/>
                    <a:pt x="1350" y="442"/>
                  </a:cubicBezTo>
                  <a:cubicBezTo>
                    <a:pt x="1487" y="352"/>
                    <a:pt x="1487" y="352"/>
                    <a:pt x="1487" y="352"/>
                  </a:cubicBezTo>
                  <a:cubicBezTo>
                    <a:pt x="1557" y="307"/>
                    <a:pt x="1587" y="218"/>
                    <a:pt x="1560" y="140"/>
                  </a:cubicBezTo>
                  <a:close/>
                  <a:moveTo>
                    <a:pt x="1437" y="277"/>
                  </a:moveTo>
                  <a:cubicBezTo>
                    <a:pt x="1300" y="366"/>
                    <a:pt x="1300" y="366"/>
                    <a:pt x="1300" y="366"/>
                  </a:cubicBezTo>
                  <a:cubicBezTo>
                    <a:pt x="1264" y="390"/>
                    <a:pt x="1215" y="385"/>
                    <a:pt x="1184" y="354"/>
                  </a:cubicBezTo>
                  <a:cubicBezTo>
                    <a:pt x="1176" y="345"/>
                    <a:pt x="1169" y="334"/>
                    <a:pt x="1164" y="322"/>
                  </a:cubicBezTo>
                  <a:cubicBezTo>
                    <a:pt x="1148" y="282"/>
                    <a:pt x="1163" y="235"/>
                    <a:pt x="1200" y="211"/>
                  </a:cubicBezTo>
                  <a:cubicBezTo>
                    <a:pt x="1337" y="122"/>
                    <a:pt x="1337" y="122"/>
                    <a:pt x="1337" y="122"/>
                  </a:cubicBezTo>
                  <a:cubicBezTo>
                    <a:pt x="1373" y="98"/>
                    <a:pt x="1422" y="103"/>
                    <a:pt x="1453" y="134"/>
                  </a:cubicBezTo>
                  <a:cubicBezTo>
                    <a:pt x="1457" y="139"/>
                    <a:pt x="1461" y="144"/>
                    <a:pt x="1464" y="149"/>
                  </a:cubicBezTo>
                  <a:cubicBezTo>
                    <a:pt x="1468" y="154"/>
                    <a:pt x="1471" y="160"/>
                    <a:pt x="1473" y="165"/>
                  </a:cubicBezTo>
                  <a:cubicBezTo>
                    <a:pt x="1489" y="206"/>
                    <a:pt x="1474" y="253"/>
                    <a:pt x="1437" y="277"/>
                  </a:cubicBezTo>
                  <a:close/>
                </a:path>
              </a:pathLst>
            </a:custGeom>
            <a:solidFill>
              <a:srgbClr val="B4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73" name="Freeform 256">
              <a:extLst>
                <a:ext uri="{FF2B5EF4-FFF2-40B4-BE49-F238E27FC236}">
                  <a16:creationId xmlns:a16="http://schemas.microsoft.com/office/drawing/2014/main" id="{00E8440C-6D6A-4FC0-20F8-1E62E2415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1874"/>
              <a:ext cx="236" cy="168"/>
            </a:xfrm>
            <a:custGeom>
              <a:avLst/>
              <a:gdLst>
                <a:gd name="T0" fmla="*/ 76 w 1581"/>
                <a:gd name="T1" fmla="*/ 116 h 1123"/>
                <a:gd name="T2" fmla="*/ 236 w 1581"/>
                <a:gd name="T3" fmla="*/ 11 h 1123"/>
                <a:gd name="T4" fmla="*/ 229 w 1581"/>
                <a:gd name="T5" fmla="*/ 0 h 1123"/>
                <a:gd name="T6" fmla="*/ 69 w 1581"/>
                <a:gd name="T7" fmla="*/ 105 h 1123"/>
                <a:gd name="T8" fmla="*/ 35 w 1581"/>
                <a:gd name="T9" fmla="*/ 102 h 1123"/>
                <a:gd name="T10" fmla="*/ 15 w 1581"/>
                <a:gd name="T11" fmla="*/ 115 h 1123"/>
                <a:gd name="T12" fmla="*/ 4 w 1581"/>
                <a:gd name="T13" fmla="*/ 147 h 1123"/>
                <a:gd name="T14" fmla="*/ 1 w 1581"/>
                <a:gd name="T15" fmla="*/ 149 h 1123"/>
                <a:gd name="T16" fmla="*/ 9 w 1581"/>
                <a:gd name="T17" fmla="*/ 160 h 1123"/>
                <a:gd name="T18" fmla="*/ 11 w 1581"/>
                <a:gd name="T19" fmla="*/ 158 h 1123"/>
                <a:gd name="T20" fmla="*/ 45 w 1581"/>
                <a:gd name="T21" fmla="*/ 161 h 1123"/>
                <a:gd name="T22" fmla="*/ 65 w 1581"/>
                <a:gd name="T23" fmla="*/ 148 h 1123"/>
                <a:gd name="T24" fmla="*/ 76 w 1581"/>
                <a:gd name="T25" fmla="*/ 116 h 1123"/>
                <a:gd name="T26" fmla="*/ 58 w 1581"/>
                <a:gd name="T27" fmla="*/ 136 h 1123"/>
                <a:gd name="T28" fmla="*/ 37 w 1581"/>
                <a:gd name="T29" fmla="*/ 150 h 1123"/>
                <a:gd name="T30" fmla="*/ 20 w 1581"/>
                <a:gd name="T31" fmla="*/ 148 h 1123"/>
                <a:gd name="T32" fmla="*/ 17 w 1581"/>
                <a:gd name="T33" fmla="*/ 143 h 1123"/>
                <a:gd name="T34" fmla="*/ 22 w 1581"/>
                <a:gd name="T35" fmla="*/ 127 h 1123"/>
                <a:gd name="T36" fmla="*/ 43 w 1581"/>
                <a:gd name="T37" fmla="*/ 113 h 1123"/>
                <a:gd name="T38" fmla="*/ 60 w 1581"/>
                <a:gd name="T39" fmla="*/ 115 h 1123"/>
                <a:gd name="T40" fmla="*/ 62 w 1581"/>
                <a:gd name="T41" fmla="*/ 117 h 1123"/>
                <a:gd name="T42" fmla="*/ 63 w 1581"/>
                <a:gd name="T43" fmla="*/ 120 h 1123"/>
                <a:gd name="T44" fmla="*/ 58 w 1581"/>
                <a:gd name="T45" fmla="*/ 136 h 11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81" h="1123">
                  <a:moveTo>
                    <a:pt x="510" y="775"/>
                  </a:moveTo>
                  <a:cubicBezTo>
                    <a:pt x="1581" y="76"/>
                    <a:pt x="1581" y="76"/>
                    <a:pt x="1581" y="76"/>
                  </a:cubicBezTo>
                  <a:cubicBezTo>
                    <a:pt x="1532" y="0"/>
                    <a:pt x="1532" y="0"/>
                    <a:pt x="1532" y="0"/>
                  </a:cubicBezTo>
                  <a:cubicBezTo>
                    <a:pt x="460" y="699"/>
                    <a:pt x="460" y="699"/>
                    <a:pt x="460" y="699"/>
                  </a:cubicBezTo>
                  <a:cubicBezTo>
                    <a:pt x="400" y="644"/>
                    <a:pt x="307" y="635"/>
                    <a:pt x="237" y="681"/>
                  </a:cubicBezTo>
                  <a:cubicBezTo>
                    <a:pt x="100" y="770"/>
                    <a:pt x="100" y="770"/>
                    <a:pt x="100" y="770"/>
                  </a:cubicBezTo>
                  <a:cubicBezTo>
                    <a:pt x="30" y="816"/>
                    <a:pt x="0" y="905"/>
                    <a:pt x="27" y="982"/>
                  </a:cubicBezTo>
                  <a:cubicBezTo>
                    <a:pt x="9" y="994"/>
                    <a:pt x="9" y="994"/>
                    <a:pt x="9" y="994"/>
                  </a:cubicBezTo>
                  <a:cubicBezTo>
                    <a:pt x="59" y="1070"/>
                    <a:pt x="59" y="1070"/>
                    <a:pt x="59" y="1070"/>
                  </a:cubicBezTo>
                  <a:cubicBezTo>
                    <a:pt x="76" y="1058"/>
                    <a:pt x="76" y="1058"/>
                    <a:pt x="76" y="1058"/>
                  </a:cubicBezTo>
                  <a:cubicBezTo>
                    <a:pt x="137" y="1114"/>
                    <a:pt x="230" y="1123"/>
                    <a:pt x="300" y="1077"/>
                  </a:cubicBezTo>
                  <a:cubicBezTo>
                    <a:pt x="437" y="987"/>
                    <a:pt x="437" y="987"/>
                    <a:pt x="437" y="987"/>
                  </a:cubicBezTo>
                  <a:cubicBezTo>
                    <a:pt x="507" y="942"/>
                    <a:pt x="536" y="853"/>
                    <a:pt x="510" y="775"/>
                  </a:cubicBezTo>
                  <a:close/>
                  <a:moveTo>
                    <a:pt x="387" y="911"/>
                  </a:moveTo>
                  <a:cubicBezTo>
                    <a:pt x="250" y="1001"/>
                    <a:pt x="250" y="1001"/>
                    <a:pt x="250" y="1001"/>
                  </a:cubicBezTo>
                  <a:cubicBezTo>
                    <a:pt x="214" y="1025"/>
                    <a:pt x="165" y="1020"/>
                    <a:pt x="134" y="989"/>
                  </a:cubicBezTo>
                  <a:cubicBezTo>
                    <a:pt x="125" y="980"/>
                    <a:pt x="119" y="969"/>
                    <a:pt x="114" y="957"/>
                  </a:cubicBezTo>
                  <a:cubicBezTo>
                    <a:pt x="98" y="917"/>
                    <a:pt x="113" y="870"/>
                    <a:pt x="149" y="846"/>
                  </a:cubicBezTo>
                  <a:cubicBezTo>
                    <a:pt x="286" y="757"/>
                    <a:pt x="286" y="757"/>
                    <a:pt x="286" y="757"/>
                  </a:cubicBezTo>
                  <a:cubicBezTo>
                    <a:pt x="323" y="733"/>
                    <a:pt x="372" y="738"/>
                    <a:pt x="402" y="769"/>
                  </a:cubicBezTo>
                  <a:cubicBezTo>
                    <a:pt x="407" y="774"/>
                    <a:pt x="411" y="779"/>
                    <a:pt x="414" y="784"/>
                  </a:cubicBezTo>
                  <a:cubicBezTo>
                    <a:pt x="418" y="789"/>
                    <a:pt x="421" y="795"/>
                    <a:pt x="423" y="800"/>
                  </a:cubicBezTo>
                  <a:cubicBezTo>
                    <a:pt x="439" y="841"/>
                    <a:pt x="424" y="888"/>
                    <a:pt x="387" y="911"/>
                  </a:cubicBezTo>
                  <a:close/>
                </a:path>
              </a:pathLst>
            </a:custGeom>
            <a:solidFill>
              <a:srgbClr val="B4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74" name="Freeform 257">
              <a:extLst>
                <a:ext uri="{FF2B5EF4-FFF2-40B4-BE49-F238E27FC236}">
                  <a16:creationId xmlns:a16="http://schemas.microsoft.com/office/drawing/2014/main" id="{F2FC9410-0367-98D9-F182-AAE1D0409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9" y="1794"/>
              <a:ext cx="235" cy="160"/>
            </a:xfrm>
            <a:custGeom>
              <a:avLst/>
              <a:gdLst>
                <a:gd name="T0" fmla="*/ 154 w 1572"/>
                <a:gd name="T1" fmla="*/ 65 h 1069"/>
                <a:gd name="T2" fmla="*/ 235 w 1572"/>
                <a:gd name="T3" fmla="*/ 11 h 1069"/>
                <a:gd name="T4" fmla="*/ 228 w 1572"/>
                <a:gd name="T5" fmla="*/ 0 h 1069"/>
                <a:gd name="T6" fmla="*/ 146 w 1572"/>
                <a:gd name="T7" fmla="*/ 53 h 1069"/>
                <a:gd name="T8" fmla="*/ 113 w 1572"/>
                <a:gd name="T9" fmla="*/ 50 h 1069"/>
                <a:gd name="T10" fmla="*/ 92 w 1572"/>
                <a:gd name="T11" fmla="*/ 64 h 1069"/>
                <a:gd name="T12" fmla="*/ 81 w 1572"/>
                <a:gd name="T13" fmla="*/ 95 h 1069"/>
                <a:gd name="T14" fmla="*/ 0 w 1572"/>
                <a:gd name="T15" fmla="*/ 149 h 1069"/>
                <a:gd name="T16" fmla="*/ 7 w 1572"/>
                <a:gd name="T17" fmla="*/ 160 h 1069"/>
                <a:gd name="T18" fmla="*/ 89 w 1572"/>
                <a:gd name="T19" fmla="*/ 107 h 1069"/>
                <a:gd name="T20" fmla="*/ 122 w 1572"/>
                <a:gd name="T21" fmla="*/ 110 h 1069"/>
                <a:gd name="T22" fmla="*/ 143 w 1572"/>
                <a:gd name="T23" fmla="*/ 96 h 1069"/>
                <a:gd name="T24" fmla="*/ 154 w 1572"/>
                <a:gd name="T25" fmla="*/ 65 h 1069"/>
                <a:gd name="T26" fmla="*/ 135 w 1572"/>
                <a:gd name="T27" fmla="*/ 85 h 1069"/>
                <a:gd name="T28" fmla="*/ 115 w 1572"/>
                <a:gd name="T29" fmla="*/ 98 h 1069"/>
                <a:gd name="T30" fmla="*/ 97 w 1572"/>
                <a:gd name="T31" fmla="*/ 96 h 1069"/>
                <a:gd name="T32" fmla="*/ 94 w 1572"/>
                <a:gd name="T33" fmla="*/ 92 h 1069"/>
                <a:gd name="T34" fmla="*/ 100 w 1572"/>
                <a:gd name="T35" fmla="*/ 75 h 1069"/>
                <a:gd name="T36" fmla="*/ 120 w 1572"/>
                <a:gd name="T37" fmla="*/ 62 h 1069"/>
                <a:gd name="T38" fmla="*/ 138 w 1572"/>
                <a:gd name="T39" fmla="*/ 64 h 1069"/>
                <a:gd name="T40" fmla="*/ 139 w 1572"/>
                <a:gd name="T41" fmla="*/ 66 h 1069"/>
                <a:gd name="T42" fmla="*/ 141 w 1572"/>
                <a:gd name="T43" fmla="*/ 68 h 1069"/>
                <a:gd name="T44" fmla="*/ 135 w 1572"/>
                <a:gd name="T45" fmla="*/ 85 h 10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72" h="1069">
                  <a:moveTo>
                    <a:pt x="1028" y="431"/>
                  </a:moveTo>
                  <a:cubicBezTo>
                    <a:pt x="1572" y="76"/>
                    <a:pt x="1572" y="76"/>
                    <a:pt x="1572" y="76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978" y="355"/>
                    <a:pt x="978" y="355"/>
                    <a:pt x="978" y="355"/>
                  </a:cubicBezTo>
                  <a:cubicBezTo>
                    <a:pt x="918" y="300"/>
                    <a:pt x="825" y="291"/>
                    <a:pt x="755" y="337"/>
                  </a:cubicBezTo>
                  <a:cubicBezTo>
                    <a:pt x="618" y="426"/>
                    <a:pt x="618" y="426"/>
                    <a:pt x="618" y="426"/>
                  </a:cubicBezTo>
                  <a:cubicBezTo>
                    <a:pt x="548" y="472"/>
                    <a:pt x="518" y="560"/>
                    <a:pt x="545" y="638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50" y="1069"/>
                    <a:pt x="50" y="1069"/>
                    <a:pt x="50" y="1069"/>
                  </a:cubicBezTo>
                  <a:cubicBezTo>
                    <a:pt x="594" y="714"/>
                    <a:pt x="594" y="714"/>
                    <a:pt x="594" y="714"/>
                  </a:cubicBezTo>
                  <a:cubicBezTo>
                    <a:pt x="655" y="770"/>
                    <a:pt x="748" y="778"/>
                    <a:pt x="818" y="733"/>
                  </a:cubicBezTo>
                  <a:cubicBezTo>
                    <a:pt x="955" y="643"/>
                    <a:pt x="955" y="643"/>
                    <a:pt x="955" y="643"/>
                  </a:cubicBezTo>
                  <a:cubicBezTo>
                    <a:pt x="1025" y="597"/>
                    <a:pt x="1054" y="509"/>
                    <a:pt x="1028" y="431"/>
                  </a:cubicBezTo>
                  <a:close/>
                  <a:moveTo>
                    <a:pt x="905" y="567"/>
                  </a:moveTo>
                  <a:cubicBezTo>
                    <a:pt x="768" y="657"/>
                    <a:pt x="768" y="657"/>
                    <a:pt x="768" y="657"/>
                  </a:cubicBezTo>
                  <a:cubicBezTo>
                    <a:pt x="732" y="680"/>
                    <a:pt x="683" y="675"/>
                    <a:pt x="652" y="644"/>
                  </a:cubicBezTo>
                  <a:cubicBezTo>
                    <a:pt x="644" y="635"/>
                    <a:pt x="636" y="625"/>
                    <a:pt x="632" y="613"/>
                  </a:cubicBezTo>
                  <a:cubicBezTo>
                    <a:pt x="616" y="573"/>
                    <a:pt x="631" y="526"/>
                    <a:pt x="667" y="502"/>
                  </a:cubicBezTo>
                  <a:cubicBezTo>
                    <a:pt x="804" y="413"/>
                    <a:pt x="804" y="413"/>
                    <a:pt x="804" y="413"/>
                  </a:cubicBezTo>
                  <a:cubicBezTo>
                    <a:pt x="841" y="389"/>
                    <a:pt x="890" y="394"/>
                    <a:pt x="920" y="425"/>
                  </a:cubicBezTo>
                  <a:cubicBezTo>
                    <a:pt x="925" y="429"/>
                    <a:pt x="929" y="434"/>
                    <a:pt x="932" y="439"/>
                  </a:cubicBezTo>
                  <a:cubicBezTo>
                    <a:pt x="936" y="445"/>
                    <a:pt x="939" y="450"/>
                    <a:pt x="941" y="456"/>
                  </a:cubicBezTo>
                  <a:cubicBezTo>
                    <a:pt x="957" y="497"/>
                    <a:pt x="942" y="543"/>
                    <a:pt x="905" y="567"/>
                  </a:cubicBezTo>
                  <a:close/>
                </a:path>
              </a:pathLst>
            </a:custGeom>
            <a:solidFill>
              <a:srgbClr val="B4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75" name="Freeform 258">
              <a:extLst>
                <a:ext uri="{FF2B5EF4-FFF2-40B4-BE49-F238E27FC236}">
                  <a16:creationId xmlns:a16="http://schemas.microsoft.com/office/drawing/2014/main" id="{6CC9F1A5-F7F3-80FD-156A-6570812516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5" y="1211"/>
              <a:ext cx="167" cy="168"/>
            </a:xfrm>
            <a:custGeom>
              <a:avLst/>
              <a:gdLst>
                <a:gd name="T0" fmla="*/ 0 w 167"/>
                <a:gd name="T1" fmla="*/ 127 h 168"/>
                <a:gd name="T2" fmla="*/ 44 w 167"/>
                <a:gd name="T3" fmla="*/ 168 h 168"/>
                <a:gd name="T4" fmla="*/ 167 w 167"/>
                <a:gd name="T5" fmla="*/ 68 h 168"/>
                <a:gd name="T6" fmla="*/ 100 w 167"/>
                <a:gd name="T7" fmla="*/ 0 h 168"/>
                <a:gd name="T8" fmla="*/ 0 w 167"/>
                <a:gd name="T9" fmla="*/ 127 h 168"/>
                <a:gd name="T10" fmla="*/ 149 w 167"/>
                <a:gd name="T11" fmla="*/ 67 h 168"/>
                <a:gd name="T12" fmla="*/ 44 w 167"/>
                <a:gd name="T13" fmla="*/ 151 h 168"/>
                <a:gd name="T14" fmla="*/ 17 w 167"/>
                <a:gd name="T15" fmla="*/ 125 h 168"/>
                <a:gd name="T16" fmla="*/ 101 w 167"/>
                <a:gd name="T17" fmla="*/ 19 h 168"/>
                <a:gd name="T18" fmla="*/ 149 w 167"/>
                <a:gd name="T19" fmla="*/ 67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7" h="168">
                  <a:moveTo>
                    <a:pt x="0" y="127"/>
                  </a:moveTo>
                  <a:lnTo>
                    <a:pt x="44" y="168"/>
                  </a:lnTo>
                  <a:lnTo>
                    <a:pt x="167" y="68"/>
                  </a:lnTo>
                  <a:lnTo>
                    <a:pt x="100" y="0"/>
                  </a:lnTo>
                  <a:lnTo>
                    <a:pt x="0" y="127"/>
                  </a:lnTo>
                  <a:close/>
                  <a:moveTo>
                    <a:pt x="149" y="67"/>
                  </a:moveTo>
                  <a:lnTo>
                    <a:pt x="44" y="151"/>
                  </a:lnTo>
                  <a:lnTo>
                    <a:pt x="17" y="125"/>
                  </a:lnTo>
                  <a:lnTo>
                    <a:pt x="101" y="19"/>
                  </a:lnTo>
                  <a:lnTo>
                    <a:pt x="149" y="67"/>
                  </a:lnTo>
                  <a:close/>
                </a:path>
              </a:pathLst>
            </a:custGeom>
            <a:solidFill>
              <a:srgbClr val="B4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76" name="Freeform 259">
              <a:extLst>
                <a:ext uri="{FF2B5EF4-FFF2-40B4-BE49-F238E27FC236}">
                  <a16:creationId xmlns:a16="http://schemas.microsoft.com/office/drawing/2014/main" id="{E5BDB72E-A72E-ED24-C05A-38275D6C6D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8" y="1138"/>
              <a:ext cx="146" cy="140"/>
            </a:xfrm>
            <a:custGeom>
              <a:avLst/>
              <a:gdLst>
                <a:gd name="T0" fmla="*/ 114 w 978"/>
                <a:gd name="T1" fmla="*/ 16 h 936"/>
                <a:gd name="T2" fmla="*/ 70 w 978"/>
                <a:gd name="T3" fmla="*/ 0 h 936"/>
                <a:gd name="T4" fmla="*/ 1 w 978"/>
                <a:gd name="T5" fmla="*/ 65 h 936"/>
                <a:gd name="T6" fmla="*/ 0 w 978"/>
                <a:gd name="T7" fmla="*/ 69 h 936"/>
                <a:gd name="T8" fmla="*/ 69 w 978"/>
                <a:gd name="T9" fmla="*/ 140 h 936"/>
                <a:gd name="T10" fmla="*/ 72 w 978"/>
                <a:gd name="T11" fmla="*/ 140 h 936"/>
                <a:gd name="T12" fmla="*/ 139 w 978"/>
                <a:gd name="T13" fmla="*/ 85 h 936"/>
                <a:gd name="T14" fmla="*/ 114 w 978"/>
                <a:gd name="T15" fmla="*/ 16 h 936"/>
                <a:gd name="T16" fmla="*/ 74 w 978"/>
                <a:gd name="T17" fmla="*/ 127 h 936"/>
                <a:gd name="T18" fmla="*/ 14 w 978"/>
                <a:gd name="T19" fmla="*/ 65 h 936"/>
                <a:gd name="T20" fmla="*/ 70 w 978"/>
                <a:gd name="T21" fmla="*/ 12 h 936"/>
                <a:gd name="T22" fmla="*/ 107 w 978"/>
                <a:gd name="T23" fmla="*/ 26 h 936"/>
                <a:gd name="T24" fmla="*/ 127 w 978"/>
                <a:gd name="T25" fmla="*/ 82 h 936"/>
                <a:gd name="T26" fmla="*/ 74 w 978"/>
                <a:gd name="T27" fmla="*/ 127 h 9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78" h="936">
                  <a:moveTo>
                    <a:pt x="763" y="105"/>
                  </a:moveTo>
                  <a:cubicBezTo>
                    <a:pt x="661" y="35"/>
                    <a:pt x="562" y="0"/>
                    <a:pt x="469" y="0"/>
                  </a:cubicBezTo>
                  <a:cubicBezTo>
                    <a:pt x="146" y="0"/>
                    <a:pt x="12" y="417"/>
                    <a:pt x="7" y="435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81" y="935"/>
                    <a:pt x="481" y="935"/>
                    <a:pt x="481" y="935"/>
                  </a:cubicBezTo>
                  <a:cubicBezTo>
                    <a:pt x="701" y="915"/>
                    <a:pt x="877" y="772"/>
                    <a:pt x="930" y="571"/>
                  </a:cubicBezTo>
                  <a:cubicBezTo>
                    <a:pt x="978" y="387"/>
                    <a:pt x="914" y="209"/>
                    <a:pt x="763" y="105"/>
                  </a:cubicBezTo>
                  <a:close/>
                  <a:moveTo>
                    <a:pt x="493" y="851"/>
                  </a:moveTo>
                  <a:cubicBezTo>
                    <a:pt x="93" y="437"/>
                    <a:pt x="93" y="437"/>
                    <a:pt x="93" y="437"/>
                  </a:cubicBezTo>
                  <a:cubicBezTo>
                    <a:pt x="125" y="354"/>
                    <a:pt x="244" y="82"/>
                    <a:pt x="469" y="82"/>
                  </a:cubicBezTo>
                  <a:cubicBezTo>
                    <a:pt x="545" y="82"/>
                    <a:pt x="628" y="112"/>
                    <a:pt x="716" y="173"/>
                  </a:cubicBezTo>
                  <a:cubicBezTo>
                    <a:pt x="838" y="257"/>
                    <a:pt x="890" y="401"/>
                    <a:pt x="851" y="550"/>
                  </a:cubicBezTo>
                  <a:cubicBezTo>
                    <a:pt x="817" y="679"/>
                    <a:pt x="705" y="824"/>
                    <a:pt x="493" y="851"/>
                  </a:cubicBezTo>
                  <a:close/>
                </a:path>
              </a:pathLst>
            </a:custGeom>
            <a:solidFill>
              <a:srgbClr val="B4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77" name="Freeform 260">
              <a:extLst>
                <a:ext uri="{FF2B5EF4-FFF2-40B4-BE49-F238E27FC236}">
                  <a16:creationId xmlns:a16="http://schemas.microsoft.com/office/drawing/2014/main" id="{2BE980A5-E54C-86F9-0A7E-1B511FEED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" y="1357"/>
              <a:ext cx="114" cy="76"/>
            </a:xfrm>
            <a:custGeom>
              <a:avLst/>
              <a:gdLst>
                <a:gd name="T0" fmla="*/ 95 w 765"/>
                <a:gd name="T1" fmla="*/ 30 h 512"/>
                <a:gd name="T2" fmla="*/ 83 w 765"/>
                <a:gd name="T3" fmla="*/ 25 h 512"/>
                <a:gd name="T4" fmla="*/ 53 w 765"/>
                <a:gd name="T5" fmla="*/ 38 h 512"/>
                <a:gd name="T6" fmla="*/ 31 w 765"/>
                <a:gd name="T7" fmla="*/ 50 h 512"/>
                <a:gd name="T8" fmla="*/ 28 w 765"/>
                <a:gd name="T9" fmla="*/ 49 h 512"/>
                <a:gd name="T10" fmla="*/ 30 w 765"/>
                <a:gd name="T11" fmla="*/ 8 h 512"/>
                <a:gd name="T12" fmla="*/ 31 w 765"/>
                <a:gd name="T13" fmla="*/ 5 h 512"/>
                <a:gd name="T14" fmla="*/ 20 w 765"/>
                <a:gd name="T15" fmla="*/ 0 h 512"/>
                <a:gd name="T16" fmla="*/ 19 w 765"/>
                <a:gd name="T17" fmla="*/ 3 h 512"/>
                <a:gd name="T18" fmla="*/ 23 w 765"/>
                <a:gd name="T19" fmla="*/ 61 h 512"/>
                <a:gd name="T20" fmla="*/ 31 w 765"/>
                <a:gd name="T21" fmla="*/ 62 h 512"/>
                <a:gd name="T22" fmla="*/ 60 w 765"/>
                <a:gd name="T23" fmla="*/ 49 h 512"/>
                <a:gd name="T24" fmla="*/ 83 w 765"/>
                <a:gd name="T25" fmla="*/ 37 h 512"/>
                <a:gd name="T26" fmla="*/ 87 w 765"/>
                <a:gd name="T27" fmla="*/ 39 h 512"/>
                <a:gd name="T28" fmla="*/ 100 w 765"/>
                <a:gd name="T29" fmla="*/ 72 h 512"/>
                <a:gd name="T30" fmla="*/ 99 w 765"/>
                <a:gd name="T31" fmla="*/ 75 h 512"/>
                <a:gd name="T32" fmla="*/ 112 w 765"/>
                <a:gd name="T33" fmla="*/ 76 h 512"/>
                <a:gd name="T34" fmla="*/ 112 w 765"/>
                <a:gd name="T35" fmla="*/ 73 h 512"/>
                <a:gd name="T36" fmla="*/ 95 w 765"/>
                <a:gd name="T37" fmla="*/ 30 h 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65" h="512">
                  <a:moveTo>
                    <a:pt x="640" y="202"/>
                  </a:moveTo>
                  <a:cubicBezTo>
                    <a:pt x="617" y="180"/>
                    <a:pt x="589" y="169"/>
                    <a:pt x="557" y="169"/>
                  </a:cubicBezTo>
                  <a:cubicBezTo>
                    <a:pt x="493" y="169"/>
                    <a:pt x="425" y="215"/>
                    <a:pt x="359" y="259"/>
                  </a:cubicBezTo>
                  <a:cubicBezTo>
                    <a:pt x="306" y="295"/>
                    <a:pt x="246" y="335"/>
                    <a:pt x="206" y="335"/>
                  </a:cubicBezTo>
                  <a:cubicBezTo>
                    <a:pt x="200" y="335"/>
                    <a:pt x="194" y="334"/>
                    <a:pt x="189" y="332"/>
                  </a:cubicBezTo>
                  <a:cubicBezTo>
                    <a:pt x="130" y="307"/>
                    <a:pt x="162" y="150"/>
                    <a:pt x="202" y="5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13" y="54"/>
                    <a:pt x="0" y="340"/>
                    <a:pt x="157" y="408"/>
                  </a:cubicBezTo>
                  <a:cubicBezTo>
                    <a:pt x="172" y="414"/>
                    <a:pt x="188" y="418"/>
                    <a:pt x="206" y="418"/>
                  </a:cubicBezTo>
                  <a:cubicBezTo>
                    <a:pt x="271" y="418"/>
                    <a:pt x="339" y="372"/>
                    <a:pt x="405" y="327"/>
                  </a:cubicBezTo>
                  <a:cubicBezTo>
                    <a:pt x="460" y="290"/>
                    <a:pt x="517" y="252"/>
                    <a:pt x="556" y="252"/>
                  </a:cubicBezTo>
                  <a:cubicBezTo>
                    <a:pt x="568" y="252"/>
                    <a:pt x="577" y="255"/>
                    <a:pt x="585" y="263"/>
                  </a:cubicBezTo>
                  <a:cubicBezTo>
                    <a:pt x="678" y="349"/>
                    <a:pt x="669" y="481"/>
                    <a:pt x="669" y="482"/>
                  </a:cubicBezTo>
                  <a:cubicBezTo>
                    <a:pt x="667" y="504"/>
                    <a:pt x="667" y="504"/>
                    <a:pt x="667" y="504"/>
                  </a:cubicBezTo>
                  <a:cubicBezTo>
                    <a:pt x="749" y="512"/>
                    <a:pt x="749" y="512"/>
                    <a:pt x="749" y="512"/>
                  </a:cubicBezTo>
                  <a:cubicBezTo>
                    <a:pt x="751" y="489"/>
                    <a:pt x="751" y="489"/>
                    <a:pt x="751" y="489"/>
                  </a:cubicBezTo>
                  <a:cubicBezTo>
                    <a:pt x="752" y="482"/>
                    <a:pt x="765" y="317"/>
                    <a:pt x="640" y="202"/>
                  </a:cubicBezTo>
                  <a:close/>
                </a:path>
              </a:pathLst>
            </a:custGeom>
            <a:solidFill>
              <a:srgbClr val="B4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26" name="Text Placeholder 33">
            <a:extLst>
              <a:ext uri="{FF2B5EF4-FFF2-40B4-BE49-F238E27FC236}">
                <a16:creationId xmlns:a16="http://schemas.microsoft.com/office/drawing/2014/main" id="{C1BB2ABF-26C8-78F7-DC2A-6591A5582469}"/>
              </a:ext>
            </a:extLst>
          </p:cNvPr>
          <p:cNvSpPr txBox="1">
            <a:spLocks/>
          </p:cNvSpPr>
          <p:nvPr/>
        </p:nvSpPr>
        <p:spPr>
          <a:xfrm>
            <a:off x="5719762" y="1023937"/>
            <a:ext cx="5822950" cy="30638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pl-PL" altLang="pl-PL" sz="1600" b="1" dirty="0">
                <a:latin typeface="Montserrat" pitchFamily="2" charset="-18"/>
                <a:cs typeface="Roboto Black" panose="02000000000000000000" pitchFamily="2" charset="0"/>
              </a:rPr>
              <a:t>Opracowanie metod kolekcji zdarzeń oraz detekcji incydentów bezpieczeństwa w sieciach technologicznych OT</a:t>
            </a:r>
            <a:endParaRPr lang="en-AU" altLang="pl-PL" sz="1600" b="1" dirty="0">
              <a:latin typeface="Montserrat" pitchFamily="2" charset="-18"/>
              <a:cs typeface="Roboto Black" panose="02000000000000000000" pitchFamily="2" charset="0"/>
            </a:endParaRPr>
          </a:p>
        </p:txBody>
      </p:sp>
      <p:sp>
        <p:nvSpPr>
          <p:cNvPr id="427" name="Text Placeholder 32">
            <a:extLst>
              <a:ext uri="{FF2B5EF4-FFF2-40B4-BE49-F238E27FC236}">
                <a16:creationId xmlns:a16="http://schemas.microsoft.com/office/drawing/2014/main" id="{B1574DD6-2FCF-F28E-9ADC-AFB3C3F74254}"/>
              </a:ext>
            </a:extLst>
          </p:cNvPr>
          <p:cNvSpPr txBox="1">
            <a:spLocks/>
          </p:cNvSpPr>
          <p:nvPr/>
        </p:nvSpPr>
        <p:spPr>
          <a:xfrm>
            <a:off x="5746750" y="2251075"/>
            <a:ext cx="5313363" cy="511175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500" b="1" dirty="0">
                <a:latin typeface="Montserrat" pitchFamily="2" charset="-18"/>
                <a:cs typeface="Roboto Black" panose="02000000000000000000" pitchFamily="2" charset="0"/>
              </a:rPr>
              <a:t>Powód: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altLang="pl-PL" sz="1500" dirty="0">
                <a:latin typeface="Montserrat" pitchFamily="2" charset="-18"/>
                <a:cs typeface="Roboto Black" panose="02000000000000000000" pitchFamily="2" charset="0"/>
              </a:rPr>
              <a:t>Mała ilość systemów ochrony sieci OT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altLang="pl-PL" sz="1500" dirty="0">
                <a:latin typeface="Montserrat" pitchFamily="2" charset="-18"/>
                <a:cs typeface="Roboto Black" panose="02000000000000000000" pitchFamily="2" charset="0"/>
              </a:rPr>
              <a:t>Rosnące zagrożenia oraz wymagania bezpieczeństwa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500" dirty="0">
              <a:latin typeface="Montserrat" pitchFamily="2" charset="-18"/>
              <a:cs typeface="Roboto Black" panose="02000000000000000000" pitchFamily="2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500" dirty="0">
              <a:latin typeface="Montserrat" pitchFamily="2" charset="-18"/>
              <a:cs typeface="Roboto Black" panose="02000000000000000000" pitchFamily="2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500" dirty="0">
              <a:latin typeface="Montserrat" pitchFamily="2" charset="-18"/>
              <a:cs typeface="Roboto Black" panose="02000000000000000000" pitchFamily="2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500" b="1" dirty="0">
                <a:latin typeface="Montserrat" pitchFamily="2" charset="-18"/>
                <a:cs typeface="Roboto Black" panose="02000000000000000000" pitchFamily="2" charset="0"/>
              </a:rPr>
              <a:t>Potrzeby: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altLang="pl-PL" sz="1500" dirty="0">
                <a:latin typeface="Montserrat" pitchFamily="2" charset="-18"/>
                <a:cs typeface="Roboto Black" panose="02000000000000000000" pitchFamily="2" charset="0"/>
              </a:rPr>
              <a:t>Definicja obszarów technologicznych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altLang="pl-PL" sz="1500" dirty="0">
                <a:latin typeface="Montserrat" pitchFamily="2" charset="-18"/>
                <a:cs typeface="Roboto Black" panose="02000000000000000000" pitchFamily="2" charset="0"/>
              </a:rPr>
              <a:t>energetyka, gazownictwo, gospodarka wodna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altLang="pl-PL" sz="1500" dirty="0">
                <a:latin typeface="Montserrat" pitchFamily="2" charset="-18"/>
                <a:cs typeface="Roboto Black" panose="02000000000000000000" pitchFamily="2" charset="0"/>
              </a:rPr>
              <a:t>Analiza protokołów specyficznych dla sieci przemysłowych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altLang="pl-PL" sz="1500" dirty="0">
                <a:latin typeface="Montserrat" pitchFamily="2" charset="-18"/>
                <a:cs typeface="Roboto Black" panose="02000000000000000000" pitchFamily="2" charset="0"/>
              </a:rPr>
              <a:t>Opracowanie interfejsów połączeń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altLang="pl-PL" sz="1500" dirty="0">
                <a:latin typeface="Montserrat" pitchFamily="2" charset="-18"/>
                <a:cs typeface="Roboto Black" panose="02000000000000000000" pitchFamily="2" charset="0"/>
              </a:rPr>
              <a:t>Definicja zagrożeń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altLang="pl-PL" sz="1500" dirty="0">
                <a:latin typeface="Montserrat" pitchFamily="2" charset="-18"/>
                <a:cs typeface="Roboto Black" panose="02000000000000000000" pitchFamily="2" charset="0"/>
              </a:rPr>
              <a:t>Integracja ze światowymi źródłami informacji </a:t>
            </a:r>
            <a:br>
              <a:rPr lang="pl-PL" altLang="pl-PL" sz="1500" dirty="0">
                <a:latin typeface="Montserrat" pitchFamily="2" charset="-18"/>
                <a:cs typeface="Roboto Black" panose="02000000000000000000" pitchFamily="2" charset="0"/>
              </a:rPr>
            </a:br>
            <a:r>
              <a:rPr lang="pl-PL" altLang="pl-PL" sz="1500" dirty="0">
                <a:latin typeface="Montserrat" pitchFamily="2" charset="-18"/>
                <a:cs typeface="Roboto Black" panose="02000000000000000000" pitchFamily="2" charset="0"/>
              </a:rPr>
              <a:t>o zagrożeniach OT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pl-PL" sz="1500" dirty="0">
              <a:latin typeface="Montserrat" pitchFamily="2" charset="-18"/>
              <a:cs typeface="Roboto Black" panose="02000000000000000000" pitchFamily="2" charset="0"/>
            </a:endParaRPr>
          </a:p>
        </p:txBody>
      </p:sp>
      <p:pic>
        <p:nvPicPr>
          <p:cNvPr id="2" name="Obraz 1" descr="Obraz zawierający Grafika, projekt graficzny, clipart, zrzut ekranu&#10;&#10;Opis wygenerowany automatycznie">
            <a:extLst>
              <a:ext uri="{FF2B5EF4-FFF2-40B4-BE49-F238E27FC236}">
                <a16:creationId xmlns:a16="http://schemas.microsoft.com/office/drawing/2014/main" id="{57334F6B-7BB9-E15E-13E9-035800C81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237" y="260391"/>
            <a:ext cx="1916026" cy="682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0"/>
      <p:bldP spid="4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1">
            <a:extLst>
              <a:ext uri="{FF2B5EF4-FFF2-40B4-BE49-F238E27FC236}">
                <a16:creationId xmlns:a16="http://schemas.microsoft.com/office/drawing/2014/main" id="{5A6BA9CE-5C7E-634F-13D1-971679EB1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4112" y="429399"/>
            <a:ext cx="9210675" cy="485775"/>
          </a:xfrm>
        </p:spPr>
        <p:txBody>
          <a:bodyPr/>
          <a:lstStyle/>
          <a:p>
            <a:r>
              <a:rPr lang="pl-PL" altLang="pl-PL" b="1" dirty="0">
                <a:latin typeface="Montserrat" pitchFamily="2" charset="-18"/>
              </a:rPr>
              <a:t>Zasoby Energy </a:t>
            </a:r>
            <a:r>
              <a:rPr lang="pl-PL" altLang="pl-PL" b="1" dirty="0" err="1">
                <a:latin typeface="Montserrat" pitchFamily="2" charset="-18"/>
              </a:rPr>
              <a:t>Logserver</a:t>
            </a:r>
            <a:endParaRPr lang="en-US" altLang="pl-PL" b="1" dirty="0">
              <a:latin typeface="Montserrat" pitchFamily="2" charset="-1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8BB13E-BD7F-1585-054F-B3B32F9BBA24}"/>
              </a:ext>
            </a:extLst>
          </p:cNvPr>
          <p:cNvGrpSpPr>
            <a:grpSpLocks/>
          </p:cNvGrpSpPr>
          <p:nvPr/>
        </p:nvGrpSpPr>
        <p:grpSpPr bwMode="auto">
          <a:xfrm>
            <a:off x="6688138" y="4902116"/>
            <a:ext cx="3227388" cy="1509712"/>
            <a:chOff x="5014912" y="3755093"/>
            <a:chExt cx="4930776" cy="2652713"/>
          </a:xfrm>
        </p:grpSpPr>
        <p:sp>
          <p:nvSpPr>
            <p:cNvPr id="36904" name="Oval 5">
              <a:extLst>
                <a:ext uri="{FF2B5EF4-FFF2-40B4-BE49-F238E27FC236}">
                  <a16:creationId xmlns:a16="http://schemas.microsoft.com/office/drawing/2014/main" id="{F125833A-83E9-2E8B-EF54-40EDC3275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5137" y="4039256"/>
              <a:ext cx="368300" cy="368300"/>
            </a:xfrm>
            <a:prstGeom prst="ellipse">
              <a:avLst/>
            </a:prstGeom>
            <a:solidFill>
              <a:srgbClr val="517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36905" name="Freeform 6">
              <a:extLst>
                <a:ext uri="{FF2B5EF4-FFF2-40B4-BE49-F238E27FC236}">
                  <a16:creationId xmlns:a16="http://schemas.microsoft.com/office/drawing/2014/main" id="{83E4C816-DBFE-B8F0-A4C4-BDF544274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150" y="4452006"/>
              <a:ext cx="744538" cy="1328738"/>
            </a:xfrm>
            <a:custGeom>
              <a:avLst/>
              <a:gdLst>
                <a:gd name="T0" fmla="*/ 573463 w 309"/>
                <a:gd name="T1" fmla="*/ 0 h 551"/>
                <a:gd name="T2" fmla="*/ 101199 w 309"/>
                <a:gd name="T3" fmla="*/ 0 h 551"/>
                <a:gd name="T4" fmla="*/ 16867 w 309"/>
                <a:gd name="T5" fmla="*/ 72345 h 551"/>
                <a:gd name="T6" fmla="*/ 0 w 309"/>
                <a:gd name="T7" fmla="*/ 161571 h 551"/>
                <a:gd name="T8" fmla="*/ 84333 w 309"/>
                <a:gd name="T9" fmla="*/ 600464 h 551"/>
                <a:gd name="T10" fmla="*/ 103609 w 309"/>
                <a:gd name="T11" fmla="*/ 559469 h 551"/>
                <a:gd name="T12" fmla="*/ 156618 w 309"/>
                <a:gd name="T13" fmla="*/ 226681 h 551"/>
                <a:gd name="T14" fmla="*/ 154209 w 309"/>
                <a:gd name="T15" fmla="*/ 1290154 h 551"/>
                <a:gd name="T16" fmla="*/ 163847 w 309"/>
                <a:gd name="T17" fmla="*/ 1328738 h 551"/>
                <a:gd name="T18" fmla="*/ 320465 w 309"/>
                <a:gd name="T19" fmla="*/ 1326326 h 551"/>
                <a:gd name="T20" fmla="*/ 327693 w 309"/>
                <a:gd name="T21" fmla="*/ 1290154 h 551"/>
                <a:gd name="T22" fmla="*/ 327693 w 309"/>
                <a:gd name="T23" fmla="*/ 764446 h 551"/>
                <a:gd name="T24" fmla="*/ 346969 w 309"/>
                <a:gd name="T25" fmla="*/ 764446 h 551"/>
                <a:gd name="T26" fmla="*/ 346969 w 309"/>
                <a:gd name="T27" fmla="*/ 1290154 h 551"/>
                <a:gd name="T28" fmla="*/ 356607 w 309"/>
                <a:gd name="T29" fmla="*/ 1326326 h 551"/>
                <a:gd name="T30" fmla="*/ 510816 w 309"/>
                <a:gd name="T31" fmla="*/ 1328738 h 551"/>
                <a:gd name="T32" fmla="*/ 520454 w 309"/>
                <a:gd name="T33" fmla="*/ 1290154 h 551"/>
                <a:gd name="T34" fmla="*/ 520454 w 309"/>
                <a:gd name="T35" fmla="*/ 226681 h 551"/>
                <a:gd name="T36" fmla="*/ 573463 w 309"/>
                <a:gd name="T37" fmla="*/ 559469 h 551"/>
                <a:gd name="T38" fmla="*/ 657796 w 309"/>
                <a:gd name="T39" fmla="*/ 629402 h 551"/>
                <a:gd name="T40" fmla="*/ 742128 w 309"/>
                <a:gd name="T41" fmla="*/ 545000 h 551"/>
                <a:gd name="T42" fmla="*/ 742128 w 309"/>
                <a:gd name="T43" fmla="*/ 532942 h 551"/>
                <a:gd name="T44" fmla="*/ 742128 w 309"/>
                <a:gd name="T45" fmla="*/ 520885 h 551"/>
                <a:gd name="T46" fmla="*/ 657796 w 309"/>
                <a:gd name="T47" fmla="*/ 72345 h 551"/>
                <a:gd name="T48" fmla="*/ 573463 w 309"/>
                <a:gd name="T49" fmla="*/ 0 h 5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9" h="551">
                  <a:moveTo>
                    <a:pt x="238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25" y="0"/>
                    <a:pt x="10" y="13"/>
                    <a:pt x="7" y="3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249"/>
                    <a:pt x="35" y="249"/>
                    <a:pt x="35" y="249"/>
                  </a:cubicBezTo>
                  <a:cubicBezTo>
                    <a:pt x="39" y="244"/>
                    <a:pt x="41" y="238"/>
                    <a:pt x="43" y="232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4" y="535"/>
                    <a:pt x="64" y="535"/>
                    <a:pt x="64" y="535"/>
                  </a:cubicBezTo>
                  <a:cubicBezTo>
                    <a:pt x="64" y="541"/>
                    <a:pt x="66" y="546"/>
                    <a:pt x="68" y="551"/>
                  </a:cubicBezTo>
                  <a:cubicBezTo>
                    <a:pt x="88" y="550"/>
                    <a:pt x="110" y="550"/>
                    <a:pt x="133" y="550"/>
                  </a:cubicBezTo>
                  <a:cubicBezTo>
                    <a:pt x="135" y="545"/>
                    <a:pt x="136" y="540"/>
                    <a:pt x="136" y="535"/>
                  </a:cubicBezTo>
                  <a:cubicBezTo>
                    <a:pt x="136" y="317"/>
                    <a:pt x="136" y="317"/>
                    <a:pt x="136" y="317"/>
                  </a:cubicBezTo>
                  <a:cubicBezTo>
                    <a:pt x="144" y="317"/>
                    <a:pt x="144" y="317"/>
                    <a:pt x="144" y="317"/>
                  </a:cubicBezTo>
                  <a:cubicBezTo>
                    <a:pt x="144" y="535"/>
                    <a:pt x="144" y="535"/>
                    <a:pt x="144" y="535"/>
                  </a:cubicBezTo>
                  <a:cubicBezTo>
                    <a:pt x="144" y="540"/>
                    <a:pt x="146" y="545"/>
                    <a:pt x="148" y="550"/>
                  </a:cubicBezTo>
                  <a:cubicBezTo>
                    <a:pt x="170" y="550"/>
                    <a:pt x="192" y="550"/>
                    <a:pt x="212" y="551"/>
                  </a:cubicBezTo>
                  <a:cubicBezTo>
                    <a:pt x="214" y="546"/>
                    <a:pt x="216" y="541"/>
                    <a:pt x="216" y="535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38" y="232"/>
                    <a:pt x="238" y="232"/>
                    <a:pt x="238" y="232"/>
                  </a:cubicBezTo>
                  <a:cubicBezTo>
                    <a:pt x="241" y="249"/>
                    <a:pt x="256" y="261"/>
                    <a:pt x="273" y="261"/>
                  </a:cubicBezTo>
                  <a:cubicBezTo>
                    <a:pt x="292" y="261"/>
                    <a:pt x="308" y="245"/>
                    <a:pt x="308" y="226"/>
                  </a:cubicBezTo>
                  <a:cubicBezTo>
                    <a:pt x="308" y="224"/>
                    <a:pt x="308" y="222"/>
                    <a:pt x="308" y="221"/>
                  </a:cubicBezTo>
                  <a:cubicBezTo>
                    <a:pt x="308" y="219"/>
                    <a:pt x="309" y="218"/>
                    <a:pt x="308" y="216"/>
                  </a:cubicBezTo>
                  <a:cubicBezTo>
                    <a:pt x="273" y="30"/>
                    <a:pt x="273" y="30"/>
                    <a:pt x="273" y="30"/>
                  </a:cubicBezTo>
                  <a:cubicBezTo>
                    <a:pt x="270" y="13"/>
                    <a:pt x="256" y="0"/>
                    <a:pt x="238" y="0"/>
                  </a:cubicBezTo>
                </a:path>
              </a:pathLst>
            </a:custGeom>
            <a:solidFill>
              <a:srgbClr val="517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pic>
          <p:nvPicPr>
            <p:cNvPr id="36906" name="Picture 8">
              <a:extLst>
                <a:ext uri="{FF2B5EF4-FFF2-40B4-BE49-F238E27FC236}">
                  <a16:creationId xmlns:a16="http://schemas.microsoft.com/office/drawing/2014/main" id="{E8E2D282-51E3-D967-6A2F-32E39D9B0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6725" y="5766456"/>
              <a:ext cx="3683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07" name="Oval 9">
              <a:extLst>
                <a:ext uri="{FF2B5EF4-FFF2-40B4-BE49-F238E27FC236}">
                  <a16:creationId xmlns:a16="http://schemas.microsoft.com/office/drawing/2014/main" id="{FA626EC0-4511-C489-D77B-9482C2349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8937" y="4039256"/>
              <a:ext cx="369888" cy="368300"/>
            </a:xfrm>
            <a:prstGeom prst="ellipse">
              <a:avLst/>
            </a:prstGeom>
            <a:solidFill>
              <a:srgbClr val="517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36908" name="Freeform 10">
              <a:extLst>
                <a:ext uri="{FF2B5EF4-FFF2-40B4-BE49-F238E27FC236}">
                  <a16:creationId xmlns:a16="http://schemas.microsoft.com/office/drawing/2014/main" id="{6836B80D-3706-2010-65B9-FE12EF1EF7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6687" y="4452006"/>
              <a:ext cx="644525" cy="1328738"/>
            </a:xfrm>
            <a:custGeom>
              <a:avLst/>
              <a:gdLst>
                <a:gd name="T0" fmla="*/ 589004 w 267"/>
                <a:gd name="T1" fmla="*/ 593230 h 551"/>
                <a:gd name="T2" fmla="*/ 564865 w 267"/>
                <a:gd name="T3" fmla="*/ 745154 h 551"/>
                <a:gd name="T4" fmla="*/ 439339 w 267"/>
                <a:gd name="T5" fmla="*/ 848849 h 551"/>
                <a:gd name="T6" fmla="*/ 417614 w 267"/>
                <a:gd name="T7" fmla="*/ 848849 h 551"/>
                <a:gd name="T8" fmla="*/ 417614 w 267"/>
                <a:gd name="T9" fmla="*/ 1290154 h 551"/>
                <a:gd name="T10" fmla="*/ 424855 w 267"/>
                <a:gd name="T11" fmla="*/ 1326326 h 551"/>
                <a:gd name="T12" fmla="*/ 579348 w 267"/>
                <a:gd name="T13" fmla="*/ 1328738 h 551"/>
                <a:gd name="T14" fmla="*/ 589004 w 267"/>
                <a:gd name="T15" fmla="*/ 1290154 h 551"/>
                <a:gd name="T16" fmla="*/ 589004 w 267"/>
                <a:gd name="T17" fmla="*/ 593230 h 551"/>
                <a:gd name="T18" fmla="*/ 644525 w 267"/>
                <a:gd name="T19" fmla="*/ 250796 h 551"/>
                <a:gd name="T20" fmla="*/ 617972 w 267"/>
                <a:gd name="T21" fmla="*/ 409955 h 551"/>
                <a:gd name="T22" fmla="*/ 642111 w 267"/>
                <a:gd name="T23" fmla="*/ 559469 h 551"/>
                <a:gd name="T24" fmla="*/ 642111 w 267"/>
                <a:gd name="T25" fmla="*/ 566703 h 551"/>
                <a:gd name="T26" fmla="*/ 644525 w 267"/>
                <a:gd name="T27" fmla="*/ 250796 h 551"/>
                <a:gd name="T28" fmla="*/ 441753 w 267"/>
                <a:gd name="T29" fmla="*/ 0 h 551"/>
                <a:gd name="T30" fmla="*/ 168977 w 267"/>
                <a:gd name="T31" fmla="*/ 0 h 551"/>
                <a:gd name="T32" fmla="*/ 84488 w 267"/>
                <a:gd name="T33" fmla="*/ 72345 h 551"/>
                <a:gd name="T34" fmla="*/ 0 w 267"/>
                <a:gd name="T35" fmla="*/ 520885 h 551"/>
                <a:gd name="T36" fmla="*/ 0 w 267"/>
                <a:gd name="T37" fmla="*/ 532942 h 551"/>
                <a:gd name="T38" fmla="*/ 0 w 267"/>
                <a:gd name="T39" fmla="*/ 545000 h 551"/>
                <a:gd name="T40" fmla="*/ 86902 w 267"/>
                <a:gd name="T41" fmla="*/ 629402 h 551"/>
                <a:gd name="T42" fmla="*/ 171391 w 267"/>
                <a:gd name="T43" fmla="*/ 559469 h 551"/>
                <a:gd name="T44" fmla="*/ 224497 w 267"/>
                <a:gd name="T45" fmla="*/ 226681 h 551"/>
                <a:gd name="T46" fmla="*/ 224497 w 267"/>
                <a:gd name="T47" fmla="*/ 1290154 h 551"/>
                <a:gd name="T48" fmla="*/ 231739 w 267"/>
                <a:gd name="T49" fmla="*/ 1328738 h 551"/>
                <a:gd name="T50" fmla="*/ 388646 w 267"/>
                <a:gd name="T51" fmla="*/ 1326326 h 551"/>
                <a:gd name="T52" fmla="*/ 395888 w 267"/>
                <a:gd name="T53" fmla="*/ 1290154 h 551"/>
                <a:gd name="T54" fmla="*/ 395888 w 267"/>
                <a:gd name="T55" fmla="*/ 841614 h 551"/>
                <a:gd name="T56" fmla="*/ 311400 w 267"/>
                <a:gd name="T57" fmla="*/ 721039 h 551"/>
                <a:gd name="T58" fmla="*/ 311400 w 267"/>
                <a:gd name="T59" fmla="*/ 704159 h 551"/>
                <a:gd name="T60" fmla="*/ 311400 w 267"/>
                <a:gd name="T61" fmla="*/ 689690 h 551"/>
                <a:gd name="T62" fmla="*/ 436925 w 267"/>
                <a:gd name="T63" fmla="*/ 24115 h 551"/>
                <a:gd name="T64" fmla="*/ 441753 w 267"/>
                <a:gd name="T65" fmla="*/ 0 h 5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7" h="551">
                  <a:moveTo>
                    <a:pt x="244" y="246"/>
                  </a:moveTo>
                  <a:cubicBezTo>
                    <a:pt x="234" y="309"/>
                    <a:pt x="234" y="309"/>
                    <a:pt x="234" y="309"/>
                  </a:cubicBezTo>
                  <a:cubicBezTo>
                    <a:pt x="229" y="334"/>
                    <a:pt x="207" y="352"/>
                    <a:pt x="182" y="352"/>
                  </a:cubicBezTo>
                  <a:cubicBezTo>
                    <a:pt x="179" y="352"/>
                    <a:pt x="176" y="352"/>
                    <a:pt x="173" y="352"/>
                  </a:cubicBezTo>
                  <a:cubicBezTo>
                    <a:pt x="173" y="535"/>
                    <a:pt x="173" y="535"/>
                    <a:pt x="173" y="535"/>
                  </a:cubicBezTo>
                  <a:cubicBezTo>
                    <a:pt x="173" y="540"/>
                    <a:pt x="174" y="545"/>
                    <a:pt x="176" y="550"/>
                  </a:cubicBezTo>
                  <a:cubicBezTo>
                    <a:pt x="198" y="550"/>
                    <a:pt x="220" y="550"/>
                    <a:pt x="240" y="551"/>
                  </a:cubicBezTo>
                  <a:cubicBezTo>
                    <a:pt x="243" y="546"/>
                    <a:pt x="244" y="541"/>
                    <a:pt x="244" y="535"/>
                  </a:cubicBezTo>
                  <a:cubicBezTo>
                    <a:pt x="244" y="246"/>
                    <a:pt x="244" y="246"/>
                    <a:pt x="244" y="246"/>
                  </a:cubicBezTo>
                  <a:moveTo>
                    <a:pt x="267" y="104"/>
                  </a:moveTo>
                  <a:cubicBezTo>
                    <a:pt x="256" y="170"/>
                    <a:pt x="256" y="170"/>
                    <a:pt x="256" y="170"/>
                  </a:cubicBezTo>
                  <a:cubicBezTo>
                    <a:pt x="266" y="232"/>
                    <a:pt x="266" y="232"/>
                    <a:pt x="266" y="232"/>
                  </a:cubicBezTo>
                  <a:cubicBezTo>
                    <a:pt x="266" y="233"/>
                    <a:pt x="266" y="234"/>
                    <a:pt x="266" y="235"/>
                  </a:cubicBezTo>
                  <a:cubicBezTo>
                    <a:pt x="267" y="104"/>
                    <a:pt x="267" y="104"/>
                    <a:pt x="267" y="104"/>
                  </a:cubicBezTo>
                  <a:moveTo>
                    <a:pt x="183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53" y="0"/>
                    <a:pt x="38" y="13"/>
                    <a:pt x="35" y="3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0" y="222"/>
                    <a:pt x="0" y="224"/>
                    <a:pt x="0" y="226"/>
                  </a:cubicBezTo>
                  <a:cubicBezTo>
                    <a:pt x="0" y="245"/>
                    <a:pt x="16" y="261"/>
                    <a:pt x="36" y="261"/>
                  </a:cubicBezTo>
                  <a:cubicBezTo>
                    <a:pt x="53" y="261"/>
                    <a:pt x="68" y="249"/>
                    <a:pt x="71" y="232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535"/>
                    <a:pt x="93" y="535"/>
                    <a:pt x="93" y="535"/>
                  </a:cubicBezTo>
                  <a:cubicBezTo>
                    <a:pt x="93" y="541"/>
                    <a:pt x="94" y="546"/>
                    <a:pt x="96" y="551"/>
                  </a:cubicBezTo>
                  <a:cubicBezTo>
                    <a:pt x="116" y="550"/>
                    <a:pt x="138" y="550"/>
                    <a:pt x="161" y="550"/>
                  </a:cubicBezTo>
                  <a:cubicBezTo>
                    <a:pt x="163" y="545"/>
                    <a:pt x="164" y="540"/>
                    <a:pt x="164" y="535"/>
                  </a:cubicBezTo>
                  <a:cubicBezTo>
                    <a:pt x="164" y="349"/>
                    <a:pt x="164" y="349"/>
                    <a:pt x="164" y="349"/>
                  </a:cubicBezTo>
                  <a:cubicBezTo>
                    <a:pt x="144" y="342"/>
                    <a:pt x="129" y="322"/>
                    <a:pt x="129" y="299"/>
                  </a:cubicBezTo>
                  <a:cubicBezTo>
                    <a:pt x="129" y="297"/>
                    <a:pt x="129" y="295"/>
                    <a:pt x="129" y="292"/>
                  </a:cubicBezTo>
                  <a:cubicBezTo>
                    <a:pt x="129" y="290"/>
                    <a:pt x="129" y="288"/>
                    <a:pt x="129" y="286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82" y="6"/>
                    <a:pt x="182" y="3"/>
                    <a:pt x="183" y="0"/>
                  </a:cubicBezTo>
                </a:path>
              </a:pathLst>
            </a:custGeom>
            <a:solidFill>
              <a:srgbClr val="517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pic>
          <p:nvPicPr>
            <p:cNvPr id="36909" name="Picture 12">
              <a:extLst>
                <a:ext uri="{FF2B5EF4-FFF2-40B4-BE49-F238E27FC236}">
                  <a16:creationId xmlns:a16="http://schemas.microsoft.com/office/drawing/2014/main" id="{BA0CA1C6-5961-8EC7-61C0-6C97C343E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525" y="5766456"/>
              <a:ext cx="3683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10" name="Oval 13">
              <a:extLst>
                <a:ext uri="{FF2B5EF4-FFF2-40B4-BE49-F238E27FC236}">
                  <a16:creationId xmlns:a16="http://schemas.microsoft.com/office/drawing/2014/main" id="{8ECB076A-CE74-02BF-D95C-35C49FF5B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3362" y="4039256"/>
              <a:ext cx="369888" cy="368300"/>
            </a:xfrm>
            <a:prstGeom prst="ellipse">
              <a:avLst/>
            </a:prstGeom>
            <a:solidFill>
              <a:srgbClr val="517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36911" name="Freeform 14">
              <a:extLst>
                <a:ext uri="{FF2B5EF4-FFF2-40B4-BE49-F238E27FC236}">
                  <a16:creationId xmlns:a16="http://schemas.microsoft.com/office/drawing/2014/main" id="{82D3CCB5-5D53-1E4E-8916-0D1B3DFF9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0812" y="4452006"/>
              <a:ext cx="673100" cy="1328738"/>
            </a:xfrm>
            <a:custGeom>
              <a:avLst/>
              <a:gdLst>
                <a:gd name="T0" fmla="*/ 84439 w 279"/>
                <a:gd name="T1" fmla="*/ 766858 h 551"/>
                <a:gd name="T2" fmla="*/ 84439 w 279"/>
                <a:gd name="T3" fmla="*/ 1290154 h 551"/>
                <a:gd name="T4" fmla="*/ 94089 w 279"/>
                <a:gd name="T5" fmla="*/ 1328738 h 551"/>
                <a:gd name="T6" fmla="*/ 248492 w 279"/>
                <a:gd name="T7" fmla="*/ 1326326 h 551"/>
                <a:gd name="T8" fmla="*/ 255730 w 279"/>
                <a:gd name="T9" fmla="*/ 1290154 h 551"/>
                <a:gd name="T10" fmla="*/ 255730 w 279"/>
                <a:gd name="T11" fmla="*/ 839203 h 551"/>
                <a:gd name="T12" fmla="*/ 202654 w 279"/>
                <a:gd name="T13" fmla="*/ 848849 h 551"/>
                <a:gd name="T14" fmla="*/ 84439 w 279"/>
                <a:gd name="T15" fmla="*/ 766858 h 551"/>
                <a:gd name="T16" fmla="*/ 0 w 279"/>
                <a:gd name="T17" fmla="*/ 250796 h 551"/>
                <a:gd name="T18" fmla="*/ 0 w 279"/>
                <a:gd name="T19" fmla="*/ 612522 h 551"/>
                <a:gd name="T20" fmla="*/ 31363 w 279"/>
                <a:gd name="T21" fmla="*/ 559469 h 551"/>
                <a:gd name="T22" fmla="*/ 41013 w 279"/>
                <a:gd name="T23" fmla="*/ 506416 h 551"/>
                <a:gd name="T24" fmla="*/ 0 w 279"/>
                <a:gd name="T25" fmla="*/ 250796 h 551"/>
                <a:gd name="T26" fmla="*/ 501809 w 279"/>
                <a:gd name="T27" fmla="*/ 0 h 551"/>
                <a:gd name="T28" fmla="*/ 200241 w 279"/>
                <a:gd name="T29" fmla="*/ 0 h 551"/>
                <a:gd name="T30" fmla="*/ 205066 w 279"/>
                <a:gd name="T31" fmla="*/ 24115 h 551"/>
                <a:gd name="T32" fmla="*/ 330519 w 279"/>
                <a:gd name="T33" fmla="*/ 689690 h 551"/>
                <a:gd name="T34" fmla="*/ 330519 w 279"/>
                <a:gd name="T35" fmla="*/ 704159 h 551"/>
                <a:gd name="T36" fmla="*/ 330519 w 279"/>
                <a:gd name="T37" fmla="*/ 721039 h 551"/>
                <a:gd name="T38" fmla="*/ 277443 w 279"/>
                <a:gd name="T39" fmla="*/ 827145 h 551"/>
                <a:gd name="T40" fmla="*/ 277443 w 279"/>
                <a:gd name="T41" fmla="*/ 1290154 h 551"/>
                <a:gd name="T42" fmla="*/ 284680 w 279"/>
                <a:gd name="T43" fmla="*/ 1326326 h 551"/>
                <a:gd name="T44" fmla="*/ 439083 w 279"/>
                <a:gd name="T45" fmla="*/ 1328738 h 551"/>
                <a:gd name="T46" fmla="*/ 448733 w 279"/>
                <a:gd name="T47" fmla="*/ 1290154 h 551"/>
                <a:gd name="T48" fmla="*/ 448733 w 279"/>
                <a:gd name="T49" fmla="*/ 226681 h 551"/>
                <a:gd name="T50" fmla="*/ 501809 w 279"/>
                <a:gd name="T51" fmla="*/ 559469 h 551"/>
                <a:gd name="T52" fmla="*/ 586248 w 279"/>
                <a:gd name="T53" fmla="*/ 629402 h 551"/>
                <a:gd name="T54" fmla="*/ 673100 w 279"/>
                <a:gd name="T55" fmla="*/ 545000 h 551"/>
                <a:gd name="T56" fmla="*/ 670687 w 279"/>
                <a:gd name="T57" fmla="*/ 532942 h 551"/>
                <a:gd name="T58" fmla="*/ 673100 w 279"/>
                <a:gd name="T59" fmla="*/ 520885 h 551"/>
                <a:gd name="T60" fmla="*/ 588661 w 279"/>
                <a:gd name="T61" fmla="*/ 72345 h 551"/>
                <a:gd name="T62" fmla="*/ 501809 w 279"/>
                <a:gd name="T63" fmla="*/ 0 h 5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9" h="551">
                  <a:moveTo>
                    <a:pt x="35" y="318"/>
                  </a:moveTo>
                  <a:cubicBezTo>
                    <a:pt x="35" y="535"/>
                    <a:pt x="35" y="535"/>
                    <a:pt x="35" y="535"/>
                  </a:cubicBezTo>
                  <a:cubicBezTo>
                    <a:pt x="35" y="541"/>
                    <a:pt x="36" y="546"/>
                    <a:pt x="39" y="551"/>
                  </a:cubicBezTo>
                  <a:cubicBezTo>
                    <a:pt x="59" y="550"/>
                    <a:pt x="80" y="550"/>
                    <a:pt x="103" y="550"/>
                  </a:cubicBezTo>
                  <a:cubicBezTo>
                    <a:pt x="105" y="545"/>
                    <a:pt x="106" y="540"/>
                    <a:pt x="106" y="535"/>
                  </a:cubicBezTo>
                  <a:cubicBezTo>
                    <a:pt x="106" y="348"/>
                    <a:pt x="106" y="348"/>
                    <a:pt x="106" y="348"/>
                  </a:cubicBezTo>
                  <a:cubicBezTo>
                    <a:pt x="100" y="351"/>
                    <a:pt x="92" y="352"/>
                    <a:pt x="84" y="352"/>
                  </a:cubicBezTo>
                  <a:cubicBezTo>
                    <a:pt x="62" y="352"/>
                    <a:pt x="43" y="338"/>
                    <a:pt x="35" y="318"/>
                  </a:cubicBezTo>
                  <a:moveTo>
                    <a:pt x="0" y="104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6" y="249"/>
                    <a:pt x="11" y="241"/>
                    <a:pt x="13" y="232"/>
                  </a:cubicBezTo>
                  <a:cubicBezTo>
                    <a:pt x="17" y="210"/>
                    <a:pt x="17" y="210"/>
                    <a:pt x="17" y="210"/>
                  </a:cubicBezTo>
                  <a:cubicBezTo>
                    <a:pt x="0" y="104"/>
                    <a:pt x="0" y="104"/>
                    <a:pt x="0" y="104"/>
                  </a:cubicBezTo>
                  <a:moveTo>
                    <a:pt x="208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4" y="3"/>
                    <a:pt x="85" y="7"/>
                    <a:pt x="85" y="10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38" y="288"/>
                    <a:pt x="137" y="290"/>
                    <a:pt x="137" y="292"/>
                  </a:cubicBezTo>
                  <a:cubicBezTo>
                    <a:pt x="137" y="295"/>
                    <a:pt x="137" y="297"/>
                    <a:pt x="137" y="299"/>
                  </a:cubicBezTo>
                  <a:cubicBezTo>
                    <a:pt x="137" y="317"/>
                    <a:pt x="128" y="333"/>
                    <a:pt x="115" y="343"/>
                  </a:cubicBezTo>
                  <a:cubicBezTo>
                    <a:pt x="115" y="535"/>
                    <a:pt x="115" y="535"/>
                    <a:pt x="115" y="535"/>
                  </a:cubicBezTo>
                  <a:cubicBezTo>
                    <a:pt x="115" y="540"/>
                    <a:pt x="116" y="545"/>
                    <a:pt x="118" y="550"/>
                  </a:cubicBezTo>
                  <a:cubicBezTo>
                    <a:pt x="141" y="550"/>
                    <a:pt x="162" y="550"/>
                    <a:pt x="182" y="551"/>
                  </a:cubicBezTo>
                  <a:cubicBezTo>
                    <a:pt x="185" y="546"/>
                    <a:pt x="186" y="541"/>
                    <a:pt x="186" y="535"/>
                  </a:cubicBezTo>
                  <a:cubicBezTo>
                    <a:pt x="186" y="94"/>
                    <a:pt x="186" y="94"/>
                    <a:pt x="186" y="94"/>
                  </a:cubicBezTo>
                  <a:cubicBezTo>
                    <a:pt x="208" y="232"/>
                    <a:pt x="208" y="232"/>
                    <a:pt x="208" y="232"/>
                  </a:cubicBezTo>
                  <a:cubicBezTo>
                    <a:pt x="211" y="249"/>
                    <a:pt x="226" y="261"/>
                    <a:pt x="243" y="261"/>
                  </a:cubicBezTo>
                  <a:cubicBezTo>
                    <a:pt x="263" y="261"/>
                    <a:pt x="279" y="245"/>
                    <a:pt x="279" y="226"/>
                  </a:cubicBezTo>
                  <a:cubicBezTo>
                    <a:pt x="279" y="224"/>
                    <a:pt x="279" y="222"/>
                    <a:pt x="278" y="221"/>
                  </a:cubicBezTo>
                  <a:cubicBezTo>
                    <a:pt x="279" y="219"/>
                    <a:pt x="279" y="218"/>
                    <a:pt x="279" y="216"/>
                  </a:cubicBezTo>
                  <a:cubicBezTo>
                    <a:pt x="244" y="30"/>
                    <a:pt x="244" y="30"/>
                    <a:pt x="244" y="30"/>
                  </a:cubicBezTo>
                  <a:cubicBezTo>
                    <a:pt x="241" y="13"/>
                    <a:pt x="226" y="0"/>
                    <a:pt x="208" y="0"/>
                  </a:cubicBezTo>
                </a:path>
              </a:pathLst>
            </a:custGeom>
            <a:solidFill>
              <a:srgbClr val="517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pic>
          <p:nvPicPr>
            <p:cNvPr id="36912" name="Picture 16">
              <a:extLst>
                <a:ext uri="{FF2B5EF4-FFF2-40B4-BE49-F238E27FC236}">
                  <a16:creationId xmlns:a16="http://schemas.microsoft.com/office/drawing/2014/main" id="{B10948F3-2438-DB25-ACEE-A3DC65AC3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0" y="5766456"/>
              <a:ext cx="3698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13" name="Oval 17">
              <a:extLst>
                <a:ext uri="{FF2B5EF4-FFF2-40B4-BE49-F238E27FC236}">
                  <a16:creationId xmlns:a16="http://schemas.microsoft.com/office/drawing/2014/main" id="{46C0C12C-D065-FAE3-1AD6-D81201897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162" y="4039256"/>
              <a:ext cx="369888" cy="368300"/>
            </a:xfrm>
            <a:prstGeom prst="ellipse">
              <a:avLst/>
            </a:prstGeom>
            <a:solidFill>
              <a:srgbClr val="517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36914" name="Freeform 18">
              <a:extLst>
                <a:ext uri="{FF2B5EF4-FFF2-40B4-BE49-F238E27FC236}">
                  <a16:creationId xmlns:a16="http://schemas.microsoft.com/office/drawing/2014/main" id="{8C687F91-EEB0-146D-8421-FED55DADB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2" y="4452006"/>
              <a:ext cx="728663" cy="1328738"/>
            </a:xfrm>
            <a:custGeom>
              <a:avLst/>
              <a:gdLst>
                <a:gd name="T0" fmla="*/ 644215 w 302"/>
                <a:gd name="T1" fmla="*/ 0 h 551"/>
                <a:gd name="T2" fmla="*/ 171308 w 302"/>
                <a:gd name="T3" fmla="*/ 0 h 551"/>
                <a:gd name="T4" fmla="*/ 86860 w 302"/>
                <a:gd name="T5" fmla="*/ 72345 h 551"/>
                <a:gd name="T6" fmla="*/ 0 w 302"/>
                <a:gd name="T7" fmla="*/ 520885 h 551"/>
                <a:gd name="T8" fmla="*/ 2413 w 302"/>
                <a:gd name="T9" fmla="*/ 532942 h 551"/>
                <a:gd name="T10" fmla="*/ 0 w 302"/>
                <a:gd name="T11" fmla="*/ 545000 h 551"/>
                <a:gd name="T12" fmla="*/ 86860 w 302"/>
                <a:gd name="T13" fmla="*/ 629402 h 551"/>
                <a:gd name="T14" fmla="*/ 171308 w 302"/>
                <a:gd name="T15" fmla="*/ 559469 h 551"/>
                <a:gd name="T16" fmla="*/ 224390 w 302"/>
                <a:gd name="T17" fmla="*/ 226681 h 551"/>
                <a:gd name="T18" fmla="*/ 224390 w 302"/>
                <a:gd name="T19" fmla="*/ 1290154 h 551"/>
                <a:gd name="T20" fmla="*/ 234041 w 302"/>
                <a:gd name="T21" fmla="*/ 1328738 h 551"/>
                <a:gd name="T22" fmla="*/ 388459 w 302"/>
                <a:gd name="T23" fmla="*/ 1326326 h 551"/>
                <a:gd name="T24" fmla="*/ 395698 w 302"/>
                <a:gd name="T25" fmla="*/ 1290154 h 551"/>
                <a:gd name="T26" fmla="*/ 395698 w 302"/>
                <a:gd name="T27" fmla="*/ 764446 h 551"/>
                <a:gd name="T28" fmla="*/ 417413 w 302"/>
                <a:gd name="T29" fmla="*/ 764446 h 551"/>
                <a:gd name="T30" fmla="*/ 417413 w 302"/>
                <a:gd name="T31" fmla="*/ 1290154 h 551"/>
                <a:gd name="T32" fmla="*/ 424651 w 302"/>
                <a:gd name="T33" fmla="*/ 1326326 h 551"/>
                <a:gd name="T34" fmla="*/ 579070 w 302"/>
                <a:gd name="T35" fmla="*/ 1328738 h 551"/>
                <a:gd name="T36" fmla="*/ 588721 w 302"/>
                <a:gd name="T37" fmla="*/ 1290154 h 551"/>
                <a:gd name="T38" fmla="*/ 588721 w 302"/>
                <a:gd name="T39" fmla="*/ 226681 h 551"/>
                <a:gd name="T40" fmla="*/ 641803 w 302"/>
                <a:gd name="T41" fmla="*/ 549823 h 551"/>
                <a:gd name="T42" fmla="*/ 728663 w 302"/>
                <a:gd name="T43" fmla="*/ 79580 h 551"/>
                <a:gd name="T44" fmla="*/ 728663 w 302"/>
                <a:gd name="T45" fmla="*/ 72345 h 551"/>
                <a:gd name="T46" fmla="*/ 644215 w 302"/>
                <a:gd name="T47" fmla="*/ 0 h 5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02" h="551">
                  <a:moveTo>
                    <a:pt x="267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53" y="0"/>
                    <a:pt x="38" y="13"/>
                    <a:pt x="36" y="3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1" y="221"/>
                  </a:cubicBezTo>
                  <a:cubicBezTo>
                    <a:pt x="0" y="222"/>
                    <a:pt x="0" y="224"/>
                    <a:pt x="0" y="226"/>
                  </a:cubicBezTo>
                  <a:cubicBezTo>
                    <a:pt x="0" y="245"/>
                    <a:pt x="16" y="261"/>
                    <a:pt x="36" y="261"/>
                  </a:cubicBezTo>
                  <a:cubicBezTo>
                    <a:pt x="53" y="261"/>
                    <a:pt x="68" y="249"/>
                    <a:pt x="71" y="232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535"/>
                    <a:pt x="93" y="535"/>
                    <a:pt x="93" y="535"/>
                  </a:cubicBezTo>
                  <a:cubicBezTo>
                    <a:pt x="93" y="541"/>
                    <a:pt x="94" y="546"/>
                    <a:pt x="97" y="551"/>
                  </a:cubicBezTo>
                  <a:cubicBezTo>
                    <a:pt x="117" y="550"/>
                    <a:pt x="139" y="550"/>
                    <a:pt x="161" y="550"/>
                  </a:cubicBezTo>
                  <a:cubicBezTo>
                    <a:pt x="163" y="545"/>
                    <a:pt x="164" y="540"/>
                    <a:pt x="164" y="535"/>
                  </a:cubicBezTo>
                  <a:cubicBezTo>
                    <a:pt x="164" y="317"/>
                    <a:pt x="164" y="317"/>
                    <a:pt x="164" y="317"/>
                  </a:cubicBezTo>
                  <a:cubicBezTo>
                    <a:pt x="173" y="317"/>
                    <a:pt x="173" y="317"/>
                    <a:pt x="173" y="317"/>
                  </a:cubicBezTo>
                  <a:cubicBezTo>
                    <a:pt x="173" y="535"/>
                    <a:pt x="173" y="535"/>
                    <a:pt x="173" y="535"/>
                  </a:cubicBezTo>
                  <a:cubicBezTo>
                    <a:pt x="173" y="540"/>
                    <a:pt x="174" y="545"/>
                    <a:pt x="176" y="550"/>
                  </a:cubicBezTo>
                  <a:cubicBezTo>
                    <a:pt x="199" y="550"/>
                    <a:pt x="220" y="550"/>
                    <a:pt x="240" y="551"/>
                  </a:cubicBezTo>
                  <a:cubicBezTo>
                    <a:pt x="243" y="546"/>
                    <a:pt x="244" y="541"/>
                    <a:pt x="244" y="535"/>
                  </a:cubicBezTo>
                  <a:cubicBezTo>
                    <a:pt x="244" y="94"/>
                    <a:pt x="244" y="94"/>
                    <a:pt x="244" y="94"/>
                  </a:cubicBezTo>
                  <a:cubicBezTo>
                    <a:pt x="266" y="228"/>
                    <a:pt x="266" y="228"/>
                    <a:pt x="266" y="228"/>
                  </a:cubicBezTo>
                  <a:cubicBezTo>
                    <a:pt x="302" y="33"/>
                    <a:pt x="302" y="33"/>
                    <a:pt x="302" y="33"/>
                  </a:cubicBezTo>
                  <a:cubicBezTo>
                    <a:pt x="302" y="30"/>
                    <a:pt x="302" y="30"/>
                    <a:pt x="302" y="30"/>
                  </a:cubicBezTo>
                  <a:cubicBezTo>
                    <a:pt x="299" y="13"/>
                    <a:pt x="284" y="0"/>
                    <a:pt x="267" y="0"/>
                  </a:cubicBezTo>
                </a:path>
              </a:pathLst>
            </a:custGeom>
            <a:solidFill>
              <a:srgbClr val="517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pic>
          <p:nvPicPr>
            <p:cNvPr id="36915" name="Picture 20">
              <a:extLst>
                <a:ext uri="{FF2B5EF4-FFF2-40B4-BE49-F238E27FC236}">
                  <a16:creationId xmlns:a16="http://schemas.microsoft.com/office/drawing/2014/main" id="{CABFD2DA-4619-25B0-5E4B-39A630A7E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337" y="5766456"/>
              <a:ext cx="3683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16" name="Oval 22">
              <a:extLst>
                <a:ext uri="{FF2B5EF4-FFF2-40B4-BE49-F238E27FC236}">
                  <a16:creationId xmlns:a16="http://schemas.microsoft.com/office/drawing/2014/main" id="{9F42A1AA-7572-235C-A120-E8AD0EAA0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6450" y="3755093"/>
              <a:ext cx="547688" cy="547688"/>
            </a:xfrm>
            <a:prstGeom prst="ellipse">
              <a:avLst/>
            </a:prstGeom>
            <a:solidFill>
              <a:srgbClr val="0E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36917" name="Freeform 23">
              <a:extLst>
                <a:ext uri="{FF2B5EF4-FFF2-40B4-BE49-F238E27FC236}">
                  <a16:creationId xmlns:a16="http://schemas.microsoft.com/office/drawing/2014/main" id="{BF4B7ADF-9373-77F5-EC03-079F01C4A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7837" y="4369456"/>
              <a:ext cx="1204913" cy="2038350"/>
            </a:xfrm>
            <a:custGeom>
              <a:avLst/>
              <a:gdLst>
                <a:gd name="T0" fmla="*/ 1202498 w 499"/>
                <a:gd name="T1" fmla="*/ 786393 h 845"/>
                <a:gd name="T2" fmla="*/ 1202498 w 499"/>
                <a:gd name="T3" fmla="*/ 771920 h 845"/>
                <a:gd name="T4" fmla="*/ 1076936 w 499"/>
                <a:gd name="T5" fmla="*/ 106139 h 845"/>
                <a:gd name="T6" fmla="*/ 951374 w 499"/>
                <a:gd name="T7" fmla="*/ 0 h 845"/>
                <a:gd name="T8" fmla="*/ 251124 w 499"/>
                <a:gd name="T9" fmla="*/ 0 h 845"/>
                <a:gd name="T10" fmla="*/ 125562 w 499"/>
                <a:gd name="T11" fmla="*/ 106139 h 845"/>
                <a:gd name="T12" fmla="*/ 0 w 499"/>
                <a:gd name="T13" fmla="*/ 771920 h 845"/>
                <a:gd name="T14" fmla="*/ 0 w 499"/>
                <a:gd name="T15" fmla="*/ 786393 h 845"/>
                <a:gd name="T16" fmla="*/ 0 w 499"/>
                <a:gd name="T17" fmla="*/ 803279 h 845"/>
                <a:gd name="T18" fmla="*/ 127977 w 499"/>
                <a:gd name="T19" fmla="*/ 931128 h 845"/>
                <a:gd name="T20" fmla="*/ 253539 w 499"/>
                <a:gd name="T21" fmla="*/ 827401 h 845"/>
                <a:gd name="T22" fmla="*/ 333222 w 499"/>
                <a:gd name="T23" fmla="*/ 332890 h 845"/>
                <a:gd name="T24" fmla="*/ 330808 w 499"/>
                <a:gd name="T25" fmla="*/ 1910501 h 845"/>
                <a:gd name="T26" fmla="*/ 458785 w 499"/>
                <a:gd name="T27" fmla="*/ 2038350 h 845"/>
                <a:gd name="T28" fmla="*/ 586761 w 499"/>
                <a:gd name="T29" fmla="*/ 1910501 h 845"/>
                <a:gd name="T30" fmla="*/ 586761 w 499"/>
                <a:gd name="T31" fmla="*/ 1128932 h 845"/>
                <a:gd name="T32" fmla="*/ 618152 w 499"/>
                <a:gd name="T33" fmla="*/ 1128932 h 845"/>
                <a:gd name="T34" fmla="*/ 618152 w 499"/>
                <a:gd name="T35" fmla="*/ 1910501 h 845"/>
                <a:gd name="T36" fmla="*/ 743714 w 499"/>
                <a:gd name="T37" fmla="*/ 2038350 h 845"/>
                <a:gd name="T38" fmla="*/ 871691 w 499"/>
                <a:gd name="T39" fmla="*/ 1910501 h 845"/>
                <a:gd name="T40" fmla="*/ 871691 w 499"/>
                <a:gd name="T41" fmla="*/ 332890 h 845"/>
                <a:gd name="T42" fmla="*/ 951374 w 499"/>
                <a:gd name="T43" fmla="*/ 827401 h 845"/>
                <a:gd name="T44" fmla="*/ 1076936 w 499"/>
                <a:gd name="T45" fmla="*/ 931128 h 845"/>
                <a:gd name="T46" fmla="*/ 1204913 w 499"/>
                <a:gd name="T47" fmla="*/ 803279 h 845"/>
                <a:gd name="T48" fmla="*/ 1202498 w 499"/>
                <a:gd name="T49" fmla="*/ 786393 h 8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99" h="845">
                  <a:moveTo>
                    <a:pt x="498" y="326"/>
                  </a:moveTo>
                  <a:cubicBezTo>
                    <a:pt x="499" y="324"/>
                    <a:pt x="499" y="322"/>
                    <a:pt x="498" y="320"/>
                  </a:cubicBezTo>
                  <a:cubicBezTo>
                    <a:pt x="446" y="44"/>
                    <a:pt x="446" y="44"/>
                    <a:pt x="446" y="44"/>
                  </a:cubicBezTo>
                  <a:cubicBezTo>
                    <a:pt x="442" y="18"/>
                    <a:pt x="420" y="0"/>
                    <a:pt x="39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78" y="0"/>
                    <a:pt x="56" y="18"/>
                    <a:pt x="52" y="44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2"/>
                    <a:pt x="0" y="324"/>
                    <a:pt x="0" y="326"/>
                  </a:cubicBezTo>
                  <a:cubicBezTo>
                    <a:pt x="0" y="329"/>
                    <a:pt x="0" y="331"/>
                    <a:pt x="0" y="333"/>
                  </a:cubicBezTo>
                  <a:cubicBezTo>
                    <a:pt x="0" y="363"/>
                    <a:pt x="24" y="386"/>
                    <a:pt x="53" y="386"/>
                  </a:cubicBezTo>
                  <a:cubicBezTo>
                    <a:pt x="78" y="386"/>
                    <a:pt x="100" y="368"/>
                    <a:pt x="105" y="343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7" y="792"/>
                    <a:pt x="137" y="792"/>
                    <a:pt x="137" y="792"/>
                  </a:cubicBezTo>
                  <a:cubicBezTo>
                    <a:pt x="137" y="821"/>
                    <a:pt x="161" y="845"/>
                    <a:pt x="190" y="845"/>
                  </a:cubicBezTo>
                  <a:cubicBezTo>
                    <a:pt x="219" y="845"/>
                    <a:pt x="243" y="821"/>
                    <a:pt x="243" y="792"/>
                  </a:cubicBezTo>
                  <a:cubicBezTo>
                    <a:pt x="243" y="468"/>
                    <a:pt x="243" y="468"/>
                    <a:pt x="243" y="468"/>
                  </a:cubicBezTo>
                  <a:cubicBezTo>
                    <a:pt x="256" y="468"/>
                    <a:pt x="256" y="468"/>
                    <a:pt x="256" y="468"/>
                  </a:cubicBezTo>
                  <a:cubicBezTo>
                    <a:pt x="256" y="792"/>
                    <a:pt x="256" y="792"/>
                    <a:pt x="256" y="792"/>
                  </a:cubicBezTo>
                  <a:cubicBezTo>
                    <a:pt x="256" y="821"/>
                    <a:pt x="279" y="845"/>
                    <a:pt x="308" y="845"/>
                  </a:cubicBezTo>
                  <a:cubicBezTo>
                    <a:pt x="338" y="845"/>
                    <a:pt x="361" y="821"/>
                    <a:pt x="361" y="792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94" y="343"/>
                    <a:pt x="394" y="343"/>
                    <a:pt x="394" y="343"/>
                  </a:cubicBezTo>
                  <a:cubicBezTo>
                    <a:pt x="398" y="368"/>
                    <a:pt x="420" y="386"/>
                    <a:pt x="446" y="386"/>
                  </a:cubicBezTo>
                  <a:cubicBezTo>
                    <a:pt x="475" y="386"/>
                    <a:pt x="499" y="363"/>
                    <a:pt x="499" y="333"/>
                  </a:cubicBezTo>
                  <a:cubicBezTo>
                    <a:pt x="499" y="331"/>
                    <a:pt x="498" y="329"/>
                    <a:pt x="498" y="326"/>
                  </a:cubicBezTo>
                </a:path>
              </a:pathLst>
            </a:custGeom>
            <a:solidFill>
              <a:srgbClr val="0E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36918" name="Oval 26">
              <a:extLst>
                <a:ext uri="{FF2B5EF4-FFF2-40B4-BE49-F238E27FC236}">
                  <a16:creationId xmlns:a16="http://schemas.microsoft.com/office/drawing/2014/main" id="{AAA695A5-D6CF-70C0-95B4-B5F2A847A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9475" y="3755093"/>
              <a:ext cx="544513" cy="547688"/>
            </a:xfrm>
            <a:prstGeom prst="ellipse">
              <a:avLst/>
            </a:prstGeom>
            <a:solidFill>
              <a:srgbClr val="0E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l-PL" altLang="pl-PL">
                <a:latin typeface="Montserrat" pitchFamily="2" charset="-18"/>
              </a:endParaRPr>
            </a:p>
          </p:txBody>
        </p:sp>
        <p:sp>
          <p:nvSpPr>
            <p:cNvPr id="36919" name="Freeform 27">
              <a:extLst>
                <a:ext uri="{FF2B5EF4-FFF2-40B4-BE49-F238E27FC236}">
                  <a16:creationId xmlns:a16="http://schemas.microsoft.com/office/drawing/2014/main" id="{19E3EE6F-CB55-D308-110D-B35307B7E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687" y="4369456"/>
              <a:ext cx="1206500" cy="2038350"/>
            </a:xfrm>
            <a:custGeom>
              <a:avLst/>
              <a:gdLst>
                <a:gd name="T0" fmla="*/ 1204087 w 500"/>
                <a:gd name="T1" fmla="*/ 786393 h 845"/>
                <a:gd name="T2" fmla="*/ 1204087 w 500"/>
                <a:gd name="T3" fmla="*/ 771920 h 845"/>
                <a:gd name="T4" fmla="*/ 1078611 w 500"/>
                <a:gd name="T5" fmla="*/ 106139 h 845"/>
                <a:gd name="T6" fmla="*/ 953135 w 500"/>
                <a:gd name="T7" fmla="*/ 0 h 845"/>
                <a:gd name="T8" fmla="*/ 253365 w 500"/>
                <a:gd name="T9" fmla="*/ 0 h 845"/>
                <a:gd name="T10" fmla="*/ 127889 w 500"/>
                <a:gd name="T11" fmla="*/ 106139 h 845"/>
                <a:gd name="T12" fmla="*/ 2413 w 500"/>
                <a:gd name="T13" fmla="*/ 771920 h 845"/>
                <a:gd name="T14" fmla="*/ 2413 w 500"/>
                <a:gd name="T15" fmla="*/ 786393 h 845"/>
                <a:gd name="T16" fmla="*/ 2413 w 500"/>
                <a:gd name="T17" fmla="*/ 803279 h 845"/>
                <a:gd name="T18" fmla="*/ 127889 w 500"/>
                <a:gd name="T19" fmla="*/ 931128 h 845"/>
                <a:gd name="T20" fmla="*/ 253365 w 500"/>
                <a:gd name="T21" fmla="*/ 827401 h 845"/>
                <a:gd name="T22" fmla="*/ 332994 w 500"/>
                <a:gd name="T23" fmla="*/ 332890 h 845"/>
                <a:gd name="T24" fmla="*/ 332994 w 500"/>
                <a:gd name="T25" fmla="*/ 1910501 h 845"/>
                <a:gd name="T26" fmla="*/ 460883 w 500"/>
                <a:gd name="T27" fmla="*/ 2038350 h 845"/>
                <a:gd name="T28" fmla="*/ 588772 w 500"/>
                <a:gd name="T29" fmla="*/ 1910501 h 845"/>
                <a:gd name="T30" fmla="*/ 588772 w 500"/>
                <a:gd name="T31" fmla="*/ 1128932 h 845"/>
                <a:gd name="T32" fmla="*/ 617728 w 500"/>
                <a:gd name="T33" fmla="*/ 1128932 h 845"/>
                <a:gd name="T34" fmla="*/ 617728 w 500"/>
                <a:gd name="T35" fmla="*/ 1910501 h 845"/>
                <a:gd name="T36" fmla="*/ 745617 w 500"/>
                <a:gd name="T37" fmla="*/ 2038350 h 845"/>
                <a:gd name="T38" fmla="*/ 873506 w 500"/>
                <a:gd name="T39" fmla="*/ 1910501 h 845"/>
                <a:gd name="T40" fmla="*/ 873506 w 500"/>
                <a:gd name="T41" fmla="*/ 332890 h 845"/>
                <a:gd name="T42" fmla="*/ 950722 w 500"/>
                <a:gd name="T43" fmla="*/ 827401 h 845"/>
                <a:gd name="T44" fmla="*/ 1076198 w 500"/>
                <a:gd name="T45" fmla="*/ 931128 h 845"/>
                <a:gd name="T46" fmla="*/ 1204087 w 500"/>
                <a:gd name="T47" fmla="*/ 803279 h 845"/>
                <a:gd name="T48" fmla="*/ 1204087 w 500"/>
                <a:gd name="T49" fmla="*/ 786393 h 8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00" h="845">
                  <a:moveTo>
                    <a:pt x="499" y="326"/>
                  </a:moveTo>
                  <a:cubicBezTo>
                    <a:pt x="499" y="324"/>
                    <a:pt x="500" y="322"/>
                    <a:pt x="499" y="320"/>
                  </a:cubicBezTo>
                  <a:cubicBezTo>
                    <a:pt x="447" y="44"/>
                    <a:pt x="447" y="44"/>
                    <a:pt x="447" y="44"/>
                  </a:cubicBezTo>
                  <a:cubicBezTo>
                    <a:pt x="443" y="18"/>
                    <a:pt x="421" y="0"/>
                    <a:pt x="39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9" y="0"/>
                    <a:pt x="57" y="18"/>
                    <a:pt x="53" y="44"/>
                  </a:cubicBezTo>
                  <a:cubicBezTo>
                    <a:pt x="1" y="320"/>
                    <a:pt x="1" y="320"/>
                    <a:pt x="1" y="320"/>
                  </a:cubicBezTo>
                  <a:cubicBezTo>
                    <a:pt x="0" y="322"/>
                    <a:pt x="0" y="324"/>
                    <a:pt x="1" y="326"/>
                  </a:cubicBezTo>
                  <a:cubicBezTo>
                    <a:pt x="1" y="329"/>
                    <a:pt x="1" y="331"/>
                    <a:pt x="1" y="333"/>
                  </a:cubicBezTo>
                  <a:cubicBezTo>
                    <a:pt x="1" y="363"/>
                    <a:pt x="24" y="386"/>
                    <a:pt x="53" y="386"/>
                  </a:cubicBezTo>
                  <a:cubicBezTo>
                    <a:pt x="79" y="386"/>
                    <a:pt x="101" y="368"/>
                    <a:pt x="105" y="343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8" y="792"/>
                    <a:pt x="138" y="792"/>
                    <a:pt x="138" y="792"/>
                  </a:cubicBezTo>
                  <a:cubicBezTo>
                    <a:pt x="138" y="821"/>
                    <a:pt x="162" y="845"/>
                    <a:pt x="191" y="845"/>
                  </a:cubicBezTo>
                  <a:cubicBezTo>
                    <a:pt x="220" y="845"/>
                    <a:pt x="244" y="821"/>
                    <a:pt x="244" y="792"/>
                  </a:cubicBezTo>
                  <a:cubicBezTo>
                    <a:pt x="244" y="468"/>
                    <a:pt x="244" y="468"/>
                    <a:pt x="244" y="468"/>
                  </a:cubicBezTo>
                  <a:cubicBezTo>
                    <a:pt x="256" y="468"/>
                    <a:pt x="256" y="468"/>
                    <a:pt x="256" y="468"/>
                  </a:cubicBezTo>
                  <a:cubicBezTo>
                    <a:pt x="256" y="792"/>
                    <a:pt x="256" y="792"/>
                    <a:pt x="256" y="792"/>
                  </a:cubicBezTo>
                  <a:cubicBezTo>
                    <a:pt x="256" y="821"/>
                    <a:pt x="280" y="845"/>
                    <a:pt x="309" y="845"/>
                  </a:cubicBezTo>
                  <a:cubicBezTo>
                    <a:pt x="338" y="845"/>
                    <a:pt x="362" y="821"/>
                    <a:pt x="362" y="792"/>
                  </a:cubicBezTo>
                  <a:cubicBezTo>
                    <a:pt x="362" y="138"/>
                    <a:pt x="362" y="138"/>
                    <a:pt x="362" y="138"/>
                  </a:cubicBezTo>
                  <a:cubicBezTo>
                    <a:pt x="394" y="343"/>
                    <a:pt x="394" y="343"/>
                    <a:pt x="394" y="343"/>
                  </a:cubicBezTo>
                  <a:cubicBezTo>
                    <a:pt x="399" y="368"/>
                    <a:pt x="421" y="386"/>
                    <a:pt x="446" y="386"/>
                  </a:cubicBezTo>
                  <a:cubicBezTo>
                    <a:pt x="476" y="386"/>
                    <a:pt x="499" y="363"/>
                    <a:pt x="499" y="333"/>
                  </a:cubicBezTo>
                  <a:cubicBezTo>
                    <a:pt x="499" y="331"/>
                    <a:pt x="499" y="329"/>
                    <a:pt x="499" y="326"/>
                  </a:cubicBezTo>
                </a:path>
              </a:pathLst>
            </a:custGeom>
            <a:solidFill>
              <a:srgbClr val="0E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FFD58D-F99A-A581-39C3-AABFDCCD3E0B}"/>
              </a:ext>
            </a:extLst>
          </p:cNvPr>
          <p:cNvGrpSpPr>
            <a:grpSpLocks/>
          </p:cNvGrpSpPr>
          <p:nvPr/>
        </p:nvGrpSpPr>
        <p:grpSpPr bwMode="auto">
          <a:xfrm>
            <a:off x="7878763" y="3908341"/>
            <a:ext cx="3330575" cy="2397125"/>
            <a:chOff x="5410480" y="859866"/>
            <a:chExt cx="5545138" cy="4592638"/>
          </a:xfrm>
        </p:grpSpPr>
        <p:sp>
          <p:nvSpPr>
            <p:cNvPr id="36890" name="Freeform 31">
              <a:extLst>
                <a:ext uri="{FF2B5EF4-FFF2-40B4-BE49-F238E27FC236}">
                  <a16:creationId xmlns:a16="http://schemas.microsoft.com/office/drawing/2014/main" id="{C4C02CF1-42BC-0E23-00BB-47688E7B7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555" y="945591"/>
              <a:ext cx="3040063" cy="958850"/>
            </a:xfrm>
            <a:custGeom>
              <a:avLst/>
              <a:gdLst>
                <a:gd name="T0" fmla="*/ 3040063 w 1915"/>
                <a:gd name="T1" fmla="*/ 890588 h 604"/>
                <a:gd name="T2" fmla="*/ 3030538 w 1915"/>
                <a:gd name="T3" fmla="*/ 0 h 604"/>
                <a:gd name="T4" fmla="*/ 0 w 1915"/>
                <a:gd name="T5" fmla="*/ 68263 h 604"/>
                <a:gd name="T6" fmla="*/ 12700 w 1915"/>
                <a:gd name="T7" fmla="*/ 958850 h 604"/>
                <a:gd name="T8" fmla="*/ 3040063 w 1915"/>
                <a:gd name="T9" fmla="*/ 890588 h 6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5" h="604">
                  <a:moveTo>
                    <a:pt x="1915" y="561"/>
                  </a:moveTo>
                  <a:lnTo>
                    <a:pt x="1909" y="0"/>
                  </a:lnTo>
                  <a:lnTo>
                    <a:pt x="0" y="43"/>
                  </a:lnTo>
                  <a:lnTo>
                    <a:pt x="8" y="604"/>
                  </a:lnTo>
                  <a:lnTo>
                    <a:pt x="1915" y="56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36891" name="Freeform 32">
              <a:extLst>
                <a:ext uri="{FF2B5EF4-FFF2-40B4-BE49-F238E27FC236}">
                  <a16:creationId xmlns:a16="http://schemas.microsoft.com/office/drawing/2014/main" id="{DB04983C-1486-B485-2ED8-CC7FC930D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393" y="1274204"/>
              <a:ext cx="323850" cy="906463"/>
            </a:xfrm>
            <a:custGeom>
              <a:avLst/>
              <a:gdLst>
                <a:gd name="T0" fmla="*/ 120840 w 134"/>
                <a:gd name="T1" fmla="*/ 901641 h 376"/>
                <a:gd name="T2" fmla="*/ 120840 w 134"/>
                <a:gd name="T3" fmla="*/ 901641 h 376"/>
                <a:gd name="T4" fmla="*/ 4834 w 134"/>
                <a:gd name="T5" fmla="*/ 769047 h 376"/>
                <a:gd name="T6" fmla="*/ 70087 w 134"/>
                <a:gd name="T7" fmla="*/ 120540 h 376"/>
                <a:gd name="T8" fmla="*/ 203010 w 134"/>
                <a:gd name="T9" fmla="*/ 4822 h 376"/>
                <a:gd name="T10" fmla="*/ 319016 w 134"/>
                <a:gd name="T11" fmla="*/ 137416 h 376"/>
                <a:gd name="T12" fmla="*/ 253763 w 134"/>
                <a:gd name="T13" fmla="*/ 785923 h 376"/>
                <a:gd name="T14" fmla="*/ 120840 w 134"/>
                <a:gd name="T15" fmla="*/ 901641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376">
                  <a:moveTo>
                    <a:pt x="50" y="374"/>
                  </a:moveTo>
                  <a:cubicBezTo>
                    <a:pt x="50" y="374"/>
                    <a:pt x="50" y="374"/>
                    <a:pt x="50" y="374"/>
                  </a:cubicBezTo>
                  <a:cubicBezTo>
                    <a:pt x="22" y="372"/>
                    <a:pt x="0" y="347"/>
                    <a:pt x="2" y="319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2" y="22"/>
                    <a:pt x="56" y="0"/>
                    <a:pt x="84" y="2"/>
                  </a:cubicBezTo>
                  <a:cubicBezTo>
                    <a:pt x="112" y="4"/>
                    <a:pt x="134" y="29"/>
                    <a:pt x="132" y="57"/>
                  </a:cubicBezTo>
                  <a:cubicBezTo>
                    <a:pt x="105" y="326"/>
                    <a:pt x="105" y="326"/>
                    <a:pt x="105" y="326"/>
                  </a:cubicBezTo>
                  <a:cubicBezTo>
                    <a:pt x="103" y="354"/>
                    <a:pt x="79" y="376"/>
                    <a:pt x="50" y="374"/>
                  </a:cubicBezTo>
                  <a:close/>
                </a:path>
              </a:pathLst>
            </a:custGeom>
            <a:solidFill>
              <a:srgbClr val="D4B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36892" name="Freeform 33">
              <a:extLst>
                <a:ext uri="{FF2B5EF4-FFF2-40B4-BE49-F238E27FC236}">
                  <a16:creationId xmlns:a16="http://schemas.microsoft.com/office/drawing/2014/main" id="{0B2AA61E-8946-E9C4-4661-A30074B93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9505" y="1237691"/>
              <a:ext cx="295275" cy="912813"/>
            </a:xfrm>
            <a:custGeom>
              <a:avLst/>
              <a:gdLst>
                <a:gd name="T0" fmla="*/ 179101 w 122"/>
                <a:gd name="T1" fmla="*/ 905568 h 378"/>
                <a:gd name="T2" fmla="*/ 179101 w 122"/>
                <a:gd name="T3" fmla="*/ 905568 h 378"/>
                <a:gd name="T4" fmla="*/ 43565 w 122"/>
                <a:gd name="T5" fmla="*/ 794485 h 378"/>
                <a:gd name="T6" fmla="*/ 2420 w 122"/>
                <a:gd name="T7" fmla="*/ 142476 h 378"/>
                <a:gd name="T8" fmla="*/ 116174 w 122"/>
                <a:gd name="T9" fmla="*/ 7245 h 378"/>
                <a:gd name="T10" fmla="*/ 251710 w 122"/>
                <a:gd name="T11" fmla="*/ 118328 h 378"/>
                <a:gd name="T12" fmla="*/ 292855 w 122"/>
                <a:gd name="T13" fmla="*/ 770337 h 378"/>
                <a:gd name="T14" fmla="*/ 179101 w 122"/>
                <a:gd name="T15" fmla="*/ 905568 h 3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378">
                  <a:moveTo>
                    <a:pt x="74" y="375"/>
                  </a:moveTo>
                  <a:cubicBezTo>
                    <a:pt x="74" y="375"/>
                    <a:pt x="74" y="375"/>
                    <a:pt x="74" y="375"/>
                  </a:cubicBezTo>
                  <a:cubicBezTo>
                    <a:pt x="46" y="378"/>
                    <a:pt x="20" y="357"/>
                    <a:pt x="18" y="32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31"/>
                    <a:pt x="20" y="5"/>
                    <a:pt x="48" y="3"/>
                  </a:cubicBezTo>
                  <a:cubicBezTo>
                    <a:pt x="76" y="0"/>
                    <a:pt x="101" y="21"/>
                    <a:pt x="104" y="49"/>
                  </a:cubicBezTo>
                  <a:cubicBezTo>
                    <a:pt x="121" y="319"/>
                    <a:pt x="121" y="319"/>
                    <a:pt x="121" y="319"/>
                  </a:cubicBezTo>
                  <a:cubicBezTo>
                    <a:pt x="122" y="348"/>
                    <a:pt x="102" y="373"/>
                    <a:pt x="74" y="375"/>
                  </a:cubicBezTo>
                  <a:close/>
                </a:path>
              </a:pathLst>
            </a:custGeom>
            <a:solidFill>
              <a:srgbClr val="D4B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36893" name="Freeform 34">
              <a:extLst>
                <a:ext uri="{FF2B5EF4-FFF2-40B4-BE49-F238E27FC236}">
                  <a16:creationId xmlns:a16="http://schemas.microsoft.com/office/drawing/2014/main" id="{D867BCC2-05C6-07CB-42C9-AA334EB73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630" y="1021791"/>
              <a:ext cx="1193800" cy="896938"/>
            </a:xfrm>
            <a:custGeom>
              <a:avLst/>
              <a:gdLst>
                <a:gd name="T0" fmla="*/ 1193800 w 752"/>
                <a:gd name="T1" fmla="*/ 274638 h 565"/>
                <a:gd name="T2" fmla="*/ 436563 w 752"/>
                <a:gd name="T3" fmla="*/ 0 h 565"/>
                <a:gd name="T4" fmla="*/ 0 w 752"/>
                <a:gd name="T5" fmla="*/ 476250 h 565"/>
                <a:gd name="T6" fmla="*/ 14288 w 752"/>
                <a:gd name="T7" fmla="*/ 896938 h 565"/>
                <a:gd name="T8" fmla="*/ 1035050 w 752"/>
                <a:gd name="T9" fmla="*/ 671513 h 565"/>
                <a:gd name="T10" fmla="*/ 1193800 w 752"/>
                <a:gd name="T11" fmla="*/ 274638 h 5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2" h="565">
                  <a:moveTo>
                    <a:pt x="752" y="173"/>
                  </a:moveTo>
                  <a:lnTo>
                    <a:pt x="275" y="0"/>
                  </a:lnTo>
                  <a:lnTo>
                    <a:pt x="0" y="300"/>
                  </a:lnTo>
                  <a:lnTo>
                    <a:pt x="9" y="565"/>
                  </a:lnTo>
                  <a:lnTo>
                    <a:pt x="652" y="423"/>
                  </a:lnTo>
                  <a:lnTo>
                    <a:pt x="752" y="173"/>
                  </a:lnTo>
                  <a:close/>
                </a:path>
              </a:pathLst>
            </a:custGeom>
            <a:solidFill>
              <a:srgbClr val="D4B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36894" name="Freeform 35">
              <a:extLst>
                <a:ext uri="{FF2B5EF4-FFF2-40B4-BE49-F238E27FC236}">
                  <a16:creationId xmlns:a16="http://schemas.microsoft.com/office/drawing/2014/main" id="{0451793C-C674-8D70-DAD7-1C445E417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480" y="1166254"/>
              <a:ext cx="493713" cy="896938"/>
            </a:xfrm>
            <a:custGeom>
              <a:avLst/>
              <a:gdLst>
                <a:gd name="T0" fmla="*/ 399787 w 205"/>
                <a:gd name="T1" fmla="*/ 872827 h 372"/>
                <a:gd name="T2" fmla="*/ 399787 w 205"/>
                <a:gd name="T3" fmla="*/ 872827 h 372"/>
                <a:gd name="T4" fmla="*/ 238427 w 205"/>
                <a:gd name="T5" fmla="*/ 802904 h 372"/>
                <a:gd name="T6" fmla="*/ 24084 w 205"/>
                <a:gd name="T7" fmla="*/ 185657 h 372"/>
                <a:gd name="T8" fmla="*/ 93926 w 205"/>
                <a:gd name="T9" fmla="*/ 26522 h 372"/>
                <a:gd name="T10" fmla="*/ 255286 w 205"/>
                <a:gd name="T11" fmla="*/ 96445 h 372"/>
                <a:gd name="T12" fmla="*/ 469629 w 205"/>
                <a:gd name="T13" fmla="*/ 713693 h 372"/>
                <a:gd name="T14" fmla="*/ 399787 w 205"/>
                <a:gd name="T15" fmla="*/ 872827 h 3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5" h="372">
                  <a:moveTo>
                    <a:pt x="166" y="362"/>
                  </a:moveTo>
                  <a:cubicBezTo>
                    <a:pt x="166" y="362"/>
                    <a:pt x="166" y="362"/>
                    <a:pt x="166" y="362"/>
                  </a:cubicBezTo>
                  <a:cubicBezTo>
                    <a:pt x="139" y="372"/>
                    <a:pt x="108" y="359"/>
                    <a:pt x="99" y="33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0" y="51"/>
                    <a:pt x="13" y="21"/>
                    <a:pt x="39" y="11"/>
                  </a:cubicBezTo>
                  <a:cubicBezTo>
                    <a:pt x="66" y="0"/>
                    <a:pt x="96" y="14"/>
                    <a:pt x="106" y="40"/>
                  </a:cubicBezTo>
                  <a:cubicBezTo>
                    <a:pt x="195" y="296"/>
                    <a:pt x="195" y="296"/>
                    <a:pt x="195" y="296"/>
                  </a:cubicBezTo>
                  <a:cubicBezTo>
                    <a:pt x="205" y="322"/>
                    <a:pt x="192" y="352"/>
                    <a:pt x="166" y="362"/>
                  </a:cubicBezTo>
                  <a:close/>
                </a:path>
              </a:pathLst>
            </a:custGeom>
            <a:solidFill>
              <a:srgbClr val="D4B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36895" name="Freeform 36">
              <a:extLst>
                <a:ext uri="{FF2B5EF4-FFF2-40B4-BE49-F238E27FC236}">
                  <a16:creationId xmlns:a16="http://schemas.microsoft.com/office/drawing/2014/main" id="{F7673B52-CCC3-C9BD-49D7-F63416F90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905" y="859866"/>
              <a:ext cx="1041400" cy="588963"/>
            </a:xfrm>
            <a:custGeom>
              <a:avLst/>
              <a:gdLst>
                <a:gd name="T0" fmla="*/ 1031757 w 432"/>
                <a:gd name="T1" fmla="*/ 461033 h 244"/>
                <a:gd name="T2" fmla="*/ 1031757 w 432"/>
                <a:gd name="T3" fmla="*/ 461033 h 244"/>
                <a:gd name="T4" fmla="*/ 887119 w 432"/>
                <a:gd name="T5" fmla="*/ 564825 h 244"/>
                <a:gd name="T6" fmla="*/ 113300 w 432"/>
                <a:gd name="T7" fmla="*/ 255861 h 244"/>
                <a:gd name="T8" fmla="*/ 12053 w 432"/>
                <a:gd name="T9" fmla="*/ 111034 h 244"/>
                <a:gd name="T10" fmla="*/ 154281 w 432"/>
                <a:gd name="T11" fmla="*/ 9655 h 244"/>
                <a:gd name="T12" fmla="*/ 928100 w 432"/>
                <a:gd name="T13" fmla="*/ 318619 h 244"/>
                <a:gd name="T14" fmla="*/ 1031757 w 432"/>
                <a:gd name="T15" fmla="*/ 461033 h 2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2" h="244">
                  <a:moveTo>
                    <a:pt x="428" y="191"/>
                  </a:moveTo>
                  <a:cubicBezTo>
                    <a:pt x="428" y="191"/>
                    <a:pt x="428" y="191"/>
                    <a:pt x="428" y="191"/>
                  </a:cubicBezTo>
                  <a:cubicBezTo>
                    <a:pt x="423" y="219"/>
                    <a:pt x="394" y="244"/>
                    <a:pt x="368" y="234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21" y="96"/>
                    <a:pt x="0" y="74"/>
                    <a:pt x="5" y="46"/>
                  </a:cubicBezTo>
                  <a:cubicBezTo>
                    <a:pt x="10" y="18"/>
                    <a:pt x="36" y="0"/>
                    <a:pt x="64" y="4"/>
                  </a:cubicBezTo>
                  <a:cubicBezTo>
                    <a:pt x="385" y="132"/>
                    <a:pt x="385" y="132"/>
                    <a:pt x="385" y="132"/>
                  </a:cubicBezTo>
                  <a:cubicBezTo>
                    <a:pt x="412" y="142"/>
                    <a:pt x="432" y="163"/>
                    <a:pt x="428" y="191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36896" name="Freeform 37">
              <a:extLst>
                <a:ext uri="{FF2B5EF4-FFF2-40B4-BE49-F238E27FC236}">
                  <a16:creationId xmlns:a16="http://schemas.microsoft.com/office/drawing/2014/main" id="{8E479198-CEE2-7E6C-B5CF-C93494F19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505" y="859866"/>
              <a:ext cx="671513" cy="647700"/>
            </a:xfrm>
            <a:custGeom>
              <a:avLst/>
              <a:gdLst>
                <a:gd name="T0" fmla="*/ 45895 w 278"/>
                <a:gd name="T1" fmla="*/ 587505 h 269"/>
                <a:gd name="T2" fmla="*/ 45895 w 278"/>
                <a:gd name="T3" fmla="*/ 587505 h 269"/>
                <a:gd name="T4" fmla="*/ 57972 w 278"/>
                <a:gd name="T5" fmla="*/ 414143 h 269"/>
                <a:gd name="T6" fmla="*/ 449286 w 278"/>
                <a:gd name="T7" fmla="*/ 48156 h 269"/>
                <a:gd name="T8" fmla="*/ 625618 w 278"/>
                <a:gd name="T9" fmla="*/ 60195 h 269"/>
                <a:gd name="T10" fmla="*/ 613541 w 278"/>
                <a:gd name="T11" fmla="*/ 233557 h 269"/>
                <a:gd name="T12" fmla="*/ 222227 w 278"/>
                <a:gd name="T13" fmla="*/ 599544 h 269"/>
                <a:gd name="T14" fmla="*/ 45895 w 278"/>
                <a:gd name="T15" fmla="*/ 587505 h 2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8" h="269">
                  <a:moveTo>
                    <a:pt x="19" y="244"/>
                  </a:moveTo>
                  <a:cubicBezTo>
                    <a:pt x="19" y="244"/>
                    <a:pt x="19" y="244"/>
                    <a:pt x="19" y="244"/>
                  </a:cubicBezTo>
                  <a:cubicBezTo>
                    <a:pt x="0" y="223"/>
                    <a:pt x="3" y="191"/>
                    <a:pt x="24" y="172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207" y="0"/>
                    <a:pt x="241" y="3"/>
                    <a:pt x="259" y="25"/>
                  </a:cubicBezTo>
                  <a:cubicBezTo>
                    <a:pt x="278" y="46"/>
                    <a:pt x="276" y="79"/>
                    <a:pt x="254" y="97"/>
                  </a:cubicBezTo>
                  <a:cubicBezTo>
                    <a:pt x="92" y="249"/>
                    <a:pt x="92" y="249"/>
                    <a:pt x="92" y="249"/>
                  </a:cubicBezTo>
                  <a:cubicBezTo>
                    <a:pt x="71" y="269"/>
                    <a:pt x="38" y="266"/>
                    <a:pt x="19" y="244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36897" name="Freeform 38">
              <a:extLst>
                <a:ext uri="{FF2B5EF4-FFF2-40B4-BE49-F238E27FC236}">
                  <a16:creationId xmlns:a16="http://schemas.microsoft.com/office/drawing/2014/main" id="{FBFDAE47-E3C3-17AD-7A58-5E5D0D07A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7218" y="1251979"/>
              <a:ext cx="401638" cy="908050"/>
            </a:xfrm>
            <a:custGeom>
              <a:avLst/>
              <a:gdLst>
                <a:gd name="T0" fmla="*/ 113036 w 167"/>
                <a:gd name="T1" fmla="*/ 898390 h 376"/>
                <a:gd name="T2" fmla="*/ 113036 w 167"/>
                <a:gd name="T3" fmla="*/ 898390 h 376"/>
                <a:gd name="T4" fmla="*/ 14430 w 167"/>
                <a:gd name="T5" fmla="*/ 753488 h 376"/>
                <a:gd name="T6" fmla="*/ 146706 w 167"/>
                <a:gd name="T7" fmla="*/ 113506 h 376"/>
                <a:gd name="T8" fmla="*/ 291007 w 167"/>
                <a:gd name="T9" fmla="*/ 12075 h 376"/>
                <a:gd name="T10" fmla="*/ 392018 w 167"/>
                <a:gd name="T11" fmla="*/ 156977 h 376"/>
                <a:gd name="T12" fmla="*/ 257337 w 167"/>
                <a:gd name="T13" fmla="*/ 796959 h 376"/>
                <a:gd name="T14" fmla="*/ 113036 w 167"/>
                <a:gd name="T15" fmla="*/ 898390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7" h="376">
                  <a:moveTo>
                    <a:pt x="47" y="372"/>
                  </a:moveTo>
                  <a:cubicBezTo>
                    <a:pt x="47" y="372"/>
                    <a:pt x="47" y="372"/>
                    <a:pt x="47" y="372"/>
                  </a:cubicBezTo>
                  <a:cubicBezTo>
                    <a:pt x="20" y="367"/>
                    <a:pt x="0" y="339"/>
                    <a:pt x="6" y="312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7" y="19"/>
                    <a:pt x="93" y="0"/>
                    <a:pt x="121" y="5"/>
                  </a:cubicBezTo>
                  <a:cubicBezTo>
                    <a:pt x="149" y="10"/>
                    <a:pt x="167" y="37"/>
                    <a:pt x="163" y="65"/>
                  </a:cubicBezTo>
                  <a:cubicBezTo>
                    <a:pt x="107" y="330"/>
                    <a:pt x="107" y="330"/>
                    <a:pt x="107" y="330"/>
                  </a:cubicBezTo>
                  <a:cubicBezTo>
                    <a:pt x="101" y="357"/>
                    <a:pt x="75" y="376"/>
                    <a:pt x="47" y="372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36898" name="Freeform 39">
              <a:extLst>
                <a:ext uri="{FF2B5EF4-FFF2-40B4-BE49-F238E27FC236}">
                  <a16:creationId xmlns:a16="http://schemas.microsoft.com/office/drawing/2014/main" id="{D05098FF-F480-6D10-E439-25065E8A4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705" y="944004"/>
              <a:ext cx="906463" cy="906463"/>
            </a:xfrm>
            <a:custGeom>
              <a:avLst/>
              <a:gdLst>
                <a:gd name="T0" fmla="*/ 0 w 376"/>
                <a:gd name="T1" fmla="*/ 310994 h 376"/>
                <a:gd name="T2" fmla="*/ 376086 w 376"/>
                <a:gd name="T3" fmla="*/ 679847 h 376"/>
                <a:gd name="T4" fmla="*/ 906463 w 376"/>
                <a:gd name="T5" fmla="*/ 648507 h 376"/>
                <a:gd name="T6" fmla="*/ 679847 w 376"/>
                <a:gd name="T7" fmla="*/ 219383 h 376"/>
                <a:gd name="T8" fmla="*/ 0 w 376"/>
                <a:gd name="T9" fmla="*/ 310994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6" h="376">
                  <a:moveTo>
                    <a:pt x="0" y="129"/>
                  </a:moveTo>
                  <a:cubicBezTo>
                    <a:pt x="47" y="140"/>
                    <a:pt x="236" y="189"/>
                    <a:pt x="156" y="282"/>
                  </a:cubicBezTo>
                  <a:cubicBezTo>
                    <a:pt x="76" y="376"/>
                    <a:pt x="376" y="269"/>
                    <a:pt x="376" y="269"/>
                  </a:cubicBezTo>
                  <a:cubicBezTo>
                    <a:pt x="282" y="91"/>
                    <a:pt x="282" y="91"/>
                    <a:pt x="282" y="91"/>
                  </a:cubicBezTo>
                  <a:cubicBezTo>
                    <a:pt x="282" y="91"/>
                    <a:pt x="116" y="0"/>
                    <a:pt x="0" y="129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36899" name="Freeform 40">
              <a:extLst>
                <a:ext uri="{FF2B5EF4-FFF2-40B4-BE49-F238E27FC236}">
                  <a16:creationId xmlns:a16="http://schemas.microsoft.com/office/drawing/2014/main" id="{E1F49824-4049-8F7C-6522-6E36A92B3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205" y="1161491"/>
              <a:ext cx="481013" cy="633413"/>
            </a:xfrm>
            <a:custGeom>
              <a:avLst/>
              <a:gdLst>
                <a:gd name="T0" fmla="*/ 0 w 303"/>
                <a:gd name="T1" fmla="*/ 4763 h 399"/>
                <a:gd name="T2" fmla="*/ 88900 w 303"/>
                <a:gd name="T3" fmla="*/ 631825 h 399"/>
                <a:gd name="T4" fmla="*/ 481013 w 303"/>
                <a:gd name="T5" fmla="*/ 633413 h 399"/>
                <a:gd name="T6" fmla="*/ 460375 w 303"/>
                <a:gd name="T7" fmla="*/ 0 h 399"/>
                <a:gd name="T8" fmla="*/ 0 w 303"/>
                <a:gd name="T9" fmla="*/ 4763 h 3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3" h="399">
                  <a:moveTo>
                    <a:pt x="0" y="3"/>
                  </a:moveTo>
                  <a:lnTo>
                    <a:pt x="56" y="398"/>
                  </a:lnTo>
                  <a:lnTo>
                    <a:pt x="303" y="399"/>
                  </a:lnTo>
                  <a:lnTo>
                    <a:pt x="29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31" name="Oval 41">
              <a:extLst>
                <a:ext uri="{FF2B5EF4-FFF2-40B4-BE49-F238E27FC236}">
                  <a16:creationId xmlns:a16="http://schemas.microsoft.com/office/drawing/2014/main" id="{C63EE2C0-506E-5B06-53CC-EA3F3F7C1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158" y="1830098"/>
              <a:ext cx="747985" cy="7482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Montserrat" pitchFamily="2" charset="-18"/>
              </a:endParaRPr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EA1EFCB0-728B-4651-0176-4138B1FDA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480" y="2666506"/>
              <a:ext cx="1643983" cy="2785998"/>
            </a:xfrm>
            <a:custGeom>
              <a:avLst/>
              <a:gdLst>
                <a:gd name="T0" fmla="*/ 681 w 682"/>
                <a:gd name="T1" fmla="*/ 446 h 1155"/>
                <a:gd name="T2" fmla="*/ 681 w 682"/>
                <a:gd name="T3" fmla="*/ 438 h 1155"/>
                <a:gd name="T4" fmla="*/ 610 w 682"/>
                <a:gd name="T5" fmla="*/ 61 h 1155"/>
                <a:gd name="T6" fmla="*/ 539 w 682"/>
                <a:gd name="T7" fmla="*/ 0 h 1155"/>
                <a:gd name="T8" fmla="*/ 142 w 682"/>
                <a:gd name="T9" fmla="*/ 0 h 1155"/>
                <a:gd name="T10" fmla="*/ 71 w 682"/>
                <a:gd name="T11" fmla="*/ 61 h 1155"/>
                <a:gd name="T12" fmla="*/ 0 w 682"/>
                <a:gd name="T13" fmla="*/ 438 h 1155"/>
                <a:gd name="T14" fmla="*/ 1 w 682"/>
                <a:gd name="T15" fmla="*/ 446 h 1155"/>
                <a:gd name="T16" fmla="*/ 0 w 682"/>
                <a:gd name="T17" fmla="*/ 457 h 1155"/>
                <a:gd name="T18" fmla="*/ 72 w 682"/>
                <a:gd name="T19" fmla="*/ 529 h 1155"/>
                <a:gd name="T20" fmla="*/ 143 w 682"/>
                <a:gd name="T21" fmla="*/ 469 h 1155"/>
                <a:gd name="T22" fmla="*/ 188 w 682"/>
                <a:gd name="T23" fmla="*/ 189 h 1155"/>
                <a:gd name="T24" fmla="*/ 187 w 682"/>
                <a:gd name="T25" fmla="*/ 1083 h 1155"/>
                <a:gd name="T26" fmla="*/ 260 w 682"/>
                <a:gd name="T27" fmla="*/ 1155 h 1155"/>
                <a:gd name="T28" fmla="*/ 332 w 682"/>
                <a:gd name="T29" fmla="*/ 1083 h 1155"/>
                <a:gd name="T30" fmla="*/ 332 w 682"/>
                <a:gd name="T31" fmla="*/ 640 h 1155"/>
                <a:gd name="T32" fmla="*/ 349 w 682"/>
                <a:gd name="T33" fmla="*/ 640 h 1155"/>
                <a:gd name="T34" fmla="*/ 349 w 682"/>
                <a:gd name="T35" fmla="*/ 1083 h 1155"/>
                <a:gd name="T36" fmla="*/ 422 w 682"/>
                <a:gd name="T37" fmla="*/ 1155 h 1155"/>
                <a:gd name="T38" fmla="*/ 494 w 682"/>
                <a:gd name="T39" fmla="*/ 1083 h 1155"/>
                <a:gd name="T40" fmla="*/ 493 w 682"/>
                <a:gd name="T41" fmla="*/ 189 h 1155"/>
                <a:gd name="T42" fmla="*/ 538 w 682"/>
                <a:gd name="T43" fmla="*/ 470 h 1155"/>
                <a:gd name="T44" fmla="*/ 609 w 682"/>
                <a:gd name="T45" fmla="*/ 529 h 1155"/>
                <a:gd name="T46" fmla="*/ 682 w 682"/>
                <a:gd name="T47" fmla="*/ 457 h 1155"/>
                <a:gd name="T48" fmla="*/ 681 w 682"/>
                <a:gd name="T49" fmla="*/ 446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2" h="1155">
                  <a:moveTo>
                    <a:pt x="681" y="446"/>
                  </a:moveTo>
                  <a:cubicBezTo>
                    <a:pt x="682" y="444"/>
                    <a:pt x="682" y="441"/>
                    <a:pt x="681" y="438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05" y="26"/>
                    <a:pt x="575" y="0"/>
                    <a:pt x="539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07" y="0"/>
                    <a:pt x="77" y="26"/>
                    <a:pt x="71" y="61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41"/>
                    <a:pt x="0" y="444"/>
                    <a:pt x="1" y="446"/>
                  </a:cubicBezTo>
                  <a:cubicBezTo>
                    <a:pt x="0" y="450"/>
                    <a:pt x="0" y="453"/>
                    <a:pt x="0" y="457"/>
                  </a:cubicBezTo>
                  <a:cubicBezTo>
                    <a:pt x="0" y="496"/>
                    <a:pt x="32" y="529"/>
                    <a:pt x="72" y="529"/>
                  </a:cubicBezTo>
                  <a:cubicBezTo>
                    <a:pt x="107" y="529"/>
                    <a:pt x="137" y="504"/>
                    <a:pt x="143" y="469"/>
                  </a:cubicBezTo>
                  <a:cubicBezTo>
                    <a:pt x="188" y="189"/>
                    <a:pt x="188" y="189"/>
                    <a:pt x="188" y="189"/>
                  </a:cubicBezTo>
                  <a:cubicBezTo>
                    <a:pt x="187" y="1083"/>
                    <a:pt x="187" y="1083"/>
                    <a:pt x="187" y="1083"/>
                  </a:cubicBezTo>
                  <a:cubicBezTo>
                    <a:pt x="187" y="1123"/>
                    <a:pt x="220" y="1155"/>
                    <a:pt x="260" y="1155"/>
                  </a:cubicBezTo>
                  <a:cubicBezTo>
                    <a:pt x="300" y="1155"/>
                    <a:pt x="332" y="1122"/>
                    <a:pt x="332" y="1083"/>
                  </a:cubicBezTo>
                  <a:cubicBezTo>
                    <a:pt x="332" y="640"/>
                    <a:pt x="332" y="640"/>
                    <a:pt x="332" y="640"/>
                  </a:cubicBezTo>
                  <a:cubicBezTo>
                    <a:pt x="349" y="640"/>
                    <a:pt x="349" y="640"/>
                    <a:pt x="349" y="640"/>
                  </a:cubicBezTo>
                  <a:cubicBezTo>
                    <a:pt x="349" y="1083"/>
                    <a:pt x="349" y="1083"/>
                    <a:pt x="349" y="1083"/>
                  </a:cubicBezTo>
                  <a:cubicBezTo>
                    <a:pt x="349" y="1123"/>
                    <a:pt x="382" y="1155"/>
                    <a:pt x="422" y="1155"/>
                  </a:cubicBezTo>
                  <a:cubicBezTo>
                    <a:pt x="462" y="1155"/>
                    <a:pt x="494" y="1122"/>
                    <a:pt x="494" y="1083"/>
                  </a:cubicBezTo>
                  <a:cubicBezTo>
                    <a:pt x="493" y="189"/>
                    <a:pt x="493" y="189"/>
                    <a:pt x="493" y="189"/>
                  </a:cubicBezTo>
                  <a:cubicBezTo>
                    <a:pt x="538" y="470"/>
                    <a:pt x="538" y="470"/>
                    <a:pt x="538" y="470"/>
                  </a:cubicBezTo>
                  <a:cubicBezTo>
                    <a:pt x="545" y="504"/>
                    <a:pt x="574" y="529"/>
                    <a:pt x="609" y="529"/>
                  </a:cubicBezTo>
                  <a:cubicBezTo>
                    <a:pt x="649" y="529"/>
                    <a:pt x="682" y="496"/>
                    <a:pt x="682" y="457"/>
                  </a:cubicBezTo>
                  <a:cubicBezTo>
                    <a:pt x="682" y="453"/>
                    <a:pt x="681" y="450"/>
                    <a:pt x="681" y="4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Montserrat" pitchFamily="2" charset="-18"/>
              </a:endParaRPr>
            </a:p>
          </p:txBody>
        </p:sp>
        <p:sp>
          <p:nvSpPr>
            <p:cNvPr id="36902" name="Freeform 43">
              <a:extLst>
                <a:ext uri="{FF2B5EF4-FFF2-40B4-BE49-F238E27FC236}">
                  <a16:creationId xmlns:a16="http://schemas.microsoft.com/office/drawing/2014/main" id="{147DF149-5075-99D7-7782-18766C13A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7243" y="1112279"/>
              <a:ext cx="1668463" cy="996950"/>
            </a:xfrm>
            <a:custGeom>
              <a:avLst/>
              <a:gdLst>
                <a:gd name="T0" fmla="*/ 1051228 w 692"/>
                <a:gd name="T1" fmla="*/ 156905 h 413"/>
                <a:gd name="T2" fmla="*/ 1629886 w 692"/>
                <a:gd name="T3" fmla="*/ 407953 h 413"/>
                <a:gd name="T4" fmla="*/ 1246525 w 692"/>
                <a:gd name="T5" fmla="*/ 837631 h 413"/>
                <a:gd name="T6" fmla="*/ 684745 w 692"/>
                <a:gd name="T7" fmla="*/ 835217 h 413"/>
                <a:gd name="T8" fmla="*/ 216997 w 692"/>
                <a:gd name="T9" fmla="*/ 975225 h 413"/>
                <a:gd name="T10" fmla="*/ 28933 w 692"/>
                <a:gd name="T11" fmla="*/ 890737 h 413"/>
                <a:gd name="T12" fmla="*/ 113320 w 692"/>
                <a:gd name="T13" fmla="*/ 702451 h 413"/>
                <a:gd name="T14" fmla="*/ 793243 w 692"/>
                <a:gd name="T15" fmla="*/ 497268 h 413"/>
                <a:gd name="T16" fmla="*/ 1051228 w 692"/>
                <a:gd name="T17" fmla="*/ 156905 h 4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2" h="413">
                  <a:moveTo>
                    <a:pt x="436" y="65"/>
                  </a:moveTo>
                  <a:cubicBezTo>
                    <a:pt x="521" y="0"/>
                    <a:pt x="660" y="94"/>
                    <a:pt x="676" y="169"/>
                  </a:cubicBezTo>
                  <a:cubicBezTo>
                    <a:pt x="692" y="245"/>
                    <a:pt x="625" y="342"/>
                    <a:pt x="517" y="347"/>
                  </a:cubicBezTo>
                  <a:cubicBezTo>
                    <a:pt x="395" y="352"/>
                    <a:pt x="412" y="307"/>
                    <a:pt x="284" y="346"/>
                  </a:cubicBezTo>
                  <a:cubicBezTo>
                    <a:pt x="90" y="404"/>
                    <a:pt x="90" y="404"/>
                    <a:pt x="90" y="404"/>
                  </a:cubicBezTo>
                  <a:cubicBezTo>
                    <a:pt x="58" y="413"/>
                    <a:pt x="24" y="400"/>
                    <a:pt x="12" y="369"/>
                  </a:cubicBezTo>
                  <a:cubicBezTo>
                    <a:pt x="0" y="337"/>
                    <a:pt x="16" y="302"/>
                    <a:pt x="47" y="291"/>
                  </a:cubicBezTo>
                  <a:cubicBezTo>
                    <a:pt x="329" y="206"/>
                    <a:pt x="329" y="206"/>
                    <a:pt x="329" y="206"/>
                  </a:cubicBezTo>
                  <a:cubicBezTo>
                    <a:pt x="346" y="161"/>
                    <a:pt x="382" y="106"/>
                    <a:pt x="436" y="65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  <p:sp>
          <p:nvSpPr>
            <p:cNvPr id="36903" name="Freeform 44">
              <a:extLst>
                <a:ext uri="{FF2B5EF4-FFF2-40B4-BE49-F238E27FC236}">
                  <a16:creationId xmlns:a16="http://schemas.microsoft.com/office/drawing/2014/main" id="{116D55B7-034B-E648-2444-17F29634B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905" y="1093229"/>
              <a:ext cx="268288" cy="815975"/>
            </a:xfrm>
            <a:custGeom>
              <a:avLst/>
              <a:gdLst>
                <a:gd name="T0" fmla="*/ 0 w 169"/>
                <a:gd name="T1" fmla="*/ 7938 h 514"/>
                <a:gd name="T2" fmla="*/ 19050 w 169"/>
                <a:gd name="T3" fmla="*/ 815975 h 514"/>
                <a:gd name="T4" fmla="*/ 268288 w 169"/>
                <a:gd name="T5" fmla="*/ 808038 h 514"/>
                <a:gd name="T6" fmla="*/ 250825 w 169"/>
                <a:gd name="T7" fmla="*/ 0 h 514"/>
                <a:gd name="T8" fmla="*/ 0 w 169"/>
                <a:gd name="T9" fmla="*/ 7938 h 5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514">
                  <a:moveTo>
                    <a:pt x="0" y="5"/>
                  </a:moveTo>
                  <a:lnTo>
                    <a:pt x="12" y="514"/>
                  </a:lnTo>
                  <a:lnTo>
                    <a:pt x="169" y="509"/>
                  </a:lnTo>
                  <a:lnTo>
                    <a:pt x="15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latin typeface="Montserrat" pitchFamily="2" charset="-18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BBD9838-2E9D-EA4C-7F01-AB004E6D5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1" y="1363603"/>
            <a:ext cx="9680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800" b="1" dirty="0">
                <a:solidFill>
                  <a:srgbClr val="21992A"/>
                </a:solidFill>
                <a:latin typeface="Montserrat" pitchFamily="2" charset="-18"/>
              </a:rPr>
              <a:t>Nasza kadra to zespół ekspertów </a:t>
            </a:r>
            <a:r>
              <a:rPr lang="pl-PL" altLang="pl-PL" sz="2800" b="1" dirty="0" err="1">
                <a:solidFill>
                  <a:srgbClr val="21992A"/>
                </a:solidFill>
                <a:latin typeface="Montserrat" pitchFamily="2" charset="-18"/>
              </a:rPr>
              <a:t>Cyber</a:t>
            </a:r>
            <a:r>
              <a:rPr lang="pl-PL" altLang="pl-PL" sz="2800" b="1" dirty="0">
                <a:solidFill>
                  <a:srgbClr val="21992A"/>
                </a:solidFill>
                <a:latin typeface="Montserrat" pitchFamily="2" charset="-18"/>
              </a:rPr>
              <a:t> Security</a:t>
            </a:r>
            <a:endParaRPr lang="en-US" altLang="pl-PL" sz="2800" b="1" dirty="0">
              <a:solidFill>
                <a:srgbClr val="21992A"/>
              </a:solidFill>
              <a:latin typeface="Montserrat" pitchFamily="2" charset="-18"/>
            </a:endParaRPr>
          </a:p>
        </p:txBody>
      </p:sp>
      <p:grpSp>
        <p:nvGrpSpPr>
          <p:cNvPr id="80" name="Group 288">
            <a:extLst>
              <a:ext uri="{FF2B5EF4-FFF2-40B4-BE49-F238E27FC236}">
                <a16:creationId xmlns:a16="http://schemas.microsoft.com/office/drawing/2014/main" id="{4400534A-7620-B474-D54E-E159FB6AD4E8}"/>
              </a:ext>
            </a:extLst>
          </p:cNvPr>
          <p:cNvGrpSpPr>
            <a:grpSpLocks/>
          </p:cNvGrpSpPr>
          <p:nvPr/>
        </p:nvGrpSpPr>
        <p:grpSpPr bwMode="auto">
          <a:xfrm>
            <a:off x="1273815" y="2257429"/>
            <a:ext cx="3573499" cy="549275"/>
            <a:chOff x="651340" y="5114108"/>
            <a:chExt cx="3572916" cy="548682"/>
          </a:xfrm>
        </p:grpSpPr>
        <p:sp>
          <p:nvSpPr>
            <p:cNvPr id="81" name="Oval 289">
              <a:extLst>
                <a:ext uri="{FF2B5EF4-FFF2-40B4-BE49-F238E27FC236}">
                  <a16:creationId xmlns:a16="http://schemas.microsoft.com/office/drawing/2014/main" id="{B39B9E41-9545-7BC0-B7ED-D7D0B69177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340" y="5114108"/>
              <a:ext cx="549185" cy="54868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2"/>
                </a:solidFill>
                <a:latin typeface="Montserrat" pitchFamily="2" charset="-18"/>
              </a:endParaRPr>
            </a:p>
          </p:txBody>
        </p:sp>
        <p:sp>
          <p:nvSpPr>
            <p:cNvPr id="36888" name="TextBox 290">
              <a:extLst>
                <a:ext uri="{FF2B5EF4-FFF2-40B4-BE49-F238E27FC236}">
                  <a16:creationId xmlns:a16="http://schemas.microsoft.com/office/drawing/2014/main" id="{9E1A8EBE-1AFF-EA4A-A913-BDD9977A5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576" y="5218591"/>
              <a:ext cx="2899680" cy="399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l-PL" altLang="pl-PL" sz="2000" dirty="0">
                  <a:latin typeface="Montserrat" pitchFamily="2" charset="-18"/>
                  <a:cs typeface="Roboto Black" panose="02000000000000000000" pitchFamily="2" charset="0"/>
                </a:rPr>
                <a:t>Architekci systemowi</a:t>
              </a:r>
              <a:endParaRPr lang="en-US" altLang="pl-PL" sz="2000" dirty="0">
                <a:latin typeface="Montserrat" pitchFamily="2" charset="-18"/>
                <a:cs typeface="Roboto Black" panose="02000000000000000000" pitchFamily="2" charset="0"/>
              </a:endParaRPr>
            </a:p>
          </p:txBody>
        </p:sp>
        <p:sp>
          <p:nvSpPr>
            <p:cNvPr id="84" name="Shape 2614">
              <a:extLst>
                <a:ext uri="{FF2B5EF4-FFF2-40B4-BE49-F238E27FC236}">
                  <a16:creationId xmlns:a16="http://schemas.microsoft.com/office/drawing/2014/main" id="{19998B51-D567-33FE-C93F-F6ED754C2C38}"/>
                </a:ext>
              </a:extLst>
            </p:cNvPr>
            <p:cNvSpPr/>
            <p:nvPr/>
          </p:nvSpPr>
          <p:spPr>
            <a:xfrm>
              <a:off x="781494" y="5264757"/>
              <a:ext cx="279354" cy="279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8" y="17505"/>
                  </a:moveTo>
                  <a:cubicBezTo>
                    <a:pt x="17372" y="16944"/>
                    <a:pt x="16242" y="15945"/>
                    <a:pt x="15117" y="15413"/>
                  </a:cubicBezTo>
                  <a:cubicBezTo>
                    <a:pt x="14189" y="14975"/>
                    <a:pt x="13657" y="14531"/>
                    <a:pt x="13491" y="14057"/>
                  </a:cubicBezTo>
                  <a:cubicBezTo>
                    <a:pt x="13377" y="13728"/>
                    <a:pt x="13428" y="13351"/>
                    <a:pt x="13649" y="12904"/>
                  </a:cubicBezTo>
                  <a:cubicBezTo>
                    <a:pt x="13815" y="12567"/>
                    <a:pt x="13972" y="12286"/>
                    <a:pt x="14117" y="12028"/>
                  </a:cubicBezTo>
                  <a:cubicBezTo>
                    <a:pt x="14730" y="10934"/>
                    <a:pt x="15203" y="10145"/>
                    <a:pt x="15203" y="7348"/>
                  </a:cubicBezTo>
                  <a:cubicBezTo>
                    <a:pt x="15203" y="3162"/>
                    <a:pt x="12787" y="2951"/>
                    <a:pt x="12309" y="2951"/>
                  </a:cubicBezTo>
                  <a:cubicBezTo>
                    <a:pt x="11917" y="2951"/>
                    <a:pt x="11672" y="3037"/>
                    <a:pt x="11435" y="3121"/>
                  </a:cubicBezTo>
                  <a:cubicBezTo>
                    <a:pt x="11175" y="3213"/>
                    <a:pt x="10907" y="3309"/>
                    <a:pt x="10296" y="3319"/>
                  </a:cubicBezTo>
                  <a:cubicBezTo>
                    <a:pt x="9190" y="3337"/>
                    <a:pt x="6873" y="3375"/>
                    <a:pt x="6873" y="7226"/>
                  </a:cubicBezTo>
                  <a:cubicBezTo>
                    <a:pt x="6873" y="9919"/>
                    <a:pt x="7574" y="11156"/>
                    <a:pt x="8125" y="12150"/>
                  </a:cubicBezTo>
                  <a:cubicBezTo>
                    <a:pt x="8266" y="12404"/>
                    <a:pt x="8399" y="12645"/>
                    <a:pt x="8505" y="12885"/>
                  </a:cubicBezTo>
                  <a:cubicBezTo>
                    <a:pt x="8973" y="13949"/>
                    <a:pt x="8631" y="14693"/>
                    <a:pt x="7426" y="15224"/>
                  </a:cubicBezTo>
                  <a:cubicBezTo>
                    <a:pt x="5905" y="15897"/>
                    <a:pt x="5188" y="16247"/>
                    <a:pt x="3693" y="17562"/>
                  </a:cubicBezTo>
                  <a:cubicBezTo>
                    <a:pt x="2017" y="15800"/>
                    <a:pt x="982" y="134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3395"/>
                    <a:pt x="19603" y="15749"/>
                    <a:pt x="17958" y="17505"/>
                  </a:cubicBezTo>
                  <a:moveTo>
                    <a:pt x="10800" y="20618"/>
                  </a:moveTo>
                  <a:cubicBezTo>
                    <a:pt x="8356" y="20618"/>
                    <a:pt x="6125" y="19720"/>
                    <a:pt x="4407" y="18242"/>
                  </a:cubicBezTo>
                  <a:cubicBezTo>
                    <a:pt x="5730" y="17084"/>
                    <a:pt x="6362" y="16767"/>
                    <a:pt x="7823" y="16122"/>
                  </a:cubicBezTo>
                  <a:cubicBezTo>
                    <a:pt x="9515" y="15375"/>
                    <a:pt x="10091" y="14051"/>
                    <a:pt x="9403" y="12489"/>
                  </a:cubicBezTo>
                  <a:cubicBezTo>
                    <a:pt x="9279" y="12208"/>
                    <a:pt x="9136" y="11949"/>
                    <a:pt x="8984" y="11674"/>
                  </a:cubicBezTo>
                  <a:cubicBezTo>
                    <a:pt x="8461" y="10732"/>
                    <a:pt x="7855" y="9665"/>
                    <a:pt x="7855" y="7226"/>
                  </a:cubicBezTo>
                  <a:cubicBezTo>
                    <a:pt x="7855" y="4341"/>
                    <a:pt x="9224" y="4318"/>
                    <a:pt x="10312" y="4300"/>
                  </a:cubicBezTo>
                  <a:cubicBezTo>
                    <a:pt x="11084" y="4287"/>
                    <a:pt x="11461" y="4154"/>
                    <a:pt x="11763" y="4047"/>
                  </a:cubicBezTo>
                  <a:cubicBezTo>
                    <a:pt x="11964" y="3975"/>
                    <a:pt x="12086" y="3933"/>
                    <a:pt x="12309" y="3933"/>
                  </a:cubicBezTo>
                  <a:cubicBezTo>
                    <a:pt x="13218" y="3933"/>
                    <a:pt x="14221" y="4830"/>
                    <a:pt x="14221" y="7348"/>
                  </a:cubicBezTo>
                  <a:cubicBezTo>
                    <a:pt x="14221" y="9888"/>
                    <a:pt x="13840" y="10513"/>
                    <a:pt x="13261" y="11548"/>
                  </a:cubicBezTo>
                  <a:cubicBezTo>
                    <a:pt x="13108" y="11820"/>
                    <a:pt x="12943" y="12115"/>
                    <a:pt x="12768" y="12470"/>
                  </a:cubicBezTo>
                  <a:cubicBezTo>
                    <a:pt x="12430" y="13155"/>
                    <a:pt x="12362" y="13798"/>
                    <a:pt x="12565" y="14380"/>
                  </a:cubicBezTo>
                  <a:cubicBezTo>
                    <a:pt x="12825" y="15126"/>
                    <a:pt x="13502" y="15737"/>
                    <a:pt x="14696" y="16302"/>
                  </a:cubicBezTo>
                  <a:cubicBezTo>
                    <a:pt x="15675" y="16764"/>
                    <a:pt x="16700" y="17667"/>
                    <a:pt x="17251" y="18189"/>
                  </a:cubicBezTo>
                  <a:cubicBezTo>
                    <a:pt x="15525" y="19697"/>
                    <a:pt x="1327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 pitchFamily="2" charset="-18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85" name="Group 288">
            <a:extLst>
              <a:ext uri="{FF2B5EF4-FFF2-40B4-BE49-F238E27FC236}">
                <a16:creationId xmlns:a16="http://schemas.microsoft.com/office/drawing/2014/main" id="{D6C52CC4-62D2-E994-60BF-4CD0422AD733}"/>
              </a:ext>
            </a:extLst>
          </p:cNvPr>
          <p:cNvGrpSpPr>
            <a:grpSpLocks/>
          </p:cNvGrpSpPr>
          <p:nvPr/>
        </p:nvGrpSpPr>
        <p:grpSpPr bwMode="auto">
          <a:xfrm>
            <a:off x="1273815" y="2990854"/>
            <a:ext cx="4084857" cy="549275"/>
            <a:chOff x="651340" y="5114108"/>
            <a:chExt cx="4083988" cy="548682"/>
          </a:xfrm>
        </p:grpSpPr>
        <p:sp>
          <p:nvSpPr>
            <p:cNvPr id="86" name="Oval 289">
              <a:extLst>
                <a:ext uri="{FF2B5EF4-FFF2-40B4-BE49-F238E27FC236}">
                  <a16:creationId xmlns:a16="http://schemas.microsoft.com/office/drawing/2014/main" id="{FEB928A0-5846-1E67-919A-2991A92B3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340" y="5114108"/>
              <a:ext cx="549158" cy="54868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2"/>
                </a:solidFill>
                <a:latin typeface="Montserrat" pitchFamily="2" charset="-18"/>
              </a:endParaRPr>
            </a:p>
          </p:txBody>
        </p:sp>
        <p:sp>
          <p:nvSpPr>
            <p:cNvPr id="36885" name="TextBox 290">
              <a:extLst>
                <a:ext uri="{FF2B5EF4-FFF2-40B4-BE49-F238E27FC236}">
                  <a16:creationId xmlns:a16="http://schemas.microsoft.com/office/drawing/2014/main" id="{30F76269-B36F-DF4F-D2CF-55366830B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543" y="5198388"/>
              <a:ext cx="3410785" cy="399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l-PL" altLang="pl-PL" sz="2000" dirty="0">
                  <a:latin typeface="Montserrat" pitchFamily="2" charset="-18"/>
                  <a:cs typeface="Roboto Black" panose="02000000000000000000" pitchFamily="2" charset="0"/>
                </a:rPr>
                <a:t>Analitycy zagrożeń </a:t>
              </a:r>
              <a:r>
                <a:rPr lang="pl-PL" altLang="pl-PL" sz="2000" dirty="0" err="1">
                  <a:latin typeface="Montserrat" pitchFamily="2" charset="-18"/>
                  <a:cs typeface="Roboto Black" panose="02000000000000000000" pitchFamily="2" charset="0"/>
                </a:rPr>
                <a:t>Cyber</a:t>
              </a:r>
              <a:endParaRPr lang="en-US" altLang="pl-PL" sz="2000" dirty="0">
                <a:latin typeface="Montserrat" pitchFamily="2" charset="-18"/>
                <a:cs typeface="Roboto Black" panose="02000000000000000000" pitchFamily="2" charset="0"/>
              </a:endParaRPr>
            </a:p>
          </p:txBody>
        </p:sp>
        <p:sp>
          <p:nvSpPr>
            <p:cNvPr id="88" name="Shape 2614">
              <a:extLst>
                <a:ext uri="{FF2B5EF4-FFF2-40B4-BE49-F238E27FC236}">
                  <a16:creationId xmlns:a16="http://schemas.microsoft.com/office/drawing/2014/main" id="{5082DB42-1289-390F-9FE6-CB831B288808}"/>
                </a:ext>
              </a:extLst>
            </p:cNvPr>
            <p:cNvSpPr/>
            <p:nvPr/>
          </p:nvSpPr>
          <p:spPr>
            <a:xfrm>
              <a:off x="781487" y="5264757"/>
              <a:ext cx="279341" cy="279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8" y="17505"/>
                  </a:moveTo>
                  <a:cubicBezTo>
                    <a:pt x="17372" y="16944"/>
                    <a:pt x="16242" y="15945"/>
                    <a:pt x="15117" y="15413"/>
                  </a:cubicBezTo>
                  <a:cubicBezTo>
                    <a:pt x="14189" y="14975"/>
                    <a:pt x="13657" y="14531"/>
                    <a:pt x="13491" y="14057"/>
                  </a:cubicBezTo>
                  <a:cubicBezTo>
                    <a:pt x="13377" y="13728"/>
                    <a:pt x="13428" y="13351"/>
                    <a:pt x="13649" y="12904"/>
                  </a:cubicBezTo>
                  <a:cubicBezTo>
                    <a:pt x="13815" y="12567"/>
                    <a:pt x="13972" y="12286"/>
                    <a:pt x="14117" y="12028"/>
                  </a:cubicBezTo>
                  <a:cubicBezTo>
                    <a:pt x="14730" y="10934"/>
                    <a:pt x="15203" y="10145"/>
                    <a:pt x="15203" y="7348"/>
                  </a:cubicBezTo>
                  <a:cubicBezTo>
                    <a:pt x="15203" y="3162"/>
                    <a:pt x="12787" y="2951"/>
                    <a:pt x="12309" y="2951"/>
                  </a:cubicBezTo>
                  <a:cubicBezTo>
                    <a:pt x="11917" y="2951"/>
                    <a:pt x="11672" y="3037"/>
                    <a:pt x="11435" y="3121"/>
                  </a:cubicBezTo>
                  <a:cubicBezTo>
                    <a:pt x="11175" y="3213"/>
                    <a:pt x="10907" y="3309"/>
                    <a:pt x="10296" y="3319"/>
                  </a:cubicBezTo>
                  <a:cubicBezTo>
                    <a:pt x="9190" y="3337"/>
                    <a:pt x="6873" y="3375"/>
                    <a:pt x="6873" y="7226"/>
                  </a:cubicBezTo>
                  <a:cubicBezTo>
                    <a:pt x="6873" y="9919"/>
                    <a:pt x="7574" y="11156"/>
                    <a:pt x="8125" y="12150"/>
                  </a:cubicBezTo>
                  <a:cubicBezTo>
                    <a:pt x="8266" y="12404"/>
                    <a:pt x="8399" y="12645"/>
                    <a:pt x="8505" y="12885"/>
                  </a:cubicBezTo>
                  <a:cubicBezTo>
                    <a:pt x="8973" y="13949"/>
                    <a:pt x="8631" y="14693"/>
                    <a:pt x="7426" y="15224"/>
                  </a:cubicBezTo>
                  <a:cubicBezTo>
                    <a:pt x="5905" y="15897"/>
                    <a:pt x="5188" y="16247"/>
                    <a:pt x="3693" y="17562"/>
                  </a:cubicBezTo>
                  <a:cubicBezTo>
                    <a:pt x="2017" y="15800"/>
                    <a:pt x="982" y="134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3395"/>
                    <a:pt x="19603" y="15749"/>
                    <a:pt x="17958" y="17505"/>
                  </a:cubicBezTo>
                  <a:moveTo>
                    <a:pt x="10800" y="20618"/>
                  </a:moveTo>
                  <a:cubicBezTo>
                    <a:pt x="8356" y="20618"/>
                    <a:pt x="6125" y="19720"/>
                    <a:pt x="4407" y="18242"/>
                  </a:cubicBezTo>
                  <a:cubicBezTo>
                    <a:pt x="5730" y="17084"/>
                    <a:pt x="6362" y="16767"/>
                    <a:pt x="7823" y="16122"/>
                  </a:cubicBezTo>
                  <a:cubicBezTo>
                    <a:pt x="9515" y="15375"/>
                    <a:pt x="10091" y="14051"/>
                    <a:pt x="9403" y="12489"/>
                  </a:cubicBezTo>
                  <a:cubicBezTo>
                    <a:pt x="9279" y="12208"/>
                    <a:pt x="9136" y="11949"/>
                    <a:pt x="8984" y="11674"/>
                  </a:cubicBezTo>
                  <a:cubicBezTo>
                    <a:pt x="8461" y="10732"/>
                    <a:pt x="7855" y="9665"/>
                    <a:pt x="7855" y="7226"/>
                  </a:cubicBezTo>
                  <a:cubicBezTo>
                    <a:pt x="7855" y="4341"/>
                    <a:pt x="9224" y="4318"/>
                    <a:pt x="10312" y="4300"/>
                  </a:cubicBezTo>
                  <a:cubicBezTo>
                    <a:pt x="11084" y="4287"/>
                    <a:pt x="11461" y="4154"/>
                    <a:pt x="11763" y="4047"/>
                  </a:cubicBezTo>
                  <a:cubicBezTo>
                    <a:pt x="11964" y="3975"/>
                    <a:pt x="12086" y="3933"/>
                    <a:pt x="12309" y="3933"/>
                  </a:cubicBezTo>
                  <a:cubicBezTo>
                    <a:pt x="13218" y="3933"/>
                    <a:pt x="14221" y="4830"/>
                    <a:pt x="14221" y="7348"/>
                  </a:cubicBezTo>
                  <a:cubicBezTo>
                    <a:pt x="14221" y="9888"/>
                    <a:pt x="13840" y="10513"/>
                    <a:pt x="13261" y="11548"/>
                  </a:cubicBezTo>
                  <a:cubicBezTo>
                    <a:pt x="13108" y="11820"/>
                    <a:pt x="12943" y="12115"/>
                    <a:pt x="12768" y="12470"/>
                  </a:cubicBezTo>
                  <a:cubicBezTo>
                    <a:pt x="12430" y="13155"/>
                    <a:pt x="12362" y="13798"/>
                    <a:pt x="12565" y="14380"/>
                  </a:cubicBezTo>
                  <a:cubicBezTo>
                    <a:pt x="12825" y="15126"/>
                    <a:pt x="13502" y="15737"/>
                    <a:pt x="14696" y="16302"/>
                  </a:cubicBezTo>
                  <a:cubicBezTo>
                    <a:pt x="15675" y="16764"/>
                    <a:pt x="16700" y="17667"/>
                    <a:pt x="17251" y="18189"/>
                  </a:cubicBezTo>
                  <a:cubicBezTo>
                    <a:pt x="15525" y="19697"/>
                    <a:pt x="1327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 pitchFamily="2" charset="-18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113" name="Group 288">
            <a:extLst>
              <a:ext uri="{FF2B5EF4-FFF2-40B4-BE49-F238E27FC236}">
                <a16:creationId xmlns:a16="http://schemas.microsoft.com/office/drawing/2014/main" id="{1056C9F0-4B2A-8474-91DF-4140200EB82F}"/>
              </a:ext>
            </a:extLst>
          </p:cNvPr>
          <p:cNvGrpSpPr>
            <a:grpSpLocks/>
          </p:cNvGrpSpPr>
          <p:nvPr/>
        </p:nvGrpSpPr>
        <p:grpSpPr bwMode="auto">
          <a:xfrm>
            <a:off x="1284886" y="3794680"/>
            <a:ext cx="5887796" cy="547688"/>
            <a:chOff x="651340" y="5114178"/>
            <a:chExt cx="5888644" cy="548612"/>
          </a:xfrm>
        </p:grpSpPr>
        <p:sp>
          <p:nvSpPr>
            <p:cNvPr id="114" name="Oval 289">
              <a:extLst>
                <a:ext uri="{FF2B5EF4-FFF2-40B4-BE49-F238E27FC236}">
                  <a16:creationId xmlns:a16="http://schemas.microsoft.com/office/drawing/2014/main" id="{47F9D4C8-CAA5-76E0-8E51-6CA344372E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340" y="5114178"/>
              <a:ext cx="549354" cy="54861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2"/>
                </a:solidFill>
                <a:latin typeface="Montserrat" pitchFamily="2" charset="-18"/>
              </a:endParaRPr>
            </a:p>
          </p:txBody>
        </p:sp>
        <p:sp>
          <p:nvSpPr>
            <p:cNvPr id="36882" name="TextBox 290">
              <a:extLst>
                <a:ext uri="{FF2B5EF4-FFF2-40B4-BE49-F238E27FC236}">
                  <a16:creationId xmlns:a16="http://schemas.microsoft.com/office/drawing/2014/main" id="{F4F03A0A-1330-E47C-801F-D1F27090B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5105" y="5196956"/>
              <a:ext cx="5234879" cy="400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l-PL" altLang="pl-PL" sz="2000" dirty="0">
                  <a:latin typeface="Montserrat" pitchFamily="2" charset="-18"/>
                  <a:cs typeface="Roboto Black" panose="02000000000000000000" pitchFamily="2" charset="0"/>
                </a:rPr>
                <a:t>Programiści i inżynierowie wdrożeniowi</a:t>
              </a:r>
              <a:endParaRPr lang="en-US" altLang="pl-PL" sz="2000" dirty="0">
                <a:latin typeface="Montserrat" pitchFamily="2" charset="-18"/>
                <a:cs typeface="Roboto Black" panose="02000000000000000000" pitchFamily="2" charset="0"/>
              </a:endParaRPr>
            </a:p>
          </p:txBody>
        </p:sp>
        <p:sp>
          <p:nvSpPr>
            <p:cNvPr id="116" name="Shape 2614">
              <a:extLst>
                <a:ext uri="{FF2B5EF4-FFF2-40B4-BE49-F238E27FC236}">
                  <a16:creationId xmlns:a16="http://schemas.microsoft.com/office/drawing/2014/main" id="{84D1D84A-97E0-688E-F464-9747541AE577}"/>
                </a:ext>
              </a:extLst>
            </p:cNvPr>
            <p:cNvSpPr/>
            <p:nvPr/>
          </p:nvSpPr>
          <p:spPr>
            <a:xfrm>
              <a:off x="781534" y="5265245"/>
              <a:ext cx="279440" cy="27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8" y="17505"/>
                  </a:moveTo>
                  <a:cubicBezTo>
                    <a:pt x="17372" y="16944"/>
                    <a:pt x="16242" y="15945"/>
                    <a:pt x="15117" y="15413"/>
                  </a:cubicBezTo>
                  <a:cubicBezTo>
                    <a:pt x="14189" y="14975"/>
                    <a:pt x="13657" y="14531"/>
                    <a:pt x="13491" y="14057"/>
                  </a:cubicBezTo>
                  <a:cubicBezTo>
                    <a:pt x="13377" y="13728"/>
                    <a:pt x="13428" y="13351"/>
                    <a:pt x="13649" y="12904"/>
                  </a:cubicBezTo>
                  <a:cubicBezTo>
                    <a:pt x="13815" y="12567"/>
                    <a:pt x="13972" y="12286"/>
                    <a:pt x="14117" y="12028"/>
                  </a:cubicBezTo>
                  <a:cubicBezTo>
                    <a:pt x="14730" y="10934"/>
                    <a:pt x="15203" y="10145"/>
                    <a:pt x="15203" y="7348"/>
                  </a:cubicBezTo>
                  <a:cubicBezTo>
                    <a:pt x="15203" y="3162"/>
                    <a:pt x="12787" y="2951"/>
                    <a:pt x="12309" y="2951"/>
                  </a:cubicBezTo>
                  <a:cubicBezTo>
                    <a:pt x="11917" y="2951"/>
                    <a:pt x="11672" y="3037"/>
                    <a:pt x="11435" y="3121"/>
                  </a:cubicBezTo>
                  <a:cubicBezTo>
                    <a:pt x="11175" y="3213"/>
                    <a:pt x="10907" y="3309"/>
                    <a:pt x="10296" y="3319"/>
                  </a:cubicBezTo>
                  <a:cubicBezTo>
                    <a:pt x="9190" y="3337"/>
                    <a:pt x="6873" y="3375"/>
                    <a:pt x="6873" y="7226"/>
                  </a:cubicBezTo>
                  <a:cubicBezTo>
                    <a:pt x="6873" y="9919"/>
                    <a:pt x="7574" y="11156"/>
                    <a:pt x="8125" y="12150"/>
                  </a:cubicBezTo>
                  <a:cubicBezTo>
                    <a:pt x="8266" y="12404"/>
                    <a:pt x="8399" y="12645"/>
                    <a:pt x="8505" y="12885"/>
                  </a:cubicBezTo>
                  <a:cubicBezTo>
                    <a:pt x="8973" y="13949"/>
                    <a:pt x="8631" y="14693"/>
                    <a:pt x="7426" y="15224"/>
                  </a:cubicBezTo>
                  <a:cubicBezTo>
                    <a:pt x="5905" y="15897"/>
                    <a:pt x="5188" y="16247"/>
                    <a:pt x="3693" y="17562"/>
                  </a:cubicBezTo>
                  <a:cubicBezTo>
                    <a:pt x="2017" y="15800"/>
                    <a:pt x="982" y="134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3395"/>
                    <a:pt x="19603" y="15749"/>
                    <a:pt x="17958" y="17505"/>
                  </a:cubicBezTo>
                  <a:moveTo>
                    <a:pt x="10800" y="20618"/>
                  </a:moveTo>
                  <a:cubicBezTo>
                    <a:pt x="8356" y="20618"/>
                    <a:pt x="6125" y="19720"/>
                    <a:pt x="4407" y="18242"/>
                  </a:cubicBezTo>
                  <a:cubicBezTo>
                    <a:pt x="5730" y="17084"/>
                    <a:pt x="6362" y="16767"/>
                    <a:pt x="7823" y="16122"/>
                  </a:cubicBezTo>
                  <a:cubicBezTo>
                    <a:pt x="9515" y="15375"/>
                    <a:pt x="10091" y="14051"/>
                    <a:pt x="9403" y="12489"/>
                  </a:cubicBezTo>
                  <a:cubicBezTo>
                    <a:pt x="9279" y="12208"/>
                    <a:pt x="9136" y="11949"/>
                    <a:pt x="8984" y="11674"/>
                  </a:cubicBezTo>
                  <a:cubicBezTo>
                    <a:pt x="8461" y="10732"/>
                    <a:pt x="7855" y="9665"/>
                    <a:pt x="7855" y="7226"/>
                  </a:cubicBezTo>
                  <a:cubicBezTo>
                    <a:pt x="7855" y="4341"/>
                    <a:pt x="9224" y="4318"/>
                    <a:pt x="10312" y="4300"/>
                  </a:cubicBezTo>
                  <a:cubicBezTo>
                    <a:pt x="11084" y="4287"/>
                    <a:pt x="11461" y="4154"/>
                    <a:pt x="11763" y="4047"/>
                  </a:cubicBezTo>
                  <a:cubicBezTo>
                    <a:pt x="11964" y="3975"/>
                    <a:pt x="12086" y="3933"/>
                    <a:pt x="12309" y="3933"/>
                  </a:cubicBezTo>
                  <a:cubicBezTo>
                    <a:pt x="13218" y="3933"/>
                    <a:pt x="14221" y="4830"/>
                    <a:pt x="14221" y="7348"/>
                  </a:cubicBezTo>
                  <a:cubicBezTo>
                    <a:pt x="14221" y="9888"/>
                    <a:pt x="13840" y="10513"/>
                    <a:pt x="13261" y="11548"/>
                  </a:cubicBezTo>
                  <a:cubicBezTo>
                    <a:pt x="13108" y="11820"/>
                    <a:pt x="12943" y="12115"/>
                    <a:pt x="12768" y="12470"/>
                  </a:cubicBezTo>
                  <a:cubicBezTo>
                    <a:pt x="12430" y="13155"/>
                    <a:pt x="12362" y="13798"/>
                    <a:pt x="12565" y="14380"/>
                  </a:cubicBezTo>
                  <a:cubicBezTo>
                    <a:pt x="12825" y="15126"/>
                    <a:pt x="13502" y="15737"/>
                    <a:pt x="14696" y="16302"/>
                  </a:cubicBezTo>
                  <a:cubicBezTo>
                    <a:pt x="15675" y="16764"/>
                    <a:pt x="16700" y="17667"/>
                    <a:pt x="17251" y="18189"/>
                  </a:cubicBezTo>
                  <a:cubicBezTo>
                    <a:pt x="15525" y="19697"/>
                    <a:pt x="1327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 pitchFamily="2" charset="-18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117" name="Group 288">
            <a:extLst>
              <a:ext uri="{FF2B5EF4-FFF2-40B4-BE49-F238E27FC236}">
                <a16:creationId xmlns:a16="http://schemas.microsoft.com/office/drawing/2014/main" id="{3C497FD5-BDD1-5EDB-5204-474CFBE45FF8}"/>
              </a:ext>
            </a:extLst>
          </p:cNvPr>
          <p:cNvGrpSpPr>
            <a:grpSpLocks/>
          </p:cNvGrpSpPr>
          <p:nvPr/>
        </p:nvGrpSpPr>
        <p:grpSpPr bwMode="auto">
          <a:xfrm>
            <a:off x="1300321" y="4659039"/>
            <a:ext cx="2916424" cy="549275"/>
            <a:chOff x="651340" y="5114108"/>
            <a:chExt cx="2916542" cy="548682"/>
          </a:xfrm>
        </p:grpSpPr>
        <p:sp>
          <p:nvSpPr>
            <p:cNvPr id="118" name="Oval 289">
              <a:extLst>
                <a:ext uri="{FF2B5EF4-FFF2-40B4-BE49-F238E27FC236}">
                  <a16:creationId xmlns:a16="http://schemas.microsoft.com/office/drawing/2014/main" id="{68A387DF-B318-0F01-2DA1-33460D4B04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340" y="5114108"/>
              <a:ext cx="549297" cy="54868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2"/>
                </a:solidFill>
                <a:latin typeface="Montserrat" pitchFamily="2" charset="-18"/>
              </a:endParaRPr>
            </a:p>
          </p:txBody>
        </p:sp>
        <p:sp>
          <p:nvSpPr>
            <p:cNvPr id="36879" name="TextBox 290">
              <a:extLst>
                <a:ext uri="{FF2B5EF4-FFF2-40B4-BE49-F238E27FC236}">
                  <a16:creationId xmlns:a16="http://schemas.microsoft.com/office/drawing/2014/main" id="{82226D8C-903C-62EC-2AB4-BD827FE01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9602" y="5189317"/>
              <a:ext cx="2278280" cy="399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l-PL" altLang="pl-PL" sz="2000" dirty="0">
                  <a:latin typeface="Montserrat" pitchFamily="2" charset="-18"/>
                  <a:cs typeface="Roboto Black" panose="02000000000000000000" pitchFamily="2" charset="0"/>
                </a:rPr>
                <a:t>Pracownicy SOC</a:t>
              </a:r>
              <a:endParaRPr lang="en-US" altLang="pl-PL" sz="2000" dirty="0">
                <a:latin typeface="Montserrat" pitchFamily="2" charset="-18"/>
                <a:cs typeface="Roboto Black" panose="02000000000000000000" pitchFamily="2" charset="0"/>
              </a:endParaRPr>
            </a:p>
          </p:txBody>
        </p:sp>
        <p:sp>
          <p:nvSpPr>
            <p:cNvPr id="120" name="Shape 2614">
              <a:extLst>
                <a:ext uri="{FF2B5EF4-FFF2-40B4-BE49-F238E27FC236}">
                  <a16:creationId xmlns:a16="http://schemas.microsoft.com/office/drawing/2014/main" id="{CD1349AF-9A1E-CFEE-8B3C-50F56A0C523D}"/>
                </a:ext>
              </a:extLst>
            </p:cNvPr>
            <p:cNvSpPr/>
            <p:nvPr/>
          </p:nvSpPr>
          <p:spPr>
            <a:xfrm>
              <a:off x="781520" y="5264757"/>
              <a:ext cx="279411" cy="279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8" y="17505"/>
                  </a:moveTo>
                  <a:cubicBezTo>
                    <a:pt x="17372" y="16944"/>
                    <a:pt x="16242" y="15945"/>
                    <a:pt x="15117" y="15413"/>
                  </a:cubicBezTo>
                  <a:cubicBezTo>
                    <a:pt x="14189" y="14975"/>
                    <a:pt x="13657" y="14531"/>
                    <a:pt x="13491" y="14057"/>
                  </a:cubicBezTo>
                  <a:cubicBezTo>
                    <a:pt x="13377" y="13728"/>
                    <a:pt x="13428" y="13351"/>
                    <a:pt x="13649" y="12904"/>
                  </a:cubicBezTo>
                  <a:cubicBezTo>
                    <a:pt x="13815" y="12567"/>
                    <a:pt x="13972" y="12286"/>
                    <a:pt x="14117" y="12028"/>
                  </a:cubicBezTo>
                  <a:cubicBezTo>
                    <a:pt x="14730" y="10934"/>
                    <a:pt x="15203" y="10145"/>
                    <a:pt x="15203" y="7348"/>
                  </a:cubicBezTo>
                  <a:cubicBezTo>
                    <a:pt x="15203" y="3162"/>
                    <a:pt x="12787" y="2951"/>
                    <a:pt x="12309" y="2951"/>
                  </a:cubicBezTo>
                  <a:cubicBezTo>
                    <a:pt x="11917" y="2951"/>
                    <a:pt x="11672" y="3037"/>
                    <a:pt x="11435" y="3121"/>
                  </a:cubicBezTo>
                  <a:cubicBezTo>
                    <a:pt x="11175" y="3213"/>
                    <a:pt x="10907" y="3309"/>
                    <a:pt x="10296" y="3319"/>
                  </a:cubicBezTo>
                  <a:cubicBezTo>
                    <a:pt x="9190" y="3337"/>
                    <a:pt x="6873" y="3375"/>
                    <a:pt x="6873" y="7226"/>
                  </a:cubicBezTo>
                  <a:cubicBezTo>
                    <a:pt x="6873" y="9919"/>
                    <a:pt x="7574" y="11156"/>
                    <a:pt x="8125" y="12150"/>
                  </a:cubicBezTo>
                  <a:cubicBezTo>
                    <a:pt x="8266" y="12404"/>
                    <a:pt x="8399" y="12645"/>
                    <a:pt x="8505" y="12885"/>
                  </a:cubicBezTo>
                  <a:cubicBezTo>
                    <a:pt x="8973" y="13949"/>
                    <a:pt x="8631" y="14693"/>
                    <a:pt x="7426" y="15224"/>
                  </a:cubicBezTo>
                  <a:cubicBezTo>
                    <a:pt x="5905" y="15897"/>
                    <a:pt x="5188" y="16247"/>
                    <a:pt x="3693" y="17562"/>
                  </a:cubicBezTo>
                  <a:cubicBezTo>
                    <a:pt x="2017" y="15800"/>
                    <a:pt x="982" y="134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3395"/>
                    <a:pt x="19603" y="15749"/>
                    <a:pt x="17958" y="17505"/>
                  </a:cubicBezTo>
                  <a:moveTo>
                    <a:pt x="10800" y="20618"/>
                  </a:moveTo>
                  <a:cubicBezTo>
                    <a:pt x="8356" y="20618"/>
                    <a:pt x="6125" y="19720"/>
                    <a:pt x="4407" y="18242"/>
                  </a:cubicBezTo>
                  <a:cubicBezTo>
                    <a:pt x="5730" y="17084"/>
                    <a:pt x="6362" y="16767"/>
                    <a:pt x="7823" y="16122"/>
                  </a:cubicBezTo>
                  <a:cubicBezTo>
                    <a:pt x="9515" y="15375"/>
                    <a:pt x="10091" y="14051"/>
                    <a:pt x="9403" y="12489"/>
                  </a:cubicBezTo>
                  <a:cubicBezTo>
                    <a:pt x="9279" y="12208"/>
                    <a:pt x="9136" y="11949"/>
                    <a:pt x="8984" y="11674"/>
                  </a:cubicBezTo>
                  <a:cubicBezTo>
                    <a:pt x="8461" y="10732"/>
                    <a:pt x="7855" y="9665"/>
                    <a:pt x="7855" y="7226"/>
                  </a:cubicBezTo>
                  <a:cubicBezTo>
                    <a:pt x="7855" y="4341"/>
                    <a:pt x="9224" y="4318"/>
                    <a:pt x="10312" y="4300"/>
                  </a:cubicBezTo>
                  <a:cubicBezTo>
                    <a:pt x="11084" y="4287"/>
                    <a:pt x="11461" y="4154"/>
                    <a:pt x="11763" y="4047"/>
                  </a:cubicBezTo>
                  <a:cubicBezTo>
                    <a:pt x="11964" y="3975"/>
                    <a:pt x="12086" y="3933"/>
                    <a:pt x="12309" y="3933"/>
                  </a:cubicBezTo>
                  <a:cubicBezTo>
                    <a:pt x="13218" y="3933"/>
                    <a:pt x="14221" y="4830"/>
                    <a:pt x="14221" y="7348"/>
                  </a:cubicBezTo>
                  <a:cubicBezTo>
                    <a:pt x="14221" y="9888"/>
                    <a:pt x="13840" y="10513"/>
                    <a:pt x="13261" y="11548"/>
                  </a:cubicBezTo>
                  <a:cubicBezTo>
                    <a:pt x="13108" y="11820"/>
                    <a:pt x="12943" y="12115"/>
                    <a:pt x="12768" y="12470"/>
                  </a:cubicBezTo>
                  <a:cubicBezTo>
                    <a:pt x="12430" y="13155"/>
                    <a:pt x="12362" y="13798"/>
                    <a:pt x="12565" y="14380"/>
                  </a:cubicBezTo>
                  <a:cubicBezTo>
                    <a:pt x="12825" y="15126"/>
                    <a:pt x="13502" y="15737"/>
                    <a:pt x="14696" y="16302"/>
                  </a:cubicBezTo>
                  <a:cubicBezTo>
                    <a:pt x="15675" y="16764"/>
                    <a:pt x="16700" y="17667"/>
                    <a:pt x="17251" y="18189"/>
                  </a:cubicBezTo>
                  <a:cubicBezTo>
                    <a:pt x="15525" y="19697"/>
                    <a:pt x="1327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 pitchFamily="2" charset="-18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121" name="Group 288">
            <a:extLst>
              <a:ext uri="{FF2B5EF4-FFF2-40B4-BE49-F238E27FC236}">
                <a16:creationId xmlns:a16="http://schemas.microsoft.com/office/drawing/2014/main" id="{0B153B46-3FE8-9D8D-A361-E5E19FCF1F29}"/>
              </a:ext>
            </a:extLst>
          </p:cNvPr>
          <p:cNvGrpSpPr>
            <a:grpSpLocks/>
          </p:cNvGrpSpPr>
          <p:nvPr/>
        </p:nvGrpSpPr>
        <p:grpSpPr bwMode="auto">
          <a:xfrm>
            <a:off x="1300321" y="5500412"/>
            <a:ext cx="5029771" cy="798818"/>
            <a:chOff x="651340" y="5114178"/>
            <a:chExt cx="5029562" cy="800167"/>
          </a:xfrm>
        </p:grpSpPr>
        <p:sp>
          <p:nvSpPr>
            <p:cNvPr id="122" name="Oval 289">
              <a:extLst>
                <a:ext uri="{FF2B5EF4-FFF2-40B4-BE49-F238E27FC236}">
                  <a16:creationId xmlns:a16="http://schemas.microsoft.com/office/drawing/2014/main" id="{1F17801B-B2FE-2AA7-66BB-3EACFE5EB7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340" y="5114178"/>
              <a:ext cx="549252" cy="54861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2"/>
                </a:solidFill>
                <a:latin typeface="Montserrat" pitchFamily="2" charset="-18"/>
              </a:endParaRPr>
            </a:p>
          </p:txBody>
        </p:sp>
        <p:sp>
          <p:nvSpPr>
            <p:cNvPr id="36876" name="TextBox 290">
              <a:extLst>
                <a:ext uri="{FF2B5EF4-FFF2-40B4-BE49-F238E27FC236}">
                  <a16:creationId xmlns:a16="http://schemas.microsoft.com/office/drawing/2014/main" id="{BF8C328E-D8F1-4629-4ACB-462AA54F2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153" y="5205264"/>
              <a:ext cx="4382749" cy="709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l-PL" altLang="pl-PL" sz="2000" dirty="0">
                  <a:latin typeface="Montserrat" pitchFamily="2" charset="-18"/>
                  <a:cs typeface="Roboto Black" panose="02000000000000000000" pitchFamily="2" charset="0"/>
                </a:rPr>
                <a:t>Kadra naukowa w obszarze AI </a:t>
              </a:r>
            </a:p>
            <a:p>
              <a:r>
                <a:rPr lang="pl-PL" altLang="pl-PL" sz="2000" dirty="0">
                  <a:latin typeface="Montserrat" pitchFamily="2" charset="-18"/>
                  <a:cs typeface="Roboto Black" panose="02000000000000000000" pitchFamily="2" charset="0"/>
                </a:rPr>
                <a:t>	Politechnika Warszawska</a:t>
              </a:r>
              <a:endParaRPr lang="en-US" altLang="pl-PL" sz="2000" dirty="0">
                <a:latin typeface="Montserrat" pitchFamily="2" charset="-18"/>
                <a:cs typeface="Roboto Black" panose="02000000000000000000" pitchFamily="2" charset="0"/>
              </a:endParaRPr>
            </a:p>
          </p:txBody>
        </p:sp>
        <p:sp>
          <p:nvSpPr>
            <p:cNvPr id="124" name="Shape 2614">
              <a:extLst>
                <a:ext uri="{FF2B5EF4-FFF2-40B4-BE49-F238E27FC236}">
                  <a16:creationId xmlns:a16="http://schemas.microsoft.com/office/drawing/2014/main" id="{43FEAA82-91BF-44E3-0C9E-472FFE37A8E6}"/>
                </a:ext>
              </a:extLst>
            </p:cNvPr>
            <p:cNvSpPr/>
            <p:nvPr/>
          </p:nvSpPr>
          <p:spPr>
            <a:xfrm>
              <a:off x="781510" y="5265245"/>
              <a:ext cx="279388" cy="27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8" y="17505"/>
                  </a:moveTo>
                  <a:cubicBezTo>
                    <a:pt x="17372" y="16944"/>
                    <a:pt x="16242" y="15945"/>
                    <a:pt x="15117" y="15413"/>
                  </a:cubicBezTo>
                  <a:cubicBezTo>
                    <a:pt x="14189" y="14975"/>
                    <a:pt x="13657" y="14531"/>
                    <a:pt x="13491" y="14057"/>
                  </a:cubicBezTo>
                  <a:cubicBezTo>
                    <a:pt x="13377" y="13728"/>
                    <a:pt x="13428" y="13351"/>
                    <a:pt x="13649" y="12904"/>
                  </a:cubicBezTo>
                  <a:cubicBezTo>
                    <a:pt x="13815" y="12567"/>
                    <a:pt x="13972" y="12286"/>
                    <a:pt x="14117" y="12028"/>
                  </a:cubicBezTo>
                  <a:cubicBezTo>
                    <a:pt x="14730" y="10934"/>
                    <a:pt x="15203" y="10145"/>
                    <a:pt x="15203" y="7348"/>
                  </a:cubicBezTo>
                  <a:cubicBezTo>
                    <a:pt x="15203" y="3162"/>
                    <a:pt x="12787" y="2951"/>
                    <a:pt x="12309" y="2951"/>
                  </a:cubicBezTo>
                  <a:cubicBezTo>
                    <a:pt x="11917" y="2951"/>
                    <a:pt x="11672" y="3037"/>
                    <a:pt x="11435" y="3121"/>
                  </a:cubicBezTo>
                  <a:cubicBezTo>
                    <a:pt x="11175" y="3213"/>
                    <a:pt x="10907" y="3309"/>
                    <a:pt x="10296" y="3319"/>
                  </a:cubicBezTo>
                  <a:cubicBezTo>
                    <a:pt x="9190" y="3337"/>
                    <a:pt x="6873" y="3375"/>
                    <a:pt x="6873" y="7226"/>
                  </a:cubicBezTo>
                  <a:cubicBezTo>
                    <a:pt x="6873" y="9919"/>
                    <a:pt x="7574" y="11156"/>
                    <a:pt x="8125" y="12150"/>
                  </a:cubicBezTo>
                  <a:cubicBezTo>
                    <a:pt x="8266" y="12404"/>
                    <a:pt x="8399" y="12645"/>
                    <a:pt x="8505" y="12885"/>
                  </a:cubicBezTo>
                  <a:cubicBezTo>
                    <a:pt x="8973" y="13949"/>
                    <a:pt x="8631" y="14693"/>
                    <a:pt x="7426" y="15224"/>
                  </a:cubicBezTo>
                  <a:cubicBezTo>
                    <a:pt x="5905" y="15897"/>
                    <a:pt x="5188" y="16247"/>
                    <a:pt x="3693" y="17562"/>
                  </a:cubicBezTo>
                  <a:cubicBezTo>
                    <a:pt x="2017" y="15800"/>
                    <a:pt x="982" y="134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3395"/>
                    <a:pt x="19603" y="15749"/>
                    <a:pt x="17958" y="17505"/>
                  </a:cubicBezTo>
                  <a:moveTo>
                    <a:pt x="10800" y="20618"/>
                  </a:moveTo>
                  <a:cubicBezTo>
                    <a:pt x="8356" y="20618"/>
                    <a:pt x="6125" y="19720"/>
                    <a:pt x="4407" y="18242"/>
                  </a:cubicBezTo>
                  <a:cubicBezTo>
                    <a:pt x="5730" y="17084"/>
                    <a:pt x="6362" y="16767"/>
                    <a:pt x="7823" y="16122"/>
                  </a:cubicBezTo>
                  <a:cubicBezTo>
                    <a:pt x="9515" y="15375"/>
                    <a:pt x="10091" y="14051"/>
                    <a:pt x="9403" y="12489"/>
                  </a:cubicBezTo>
                  <a:cubicBezTo>
                    <a:pt x="9279" y="12208"/>
                    <a:pt x="9136" y="11949"/>
                    <a:pt x="8984" y="11674"/>
                  </a:cubicBezTo>
                  <a:cubicBezTo>
                    <a:pt x="8461" y="10732"/>
                    <a:pt x="7855" y="9665"/>
                    <a:pt x="7855" y="7226"/>
                  </a:cubicBezTo>
                  <a:cubicBezTo>
                    <a:pt x="7855" y="4341"/>
                    <a:pt x="9224" y="4318"/>
                    <a:pt x="10312" y="4300"/>
                  </a:cubicBezTo>
                  <a:cubicBezTo>
                    <a:pt x="11084" y="4287"/>
                    <a:pt x="11461" y="4154"/>
                    <a:pt x="11763" y="4047"/>
                  </a:cubicBezTo>
                  <a:cubicBezTo>
                    <a:pt x="11964" y="3975"/>
                    <a:pt x="12086" y="3933"/>
                    <a:pt x="12309" y="3933"/>
                  </a:cubicBezTo>
                  <a:cubicBezTo>
                    <a:pt x="13218" y="3933"/>
                    <a:pt x="14221" y="4830"/>
                    <a:pt x="14221" y="7348"/>
                  </a:cubicBezTo>
                  <a:cubicBezTo>
                    <a:pt x="14221" y="9888"/>
                    <a:pt x="13840" y="10513"/>
                    <a:pt x="13261" y="11548"/>
                  </a:cubicBezTo>
                  <a:cubicBezTo>
                    <a:pt x="13108" y="11820"/>
                    <a:pt x="12943" y="12115"/>
                    <a:pt x="12768" y="12470"/>
                  </a:cubicBezTo>
                  <a:cubicBezTo>
                    <a:pt x="12430" y="13155"/>
                    <a:pt x="12362" y="13798"/>
                    <a:pt x="12565" y="14380"/>
                  </a:cubicBezTo>
                  <a:cubicBezTo>
                    <a:pt x="12825" y="15126"/>
                    <a:pt x="13502" y="15737"/>
                    <a:pt x="14696" y="16302"/>
                  </a:cubicBezTo>
                  <a:cubicBezTo>
                    <a:pt x="15675" y="16764"/>
                    <a:pt x="16700" y="17667"/>
                    <a:pt x="17251" y="18189"/>
                  </a:cubicBezTo>
                  <a:cubicBezTo>
                    <a:pt x="15525" y="19697"/>
                    <a:pt x="1327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 pitchFamily="2" charset="-18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pic>
        <p:nvPicPr>
          <p:cNvPr id="2" name="Obraz 1" descr="Obraz zawierający Grafika, projekt graficzny, clipart, zrzut ekranu&#10;&#10;Opis wygenerowany automatycznie">
            <a:extLst>
              <a:ext uri="{FF2B5EF4-FFF2-40B4-BE49-F238E27FC236}">
                <a16:creationId xmlns:a16="http://schemas.microsoft.com/office/drawing/2014/main" id="{6A563773-8909-10F2-F7F8-8F0DBE453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237" y="260391"/>
            <a:ext cx="1916026" cy="682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1">
            <a:extLst>
              <a:ext uri="{FF2B5EF4-FFF2-40B4-BE49-F238E27FC236}">
                <a16:creationId xmlns:a16="http://schemas.microsoft.com/office/drawing/2014/main" id="{C4A299E7-A8BF-C61C-6B03-D9C420F6C7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4425" y="457200"/>
            <a:ext cx="9210675" cy="485775"/>
          </a:xfrm>
        </p:spPr>
        <p:txBody>
          <a:bodyPr/>
          <a:lstStyle/>
          <a:p>
            <a:r>
              <a:rPr lang="pl-PL" altLang="pl-PL" b="1" dirty="0">
                <a:latin typeface="Montserrat" pitchFamily="2" charset="-18"/>
              </a:rPr>
              <a:t>Wybrane projekty publiczne</a:t>
            </a:r>
            <a:endParaRPr lang="en-US" altLang="pl-PL" b="1" dirty="0">
              <a:solidFill>
                <a:schemeClr val="accent1"/>
              </a:solidFill>
              <a:latin typeface="Montserrat" pitchFamily="2" charset="-18"/>
            </a:endParaRPr>
          </a:p>
          <a:p>
            <a:endParaRPr lang="en-US" altLang="pl-PL" b="1" dirty="0">
              <a:solidFill>
                <a:schemeClr val="accent1"/>
              </a:solidFill>
              <a:latin typeface="Montserrat" pitchFamily="2" charset="-18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32ACD1A-2702-57D9-290F-0C9507E5FD82}"/>
              </a:ext>
            </a:extLst>
          </p:cNvPr>
          <p:cNvSpPr/>
          <p:nvPr/>
        </p:nvSpPr>
        <p:spPr>
          <a:xfrm>
            <a:off x="1131888" y="1212850"/>
            <a:ext cx="10247312" cy="5187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8678" name="Obraz 28695" descr="Obraz zawierający tekst, Czcionka, logo, Grafika">
            <a:extLst>
              <a:ext uri="{FF2B5EF4-FFF2-40B4-BE49-F238E27FC236}">
                <a16:creationId xmlns:a16="http://schemas.microsoft.com/office/drawing/2014/main" id="{7AAD6A3E-4F67-B461-1465-67E068BF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79" y="1431448"/>
            <a:ext cx="2625725" cy="64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Obraz 28701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5CF755B3-4992-7FF1-F87D-979AEC3C5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95" y="1481972"/>
            <a:ext cx="770467" cy="77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Obraz 28707" descr="Obraz zawierający Grafika, Czcionka, logo, projekt graficzny&#10;&#10;Opis wygenerowany automatycznie">
            <a:extLst>
              <a:ext uri="{FF2B5EF4-FFF2-40B4-BE49-F238E27FC236}">
                <a16:creationId xmlns:a16="http://schemas.microsoft.com/office/drawing/2014/main" id="{5690FE52-015A-1293-E400-8EFA646C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163" y="1427163"/>
            <a:ext cx="1096963" cy="60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Obraz 28719" descr="Obraz zawierający Jaskrawoniebieski, logo, symbol, Grafika&#10;&#10;Opis wygenerowany automatycznie">
            <a:extLst>
              <a:ext uri="{FF2B5EF4-FFF2-40B4-BE49-F238E27FC236}">
                <a16:creationId xmlns:a16="http://schemas.microsoft.com/office/drawing/2014/main" id="{FB479AC6-19A5-4812-3C69-121A45F77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65" y="257453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Obraz 28725" descr="Obraz zawierający Czcionka, tekst, Grafika, projekt graficzny&#10;&#10;Opis wygenerowany automatycznie">
            <a:extLst>
              <a:ext uri="{FF2B5EF4-FFF2-40B4-BE49-F238E27FC236}">
                <a16:creationId xmlns:a16="http://schemas.microsoft.com/office/drawing/2014/main" id="{AAE13530-D27C-ACF5-FD96-FAF1A7DF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12" y="4222749"/>
            <a:ext cx="1149528" cy="59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Obraz 28731" descr="Obraz zawierający Czcionka, tekst, design">
            <a:extLst>
              <a:ext uri="{FF2B5EF4-FFF2-40B4-BE49-F238E27FC236}">
                <a16:creationId xmlns:a16="http://schemas.microsoft.com/office/drawing/2014/main" id="{4543598D-D62F-2E84-0C42-CB5D48093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70" y="1651357"/>
            <a:ext cx="1371600" cy="4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Obraz 28737" descr="Obraz zawierający tekst, Czcionka, logo, symbol&#10;&#10;Opis wygenerowany automatycznie">
            <a:extLst>
              <a:ext uri="{FF2B5EF4-FFF2-40B4-BE49-F238E27FC236}">
                <a16:creationId xmlns:a16="http://schemas.microsoft.com/office/drawing/2014/main" id="{3DF5D9C1-2E96-6350-27CF-0C3821DE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133725"/>
            <a:ext cx="2278062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Obraz 28743" descr="Obraz zawierający Czcionka, logo, Grafika, symbol&#10;&#10;Opis wygenerowany automatycznie">
            <a:extLst>
              <a:ext uri="{FF2B5EF4-FFF2-40B4-BE49-F238E27FC236}">
                <a16:creationId xmlns:a16="http://schemas.microsoft.com/office/drawing/2014/main" id="{B2B5DB0B-7719-6707-1BDC-D9FB73058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106" y="1566334"/>
            <a:ext cx="544589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Obraz 28749" descr="Obraz zawierający tekst, Czcionka, symbol, logo&#10;&#10;Opis wygenerowany automatycznie">
            <a:extLst>
              <a:ext uri="{FF2B5EF4-FFF2-40B4-BE49-F238E27FC236}">
                <a16:creationId xmlns:a16="http://schemas.microsoft.com/office/drawing/2014/main" id="{C870E0A7-C4DB-CC12-2BCD-9E1D02695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221" y="2574530"/>
            <a:ext cx="103304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Obraz 28760" descr="Obraz zawierający logo, Czcionka, Grafika, symbol&#10;&#10;Opis wygenerowany automatycznie">
            <a:extLst>
              <a:ext uri="{FF2B5EF4-FFF2-40B4-BE49-F238E27FC236}">
                <a16:creationId xmlns:a16="http://schemas.microsoft.com/office/drawing/2014/main" id="{64755198-5E16-4FC1-4006-ECF320098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30" y="4991893"/>
            <a:ext cx="15922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Obraz 28762" descr="Obraz zawierający logo, Czcionka, tekst, symbol&#10;&#10;Opis wygenerowany automatycznie">
            <a:extLst>
              <a:ext uri="{FF2B5EF4-FFF2-40B4-BE49-F238E27FC236}">
                <a16:creationId xmlns:a16="http://schemas.microsoft.com/office/drawing/2014/main" id="{43E3EE71-7607-7CA6-85C5-5A73CEB4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28" y="2879592"/>
            <a:ext cx="23812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Obraz 28764" descr="Obraz zawierający tekst, Czcionka, symbol, logo">
            <a:extLst>
              <a:ext uri="{FF2B5EF4-FFF2-40B4-BE49-F238E27FC236}">
                <a16:creationId xmlns:a16="http://schemas.microsoft.com/office/drawing/2014/main" id="{7D2FE723-A846-64B5-2D0B-836E3E800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3867671"/>
            <a:ext cx="1241425" cy="44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Obraz 28766" descr="Obraz zawierający tekst, Czcionka, biały, logo">
            <a:extLst>
              <a:ext uri="{FF2B5EF4-FFF2-40B4-BE49-F238E27FC236}">
                <a16:creationId xmlns:a16="http://schemas.microsoft.com/office/drawing/2014/main" id="{B22E856A-BD30-1C5A-57E8-29CEFDC4A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06" y="4092098"/>
            <a:ext cx="1717676" cy="68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Obraz 28768" descr="Obraz zawierający tekst, logo, symbol, Czcionka">
            <a:extLst>
              <a:ext uri="{FF2B5EF4-FFF2-40B4-BE49-F238E27FC236}">
                <a16:creationId xmlns:a16="http://schemas.microsoft.com/office/drawing/2014/main" id="{FCE44A7A-4820-FF66-AD42-AD48E857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6" y="5376863"/>
            <a:ext cx="21351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Obraz 28772" descr="Obraz zawierający Czcionka, tekst, logo, Grafika&#10;&#10;Opis wygenerowany automatycznie">
            <a:extLst>
              <a:ext uri="{FF2B5EF4-FFF2-40B4-BE49-F238E27FC236}">
                <a16:creationId xmlns:a16="http://schemas.microsoft.com/office/drawing/2014/main" id="{6457B487-DA35-3150-A422-7847B76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55" y="3937000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Obraz 28774">
            <a:extLst>
              <a:ext uri="{FF2B5EF4-FFF2-40B4-BE49-F238E27FC236}">
                <a16:creationId xmlns:a16="http://schemas.microsoft.com/office/drawing/2014/main" id="{334F2026-3E5F-C1B2-4517-FEEABC37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16" y="4236705"/>
            <a:ext cx="540543" cy="7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Obraz 28776" descr="Obraz zawierający godło, symbol, logo, herb&#10;&#10;Opis wygenerowany automatycznie">
            <a:extLst>
              <a:ext uri="{FF2B5EF4-FFF2-40B4-BE49-F238E27FC236}">
                <a16:creationId xmlns:a16="http://schemas.microsoft.com/office/drawing/2014/main" id="{A498B1F7-A7A2-B646-8C1C-6CC675A66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46" y="4953000"/>
            <a:ext cx="850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Obraz 28778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C170AFE1-0BB9-93AF-F50B-8FAD32E99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450" y="5222875"/>
            <a:ext cx="21018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 descr="Obraz zawierający Grafika, projekt graficzny, clipart, zrzut ekranu&#10;&#10;Opis wygenerowany automatycznie">
            <a:extLst>
              <a:ext uri="{FF2B5EF4-FFF2-40B4-BE49-F238E27FC236}">
                <a16:creationId xmlns:a16="http://schemas.microsoft.com/office/drawing/2014/main" id="{B3C078FE-81D0-BB73-BEA0-070BCCCD55D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237" y="260391"/>
            <a:ext cx="1916026" cy="682584"/>
          </a:xfrm>
          <a:prstGeom prst="rect">
            <a:avLst/>
          </a:prstGeom>
        </p:spPr>
      </p:pic>
      <p:pic>
        <p:nvPicPr>
          <p:cNvPr id="3" name="Obraz 43" descr="Obraz zawierający Czcionka, Grafika, logo, projekt graficzny&#10;&#10;Opis wygenerowany automatycznie">
            <a:extLst>
              <a:ext uri="{FF2B5EF4-FFF2-40B4-BE49-F238E27FC236}">
                <a16:creationId xmlns:a16="http://schemas.microsoft.com/office/drawing/2014/main" id="{ABFA4EED-2FD6-C6E0-5595-F30360FEA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4222749"/>
            <a:ext cx="14366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5" descr="Obraz zawierający Czcionka, logo, tekst, Grafika&#10;&#10;Opis wygenerowany automatycznie">
            <a:extLst>
              <a:ext uri="{FF2B5EF4-FFF2-40B4-BE49-F238E27FC236}">
                <a16:creationId xmlns:a16="http://schemas.microsoft.com/office/drawing/2014/main" id="{D9689185-9B01-D729-A4A6-EAE0A221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5216525"/>
            <a:ext cx="21478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4" descr="Obraz zawierający tekst, logo, Czcionka, Grafika">
            <a:extLst>
              <a:ext uri="{FF2B5EF4-FFF2-40B4-BE49-F238E27FC236}">
                <a16:creationId xmlns:a16="http://schemas.microsoft.com/office/drawing/2014/main" id="{9DB136ED-D102-8CC3-2411-C2FF4D7A6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06" y="2456086"/>
            <a:ext cx="1033043" cy="33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39" descr="Obraz zawierający logo, Czcionka, Grafika, tekst&#10;&#10;Opis wygenerowany automatycznie">
            <a:extLst>
              <a:ext uri="{FF2B5EF4-FFF2-40B4-BE49-F238E27FC236}">
                <a16:creationId xmlns:a16="http://schemas.microsoft.com/office/drawing/2014/main" id="{39E680B0-724C-AC87-5814-10FC7E47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97" y="2261470"/>
            <a:ext cx="1130370" cy="7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7" descr="Obraz zawierający Czcionka, logo, Grafika, symbol&#10;&#10;Opis wygenerowany automatycznie">
            <a:extLst>
              <a:ext uri="{FF2B5EF4-FFF2-40B4-BE49-F238E27FC236}">
                <a16:creationId xmlns:a16="http://schemas.microsoft.com/office/drawing/2014/main" id="{47641492-B13C-6761-F9BC-7AD1C8282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92" y="3066600"/>
            <a:ext cx="1136324" cy="83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5A2A13B-D4C8-46E1-C89C-DE997A1F1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pPr eaLnBrk="1" hangingPunct="1">
              <a:defRPr/>
            </a:pPr>
            <a:endParaRPr lang="pl-P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4CE339-9E53-6B3A-2554-6D6E5EC9045F}"/>
              </a:ext>
            </a:extLst>
          </p:cNvPr>
          <p:cNvSpPr/>
          <p:nvPr/>
        </p:nvSpPr>
        <p:spPr>
          <a:xfrm>
            <a:off x="0" y="1270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9000"/>
                </a:schemeClr>
              </a:gs>
              <a:gs pos="100000">
                <a:schemeClr val="tx2">
                  <a:alpha val="86000"/>
                </a:schemeClr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Montserrat" pitchFamily="2" charset="-18"/>
              </a:rPr>
              <a:t>artur.bicki@energylogserver.com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9" name="Shape 1121">
            <a:extLst>
              <a:ext uri="{FF2B5EF4-FFF2-40B4-BE49-F238E27FC236}">
                <a16:creationId xmlns:a16="http://schemas.microsoft.com/office/drawing/2014/main" id="{B82DE49D-5018-8275-B052-6406DA6EB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598" y="2052638"/>
            <a:ext cx="2908808" cy="96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l-PL" altLang="pl-PL" sz="4800" b="1" dirty="0">
                <a:solidFill>
                  <a:schemeClr val="bg1"/>
                </a:solidFill>
                <a:latin typeface="Montserrat" pitchFamily="2" charset="-18"/>
                <a:cs typeface="Roboto" panose="02000000000000000000" pitchFamily="2" charset="0"/>
              </a:rPr>
              <a:t>Dziękuję</a:t>
            </a:r>
            <a:endParaRPr lang="en-US" altLang="pl-PL" sz="4800" b="1" dirty="0">
              <a:solidFill>
                <a:schemeClr val="bg1"/>
              </a:solidFill>
              <a:latin typeface="Montserrat" pitchFamily="2" charset="-18"/>
              <a:cs typeface="Roboto" panose="02000000000000000000" pitchFamily="2" charset="0"/>
            </a:endParaRPr>
          </a:p>
        </p:txBody>
      </p:sp>
      <p:sp>
        <p:nvSpPr>
          <p:cNvPr id="42" name="Shape 1720">
            <a:extLst>
              <a:ext uri="{FF2B5EF4-FFF2-40B4-BE49-F238E27FC236}">
                <a16:creationId xmlns:a16="http://schemas.microsoft.com/office/drawing/2014/main" id="{31167DBF-B940-5154-99DC-6207DA4205D3}"/>
              </a:ext>
            </a:extLst>
          </p:cNvPr>
          <p:cNvSpPr/>
          <p:nvPr/>
        </p:nvSpPr>
        <p:spPr>
          <a:xfrm>
            <a:off x="5838825" y="5070475"/>
            <a:ext cx="358775" cy="355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04" y="15946"/>
                </a:moveTo>
                <a:cubicBezTo>
                  <a:pt x="14004" y="12188"/>
                  <a:pt x="14004" y="12188"/>
                  <a:pt x="14004" y="12188"/>
                </a:cubicBezTo>
                <a:cubicBezTo>
                  <a:pt x="14004" y="11274"/>
                  <a:pt x="13665" y="10665"/>
                  <a:pt x="12851" y="10665"/>
                </a:cubicBezTo>
                <a:cubicBezTo>
                  <a:pt x="12241" y="10665"/>
                  <a:pt x="11868" y="11071"/>
                  <a:pt x="11699" y="11477"/>
                </a:cubicBezTo>
                <a:cubicBezTo>
                  <a:pt x="11631" y="11646"/>
                  <a:pt x="11631" y="11850"/>
                  <a:pt x="11631" y="12019"/>
                </a:cubicBezTo>
                <a:cubicBezTo>
                  <a:pt x="11631" y="15946"/>
                  <a:pt x="11631" y="15946"/>
                  <a:pt x="11631" y="15946"/>
                </a:cubicBezTo>
                <a:cubicBezTo>
                  <a:pt x="9393" y="15946"/>
                  <a:pt x="9393" y="15946"/>
                  <a:pt x="9393" y="15946"/>
                </a:cubicBezTo>
                <a:cubicBezTo>
                  <a:pt x="9393" y="9073"/>
                  <a:pt x="9393" y="9073"/>
                  <a:pt x="9393" y="9073"/>
                </a:cubicBezTo>
                <a:cubicBezTo>
                  <a:pt x="11631" y="9073"/>
                  <a:pt x="11631" y="9073"/>
                  <a:pt x="11631" y="9073"/>
                </a:cubicBezTo>
                <a:cubicBezTo>
                  <a:pt x="11631" y="10021"/>
                  <a:pt x="11631" y="10021"/>
                  <a:pt x="11631" y="10021"/>
                </a:cubicBezTo>
                <a:cubicBezTo>
                  <a:pt x="11936" y="9581"/>
                  <a:pt x="12478" y="8904"/>
                  <a:pt x="13631" y="8904"/>
                </a:cubicBezTo>
                <a:cubicBezTo>
                  <a:pt x="15089" y="8904"/>
                  <a:pt x="16242" y="9852"/>
                  <a:pt x="16242" y="11951"/>
                </a:cubicBezTo>
                <a:cubicBezTo>
                  <a:pt x="16242" y="15946"/>
                  <a:pt x="16242" y="15946"/>
                  <a:pt x="16242" y="15946"/>
                </a:cubicBezTo>
                <a:lnTo>
                  <a:pt x="14004" y="15946"/>
                </a:lnTo>
                <a:close/>
                <a:moveTo>
                  <a:pt x="7053" y="5620"/>
                </a:moveTo>
                <a:cubicBezTo>
                  <a:pt x="6341" y="5620"/>
                  <a:pt x="5866" y="6128"/>
                  <a:pt x="5866" y="6805"/>
                </a:cubicBezTo>
                <a:cubicBezTo>
                  <a:pt x="5866" y="7482"/>
                  <a:pt x="6307" y="7990"/>
                  <a:pt x="7019" y="7990"/>
                </a:cubicBezTo>
                <a:cubicBezTo>
                  <a:pt x="7053" y="7990"/>
                  <a:pt x="7053" y="7990"/>
                  <a:pt x="7053" y="7990"/>
                </a:cubicBezTo>
                <a:cubicBezTo>
                  <a:pt x="7799" y="7990"/>
                  <a:pt x="8240" y="7482"/>
                  <a:pt x="8240" y="6805"/>
                </a:cubicBezTo>
                <a:cubicBezTo>
                  <a:pt x="8240" y="6128"/>
                  <a:pt x="7799" y="5620"/>
                  <a:pt x="7053" y="5620"/>
                </a:cubicBezTo>
                <a:close/>
                <a:moveTo>
                  <a:pt x="5866" y="15946"/>
                </a:moveTo>
                <a:cubicBezTo>
                  <a:pt x="8104" y="15946"/>
                  <a:pt x="8104" y="15946"/>
                  <a:pt x="8104" y="15946"/>
                </a:cubicBezTo>
                <a:cubicBezTo>
                  <a:pt x="8104" y="9073"/>
                  <a:pt x="8104" y="9073"/>
                  <a:pt x="8104" y="9073"/>
                </a:cubicBezTo>
                <a:cubicBezTo>
                  <a:pt x="5866" y="9073"/>
                  <a:pt x="5866" y="9073"/>
                  <a:pt x="5866" y="9073"/>
                </a:cubicBezTo>
                <a:lnTo>
                  <a:pt x="5866" y="15946"/>
                </a:lnTo>
                <a:close/>
                <a:moveTo>
                  <a:pt x="21600" y="10800"/>
                </a:moveTo>
                <a:cubicBezTo>
                  <a:pt x="21600" y="16759"/>
                  <a:pt x="16785" y="21600"/>
                  <a:pt x="10817" y="21600"/>
                </a:cubicBezTo>
                <a:cubicBezTo>
                  <a:pt x="4849" y="21600"/>
                  <a:pt x="0" y="16759"/>
                  <a:pt x="0" y="10800"/>
                </a:cubicBezTo>
                <a:cubicBezTo>
                  <a:pt x="0" y="4841"/>
                  <a:pt x="4849" y="0"/>
                  <a:pt x="10817" y="0"/>
                </a:cubicBezTo>
                <a:cubicBezTo>
                  <a:pt x="16785" y="0"/>
                  <a:pt x="21600" y="4841"/>
                  <a:pt x="21600" y="10800"/>
                </a:cubicBezTo>
                <a:close/>
                <a:moveTo>
                  <a:pt x="20922" y="10800"/>
                </a:moveTo>
                <a:cubicBezTo>
                  <a:pt x="20922" y="8092"/>
                  <a:pt x="19871" y="5552"/>
                  <a:pt x="17972" y="3656"/>
                </a:cubicBezTo>
                <a:cubicBezTo>
                  <a:pt x="16039" y="1727"/>
                  <a:pt x="13496" y="677"/>
                  <a:pt x="10817" y="677"/>
                </a:cubicBezTo>
                <a:cubicBezTo>
                  <a:pt x="8104" y="677"/>
                  <a:pt x="5561" y="1727"/>
                  <a:pt x="3628" y="3656"/>
                </a:cubicBezTo>
                <a:cubicBezTo>
                  <a:pt x="1729" y="5552"/>
                  <a:pt x="678" y="8092"/>
                  <a:pt x="678" y="10800"/>
                </a:cubicBezTo>
                <a:cubicBezTo>
                  <a:pt x="678" y="13508"/>
                  <a:pt x="1729" y="16048"/>
                  <a:pt x="3628" y="17944"/>
                </a:cubicBezTo>
                <a:cubicBezTo>
                  <a:pt x="5561" y="19873"/>
                  <a:pt x="8104" y="20923"/>
                  <a:pt x="10817" y="20923"/>
                </a:cubicBezTo>
                <a:cubicBezTo>
                  <a:pt x="13496" y="20923"/>
                  <a:pt x="16039" y="19873"/>
                  <a:pt x="17972" y="17944"/>
                </a:cubicBezTo>
                <a:cubicBezTo>
                  <a:pt x="19871" y="16048"/>
                  <a:pt x="20922" y="13508"/>
                  <a:pt x="20922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1461" rIns="11461"/>
          <a:lstStyle/>
          <a:p>
            <a:pPr defTabSz="22919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5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66" name="pole tekstowe 2">
            <a:extLst>
              <a:ext uri="{FF2B5EF4-FFF2-40B4-BE49-F238E27FC236}">
                <a16:creationId xmlns:a16="http://schemas.microsoft.com/office/drawing/2014/main" id="{40A1558C-0A2D-867D-48EF-DB690628B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4475163"/>
            <a:ext cx="3638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FFFFFF"/>
                </a:solidFill>
                <a:latin typeface="Montserrat" pitchFamily="2" charset="-18"/>
              </a:rPr>
              <a:t>www.energylogserver.com</a:t>
            </a:r>
          </a:p>
        </p:txBody>
      </p:sp>
      <p:pic>
        <p:nvPicPr>
          <p:cNvPr id="40967" name="Obraz 2" descr="Obraz zawierający Czcionka, Grafika, projekt graficzny, tekst&#10;&#10;Opis wygenerowany automatycznie">
            <a:extLst>
              <a:ext uri="{FF2B5EF4-FFF2-40B4-BE49-F238E27FC236}">
                <a16:creationId xmlns:a16="http://schemas.microsoft.com/office/drawing/2014/main" id="{7CD2695A-CA57-0A5C-F775-AA4974E1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441700"/>
            <a:ext cx="2625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3E49545-09A1-61E3-2E0C-927C588BA44B}"/>
              </a:ext>
            </a:extLst>
          </p:cNvPr>
          <p:cNvSpPr txBox="1"/>
          <p:nvPr/>
        </p:nvSpPr>
        <p:spPr>
          <a:xfrm>
            <a:off x="1403927" y="6300957"/>
            <a:ext cx="8194336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chemeClr val="bg1"/>
                </a:solidFill>
                <a:latin typeface="Montserrat" pitchFamily="2" charset="0"/>
              </a:rPr>
              <a:t>Energy </a:t>
            </a:r>
            <a:r>
              <a:rPr lang="pl-PL" sz="1600" dirty="0" err="1">
                <a:solidFill>
                  <a:schemeClr val="bg1"/>
                </a:solidFill>
                <a:latin typeface="Montserrat" pitchFamily="2" charset="0"/>
              </a:rPr>
              <a:t>Logserver</a:t>
            </a:r>
            <a:r>
              <a:rPr lang="pl-PL" sz="1600" dirty="0">
                <a:solidFill>
                  <a:schemeClr val="bg1"/>
                </a:solidFill>
                <a:latin typeface="Montserrat" pitchFamily="2" charset="0"/>
              </a:rPr>
              <a:t> jest sponsorem Warszawskiego Klubu Kolarskiego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40969" name="Obraz 11">
            <a:extLst>
              <a:ext uri="{FF2B5EF4-FFF2-40B4-BE49-F238E27FC236}">
                <a16:creationId xmlns:a16="http://schemas.microsoft.com/office/drawing/2014/main" id="{F4065508-742B-AD9F-8B3E-12B6EF420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838" y="3125788"/>
            <a:ext cx="3003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PC - Color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8989</TotalTime>
  <Words>272</Words>
  <Application>Microsoft Office PowerPoint</Application>
  <PresentationFormat>Panoramiczny</PresentationFormat>
  <Paragraphs>68</Paragraphs>
  <Slides>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Roboto Black</vt:lpstr>
      <vt:lpstr>Source Sans Pro</vt:lpstr>
      <vt:lpstr>Source Sans Pro Light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Artur Bicki</cp:lastModifiedBy>
  <cp:revision>332</cp:revision>
  <dcterms:created xsi:type="dcterms:W3CDTF">2016-11-30T11:17:56Z</dcterms:created>
  <dcterms:modified xsi:type="dcterms:W3CDTF">2024-09-04T10:43:47Z</dcterms:modified>
</cp:coreProperties>
</file>