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112" d="100"/>
          <a:sy n="112" d="100"/>
        </p:scale>
        <p:origin x="189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83731" y="2811880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16789" y="2278317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700" b="1" dirty="0">
                <a:latin typeface="Calibri" panose="020F0502020204030204" pitchFamily="34" charset="0"/>
              </a:rPr>
              <a:t>BIW</a:t>
            </a:r>
            <a:r>
              <a:rPr lang="pl-PL" altLang="pl-PL" sz="700" b="1" dirty="0"/>
              <a:t> </a:t>
            </a:r>
          </a:p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70947" y="5477684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79447" y="228978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75197" y="3883736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Sfery </a:t>
            </a:r>
            <a:r>
              <a:rPr lang="pl-PL" altLang="pl-PL" sz="700" dirty="0">
                <a:latin typeface="Calibri" panose="020F0502020204030204" pitchFamily="34" charset="0"/>
              </a:rPr>
              <a:t>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77322" y="4415052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48721" y="3853836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093023" y="3866824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84782" y="227825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81629" y="4412746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78456" y="851412"/>
            <a:ext cx="1242000" cy="442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15173" y="3883506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Ceł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37325" y="3888770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108258" y="4400230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82680" y="3879124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</a:t>
            </a:r>
            <a:r>
              <a:rPr lang="pl-PL" altLang="pl-PL" sz="7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40198" y="2279633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DAS</a:t>
            </a:r>
            <a:endParaRPr lang="pl-PL" altLang="pl-PL" sz="7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73072" y="6009002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1572" y="3352420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49005" y="2802580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Podatku </a:t>
            </a:r>
            <a:r>
              <a:rPr lang="pl-PL" altLang="pl-PL" sz="700" dirty="0">
                <a:latin typeface="Calibri" panose="020F0502020204030204" pitchFamily="34" charset="0"/>
              </a:rPr>
              <a:t>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49289" y="332820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3697" y="2821104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85833" y="1384636"/>
            <a:ext cx="1242000" cy="8028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pl-PL" altLang="pl-PL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Dyrektor </a:t>
            </a:r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Generalny</a:t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85822" y="1398472"/>
            <a:ext cx="1242000" cy="8028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pPr eaLnBrk="1" hangingPunct="1">
              <a:spcBef>
                <a:spcPts val="400"/>
              </a:spcBef>
            </a:pPr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  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Generalny Inspektor </a:t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Informacji Finansowej</a:t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Skuza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86884" y="494636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700" i="1" dirty="0">
                <a:latin typeface="Calibri" panose="020F0502020204030204" pitchFamily="34" charset="0"/>
              </a:rPr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68822" y="494636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96070" y="1373200"/>
            <a:ext cx="1242000" cy="8028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Główny Rzecznik Dyscypliny Finansów Publicznych</a:t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bg1"/>
                </a:solidFill>
                <a:latin typeface="Calibri" panose="020F0502020204030204" pitchFamily="34" charset="0"/>
              </a:rPr>
              <a:t>Piotr 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99117" y="2800012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102164" y="333341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111307" y="493363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700" i="1" dirty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105211" y="2266606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</a:t>
            </a:r>
            <a:r>
              <a:rPr lang="pl-PL" altLang="pl-PL" sz="700" dirty="0" smtClean="0">
                <a:latin typeface="Calibri" panose="020F0502020204030204" pitchFamily="34" charset="0"/>
              </a:rPr>
              <a:t> </a:t>
            </a:r>
            <a:r>
              <a:rPr lang="pl-PL" altLang="pl-PL" sz="700" dirty="0">
                <a:latin typeface="Calibri" panose="020F0502020204030204" pitchFamily="34" charset="0"/>
              </a:rPr>
              <a:t>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87947" y="335840"/>
            <a:ext cx="1242000" cy="442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</a:t>
            </a:r>
            <a:r>
              <a:rPr lang="pl-PL" altLang="pl-PL" sz="700" dirty="0" smtClean="0">
                <a:solidFill>
                  <a:schemeClr val="tx1"/>
                </a:solidFill>
              </a:rPr>
              <a:t>Ministra</a:t>
            </a:r>
            <a:r>
              <a:rPr lang="pl-PL" altLang="pl-PL" sz="700" dirty="0">
                <a:solidFill>
                  <a:schemeClr val="tx1"/>
                </a:solidFill>
              </a:rPr>
              <a:t/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108710" y="332656"/>
            <a:ext cx="4093393" cy="974257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87935" y="851014"/>
            <a:ext cx="1242000" cy="442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359476" y="3881509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Zwalczania Przestępczości Ekonomicznej           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18405" y="1383254"/>
            <a:ext cx="1242000" cy="8028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Szef Krajowej Administracji Skarbowej</a:t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800" b="1" dirty="0">
                <a:solidFill>
                  <a:schemeClr val="bg1"/>
                </a:solidFill>
                <a:latin typeface="Calibri" panose="020F0502020204030204" pitchFamily="34" charset="0"/>
              </a:rPr>
              <a:t>Bartosz Zbaraszczuk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43071" y="2816012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DKP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90075" y="867156"/>
            <a:ext cx="1242000" cy="442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20021" y="3348443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Budżetu, Majątku </a:t>
            </a:r>
            <a:br>
              <a:rPr lang="pl-PL" altLang="pl-PL" sz="650" dirty="0">
                <a:latin typeface="Calibri" panose="020F0502020204030204" pitchFamily="34" charset="0"/>
              </a:rPr>
            </a:br>
            <a:r>
              <a:rPr lang="pl-PL" altLang="pl-PL" sz="650" dirty="0">
                <a:latin typeface="Calibri" panose="020F0502020204030204" pitchFamily="34" charset="0"/>
              </a:rPr>
              <a:t>i Kadr </a:t>
            </a:r>
            <a:r>
              <a:rPr lang="pl-PL" altLang="pl-PL" sz="650" dirty="0" smtClean="0">
                <a:latin typeface="Calibri" panose="020F0502020204030204" pitchFamily="34" charset="0"/>
              </a:rPr>
              <a:t>KAS</a:t>
            </a:r>
            <a:endParaRPr lang="pl-PL" altLang="pl-PL" sz="65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650" b="1" dirty="0"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88986" y="3345502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51689" y="4425147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Relacji z </a:t>
            </a:r>
            <a:r>
              <a:rPr lang="pl-PL" altLang="pl-PL" sz="700" dirty="0">
                <a:latin typeface="Calibri" panose="020F0502020204030204" pitchFamily="34" charset="0"/>
              </a:rPr>
              <a:t>Klientami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DRK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90039" y="317392"/>
            <a:ext cx="1242000" cy="442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</a:t>
            </a:r>
            <a:r>
              <a:rPr lang="pl-PL" altLang="pl-PL" sz="700" dirty="0" smtClean="0">
                <a:latin typeface="Calibri" panose="020F0502020204030204" pitchFamily="34" charset="0"/>
              </a:rPr>
              <a:t>Informatyzacją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DZI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363272" y="3347488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DAK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67068" y="2279450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249573" y="340068"/>
            <a:ext cx="1242000" cy="442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BIW </a:t>
            </a:r>
            <a:r>
              <a:rPr lang="pl-PL" altLang="pl-PL" sz="500" b="1" dirty="0">
                <a:latin typeface="Calibri" panose="020F0502020204030204" pitchFamily="34" charset="0"/>
              </a:rPr>
              <a:t/>
            </a:r>
            <a:br>
              <a:rPr lang="pl-PL" altLang="pl-PL" sz="500" b="1" dirty="0">
                <a:latin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45944" y="1383254"/>
            <a:ext cx="1242000" cy="8028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49857" y="2276952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70864" y="2813469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23253" y="4418569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Organizacji KAS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DKS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48817" y="3352391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Orzecznictwa Podatkowego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DOP</a:t>
            </a: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74660" y="1385431"/>
            <a:ext cx="1242000" cy="8028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8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50141" y="1391324"/>
            <a:ext cx="1242000" cy="80280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Sekretarz Stanu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50711" y="4379467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DSP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250425" y="865696"/>
            <a:ext cx="1242000" cy="4428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sz="550" i="1" dirty="0" smtClean="0">
                <a:latin typeface="Calibri" panose="020F0502020204030204" pitchFamily="34" charset="0"/>
              </a:rPr>
              <a:t>z </a:t>
            </a:r>
            <a:r>
              <a:rPr lang="pl-PL" sz="700" dirty="0">
                <a:latin typeface="Calibri" panose="020F0502020204030204" pitchFamily="34" charset="0"/>
              </a:rPr>
              <a:t>wyłączeniem</a:t>
            </a:r>
            <a:r>
              <a:rPr lang="pl-PL" sz="550" i="1" dirty="0" smtClean="0">
                <a:latin typeface="Calibri" panose="020F0502020204030204" pitchFamily="34" charset="0"/>
              </a:rPr>
              <a:t> 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r>
              <a:rPr lang="pl-PL" altLang="pl-PL" sz="550" b="1" i="1" dirty="0" smtClean="0">
                <a:latin typeface="Calibri" panose="020F0502020204030204" pitchFamily="34" charset="0"/>
              </a:rPr>
              <a:t> 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4521637" y="2813380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382250" y="317393"/>
            <a:ext cx="1242000" cy="442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 smtClean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</a:t>
            </a:r>
            <a:endParaRPr lang="pl-PL" altLang="pl-PL" sz="7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4524871" y="4953633"/>
            <a:ext cx="1242000" cy="4428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Współpracy Międzynarodowej KAS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DWK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17822</TotalTime>
  <Words>265</Words>
  <Application>Microsoft Office PowerPoint</Application>
  <PresentationFormat>Slajdy 35 mm</PresentationFormat>
  <Paragraphs>148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1559</cp:revision>
  <cp:lastPrinted>2022-01-04T08:35:16Z</cp:lastPrinted>
  <dcterms:created xsi:type="dcterms:W3CDTF">2006-06-26T12:00:33Z</dcterms:created>
  <dcterms:modified xsi:type="dcterms:W3CDTF">2023-01-25T08:36:27Z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