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0439400" cy="7559675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2E5F"/>
    <a:srgbClr val="F2F3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9" d="100"/>
          <a:sy n="99" d="100"/>
        </p:scale>
        <p:origin x="15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2955" y="1237197"/>
            <a:ext cx="8873490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4925" y="3970580"/>
            <a:ext cx="782955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1C3E2-178F-4327-9A32-AEA830B9E2D8}" type="datetimeFigureOut">
              <a:rPr lang="pl-PL" smtClean="0"/>
              <a:t>18.12.2023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49DF7-EFBB-4D64-82EB-68022F84BC5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90463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1C3E2-178F-4327-9A32-AEA830B9E2D8}" type="datetimeFigureOut">
              <a:rPr lang="pl-PL" smtClean="0"/>
              <a:t>18.12.2023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49DF7-EFBB-4D64-82EB-68022F84BC5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92329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70696" y="402483"/>
            <a:ext cx="2250996" cy="6406475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7710" y="402483"/>
            <a:ext cx="6622494" cy="640647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1C3E2-178F-4327-9A32-AEA830B9E2D8}" type="datetimeFigureOut">
              <a:rPr lang="pl-PL" smtClean="0"/>
              <a:t>18.12.2023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49DF7-EFBB-4D64-82EB-68022F84BC5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3800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1C3E2-178F-4327-9A32-AEA830B9E2D8}" type="datetimeFigureOut">
              <a:rPr lang="pl-PL" smtClean="0"/>
              <a:t>18.12.2023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49DF7-EFBB-4D64-82EB-68022F84BC5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63590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272" y="1884671"/>
            <a:ext cx="9003983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272" y="5059035"/>
            <a:ext cx="9003983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1C3E2-178F-4327-9A32-AEA830B9E2D8}" type="datetimeFigureOut">
              <a:rPr lang="pl-PL" smtClean="0"/>
              <a:t>18.12.2023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49DF7-EFBB-4D64-82EB-68022F84BC5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4725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7709" y="2012414"/>
            <a:ext cx="4436745" cy="4796544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84946" y="2012414"/>
            <a:ext cx="4436745" cy="4796544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1C3E2-178F-4327-9A32-AEA830B9E2D8}" type="datetimeFigureOut">
              <a:rPr lang="pl-PL" smtClean="0"/>
              <a:t>18.12.2023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49DF7-EFBB-4D64-82EB-68022F84BC5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8166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068" y="402484"/>
            <a:ext cx="9003983" cy="1461188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9070" y="1853171"/>
            <a:ext cx="4416355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0" y="2761381"/>
            <a:ext cx="4416355" cy="406157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84947" y="1853171"/>
            <a:ext cx="4438105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84947" y="2761381"/>
            <a:ext cx="4438105" cy="406157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1C3E2-178F-4327-9A32-AEA830B9E2D8}" type="datetimeFigureOut">
              <a:rPr lang="pl-PL" smtClean="0"/>
              <a:t>18.12.2023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49DF7-EFBB-4D64-82EB-68022F84BC5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0148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1C3E2-178F-4327-9A32-AEA830B9E2D8}" type="datetimeFigureOut">
              <a:rPr lang="pl-PL" smtClean="0"/>
              <a:t>18.12.2023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49DF7-EFBB-4D64-82EB-68022F84BC5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30224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1C3E2-178F-4327-9A32-AEA830B9E2D8}" type="datetimeFigureOut">
              <a:rPr lang="pl-PL" smtClean="0"/>
              <a:t>18.12.2023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49DF7-EFBB-4D64-82EB-68022F84BC5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880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069" y="503978"/>
            <a:ext cx="336697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8105" y="1088455"/>
            <a:ext cx="5284946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9069" y="2267902"/>
            <a:ext cx="336697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1C3E2-178F-4327-9A32-AEA830B9E2D8}" type="datetimeFigureOut">
              <a:rPr lang="pl-PL" smtClean="0"/>
              <a:t>18.12.2023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49DF7-EFBB-4D64-82EB-68022F84BC5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836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069" y="503978"/>
            <a:ext cx="336697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38105" y="1088455"/>
            <a:ext cx="5284946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9069" y="2267902"/>
            <a:ext cx="336697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1C3E2-178F-4327-9A32-AEA830B9E2D8}" type="datetimeFigureOut">
              <a:rPr lang="pl-PL" smtClean="0"/>
              <a:t>18.12.2023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49DF7-EFBB-4D64-82EB-68022F84BC5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34781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7709" y="402484"/>
            <a:ext cx="9003983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7709" y="2012414"/>
            <a:ext cx="9003983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7709" y="7006700"/>
            <a:ext cx="2348865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51C3E2-178F-4327-9A32-AEA830B9E2D8}" type="datetimeFigureOut">
              <a:rPr lang="pl-PL" smtClean="0"/>
              <a:t>18.12.2023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58051" y="7006700"/>
            <a:ext cx="352329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72826" y="7006700"/>
            <a:ext cx="2348865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049DF7-EFBB-4D64-82EB-68022F84BC5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08502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1433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32C87D84-CBD0-F8E2-45DA-5844A067BEBD}"/>
              </a:ext>
            </a:extLst>
          </p:cNvPr>
          <p:cNvSpPr txBox="1"/>
          <p:nvPr/>
        </p:nvSpPr>
        <p:spPr>
          <a:xfrm>
            <a:off x="1054358" y="6522096"/>
            <a:ext cx="83042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b="1" dirty="0">
                <a:solidFill>
                  <a:srgbClr val="242E5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Skontaktuj się z doradcą ds. etyki (...do edycji...)</a:t>
            </a:r>
          </a:p>
        </p:txBody>
      </p:sp>
    </p:spTree>
    <p:extLst>
      <p:ext uri="{BB962C8B-B14F-4D97-AF65-F5344CB8AC3E}">
        <p14:creationId xmlns:p14="http://schemas.microsoft.com/office/powerpoint/2010/main" val="630518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F1877648-5DE8-2BBB-1F3B-AE58FC3C383C}"/>
              </a:ext>
            </a:extLst>
          </p:cNvPr>
          <p:cNvSpPr txBox="1"/>
          <p:nvPr/>
        </p:nvSpPr>
        <p:spPr>
          <a:xfrm>
            <a:off x="1054358" y="6522096"/>
            <a:ext cx="83042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b="1" dirty="0">
                <a:solidFill>
                  <a:srgbClr val="242E5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Skontaktuj się z doradcą ds. etyki (...do edycji...)</a:t>
            </a:r>
          </a:p>
        </p:txBody>
      </p:sp>
    </p:spTree>
    <p:extLst>
      <p:ext uri="{BB962C8B-B14F-4D97-AF65-F5344CB8AC3E}">
        <p14:creationId xmlns:p14="http://schemas.microsoft.com/office/powerpoint/2010/main" val="22203866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DBE5BC69-7782-5AFF-C0ED-C3ADC47C6731}"/>
              </a:ext>
            </a:extLst>
          </p:cNvPr>
          <p:cNvSpPr txBox="1"/>
          <p:nvPr/>
        </p:nvSpPr>
        <p:spPr>
          <a:xfrm>
            <a:off x="1054358" y="6522096"/>
            <a:ext cx="83042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b="1" dirty="0">
                <a:solidFill>
                  <a:srgbClr val="242E5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Skontaktuj się z doradcą ds. etyki (...do edycji...)</a:t>
            </a:r>
          </a:p>
        </p:txBody>
      </p:sp>
    </p:spTree>
    <p:extLst>
      <p:ext uri="{BB962C8B-B14F-4D97-AF65-F5344CB8AC3E}">
        <p14:creationId xmlns:p14="http://schemas.microsoft.com/office/powerpoint/2010/main" val="2017583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20F3B1FD-26B0-6062-C37B-8FAF5DE18DD7}"/>
              </a:ext>
            </a:extLst>
          </p:cNvPr>
          <p:cNvSpPr txBox="1"/>
          <p:nvPr/>
        </p:nvSpPr>
        <p:spPr>
          <a:xfrm>
            <a:off x="1054358" y="6522096"/>
            <a:ext cx="83042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b="1" dirty="0">
                <a:solidFill>
                  <a:srgbClr val="242E5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Skontaktuj się z doradcą ds. etyki (...do edycji...)</a:t>
            </a:r>
          </a:p>
        </p:txBody>
      </p:sp>
    </p:spTree>
    <p:extLst>
      <p:ext uri="{BB962C8B-B14F-4D97-AF65-F5344CB8AC3E}">
        <p14:creationId xmlns:p14="http://schemas.microsoft.com/office/powerpoint/2010/main" val="759437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DB228FF8-7498-9698-24AF-D88E78A8B42B}"/>
              </a:ext>
            </a:extLst>
          </p:cNvPr>
          <p:cNvSpPr txBox="1"/>
          <p:nvPr/>
        </p:nvSpPr>
        <p:spPr>
          <a:xfrm>
            <a:off x="1054358" y="6522096"/>
            <a:ext cx="83042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b="1" dirty="0">
                <a:solidFill>
                  <a:srgbClr val="242E5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Skontaktuj się z doradcą ds. etyki (...do edycji...)</a:t>
            </a:r>
          </a:p>
        </p:txBody>
      </p:sp>
    </p:spTree>
    <p:extLst>
      <p:ext uri="{BB962C8B-B14F-4D97-AF65-F5344CB8AC3E}">
        <p14:creationId xmlns:p14="http://schemas.microsoft.com/office/powerpoint/2010/main" val="1181670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138BE873-E5A4-3416-6C61-A203538742B9}"/>
              </a:ext>
            </a:extLst>
          </p:cNvPr>
          <p:cNvSpPr txBox="1"/>
          <p:nvPr/>
        </p:nvSpPr>
        <p:spPr>
          <a:xfrm>
            <a:off x="1054358" y="6522096"/>
            <a:ext cx="83042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b="1" dirty="0">
                <a:solidFill>
                  <a:srgbClr val="242E5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Skontaktuj się z doradcą ds. etyki (...do edycji...)</a:t>
            </a:r>
          </a:p>
        </p:txBody>
      </p:sp>
    </p:spTree>
    <p:extLst>
      <p:ext uri="{BB962C8B-B14F-4D97-AF65-F5344CB8AC3E}">
        <p14:creationId xmlns:p14="http://schemas.microsoft.com/office/powerpoint/2010/main" val="4411550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BC275D75-A2C1-6CF0-574F-2C4F61F131C4}"/>
              </a:ext>
            </a:extLst>
          </p:cNvPr>
          <p:cNvSpPr txBox="1"/>
          <p:nvPr/>
        </p:nvSpPr>
        <p:spPr>
          <a:xfrm>
            <a:off x="1054358" y="6522096"/>
            <a:ext cx="83042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b="1" dirty="0">
                <a:solidFill>
                  <a:srgbClr val="242E5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Skontaktuj się z doradcą ds. etyki (...do edycji...)</a:t>
            </a:r>
          </a:p>
        </p:txBody>
      </p:sp>
    </p:spTree>
    <p:extLst>
      <p:ext uri="{BB962C8B-B14F-4D97-AF65-F5344CB8AC3E}">
        <p14:creationId xmlns:p14="http://schemas.microsoft.com/office/powerpoint/2010/main" val="2223888228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21</TotalTime>
  <Words>77</Words>
  <Application>Microsoft Office PowerPoint</Application>
  <PresentationFormat>Niestandardowy</PresentationFormat>
  <Paragraphs>7</Paragraphs>
  <Slides>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Lato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Rafał Ruciński</dc:creator>
  <cp:lastModifiedBy>Rafał Ruciński</cp:lastModifiedBy>
  <cp:revision>3</cp:revision>
  <dcterms:created xsi:type="dcterms:W3CDTF">2023-12-18T09:12:34Z</dcterms:created>
  <dcterms:modified xsi:type="dcterms:W3CDTF">2023-12-18T15:56:08Z</dcterms:modified>
</cp:coreProperties>
</file>