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4" d="100"/>
          <a:sy n="94" d="100"/>
        </p:scale>
        <p:origin x="1896" y="-287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810000" cy="2162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analityczne, koncepcyjne i komunikacyjne w tworzeniu e-usług dla przedsiębiorców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gromadzenie danych, przygotowanie materiałów analitycznych, kontakt z instytucjami właściwymi w celu przeprowadzania konsultacji i uzgodnień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przygotowaniu sprawozdań z realizowanych projektów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organizowaniu spotkań krajowych i międzynarodowych, w tym: udział w przygotowywaniu wydarzeń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opracowywanie prezentacji, materiałów informacyjnych, tworzenie harmonogramów spotkań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014000" y="5256000"/>
            <a:ext cx="3269450" cy="1854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obsługi MS Office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zdolności analitycznego myślenia i rozwiązywania problemów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mile widziana dobra znajomość języka angielskiego (umożliwiającego czytanie dokumentacji technicznej)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inicjatywa, umiejętności pracy pod presją czasu, odpowiedzialność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mile widziane doświadczenie w kontaktach z klientem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.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246945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Departament Gospodarki Cyfrowej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</a:t>
            </a:r>
            <a:r>
              <a:rPr lang="pl-PL" sz="1000" b="1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oferty</a:t>
            </a:r>
            <a:r>
              <a:rPr lang="pl-PL" sz="1000" b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157</Words>
  <Application>Microsoft Office PowerPoint</Application>
  <PresentationFormat>Niestandardowy</PresentationFormat>
  <Paragraphs>15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Lato</vt:lpstr>
      <vt:lpstr>Poppins</vt:lpstr>
      <vt:lpstr>Wingdings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8</cp:revision>
  <cp:lastPrinted>2025-10-23T05:32:21Z</cp:lastPrinted>
  <dcterms:created xsi:type="dcterms:W3CDTF">2025-10-23T05:28:36Z</dcterms:created>
  <dcterms:modified xsi:type="dcterms:W3CDTF">2025-11-18T13:25:57Z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