
<file path=[Content_Types].xml><?xml version="1.0" encoding="utf-8"?>
<Types xmlns="http://schemas.openxmlformats.org/package/2006/content-types">
  <Default Extension="jpeg" ContentType="image/jpeg"/>
  <Default Extension="pdf" ContentType="application/pd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7" r:id="rId5"/>
  </p:sldIdLst>
  <p:sldSz cx="13716000" cy="13716000"/>
  <p:notesSz cx="6858000" cy="9144000"/>
  <p:defaultTextStyle>
    <a:defPPr>
      <a:defRPr lang="fr-FR"/>
    </a:defPPr>
    <a:lvl1pPr marL="0" algn="l" defTabSz="73569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5690" algn="l" defTabSz="73569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71379" algn="l" defTabSz="73569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207073" algn="l" defTabSz="73569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42762" algn="l" defTabSz="73569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78451" algn="l" defTabSz="73569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414140" algn="l" defTabSz="73569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49830" algn="l" defTabSz="73569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85524" algn="l" defTabSz="73569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4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247AB6-5C3B-A8E2-0EFF-2F2D7F3C5D92}" v="15" dt="2023-07-25T12:36:55.0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72" autoAdjust="0"/>
    <p:restoredTop sz="94660"/>
  </p:normalViewPr>
  <p:slideViewPr>
    <p:cSldViewPr snapToObjects="1" showGuides="1">
      <p:cViewPr varScale="1">
        <p:scale>
          <a:sx n="39" d="100"/>
          <a:sy n="39" d="100"/>
        </p:scale>
        <p:origin x="2381" y="82"/>
      </p:cViewPr>
      <p:guideLst>
        <p:guide orient="horz" pos="4320"/>
        <p:guide pos="4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28705" y="4260853"/>
            <a:ext cx="11658601" cy="2940049"/>
          </a:xfrm>
        </p:spPr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057401" y="7772402"/>
            <a:ext cx="9601200" cy="35051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7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07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427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78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414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49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85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A5F-4D70-7F48-8325-A2D4409AD77C}" type="datetimeFigureOut">
              <a:rPr lang="fr-FR" smtClean="0"/>
              <a:pPr/>
              <a:t>20/08/2024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DDBB-6A69-5143-A673-9D95E735AA2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A5F-4D70-7F48-8325-A2D4409AD77C}" type="datetimeFigureOut">
              <a:rPr lang="fr-FR" smtClean="0"/>
              <a:pPr/>
              <a:t>20/08/2024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DDBB-6A69-5143-A673-9D95E735AA2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20017" y="796929"/>
            <a:ext cx="2395535" cy="16970376"/>
          </a:xfrm>
        </p:spPr>
        <p:txBody>
          <a:bodyPr vert="eaVert"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3403" y="796929"/>
            <a:ext cx="6958013" cy="16970376"/>
          </a:xfrm>
        </p:spPr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A5F-4D70-7F48-8325-A2D4409AD77C}" type="datetimeFigureOut">
              <a:rPr lang="fr-FR" smtClean="0"/>
              <a:pPr/>
              <a:t>20/08/2024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DDBB-6A69-5143-A673-9D95E735AA2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A5F-4D70-7F48-8325-A2D4409AD77C}" type="datetimeFigureOut">
              <a:rPr lang="fr-FR" smtClean="0"/>
              <a:pPr/>
              <a:t>20/08/2024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DDBB-6A69-5143-A673-9D95E735AA2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83470" y="8813804"/>
            <a:ext cx="11658601" cy="2724152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83470" y="5813429"/>
            <a:ext cx="11658601" cy="3000375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569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7137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20707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94276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67845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41414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514983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88552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A5F-4D70-7F48-8325-A2D4409AD77C}" type="datetimeFigureOut">
              <a:rPr lang="fr-FR" smtClean="0"/>
              <a:pPr/>
              <a:t>20/08/2024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DDBB-6A69-5143-A673-9D95E735AA2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3402" y="4641856"/>
            <a:ext cx="4676775" cy="1312544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38779" y="4641856"/>
            <a:ext cx="4676775" cy="1312544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A5F-4D70-7F48-8325-A2D4409AD77C}" type="datetimeFigureOut">
              <a:rPr lang="fr-FR" smtClean="0"/>
              <a:pPr/>
              <a:t>20/08/2024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DDBB-6A69-5143-A673-9D95E735AA2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1" y="549277"/>
            <a:ext cx="12344401" cy="2286001"/>
          </a:xfrm>
        </p:spPr>
        <p:txBody>
          <a:bodyPr/>
          <a:lstStyle>
            <a:lvl1pPr>
              <a:defRPr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01" y="3070230"/>
            <a:ext cx="6060283" cy="1279525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5690" indent="0">
              <a:buNone/>
              <a:defRPr sz="3200" b="1"/>
            </a:lvl2pPr>
            <a:lvl3pPr marL="1471379" indent="0">
              <a:buNone/>
              <a:defRPr sz="2900" b="1"/>
            </a:lvl3pPr>
            <a:lvl4pPr marL="2207073" indent="0">
              <a:buNone/>
              <a:defRPr sz="2500" b="1"/>
            </a:lvl4pPr>
            <a:lvl5pPr marL="2942762" indent="0">
              <a:buNone/>
              <a:defRPr sz="2500" b="1"/>
            </a:lvl5pPr>
            <a:lvl6pPr marL="3678451" indent="0">
              <a:buNone/>
              <a:defRPr sz="2500" b="1"/>
            </a:lvl6pPr>
            <a:lvl7pPr marL="4414140" indent="0">
              <a:buNone/>
              <a:defRPr sz="2500" b="1"/>
            </a:lvl7pPr>
            <a:lvl8pPr marL="5149830" indent="0">
              <a:buNone/>
              <a:defRPr sz="2500" b="1"/>
            </a:lvl8pPr>
            <a:lvl9pPr marL="5885524" indent="0">
              <a:buNone/>
              <a:defRPr sz="25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5801" y="4349751"/>
            <a:ext cx="6060283" cy="7902575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967540" y="3070230"/>
            <a:ext cx="6062661" cy="1279525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5690" indent="0">
              <a:buNone/>
              <a:defRPr sz="3200" b="1"/>
            </a:lvl2pPr>
            <a:lvl3pPr marL="1471379" indent="0">
              <a:buNone/>
              <a:defRPr sz="2900" b="1"/>
            </a:lvl3pPr>
            <a:lvl4pPr marL="2207073" indent="0">
              <a:buNone/>
              <a:defRPr sz="2500" b="1"/>
            </a:lvl4pPr>
            <a:lvl5pPr marL="2942762" indent="0">
              <a:buNone/>
              <a:defRPr sz="2500" b="1"/>
            </a:lvl5pPr>
            <a:lvl6pPr marL="3678451" indent="0">
              <a:buNone/>
              <a:defRPr sz="2500" b="1"/>
            </a:lvl6pPr>
            <a:lvl7pPr marL="4414140" indent="0">
              <a:buNone/>
              <a:defRPr sz="2500" b="1"/>
            </a:lvl7pPr>
            <a:lvl8pPr marL="5149830" indent="0">
              <a:buNone/>
              <a:defRPr sz="2500" b="1"/>
            </a:lvl8pPr>
            <a:lvl9pPr marL="5885524" indent="0">
              <a:buNone/>
              <a:defRPr sz="25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967540" y="4349751"/>
            <a:ext cx="6062661" cy="7902575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A5F-4D70-7F48-8325-A2D4409AD77C}" type="datetimeFigureOut">
              <a:rPr lang="fr-FR" smtClean="0"/>
              <a:pPr/>
              <a:t>20/08/2024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DDBB-6A69-5143-A673-9D95E735AA2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A5F-4D70-7F48-8325-A2D4409AD77C}" type="datetimeFigureOut">
              <a:rPr lang="fr-FR" smtClean="0"/>
              <a:pPr/>
              <a:t>20/08/2024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DDBB-6A69-5143-A673-9D95E735AA2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A5F-4D70-7F48-8325-A2D4409AD77C}" type="datetimeFigureOut">
              <a:rPr lang="fr-FR" smtClean="0"/>
              <a:pPr/>
              <a:t>20/08/2024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DDBB-6A69-5143-A673-9D95E735AA2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2" y="546101"/>
            <a:ext cx="4512469" cy="23241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62576" y="546102"/>
            <a:ext cx="7667625" cy="11706225"/>
          </a:xfrm>
        </p:spPr>
        <p:txBody>
          <a:bodyPr/>
          <a:lstStyle>
            <a:lvl1pPr>
              <a:defRPr sz="5500"/>
            </a:lvl1pPr>
            <a:lvl2pPr>
              <a:defRPr sz="4500"/>
            </a:lvl2pPr>
            <a:lvl3pPr>
              <a:defRPr sz="39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85802" y="2870204"/>
            <a:ext cx="4512469" cy="9382125"/>
          </a:xfrm>
        </p:spPr>
        <p:txBody>
          <a:bodyPr/>
          <a:lstStyle>
            <a:lvl1pPr marL="0" indent="0">
              <a:buNone/>
              <a:defRPr sz="2100"/>
            </a:lvl1pPr>
            <a:lvl2pPr marL="735690" indent="0">
              <a:buNone/>
              <a:defRPr sz="1700"/>
            </a:lvl2pPr>
            <a:lvl3pPr marL="1471379" indent="0">
              <a:buNone/>
              <a:defRPr sz="1700"/>
            </a:lvl3pPr>
            <a:lvl4pPr marL="2207073" indent="0">
              <a:buNone/>
              <a:defRPr sz="1300"/>
            </a:lvl4pPr>
            <a:lvl5pPr marL="2942762" indent="0">
              <a:buNone/>
              <a:defRPr sz="1300"/>
            </a:lvl5pPr>
            <a:lvl6pPr marL="3678451" indent="0">
              <a:buNone/>
              <a:defRPr sz="1300"/>
            </a:lvl6pPr>
            <a:lvl7pPr marL="4414140" indent="0">
              <a:buNone/>
              <a:defRPr sz="1300"/>
            </a:lvl7pPr>
            <a:lvl8pPr marL="5149830" indent="0">
              <a:buNone/>
              <a:defRPr sz="1300"/>
            </a:lvl8pPr>
            <a:lvl9pPr marL="5885524" indent="0">
              <a:buNone/>
              <a:defRPr sz="13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A5F-4D70-7F48-8325-A2D4409AD77C}" type="datetimeFigureOut">
              <a:rPr lang="fr-FR" smtClean="0"/>
              <a:pPr/>
              <a:t>20/08/2024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DDBB-6A69-5143-A673-9D95E735AA2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88431" y="9601201"/>
            <a:ext cx="8229600" cy="1133475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688431" y="1225549"/>
            <a:ext cx="8229600" cy="8229600"/>
          </a:xfrm>
        </p:spPr>
        <p:txBody>
          <a:bodyPr/>
          <a:lstStyle>
            <a:lvl1pPr marL="0" indent="0">
              <a:buNone/>
              <a:defRPr sz="5500"/>
            </a:lvl1pPr>
            <a:lvl2pPr marL="735690" indent="0">
              <a:buNone/>
              <a:defRPr sz="4500"/>
            </a:lvl2pPr>
            <a:lvl3pPr marL="1471379" indent="0">
              <a:buNone/>
              <a:defRPr sz="3900"/>
            </a:lvl3pPr>
            <a:lvl4pPr marL="2207073" indent="0">
              <a:buNone/>
              <a:defRPr sz="3200"/>
            </a:lvl4pPr>
            <a:lvl5pPr marL="2942762" indent="0">
              <a:buNone/>
              <a:defRPr sz="3200"/>
            </a:lvl5pPr>
            <a:lvl6pPr marL="3678451" indent="0">
              <a:buNone/>
              <a:defRPr sz="3200"/>
            </a:lvl6pPr>
            <a:lvl7pPr marL="4414140" indent="0">
              <a:buNone/>
              <a:defRPr sz="3200"/>
            </a:lvl7pPr>
            <a:lvl8pPr marL="5149830" indent="0">
              <a:buNone/>
              <a:defRPr sz="3200"/>
            </a:lvl8pPr>
            <a:lvl9pPr marL="5885524" indent="0">
              <a:buNone/>
              <a:defRPr sz="32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688431" y="10734678"/>
            <a:ext cx="8229600" cy="1609727"/>
          </a:xfrm>
        </p:spPr>
        <p:txBody>
          <a:bodyPr/>
          <a:lstStyle>
            <a:lvl1pPr marL="0" indent="0">
              <a:buNone/>
              <a:defRPr sz="2100"/>
            </a:lvl1pPr>
            <a:lvl2pPr marL="735690" indent="0">
              <a:buNone/>
              <a:defRPr sz="1700"/>
            </a:lvl2pPr>
            <a:lvl3pPr marL="1471379" indent="0">
              <a:buNone/>
              <a:defRPr sz="1700"/>
            </a:lvl3pPr>
            <a:lvl4pPr marL="2207073" indent="0">
              <a:buNone/>
              <a:defRPr sz="1300"/>
            </a:lvl4pPr>
            <a:lvl5pPr marL="2942762" indent="0">
              <a:buNone/>
              <a:defRPr sz="1300"/>
            </a:lvl5pPr>
            <a:lvl6pPr marL="3678451" indent="0">
              <a:buNone/>
              <a:defRPr sz="1300"/>
            </a:lvl6pPr>
            <a:lvl7pPr marL="4414140" indent="0">
              <a:buNone/>
              <a:defRPr sz="1300"/>
            </a:lvl7pPr>
            <a:lvl8pPr marL="5149830" indent="0">
              <a:buNone/>
              <a:defRPr sz="1300"/>
            </a:lvl8pPr>
            <a:lvl9pPr marL="5885524" indent="0">
              <a:buNone/>
              <a:defRPr sz="13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A5F-4D70-7F48-8325-A2D4409AD77C}" type="datetimeFigureOut">
              <a:rPr lang="fr-FR" smtClean="0"/>
              <a:pPr/>
              <a:t>20/08/2024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DDBB-6A69-5143-A673-9D95E735AA2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85801" y="549277"/>
            <a:ext cx="12344401" cy="2286001"/>
          </a:xfrm>
          <a:prstGeom prst="rect">
            <a:avLst/>
          </a:prstGeom>
        </p:spPr>
        <p:txBody>
          <a:bodyPr vert="horz" lIns="147140" tIns="73566" rIns="147140" bIns="73566" rtlCol="0" anchor="ctr">
            <a:normAutofit/>
          </a:bodyPr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01" y="3200404"/>
            <a:ext cx="12344401" cy="9051925"/>
          </a:xfrm>
          <a:prstGeom prst="rect">
            <a:avLst/>
          </a:prstGeom>
        </p:spPr>
        <p:txBody>
          <a:bodyPr vert="horz" lIns="147140" tIns="73566" rIns="147140" bIns="73566" rtlCol="0">
            <a:normAutofit/>
          </a:bodyPr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85801" y="12712702"/>
            <a:ext cx="3200400" cy="730249"/>
          </a:xfrm>
          <a:prstGeom prst="rect">
            <a:avLst/>
          </a:prstGeom>
        </p:spPr>
        <p:txBody>
          <a:bodyPr vert="horz" lIns="147140" tIns="73566" rIns="147140" bIns="73566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7CA5F-4D70-7F48-8325-A2D4409AD77C}" type="datetimeFigureOut">
              <a:rPr lang="fr-FR" smtClean="0"/>
              <a:pPr/>
              <a:t>20/08/2024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686301" y="12712702"/>
            <a:ext cx="4343400" cy="730249"/>
          </a:xfrm>
          <a:prstGeom prst="rect">
            <a:avLst/>
          </a:prstGeom>
        </p:spPr>
        <p:txBody>
          <a:bodyPr vert="horz" lIns="147140" tIns="73566" rIns="147140" bIns="73566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829801" y="12712702"/>
            <a:ext cx="3200400" cy="730249"/>
          </a:xfrm>
          <a:prstGeom prst="rect">
            <a:avLst/>
          </a:prstGeom>
        </p:spPr>
        <p:txBody>
          <a:bodyPr vert="horz" lIns="147140" tIns="73566" rIns="147140" bIns="73566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4DDBB-6A69-5143-A673-9D95E735AA27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35690" rtl="0" eaLnBrk="1" latinLnBrk="0" hangingPunct="1">
        <a:spcBef>
          <a:spcPct val="0"/>
        </a:spcBef>
        <a:buNone/>
        <a:defRPr sz="7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51766" indent="-551766" algn="l" defTabSz="735690" rtl="0" eaLnBrk="1" latinLnBrk="0" hangingPunct="1">
        <a:spcBef>
          <a:spcPct val="20000"/>
        </a:spcBef>
        <a:buFont typeface="Arial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1pPr>
      <a:lvl2pPr marL="1195495" indent="-459806" algn="l" defTabSz="735690" rtl="0" eaLnBrk="1" latinLnBrk="0" hangingPunct="1">
        <a:spcBef>
          <a:spcPct val="20000"/>
        </a:spcBef>
        <a:buFont typeface="Arial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39225" indent="-367847" algn="l" defTabSz="735690" rtl="0" eaLnBrk="1" latinLnBrk="0" hangingPunct="1">
        <a:spcBef>
          <a:spcPct val="20000"/>
        </a:spcBef>
        <a:buFont typeface="Arial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2574916" indent="-367847" algn="l" defTabSz="735690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310605" indent="-367847" algn="l" defTabSz="735690" rtl="0" eaLnBrk="1" latinLnBrk="0" hangingPunct="1">
        <a:spcBef>
          <a:spcPct val="20000"/>
        </a:spcBef>
        <a:buFont typeface="Arial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46298" indent="-367847" algn="l" defTabSz="73569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81987" indent="-367847" algn="l" defTabSz="73569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517677" indent="-367847" algn="l" defTabSz="73569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53366" indent="-367847" algn="l" defTabSz="73569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3569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5690" algn="l" defTabSz="73569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71379" algn="l" defTabSz="73569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207073" algn="l" defTabSz="73569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42762" algn="l" defTabSz="73569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78451" algn="l" defTabSz="73569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414140" algn="l" defTabSz="73569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49830" algn="l" defTabSz="73569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85524" algn="l" defTabSz="73569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d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GOPA-EFSA-Pest-2023-1920x1080--1080x10802.jpg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-100"/>
            <a:ext cx="13715999" cy="1371599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1" y="609599"/>
            <a:ext cx="12344401" cy="2286001"/>
          </a:xfrm>
        </p:spPr>
        <p:txBody>
          <a:bodyPr>
            <a:normAutofit/>
          </a:bodyPr>
          <a:lstStyle/>
          <a:p>
            <a:pPr rtl="0"/>
            <a:r>
              <a:rPr lang="pl" sz="8600" b="1" i="0" u="none" baseline="3000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DBAJ O ZDROWIE PRZYRODY,</a:t>
            </a:r>
            <a:br>
              <a:rPr lang="pl" sz="8600" b="1" baseline="30000">
                <a:solidFill>
                  <a:srgbClr val="FFFFFF"/>
                </a:solidFill>
                <a:latin typeface="Verdana"/>
                <a:cs typeface="Verdana"/>
              </a:rPr>
            </a:br>
            <a:r>
              <a:rPr lang="pl" sz="8600" b="0" i="0" u="none" baseline="3000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nie przywoź roślin do domu</a:t>
            </a: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762000" y="11106472"/>
            <a:ext cx="11925300" cy="1272539"/>
          </a:xfrm>
          <a:prstGeom prst="rect">
            <a:avLst/>
          </a:prstGeom>
        </p:spPr>
        <p:txBody>
          <a:bodyPr vert="horz" lIns="147140" tIns="73566" rIns="147140" bIns="73566" rtlCol="0">
            <a:noAutofit/>
          </a:bodyPr>
          <a:lstStyle/>
          <a:p>
            <a:pPr marL="0" marR="0" lvl="0" indent="0" algn="ctr" defTabSz="73569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pl" sz="4300" b="0" i="0" u="none" strike="noStrike" kern="1200" cap="none" spc="0" normalizeH="0" baseline="3000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Podróżujesz poza granice UE? Fotografuj ulubione rośliny do woli, ale nie przywoź ich ze sobą.</a:t>
            </a:r>
          </a:p>
          <a:p>
            <a:pPr marL="0" marR="0" lvl="0" indent="0" algn="ctr" defTabSz="735690" rtl="0" eaLnBrk="1" fontAlgn="auto" latinLnBrk="0" hangingPunct="1">
              <a:lnSpc>
                <a:spcPct val="16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pPr>
            <a:endParaRPr kumimoji="0" lang="pl" sz="43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Roboto-light"/>
              <a:ea typeface="+mn-ea"/>
              <a:cs typeface="Roboto-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62C9A67B5C214291B4884C02BDFC87" ma:contentTypeVersion="15" ma:contentTypeDescription="Create a new document." ma:contentTypeScope="" ma:versionID="445a8bc7f4745d558c9b7777d328e46f">
  <xsd:schema xmlns:xsd="http://www.w3.org/2001/XMLSchema" xmlns:xs="http://www.w3.org/2001/XMLSchema" xmlns:p="http://schemas.microsoft.com/office/2006/metadata/properties" xmlns:ns2="7111a519-8876-491d-8de4-efb46eaf868d" xmlns:ns3="85a1b0b8-d8f3-4231-9410-7b54b719e9e5" targetNamespace="http://schemas.microsoft.com/office/2006/metadata/properties" ma:root="true" ma:fieldsID="7e4d4ebc3d1a17e15664f16c56026219" ns2:_="" ns3:_="">
    <xsd:import namespace="7111a519-8876-491d-8de4-efb46eaf868d"/>
    <xsd:import namespace="85a1b0b8-d8f3-4231-9410-7b54b719e9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11a519-8876-491d-8de4-efb46eaf86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8d3d8e85-2482-46d5-b3d8-06dc7993f3c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a1b0b8-d8f3-4231-9410-7b54b719e9e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5d20d6a6-88ea-4949-b169-74d801234906}" ma:internalName="TaxCatchAll" ma:showField="CatchAllData" ma:web="85a1b0b8-d8f3-4231-9410-7b54b719e9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5a1b0b8-d8f3-4231-9410-7b54b719e9e5" xsi:nil="true"/>
    <lcf76f155ced4ddcb4097134ff3c332f xmlns="7111a519-8876-491d-8de4-efb46eaf868d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063DC3C-8EFF-4538-8D34-3AC7DE574B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11a519-8876-491d-8de4-efb46eaf868d"/>
    <ds:schemaRef ds:uri="85a1b0b8-d8f3-4231-9410-7b54b719e9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9172C5A-0906-4BC7-86DC-7D6B3584C35F}">
  <ds:schemaRefs>
    <ds:schemaRef ds:uri="http://schemas.microsoft.com/office/2006/metadata/properties"/>
    <ds:schemaRef ds:uri="http://schemas.microsoft.com/office/infopath/2007/PartnerControls"/>
    <ds:schemaRef ds:uri="85a1b0b8-d8f3-4231-9410-7b54b719e9e5"/>
    <ds:schemaRef ds:uri="7111a519-8876-491d-8de4-efb46eaf868d"/>
  </ds:schemaRefs>
</ds:datastoreItem>
</file>

<file path=customXml/itemProps3.xml><?xml version="1.0" encoding="utf-8"?>
<ds:datastoreItem xmlns:ds="http://schemas.openxmlformats.org/officeDocument/2006/customXml" ds:itemID="{66409CEA-D73A-4B4E-8EC3-1836B1F5FEF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</Words>
  <Application>Microsoft Office PowerPoint</Application>
  <PresentationFormat>Niestandardowy</PresentationFormat>
  <Paragraphs>2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6" baseType="lpstr">
      <vt:lpstr>Arial</vt:lpstr>
      <vt:lpstr>Calibri</vt:lpstr>
      <vt:lpstr>Roboto-light</vt:lpstr>
      <vt:lpstr>Verdana</vt:lpstr>
      <vt:lpstr>Thème Office</vt:lpstr>
      <vt:lpstr>DBAJ O ZDROWIE PRZYRODY, nie przywoź roślin do domu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john</dc:creator>
  <cp:lastModifiedBy>PSSE Kołobrzeg - Elżbieta Kotus</cp:lastModifiedBy>
  <cp:revision>18</cp:revision>
  <dcterms:created xsi:type="dcterms:W3CDTF">2023-07-21T12:44:25Z</dcterms:created>
  <dcterms:modified xsi:type="dcterms:W3CDTF">2024-08-20T05:35:42Z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0x010100CF62C9A67B5C214291B4884C02BDFC87</vt:lpwstr>
  </property>
  <property fmtid="{D5CDD505-2E9C-101B-9397-08002B2CF9AE}" pid="3" name="MediaServiceImageTags">
    <vt:lpwstr/>
  </property>
</Properties>
</file>