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3" r:id="rId4"/>
    <p:sldId id="274" r:id="rId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1872" y="108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WROTA STATYSTYKI</a:t>
            </a:r>
          </a:p>
          <a:p>
            <a:endParaRPr lang="pl-PL" i="1" dirty="0" smtClean="0"/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Wnioskodawca:  Kancelaria Prezesa Rady Ministrów </a:t>
            </a:r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Beneficjent : Główny Urząd Statystyczny</a:t>
            </a:r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 smtClean="0">
                <a:solidFill>
                  <a:srgbClr val="002060"/>
                </a:solidFill>
                <a:cs typeface="Times New Roman" pitchFamily="18" charset="0"/>
              </a:rPr>
              <a:t>Partnerzy – nie dotyczy</a:t>
            </a:r>
            <a:endParaRPr lang="pl-PL" sz="80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Źródło finansowania: Poddziałanie 2.3.1 Cyfrowe udostępnienie informacji sektora publicznego ze źródeł administracyjnych i zasobów nauki (Typ I (projektu: Cyfrowe udostępnienie ISP ze źródeł administracyjnych) Program Operacyjny Polska Cyfrowa 2014-2020  </a:t>
            </a:r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Całkowity koszt projektu 41 243 705,00 PLN</a:t>
            </a:r>
          </a:p>
          <a:p>
            <a:pPr marL="269875" indent="-269875" algn="l">
              <a:lnSpc>
                <a:spcPct val="15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Planowany okres realizacji projektu 01.04.2019 – 31.03.2022 r.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1</a:t>
            </a:fld>
            <a:endParaRPr lang="pl-PL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i="1" dirty="0">
              <a:solidFill>
                <a:srgbClr val="002060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92447" y="2134661"/>
            <a:ext cx="8509677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i="1" dirty="0" smtClean="0">
                <a:solidFill>
                  <a:srgbClr val="002060"/>
                </a:solidFill>
              </a:rPr>
              <a:t>Cele projektu WROTA STATYSTYKI: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Poprawa </a:t>
            </a:r>
            <a:r>
              <a:rPr lang="pl-PL" sz="1600" b="1" i="1" dirty="0">
                <a:solidFill>
                  <a:srgbClr val="002060"/>
                </a:solidFill>
              </a:rPr>
              <a:t>dostępności wynikowych informacji statystycznych dzięki stworzeniu nowych kanałów udostępniania danych i modernizacji obecnych</a:t>
            </a:r>
            <a:r>
              <a:rPr lang="pl-PL" sz="1600" b="1" i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Podniesienie </a:t>
            </a:r>
            <a:r>
              <a:rPr lang="pl-PL" sz="1600" b="1" i="1" dirty="0">
                <a:solidFill>
                  <a:srgbClr val="002060"/>
                </a:solidFill>
              </a:rPr>
              <a:t>jakości udostępnionych danych poprzez umożliwienie kontroli procesu ich produkcji oraz publikację metadanych</a:t>
            </a:r>
            <a:r>
              <a:rPr lang="pl-PL" sz="1600" b="1" i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Zwiększenie </a:t>
            </a:r>
            <a:r>
              <a:rPr lang="pl-PL" sz="1600" b="1" i="1" dirty="0">
                <a:solidFill>
                  <a:srgbClr val="002060"/>
                </a:solidFill>
              </a:rPr>
              <a:t>otwartości danych poprzez dostosowanie do formatów umożliwiających odczyt maszynowy w celu ułatwienia ich ponownego wykorzystania</a:t>
            </a:r>
            <a:r>
              <a:rPr lang="pl-PL" sz="1600" b="1" i="1" dirty="0" smtClean="0">
                <a:solidFill>
                  <a:srgbClr val="002060"/>
                </a:solidFill>
              </a:rPr>
              <a:t>.</a:t>
            </a:r>
          </a:p>
          <a:p>
            <a:pPr marL="36000" algn="just">
              <a:spcBef>
                <a:spcPts val="600"/>
              </a:spcBef>
            </a:pPr>
            <a:r>
              <a:rPr lang="pl-PL" sz="1600" b="1" i="1" dirty="0" smtClean="0">
                <a:solidFill>
                  <a:srgbClr val="002060"/>
                </a:solidFill>
              </a:rPr>
              <a:t>Cele te wpisują się  w  cele strategiczne:</a:t>
            </a:r>
          </a:p>
          <a:p>
            <a:pPr marL="378900" indent="-34290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Programu </a:t>
            </a:r>
            <a:r>
              <a:rPr lang="pl-PL" sz="1600" b="1" i="1" dirty="0">
                <a:solidFill>
                  <a:srgbClr val="002060"/>
                </a:solidFill>
              </a:rPr>
              <a:t>Zintegrowanej Informatyzacji </a:t>
            </a:r>
            <a:r>
              <a:rPr lang="pl-PL" sz="1600" b="1" i="1" dirty="0" smtClean="0">
                <a:solidFill>
                  <a:srgbClr val="002060"/>
                </a:solidFill>
              </a:rPr>
              <a:t>Państwa - </a:t>
            </a:r>
            <a:r>
              <a:rPr lang="en-US" sz="1600" b="1" i="1" dirty="0" err="1">
                <a:solidFill>
                  <a:srgbClr val="002060"/>
                </a:solidFill>
              </a:rPr>
              <a:t>Otwarty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</a:rPr>
              <a:t>Rząd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</a:rPr>
              <a:t>i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</a:rPr>
              <a:t>wspieranie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</a:rPr>
              <a:t>rozwoju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>
                <a:solidFill>
                  <a:srgbClr val="002060"/>
                </a:solidFill>
              </a:rPr>
              <a:t>społeczeństwa</a:t>
            </a:r>
            <a:r>
              <a:rPr lang="en-US" sz="1600" b="1" i="1" dirty="0">
                <a:solidFill>
                  <a:srgbClr val="002060"/>
                </a:solidFill>
              </a:rPr>
              <a:t> </a:t>
            </a:r>
            <a:r>
              <a:rPr lang="en-US" sz="1600" b="1" i="1" dirty="0" err="1" smtClean="0">
                <a:solidFill>
                  <a:srgbClr val="002060"/>
                </a:solidFill>
              </a:rPr>
              <a:t>obywatelskiego</a:t>
            </a:r>
            <a:r>
              <a:rPr lang="pl-PL" sz="1600" b="1" i="1" dirty="0">
                <a:solidFill>
                  <a:srgbClr val="002060"/>
                </a:solidFill>
              </a:rPr>
              <a:t>.</a:t>
            </a:r>
            <a:endParaRPr lang="pl-PL" sz="1600" b="1" i="1" dirty="0" smtClean="0">
              <a:solidFill>
                <a:srgbClr val="002060"/>
              </a:solidFill>
            </a:endParaRPr>
          </a:p>
          <a:p>
            <a:pPr marL="378900" indent="-34290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Strategii </a:t>
            </a:r>
            <a:r>
              <a:rPr lang="pl-PL" sz="1600" b="1" i="1" dirty="0">
                <a:solidFill>
                  <a:srgbClr val="002060"/>
                </a:solidFill>
              </a:rPr>
              <a:t>na rzecz Odpowiedzialnego Rozwoju – obszar </a:t>
            </a:r>
            <a:r>
              <a:rPr lang="pl-PL" sz="1600" b="1" i="1" dirty="0" smtClean="0">
                <a:solidFill>
                  <a:srgbClr val="002060"/>
                </a:solidFill>
              </a:rPr>
              <a:t>E-państwo. </a:t>
            </a:r>
          </a:p>
          <a:p>
            <a:pPr marL="378900" indent="-342900" algn="just">
              <a:spcBef>
                <a:spcPts val="600"/>
              </a:spcBef>
              <a:buFont typeface="+mj-lt"/>
              <a:buAutoNum type="arabicParenR"/>
            </a:pPr>
            <a:r>
              <a:rPr lang="pl-PL" sz="1600" b="1" i="1" dirty="0" smtClean="0">
                <a:solidFill>
                  <a:srgbClr val="002060"/>
                </a:solidFill>
              </a:rPr>
              <a:t>Programu </a:t>
            </a:r>
            <a:r>
              <a:rPr lang="pl-PL" sz="1600" b="1" i="1" dirty="0">
                <a:solidFill>
                  <a:srgbClr val="002060"/>
                </a:solidFill>
              </a:rPr>
              <a:t>otwierania danych publicznych: cel szczegółowy 3: „zwiększenie przejrzystości i skuteczności funkcjonowania organów administracji publicznej, usprawnienie działalności urzędów, umożliwienie obywatelom udziału w sprawowaniu władzy i procesie ponownego wykorzystywania danych publicznych”.</a:t>
            </a:r>
          </a:p>
          <a:p>
            <a:endParaRPr lang="pl-PL" b="1" i="1" dirty="0">
              <a:solidFill>
                <a:srgbClr val="002060"/>
              </a:solidFill>
              <a:ea typeface="Times New Roman" panose="02020603050405020304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194656"/>
            <a:ext cx="8712968" cy="4250568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24960"/>
            <a:ext cx="6411787" cy="483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8" y="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353288" y="1124744"/>
            <a:ext cx="8712968" cy="3505118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ARCHITEKTURA – kluczowe komponenty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57" y="1373960"/>
            <a:ext cx="7963128" cy="548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</TotalTime>
  <Words>194</Words>
  <Application>Microsoft Office PowerPoint</Application>
  <PresentationFormat>Pokaz na ekranie (4:3)</PresentationFormat>
  <Paragraphs>81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Piekarek Marcin</cp:lastModifiedBy>
  <cp:revision>144</cp:revision>
  <cp:lastPrinted>2014-01-14T19:52:29Z</cp:lastPrinted>
  <dcterms:created xsi:type="dcterms:W3CDTF">2014-01-14T15:20:07Z</dcterms:created>
  <dcterms:modified xsi:type="dcterms:W3CDTF">2018-12-05T12:58:56Z</dcterms:modified>
</cp:coreProperties>
</file>