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66069-1B94-40A6-999D-CC3C032E7084}" type="datetimeFigureOut">
              <a:rPr lang="pl-PL" smtClean="0"/>
              <a:t>04.05.2023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F1C09-7409-47C5-98B5-CA14C6107CD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86407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66069-1B94-40A6-999D-CC3C032E7084}" type="datetimeFigureOut">
              <a:rPr lang="pl-PL" smtClean="0"/>
              <a:t>04.05.2023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F1C09-7409-47C5-98B5-CA14C6107CD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459139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66069-1B94-40A6-999D-CC3C032E7084}" type="datetimeFigureOut">
              <a:rPr lang="pl-PL" smtClean="0"/>
              <a:t>04.05.2023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F1C09-7409-47C5-98B5-CA14C6107CD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16300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66069-1B94-40A6-999D-CC3C032E7084}" type="datetimeFigureOut">
              <a:rPr lang="pl-PL" smtClean="0"/>
              <a:t>04.05.2023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F1C09-7409-47C5-98B5-CA14C6107CD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30000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66069-1B94-40A6-999D-CC3C032E7084}" type="datetimeFigureOut">
              <a:rPr lang="pl-PL" smtClean="0"/>
              <a:t>04.05.2023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F1C09-7409-47C5-98B5-CA14C6107CD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291035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66069-1B94-40A6-999D-CC3C032E7084}" type="datetimeFigureOut">
              <a:rPr lang="pl-PL" smtClean="0"/>
              <a:t>04.05.2023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F1C09-7409-47C5-98B5-CA14C6107CD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23091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66069-1B94-40A6-999D-CC3C032E7084}" type="datetimeFigureOut">
              <a:rPr lang="pl-PL" smtClean="0"/>
              <a:t>04.05.2023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F1C09-7409-47C5-98B5-CA14C6107CD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110627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66069-1B94-40A6-999D-CC3C032E7084}" type="datetimeFigureOut">
              <a:rPr lang="pl-PL" smtClean="0"/>
              <a:t>04.05.2023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F1C09-7409-47C5-98B5-CA14C6107CD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963747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66069-1B94-40A6-999D-CC3C032E7084}" type="datetimeFigureOut">
              <a:rPr lang="pl-PL" smtClean="0"/>
              <a:t>04.05.2023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F1C09-7409-47C5-98B5-CA14C6107CD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811428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66069-1B94-40A6-999D-CC3C032E7084}" type="datetimeFigureOut">
              <a:rPr lang="pl-PL" smtClean="0"/>
              <a:t>04.05.2023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F1C09-7409-47C5-98B5-CA14C6107CD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13176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66069-1B94-40A6-999D-CC3C032E7084}" type="datetimeFigureOut">
              <a:rPr lang="pl-PL" smtClean="0"/>
              <a:t>04.05.2023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F1C09-7409-47C5-98B5-CA14C6107CD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334268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866069-1B94-40A6-999D-CC3C032E7084}" type="datetimeFigureOut">
              <a:rPr lang="pl-PL" smtClean="0"/>
              <a:t>04.05.2023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4F1C09-7409-47C5-98B5-CA14C6107CD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25328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563" y="0"/>
            <a:ext cx="122055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0182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559" y="0"/>
            <a:ext cx="12205559" cy="6858000"/>
          </a:xfrm>
        </p:spPr>
      </p:pic>
    </p:spTree>
    <p:extLst>
      <p:ext uri="{BB962C8B-B14F-4D97-AF65-F5344CB8AC3E}">
        <p14:creationId xmlns:p14="http://schemas.microsoft.com/office/powerpoint/2010/main" val="39387850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561" y="0"/>
            <a:ext cx="12205561" cy="6858000"/>
          </a:xfrm>
        </p:spPr>
      </p:pic>
    </p:spTree>
    <p:extLst>
      <p:ext uri="{BB962C8B-B14F-4D97-AF65-F5344CB8AC3E}">
        <p14:creationId xmlns:p14="http://schemas.microsoft.com/office/powerpoint/2010/main" val="38492738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838" y="1"/>
            <a:ext cx="12205560" cy="6858000"/>
          </a:xfrm>
        </p:spPr>
      </p:pic>
    </p:spTree>
    <p:extLst>
      <p:ext uri="{BB962C8B-B14F-4D97-AF65-F5344CB8AC3E}">
        <p14:creationId xmlns:p14="http://schemas.microsoft.com/office/powerpoint/2010/main" val="27513038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79582" cy="6843404"/>
          </a:xfrm>
        </p:spPr>
      </p:pic>
    </p:spTree>
    <p:extLst>
      <p:ext uri="{BB962C8B-B14F-4D97-AF65-F5344CB8AC3E}">
        <p14:creationId xmlns:p14="http://schemas.microsoft.com/office/powerpoint/2010/main" val="15756187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19" y="6485"/>
            <a:ext cx="12194019" cy="6851515"/>
          </a:xfrm>
        </p:spPr>
      </p:pic>
    </p:spTree>
    <p:extLst>
      <p:ext uri="{BB962C8B-B14F-4D97-AF65-F5344CB8AC3E}">
        <p14:creationId xmlns:p14="http://schemas.microsoft.com/office/powerpoint/2010/main" val="24519223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8915"/>
            <a:ext cx="12192000" cy="6850381"/>
          </a:xfrm>
        </p:spPr>
      </p:pic>
    </p:spTree>
    <p:extLst>
      <p:ext uri="{BB962C8B-B14F-4D97-AF65-F5344CB8AC3E}">
        <p14:creationId xmlns:p14="http://schemas.microsoft.com/office/powerpoint/2010/main" val="42212389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1"/>
            <a:ext cx="12192000" cy="6850380"/>
          </a:xfrm>
        </p:spPr>
      </p:pic>
    </p:spTree>
    <p:extLst>
      <p:ext uri="{BB962C8B-B14F-4D97-AF65-F5344CB8AC3E}">
        <p14:creationId xmlns:p14="http://schemas.microsoft.com/office/powerpoint/2010/main" val="3585224089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Panoramiczny</PresentationFormat>
  <Paragraphs>0</Paragraphs>
  <Slides>8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nowej edycji programu MALUCH+</dc:title>
  <dc:creator>Justyna Witkowska</dc:creator>
  <cp:lastModifiedBy>Justyna Witkowska</cp:lastModifiedBy>
  <cp:revision>2</cp:revision>
  <dcterms:created xsi:type="dcterms:W3CDTF">2023-05-04T13:35:01Z</dcterms:created>
  <dcterms:modified xsi:type="dcterms:W3CDTF">2023-05-04T13:35:18Z</dcterms:modified>
</cp:coreProperties>
</file>