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58" r:id="rId5"/>
    <p:sldId id="27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56B1"/>
    <a:srgbClr val="024EA2"/>
    <a:srgbClr val="024B9C"/>
    <a:srgbClr val="035DC1"/>
    <a:srgbClr val="004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9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2"/>
      </p:cViewPr>
      <p:guideLst>
        <p:guide orient="horz" pos="2092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9EFE-0303-44F6-9A16-FD3B5E015DB1}" type="datetimeFigureOut">
              <a:rPr lang="en-GB" smtClean="0"/>
              <a:t>22/04/2021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04766-77AF-4EBE-9704-229FD5F6AD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88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926D1-0013-4A80-B64E-9D824EE65210}" type="datetimeFigureOut">
              <a:rPr lang="en-GB" smtClean="0"/>
              <a:t>22/04/2021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F2995-AB43-4B7C-B8CD-9DC7C3692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784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21833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6774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6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604979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8371761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7101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97331"/>
          </a:xfrm>
        </p:spPr>
        <p:txBody>
          <a:bodyPr wrap="square"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97331"/>
          </a:xfrm>
        </p:spPr>
        <p:txBody>
          <a:bodyPr wrap="square"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2694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301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59635" y="-59635"/>
            <a:ext cx="6155635" cy="6983896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3214048" y="1992573"/>
            <a:ext cx="855032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9447" y="743802"/>
            <a:ext cx="544923" cy="5449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8331" y="1992572"/>
            <a:ext cx="8226040" cy="3616657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40629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7056" y="1825625"/>
            <a:ext cx="4926841" cy="3769957"/>
          </a:xfrm>
        </p:spPr>
        <p:txBody>
          <a:bodyPr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817056" y="482860"/>
            <a:ext cx="4669266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20344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70722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901451" y="2284668"/>
            <a:ext cx="3141663" cy="2090737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436086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206774" y="403868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72139" y="404194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8137503" y="4037437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01072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713869" y="2159957"/>
            <a:ext cx="2461591" cy="1638158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713868" y="3968881"/>
            <a:ext cx="2461591" cy="1638158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324547" y="2159956"/>
            <a:ext cx="2461593" cy="1638159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8935227" y="3968880"/>
            <a:ext cx="2520000" cy="1638158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1033617" y="2159957"/>
            <a:ext cx="2520000" cy="1638159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324549" y="3968880"/>
            <a:ext cx="2461591" cy="1638158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1033617" y="3968881"/>
            <a:ext cx="2520000" cy="1638158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8966322" y="2159956"/>
            <a:ext cx="2520000" cy="1638159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85566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429000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46643"/>
            <a:ext cx="10515600" cy="782357"/>
          </a:xfrm>
          <a:solidFill>
            <a:schemeClr val="bg1"/>
          </a:solidFill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838200" y="3630613"/>
            <a:ext cx="10515600" cy="2035175"/>
          </a:xfrm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677460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118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0288"/>
            <a:ext cx="12192000" cy="50183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872647"/>
          </a:xfrm>
        </p:spPr>
        <p:txBody>
          <a:bodyPr anchor="t">
            <a:norm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783535"/>
            <a:ext cx="5040313" cy="528998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998582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2219"/>
            <a:ext cx="12192000" cy="6059194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289" y="1078173"/>
            <a:ext cx="12197346" cy="578323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 wrap="none"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442872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0189" y="1122363"/>
            <a:ext cx="1067603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676038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99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2509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86048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8339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1800"/>
              </a:spcAft>
              <a:defRPr/>
            </a:lvl2pPr>
            <a:lvl3pPr>
              <a:lnSpc>
                <a:spcPct val="100000"/>
              </a:lnSpc>
              <a:spcAft>
                <a:spcPts val="1800"/>
              </a:spcAft>
              <a:defRPr/>
            </a:lvl3pPr>
            <a:lvl4pPr>
              <a:lnSpc>
                <a:spcPct val="100000"/>
              </a:lnSpc>
              <a:spcAft>
                <a:spcPts val="1800"/>
              </a:spcAft>
              <a:defRPr/>
            </a:lvl4pPr>
            <a:lvl5pPr>
              <a:lnSpc>
                <a:spcPct val="100000"/>
              </a:lnSpc>
              <a:spcAft>
                <a:spcPts val="1800"/>
              </a:spcAft>
              <a:defRPr/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2341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1pPr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3839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988"/>
            <a:ext cx="1715733" cy="45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72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62" r:id="rId2"/>
    <p:sldLayoutId id="2147483657" r:id="rId3"/>
    <p:sldLayoutId id="2147483649" r:id="rId4"/>
    <p:sldLayoutId id="2147483651" r:id="rId5"/>
    <p:sldLayoutId id="2147483669" r:id="rId6"/>
    <p:sldLayoutId id="2147483670" r:id="rId7"/>
    <p:sldLayoutId id="2147483650" r:id="rId8"/>
    <p:sldLayoutId id="2147483660" r:id="rId9"/>
    <p:sldLayoutId id="2147483652" r:id="rId10"/>
    <p:sldLayoutId id="2147483661" r:id="rId11"/>
    <p:sldLayoutId id="2147483653" r:id="rId12"/>
    <p:sldLayoutId id="2147483654" r:id="rId13"/>
    <p:sldLayoutId id="2147483659" r:id="rId14"/>
    <p:sldLayoutId id="2147483658" r:id="rId15"/>
    <p:sldLayoutId id="2147483666" r:id="rId16"/>
    <p:sldLayoutId id="2147483667" r:id="rId17"/>
    <p:sldLayoutId id="2147483668" r:id="rId18"/>
    <p:sldLayoutId id="2147483655" r:id="rId1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8.png"/><Relationship Id="rId7" Type="http://schemas.openxmlformats.org/officeDocument/2006/relationships/image" Target="../media/image3.sv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Relationship Id="rId10" Type="http://schemas.openxmlformats.org/officeDocument/2006/relationships/image" Target="../media/image9.pn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4D673AD-CF77-4314-9F60-D91F405C0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5856" y="1977242"/>
            <a:ext cx="6277356" cy="415874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B99D6BB-9F3C-42C2-94E8-1DBFFED521ED}"/>
              </a:ext>
            </a:extLst>
          </p:cNvPr>
          <p:cNvSpPr txBox="1"/>
          <p:nvPr/>
        </p:nvSpPr>
        <p:spPr>
          <a:xfrm>
            <a:off x="1614583" y="1585469"/>
            <a:ext cx="3734498" cy="1322323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/>
          <a:p>
            <a:pPr algn="r">
              <a:lnSpc>
                <a:spcPct val="90000"/>
              </a:lnSpc>
              <a:spcAft>
                <a:spcPts val="600"/>
              </a:spcAft>
            </a:pPr>
            <a:r>
              <a:rPr lang="ar-AE" sz="2000" b="1" dirty="0">
                <a:solidFill>
                  <a:prstClr val="white"/>
                </a:solidFill>
                <a:latin typeface="Calibri" panose="020F0502020204030204"/>
              </a:rPr>
              <a:t>هل تقدمت مؤخرا بطلب للحصول على </a:t>
            </a:r>
            <a:endParaRPr lang="en-IE" sz="2000" b="1" dirty="0" smtClean="0">
              <a:solidFill>
                <a:prstClr val="white"/>
              </a:solidFill>
              <a:latin typeface="Calibri" panose="020F0502020204030204"/>
            </a:endParaRPr>
          </a:p>
          <a:p>
            <a:pPr algn="r">
              <a:lnSpc>
                <a:spcPct val="90000"/>
              </a:lnSpc>
              <a:spcAft>
                <a:spcPts val="600"/>
              </a:spcAft>
            </a:pPr>
            <a:r>
              <a:rPr lang="ar-AE" sz="2000" b="1" dirty="0">
                <a:solidFill>
                  <a:prstClr val="white"/>
                </a:solidFill>
                <a:latin typeface="Calibri" panose="020F0502020204030204"/>
              </a:rPr>
              <a:t>تأشيرة لدخول منطقة شنجن؟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1" dirty="0">
              <a:solidFill>
                <a:prstClr val="white"/>
              </a:solidFill>
              <a:latin typeface="Calibri" panose="020F0502020204030204"/>
            </a:endParaRPr>
          </a:p>
          <a:p>
            <a:pPr algn="r">
              <a:lnSpc>
                <a:spcPct val="90000"/>
              </a:lnSpc>
              <a:spcAft>
                <a:spcPts val="600"/>
              </a:spcAft>
            </a:pPr>
            <a:r>
              <a:rPr lang="ar-AE" sz="2000" b="1" dirty="0">
                <a:solidFill>
                  <a:prstClr val="white"/>
                </a:solidFill>
                <a:latin typeface="Calibri" panose="020F0502020204030204"/>
              </a:rPr>
              <a:t>كيف وجدت إجراء التأشيرة</a:t>
            </a:r>
            <a:r>
              <a:rPr lang="ar-AE" sz="2000" b="1" dirty="0" smtClean="0">
                <a:solidFill>
                  <a:prstClr val="white"/>
                </a:solidFill>
                <a:latin typeface="Calibri" panose="020F0502020204030204"/>
              </a:rPr>
              <a:t>؟</a:t>
            </a:r>
            <a:endParaRPr lang="en-US" sz="2000" dirty="0">
              <a:solidFill>
                <a:prstClr val="white"/>
              </a:solidFill>
              <a:latin typeface="Calibri" panose="020F0502020204030204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07EBAC0-0210-43A1-B6B0-79FEFC63E60F}"/>
              </a:ext>
            </a:extLst>
          </p:cNvPr>
          <p:cNvSpPr/>
          <p:nvPr/>
        </p:nvSpPr>
        <p:spPr>
          <a:xfrm>
            <a:off x="946367" y="3393357"/>
            <a:ext cx="4892040" cy="1326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ar-AE" sz="2400" b="1" dirty="0">
                <a:solidFill>
                  <a:prstClr val="white"/>
                </a:solidFill>
                <a:latin typeface="Calibri" panose="020F0502020204030204"/>
              </a:rPr>
              <a:t>نود معرفة انطباعك!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dirty="0">
              <a:solidFill>
                <a:prstClr val="white"/>
              </a:solidFill>
              <a:latin typeface="Calibri" panose="020F0502020204030204"/>
            </a:endParaRPr>
          </a:p>
          <a:p>
            <a:pPr algn="r">
              <a:lnSpc>
                <a:spcPct val="90000"/>
              </a:lnSpc>
              <a:spcAft>
                <a:spcPts val="600"/>
              </a:spcAft>
            </a:pPr>
            <a:r>
              <a:rPr lang="ar-AE" dirty="0" smtClean="0">
                <a:solidFill>
                  <a:prstClr val="white"/>
                </a:solidFill>
                <a:latin typeface="Calibri" panose="020F0502020204030204"/>
              </a:rPr>
              <a:t>اشترك في استبيان المفوضية الأوروبية بشأن إجراء التأشيرة </a:t>
            </a:r>
            <a:r>
              <a:rPr lang="en-GB" u="sng" dirty="0">
                <a:solidFill>
                  <a:schemeClr val="bg1"/>
                </a:solidFill>
              </a:rPr>
              <a:t>europa.eu/!xj99KC </a:t>
            </a:r>
            <a:r>
              <a:rPr lang="ar-AE" dirty="0" smtClean="0">
                <a:solidFill>
                  <a:prstClr val="white"/>
                </a:solidFill>
                <a:latin typeface="Calibri" panose="020F0502020204030204"/>
              </a:rPr>
              <a:t>الرقمي:</a:t>
            </a:r>
            <a:r>
              <a:rPr lang="en-IE" dirty="0" smtClean="0">
                <a:solidFill>
                  <a:prstClr val="white"/>
                </a:solidFill>
                <a:latin typeface="Calibri" panose="020F0502020204030204"/>
              </a:rPr>
              <a:t> </a:t>
            </a:r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1" name="Graphic 7" descr="Help">
            <a:extLst>
              <a:ext uri="{FF2B5EF4-FFF2-40B4-BE49-F238E27FC236}">
                <a16:creationId xmlns:a16="http://schemas.microsoft.com/office/drawing/2014/main" id="{1D2E1F31-1EBD-4A56-919D-031B59E074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2120" y="1585469"/>
            <a:ext cx="562463" cy="562463"/>
          </a:xfrm>
          <a:prstGeom prst="rect">
            <a:avLst/>
          </a:prstGeom>
        </p:spPr>
      </p:pic>
      <p:pic>
        <p:nvPicPr>
          <p:cNvPr id="12" name="Graphic 7" descr="Help">
            <a:extLst>
              <a:ext uri="{FF2B5EF4-FFF2-40B4-BE49-F238E27FC236}">
                <a16:creationId xmlns:a16="http://schemas.microsoft.com/office/drawing/2014/main" id="{1D2E1F31-1EBD-4A56-919D-031B59E074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2120" y="2569009"/>
            <a:ext cx="562463" cy="56246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971" y="5154648"/>
            <a:ext cx="1284542" cy="1284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371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FE7B5A3-E99C-4D96-B491-F28B7EE7F9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250" r="-2" b="24034"/>
          <a:stretch/>
        </p:blipFill>
        <p:spPr>
          <a:xfrm>
            <a:off x="4133088" y="186695"/>
            <a:ext cx="8058912" cy="3710246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sp>
        <p:nvSpPr>
          <p:cNvPr id="6" name="TextBox 5"/>
          <p:cNvSpPr txBox="1"/>
          <p:nvPr/>
        </p:nvSpPr>
        <p:spPr>
          <a:xfrm>
            <a:off x="846646" y="1678122"/>
            <a:ext cx="4138010" cy="1322323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/>
          <a:p>
            <a:pPr algn="r">
              <a:lnSpc>
                <a:spcPct val="90000"/>
              </a:lnSpc>
              <a:spcAft>
                <a:spcPts val="600"/>
              </a:spcAft>
            </a:pPr>
            <a:r>
              <a:rPr lang="ar-AE" sz="2000" b="1" dirty="0">
                <a:solidFill>
                  <a:schemeClr val="tx2"/>
                </a:solidFill>
                <a:latin typeface="Calibri" panose="020F0502020204030204"/>
              </a:rPr>
              <a:t>هل تقدمت مؤخرا بطلب للحصول على تأشيرة لدخول منطقة شنجن؟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1" dirty="0">
              <a:solidFill>
                <a:srgbClr val="5B9BD5">
                  <a:lumMod val="75000"/>
                </a:srgbClr>
              </a:solidFill>
              <a:latin typeface="Calibri" panose="020F0502020204030204"/>
            </a:endParaRPr>
          </a:p>
          <a:p>
            <a:pPr algn="r">
              <a:lnSpc>
                <a:spcPct val="90000"/>
              </a:lnSpc>
              <a:spcAft>
                <a:spcPts val="600"/>
              </a:spcAft>
            </a:pPr>
            <a:r>
              <a:rPr lang="ar-AE" sz="2000" b="1" dirty="0">
                <a:solidFill>
                  <a:schemeClr val="tx2"/>
                </a:solidFill>
                <a:latin typeface="Calibri" panose="020F0502020204030204"/>
              </a:rPr>
              <a:t>كيف وجدت إجراء التأشيرة؟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5B9BD5">
                  <a:lumMod val="75000"/>
                </a:srgbClr>
              </a:solidFill>
              <a:latin typeface="Calibri" panose="020F0502020204030204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5B9BD5">
                  <a:lumMod val="75000"/>
                </a:srgbClr>
              </a:solidFill>
              <a:latin typeface="Calibri" panose="020F0502020204030204"/>
            </a:endParaRPr>
          </a:p>
        </p:txBody>
      </p:sp>
      <p:pic>
        <p:nvPicPr>
          <p:cNvPr id="7" name="Graphic 9" descr="Help">
            <a:extLst>
              <a:ext uri="{FF2B5EF4-FFF2-40B4-BE49-F238E27FC236}">
                <a16:creationId xmlns:a16="http://schemas.microsoft.com/office/drawing/2014/main" id="{5A89090C-7882-4E52-AD38-7EEFB1FC0E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84183" y="1678122"/>
            <a:ext cx="562463" cy="562463"/>
          </a:xfrm>
          <a:prstGeom prst="rect">
            <a:avLst/>
          </a:prstGeom>
        </p:spPr>
      </p:pic>
      <p:pic>
        <p:nvPicPr>
          <p:cNvPr id="8" name="Graphic 9" descr="Help">
            <a:extLst>
              <a:ext uri="{FF2B5EF4-FFF2-40B4-BE49-F238E27FC236}">
                <a16:creationId xmlns:a16="http://schemas.microsoft.com/office/drawing/2014/main" id="{5A89090C-7882-4E52-AD38-7EEFB1FC0E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84182" y="2536680"/>
            <a:ext cx="562463" cy="56246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318F0B8-29BF-4DD1-9EF9-5430F0D38B77}"/>
              </a:ext>
            </a:extLst>
          </p:cNvPr>
          <p:cNvSpPr/>
          <p:nvPr/>
        </p:nvSpPr>
        <p:spPr>
          <a:xfrm>
            <a:off x="846645" y="3169784"/>
            <a:ext cx="4490286" cy="165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ar-AE" sz="2400" b="1" dirty="0">
                <a:solidFill>
                  <a:prstClr val="black"/>
                </a:solidFill>
                <a:latin typeface="Calibri" panose="020F0502020204030204"/>
              </a:rPr>
              <a:t>نود معرفة انطباعك!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  <a:p>
            <a:pPr algn="r">
              <a:lnSpc>
                <a:spcPct val="90000"/>
              </a:lnSpc>
              <a:spcAft>
                <a:spcPts val="600"/>
              </a:spcAft>
            </a:pPr>
            <a:r>
              <a:rPr lang="ar-AE" dirty="0" smtClean="0">
                <a:solidFill>
                  <a:prstClr val="black"/>
                </a:solidFill>
                <a:latin typeface="Calibri" panose="020F0502020204030204"/>
              </a:rPr>
              <a:t>اشترك في استبيان المفوضية الأوروبية بشأن إجراء التأشيرة </a:t>
            </a:r>
            <a:r>
              <a:rPr lang="en-GB" u="sng" dirty="0" smtClean="0"/>
              <a:t>europa.eu</a:t>
            </a:r>
            <a:r>
              <a:rPr lang="en-GB" u="sng" dirty="0"/>
              <a:t>/!xj99KC </a:t>
            </a:r>
            <a:r>
              <a:rPr lang="ar-AE" dirty="0">
                <a:solidFill>
                  <a:prstClr val="black"/>
                </a:solidFill>
                <a:latin typeface="Calibri" panose="020F0502020204030204"/>
              </a:rPr>
              <a:t>الرقمي</a:t>
            </a:r>
            <a:r>
              <a:rPr lang="ar-AE" dirty="0" smtClean="0">
                <a:solidFill>
                  <a:prstClr val="black"/>
                </a:solidFill>
                <a:latin typeface="Calibri" panose="020F0502020204030204"/>
              </a:rPr>
              <a:t>:</a:t>
            </a:r>
            <a:endParaRPr lang="en-GB" u="sng" dirty="0"/>
          </a:p>
          <a:p>
            <a:pPr algn="r">
              <a:lnSpc>
                <a:spcPct val="90000"/>
              </a:lnSpc>
              <a:spcAft>
                <a:spcPts val="600"/>
              </a:spcAft>
            </a:pPr>
            <a:r>
              <a:rPr lang="en-IE" dirty="0" smtClean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dirty="0" smtClean="0">
                <a:solidFill>
                  <a:prstClr val="black"/>
                </a:solidFill>
                <a:latin typeface="Calibri" panose="020F0502020204030204"/>
              </a:rPr>
              <a:t> </a:t>
            </a:r>
            <a:endParaRPr lang="en-US" u="sng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635" y="5035157"/>
            <a:ext cx="1416031" cy="1416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256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Presentation.pptx" id="{DF0E4C23-23CF-4CA0-B78D-4EE4E4812529}" vid="{A275074F-6DFA-4FBF-AA5C-38C3649C393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Image" ma:contentTypeID="0x0101009148F5A04DDD49CBA7127AADA5FB792B00AADE34325A8B49CDA8BB4DB53328F21400E8267B366D754040B7AC9B4B607C0E41" ma:contentTypeVersion="1" ma:contentTypeDescription="Upload an image." ma:contentTypeScope="" ma:versionID="37b6266c763af5d14e1d1f0b094548aa">
  <xsd:schema xmlns:xsd="http://www.w3.org/2001/XMLSchema" xmlns:xs="http://www.w3.org/2001/XMLSchema" xmlns:p="http://schemas.microsoft.com/office/2006/metadata/properties" xmlns:ns1="http://schemas.microsoft.com/sharepoint/v3" xmlns:ns2="DFF74ACC-2E2F-4D51-85FA-58790C8353C6" xmlns:ns3="http://schemas.microsoft.com/sharepoint/v3/fields" targetNamespace="http://schemas.microsoft.com/office/2006/metadata/properties" ma:root="true" ma:fieldsID="92186581dc751040d0dcc25025a2930e" ns1:_="" ns2:_="" ns3:_="">
    <xsd:import namespace="http://schemas.microsoft.com/sharepoint/v3"/>
    <xsd:import namespace="DFF74ACC-2E2F-4D51-85FA-58790C8353C6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3:wic_System_Copyright" minOccurs="0"/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8" nillable="true" ma:displayName="URL Path" ma:hidden="true" ma:list="Docs" ma:internalName="FileRef" ma:readOnly="true" ma:showField="FullUrl">
      <xsd:simpleType>
        <xsd:restriction base="dms:Lookup"/>
      </xsd:simpleType>
    </xsd:element>
    <xsd:element name="File_x0020_Type" ma:index="9" nillable="true" ma:displayName="File Type" ma:hidden="true" ma:internalName="File_x0020_Type" ma:readOnly="true">
      <xsd:simpleType>
        <xsd:restriction base="dms:Text"/>
      </xsd:simpleType>
    </xsd:element>
    <xsd:element name="HTML_x0020_File_x0020_Type" ma:index="10" nillable="true" ma:displayName="HTML File Type" ma:hidden="true" ma:internalName="HTML_x0020_File_x0020_Type" ma:readOnly="true">
      <xsd:simpleType>
        <xsd:restriction base="dms:Text"/>
      </xsd:simpleType>
    </xsd:element>
    <xsd:element name="FSObjType" ma:index="11" nillable="true" ma:displayName="Item Type" ma:hidden="true" ma:list="Docs" ma:internalName="FSObjType" ma:readOnly="true" ma:showField="FSType">
      <xsd:simpleType>
        <xsd:restriction base="dms:Lookup"/>
      </xsd:simpleType>
    </xsd:element>
    <xsd:element name="PublishingStartDate" ma:index="27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28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F74ACC-2E2F-4D51-85FA-58790C8353C6" elementFormDefault="qualified">
    <xsd:import namespace="http://schemas.microsoft.com/office/2006/documentManagement/types"/>
    <xsd:import namespace="http://schemas.microsoft.com/office/infopath/2007/PartnerControls"/>
    <xsd:element name="ThumbnailExists" ma:index="18" nillable="true" ma:displayName="Thumbnail Exists" ma:default="FALSE" ma:hidden="true" ma:internalName="ThumbnailExists" ma:readOnly="true">
      <xsd:simpleType>
        <xsd:restriction base="dms:Boolean"/>
      </xsd:simpleType>
    </xsd:element>
    <xsd:element name="PreviewExists" ma:index="19" nillable="true" ma:displayName="Preview Exists" ma:default="FALSE" ma:hidden="true" ma:internalName="PreviewExists" ma:readOnly="true">
      <xsd:simpleType>
        <xsd:restriction base="dms:Boolean"/>
      </xsd:simpleType>
    </xsd:element>
    <xsd:element name="ImageWidth" ma:index="20" nillable="true" ma:displayName="Width" ma:internalName="ImageWidth" ma:readOnly="true">
      <xsd:simpleType>
        <xsd:restriction base="dms:Unknown"/>
      </xsd:simpleType>
    </xsd:element>
    <xsd:element name="ImageHeight" ma:index="22" nillable="true" ma:displayName="Height" ma:internalName="ImageHeight" ma:readOnly="true">
      <xsd:simpleType>
        <xsd:restriction base="dms:Unknown"/>
      </xsd:simpleType>
    </xsd:element>
    <xsd:element name="ImageCreateDate" ma:index="25" nillable="true" ma:displayName="Date Picture Taken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6" nillable="true" ma:displayName="Copyright" ma:internalName="wic_System_Copyright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24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 ma:index="23" ma:displayName="Comments"/>
        <xsd:element name="keywords" minOccurs="0" maxOccurs="1" type="xsd:string" ma:index="14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ImageCreateDate xmlns="DFF74ACC-2E2F-4D51-85FA-58790C8353C6" xsi:nil="true"/>
    <wic_System_Copyright xmlns="http://schemas.microsoft.com/sharepoint/v3/fields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989B54B-5BED-482B-B6F1-BCA26DBED4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DFF74ACC-2E2F-4D51-85FA-58790C8353C6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FF87431-2774-4E17-BE38-8A579357848D}">
  <ds:schemaRefs>
    <ds:schemaRef ds:uri="http://purl.org/dc/terms/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DFF74ACC-2E2F-4D51-85FA-58790C8353C6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schemas.microsoft.com/sharepoint/v3/field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B1CAF70-02D1-4551-A536-63581F6A809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1274</TotalTime>
  <Words>67</Words>
  <Application>Microsoft Office PowerPoint</Application>
  <PresentationFormat>Widescreen</PresentationFormat>
  <Paragraphs>14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Yvonne (COMM)</dc:creator>
  <cp:keywords/>
  <dc:description/>
  <cp:lastModifiedBy>VYSKUPAITIS Mindaugas (HOME)</cp:lastModifiedBy>
  <cp:revision>93</cp:revision>
  <dcterms:created xsi:type="dcterms:W3CDTF">2019-08-09T12:06:42Z</dcterms:created>
  <dcterms:modified xsi:type="dcterms:W3CDTF">2021-04-22T08:28:46Z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0x0101009148F5A04DDD49CBA7127AADA5FB792B00AADE34325A8B49CDA8BB4DB53328F21400E8267B366D754040B7AC9B4B607C0E41</vt:lpwstr>
  </property>
</Properties>
</file>