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7" r:id="rId2"/>
    <p:sldId id="281" r:id="rId3"/>
    <p:sldId id="256" r:id="rId4"/>
    <p:sldId id="270" r:id="rId5"/>
    <p:sldId id="259" r:id="rId6"/>
    <p:sldId id="257" r:id="rId7"/>
    <p:sldId id="273" r:id="rId8"/>
    <p:sldId id="274" r:id="rId9"/>
    <p:sldId id="283" r:id="rId10"/>
    <p:sldId id="275" r:id="rId11"/>
    <p:sldId id="276" r:id="rId12"/>
    <p:sldId id="284" r:id="rId13"/>
    <p:sldId id="288" r:id="rId14"/>
    <p:sldId id="277" r:id="rId15"/>
    <p:sldId id="278" r:id="rId16"/>
    <p:sldId id="285" r:id="rId17"/>
    <p:sldId id="302" r:id="rId18"/>
    <p:sldId id="295" r:id="rId19"/>
    <p:sldId id="279" r:id="rId20"/>
    <p:sldId id="280" r:id="rId21"/>
    <p:sldId id="286" r:id="rId22"/>
    <p:sldId id="303" r:id="rId23"/>
    <p:sldId id="294" r:id="rId24"/>
    <p:sldId id="293" r:id="rId25"/>
    <p:sldId id="267" r:id="rId26"/>
    <p:sldId id="260" r:id="rId27"/>
    <p:sldId id="289" r:id="rId28"/>
    <p:sldId id="290" r:id="rId29"/>
    <p:sldId id="300" r:id="rId30"/>
    <p:sldId id="292" r:id="rId3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FD2F"/>
    <a:srgbClr val="FFFF2D"/>
    <a:srgbClr val="C5F0FF"/>
    <a:srgbClr val="00CC99"/>
    <a:srgbClr val="FF33CC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PRZED JEDZENIEM</a:t>
          </a:r>
          <a:endParaRPr lang="en-US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pl-PL" sz="1400" b="1" dirty="0">
              <a:solidFill>
                <a:schemeClr val="tx2"/>
              </a:solidFill>
              <a:latin typeface="Century Gothic" panose="020B0502020202020204" pitchFamily="34" charset="0"/>
            </a:rPr>
            <a:t>PO WYJŚCIU Z TOALETY</a:t>
          </a:r>
          <a:endParaRPr lang="pl" sz="1400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PO ZABAWIE</a:t>
          </a:r>
          <a:endParaRPr lang="pl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PO SPACERZE</a:t>
          </a:r>
          <a:endParaRPr lang="pl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710B824D-743A-44CC-8D0A-35BDEC77EDE0}">
      <dgm:prSet/>
      <dgm:spPr/>
      <dgm:t>
        <a:bodyPr/>
        <a:lstStyle/>
        <a:p>
          <a:endParaRPr lang="pl-PL"/>
        </a:p>
      </dgm:t>
    </dgm:pt>
    <dgm:pt modelId="{C0C149AF-A1A5-4537-98C8-DF8335C79689}" type="parTrans" cxnId="{BFF9DA40-E53A-4587-A925-0BE06F42D56D}">
      <dgm:prSet/>
      <dgm:spPr/>
      <dgm:t>
        <a:bodyPr/>
        <a:lstStyle/>
        <a:p>
          <a:endParaRPr lang="pl-PL"/>
        </a:p>
      </dgm:t>
    </dgm:pt>
    <dgm:pt modelId="{2310CD9D-6A98-4277-ABB4-C26E0A2ABAA7}" type="sibTrans" cxnId="{BFF9DA40-E53A-4587-A925-0BE06F42D56D}">
      <dgm:prSet/>
      <dgm:spPr/>
      <dgm:t>
        <a:bodyPr/>
        <a:lstStyle/>
        <a:p>
          <a:endParaRPr lang="pl-PL"/>
        </a:p>
      </dgm:t>
    </dgm:pt>
    <dgm:pt modelId="{72C689ED-4214-4EED-A921-C09DF98ACFE7}">
      <dgm:prSet/>
      <dgm:spPr/>
      <dgm:t>
        <a:bodyPr/>
        <a:lstStyle/>
        <a:p>
          <a:endParaRPr lang="pl-PL"/>
        </a:p>
      </dgm:t>
    </dgm:pt>
    <dgm:pt modelId="{BD3236EA-DFF6-4A3F-ABB9-2107116F194D}" type="parTrans" cxnId="{151DDDA1-3E58-4F4E-A755-9E0FFB0D2AAF}">
      <dgm:prSet/>
      <dgm:spPr/>
      <dgm:t>
        <a:bodyPr/>
        <a:lstStyle/>
        <a:p>
          <a:endParaRPr lang="pl-PL"/>
        </a:p>
      </dgm:t>
    </dgm:pt>
    <dgm:pt modelId="{B126E4AB-D57F-463D-9DA1-7ABE9E651726}" type="sibTrans" cxnId="{151DDDA1-3E58-4F4E-A755-9E0FFB0D2AAF}">
      <dgm:prSet/>
      <dgm:spPr/>
      <dgm:t>
        <a:bodyPr/>
        <a:lstStyle/>
        <a:p>
          <a:endParaRPr lang="pl-PL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11"/>
      <dgm:spPr/>
    </dgm:pt>
    <dgm:pt modelId="{80B372F1-8EF3-4532-ACC6-E65E1D63ACA2}" type="pres">
      <dgm:prSet presAssocID="{E4D23657-D1E8-4B22-974B-8DC90813F51B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11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11"/>
      <dgm:spPr/>
    </dgm:pt>
    <dgm:pt modelId="{18F7A15A-3ED1-4A32-B700-36B8D6BBE441}" type="pres">
      <dgm:prSet presAssocID="{EF034794-D109-40B6-8FA2-8971C3123AB6}" presName="ParentText" presStyleLbl="revTx" presStyleIdx="1" presStyleCnt="6" custScaleX="105487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11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11"/>
      <dgm:spPr/>
    </dgm:pt>
    <dgm:pt modelId="{F0124EB5-2136-46F3-B2F4-41A5196C24A0}" type="pres">
      <dgm:prSet presAssocID="{15E11DBD-E9B5-4BCF-A56C-7AAE26CE30D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11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11"/>
      <dgm:spPr/>
    </dgm:pt>
    <dgm:pt modelId="{AFC6068B-131B-444D-AF53-A5A2A6DC9AE7}" type="pres">
      <dgm:prSet presAssocID="{778AA374-0E17-4AEA-8EB6-0C342D57D8D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11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2DBF2B2F-0822-4D36-BA8C-1DDD412D8D7F}" type="pres">
      <dgm:prSet presAssocID="{710B824D-743A-44CC-8D0A-35BDEC77EDE0}" presName="composite" presStyleCnt="0"/>
      <dgm:spPr/>
    </dgm:pt>
    <dgm:pt modelId="{E8BAB5B7-D044-4DB0-99AE-B1AFBE199B14}" type="pres">
      <dgm:prSet presAssocID="{710B824D-743A-44CC-8D0A-35BDEC77EDE0}" presName="LShape" presStyleLbl="alignNode1" presStyleIdx="8" presStyleCnt="11"/>
      <dgm:spPr/>
    </dgm:pt>
    <dgm:pt modelId="{8E407CD2-6A77-4935-A3D8-D4018134B9C0}" type="pres">
      <dgm:prSet presAssocID="{710B824D-743A-44CC-8D0A-35BDEC77EDE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9AE6B94-5441-4DC0-98EF-DE526AE9C1B8}" type="pres">
      <dgm:prSet presAssocID="{710B824D-743A-44CC-8D0A-35BDEC77EDE0}" presName="Triangle" presStyleLbl="alignNode1" presStyleIdx="9" presStyleCnt="11"/>
      <dgm:spPr/>
    </dgm:pt>
    <dgm:pt modelId="{A9FED223-2FB8-42F3-ADB3-1B2166506B31}" type="pres">
      <dgm:prSet presAssocID="{2310CD9D-6A98-4277-ABB4-C26E0A2ABAA7}" presName="sibTrans" presStyleCnt="0"/>
      <dgm:spPr/>
    </dgm:pt>
    <dgm:pt modelId="{ADEB4CE5-779C-4956-A639-DCB373C2C8DF}" type="pres">
      <dgm:prSet presAssocID="{2310CD9D-6A98-4277-ABB4-C26E0A2ABAA7}" presName="space" presStyleCnt="0"/>
      <dgm:spPr/>
    </dgm:pt>
    <dgm:pt modelId="{1562D09D-4151-4B3A-8C3E-FF9AC7C8C510}" type="pres">
      <dgm:prSet presAssocID="{72C689ED-4214-4EED-A921-C09DF98ACFE7}" presName="composite" presStyleCnt="0"/>
      <dgm:spPr/>
    </dgm:pt>
    <dgm:pt modelId="{C898907C-7A55-496A-9577-FB882AC11F54}" type="pres">
      <dgm:prSet presAssocID="{72C689ED-4214-4EED-A921-C09DF98ACFE7}" presName="LShape" presStyleLbl="alignNode1" presStyleIdx="10" presStyleCnt="11"/>
      <dgm:spPr/>
    </dgm:pt>
    <dgm:pt modelId="{456A42D3-B6C1-4DCB-AEA2-7696AEC2F0D9}" type="pres">
      <dgm:prSet presAssocID="{72C689ED-4214-4EED-A921-C09DF98ACFE7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FF9DA40-E53A-4587-A925-0BE06F42D56D}" srcId="{41DDEAAE-DE55-45A3-A4F7-3874E0140D37}" destId="{710B824D-743A-44CC-8D0A-35BDEC77EDE0}" srcOrd="4" destOrd="0" parTransId="{C0C149AF-A1A5-4537-98C8-DF8335C79689}" sibTransId="{2310CD9D-6A98-4277-ABB4-C26E0A2ABAA7}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EE032284-1661-4A71-9E86-B3DB60CF167A}" type="presOf" srcId="{710B824D-743A-44CC-8D0A-35BDEC77EDE0}" destId="{8E407CD2-6A77-4935-A3D8-D4018134B9C0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151DDDA1-3E58-4F4E-A755-9E0FFB0D2AAF}" srcId="{41DDEAAE-DE55-45A3-A4F7-3874E0140D37}" destId="{72C689ED-4214-4EED-A921-C09DF98ACFE7}" srcOrd="5" destOrd="0" parTransId="{BD3236EA-DFF6-4A3F-ABB9-2107116F194D}" sibTransId="{B126E4AB-D57F-463D-9DA1-7ABE9E651726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AC9D6FC5-24CA-4CCD-8714-F421D06AA308}" type="presOf" srcId="{72C689ED-4214-4EED-A921-C09DF98ACFE7}" destId="{456A42D3-B6C1-4DCB-AEA2-7696AEC2F0D9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14135C90-A1C7-46A2-99D5-FF5A3EE6CB7F}" type="presParOf" srcId="{EB3CB291-E23A-4667-A32E-A640A76557A1}" destId="{2DBF2B2F-0822-4D36-BA8C-1DDD412D8D7F}" srcOrd="8" destOrd="0" presId="urn:microsoft.com/office/officeart/2009/3/layout/StepUpProcess"/>
    <dgm:cxn modelId="{142673D5-F381-46DE-9812-B8A9DAF36F1B}" type="presParOf" srcId="{2DBF2B2F-0822-4D36-BA8C-1DDD412D8D7F}" destId="{E8BAB5B7-D044-4DB0-99AE-B1AFBE199B14}" srcOrd="0" destOrd="0" presId="urn:microsoft.com/office/officeart/2009/3/layout/StepUpProcess"/>
    <dgm:cxn modelId="{88DA35A7-CEFF-4F0D-9D94-C4C751E70F92}" type="presParOf" srcId="{2DBF2B2F-0822-4D36-BA8C-1DDD412D8D7F}" destId="{8E407CD2-6A77-4935-A3D8-D4018134B9C0}" srcOrd="1" destOrd="0" presId="urn:microsoft.com/office/officeart/2009/3/layout/StepUpProcess"/>
    <dgm:cxn modelId="{0A6FBA25-9A3A-4B54-BB6D-3FB6556B4E2A}" type="presParOf" srcId="{2DBF2B2F-0822-4D36-BA8C-1DDD412D8D7F}" destId="{89AE6B94-5441-4DC0-98EF-DE526AE9C1B8}" srcOrd="2" destOrd="0" presId="urn:microsoft.com/office/officeart/2009/3/layout/StepUpProcess"/>
    <dgm:cxn modelId="{BBBA5448-FB1B-4E0D-80C1-DB44D67F27EC}" type="presParOf" srcId="{EB3CB291-E23A-4667-A32E-A640A76557A1}" destId="{A9FED223-2FB8-42F3-ADB3-1B2166506B31}" srcOrd="9" destOrd="0" presId="urn:microsoft.com/office/officeart/2009/3/layout/StepUpProcess"/>
    <dgm:cxn modelId="{1BA2C5A7-2F74-49FA-997D-6B4020CF24E8}" type="presParOf" srcId="{A9FED223-2FB8-42F3-ADB3-1B2166506B31}" destId="{ADEB4CE5-779C-4956-A639-DCB373C2C8DF}" srcOrd="0" destOrd="0" presId="urn:microsoft.com/office/officeart/2009/3/layout/StepUpProcess"/>
    <dgm:cxn modelId="{81CAF65D-6D94-4AEF-B436-33DA72DB92D1}" type="presParOf" srcId="{EB3CB291-E23A-4667-A32E-A640A76557A1}" destId="{1562D09D-4151-4B3A-8C3E-FF9AC7C8C510}" srcOrd="10" destOrd="0" presId="urn:microsoft.com/office/officeart/2009/3/layout/StepUpProcess"/>
    <dgm:cxn modelId="{C9BC8DC5-ACAB-453A-A8C7-8090EAA5AC06}" type="presParOf" srcId="{1562D09D-4151-4B3A-8C3E-FF9AC7C8C510}" destId="{C898907C-7A55-496A-9577-FB882AC11F54}" srcOrd="0" destOrd="0" presId="urn:microsoft.com/office/officeart/2009/3/layout/StepUpProcess"/>
    <dgm:cxn modelId="{6497F780-BF56-45B0-A3CF-782A5F8F0C91}" type="presParOf" srcId="{1562D09D-4151-4B3A-8C3E-FF9AC7C8C510}" destId="{456A42D3-B6C1-4DCB-AEA2-7696AEC2F0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9CED5-5A78-4B3E-9817-DC935112552E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0DC1657-E06A-4CB1-930C-AE174BA18FEF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Włosy myjemy co najmniej raz w tygodniu, przy użyciu szamponu</a:t>
          </a:r>
        </a:p>
      </dgm:t>
    </dgm:pt>
    <dgm:pt modelId="{70879A01-885D-4AEB-AA83-FB05C1E69FD0}" type="parTrans" cxnId="{ADE8D7AC-3D01-4513-9971-BEE8C91988C6}">
      <dgm:prSet/>
      <dgm:spPr/>
      <dgm:t>
        <a:bodyPr/>
        <a:lstStyle/>
        <a:p>
          <a:endParaRPr lang="pl-PL"/>
        </a:p>
      </dgm:t>
    </dgm:pt>
    <dgm:pt modelId="{0A6B4704-2FDB-4AFD-BE0D-86A604914DF2}" type="sibTrans" cxnId="{ADE8D7AC-3D01-4513-9971-BEE8C91988C6}">
      <dgm:prSet/>
      <dgm:spPr/>
      <dgm:t>
        <a:bodyPr/>
        <a:lstStyle/>
        <a:p>
          <a:endParaRPr lang="pl-PL"/>
        </a:p>
      </dgm:t>
    </dgm:pt>
    <dgm:pt modelId="{ACBCD6CA-87C2-44CB-8DB3-5BCC191171F6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Spłukujemy włosy obficie letnią wodą</a:t>
          </a:r>
        </a:p>
      </dgm:t>
    </dgm:pt>
    <dgm:pt modelId="{AA3F2652-CA83-4C71-B162-48AF41AFADE0}" type="parTrans" cxnId="{E623F5A4-D4A9-42FC-BF01-2830353352AA}">
      <dgm:prSet/>
      <dgm:spPr/>
      <dgm:t>
        <a:bodyPr/>
        <a:lstStyle/>
        <a:p>
          <a:endParaRPr lang="pl-PL"/>
        </a:p>
      </dgm:t>
    </dgm:pt>
    <dgm:pt modelId="{D2B9983F-D916-441D-8372-AC1EDC23E3DA}" type="sibTrans" cxnId="{E623F5A4-D4A9-42FC-BF01-2830353352AA}">
      <dgm:prSet/>
      <dgm:spPr/>
      <dgm:t>
        <a:bodyPr/>
        <a:lstStyle/>
        <a:p>
          <a:endParaRPr lang="pl-PL"/>
        </a:p>
      </dgm:t>
    </dgm:pt>
    <dgm:pt modelId="{5567114C-D953-440E-8BBD-0739EED58C5D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Włosy czeszemy grzebieniem lub szczotką</a:t>
          </a:r>
        </a:p>
      </dgm:t>
    </dgm:pt>
    <dgm:pt modelId="{8F1D16F4-BEDC-4211-BD17-231C330BCD7A}" type="parTrans" cxnId="{087A3D68-5F88-4F86-8AB1-98392C03A5A0}">
      <dgm:prSet/>
      <dgm:spPr/>
      <dgm:t>
        <a:bodyPr/>
        <a:lstStyle/>
        <a:p>
          <a:endParaRPr lang="pl-PL"/>
        </a:p>
      </dgm:t>
    </dgm:pt>
    <dgm:pt modelId="{27ECCE07-92B0-4E1C-82AF-184BF8A72955}" type="sibTrans" cxnId="{087A3D68-5F88-4F86-8AB1-98392C03A5A0}">
      <dgm:prSet/>
      <dgm:spPr/>
      <dgm:t>
        <a:bodyPr/>
        <a:lstStyle/>
        <a:p>
          <a:endParaRPr lang="pl-PL"/>
        </a:p>
      </dgm:t>
    </dgm:pt>
    <dgm:pt modelId="{2632B8E1-6C5D-4028-B942-6B995D4C0B47}">
      <dgm:prSet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Nie pożyczamy naszego grzebienia, szczotki, gumek, spinek, opaski  do włosów oraz nakrycia głowy</a:t>
          </a:r>
        </a:p>
      </dgm:t>
    </dgm:pt>
    <dgm:pt modelId="{AF9566DD-567E-4C60-A1D3-AE492CEF14DA}" type="parTrans" cxnId="{7972B069-AD52-4C9D-8C9B-963D2FA183D4}">
      <dgm:prSet/>
      <dgm:spPr/>
      <dgm:t>
        <a:bodyPr/>
        <a:lstStyle/>
        <a:p>
          <a:endParaRPr lang="pl-PL"/>
        </a:p>
      </dgm:t>
    </dgm:pt>
    <dgm:pt modelId="{097A9C42-6D7E-4458-8147-D6E3C55C1A8D}" type="sibTrans" cxnId="{7972B069-AD52-4C9D-8C9B-963D2FA183D4}">
      <dgm:prSet/>
      <dgm:spPr/>
      <dgm:t>
        <a:bodyPr/>
        <a:lstStyle/>
        <a:p>
          <a:endParaRPr lang="pl-PL"/>
        </a:p>
      </dgm:t>
    </dgm:pt>
    <dgm:pt modelId="{DDD3AAD7-EF30-4850-9C94-572E27D3350F}" type="pres">
      <dgm:prSet presAssocID="{AEA9CED5-5A78-4B3E-9817-DC935112552E}" presName="Name0" presStyleCnt="0">
        <dgm:presLayoutVars>
          <dgm:dir/>
          <dgm:resizeHandles val="exact"/>
        </dgm:presLayoutVars>
      </dgm:prSet>
      <dgm:spPr/>
    </dgm:pt>
    <dgm:pt modelId="{00C0D9A9-0FEC-4AEA-B39D-19EADF068AAF}" type="pres">
      <dgm:prSet presAssocID="{40DC1657-E06A-4CB1-930C-AE174BA18FEF}" presName="node" presStyleLbl="node1" presStyleIdx="0" presStyleCnt="4">
        <dgm:presLayoutVars>
          <dgm:bulletEnabled val="1"/>
        </dgm:presLayoutVars>
      </dgm:prSet>
      <dgm:spPr/>
    </dgm:pt>
    <dgm:pt modelId="{4F890AF5-E888-466D-B55E-B446B0EF846D}" type="pres">
      <dgm:prSet presAssocID="{0A6B4704-2FDB-4AFD-BE0D-86A604914DF2}" presName="sibTrans" presStyleLbl="sibTrans2D1" presStyleIdx="0" presStyleCnt="3"/>
      <dgm:spPr/>
    </dgm:pt>
    <dgm:pt modelId="{394D3A92-C32E-4106-938A-25BBF5539062}" type="pres">
      <dgm:prSet presAssocID="{0A6B4704-2FDB-4AFD-BE0D-86A604914DF2}" presName="connectorText" presStyleLbl="sibTrans2D1" presStyleIdx="0" presStyleCnt="3"/>
      <dgm:spPr/>
    </dgm:pt>
    <dgm:pt modelId="{7EAE2ACE-DAE8-475B-A88D-D2631BD3AE4A}" type="pres">
      <dgm:prSet presAssocID="{ACBCD6CA-87C2-44CB-8DB3-5BCC191171F6}" presName="node" presStyleLbl="node1" presStyleIdx="1" presStyleCnt="4">
        <dgm:presLayoutVars>
          <dgm:bulletEnabled val="1"/>
        </dgm:presLayoutVars>
      </dgm:prSet>
      <dgm:spPr/>
    </dgm:pt>
    <dgm:pt modelId="{54400038-A7AF-4052-8B16-C9CCC586430A}" type="pres">
      <dgm:prSet presAssocID="{D2B9983F-D916-441D-8372-AC1EDC23E3DA}" presName="sibTrans" presStyleLbl="sibTrans2D1" presStyleIdx="1" presStyleCnt="3"/>
      <dgm:spPr/>
    </dgm:pt>
    <dgm:pt modelId="{A76EE565-1078-4C4D-8C80-BCB8A8564F34}" type="pres">
      <dgm:prSet presAssocID="{D2B9983F-D916-441D-8372-AC1EDC23E3DA}" presName="connectorText" presStyleLbl="sibTrans2D1" presStyleIdx="1" presStyleCnt="3"/>
      <dgm:spPr/>
    </dgm:pt>
    <dgm:pt modelId="{C74B0E78-1F44-422B-9D07-017849FEED66}" type="pres">
      <dgm:prSet presAssocID="{5567114C-D953-440E-8BBD-0739EED58C5D}" presName="node" presStyleLbl="node1" presStyleIdx="2" presStyleCnt="4">
        <dgm:presLayoutVars>
          <dgm:bulletEnabled val="1"/>
        </dgm:presLayoutVars>
      </dgm:prSet>
      <dgm:spPr/>
    </dgm:pt>
    <dgm:pt modelId="{89C010B3-BC12-4C43-8F14-2EA3E9662519}" type="pres">
      <dgm:prSet presAssocID="{27ECCE07-92B0-4E1C-82AF-184BF8A72955}" presName="sibTrans" presStyleLbl="sibTrans2D1" presStyleIdx="2" presStyleCnt="3"/>
      <dgm:spPr/>
    </dgm:pt>
    <dgm:pt modelId="{5F35DF95-3DB1-455B-8DF0-039B8F5BB7F7}" type="pres">
      <dgm:prSet presAssocID="{27ECCE07-92B0-4E1C-82AF-184BF8A72955}" presName="connectorText" presStyleLbl="sibTrans2D1" presStyleIdx="2" presStyleCnt="3"/>
      <dgm:spPr/>
    </dgm:pt>
    <dgm:pt modelId="{B7D8943E-8C4E-4ED1-8D00-03FDFD7BDE65}" type="pres">
      <dgm:prSet presAssocID="{2632B8E1-6C5D-4028-B942-6B995D4C0B47}" presName="node" presStyleLbl="node1" presStyleIdx="3" presStyleCnt="4" custScaleX="218501">
        <dgm:presLayoutVars>
          <dgm:bulletEnabled val="1"/>
        </dgm:presLayoutVars>
      </dgm:prSet>
      <dgm:spPr/>
    </dgm:pt>
  </dgm:ptLst>
  <dgm:cxnLst>
    <dgm:cxn modelId="{E369EE09-56FC-45D4-A3DC-E7C07E90D971}" type="presOf" srcId="{0A6B4704-2FDB-4AFD-BE0D-86A604914DF2}" destId="{394D3A92-C32E-4106-938A-25BBF5539062}" srcOrd="1" destOrd="0" presId="urn:microsoft.com/office/officeart/2005/8/layout/process1"/>
    <dgm:cxn modelId="{CDEADA34-C605-4660-B3D4-9EFAC2C34377}" type="presOf" srcId="{5567114C-D953-440E-8BBD-0739EED58C5D}" destId="{C74B0E78-1F44-422B-9D07-017849FEED66}" srcOrd="0" destOrd="0" presId="urn:microsoft.com/office/officeart/2005/8/layout/process1"/>
    <dgm:cxn modelId="{2CAFE93B-036B-49CC-BACD-735527A838A7}" type="presOf" srcId="{27ECCE07-92B0-4E1C-82AF-184BF8A72955}" destId="{5F35DF95-3DB1-455B-8DF0-039B8F5BB7F7}" srcOrd="1" destOrd="0" presId="urn:microsoft.com/office/officeart/2005/8/layout/process1"/>
    <dgm:cxn modelId="{087A3D68-5F88-4F86-8AB1-98392C03A5A0}" srcId="{AEA9CED5-5A78-4B3E-9817-DC935112552E}" destId="{5567114C-D953-440E-8BBD-0739EED58C5D}" srcOrd="2" destOrd="0" parTransId="{8F1D16F4-BEDC-4211-BD17-231C330BCD7A}" sibTransId="{27ECCE07-92B0-4E1C-82AF-184BF8A72955}"/>
    <dgm:cxn modelId="{C07B8249-2177-41DF-89F1-40ED8F400165}" type="presOf" srcId="{ACBCD6CA-87C2-44CB-8DB3-5BCC191171F6}" destId="{7EAE2ACE-DAE8-475B-A88D-D2631BD3AE4A}" srcOrd="0" destOrd="0" presId="urn:microsoft.com/office/officeart/2005/8/layout/process1"/>
    <dgm:cxn modelId="{7972B069-AD52-4C9D-8C9B-963D2FA183D4}" srcId="{AEA9CED5-5A78-4B3E-9817-DC935112552E}" destId="{2632B8E1-6C5D-4028-B942-6B995D4C0B47}" srcOrd="3" destOrd="0" parTransId="{AF9566DD-567E-4C60-A1D3-AE492CEF14DA}" sibTransId="{097A9C42-6D7E-4458-8147-D6E3C55C1A8D}"/>
    <dgm:cxn modelId="{60690C79-2E18-4EE6-A254-7A3E6AAB7D3B}" type="presOf" srcId="{D2B9983F-D916-441D-8372-AC1EDC23E3DA}" destId="{54400038-A7AF-4052-8B16-C9CCC586430A}" srcOrd="0" destOrd="0" presId="urn:microsoft.com/office/officeart/2005/8/layout/process1"/>
    <dgm:cxn modelId="{78CDF8A2-1DFE-43E5-9C26-601517597292}" type="presOf" srcId="{27ECCE07-92B0-4E1C-82AF-184BF8A72955}" destId="{89C010B3-BC12-4C43-8F14-2EA3E9662519}" srcOrd="0" destOrd="0" presId="urn:microsoft.com/office/officeart/2005/8/layout/process1"/>
    <dgm:cxn modelId="{E623F5A4-D4A9-42FC-BF01-2830353352AA}" srcId="{AEA9CED5-5A78-4B3E-9817-DC935112552E}" destId="{ACBCD6CA-87C2-44CB-8DB3-5BCC191171F6}" srcOrd="1" destOrd="0" parTransId="{AA3F2652-CA83-4C71-B162-48AF41AFADE0}" sibTransId="{D2B9983F-D916-441D-8372-AC1EDC23E3DA}"/>
    <dgm:cxn modelId="{7F7D60A5-6741-4798-BA53-E7DB91F61C9B}" type="presOf" srcId="{D2B9983F-D916-441D-8372-AC1EDC23E3DA}" destId="{A76EE565-1078-4C4D-8C80-BCB8A8564F34}" srcOrd="1" destOrd="0" presId="urn:microsoft.com/office/officeart/2005/8/layout/process1"/>
    <dgm:cxn modelId="{ADE8D7AC-3D01-4513-9971-BEE8C91988C6}" srcId="{AEA9CED5-5A78-4B3E-9817-DC935112552E}" destId="{40DC1657-E06A-4CB1-930C-AE174BA18FEF}" srcOrd="0" destOrd="0" parTransId="{70879A01-885D-4AEB-AA83-FB05C1E69FD0}" sibTransId="{0A6B4704-2FDB-4AFD-BE0D-86A604914DF2}"/>
    <dgm:cxn modelId="{0979D1B3-A8E3-4E7F-B354-5D2A16228907}" type="presOf" srcId="{AEA9CED5-5A78-4B3E-9817-DC935112552E}" destId="{DDD3AAD7-EF30-4850-9C94-572E27D3350F}" srcOrd="0" destOrd="0" presId="urn:microsoft.com/office/officeart/2005/8/layout/process1"/>
    <dgm:cxn modelId="{500D38DA-45E9-4CBB-A9E8-A3D797608AF6}" type="presOf" srcId="{0A6B4704-2FDB-4AFD-BE0D-86A604914DF2}" destId="{4F890AF5-E888-466D-B55E-B446B0EF846D}" srcOrd="0" destOrd="0" presId="urn:microsoft.com/office/officeart/2005/8/layout/process1"/>
    <dgm:cxn modelId="{FB30FFEE-54D4-4E59-A01F-02918EC8FFFD}" type="presOf" srcId="{2632B8E1-6C5D-4028-B942-6B995D4C0B47}" destId="{B7D8943E-8C4E-4ED1-8D00-03FDFD7BDE65}" srcOrd="0" destOrd="0" presId="urn:microsoft.com/office/officeart/2005/8/layout/process1"/>
    <dgm:cxn modelId="{409014FC-6821-4A9D-9006-AEDBC9BB5CC9}" type="presOf" srcId="{40DC1657-E06A-4CB1-930C-AE174BA18FEF}" destId="{00C0D9A9-0FEC-4AEA-B39D-19EADF068AAF}" srcOrd="0" destOrd="0" presId="urn:microsoft.com/office/officeart/2005/8/layout/process1"/>
    <dgm:cxn modelId="{D2F6852B-A460-46B6-95B0-835D11F02BEA}" type="presParOf" srcId="{DDD3AAD7-EF30-4850-9C94-572E27D3350F}" destId="{00C0D9A9-0FEC-4AEA-B39D-19EADF068AAF}" srcOrd="0" destOrd="0" presId="urn:microsoft.com/office/officeart/2005/8/layout/process1"/>
    <dgm:cxn modelId="{7FAC7185-0578-46B8-AE16-D53076BC884F}" type="presParOf" srcId="{DDD3AAD7-EF30-4850-9C94-572E27D3350F}" destId="{4F890AF5-E888-466D-B55E-B446B0EF846D}" srcOrd="1" destOrd="0" presId="urn:microsoft.com/office/officeart/2005/8/layout/process1"/>
    <dgm:cxn modelId="{A6C3A804-41E5-4D10-BBAD-8402BC71D78B}" type="presParOf" srcId="{4F890AF5-E888-466D-B55E-B446B0EF846D}" destId="{394D3A92-C32E-4106-938A-25BBF5539062}" srcOrd="0" destOrd="0" presId="urn:microsoft.com/office/officeart/2005/8/layout/process1"/>
    <dgm:cxn modelId="{13359846-B82F-4FC4-89BB-FB5965B2DD5D}" type="presParOf" srcId="{DDD3AAD7-EF30-4850-9C94-572E27D3350F}" destId="{7EAE2ACE-DAE8-475B-A88D-D2631BD3AE4A}" srcOrd="2" destOrd="0" presId="urn:microsoft.com/office/officeart/2005/8/layout/process1"/>
    <dgm:cxn modelId="{92161BAD-4AC9-4365-880B-B8E4ADD5FA02}" type="presParOf" srcId="{DDD3AAD7-EF30-4850-9C94-572E27D3350F}" destId="{54400038-A7AF-4052-8B16-C9CCC586430A}" srcOrd="3" destOrd="0" presId="urn:microsoft.com/office/officeart/2005/8/layout/process1"/>
    <dgm:cxn modelId="{5280AAAA-C32D-4987-9EB3-13EA2D7BDB06}" type="presParOf" srcId="{54400038-A7AF-4052-8B16-C9CCC586430A}" destId="{A76EE565-1078-4C4D-8C80-BCB8A8564F34}" srcOrd="0" destOrd="0" presId="urn:microsoft.com/office/officeart/2005/8/layout/process1"/>
    <dgm:cxn modelId="{AEA30FF2-EDFE-41DB-AB4F-AFA674D6188E}" type="presParOf" srcId="{DDD3AAD7-EF30-4850-9C94-572E27D3350F}" destId="{C74B0E78-1F44-422B-9D07-017849FEED66}" srcOrd="4" destOrd="0" presId="urn:microsoft.com/office/officeart/2005/8/layout/process1"/>
    <dgm:cxn modelId="{F81FEB2B-3773-4255-9139-D26DAFC1BCAB}" type="presParOf" srcId="{DDD3AAD7-EF30-4850-9C94-572E27D3350F}" destId="{89C010B3-BC12-4C43-8F14-2EA3E9662519}" srcOrd="5" destOrd="0" presId="urn:microsoft.com/office/officeart/2005/8/layout/process1"/>
    <dgm:cxn modelId="{D1D71667-9E9A-468A-BBD3-4A2CD4919CA6}" type="presParOf" srcId="{89C010B3-BC12-4C43-8F14-2EA3E9662519}" destId="{5F35DF95-3DB1-455B-8DF0-039B8F5BB7F7}" srcOrd="0" destOrd="0" presId="urn:microsoft.com/office/officeart/2005/8/layout/process1"/>
    <dgm:cxn modelId="{70857FC3-5DBF-4301-8A2D-9C924231ABA8}" type="presParOf" srcId="{DDD3AAD7-EF30-4850-9C94-572E27D3350F}" destId="{B7D8943E-8C4E-4ED1-8D00-03FDFD7BDE6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5DEDD-8C15-4EC8-8223-208587EFD3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1FBD8E2-584B-4904-AB03-C9FFC34A3D03}">
      <dgm:prSet phldrT="[Tekst]" phldr="1"/>
      <dgm:spPr>
        <a:solidFill>
          <a:srgbClr val="FFC000"/>
        </a:solidFill>
      </dgm:spPr>
      <dgm:t>
        <a:bodyPr/>
        <a:lstStyle/>
        <a:p>
          <a:endParaRPr lang="pl-PL" dirty="0"/>
        </a:p>
      </dgm:t>
    </dgm:pt>
    <dgm:pt modelId="{3156431D-AFA9-4BCC-9B65-E17D33F7210B}" type="parTrans" cxnId="{AA23D8BA-1156-47EC-88E4-F26DD0065836}">
      <dgm:prSet/>
      <dgm:spPr/>
      <dgm:t>
        <a:bodyPr/>
        <a:lstStyle/>
        <a:p>
          <a:endParaRPr lang="pl-PL"/>
        </a:p>
      </dgm:t>
    </dgm:pt>
    <dgm:pt modelId="{3290C5BC-9519-4147-994B-145FCEE1BD94}" type="sibTrans" cxnId="{AA23D8BA-1156-47EC-88E4-F26DD0065836}">
      <dgm:prSet/>
      <dgm:spPr/>
      <dgm:t>
        <a:bodyPr/>
        <a:lstStyle/>
        <a:p>
          <a:endParaRPr lang="pl-PL"/>
        </a:p>
      </dgm:t>
    </dgm:pt>
    <dgm:pt modelId="{DB3715AA-71E3-4586-BADF-304A4D187CF5}">
      <dgm:prSet phldrT="[Tekst]"/>
      <dgm:spPr/>
      <dgm:t>
        <a:bodyPr/>
        <a:lstStyle/>
        <a:p>
          <a:r>
            <a:rPr lang="pl-PL" dirty="0"/>
            <a:t>Myj dokładnie zęby pastą           z fluorem przynajmniej dwa razy dziennie</a:t>
          </a:r>
        </a:p>
      </dgm:t>
    </dgm:pt>
    <dgm:pt modelId="{D7B6E307-9FFB-4BC4-8D5D-33D0D6B1B069}" type="parTrans" cxnId="{5D1CF6D3-4FFB-4FFB-8B95-59E5FAC28F8A}">
      <dgm:prSet/>
      <dgm:spPr/>
      <dgm:t>
        <a:bodyPr/>
        <a:lstStyle/>
        <a:p>
          <a:endParaRPr lang="pl-PL"/>
        </a:p>
      </dgm:t>
    </dgm:pt>
    <dgm:pt modelId="{A0E764A7-FA3C-4406-9EB8-EC2144067B6B}" type="sibTrans" cxnId="{5D1CF6D3-4FFB-4FFB-8B95-59E5FAC28F8A}">
      <dgm:prSet/>
      <dgm:spPr/>
      <dgm:t>
        <a:bodyPr/>
        <a:lstStyle/>
        <a:p>
          <a:endParaRPr lang="pl-PL"/>
        </a:p>
      </dgm:t>
    </dgm:pt>
    <dgm:pt modelId="{6F740E0E-E263-4D4B-A119-47DEB33A921C}">
      <dgm:prSet phldrT="[Tekst]" custT="1"/>
      <dgm:spPr/>
      <dgm:t>
        <a:bodyPr anchor="t"/>
        <a:lstStyle/>
        <a:p>
          <a:endParaRPr lang="pl-PL" sz="1000" dirty="0"/>
        </a:p>
        <a:p>
          <a:r>
            <a:rPr lang="pl-PL" sz="2100" dirty="0"/>
            <a:t>Ogranicz spożycie cukru</a:t>
          </a:r>
        </a:p>
      </dgm:t>
    </dgm:pt>
    <dgm:pt modelId="{CF296424-0BEB-4B6E-BCCD-7B4AE18A209E}" type="parTrans" cxnId="{94543F83-717A-4CC8-B4E5-22F6CD85402E}">
      <dgm:prSet/>
      <dgm:spPr/>
      <dgm:t>
        <a:bodyPr/>
        <a:lstStyle/>
        <a:p>
          <a:endParaRPr lang="pl-PL"/>
        </a:p>
      </dgm:t>
    </dgm:pt>
    <dgm:pt modelId="{758CFF85-9538-41DF-9BE7-35E4D13D5583}" type="sibTrans" cxnId="{94543F83-717A-4CC8-B4E5-22F6CD85402E}">
      <dgm:prSet/>
      <dgm:spPr/>
      <dgm:t>
        <a:bodyPr/>
        <a:lstStyle/>
        <a:p>
          <a:endParaRPr lang="pl-PL"/>
        </a:p>
      </dgm:t>
    </dgm:pt>
    <dgm:pt modelId="{B1E4F9BE-434A-49C0-B474-FF686F32A51E}">
      <dgm:prSet phldrT="[Tekst]"/>
      <dgm:spPr/>
      <dgm:t>
        <a:bodyPr/>
        <a:lstStyle/>
        <a:p>
          <a:r>
            <a:rPr lang="pl-PL" dirty="0"/>
            <a:t>Systematycznie odwiedzaj dentystę</a:t>
          </a:r>
        </a:p>
      </dgm:t>
    </dgm:pt>
    <dgm:pt modelId="{6F5ACE9B-966C-4EDD-AAD3-09E0621A013F}" type="parTrans" cxnId="{E5823460-1BB1-4BD7-8F2B-B2F62133F1F1}">
      <dgm:prSet/>
      <dgm:spPr/>
      <dgm:t>
        <a:bodyPr/>
        <a:lstStyle/>
        <a:p>
          <a:endParaRPr lang="pl-PL"/>
        </a:p>
      </dgm:t>
    </dgm:pt>
    <dgm:pt modelId="{9B8C9E3D-DD69-4610-847F-1C3FE7973B3F}" type="sibTrans" cxnId="{E5823460-1BB1-4BD7-8F2B-B2F62133F1F1}">
      <dgm:prSet/>
      <dgm:spPr/>
      <dgm:t>
        <a:bodyPr/>
        <a:lstStyle/>
        <a:p>
          <a:endParaRPr lang="pl-PL"/>
        </a:p>
      </dgm:t>
    </dgm:pt>
    <dgm:pt modelId="{8240972A-7D9F-4817-87A9-172B2216CD80}">
      <dgm:prSet custT="1"/>
      <dgm:spPr/>
      <dgm:t>
        <a:bodyPr/>
        <a:lstStyle/>
        <a:p>
          <a:r>
            <a:rPr lang="pl-PL" sz="2000" dirty="0">
              <a:latin typeface="Century Gothic" panose="020B0502020202020204" pitchFamily="34" charset="0"/>
            </a:rPr>
            <a:t>Stosuj np. nici dentystyczne aby oczyścić przestrzenie między zębami</a:t>
          </a:r>
        </a:p>
      </dgm:t>
    </dgm:pt>
    <dgm:pt modelId="{7733EA2F-7AC4-4266-8B01-B087107B8088}" type="parTrans" cxnId="{B56E9BD3-1F63-4F1F-8213-B242111FEA78}">
      <dgm:prSet/>
      <dgm:spPr/>
      <dgm:t>
        <a:bodyPr/>
        <a:lstStyle/>
        <a:p>
          <a:endParaRPr lang="pl-PL"/>
        </a:p>
      </dgm:t>
    </dgm:pt>
    <dgm:pt modelId="{3756BAC0-7A57-48C1-B059-89AF34751402}" type="sibTrans" cxnId="{B56E9BD3-1F63-4F1F-8213-B242111FEA78}">
      <dgm:prSet/>
      <dgm:spPr/>
      <dgm:t>
        <a:bodyPr/>
        <a:lstStyle/>
        <a:p>
          <a:endParaRPr lang="pl-PL"/>
        </a:p>
      </dgm:t>
    </dgm:pt>
    <dgm:pt modelId="{76ADB8E5-F58B-4CE1-B11A-8AF1BDAE309E}" type="pres">
      <dgm:prSet presAssocID="{6E05DEDD-8C15-4EC8-8223-208587EFD3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5521C9-46E1-4118-B6C3-7F35B7439C4F}" type="pres">
      <dgm:prSet presAssocID="{11FBD8E2-584B-4904-AB03-C9FFC34A3D03}" presName="centerShape" presStyleLbl="node0" presStyleIdx="0" presStyleCnt="1"/>
      <dgm:spPr/>
    </dgm:pt>
    <dgm:pt modelId="{998D40DC-99F8-46BE-910E-50CF801EA641}" type="pres">
      <dgm:prSet presAssocID="{D7B6E307-9FFB-4BC4-8D5D-33D0D6B1B069}" presName="parTrans" presStyleLbl="bgSibTrans2D1" presStyleIdx="0" presStyleCnt="4"/>
      <dgm:spPr/>
    </dgm:pt>
    <dgm:pt modelId="{89F567FB-A0A9-43DD-B260-48A46D6A1B04}" type="pres">
      <dgm:prSet presAssocID="{DB3715AA-71E3-4586-BADF-304A4D187CF5}" presName="node" presStyleLbl="node1" presStyleIdx="0" presStyleCnt="4" custScaleX="98812">
        <dgm:presLayoutVars>
          <dgm:bulletEnabled val="1"/>
        </dgm:presLayoutVars>
      </dgm:prSet>
      <dgm:spPr/>
    </dgm:pt>
    <dgm:pt modelId="{BACA9767-7F5B-44E7-A4F3-3CB5B27D5AD7}" type="pres">
      <dgm:prSet presAssocID="{7733EA2F-7AC4-4266-8B01-B087107B8088}" presName="parTrans" presStyleLbl="bgSibTrans2D1" presStyleIdx="1" presStyleCnt="4"/>
      <dgm:spPr/>
    </dgm:pt>
    <dgm:pt modelId="{EB8EEA29-C839-430E-AB6E-11798CBC2530}" type="pres">
      <dgm:prSet presAssocID="{8240972A-7D9F-4817-87A9-172B2216CD80}" presName="node" presStyleLbl="node1" presStyleIdx="1" presStyleCnt="4">
        <dgm:presLayoutVars>
          <dgm:bulletEnabled val="1"/>
        </dgm:presLayoutVars>
      </dgm:prSet>
      <dgm:spPr/>
    </dgm:pt>
    <dgm:pt modelId="{653937DA-5B92-429C-9A9F-067148450186}" type="pres">
      <dgm:prSet presAssocID="{CF296424-0BEB-4B6E-BCCD-7B4AE18A209E}" presName="parTrans" presStyleLbl="bgSibTrans2D1" presStyleIdx="2" presStyleCnt="4"/>
      <dgm:spPr/>
    </dgm:pt>
    <dgm:pt modelId="{214AE556-4630-41E2-9A5D-175F37C528FE}" type="pres">
      <dgm:prSet presAssocID="{6F740E0E-E263-4D4B-A119-47DEB33A921C}" presName="node" presStyleLbl="node1" presStyleIdx="2" presStyleCnt="4">
        <dgm:presLayoutVars>
          <dgm:bulletEnabled val="1"/>
        </dgm:presLayoutVars>
      </dgm:prSet>
      <dgm:spPr/>
    </dgm:pt>
    <dgm:pt modelId="{93F441AB-83A7-4B21-8CA6-8BAECFDD1D67}" type="pres">
      <dgm:prSet presAssocID="{6F5ACE9B-966C-4EDD-AAD3-09E0621A013F}" presName="parTrans" presStyleLbl="bgSibTrans2D1" presStyleIdx="3" presStyleCnt="4"/>
      <dgm:spPr/>
    </dgm:pt>
    <dgm:pt modelId="{F781B66E-DD72-46E3-B4C0-5BFA1A34AD15}" type="pres">
      <dgm:prSet presAssocID="{B1E4F9BE-434A-49C0-B474-FF686F32A51E}" presName="node" presStyleLbl="node1" presStyleIdx="3" presStyleCnt="4">
        <dgm:presLayoutVars>
          <dgm:bulletEnabled val="1"/>
        </dgm:presLayoutVars>
      </dgm:prSet>
      <dgm:spPr/>
    </dgm:pt>
  </dgm:ptLst>
  <dgm:cxnLst>
    <dgm:cxn modelId="{BC885B27-97B6-4F98-BB1B-406E39F5B4B8}" type="presOf" srcId="{B1E4F9BE-434A-49C0-B474-FF686F32A51E}" destId="{F781B66E-DD72-46E3-B4C0-5BFA1A34AD15}" srcOrd="0" destOrd="0" presId="urn:microsoft.com/office/officeart/2005/8/layout/radial4"/>
    <dgm:cxn modelId="{E5823460-1BB1-4BD7-8F2B-B2F62133F1F1}" srcId="{11FBD8E2-584B-4904-AB03-C9FFC34A3D03}" destId="{B1E4F9BE-434A-49C0-B474-FF686F32A51E}" srcOrd="3" destOrd="0" parTransId="{6F5ACE9B-966C-4EDD-AAD3-09E0621A013F}" sibTransId="{9B8C9E3D-DD69-4610-847F-1C3FE7973B3F}"/>
    <dgm:cxn modelId="{4B0A3B42-610B-48C9-A7A9-5FB19CC4AF53}" type="presOf" srcId="{8240972A-7D9F-4817-87A9-172B2216CD80}" destId="{EB8EEA29-C839-430E-AB6E-11798CBC2530}" srcOrd="0" destOrd="0" presId="urn:microsoft.com/office/officeart/2005/8/layout/radial4"/>
    <dgm:cxn modelId="{CCA83A64-A953-4CF0-914B-02EE47A9CE27}" type="presOf" srcId="{11FBD8E2-584B-4904-AB03-C9FFC34A3D03}" destId="{6B5521C9-46E1-4118-B6C3-7F35B7439C4F}" srcOrd="0" destOrd="0" presId="urn:microsoft.com/office/officeart/2005/8/layout/radial4"/>
    <dgm:cxn modelId="{B9A1177C-8DA1-434C-AC5B-097C0A127BF9}" type="presOf" srcId="{6F740E0E-E263-4D4B-A119-47DEB33A921C}" destId="{214AE556-4630-41E2-9A5D-175F37C528FE}" srcOrd="0" destOrd="0" presId="urn:microsoft.com/office/officeart/2005/8/layout/radial4"/>
    <dgm:cxn modelId="{5D69197D-7D85-4785-BEEE-1AFB7A028163}" type="presOf" srcId="{6F5ACE9B-966C-4EDD-AAD3-09E0621A013F}" destId="{93F441AB-83A7-4B21-8CA6-8BAECFDD1D67}" srcOrd="0" destOrd="0" presId="urn:microsoft.com/office/officeart/2005/8/layout/radial4"/>
    <dgm:cxn modelId="{94543F83-717A-4CC8-B4E5-22F6CD85402E}" srcId="{11FBD8E2-584B-4904-AB03-C9FFC34A3D03}" destId="{6F740E0E-E263-4D4B-A119-47DEB33A921C}" srcOrd="2" destOrd="0" parTransId="{CF296424-0BEB-4B6E-BCCD-7B4AE18A209E}" sibTransId="{758CFF85-9538-41DF-9BE7-35E4D13D5583}"/>
    <dgm:cxn modelId="{793D6D9D-F293-4096-8151-8F59DE7EAF25}" type="presOf" srcId="{6E05DEDD-8C15-4EC8-8223-208587EFD37E}" destId="{76ADB8E5-F58B-4CE1-B11A-8AF1BDAE309E}" srcOrd="0" destOrd="0" presId="urn:microsoft.com/office/officeart/2005/8/layout/radial4"/>
    <dgm:cxn modelId="{AA23D8BA-1156-47EC-88E4-F26DD0065836}" srcId="{6E05DEDD-8C15-4EC8-8223-208587EFD37E}" destId="{11FBD8E2-584B-4904-AB03-C9FFC34A3D03}" srcOrd="0" destOrd="0" parTransId="{3156431D-AFA9-4BCC-9B65-E17D33F7210B}" sibTransId="{3290C5BC-9519-4147-994B-145FCEE1BD94}"/>
    <dgm:cxn modelId="{42B01DC3-5A17-400D-84AC-0125D97F4682}" type="presOf" srcId="{D7B6E307-9FFB-4BC4-8D5D-33D0D6B1B069}" destId="{998D40DC-99F8-46BE-910E-50CF801EA641}" srcOrd="0" destOrd="0" presId="urn:microsoft.com/office/officeart/2005/8/layout/radial4"/>
    <dgm:cxn modelId="{FBE47AC8-DF72-4293-85C1-9BD702102993}" type="presOf" srcId="{CF296424-0BEB-4B6E-BCCD-7B4AE18A209E}" destId="{653937DA-5B92-429C-9A9F-067148450186}" srcOrd="0" destOrd="0" presId="urn:microsoft.com/office/officeart/2005/8/layout/radial4"/>
    <dgm:cxn modelId="{B56E9BD3-1F63-4F1F-8213-B242111FEA78}" srcId="{11FBD8E2-584B-4904-AB03-C9FFC34A3D03}" destId="{8240972A-7D9F-4817-87A9-172B2216CD80}" srcOrd="1" destOrd="0" parTransId="{7733EA2F-7AC4-4266-8B01-B087107B8088}" sibTransId="{3756BAC0-7A57-48C1-B059-89AF34751402}"/>
    <dgm:cxn modelId="{5D1CF6D3-4FFB-4FFB-8B95-59E5FAC28F8A}" srcId="{11FBD8E2-584B-4904-AB03-C9FFC34A3D03}" destId="{DB3715AA-71E3-4586-BADF-304A4D187CF5}" srcOrd="0" destOrd="0" parTransId="{D7B6E307-9FFB-4BC4-8D5D-33D0D6B1B069}" sibTransId="{A0E764A7-FA3C-4406-9EB8-EC2144067B6B}"/>
    <dgm:cxn modelId="{8D9360DD-17D2-4491-800A-A8D243261A14}" type="presOf" srcId="{7733EA2F-7AC4-4266-8B01-B087107B8088}" destId="{BACA9767-7F5B-44E7-A4F3-3CB5B27D5AD7}" srcOrd="0" destOrd="0" presId="urn:microsoft.com/office/officeart/2005/8/layout/radial4"/>
    <dgm:cxn modelId="{D3AE0BFA-A913-4454-9C7E-39324C357870}" type="presOf" srcId="{DB3715AA-71E3-4586-BADF-304A4D187CF5}" destId="{89F567FB-A0A9-43DD-B260-48A46D6A1B04}" srcOrd="0" destOrd="0" presId="urn:microsoft.com/office/officeart/2005/8/layout/radial4"/>
    <dgm:cxn modelId="{528387A5-09EE-4EAD-9307-20A4216391F5}" type="presParOf" srcId="{76ADB8E5-F58B-4CE1-B11A-8AF1BDAE309E}" destId="{6B5521C9-46E1-4118-B6C3-7F35B7439C4F}" srcOrd="0" destOrd="0" presId="urn:microsoft.com/office/officeart/2005/8/layout/radial4"/>
    <dgm:cxn modelId="{D105CDA0-D3C2-4103-B0CC-29F81D8A34F0}" type="presParOf" srcId="{76ADB8E5-F58B-4CE1-B11A-8AF1BDAE309E}" destId="{998D40DC-99F8-46BE-910E-50CF801EA641}" srcOrd="1" destOrd="0" presId="urn:microsoft.com/office/officeart/2005/8/layout/radial4"/>
    <dgm:cxn modelId="{094FBFD5-0F72-48F8-88AC-373D6130FA87}" type="presParOf" srcId="{76ADB8E5-F58B-4CE1-B11A-8AF1BDAE309E}" destId="{89F567FB-A0A9-43DD-B260-48A46D6A1B04}" srcOrd="2" destOrd="0" presId="urn:microsoft.com/office/officeart/2005/8/layout/radial4"/>
    <dgm:cxn modelId="{B6277F6A-EE64-46B9-B298-48AA1E506854}" type="presParOf" srcId="{76ADB8E5-F58B-4CE1-B11A-8AF1BDAE309E}" destId="{BACA9767-7F5B-44E7-A4F3-3CB5B27D5AD7}" srcOrd="3" destOrd="0" presId="urn:microsoft.com/office/officeart/2005/8/layout/radial4"/>
    <dgm:cxn modelId="{5D4D3500-D1DD-476B-B08A-4D67AF941160}" type="presParOf" srcId="{76ADB8E5-F58B-4CE1-B11A-8AF1BDAE309E}" destId="{EB8EEA29-C839-430E-AB6E-11798CBC2530}" srcOrd="4" destOrd="0" presId="urn:microsoft.com/office/officeart/2005/8/layout/radial4"/>
    <dgm:cxn modelId="{88FDD22B-520F-4E65-9866-956CA729CD5B}" type="presParOf" srcId="{76ADB8E5-F58B-4CE1-B11A-8AF1BDAE309E}" destId="{653937DA-5B92-429C-9A9F-067148450186}" srcOrd="5" destOrd="0" presId="urn:microsoft.com/office/officeart/2005/8/layout/radial4"/>
    <dgm:cxn modelId="{7FBA3AE4-C710-48D7-BC40-16D055C6B7F4}" type="presParOf" srcId="{76ADB8E5-F58B-4CE1-B11A-8AF1BDAE309E}" destId="{214AE556-4630-41E2-9A5D-175F37C528FE}" srcOrd="6" destOrd="0" presId="urn:microsoft.com/office/officeart/2005/8/layout/radial4"/>
    <dgm:cxn modelId="{128B1368-FAFC-4B2C-B63A-669A7447FF53}" type="presParOf" srcId="{76ADB8E5-F58B-4CE1-B11A-8AF1BDAE309E}" destId="{93F441AB-83A7-4B21-8CA6-8BAECFDD1D67}" srcOrd="7" destOrd="0" presId="urn:microsoft.com/office/officeart/2005/8/layout/radial4"/>
    <dgm:cxn modelId="{B251E5CE-288A-408C-93C1-F47B69D620E0}" type="presParOf" srcId="{76ADB8E5-F58B-4CE1-B11A-8AF1BDAE309E}" destId="{F781B66E-DD72-46E3-B4C0-5BFA1A34AD1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A9954-A403-4DBC-A1C4-96DD7332531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74550A-FBB0-4664-BDF2-7AB419D9FF20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Codziennie zakładamy czystą bieliznę i skarpety</a:t>
          </a:r>
          <a:endParaRPr lang="pl-PL" dirty="0"/>
        </a:p>
      </dgm:t>
    </dgm:pt>
    <dgm:pt modelId="{98087548-F563-4DB1-BA9D-F1BA1FC0B545}" type="parTrans" cxnId="{CEBB62AD-73FD-46FC-BFB5-571A19B71491}">
      <dgm:prSet/>
      <dgm:spPr/>
      <dgm:t>
        <a:bodyPr/>
        <a:lstStyle/>
        <a:p>
          <a:endParaRPr lang="pl-PL"/>
        </a:p>
      </dgm:t>
    </dgm:pt>
    <dgm:pt modelId="{CCE3BBFD-5E13-4255-B58A-62E19C6CED3A}" type="sibTrans" cxnId="{CEBB62AD-73FD-46FC-BFB5-571A19B71491}">
      <dgm:prSet/>
      <dgm:spPr/>
      <dgm:t>
        <a:bodyPr/>
        <a:lstStyle/>
        <a:p>
          <a:endParaRPr lang="pl-PL"/>
        </a:p>
      </dgm:t>
    </dgm:pt>
    <dgm:pt modelId="{CE4B78D5-95F8-466C-8C25-6CBBD0E0E536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Odzież dostosowujemy do pory roku i pogody</a:t>
          </a:r>
          <a:endParaRPr lang="pl-PL" dirty="0"/>
        </a:p>
      </dgm:t>
    </dgm:pt>
    <dgm:pt modelId="{F7350F92-F609-4920-B75C-7E6AAF2E7AEE}" type="parTrans" cxnId="{C3195E84-AC6B-412A-8866-85D18602BD1A}">
      <dgm:prSet/>
      <dgm:spPr/>
      <dgm:t>
        <a:bodyPr/>
        <a:lstStyle/>
        <a:p>
          <a:endParaRPr lang="pl-PL"/>
        </a:p>
      </dgm:t>
    </dgm:pt>
    <dgm:pt modelId="{64A69B00-21A6-401E-A6E4-668E2DB81B98}" type="sibTrans" cxnId="{C3195E84-AC6B-412A-8866-85D18602BD1A}">
      <dgm:prSet/>
      <dgm:spPr/>
      <dgm:t>
        <a:bodyPr/>
        <a:lstStyle/>
        <a:p>
          <a:endParaRPr lang="pl-PL"/>
        </a:p>
      </dgm:t>
    </dgm:pt>
    <dgm:pt modelId="{7F5F0C10-F6E8-45C9-BD5B-22EE1618B6FE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Ubieramy odzież czystą</a:t>
          </a:r>
          <a:endParaRPr lang="pl-PL" dirty="0"/>
        </a:p>
      </dgm:t>
    </dgm:pt>
    <dgm:pt modelId="{1FDF0556-D374-4287-9BD7-2A4D5C60B64A}" type="parTrans" cxnId="{B2EBFE02-1B95-40C4-B593-28F796B94E6A}">
      <dgm:prSet/>
      <dgm:spPr/>
      <dgm:t>
        <a:bodyPr/>
        <a:lstStyle/>
        <a:p>
          <a:endParaRPr lang="pl-PL"/>
        </a:p>
      </dgm:t>
    </dgm:pt>
    <dgm:pt modelId="{0EBD40B5-DAEB-40E4-BDBB-144760BD0FC6}" type="sibTrans" cxnId="{B2EBFE02-1B95-40C4-B593-28F796B94E6A}">
      <dgm:prSet/>
      <dgm:spPr/>
      <dgm:t>
        <a:bodyPr/>
        <a:lstStyle/>
        <a:p>
          <a:endParaRPr lang="pl-PL"/>
        </a:p>
      </dgm:t>
    </dgm:pt>
    <dgm:pt modelId="{DA38990E-971D-4E1A-9852-C1A66EFB0B8C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Na zajęcia sportowe zmieniamy odzież</a:t>
          </a:r>
          <a:endParaRPr lang="pl-PL" dirty="0"/>
        </a:p>
      </dgm:t>
    </dgm:pt>
    <dgm:pt modelId="{1D702EEF-4328-4478-8B7A-67A3ED4969D9}" type="parTrans" cxnId="{E745C874-2117-43C4-B57E-42259A62B97A}">
      <dgm:prSet/>
      <dgm:spPr/>
      <dgm:t>
        <a:bodyPr/>
        <a:lstStyle/>
        <a:p>
          <a:endParaRPr lang="pl-PL"/>
        </a:p>
      </dgm:t>
    </dgm:pt>
    <dgm:pt modelId="{75EFC26D-3170-4FD8-B8CC-D56C168BBEFC}" type="sibTrans" cxnId="{E745C874-2117-43C4-B57E-42259A62B97A}">
      <dgm:prSet/>
      <dgm:spPr/>
      <dgm:t>
        <a:bodyPr/>
        <a:lstStyle/>
        <a:p>
          <a:endParaRPr lang="pl-PL"/>
        </a:p>
      </dgm:t>
    </dgm:pt>
    <dgm:pt modelId="{57F7B2EA-E842-49C0-81A1-ACACB1906749}" type="pres">
      <dgm:prSet presAssocID="{B31A9954-A403-4DBC-A1C4-96DD73325314}" presName="Name0" presStyleCnt="0">
        <dgm:presLayoutVars>
          <dgm:dir/>
          <dgm:resizeHandles val="exact"/>
        </dgm:presLayoutVars>
      </dgm:prSet>
      <dgm:spPr/>
    </dgm:pt>
    <dgm:pt modelId="{B08B3427-6174-440B-8CD5-E69E75AD7A64}" type="pres">
      <dgm:prSet presAssocID="{4274550A-FBB0-4664-BDF2-7AB419D9FF20}" presName="compNode" presStyleCnt="0"/>
      <dgm:spPr/>
    </dgm:pt>
    <dgm:pt modelId="{69A60785-35E8-4124-9A2A-EFC654C0954E}" type="pres">
      <dgm:prSet presAssocID="{4274550A-FBB0-4664-BDF2-7AB419D9FF20}" presName="pictRect" presStyleLbl="node1" presStyleIdx="0" presStyleCnt="4"/>
      <dgm:spPr/>
    </dgm:pt>
    <dgm:pt modelId="{1E654271-7DF6-4226-9655-10B6B08D1F5D}" type="pres">
      <dgm:prSet presAssocID="{4274550A-FBB0-4664-BDF2-7AB419D9FF20}" presName="textRect" presStyleLbl="revTx" presStyleIdx="0" presStyleCnt="4">
        <dgm:presLayoutVars>
          <dgm:bulletEnabled val="1"/>
        </dgm:presLayoutVars>
      </dgm:prSet>
      <dgm:spPr/>
    </dgm:pt>
    <dgm:pt modelId="{72FAA6B0-1B73-4FF5-A524-03BFE7495ABC}" type="pres">
      <dgm:prSet presAssocID="{CCE3BBFD-5E13-4255-B58A-62E19C6CED3A}" presName="sibTrans" presStyleLbl="sibTrans2D1" presStyleIdx="0" presStyleCnt="0"/>
      <dgm:spPr/>
    </dgm:pt>
    <dgm:pt modelId="{8CD31EE8-B2C7-4F15-AC0F-2A773AC593AC}" type="pres">
      <dgm:prSet presAssocID="{CE4B78D5-95F8-466C-8C25-6CBBD0E0E536}" presName="compNode" presStyleCnt="0"/>
      <dgm:spPr/>
    </dgm:pt>
    <dgm:pt modelId="{7FD46953-4B62-42F1-B76B-DB3A864D8814}" type="pres">
      <dgm:prSet presAssocID="{CE4B78D5-95F8-466C-8C25-6CBBD0E0E536}" presName="pictRect" presStyleLbl="node1" presStyleIdx="1" presStyleCnt="4"/>
      <dgm:spPr/>
    </dgm:pt>
    <dgm:pt modelId="{36AA35E1-73A7-4DF6-8405-0724211AD9A6}" type="pres">
      <dgm:prSet presAssocID="{CE4B78D5-95F8-466C-8C25-6CBBD0E0E536}" presName="textRect" presStyleLbl="revTx" presStyleIdx="1" presStyleCnt="4">
        <dgm:presLayoutVars>
          <dgm:bulletEnabled val="1"/>
        </dgm:presLayoutVars>
      </dgm:prSet>
      <dgm:spPr/>
    </dgm:pt>
    <dgm:pt modelId="{27B3689C-3430-4755-BD93-963D83FAFA70}" type="pres">
      <dgm:prSet presAssocID="{64A69B00-21A6-401E-A6E4-668E2DB81B98}" presName="sibTrans" presStyleLbl="sibTrans2D1" presStyleIdx="0" presStyleCnt="0"/>
      <dgm:spPr/>
    </dgm:pt>
    <dgm:pt modelId="{4E12EF3E-5584-4A45-BD71-44D2681580F0}" type="pres">
      <dgm:prSet presAssocID="{7F5F0C10-F6E8-45C9-BD5B-22EE1618B6FE}" presName="compNode" presStyleCnt="0"/>
      <dgm:spPr/>
    </dgm:pt>
    <dgm:pt modelId="{76669DEA-C0F7-4EE3-889A-67139ADD480A}" type="pres">
      <dgm:prSet presAssocID="{7F5F0C10-F6E8-45C9-BD5B-22EE1618B6FE}" presName="pictRect" presStyleLbl="node1" presStyleIdx="2" presStyleCnt="4"/>
      <dgm:spPr/>
    </dgm:pt>
    <dgm:pt modelId="{8C42408B-8559-41FB-9E65-7B4064AC2552}" type="pres">
      <dgm:prSet presAssocID="{7F5F0C10-F6E8-45C9-BD5B-22EE1618B6FE}" presName="textRect" presStyleLbl="revTx" presStyleIdx="2" presStyleCnt="4">
        <dgm:presLayoutVars>
          <dgm:bulletEnabled val="1"/>
        </dgm:presLayoutVars>
      </dgm:prSet>
      <dgm:spPr/>
    </dgm:pt>
    <dgm:pt modelId="{8687FFD6-71B4-4EAE-B9DC-090F14AA703F}" type="pres">
      <dgm:prSet presAssocID="{0EBD40B5-DAEB-40E4-BDBB-144760BD0FC6}" presName="sibTrans" presStyleLbl="sibTrans2D1" presStyleIdx="0" presStyleCnt="0"/>
      <dgm:spPr/>
    </dgm:pt>
    <dgm:pt modelId="{D7FA9418-847B-4275-B3F9-F90FD7FB8DC2}" type="pres">
      <dgm:prSet presAssocID="{DA38990E-971D-4E1A-9852-C1A66EFB0B8C}" presName="compNode" presStyleCnt="0"/>
      <dgm:spPr/>
    </dgm:pt>
    <dgm:pt modelId="{79180153-7EA2-4CC7-A5D0-CC51046EA2A2}" type="pres">
      <dgm:prSet presAssocID="{DA38990E-971D-4E1A-9852-C1A66EFB0B8C}" presName="pictRect" presStyleLbl="node1" presStyleIdx="3" presStyleCnt="4"/>
      <dgm:spPr/>
    </dgm:pt>
    <dgm:pt modelId="{865A6460-1F67-4C02-B79D-9F180FD47C4A}" type="pres">
      <dgm:prSet presAssocID="{DA38990E-971D-4E1A-9852-C1A66EFB0B8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2EBFE02-1B95-40C4-B593-28F796B94E6A}" srcId="{B31A9954-A403-4DBC-A1C4-96DD73325314}" destId="{7F5F0C10-F6E8-45C9-BD5B-22EE1618B6FE}" srcOrd="2" destOrd="0" parTransId="{1FDF0556-D374-4287-9BD7-2A4D5C60B64A}" sibTransId="{0EBD40B5-DAEB-40E4-BDBB-144760BD0FC6}"/>
    <dgm:cxn modelId="{DC866123-A0A0-487B-82FA-7CBD1789ACB2}" type="presOf" srcId="{4274550A-FBB0-4664-BDF2-7AB419D9FF20}" destId="{1E654271-7DF6-4226-9655-10B6B08D1F5D}" srcOrd="0" destOrd="0" presId="urn:microsoft.com/office/officeart/2005/8/layout/pList1"/>
    <dgm:cxn modelId="{6BED2B5B-A8AF-4B9D-90EC-3E8E20E9D1D7}" type="presOf" srcId="{B31A9954-A403-4DBC-A1C4-96DD73325314}" destId="{57F7B2EA-E842-49C0-81A1-ACACB1906749}" srcOrd="0" destOrd="0" presId="urn:microsoft.com/office/officeart/2005/8/layout/pList1"/>
    <dgm:cxn modelId="{E745C874-2117-43C4-B57E-42259A62B97A}" srcId="{B31A9954-A403-4DBC-A1C4-96DD73325314}" destId="{DA38990E-971D-4E1A-9852-C1A66EFB0B8C}" srcOrd="3" destOrd="0" parTransId="{1D702EEF-4328-4478-8B7A-67A3ED4969D9}" sibTransId="{75EFC26D-3170-4FD8-B8CC-D56C168BBEFC}"/>
    <dgm:cxn modelId="{C3195E84-AC6B-412A-8866-85D18602BD1A}" srcId="{B31A9954-A403-4DBC-A1C4-96DD73325314}" destId="{CE4B78D5-95F8-466C-8C25-6CBBD0E0E536}" srcOrd="1" destOrd="0" parTransId="{F7350F92-F609-4920-B75C-7E6AAF2E7AEE}" sibTransId="{64A69B00-21A6-401E-A6E4-668E2DB81B98}"/>
    <dgm:cxn modelId="{D38F3994-2C90-4DE4-AFF8-B9A973931669}" type="presOf" srcId="{0EBD40B5-DAEB-40E4-BDBB-144760BD0FC6}" destId="{8687FFD6-71B4-4EAE-B9DC-090F14AA703F}" srcOrd="0" destOrd="0" presId="urn:microsoft.com/office/officeart/2005/8/layout/pList1"/>
    <dgm:cxn modelId="{266580A9-1086-4B3A-B39B-22F4AA367F25}" type="presOf" srcId="{DA38990E-971D-4E1A-9852-C1A66EFB0B8C}" destId="{865A6460-1F67-4C02-B79D-9F180FD47C4A}" srcOrd="0" destOrd="0" presId="urn:microsoft.com/office/officeart/2005/8/layout/pList1"/>
    <dgm:cxn modelId="{CEBB62AD-73FD-46FC-BFB5-571A19B71491}" srcId="{B31A9954-A403-4DBC-A1C4-96DD73325314}" destId="{4274550A-FBB0-4664-BDF2-7AB419D9FF20}" srcOrd="0" destOrd="0" parTransId="{98087548-F563-4DB1-BA9D-F1BA1FC0B545}" sibTransId="{CCE3BBFD-5E13-4255-B58A-62E19C6CED3A}"/>
    <dgm:cxn modelId="{F2EDF2B5-9568-4A2E-B875-8BD80CFB5ED0}" type="presOf" srcId="{64A69B00-21A6-401E-A6E4-668E2DB81B98}" destId="{27B3689C-3430-4755-BD93-963D83FAFA70}" srcOrd="0" destOrd="0" presId="urn:microsoft.com/office/officeart/2005/8/layout/pList1"/>
    <dgm:cxn modelId="{FFE959CD-4ABB-4371-9481-D77CA58AFADB}" type="presOf" srcId="{CE4B78D5-95F8-466C-8C25-6CBBD0E0E536}" destId="{36AA35E1-73A7-4DF6-8405-0724211AD9A6}" srcOrd="0" destOrd="0" presId="urn:microsoft.com/office/officeart/2005/8/layout/pList1"/>
    <dgm:cxn modelId="{F56B34E3-40AA-494B-B5ED-817C44DAC17A}" type="presOf" srcId="{CCE3BBFD-5E13-4255-B58A-62E19C6CED3A}" destId="{72FAA6B0-1B73-4FF5-A524-03BFE7495ABC}" srcOrd="0" destOrd="0" presId="urn:microsoft.com/office/officeart/2005/8/layout/pList1"/>
    <dgm:cxn modelId="{2D25DBF7-7649-4856-BBFA-76EDC75D3C77}" type="presOf" srcId="{7F5F0C10-F6E8-45C9-BD5B-22EE1618B6FE}" destId="{8C42408B-8559-41FB-9E65-7B4064AC2552}" srcOrd="0" destOrd="0" presId="urn:microsoft.com/office/officeart/2005/8/layout/pList1"/>
    <dgm:cxn modelId="{ACC77732-7BB1-4B89-B058-09DC442494A3}" type="presParOf" srcId="{57F7B2EA-E842-49C0-81A1-ACACB1906749}" destId="{B08B3427-6174-440B-8CD5-E69E75AD7A64}" srcOrd="0" destOrd="0" presId="urn:microsoft.com/office/officeart/2005/8/layout/pList1"/>
    <dgm:cxn modelId="{7CBE2051-CAF6-4B7E-992D-1AAD6F9B380F}" type="presParOf" srcId="{B08B3427-6174-440B-8CD5-E69E75AD7A64}" destId="{69A60785-35E8-4124-9A2A-EFC654C0954E}" srcOrd="0" destOrd="0" presId="urn:microsoft.com/office/officeart/2005/8/layout/pList1"/>
    <dgm:cxn modelId="{C3620A28-9DDC-477D-9D2E-70A73736266F}" type="presParOf" srcId="{B08B3427-6174-440B-8CD5-E69E75AD7A64}" destId="{1E654271-7DF6-4226-9655-10B6B08D1F5D}" srcOrd="1" destOrd="0" presId="urn:microsoft.com/office/officeart/2005/8/layout/pList1"/>
    <dgm:cxn modelId="{C2F22E2D-A4E8-441A-BDC2-8BB06E06AF75}" type="presParOf" srcId="{57F7B2EA-E842-49C0-81A1-ACACB1906749}" destId="{72FAA6B0-1B73-4FF5-A524-03BFE7495ABC}" srcOrd="1" destOrd="0" presId="urn:microsoft.com/office/officeart/2005/8/layout/pList1"/>
    <dgm:cxn modelId="{FD0F9DCD-325B-48F9-B85C-324CC4B38083}" type="presParOf" srcId="{57F7B2EA-E842-49C0-81A1-ACACB1906749}" destId="{8CD31EE8-B2C7-4F15-AC0F-2A773AC593AC}" srcOrd="2" destOrd="0" presId="urn:microsoft.com/office/officeart/2005/8/layout/pList1"/>
    <dgm:cxn modelId="{787D3D13-D4BB-4465-AAA3-F20A0765D2DA}" type="presParOf" srcId="{8CD31EE8-B2C7-4F15-AC0F-2A773AC593AC}" destId="{7FD46953-4B62-42F1-B76B-DB3A864D8814}" srcOrd="0" destOrd="0" presId="urn:microsoft.com/office/officeart/2005/8/layout/pList1"/>
    <dgm:cxn modelId="{1E2F6A79-B9EF-4FC3-9FD7-A31DE6037003}" type="presParOf" srcId="{8CD31EE8-B2C7-4F15-AC0F-2A773AC593AC}" destId="{36AA35E1-73A7-4DF6-8405-0724211AD9A6}" srcOrd="1" destOrd="0" presId="urn:microsoft.com/office/officeart/2005/8/layout/pList1"/>
    <dgm:cxn modelId="{CDC349C3-5BB8-4148-B121-1488905E491B}" type="presParOf" srcId="{57F7B2EA-E842-49C0-81A1-ACACB1906749}" destId="{27B3689C-3430-4755-BD93-963D83FAFA70}" srcOrd="3" destOrd="0" presId="urn:microsoft.com/office/officeart/2005/8/layout/pList1"/>
    <dgm:cxn modelId="{DBD78D49-D000-40DE-A389-3D66D41FA54C}" type="presParOf" srcId="{57F7B2EA-E842-49C0-81A1-ACACB1906749}" destId="{4E12EF3E-5584-4A45-BD71-44D2681580F0}" srcOrd="4" destOrd="0" presId="urn:microsoft.com/office/officeart/2005/8/layout/pList1"/>
    <dgm:cxn modelId="{7352DC7D-057F-40A5-AC4D-155BB52A8582}" type="presParOf" srcId="{4E12EF3E-5584-4A45-BD71-44D2681580F0}" destId="{76669DEA-C0F7-4EE3-889A-67139ADD480A}" srcOrd="0" destOrd="0" presId="urn:microsoft.com/office/officeart/2005/8/layout/pList1"/>
    <dgm:cxn modelId="{409B0C5B-8B8F-4D55-867B-D7D3D6F34B2B}" type="presParOf" srcId="{4E12EF3E-5584-4A45-BD71-44D2681580F0}" destId="{8C42408B-8559-41FB-9E65-7B4064AC2552}" srcOrd="1" destOrd="0" presId="urn:microsoft.com/office/officeart/2005/8/layout/pList1"/>
    <dgm:cxn modelId="{0997713E-B86C-4C78-8747-51BF56B957BE}" type="presParOf" srcId="{57F7B2EA-E842-49C0-81A1-ACACB1906749}" destId="{8687FFD6-71B4-4EAE-B9DC-090F14AA703F}" srcOrd="5" destOrd="0" presId="urn:microsoft.com/office/officeart/2005/8/layout/pList1"/>
    <dgm:cxn modelId="{B3922342-F499-4825-B8FC-70B2E73C2451}" type="presParOf" srcId="{57F7B2EA-E842-49C0-81A1-ACACB1906749}" destId="{D7FA9418-847B-4275-B3F9-F90FD7FB8DC2}" srcOrd="6" destOrd="0" presId="urn:microsoft.com/office/officeart/2005/8/layout/pList1"/>
    <dgm:cxn modelId="{52E392F2-42C4-4D21-A927-0CDAE31C8FD8}" type="presParOf" srcId="{D7FA9418-847B-4275-B3F9-F90FD7FB8DC2}" destId="{79180153-7EA2-4CC7-A5D0-CC51046EA2A2}" srcOrd="0" destOrd="0" presId="urn:microsoft.com/office/officeart/2005/8/layout/pList1"/>
    <dgm:cxn modelId="{2618046D-B9F7-433B-BA53-A04D5066A70C}" type="presParOf" srcId="{D7FA9418-847B-4275-B3F9-F90FD7FB8DC2}" destId="{865A6460-1F67-4C02-B79D-9F180FD47C4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289720" y="2113183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45798" y="2541842"/>
          <a:ext cx="1295232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PRZED JEDZENIEM</a:t>
          </a:r>
          <a:endParaRPr lang="en-US" sz="17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145798" y="2541842"/>
        <a:ext cx="1295232" cy="1135347"/>
      </dsp:txXfrm>
    </dsp:sp>
    <dsp:sp modelId="{B746139E-4627-4CCC-9299-5653D77ED24D}">
      <dsp:nvSpPr>
        <dsp:cNvPr id="0" name=""/>
        <dsp:cNvSpPr/>
      </dsp:nvSpPr>
      <dsp:spPr>
        <a:xfrm>
          <a:off x="1196647" y="2007561"/>
          <a:ext cx="244383" cy="2443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1875337" y="1720821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695881" y="2149480"/>
          <a:ext cx="1366301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WYJŚCIU Z TOALETY</a:t>
          </a:r>
          <a:endParaRPr lang="pl" sz="14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1695881" y="2149480"/>
        <a:ext cx="1366301" cy="1135347"/>
      </dsp:txXfrm>
    </dsp:sp>
    <dsp:sp modelId="{F6F2BEFC-1674-4E8D-98FF-DE4432BB887C}">
      <dsp:nvSpPr>
        <dsp:cNvPr id="0" name=""/>
        <dsp:cNvSpPr/>
      </dsp:nvSpPr>
      <dsp:spPr>
        <a:xfrm>
          <a:off x="2782265" y="1615198"/>
          <a:ext cx="244383" cy="2443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3460955" y="1328458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317033" y="1757117"/>
          <a:ext cx="1295232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ZABAWIE</a:t>
          </a:r>
          <a:endParaRPr lang="pl" sz="17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3317033" y="1757117"/>
        <a:ext cx="1295232" cy="1135347"/>
      </dsp:txXfrm>
    </dsp:sp>
    <dsp:sp modelId="{D5E82CFA-3F05-41CB-A66C-3A904CCE06CE}">
      <dsp:nvSpPr>
        <dsp:cNvPr id="0" name=""/>
        <dsp:cNvSpPr/>
      </dsp:nvSpPr>
      <dsp:spPr>
        <a:xfrm>
          <a:off x="4367882" y="1222836"/>
          <a:ext cx="244383" cy="24438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5046573" y="936095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4902651" y="1364754"/>
          <a:ext cx="1295232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SPACERZE</a:t>
          </a:r>
          <a:endParaRPr lang="pl" sz="17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4902651" y="1364754"/>
        <a:ext cx="1295232" cy="1135347"/>
      </dsp:txXfrm>
    </dsp:sp>
    <dsp:sp modelId="{F62C0D9F-BF11-4D63-A28B-80FA21343A28}">
      <dsp:nvSpPr>
        <dsp:cNvPr id="0" name=""/>
        <dsp:cNvSpPr/>
      </dsp:nvSpPr>
      <dsp:spPr>
        <a:xfrm>
          <a:off x="5953500" y="830473"/>
          <a:ext cx="244383" cy="24438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B5B7-D044-4DB0-99AE-B1AFBE199B14}">
      <dsp:nvSpPr>
        <dsp:cNvPr id="0" name=""/>
        <dsp:cNvSpPr/>
      </dsp:nvSpPr>
      <dsp:spPr>
        <a:xfrm rot="5400000">
          <a:off x="6632190" y="543733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07CD2-6A77-4935-A3D8-D4018134B9C0}">
      <dsp:nvSpPr>
        <dsp:cNvPr id="0" name=""/>
        <dsp:cNvSpPr/>
      </dsp:nvSpPr>
      <dsp:spPr>
        <a:xfrm>
          <a:off x="6488268" y="972392"/>
          <a:ext cx="1295232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6488268" y="972392"/>
        <a:ext cx="1295232" cy="1135347"/>
      </dsp:txXfrm>
    </dsp:sp>
    <dsp:sp modelId="{89AE6B94-5441-4DC0-98EF-DE526AE9C1B8}">
      <dsp:nvSpPr>
        <dsp:cNvPr id="0" name=""/>
        <dsp:cNvSpPr/>
      </dsp:nvSpPr>
      <dsp:spPr>
        <a:xfrm>
          <a:off x="7539117" y="438110"/>
          <a:ext cx="244383" cy="24438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8907C-7A55-496A-9577-FB882AC11F54}">
      <dsp:nvSpPr>
        <dsp:cNvPr id="0" name=""/>
        <dsp:cNvSpPr/>
      </dsp:nvSpPr>
      <dsp:spPr>
        <a:xfrm rot="5400000">
          <a:off x="8217808" y="151370"/>
          <a:ext cx="862196" cy="143467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A42D3-B6C1-4DCB-AEA2-7696AEC2F0D9}">
      <dsp:nvSpPr>
        <dsp:cNvPr id="0" name=""/>
        <dsp:cNvSpPr/>
      </dsp:nvSpPr>
      <dsp:spPr>
        <a:xfrm>
          <a:off x="8073886" y="580029"/>
          <a:ext cx="1295232" cy="113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8073886" y="580029"/>
        <a:ext cx="1295232" cy="1135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0D9A9-0FEC-4AEA-B39D-19EADF068AAF}">
      <dsp:nvSpPr>
        <dsp:cNvPr id="0" name=""/>
        <dsp:cNvSpPr/>
      </dsp:nvSpPr>
      <dsp:spPr>
        <a:xfrm>
          <a:off x="4579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Włosy myjemy co najmniej raz w tygodniu, przy użyciu szamponu</a:t>
          </a:r>
        </a:p>
      </dsp:txBody>
      <dsp:txXfrm>
        <a:off x="56333" y="362476"/>
        <a:ext cx="1726403" cy="1663500"/>
      </dsp:txXfrm>
    </dsp:sp>
    <dsp:sp modelId="{4F890AF5-E888-466D-B55E-B446B0EF846D}">
      <dsp:nvSpPr>
        <dsp:cNvPr id="0" name=""/>
        <dsp:cNvSpPr/>
      </dsp:nvSpPr>
      <dsp:spPr>
        <a:xfrm>
          <a:off x="2017483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2017483" y="1058081"/>
        <a:ext cx="271559" cy="272290"/>
      </dsp:txXfrm>
    </dsp:sp>
    <dsp:sp modelId="{7EAE2ACE-DAE8-475B-A88D-D2631BD3AE4A}">
      <dsp:nvSpPr>
        <dsp:cNvPr id="0" name=""/>
        <dsp:cNvSpPr/>
      </dsp:nvSpPr>
      <dsp:spPr>
        <a:xfrm>
          <a:off x="2566456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Spłukujemy włosy obficie letnią wodą</a:t>
          </a:r>
        </a:p>
      </dsp:txBody>
      <dsp:txXfrm>
        <a:off x="2618210" y="362476"/>
        <a:ext cx="1726403" cy="1663500"/>
      </dsp:txXfrm>
    </dsp:sp>
    <dsp:sp modelId="{54400038-A7AF-4052-8B16-C9CCC586430A}">
      <dsp:nvSpPr>
        <dsp:cNvPr id="0" name=""/>
        <dsp:cNvSpPr/>
      </dsp:nvSpPr>
      <dsp:spPr>
        <a:xfrm>
          <a:off x="4579359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579359" y="1058081"/>
        <a:ext cx="271559" cy="272290"/>
      </dsp:txXfrm>
    </dsp:sp>
    <dsp:sp modelId="{C74B0E78-1F44-422B-9D07-017849FEED66}">
      <dsp:nvSpPr>
        <dsp:cNvPr id="0" name=""/>
        <dsp:cNvSpPr/>
      </dsp:nvSpPr>
      <dsp:spPr>
        <a:xfrm>
          <a:off x="5128333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Włosy czeszemy grzebieniem lub szczotką</a:t>
          </a:r>
        </a:p>
      </dsp:txBody>
      <dsp:txXfrm>
        <a:off x="5180087" y="362476"/>
        <a:ext cx="1726403" cy="1663500"/>
      </dsp:txXfrm>
    </dsp:sp>
    <dsp:sp modelId="{89C010B3-BC12-4C43-8F14-2EA3E9662519}">
      <dsp:nvSpPr>
        <dsp:cNvPr id="0" name=""/>
        <dsp:cNvSpPr/>
      </dsp:nvSpPr>
      <dsp:spPr>
        <a:xfrm>
          <a:off x="7141236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7141236" y="1058081"/>
        <a:ext cx="271559" cy="272290"/>
      </dsp:txXfrm>
    </dsp:sp>
    <dsp:sp modelId="{B7D8943E-8C4E-4ED1-8D00-03FDFD7BDE65}">
      <dsp:nvSpPr>
        <dsp:cNvPr id="0" name=""/>
        <dsp:cNvSpPr/>
      </dsp:nvSpPr>
      <dsp:spPr>
        <a:xfrm>
          <a:off x="7690210" y="310722"/>
          <a:ext cx="3998375" cy="1767008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Nie pożyczamy naszego grzebienia, szczotki, gumek, spinek, opaski  do włosów oraz nakrycia głowy</a:t>
          </a:r>
        </a:p>
      </dsp:txBody>
      <dsp:txXfrm>
        <a:off x="7741964" y="362476"/>
        <a:ext cx="3894867" cy="166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21C9-46E1-4118-B6C3-7F35B7439C4F}">
      <dsp:nvSpPr>
        <dsp:cNvPr id="0" name=""/>
        <dsp:cNvSpPr/>
      </dsp:nvSpPr>
      <dsp:spPr>
        <a:xfrm>
          <a:off x="3899330" y="2726050"/>
          <a:ext cx="2603908" cy="260390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700" kern="1200" dirty="0"/>
        </a:p>
      </dsp:txBody>
      <dsp:txXfrm>
        <a:off x="4280663" y="3107383"/>
        <a:ext cx="1841242" cy="1841242"/>
      </dsp:txXfrm>
    </dsp:sp>
    <dsp:sp modelId="{998D40DC-99F8-46BE-910E-50CF801EA641}">
      <dsp:nvSpPr>
        <dsp:cNvPr id="0" name=""/>
        <dsp:cNvSpPr/>
      </dsp:nvSpPr>
      <dsp:spPr>
        <a:xfrm rot="11700000">
          <a:off x="1931218" y="3040191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567FB-A0A9-43DD-B260-48A46D6A1B04}">
      <dsp:nvSpPr>
        <dsp:cNvPr id="0" name=""/>
        <dsp:cNvSpPr/>
      </dsp:nvSpPr>
      <dsp:spPr>
        <a:xfrm>
          <a:off x="742050" y="2171148"/>
          <a:ext cx="2444325" cy="197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Myj dokładnie zęby pastą           z fluorem przynajmniej dwa razy dziennie</a:t>
          </a:r>
        </a:p>
      </dsp:txBody>
      <dsp:txXfrm>
        <a:off x="800012" y="2229110"/>
        <a:ext cx="2328401" cy="1863046"/>
      </dsp:txXfrm>
    </dsp:sp>
    <dsp:sp modelId="{BACA9767-7F5B-44E7-A4F3-3CB5B27D5AD7}">
      <dsp:nvSpPr>
        <dsp:cNvPr id="0" name=""/>
        <dsp:cNvSpPr/>
      </dsp:nvSpPr>
      <dsp:spPr>
        <a:xfrm rot="14700000">
          <a:off x="3225901" y="1497248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EEA29-C839-430E-AB6E-11798CBC2530}">
      <dsp:nvSpPr>
        <dsp:cNvPr id="0" name=""/>
        <dsp:cNvSpPr/>
      </dsp:nvSpPr>
      <dsp:spPr>
        <a:xfrm>
          <a:off x="2548122" y="1243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Century Gothic" panose="020B0502020202020204" pitchFamily="34" charset="0"/>
            </a:rPr>
            <a:t>Stosuj np. nici dentystyczne aby oczyścić przestrzenie między zębami</a:t>
          </a:r>
        </a:p>
      </dsp:txBody>
      <dsp:txXfrm>
        <a:off x="2606084" y="59205"/>
        <a:ext cx="2357789" cy="1863046"/>
      </dsp:txXfrm>
    </dsp:sp>
    <dsp:sp modelId="{653937DA-5B92-429C-9A9F-067148450186}">
      <dsp:nvSpPr>
        <dsp:cNvPr id="0" name=""/>
        <dsp:cNvSpPr/>
      </dsp:nvSpPr>
      <dsp:spPr>
        <a:xfrm rot="17700000">
          <a:off x="5240070" y="1497248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AE556-4630-41E2-9A5D-175F37C528FE}">
      <dsp:nvSpPr>
        <dsp:cNvPr id="0" name=""/>
        <dsp:cNvSpPr/>
      </dsp:nvSpPr>
      <dsp:spPr>
        <a:xfrm>
          <a:off x="5380732" y="1243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Ogranicz spożycie cukru</a:t>
          </a:r>
        </a:p>
      </dsp:txBody>
      <dsp:txXfrm>
        <a:off x="5438694" y="59205"/>
        <a:ext cx="2357789" cy="1863046"/>
      </dsp:txXfrm>
    </dsp:sp>
    <dsp:sp modelId="{93F441AB-83A7-4B21-8CA6-8BAECFDD1D67}">
      <dsp:nvSpPr>
        <dsp:cNvPr id="0" name=""/>
        <dsp:cNvSpPr/>
      </dsp:nvSpPr>
      <dsp:spPr>
        <a:xfrm rot="20700000">
          <a:off x="6534753" y="3040191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1B66E-DD72-46E3-B4C0-5BFA1A34AD15}">
      <dsp:nvSpPr>
        <dsp:cNvPr id="0" name=""/>
        <dsp:cNvSpPr/>
      </dsp:nvSpPr>
      <dsp:spPr>
        <a:xfrm>
          <a:off x="7201499" y="2171148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Systematycznie odwiedzaj dentystę</a:t>
          </a:r>
        </a:p>
      </dsp:txBody>
      <dsp:txXfrm>
        <a:off x="7259461" y="2229110"/>
        <a:ext cx="2357789" cy="1863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0785-35E8-4124-9A2A-EFC654C0954E}">
      <dsp:nvSpPr>
        <dsp:cNvPr id="0" name=""/>
        <dsp:cNvSpPr/>
      </dsp:nvSpPr>
      <dsp:spPr>
        <a:xfrm>
          <a:off x="4607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4271-7DF6-4226-9655-10B6B08D1F5D}">
      <dsp:nvSpPr>
        <dsp:cNvPr id="0" name=""/>
        <dsp:cNvSpPr/>
      </dsp:nvSpPr>
      <dsp:spPr>
        <a:xfrm>
          <a:off x="4607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Codziennie zakładamy czystą bieliznę i skarpety</a:t>
          </a:r>
          <a:endParaRPr lang="pl-PL" sz="1600" kern="1200" dirty="0"/>
        </a:p>
      </dsp:txBody>
      <dsp:txXfrm>
        <a:off x="4607" y="2578888"/>
        <a:ext cx="2192586" cy="813449"/>
      </dsp:txXfrm>
    </dsp:sp>
    <dsp:sp modelId="{7FD46953-4B62-42F1-B76B-DB3A864D8814}">
      <dsp:nvSpPr>
        <dsp:cNvPr id="0" name=""/>
        <dsp:cNvSpPr/>
      </dsp:nvSpPr>
      <dsp:spPr>
        <a:xfrm>
          <a:off x="2416544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A35E1-73A7-4DF6-8405-0724211AD9A6}">
      <dsp:nvSpPr>
        <dsp:cNvPr id="0" name=""/>
        <dsp:cNvSpPr/>
      </dsp:nvSpPr>
      <dsp:spPr>
        <a:xfrm>
          <a:off x="2416544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Odzież dostosowujemy do pory roku i pogody</a:t>
          </a:r>
          <a:endParaRPr lang="pl-PL" sz="1600" kern="1200" dirty="0"/>
        </a:p>
      </dsp:txBody>
      <dsp:txXfrm>
        <a:off x="2416544" y="2578888"/>
        <a:ext cx="2192586" cy="813449"/>
      </dsp:txXfrm>
    </dsp:sp>
    <dsp:sp modelId="{76669DEA-C0F7-4EE3-889A-67139ADD480A}">
      <dsp:nvSpPr>
        <dsp:cNvPr id="0" name=""/>
        <dsp:cNvSpPr/>
      </dsp:nvSpPr>
      <dsp:spPr>
        <a:xfrm>
          <a:off x="4828481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2408B-8559-41FB-9E65-7B4064AC2552}">
      <dsp:nvSpPr>
        <dsp:cNvPr id="0" name=""/>
        <dsp:cNvSpPr/>
      </dsp:nvSpPr>
      <dsp:spPr>
        <a:xfrm>
          <a:off x="4828481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Ubieramy odzież czystą</a:t>
          </a:r>
          <a:endParaRPr lang="pl-PL" sz="1600" kern="1200" dirty="0"/>
        </a:p>
      </dsp:txBody>
      <dsp:txXfrm>
        <a:off x="4828481" y="2578888"/>
        <a:ext cx="2192586" cy="813449"/>
      </dsp:txXfrm>
    </dsp:sp>
    <dsp:sp modelId="{79180153-7EA2-4CC7-A5D0-CC51046EA2A2}">
      <dsp:nvSpPr>
        <dsp:cNvPr id="0" name=""/>
        <dsp:cNvSpPr/>
      </dsp:nvSpPr>
      <dsp:spPr>
        <a:xfrm>
          <a:off x="7240419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A6460-1F67-4C02-B79D-9F180FD47C4A}">
      <dsp:nvSpPr>
        <dsp:cNvPr id="0" name=""/>
        <dsp:cNvSpPr/>
      </dsp:nvSpPr>
      <dsp:spPr>
        <a:xfrm>
          <a:off x="7240419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Na zajęcia sportowe zmieniamy odzież</a:t>
          </a:r>
          <a:endParaRPr lang="pl-PL" sz="1600" kern="1200" dirty="0"/>
        </a:p>
      </dsp:txBody>
      <dsp:txXfrm>
        <a:off x="7240419" y="2578888"/>
        <a:ext cx="2192586" cy="813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6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diagramData" Target="../diagrams/data4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84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17" Type="http://schemas.openxmlformats.org/officeDocument/2006/relationships/image" Target="../media/image94.png"/><Relationship Id="rId2" Type="http://schemas.openxmlformats.org/officeDocument/2006/relationships/image" Target="../media/image92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91.png"/><Relationship Id="rId5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102.png"/><Relationship Id="rId19" Type="http://schemas.openxmlformats.org/officeDocument/2006/relationships/image" Target="../media/image108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5.png"/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image" Target="../media/image92.png"/><Relationship Id="rId16" Type="http://schemas.openxmlformats.org/officeDocument/2006/relationships/image" Target="../media/image111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10.png"/><Relationship Id="rId10" Type="http://schemas.openxmlformats.org/officeDocument/2006/relationships/image" Target="../media/image101.png"/><Relationship Id="rId19" Type="http://schemas.openxmlformats.org/officeDocument/2006/relationships/image" Target="../media/image93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Kreskówka, ubrania, kreskówka, Animacja&#10;&#10;Zawartość wygenerowana przez AI może być niepoprawna.">
            <a:extLst>
              <a:ext uri="{FF2B5EF4-FFF2-40B4-BE49-F238E27FC236}">
                <a16:creationId xmlns:a16="http://schemas.microsoft.com/office/drawing/2014/main" id="{2ADC31FD-9C95-555B-9520-C4CE21BA1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2"/>
            <a:ext cx="12191999" cy="69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6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Ma dużo zębów,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choć nic nie jada.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Trzymany w ręku,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włosy układa. 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9399" y="2441196"/>
            <a:ext cx="3842693" cy="1400962"/>
          </a:xfrm>
        </p:spPr>
        <p:txBody>
          <a:bodyPr rtlCol="0">
            <a:noAutofit/>
          </a:bodyPr>
          <a:lstStyle/>
          <a:p>
            <a:pPr rtl="0"/>
            <a:r>
              <a:rPr lang="pl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GRZEBIEŃ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F2B328-687E-5761-7376-398351C49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4820">
            <a:off x="1495814" y="2806430"/>
            <a:ext cx="2593396" cy="17991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07AD840-554A-E773-4CC6-9715B800B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96" y="964579"/>
            <a:ext cx="3804007" cy="34386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6ED0238-A69D-EB2D-FFD2-2526941DA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83" y="578498"/>
            <a:ext cx="2752195" cy="2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ED2192-8FE0-4CE6-3483-3D876F8366B3}"/>
              </a:ext>
            </a:extLst>
          </p:cNvPr>
          <p:cNvSpPr txBox="1"/>
          <p:nvPr/>
        </p:nvSpPr>
        <p:spPr>
          <a:xfrm>
            <a:off x="2642533" y="335559"/>
            <a:ext cx="791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HIGIENA SKÓRY GŁOWY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F38AE0-A9D0-ADB1-DF74-A9C0B875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243424"/>
              </p:ext>
            </p:extLst>
          </p:nvPr>
        </p:nvGraphicFramePr>
        <p:xfrm>
          <a:off x="249417" y="1043445"/>
          <a:ext cx="11693166" cy="238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8633DFF-396E-8F4F-37F6-C21D04AD9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07" y="3366446"/>
            <a:ext cx="1363661" cy="24242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420F217-793D-2A93-B2C8-99367C117B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7" y="3505433"/>
            <a:ext cx="1554230" cy="21899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DE1571-9B51-FDF2-0C95-FA86A367BD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74" y="3306893"/>
            <a:ext cx="2388453" cy="2388453"/>
          </a:xfrm>
          <a:prstGeom prst="rect">
            <a:avLst/>
          </a:prstGeom>
        </p:spPr>
      </p:pic>
      <p:pic>
        <p:nvPicPr>
          <p:cNvPr id="6" name="Obraz 5" descr="Obraz zawierający koło&#10;&#10;Opis wygenerowany automatycznie">
            <a:extLst>
              <a:ext uri="{FF2B5EF4-FFF2-40B4-BE49-F238E27FC236}">
                <a16:creationId xmlns:a16="http://schemas.microsoft.com/office/drawing/2014/main" id="{B5E5FB42-D813-3136-2E0B-ADE934491D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3" y="3366446"/>
            <a:ext cx="1227589" cy="8669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A537693-EB83-0B42-A905-DE4B932C7F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68" y="3781273"/>
            <a:ext cx="1127985" cy="15955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BD2C978-77BD-302B-06A7-CFCB3DD48D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6" y="4147401"/>
            <a:ext cx="1100590" cy="77729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EFBF9D2-0D5B-2C1F-77DE-A125B80E1E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7382" y="3507378"/>
            <a:ext cx="1363661" cy="11813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C64E595-7E25-DA27-D140-BFD42BE440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20" y="4861708"/>
            <a:ext cx="985314" cy="833638"/>
          </a:xfrm>
          <a:prstGeom prst="rect">
            <a:avLst/>
          </a:prstGeom>
        </p:spPr>
      </p:pic>
      <p:pic>
        <p:nvPicPr>
          <p:cNvPr id="18" name="Obraz 17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C64C60C2-2B67-5CDE-02BC-6C0AEB532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11" y="4979850"/>
            <a:ext cx="1052656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Sztuka dziecięca, plastik, kreskówka&#10;&#10;Zawartość wygenerowana przez AI może być niepoprawna.">
            <a:extLst>
              <a:ext uri="{FF2B5EF4-FFF2-40B4-BE49-F238E27FC236}">
                <a16:creationId xmlns:a16="http://schemas.microsoft.com/office/drawing/2014/main" id="{898F42B9-7CBB-A73E-B332-98597DC40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94" y="0"/>
            <a:ext cx="4848606" cy="6858000"/>
          </a:xfrm>
          <a:prstGeom prst="rect">
            <a:avLst/>
          </a:prstGeom>
        </p:spPr>
      </p:pic>
      <p:pic>
        <p:nvPicPr>
          <p:cNvPr id="5" name="Obraz 4" descr="Obraz zawierający tekst, Sztuka dziecięca, plastik, kreskówka&#10;&#10;Zawartość wygenerowana przez AI może być niepoprawna.">
            <a:extLst>
              <a:ext uri="{FF2B5EF4-FFF2-40B4-BE49-F238E27FC236}">
                <a16:creationId xmlns:a16="http://schemas.microsoft.com/office/drawing/2014/main" id="{3438F4CC-CAB4-D473-8134-694DD3BCD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80" y="0"/>
            <a:ext cx="4848606" cy="6858000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487B1CAB-4789-F270-96D4-4F583D0F5A44}"/>
              </a:ext>
            </a:extLst>
          </p:cNvPr>
          <p:cNvSpPr/>
          <p:nvPr/>
        </p:nvSpPr>
        <p:spPr>
          <a:xfrm>
            <a:off x="6866627" y="785004"/>
            <a:ext cx="1190445" cy="1457864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C9079F33-0F76-DA43-7C77-5622068C499A}"/>
              </a:ext>
            </a:extLst>
          </p:cNvPr>
          <p:cNvSpPr/>
          <p:nvPr/>
        </p:nvSpPr>
        <p:spPr>
          <a:xfrm>
            <a:off x="8123209" y="1026542"/>
            <a:ext cx="986285" cy="1282461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3494775-83B6-795A-D0A8-9D537C933F94}"/>
              </a:ext>
            </a:extLst>
          </p:cNvPr>
          <p:cNvSpPr/>
          <p:nvPr/>
        </p:nvSpPr>
        <p:spPr>
          <a:xfrm rot="3151346">
            <a:off x="10068126" y="3559808"/>
            <a:ext cx="911204" cy="1747405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96101FE-4953-BB19-779E-96565916771A}"/>
              </a:ext>
            </a:extLst>
          </p:cNvPr>
          <p:cNvSpPr/>
          <p:nvPr/>
        </p:nvSpPr>
        <p:spPr>
          <a:xfrm>
            <a:off x="8281358" y="4888385"/>
            <a:ext cx="1345721" cy="1608743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8E15431-5A45-A216-2732-CA3B51AF5C99}"/>
              </a:ext>
            </a:extLst>
          </p:cNvPr>
          <p:cNvSpPr/>
          <p:nvPr/>
        </p:nvSpPr>
        <p:spPr>
          <a:xfrm rot="5790557">
            <a:off x="8248848" y="2191900"/>
            <a:ext cx="978528" cy="1457864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882EA8C9-AE93-0056-AE26-8A7A5C34B6AC}"/>
              </a:ext>
            </a:extLst>
          </p:cNvPr>
          <p:cNvSpPr/>
          <p:nvPr/>
        </p:nvSpPr>
        <p:spPr>
          <a:xfrm rot="5790557">
            <a:off x="9625464" y="2700068"/>
            <a:ext cx="1190445" cy="1457864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Długa i wąska,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z krótkimi włoskami.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Wesoło pląsa,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pomiędzy zębami.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1953" y="2416029"/>
            <a:ext cx="3842693" cy="1400962"/>
          </a:xfrm>
        </p:spPr>
        <p:txBody>
          <a:bodyPr rtlCol="0">
            <a:noAutofit/>
          </a:bodyPr>
          <a:lstStyle/>
          <a:p>
            <a:pPr algn="ctr" rtl="0"/>
            <a:r>
              <a:rPr lang="pl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SZCZOTECZKA DO ZĘBÓW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506819-B125-476B-0521-095C2840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83" y="696285"/>
            <a:ext cx="4441971" cy="44419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9587B4A-F4FC-1685-4020-4D05B3C5F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252">
            <a:off x="4992802" y="1354139"/>
            <a:ext cx="3162741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25EA48-CBF6-8424-137B-7CD40FF62074}"/>
              </a:ext>
            </a:extLst>
          </p:cNvPr>
          <p:cNvSpPr txBox="1"/>
          <p:nvPr/>
        </p:nvSpPr>
        <p:spPr>
          <a:xfrm>
            <a:off x="2734811" y="245465"/>
            <a:ext cx="7491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HIGIENA JAMY USTNEJ</a:t>
            </a: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4511F4-08B7-A73C-5229-155BF614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09714"/>
              </p:ext>
            </p:extLst>
          </p:nvPr>
        </p:nvGraphicFramePr>
        <p:xfrm>
          <a:off x="723316" y="1291905"/>
          <a:ext cx="10417263" cy="533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DD7589BD-73D0-5B8A-79E3-1E7A830731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80" y="4441387"/>
            <a:ext cx="2712934" cy="1921662"/>
          </a:xfrm>
          <a:prstGeom prst="rect">
            <a:avLst/>
          </a:prstGeom>
        </p:spPr>
      </p:pic>
      <p:pic>
        <p:nvPicPr>
          <p:cNvPr id="10" name="Obraz 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2F5A1D4-0161-C5CF-809A-481211FF33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04" y="5217952"/>
            <a:ext cx="1698770" cy="849385"/>
          </a:xfrm>
          <a:prstGeom prst="rect">
            <a:avLst/>
          </a:prstGeom>
        </p:spPr>
      </p:pic>
      <p:pic>
        <p:nvPicPr>
          <p:cNvPr id="14" name="Obraz 13" descr="Obraz zawierający pomieszczenie, kasyno, stół w jadalni&#10;&#10;Opis wygenerowany automatycznie">
            <a:extLst>
              <a:ext uri="{FF2B5EF4-FFF2-40B4-BE49-F238E27FC236}">
                <a16:creationId xmlns:a16="http://schemas.microsoft.com/office/drawing/2014/main" id="{9EDBCC34-9969-FAA3-DC2F-7BC8CD60BB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9616"/>
            <a:ext cx="2486431" cy="1392107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66F0587A-39EC-C96F-1B71-F5149672DD98}"/>
              </a:ext>
            </a:extLst>
          </p:cNvPr>
          <p:cNvCxnSpPr/>
          <p:nvPr/>
        </p:nvCxnSpPr>
        <p:spPr>
          <a:xfrm>
            <a:off x="6241215" y="2245365"/>
            <a:ext cx="2196000" cy="75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6B91347-3AA1-1DFA-5FAD-3B5DE8EAA8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026" y="4340553"/>
            <a:ext cx="648306" cy="175479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4AC931E-1F6E-EB8C-6AC9-AEDC858C32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71" y="2134171"/>
            <a:ext cx="834574" cy="6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338B14E-CB90-BB21-66FB-B7696B9F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16" y="261361"/>
            <a:ext cx="4460075" cy="592173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F0B19A9-B29B-DBD6-D983-69705CF4FA82}"/>
              </a:ext>
            </a:extLst>
          </p:cNvPr>
          <p:cNvSpPr txBox="1"/>
          <p:nvPr/>
        </p:nvSpPr>
        <p:spPr>
          <a:xfrm>
            <a:off x="1167002" y="1698733"/>
            <a:ext cx="508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48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418A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 POMAGA CHRONIĆ TWOJE ZĘBY?</a:t>
            </a:r>
          </a:p>
          <a:p>
            <a:pPr algn="ctr"/>
            <a:endParaRPr lang="pl-PL" sz="48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8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AA510B-CBA4-C926-69C6-304024D33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06273"/>
            <a:ext cx="4710112" cy="62454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19C292-E45D-812E-AB38-98B5B8CD7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49">
            <a:off x="2225385" y="3793685"/>
            <a:ext cx="477078" cy="3645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E14596-93DD-9DD0-31E8-CCF501A14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6992">
            <a:off x="2435471" y="2613781"/>
            <a:ext cx="477078" cy="364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0C4BA15-4438-29E2-8A90-5B71DE630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9739">
            <a:off x="1962539" y="2596279"/>
            <a:ext cx="477078" cy="3645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41A3F9-A9DE-AC51-1EA6-4CC85B6AB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7344">
            <a:off x="1513110" y="2472611"/>
            <a:ext cx="477078" cy="3645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3A4F72D-2619-61EB-55DF-AB0432A89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4272">
            <a:off x="2898039" y="2521747"/>
            <a:ext cx="477078" cy="364509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3948BA5-2EF5-2064-D53C-71E46EC607E4}"/>
              </a:ext>
            </a:extLst>
          </p:cNvPr>
          <p:cNvSpPr/>
          <p:nvPr/>
        </p:nvSpPr>
        <p:spPr>
          <a:xfrm>
            <a:off x="6916397" y="2914416"/>
            <a:ext cx="929746" cy="11364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522D096A-0084-EB1D-2B71-BDB7188143B3}"/>
              </a:ext>
            </a:extLst>
          </p:cNvPr>
          <p:cNvSpPr/>
          <p:nvPr/>
        </p:nvSpPr>
        <p:spPr>
          <a:xfrm rot="20487413">
            <a:off x="6840930" y="2588978"/>
            <a:ext cx="979183" cy="3827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F4E180-6A22-9412-5969-784774A53B09}"/>
              </a:ext>
            </a:extLst>
          </p:cNvPr>
          <p:cNvSpPr txBox="1"/>
          <p:nvPr/>
        </p:nvSpPr>
        <p:spPr>
          <a:xfrm>
            <a:off x="7051889" y="3244334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NIĆ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4E0F9F94-F64A-9C04-7C88-A15C60B581D6}"/>
              </a:ext>
            </a:extLst>
          </p:cNvPr>
          <p:cNvSpPr/>
          <p:nvPr/>
        </p:nvSpPr>
        <p:spPr>
          <a:xfrm rot="9109758">
            <a:off x="6850317" y="2829318"/>
            <a:ext cx="1061901" cy="389379"/>
          </a:xfrm>
          <a:custGeom>
            <a:avLst/>
            <a:gdLst>
              <a:gd name="connsiteX0" fmla="*/ 0 w 1061901"/>
              <a:gd name="connsiteY0" fmla="*/ 0 h 389379"/>
              <a:gd name="connsiteX1" fmla="*/ 1061884 w 1061901"/>
              <a:gd name="connsiteY1" fmla="*/ 383458 h 389379"/>
              <a:gd name="connsiteX2" fmla="*/ 29497 w 1061901"/>
              <a:gd name="connsiteY2" fmla="*/ 235974 h 389379"/>
              <a:gd name="connsiteX3" fmla="*/ 993058 w 1061901"/>
              <a:gd name="connsiteY3" fmla="*/ 275303 h 389379"/>
              <a:gd name="connsiteX4" fmla="*/ 39329 w 1061901"/>
              <a:gd name="connsiteY4" fmla="*/ 147483 h 389379"/>
              <a:gd name="connsiteX5" fmla="*/ 1052052 w 1061901"/>
              <a:gd name="connsiteY5" fmla="*/ 196645 h 389379"/>
              <a:gd name="connsiteX6" fmla="*/ 98323 w 1061901"/>
              <a:gd name="connsiteY6" fmla="*/ 216309 h 389379"/>
              <a:gd name="connsiteX7" fmla="*/ 914400 w 1061901"/>
              <a:gd name="connsiteY7" fmla="*/ 344129 h 389379"/>
              <a:gd name="connsiteX8" fmla="*/ 255639 w 1061901"/>
              <a:gd name="connsiteY8" fmla="*/ 216309 h 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901" h="389379">
                <a:moveTo>
                  <a:pt x="0" y="0"/>
                </a:moveTo>
                <a:cubicBezTo>
                  <a:pt x="528484" y="172064"/>
                  <a:pt x="1056968" y="344129"/>
                  <a:pt x="1061884" y="383458"/>
                </a:cubicBezTo>
                <a:cubicBezTo>
                  <a:pt x="1066800" y="422787"/>
                  <a:pt x="40968" y="254000"/>
                  <a:pt x="29497" y="235974"/>
                </a:cubicBezTo>
                <a:cubicBezTo>
                  <a:pt x="18026" y="217948"/>
                  <a:pt x="991419" y="290052"/>
                  <a:pt x="993058" y="275303"/>
                </a:cubicBezTo>
                <a:cubicBezTo>
                  <a:pt x="994697" y="260555"/>
                  <a:pt x="29497" y="160592"/>
                  <a:pt x="39329" y="147483"/>
                </a:cubicBezTo>
                <a:cubicBezTo>
                  <a:pt x="49161" y="134374"/>
                  <a:pt x="1042220" y="185174"/>
                  <a:pt x="1052052" y="196645"/>
                </a:cubicBezTo>
                <a:cubicBezTo>
                  <a:pt x="1061884" y="208116"/>
                  <a:pt x="121265" y="191728"/>
                  <a:pt x="98323" y="216309"/>
                </a:cubicBezTo>
                <a:cubicBezTo>
                  <a:pt x="75381" y="240890"/>
                  <a:pt x="888181" y="344129"/>
                  <a:pt x="914400" y="344129"/>
                </a:cubicBezTo>
                <a:cubicBezTo>
                  <a:pt x="940619" y="344129"/>
                  <a:pt x="598129" y="280219"/>
                  <a:pt x="255639" y="216309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8518B82-3D68-A00C-5A54-D36A1DFBF45C}"/>
              </a:ext>
            </a:extLst>
          </p:cNvPr>
          <p:cNvSpPr/>
          <p:nvPr/>
        </p:nvSpPr>
        <p:spPr>
          <a:xfrm rot="20066618">
            <a:off x="7678608" y="2701696"/>
            <a:ext cx="620355" cy="222932"/>
          </a:xfrm>
          <a:custGeom>
            <a:avLst/>
            <a:gdLst>
              <a:gd name="connsiteX0" fmla="*/ 88841 w 620355"/>
              <a:gd name="connsiteY0" fmla="*/ 0 h 222932"/>
              <a:gd name="connsiteX1" fmla="*/ 619783 w 620355"/>
              <a:gd name="connsiteY1" fmla="*/ 29497 h 222932"/>
              <a:gd name="connsiteX2" fmla="*/ 350 w 620355"/>
              <a:gd name="connsiteY2" fmla="*/ 147484 h 222932"/>
              <a:gd name="connsiteX3" fmla="*/ 531292 w 620355"/>
              <a:gd name="connsiteY3" fmla="*/ 216310 h 222932"/>
              <a:gd name="connsiteX4" fmla="*/ 541125 w 620355"/>
              <a:gd name="connsiteY4" fmla="*/ 216310 h 2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5" h="222932">
                <a:moveTo>
                  <a:pt x="88841" y="0"/>
                </a:moveTo>
                <a:cubicBezTo>
                  <a:pt x="361686" y="2458"/>
                  <a:pt x="634532" y="4916"/>
                  <a:pt x="619783" y="29497"/>
                </a:cubicBezTo>
                <a:cubicBezTo>
                  <a:pt x="605035" y="54078"/>
                  <a:pt x="15098" y="116349"/>
                  <a:pt x="350" y="147484"/>
                </a:cubicBezTo>
                <a:cubicBezTo>
                  <a:pt x="-14399" y="178620"/>
                  <a:pt x="441163" y="204839"/>
                  <a:pt x="531292" y="216310"/>
                </a:cubicBezTo>
                <a:cubicBezTo>
                  <a:pt x="621421" y="227781"/>
                  <a:pt x="581273" y="222045"/>
                  <a:pt x="541125" y="21631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C9BF0E5-2F88-18CB-27DD-A62633E8C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513643"/>
            <a:ext cx="1437928" cy="160251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2B96D6A-8D35-3BA0-9432-86CB59313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2" y="2443214"/>
            <a:ext cx="1708674" cy="124768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EF1D72E-2D7F-2FB4-72F2-B7A95D5AD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43" y="4170093"/>
            <a:ext cx="1605885" cy="1617115"/>
          </a:xfrm>
          <a:prstGeom prst="rect">
            <a:avLst/>
          </a:prstGeom>
        </p:spPr>
      </p:pic>
      <p:pic>
        <p:nvPicPr>
          <p:cNvPr id="26" name="Obraz 25" descr="Obraz zawierający materiały budowlane&#10;&#10;Opis wygenerowany automatycznie">
            <a:extLst>
              <a:ext uri="{FF2B5EF4-FFF2-40B4-BE49-F238E27FC236}">
                <a16:creationId xmlns:a16="http://schemas.microsoft.com/office/drawing/2014/main" id="{4234D103-9A71-6E2D-D478-562FF511A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91" y="606989"/>
            <a:ext cx="2178307" cy="143405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E8E0F9B2-0C2A-176C-C26F-3F0E56BD94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67" y="1717252"/>
            <a:ext cx="1762162" cy="123902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1F7A4C34-43E3-EA33-2B32-79E122B2E4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89" y="4490905"/>
            <a:ext cx="1872698" cy="1322593"/>
          </a:xfrm>
          <a:prstGeom prst="rect">
            <a:avLst/>
          </a:prstGeom>
        </p:spPr>
      </p:pic>
      <p:pic>
        <p:nvPicPr>
          <p:cNvPr id="34" name="Obraz 3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41605FC-8BB4-4AFC-10FE-574E2A5E9D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77" y="3796390"/>
            <a:ext cx="849415" cy="2050312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5CE6CD29-301B-9CF8-C214-6BA1EAE3A5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02" y="4322771"/>
            <a:ext cx="2146350" cy="1464437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EC4C7BBB-B953-D033-504C-21445D3DB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0615" y="2257244"/>
            <a:ext cx="1322380" cy="1807036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F3FA0602-5CB6-E0F0-9EE9-D204303264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46" y="3049184"/>
            <a:ext cx="1032733" cy="637928"/>
          </a:xfrm>
          <a:prstGeom prst="rect">
            <a:avLst/>
          </a:prstGeom>
        </p:spPr>
      </p:pic>
      <p:sp>
        <p:nvSpPr>
          <p:cNvPr id="42" name="Znak mnożenia 41">
            <a:extLst>
              <a:ext uri="{FF2B5EF4-FFF2-40B4-BE49-F238E27FC236}">
                <a16:creationId xmlns:a16="http://schemas.microsoft.com/office/drawing/2014/main" id="{8455A027-3B1F-26E6-CC6F-B36F98D8D826}"/>
              </a:ext>
            </a:extLst>
          </p:cNvPr>
          <p:cNvSpPr/>
          <p:nvPr/>
        </p:nvSpPr>
        <p:spPr>
          <a:xfrm>
            <a:off x="5625899" y="72872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Znak mnożenia 42">
            <a:extLst>
              <a:ext uri="{FF2B5EF4-FFF2-40B4-BE49-F238E27FC236}">
                <a16:creationId xmlns:a16="http://schemas.microsoft.com/office/drawing/2014/main" id="{027120E2-2BD5-F06F-F82C-728A563CE5EE}"/>
              </a:ext>
            </a:extLst>
          </p:cNvPr>
          <p:cNvSpPr/>
          <p:nvPr/>
        </p:nvSpPr>
        <p:spPr>
          <a:xfrm>
            <a:off x="9618837" y="1179557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Znak mnożenia 43">
            <a:extLst>
              <a:ext uri="{FF2B5EF4-FFF2-40B4-BE49-F238E27FC236}">
                <a16:creationId xmlns:a16="http://schemas.microsoft.com/office/drawing/2014/main" id="{A7FA49A6-6D27-69E2-815D-ED1AF438151F}"/>
              </a:ext>
            </a:extLst>
          </p:cNvPr>
          <p:cNvSpPr/>
          <p:nvPr/>
        </p:nvSpPr>
        <p:spPr>
          <a:xfrm>
            <a:off x="4406372" y="3820883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Znak mnożenia 44">
            <a:extLst>
              <a:ext uri="{FF2B5EF4-FFF2-40B4-BE49-F238E27FC236}">
                <a16:creationId xmlns:a16="http://schemas.microsoft.com/office/drawing/2014/main" id="{1A7B40AA-9594-C2B0-D00F-40F77EDEC859}"/>
              </a:ext>
            </a:extLst>
          </p:cNvPr>
          <p:cNvSpPr/>
          <p:nvPr/>
        </p:nvSpPr>
        <p:spPr>
          <a:xfrm>
            <a:off x="6842765" y="3949277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629A6B68-2B33-86DC-BFFC-85BD11B282CB}"/>
              </a:ext>
            </a:extLst>
          </p:cNvPr>
          <p:cNvSpPr/>
          <p:nvPr/>
        </p:nvSpPr>
        <p:spPr>
          <a:xfrm>
            <a:off x="8554270" y="336371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11A2669B-994E-876F-0B41-8FE80EA5AB89}"/>
              </a:ext>
            </a:extLst>
          </p:cNvPr>
          <p:cNvSpPr/>
          <p:nvPr/>
        </p:nvSpPr>
        <p:spPr>
          <a:xfrm>
            <a:off x="9810136" y="3649091"/>
            <a:ext cx="2249523" cy="2218835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D617164C-BF2C-F6DF-1DB5-BF8C1DC18743}"/>
              </a:ext>
            </a:extLst>
          </p:cNvPr>
          <p:cNvSpPr/>
          <p:nvPr/>
        </p:nvSpPr>
        <p:spPr>
          <a:xfrm>
            <a:off x="4523185" y="2169831"/>
            <a:ext cx="1872700" cy="199117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6622E71B-6BF3-507E-3908-B245F893AA41}"/>
              </a:ext>
            </a:extLst>
          </p:cNvPr>
          <p:cNvSpPr/>
          <p:nvPr/>
        </p:nvSpPr>
        <p:spPr>
          <a:xfrm>
            <a:off x="6416015" y="2298225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46D86C02-75A9-E1EA-81E7-8472A4AD8CCE}"/>
              </a:ext>
            </a:extLst>
          </p:cNvPr>
          <p:cNvSpPr/>
          <p:nvPr/>
        </p:nvSpPr>
        <p:spPr>
          <a:xfrm>
            <a:off x="8254736" y="2291377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6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01" y="2026624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Wsuwasz je na stopy bose,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Zimą grube, latem cienkie.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Lecz gdy wbiegasz na rosę, 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Ściągaj je, bo będą mokre!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B9E5C7-D8A7-52D6-5CFF-9753E4244A0B}"/>
              </a:ext>
            </a:extLst>
          </p:cNvPr>
          <p:cNvSpPr txBox="1"/>
          <p:nvPr/>
        </p:nvSpPr>
        <p:spPr>
          <a:xfrm>
            <a:off x="3117126" y="946220"/>
            <a:ext cx="728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2"/>
                </a:solidFill>
              </a:rPr>
              <a:t>Co to jest higiena osobista ?</a:t>
            </a:r>
            <a:endParaRPr lang="pl-PL" sz="3600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FDC42ED7-73D5-6C82-3961-6B0B51F755FB}"/>
              </a:ext>
            </a:extLst>
          </p:cNvPr>
          <p:cNvSpPr/>
          <p:nvPr/>
        </p:nvSpPr>
        <p:spPr>
          <a:xfrm rot="1769917">
            <a:off x="3036076" y="1573847"/>
            <a:ext cx="249499" cy="42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5FBA9B0C-AF32-022E-C887-88834A5937B7}"/>
              </a:ext>
            </a:extLst>
          </p:cNvPr>
          <p:cNvSpPr/>
          <p:nvPr/>
        </p:nvSpPr>
        <p:spPr>
          <a:xfrm>
            <a:off x="5971250" y="1554900"/>
            <a:ext cx="249499" cy="41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6322A66-1D6D-7A87-125D-1E8D74772709}"/>
              </a:ext>
            </a:extLst>
          </p:cNvPr>
          <p:cNvSpPr/>
          <p:nvPr/>
        </p:nvSpPr>
        <p:spPr>
          <a:xfrm rot="20025371">
            <a:off x="8884486" y="1550586"/>
            <a:ext cx="249499" cy="45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>
            <a:extLst>
              <a:ext uri="{FF2B5EF4-FFF2-40B4-BE49-F238E27FC236}">
                <a16:creationId xmlns:a16="http://schemas.microsoft.com/office/drawing/2014/main" id="{97FF2592-BC07-4F92-31B3-A12DD68D9050}"/>
              </a:ext>
            </a:extLst>
          </p:cNvPr>
          <p:cNvSpPr/>
          <p:nvPr/>
        </p:nvSpPr>
        <p:spPr>
          <a:xfrm rot="609402">
            <a:off x="402505" y="1835136"/>
            <a:ext cx="2832305" cy="201874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Chmurka 8">
            <a:extLst>
              <a:ext uri="{FF2B5EF4-FFF2-40B4-BE49-F238E27FC236}">
                <a16:creationId xmlns:a16="http://schemas.microsoft.com/office/drawing/2014/main" id="{C451A129-05F6-CBBD-2576-C1FA78DF83A0}"/>
              </a:ext>
            </a:extLst>
          </p:cNvPr>
          <p:cNvSpPr/>
          <p:nvPr/>
        </p:nvSpPr>
        <p:spPr>
          <a:xfrm rot="503624">
            <a:off x="4503743" y="1989868"/>
            <a:ext cx="2620918" cy="185668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hmurka 9">
            <a:extLst>
              <a:ext uri="{FF2B5EF4-FFF2-40B4-BE49-F238E27FC236}">
                <a16:creationId xmlns:a16="http://schemas.microsoft.com/office/drawing/2014/main" id="{6537F2BF-432A-0A70-242D-CDD7BAD04002}"/>
              </a:ext>
            </a:extLst>
          </p:cNvPr>
          <p:cNvSpPr/>
          <p:nvPr/>
        </p:nvSpPr>
        <p:spPr>
          <a:xfrm rot="232131">
            <a:off x="8356575" y="2088264"/>
            <a:ext cx="3010250" cy="173116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53FC64B-A255-97B9-FA76-317E127E8EA4}"/>
              </a:ext>
            </a:extLst>
          </p:cNvPr>
          <p:cNvSpPr txBox="1"/>
          <p:nvPr/>
        </p:nvSpPr>
        <p:spPr>
          <a:xfrm>
            <a:off x="437286" y="2068471"/>
            <a:ext cx="2600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Regularne oczyszczanie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i pielęgnacja skóry, włosów, zębów                  i paznokci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C74FC7-B05F-29C2-2C17-4E7E3827BA16}"/>
              </a:ext>
            </a:extLst>
          </p:cNvPr>
          <p:cNvSpPr txBox="1"/>
          <p:nvPr/>
        </p:nvSpPr>
        <p:spPr>
          <a:xfrm>
            <a:off x="4876905" y="2456547"/>
            <a:ext cx="195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Regularne pranie i zmiana odzieży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25EB87-1084-6F54-7AF0-A7F36202069C}"/>
              </a:ext>
            </a:extLst>
          </p:cNvPr>
          <p:cNvSpPr txBox="1"/>
          <p:nvPr/>
        </p:nvSpPr>
        <p:spPr>
          <a:xfrm>
            <a:off x="9044157" y="2424753"/>
            <a:ext cx="180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Bezpośrednie unikanie zabrudzeń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0CD676F-5DDB-F76B-05ED-B2821A32F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68" y="3550281"/>
            <a:ext cx="1048668" cy="1375302"/>
          </a:xfrm>
          <a:prstGeom prst="rect">
            <a:avLst/>
          </a:prstGeom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CEF13B16-223A-F9FC-D958-7B57F808C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2" y="3545799"/>
            <a:ext cx="1340089" cy="1757494"/>
          </a:xfrm>
          <a:prstGeom prst="rect">
            <a:avLst/>
          </a:prstGeom>
        </p:spPr>
      </p:pic>
      <p:pic>
        <p:nvPicPr>
          <p:cNvPr id="21" name="Obraz 20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55DF5904-7DA1-D2B2-4C7E-3AA734DA4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18" y="3429000"/>
            <a:ext cx="1764467" cy="193366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686F35DB-1898-589E-B769-AC4CDD098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55" y="4489190"/>
            <a:ext cx="1217777" cy="155185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A33EAB6-03DE-0117-9AFD-D0B31D133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87" y="4349206"/>
            <a:ext cx="857556" cy="1088960"/>
          </a:xfrm>
          <a:prstGeom prst="rect">
            <a:avLst/>
          </a:prstGeom>
        </p:spPr>
      </p:pic>
      <p:pic>
        <p:nvPicPr>
          <p:cNvPr id="29" name="Obraz 28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603CC4B8-6458-45E1-0264-3F72B4704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99" y="3429000"/>
            <a:ext cx="1097136" cy="1545867"/>
          </a:xfrm>
          <a:prstGeom prst="rect">
            <a:avLst/>
          </a:prstGeom>
        </p:spPr>
      </p:pic>
      <p:pic>
        <p:nvPicPr>
          <p:cNvPr id="31" name="Obraz 30" descr="Obraz zawierający tekst, projektor, grafika wektorowa&#10;&#10;Opis wygenerowany automatycznie">
            <a:extLst>
              <a:ext uri="{FF2B5EF4-FFF2-40B4-BE49-F238E27FC236}">
                <a16:creationId xmlns:a16="http://schemas.microsoft.com/office/drawing/2014/main" id="{43F3646E-FF69-6384-22B8-98EAFC71A4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60" y="3574917"/>
            <a:ext cx="1410761" cy="1025740"/>
          </a:xfrm>
          <a:prstGeom prst="rect">
            <a:avLst/>
          </a:prstGeom>
        </p:spPr>
      </p:pic>
      <p:pic>
        <p:nvPicPr>
          <p:cNvPr id="33" name="Obraz 32" descr="Obraz zawierający wewnątrz&#10;&#10;Opis wygenerowany automatycznie">
            <a:extLst>
              <a:ext uri="{FF2B5EF4-FFF2-40B4-BE49-F238E27FC236}">
                <a16:creationId xmlns:a16="http://schemas.microsoft.com/office/drawing/2014/main" id="{A6641B56-66DE-AE55-6BA7-CC4788E718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73" y="3507892"/>
            <a:ext cx="1446948" cy="16027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C0E9ABCF-39EC-3C70-D7FD-ED2B44CA39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98" y="3797064"/>
            <a:ext cx="987283" cy="69212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0771899-1F57-E20E-C338-FC9EA60D76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69" y="4078817"/>
            <a:ext cx="1237271" cy="1832994"/>
          </a:xfrm>
          <a:prstGeom prst="rect">
            <a:avLst/>
          </a:prstGeom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A866B6D-A402-4EC9-CF08-C4BD6857951D}"/>
              </a:ext>
            </a:extLst>
          </p:cNvPr>
          <p:cNvSpPr txBox="1"/>
          <p:nvPr/>
        </p:nvSpPr>
        <p:spPr>
          <a:xfrm>
            <a:off x="3675762" y="292114"/>
            <a:ext cx="533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>
                <a:solidFill>
                  <a:schemeClr val="accent3"/>
                </a:solidFill>
              </a:rPr>
              <a:t>HIGIENA OSOBISTA</a:t>
            </a:r>
          </a:p>
        </p:txBody>
      </p:sp>
    </p:spTree>
    <p:extLst>
      <p:ext uri="{BB962C8B-B14F-4D97-AF65-F5344CB8AC3E}">
        <p14:creationId xmlns:p14="http://schemas.microsoft.com/office/powerpoint/2010/main" val="19603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1953" y="2416029"/>
            <a:ext cx="3842693" cy="1400962"/>
          </a:xfrm>
        </p:spPr>
        <p:txBody>
          <a:bodyPr rtlCol="0">
            <a:noAutofit/>
          </a:bodyPr>
          <a:lstStyle/>
          <a:p>
            <a:pPr algn="ctr" rtl="0"/>
            <a:r>
              <a:rPr lang="pl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SKARPETKI</a:t>
            </a:r>
          </a:p>
        </p:txBody>
      </p:sp>
      <p:pic>
        <p:nvPicPr>
          <p:cNvPr id="9" name="Grafika 8" descr="Winter skarpeta z dwoma pom poms">
            <a:extLst>
              <a:ext uri="{FF2B5EF4-FFF2-40B4-BE49-F238E27FC236}">
                <a16:creationId xmlns:a16="http://schemas.microsoft.com/office/drawing/2014/main" id="{8FF59DC2-DFD7-A295-D254-F0C16090A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082" y="2528595"/>
            <a:ext cx="2869163" cy="2869163"/>
          </a:xfrm>
          <a:prstGeom prst="rect">
            <a:avLst/>
          </a:prstGeom>
        </p:spPr>
      </p:pic>
      <p:pic>
        <p:nvPicPr>
          <p:cNvPr id="12" name="Grafika 11" descr="Magazynowanie świąteczne z dwoma pom poms">
            <a:extLst>
              <a:ext uri="{FF2B5EF4-FFF2-40B4-BE49-F238E27FC236}">
                <a16:creationId xmlns:a16="http://schemas.microsoft.com/office/drawing/2014/main" id="{7A95A70A-C2E1-9E8C-51E5-F95B7768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8922" y="525710"/>
            <a:ext cx="2959916" cy="295991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7A8513B-031D-A3D0-368B-F9ED8AEDD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01" y="1800834"/>
            <a:ext cx="3292908" cy="29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5D7BA0-5ECF-BC67-9B52-D030E2158FF1}"/>
              </a:ext>
            </a:extLst>
          </p:cNvPr>
          <p:cNvSpPr txBox="1"/>
          <p:nvPr/>
        </p:nvSpPr>
        <p:spPr>
          <a:xfrm>
            <a:off x="2877424" y="209725"/>
            <a:ext cx="739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CZYSTOŚĆ ODZIEŻY</a:t>
            </a:r>
            <a:endParaRPr lang="pl-PL" sz="4800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2F147B-F443-402F-BA09-497F57A83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164382"/>
              </p:ext>
            </p:extLst>
          </p:nvPr>
        </p:nvGraphicFramePr>
        <p:xfrm>
          <a:off x="1249960" y="1283516"/>
          <a:ext cx="9437613" cy="446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8079D5DB-C010-82DD-E261-5792497ED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072">
            <a:off x="1353056" y="2619550"/>
            <a:ext cx="1418130" cy="873036"/>
          </a:xfrm>
          <a:prstGeom prst="rect">
            <a:avLst/>
          </a:prstGeom>
        </p:spPr>
      </p:pic>
      <p:pic>
        <p:nvPicPr>
          <p:cNvPr id="8" name="Obraz 7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E3173B0B-8D41-17ED-EA20-0F2A8EFE1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12" y="2743200"/>
            <a:ext cx="1040600" cy="9353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639A33-2D3A-0439-A99E-C1C1801A6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0" y="3113993"/>
            <a:ext cx="856675" cy="63001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E73EAB-448E-9294-CF36-D25E02CFD2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81" y="2409666"/>
            <a:ext cx="778245" cy="6670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17FB0BB-454F-09E1-21FF-BF0B021B2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052">
            <a:off x="3577318" y="2632223"/>
            <a:ext cx="1113949" cy="1113949"/>
          </a:xfrm>
          <a:prstGeom prst="rect">
            <a:avLst/>
          </a:prstGeom>
        </p:spPr>
      </p:pic>
      <p:pic>
        <p:nvPicPr>
          <p:cNvPr id="16" name="Obraz 15" descr="Obraz zawierający mapa&#10;&#10;Opis wygenerowany automatycznie">
            <a:extLst>
              <a:ext uri="{FF2B5EF4-FFF2-40B4-BE49-F238E27FC236}">
                <a16:creationId xmlns:a16="http://schemas.microsoft.com/office/drawing/2014/main" id="{E6F90B3E-266C-3BFB-8DD7-760DD292D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90" y="2903548"/>
            <a:ext cx="833150" cy="77502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6D94ACD-89BE-9863-5FC4-56329C6387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412" y="3210885"/>
            <a:ext cx="666340" cy="37204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5A50F32-A9A6-1EFB-4E18-2584D604A3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62" y="2393975"/>
            <a:ext cx="1235713" cy="101914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EA7E770-A759-7795-DB5F-969B085521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27" y="2617364"/>
            <a:ext cx="1139230" cy="11870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CD36F90-4429-54F1-D086-8CE49E5614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81" y="2339671"/>
            <a:ext cx="1060836" cy="106305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A63730C-7858-49BC-4F61-B0D5A51394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55" y="2935457"/>
            <a:ext cx="847853" cy="8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EA48A40-CAFC-76A1-59BE-F478715107AB}"/>
              </a:ext>
            </a:extLst>
          </p:cNvPr>
          <p:cNvSpPr txBox="1"/>
          <p:nvPr/>
        </p:nvSpPr>
        <p:spPr>
          <a:xfrm>
            <a:off x="304801" y="299435"/>
            <a:ext cx="1117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40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418A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POMÓŻ UBRAĆ OLĘ I JASIA ODPOWIEDNIO DO POGODY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99D8B8-8142-28C0-2369-A3B12DB05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0" y="1834888"/>
            <a:ext cx="2268929" cy="25632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74B112-7376-712F-5124-2C3695820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71" y="1591607"/>
            <a:ext cx="3011136" cy="27219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F35CE7-B2FA-42F5-7AAD-D336ED2EF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27" y="2156837"/>
            <a:ext cx="900895" cy="851240"/>
          </a:xfrm>
          <a:prstGeom prst="rect">
            <a:avLst/>
          </a:prstGeom>
        </p:spPr>
      </p:pic>
      <p:pic>
        <p:nvPicPr>
          <p:cNvPr id="6" name="Obraz 5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55DF9E02-2E0B-1C52-F776-AAEC75446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85" y="1834888"/>
            <a:ext cx="1013395" cy="10105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4AE8661-91A8-4AF8-15B1-147B9D96FCF3}"/>
              </a:ext>
            </a:extLst>
          </p:cNvPr>
          <p:cNvSpPr txBox="1"/>
          <p:nvPr/>
        </p:nvSpPr>
        <p:spPr>
          <a:xfrm>
            <a:off x="2471222" y="4258421"/>
            <a:ext cx="160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DA11B92-862F-F94F-FF6D-F60658A13896}"/>
              </a:ext>
            </a:extLst>
          </p:cNvPr>
          <p:cNvSpPr txBox="1"/>
          <p:nvPr/>
        </p:nvSpPr>
        <p:spPr>
          <a:xfrm>
            <a:off x="6979223" y="4313537"/>
            <a:ext cx="215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26818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FEE33A2-EFF0-CF06-F619-7F976534B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2" y="2696436"/>
            <a:ext cx="1620797" cy="14651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8D103-6B6E-3781-C9E4-6B72C7CDA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9" y="314607"/>
            <a:ext cx="1318819" cy="113041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81E0C85-B0D2-2F79-C114-7D6E784A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73" y="4842213"/>
            <a:ext cx="710219" cy="131953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8A780F6-EA24-FFC9-E039-4E39598ED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37" y="4822608"/>
            <a:ext cx="614763" cy="1358743"/>
          </a:xfrm>
          <a:prstGeom prst="rect">
            <a:avLst/>
          </a:prstGeom>
        </p:spPr>
      </p:pic>
      <p:pic>
        <p:nvPicPr>
          <p:cNvPr id="30" name="Obraz 29" descr="Obraz zawierający ciemny, ekran, oświetlony&#10;&#10;Opis wygenerowany automatycznie">
            <a:extLst>
              <a:ext uri="{FF2B5EF4-FFF2-40B4-BE49-F238E27FC236}">
                <a16:creationId xmlns:a16="http://schemas.microsoft.com/office/drawing/2014/main" id="{E53CFBB4-103C-D71D-15D7-96A3B5804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03" y="2158553"/>
            <a:ext cx="1911543" cy="235598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2BAE024E-0A5F-5FF9-D67D-8A528E2FF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03" y="2100281"/>
            <a:ext cx="2653072" cy="218810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C4181560-570C-DB4D-2B9D-D1154A530D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41" y="4792095"/>
            <a:ext cx="1353516" cy="1333148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D0E02CF3-8D72-BAC3-23D5-9F011E70BF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3" y="3549182"/>
            <a:ext cx="626136" cy="60029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C245410-148B-1D7D-3A35-F8E06F4D47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9209" y="3597527"/>
            <a:ext cx="624756" cy="561079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D49126D-356C-2F2B-7C9F-6AA7AA4D49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5" y="434180"/>
            <a:ext cx="1296897" cy="1465127"/>
          </a:xfrm>
          <a:prstGeom prst="rect">
            <a:avLst/>
          </a:prstGeom>
        </p:spPr>
      </p:pic>
      <p:pic>
        <p:nvPicPr>
          <p:cNvPr id="45" name="Obraz 4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648C1DC-E80D-FC25-00F2-6A330F9E47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691">
            <a:off x="5041693" y="4841909"/>
            <a:ext cx="294239" cy="784636"/>
          </a:xfrm>
          <a:prstGeom prst="rect">
            <a:avLst/>
          </a:prstGeom>
        </p:spPr>
      </p:pic>
      <p:pic>
        <p:nvPicPr>
          <p:cNvPr id="47" name="Obraz 4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B51BFB9-5A33-A5FA-C556-8033984012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6">
            <a:off x="5507647" y="4888285"/>
            <a:ext cx="281364" cy="736662"/>
          </a:xfrm>
          <a:prstGeom prst="rect">
            <a:avLst/>
          </a:prstGeom>
        </p:spPr>
      </p:pic>
      <p:pic>
        <p:nvPicPr>
          <p:cNvPr id="49" name="Obraz 48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E1B489B2-80AD-DF04-980F-14A055805E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17" y="613108"/>
            <a:ext cx="1296897" cy="102837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FE34FF3-1088-5F3B-8E5D-0617CE0843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86" y="2612546"/>
            <a:ext cx="3429479" cy="7240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2B84DF7-E69A-3607-365D-6F9ADDF77D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3" y="1252503"/>
            <a:ext cx="3410426" cy="16099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7A719BB-1B39-C0CD-C894-1C25EDE25BC6}"/>
              </a:ext>
            </a:extLst>
          </p:cNvPr>
          <p:cNvSpPr txBox="1"/>
          <p:nvPr/>
        </p:nvSpPr>
        <p:spPr>
          <a:xfrm>
            <a:off x="969593" y="1899307"/>
            <a:ext cx="160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4183AC-FDF5-9D95-F2FF-82721D3AF192}"/>
              </a:ext>
            </a:extLst>
          </p:cNvPr>
          <p:cNvSpPr txBox="1"/>
          <p:nvPr/>
        </p:nvSpPr>
        <p:spPr>
          <a:xfrm>
            <a:off x="878957" y="4161563"/>
            <a:ext cx="14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  <p:pic>
        <p:nvPicPr>
          <p:cNvPr id="12" name="Obraz 11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AFC50BA8-9982-4A78-FE2C-9DA85CE4D4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5" y="2484082"/>
            <a:ext cx="841070" cy="83874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39C00AE-2FC1-25EA-CF3B-F41764E384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7" y="432871"/>
            <a:ext cx="665706" cy="629014"/>
          </a:xfrm>
          <a:prstGeom prst="rect">
            <a:avLst/>
          </a:prstGeom>
        </p:spPr>
      </p:pic>
      <p:pic>
        <p:nvPicPr>
          <p:cNvPr id="16" name="Obraz 15" descr="Obraz zawierający okulary, okulary przeciwsłoneczne, akcesorium, gogle&#10;&#10;Opis wygenerowany automatycznie">
            <a:extLst>
              <a:ext uri="{FF2B5EF4-FFF2-40B4-BE49-F238E27FC236}">
                <a16:creationId xmlns:a16="http://schemas.microsoft.com/office/drawing/2014/main" id="{E1697AD3-2960-0DD6-DF49-8B58E74DBD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6" y="922798"/>
            <a:ext cx="1318819" cy="659410"/>
          </a:xfrm>
          <a:prstGeom prst="rect">
            <a:avLst/>
          </a:prstGeom>
        </p:spPr>
      </p:pic>
      <p:pic>
        <p:nvPicPr>
          <p:cNvPr id="2" name="Obraz 1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7746727A-DF4B-01E3-AA1F-CE3CD0874DB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3" y="298907"/>
            <a:ext cx="841070" cy="838740"/>
          </a:xfrm>
          <a:prstGeom prst="rect">
            <a:avLst/>
          </a:prstGeom>
        </p:spPr>
      </p:pic>
      <p:pic>
        <p:nvPicPr>
          <p:cNvPr id="4" name="Obraz 3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CFF90F11-92D6-AB27-EAEC-59FA111115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42" y="2221857"/>
            <a:ext cx="841070" cy="838740"/>
          </a:xfrm>
          <a:prstGeom prst="rect">
            <a:avLst/>
          </a:prstGeom>
        </p:spPr>
      </p:pic>
      <p:pic>
        <p:nvPicPr>
          <p:cNvPr id="9" name="Obraz 8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C46FAF9D-E09E-D4A7-224E-7DDC6D3B0E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99" y="981404"/>
            <a:ext cx="841070" cy="838740"/>
          </a:xfrm>
          <a:prstGeom prst="rect">
            <a:avLst/>
          </a:prstGeom>
        </p:spPr>
      </p:pic>
      <p:pic>
        <p:nvPicPr>
          <p:cNvPr id="11" name="Obraz 10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0D07E05B-5910-A104-D4A6-9B58181016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09" y="552353"/>
            <a:ext cx="841070" cy="838740"/>
          </a:xfrm>
          <a:prstGeom prst="rect">
            <a:avLst/>
          </a:prstGeom>
        </p:spPr>
      </p:pic>
      <p:pic>
        <p:nvPicPr>
          <p:cNvPr id="13" name="Obraz 12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BF83715E-5452-8663-5BAF-A03261B5DC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42" y="4516479"/>
            <a:ext cx="841070" cy="8387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F899979-7B33-98C2-5140-47E4246F0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5" y="4696259"/>
            <a:ext cx="665706" cy="62901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ECBD5C6-D98C-4E2A-92D7-7DE219E04A8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34" y="4590973"/>
            <a:ext cx="665706" cy="62901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519CF98-2D5D-B89A-B310-834AFE9E16B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62" y="2067422"/>
            <a:ext cx="665706" cy="62901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DB8D24D-760F-E8C2-719E-1EAFD91C0B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10" y="2027591"/>
            <a:ext cx="665706" cy="62901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9989106-7813-B727-DF5D-70EA0CD7975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7" y="3253142"/>
            <a:ext cx="665706" cy="62901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E9558DF-9930-0330-404B-943C93DDDE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17" y="477866"/>
            <a:ext cx="665706" cy="6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FEE33A2-EFF0-CF06-F619-7F976534B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" y="2841392"/>
            <a:ext cx="1620797" cy="14651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D4004B5-4628-E678-030C-1E2DC2A9E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95" y="908921"/>
            <a:ext cx="1296897" cy="14651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8D103-6B6E-3781-C9E4-6B72C7CDA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73" y="438539"/>
            <a:ext cx="1318819" cy="113041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81E0C85-B0D2-2F79-C114-7D6E784A5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22" y="5205370"/>
            <a:ext cx="710219" cy="131953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8A780F6-EA24-FFC9-E039-4E39598ED9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44" y="5220604"/>
            <a:ext cx="614763" cy="1358743"/>
          </a:xfrm>
          <a:prstGeom prst="rect">
            <a:avLst/>
          </a:prstGeom>
        </p:spPr>
      </p:pic>
      <p:pic>
        <p:nvPicPr>
          <p:cNvPr id="30" name="Obraz 29" descr="Obraz zawierający ciemny, ekran, oświetlony&#10;&#10;Opis wygenerowany automatycznie">
            <a:extLst>
              <a:ext uri="{FF2B5EF4-FFF2-40B4-BE49-F238E27FC236}">
                <a16:creationId xmlns:a16="http://schemas.microsoft.com/office/drawing/2014/main" id="{E53CFBB4-103C-D71D-15D7-96A3B5804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64" y="3711875"/>
            <a:ext cx="1911543" cy="235598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2BAE024E-0A5F-5FF9-D67D-8A528E2FF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2211908"/>
            <a:ext cx="2653072" cy="218810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C4181560-570C-DB4D-2B9D-D1154A530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02" y="2177856"/>
            <a:ext cx="1353516" cy="1333148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D0E02CF3-8D72-BAC3-23D5-9F011E70BF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8" y="4148042"/>
            <a:ext cx="626136" cy="60029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C245410-148B-1D7D-3A35-F8E06F4D47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4807" y="4148041"/>
            <a:ext cx="624756" cy="561079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D49126D-356C-2F2B-7C9F-6AA7AA4D4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9" y="584760"/>
            <a:ext cx="1296897" cy="1465127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51D2C17F-FF0E-09C3-A054-15AE4D0E6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5" y="755731"/>
            <a:ext cx="1620797" cy="1465127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B9567A76-9551-79BF-FD54-FB8DF051F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5" y="2088137"/>
            <a:ext cx="3243989" cy="4436765"/>
          </a:xfrm>
          <a:prstGeom prst="rect">
            <a:avLst/>
          </a:prstGeom>
        </p:spPr>
      </p:pic>
      <p:pic>
        <p:nvPicPr>
          <p:cNvPr id="45" name="Obraz 4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648C1DC-E80D-FC25-00F2-6A330F9E47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691">
            <a:off x="5003469" y="5820538"/>
            <a:ext cx="294239" cy="784636"/>
          </a:xfrm>
          <a:prstGeom prst="rect">
            <a:avLst/>
          </a:prstGeom>
        </p:spPr>
      </p:pic>
      <p:pic>
        <p:nvPicPr>
          <p:cNvPr id="47" name="Obraz 4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B51BFB9-5A33-A5FA-C556-80339840127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6">
            <a:off x="5448283" y="5868511"/>
            <a:ext cx="281364" cy="736662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C6CEA0D9-0130-D989-0FB4-DAC9AD0F65D5}"/>
              </a:ext>
            </a:extLst>
          </p:cNvPr>
          <p:cNvSpPr txBox="1"/>
          <p:nvPr/>
        </p:nvSpPr>
        <p:spPr>
          <a:xfrm>
            <a:off x="1159670" y="2047662"/>
            <a:ext cx="160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24F8BE7-1691-2805-3D81-F314E5A799FE}"/>
              </a:ext>
            </a:extLst>
          </p:cNvPr>
          <p:cNvSpPr txBox="1"/>
          <p:nvPr/>
        </p:nvSpPr>
        <p:spPr>
          <a:xfrm>
            <a:off x="1064002" y="4223086"/>
            <a:ext cx="14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F164C3BF-8749-7E94-2537-940509B3D7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481" y="485353"/>
            <a:ext cx="1523779" cy="1161875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:a16="http://schemas.microsoft.com/office/drawing/2014/main" id="{2431114F-7AD8-EAA9-9B48-486CB73D5E03}"/>
              </a:ext>
            </a:extLst>
          </p:cNvPr>
          <p:cNvSpPr txBox="1"/>
          <p:nvPr/>
        </p:nvSpPr>
        <p:spPr>
          <a:xfrm>
            <a:off x="10014807" y="649804"/>
            <a:ext cx="160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>
                  <a:solidFill>
                    <a:schemeClr val="bg1"/>
                  </a:solidFill>
                </a:ln>
                <a:solidFill>
                  <a:srgbClr val="00CC99"/>
                </a:solidFill>
                <a:latin typeface="Century Gothic" panose="020B0502020202020204" pitchFamily="34" charset="0"/>
              </a:rPr>
              <a:t>ZIMA</a:t>
            </a:r>
          </a:p>
        </p:txBody>
      </p:sp>
      <p:pic>
        <p:nvPicPr>
          <p:cNvPr id="58" name="Obraz 57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9337095F-923F-2594-E344-50563D2D3D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2" y="265401"/>
            <a:ext cx="1641944" cy="1637396"/>
          </a:xfrm>
          <a:prstGeom prst="rect">
            <a:avLst/>
          </a:prstGeom>
        </p:spPr>
      </p:pic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B4FE613-35AC-CECF-F29A-30AD6BA09065}"/>
              </a:ext>
            </a:extLst>
          </p:cNvPr>
          <p:cNvSpPr txBox="1"/>
          <p:nvPr/>
        </p:nvSpPr>
        <p:spPr>
          <a:xfrm>
            <a:off x="6190572" y="730156"/>
            <a:ext cx="160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>
                  <a:solidFill>
                    <a:schemeClr val="bg1"/>
                  </a:solidFill>
                </a:ln>
                <a:solidFill>
                  <a:srgbClr val="00CC99"/>
                </a:solidFill>
                <a:latin typeface="Century Gothic" panose="020B0502020202020204" pitchFamily="34" charset="0"/>
              </a:rPr>
              <a:t>LATO</a:t>
            </a:r>
          </a:p>
        </p:txBody>
      </p:sp>
      <p:pic>
        <p:nvPicPr>
          <p:cNvPr id="60" name="Obraz 59" descr="Obraz zawierający okulary, okulary przeciwsłoneczne, akcesorium, gogle&#10;&#10;Opis wygenerowany automatycznie">
            <a:extLst>
              <a:ext uri="{FF2B5EF4-FFF2-40B4-BE49-F238E27FC236}">
                <a16:creationId xmlns:a16="http://schemas.microsoft.com/office/drawing/2014/main" id="{D1B967E8-F531-A62C-1186-66B256C8C8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29" y="1468126"/>
            <a:ext cx="933551" cy="466776"/>
          </a:xfrm>
          <a:prstGeom prst="rect">
            <a:avLst/>
          </a:prstGeom>
        </p:spPr>
      </p:pic>
      <p:pic>
        <p:nvPicPr>
          <p:cNvPr id="61" name="Obraz 60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2FC6E7E8-C3A5-E069-8B8F-5479A95FBCC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17" y="613108"/>
            <a:ext cx="1296897" cy="1028376"/>
          </a:xfrm>
          <a:prstGeom prst="rect">
            <a:avLst/>
          </a:prstGeom>
        </p:spPr>
      </p:pic>
      <p:pic>
        <p:nvPicPr>
          <p:cNvPr id="62" name="Obraz 61">
            <a:extLst>
              <a:ext uri="{FF2B5EF4-FFF2-40B4-BE49-F238E27FC236}">
                <a16:creationId xmlns:a16="http://schemas.microsoft.com/office/drawing/2014/main" id="{A2A7E137-4967-E292-C875-5C24E9148A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7" y="432871"/>
            <a:ext cx="665706" cy="629014"/>
          </a:xfrm>
          <a:prstGeom prst="rect">
            <a:avLst/>
          </a:prstGeom>
        </p:spPr>
      </p:pic>
      <p:pic>
        <p:nvPicPr>
          <p:cNvPr id="63" name="Obraz 62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BB5E0FA4-4522-55F4-1241-6CB647CD83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5" y="2484082"/>
            <a:ext cx="841070" cy="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25886" y="2473939"/>
            <a:ext cx="2982097" cy="2322178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800" b="1" dirty="0">
                <a:latin typeface="Comic Sans MS" panose="030F0702030302020204" pitchFamily="66" charset="0"/>
              </a:rPr>
              <a:t>Dziękuje </a:t>
            </a:r>
            <a:br>
              <a:rPr lang="pl-PL" sz="4800" b="1" dirty="0">
                <a:latin typeface="Comic Sans MS" panose="030F0702030302020204" pitchFamily="66" charset="0"/>
              </a:rPr>
            </a:br>
            <a:r>
              <a:rPr lang="pl-PL" sz="4800" b="1" dirty="0">
                <a:latin typeface="Comic Sans MS" panose="030F0702030302020204" pitchFamily="66" charset="0"/>
              </a:rPr>
              <a:t>za uwagę </a:t>
            </a:r>
            <a:r>
              <a:rPr lang="pl-PL" sz="4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013780" y="5162027"/>
            <a:ext cx="3078758" cy="1131813"/>
          </a:xfrm>
        </p:spPr>
        <p:txBody>
          <a:bodyPr rtlCol="0"/>
          <a:lstStyle/>
          <a:p>
            <a:pPr rtl="0"/>
            <a:r>
              <a:rPr lang="pl-PL" b="1" dirty="0">
                <a:solidFill>
                  <a:srgbClr val="002060"/>
                </a:solidFill>
              </a:rPr>
              <a:t>Wojewódzka Stacja Sanitarno-Epidemiologiczna w Gorzowie Wlkp.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20543A68-DFF8-0650-8A75-53BFB837EDB4}"/>
              </a:ext>
            </a:extLst>
          </p:cNvPr>
          <p:cNvSpPr/>
          <p:nvPr/>
        </p:nvSpPr>
        <p:spPr>
          <a:xfrm rot="11387286">
            <a:off x="871966" y="1034378"/>
            <a:ext cx="7025368" cy="52013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BC9D592-5585-D930-9083-9D1E863A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4" y="2583535"/>
            <a:ext cx="5938223" cy="34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2767" y="1608589"/>
            <a:ext cx="7830935" cy="2486025"/>
          </a:xfrm>
        </p:spPr>
        <p:txBody>
          <a:bodyPr rtlCol="0">
            <a:noAutofit/>
          </a:bodyPr>
          <a:lstStyle/>
          <a:p>
            <a:pPr rtl="0"/>
            <a:r>
              <a:rPr lang="pl" sz="8800" b="1" dirty="0">
                <a:solidFill>
                  <a:srgbClr val="7030A0"/>
                </a:solidFill>
                <a:latin typeface="Castellar" panose="020A0402060406010301" pitchFamily="18" charset="0"/>
              </a:rPr>
              <a:t>ZADANIA</a:t>
            </a:r>
            <a:r>
              <a:rPr lang="pl" sz="8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pl" sz="8800" b="1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pl" sz="8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3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tekst, zrzut ekranu, diagram&#10;&#10;Zawartość wygenerowana przez AI może być niepoprawna.">
            <a:extLst>
              <a:ext uri="{FF2B5EF4-FFF2-40B4-BE49-F238E27FC236}">
                <a16:creationId xmlns:a16="http://schemas.microsoft.com/office/drawing/2014/main" id="{860F39BC-F1D1-9D25-FB44-D785266B1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636AA72-2483-138F-A591-8329803FA0B0}"/>
              </a:ext>
            </a:extLst>
          </p:cNvPr>
          <p:cNvSpPr txBox="1"/>
          <p:nvPr/>
        </p:nvSpPr>
        <p:spPr>
          <a:xfrm>
            <a:off x="6214188" y="945148"/>
            <a:ext cx="204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E  R  B  A  T  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E7499-6840-17B9-8A78-7CAEBFA8B431}"/>
              </a:ext>
            </a:extLst>
          </p:cNvPr>
          <p:cNvSpPr txBox="1"/>
          <p:nvPr/>
        </p:nvSpPr>
        <p:spPr>
          <a:xfrm>
            <a:off x="4327769" y="1268103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  Y  S  Z  N  I  C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278F0A0-8442-2B73-102E-E1727331CCE8}"/>
              </a:ext>
            </a:extLst>
          </p:cNvPr>
          <p:cNvSpPr txBox="1"/>
          <p:nvPr/>
        </p:nvSpPr>
        <p:spPr>
          <a:xfrm>
            <a:off x="6179265" y="1591316"/>
            <a:ext cx="223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  Z  E  B  I  E  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7304CC7-7743-9875-89DE-AEEB3D97F435}"/>
              </a:ext>
            </a:extLst>
          </p:cNvPr>
          <p:cNvSpPr txBox="1"/>
          <p:nvPr/>
        </p:nvSpPr>
        <p:spPr>
          <a:xfrm>
            <a:off x="5892596" y="1923505"/>
            <a:ext cx="134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I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>
                <a:solidFill>
                  <a:srgbClr val="0070C0"/>
                </a:solidFill>
              </a:rPr>
              <a:t> T  K  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A4479-647F-D188-23C3-01CF2428F7BE}"/>
              </a:ext>
            </a:extLst>
          </p:cNvPr>
          <p:cNvSpPr txBox="1"/>
          <p:nvPr/>
        </p:nvSpPr>
        <p:spPr>
          <a:xfrm>
            <a:off x="4925859" y="2228834"/>
            <a:ext cx="14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W O  C  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409A95-C5A3-8AED-722F-509CB6FCBF9B}"/>
              </a:ext>
            </a:extLst>
          </p:cNvPr>
          <p:cNvSpPr txBox="1"/>
          <p:nvPr/>
        </p:nvSpPr>
        <p:spPr>
          <a:xfrm>
            <a:off x="5892596" y="2552047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N  I  A  D  A  N  I  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E1586CE-4D0B-8744-5245-3FA8BF1E63DF}"/>
              </a:ext>
            </a:extLst>
          </p:cNvPr>
          <p:cNvSpPr txBox="1"/>
          <p:nvPr/>
        </p:nvSpPr>
        <p:spPr>
          <a:xfrm>
            <a:off x="5822142" y="285737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A  N  </a:t>
            </a:r>
            <a:r>
              <a:rPr lang="pl-PL" b="1" dirty="0" err="1">
                <a:solidFill>
                  <a:srgbClr val="0070C0"/>
                </a:solidFill>
              </a:rPr>
              <a:t>N</a:t>
            </a:r>
            <a:r>
              <a:rPr lang="pl-PL" b="1" dirty="0">
                <a:solidFill>
                  <a:srgbClr val="0070C0"/>
                </a:solidFill>
              </a:rPr>
              <a:t>  A</a:t>
            </a:r>
          </a:p>
        </p:txBody>
      </p:sp>
    </p:spTree>
    <p:extLst>
      <p:ext uri="{BB962C8B-B14F-4D97-AF65-F5344CB8AC3E}">
        <p14:creationId xmlns:p14="http://schemas.microsoft.com/office/powerpoint/2010/main" val="30889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iagram, clipart&#10;&#10;Zawartość wygenerowana przez AI może być niepoprawna.">
            <a:extLst>
              <a:ext uri="{FF2B5EF4-FFF2-40B4-BE49-F238E27FC236}">
                <a16:creationId xmlns:a16="http://schemas.microsoft.com/office/drawing/2014/main" id="{F4D1D6D1-62BD-7013-C403-FB239FB05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CBEFDA9-0811-994B-83A2-82D33B889A7B}"/>
              </a:ext>
            </a:extLst>
          </p:cNvPr>
          <p:cNvSpPr txBox="1"/>
          <p:nvPr/>
        </p:nvSpPr>
        <p:spPr>
          <a:xfrm>
            <a:off x="6838302" y="845966"/>
            <a:ext cx="139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  Y   D   Ł  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3D7999-3F8E-409D-8076-849CB7D268D5}"/>
              </a:ext>
            </a:extLst>
          </p:cNvPr>
          <p:cNvSpPr txBox="1"/>
          <p:nvPr/>
        </p:nvSpPr>
        <p:spPr>
          <a:xfrm>
            <a:off x="6652467" y="1897264"/>
            <a:ext cx="177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   Ę  C   Z   N   I   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1731D9-3B85-F853-DAC8-82B551426BA8}"/>
              </a:ext>
            </a:extLst>
          </p:cNvPr>
          <p:cNvSpPr txBox="1"/>
          <p:nvPr/>
        </p:nvSpPr>
        <p:spPr>
          <a:xfrm>
            <a:off x="6431531" y="3034029"/>
            <a:ext cx="242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  R   Z   E   B   I    E   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E60383C-CC9D-B749-405B-74790CD39B0B}"/>
              </a:ext>
            </a:extLst>
          </p:cNvPr>
          <p:cNvSpPr txBox="1"/>
          <p:nvPr/>
        </p:nvSpPr>
        <p:spPr>
          <a:xfrm>
            <a:off x="6431530" y="4016905"/>
            <a:ext cx="220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   A  K   T   E    R   I   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BA8BA3-000C-C267-84F0-F4F6BA2AEB70}"/>
              </a:ext>
            </a:extLst>
          </p:cNvPr>
          <p:cNvSpPr txBox="1"/>
          <p:nvPr/>
        </p:nvSpPr>
        <p:spPr>
          <a:xfrm>
            <a:off x="6431530" y="5016759"/>
            <a:ext cx="199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Ż   Y  W   I    E  N    I   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C9C4B02-6EBE-BE88-C836-36A8C3D4C5BD}"/>
              </a:ext>
            </a:extLst>
          </p:cNvPr>
          <p:cNvSpPr txBox="1"/>
          <p:nvPr/>
        </p:nvSpPr>
        <p:spPr>
          <a:xfrm>
            <a:off x="6213249" y="6137058"/>
            <a:ext cx="241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Ś   N   I   A  D  A   N   I   E</a:t>
            </a:r>
          </a:p>
        </p:txBody>
      </p:sp>
    </p:spTree>
    <p:extLst>
      <p:ext uri="{BB962C8B-B14F-4D97-AF65-F5344CB8AC3E}">
        <p14:creationId xmlns:p14="http://schemas.microsoft.com/office/powerpoint/2010/main" val="28997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322C9E5A-7EE9-5766-7ED9-336F8B5A8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875854"/>
            <a:ext cx="4481377" cy="191426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 descr="Obraz zawierający tekst, krzyżówka&#10;&#10;Opis wygenerowany automatycznie">
            <a:extLst>
              <a:ext uri="{FF2B5EF4-FFF2-40B4-BE49-F238E27FC236}">
                <a16:creationId xmlns:a16="http://schemas.microsoft.com/office/drawing/2014/main" id="{0CC8501A-0DE1-3D11-0D8A-14B612878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63" y="350021"/>
            <a:ext cx="4950685" cy="54195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az 15" descr="Obraz zawierający shoji, okno, kuchenka, urządzenie kuchenne&#10;&#10;Opis wygenerowany automatycznie">
            <a:extLst>
              <a:ext uri="{FF2B5EF4-FFF2-40B4-BE49-F238E27FC236}">
                <a16:creationId xmlns:a16="http://schemas.microsoft.com/office/drawing/2014/main" id="{FFE03C49-BF63-C009-AFF4-4BFB1C901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1" y="3419155"/>
            <a:ext cx="5383742" cy="98369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1F18BDE-106D-1008-62D9-AD016D0A838D}"/>
              </a:ext>
            </a:extLst>
          </p:cNvPr>
          <p:cNvSpPr txBox="1"/>
          <p:nvPr/>
        </p:nvSpPr>
        <p:spPr>
          <a:xfrm>
            <a:off x="1827935" y="3510014"/>
            <a:ext cx="321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Z     H  I   G  I   E  N Ą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7B09F29-F040-42C3-1AF3-081B7FF72B57}"/>
              </a:ext>
            </a:extLst>
          </p:cNvPr>
          <p:cNvSpPr txBox="1"/>
          <p:nvPr/>
        </p:nvSpPr>
        <p:spPr>
          <a:xfrm>
            <a:off x="1535594" y="3911003"/>
            <a:ext cx="343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Z  A     P  A  N     B  R  A  T</a:t>
            </a: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22AE98AF-AB34-A4B6-66BC-5919B593BA58}"/>
              </a:ext>
            </a:extLst>
          </p:cNvPr>
          <p:cNvSpPr/>
          <p:nvPr/>
        </p:nvSpPr>
        <p:spPr>
          <a:xfrm>
            <a:off x="7338274" y="933225"/>
            <a:ext cx="485948" cy="47334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37CF591D-D540-9DA7-C685-327537C42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150" y="1388190"/>
            <a:ext cx="524301" cy="506012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B59C6B46-7842-BC8A-6C64-70F086C48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636" y="1404236"/>
            <a:ext cx="524301" cy="506012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C12FB636-28E2-DA6E-DF1D-B9AF78785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6726" y="947317"/>
            <a:ext cx="524301" cy="506012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DA42020F-B925-5257-1DAA-155BA4EE9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159" y="939534"/>
            <a:ext cx="524301" cy="506012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787131B1-8D3F-911D-6ED8-28EB5392B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4087" y="1419041"/>
            <a:ext cx="524301" cy="506012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A4CFC142-A913-D6AC-D149-39FA7E69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33" y="1868314"/>
            <a:ext cx="524301" cy="506012"/>
          </a:xfrm>
          <a:prstGeom prst="rect">
            <a:avLst/>
          </a:prstGeom>
        </p:spPr>
      </p:pic>
      <p:pic>
        <p:nvPicPr>
          <p:cNvPr id="46" name="Obraz 45">
            <a:extLst>
              <a:ext uri="{FF2B5EF4-FFF2-40B4-BE49-F238E27FC236}">
                <a16:creationId xmlns:a16="http://schemas.microsoft.com/office/drawing/2014/main" id="{61CE76A7-6AD0-987F-1C20-458BCF684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278" y="2832045"/>
            <a:ext cx="524301" cy="506012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43987C56-B382-0716-9DB3-3804E631A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607" y="4241814"/>
            <a:ext cx="524301" cy="506012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0BBF115B-30B2-E76C-B4A3-D04429E57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325" y="4243752"/>
            <a:ext cx="524301" cy="506012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25C49B11-3E64-C4AC-747C-01D89C3AA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132" y="4234765"/>
            <a:ext cx="524301" cy="506012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id="{812136C6-4D48-A4A3-AB00-3E2978AB2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983" y="3289764"/>
            <a:ext cx="524301" cy="506012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C55D8660-78E1-3628-C236-B844FE71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240" y="5171908"/>
            <a:ext cx="524301" cy="506012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CC3A29F3-DB35-3BBC-C456-7F03F9B6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3334" y="4720679"/>
            <a:ext cx="524301" cy="506012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D15019D8-AB04-F5F2-3AD0-C60CED5B2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42" y="4236527"/>
            <a:ext cx="524301" cy="506012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0C6B583E-5821-7B90-B396-3F26DFE5D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3333" y="5173102"/>
            <a:ext cx="524301" cy="506012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D327BE2D-5E65-AB82-5AFA-3D013572C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32" y="5175823"/>
            <a:ext cx="524301" cy="50601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30A11A3-B154-B189-12BD-77121954BC19}"/>
              </a:ext>
            </a:extLst>
          </p:cNvPr>
          <p:cNvCxnSpPr>
            <a:cxnSpLocks/>
          </p:cNvCxnSpPr>
          <p:nvPr/>
        </p:nvCxnSpPr>
        <p:spPr>
          <a:xfrm>
            <a:off x="6476301" y="759833"/>
            <a:ext cx="457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1FC271A-A80D-0FAC-6702-BCD5B4FB0A24}"/>
              </a:ext>
            </a:extLst>
          </p:cNvPr>
          <p:cNvCxnSpPr>
            <a:cxnSpLocks/>
          </p:cNvCxnSpPr>
          <p:nvPr/>
        </p:nvCxnSpPr>
        <p:spPr>
          <a:xfrm>
            <a:off x="6453442" y="4934932"/>
            <a:ext cx="3647701" cy="387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8CE1EB6-180B-F8CC-97AB-E7B483696A9D}"/>
              </a:ext>
            </a:extLst>
          </p:cNvPr>
          <p:cNvCxnSpPr>
            <a:cxnSpLocks/>
          </p:cNvCxnSpPr>
          <p:nvPr/>
        </p:nvCxnSpPr>
        <p:spPr>
          <a:xfrm>
            <a:off x="9936036" y="547053"/>
            <a:ext cx="0" cy="30045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D0377BC-2479-AB85-A5E4-C5F41B67CB18}"/>
              </a:ext>
            </a:extLst>
          </p:cNvPr>
          <p:cNvCxnSpPr>
            <a:cxnSpLocks/>
          </p:cNvCxnSpPr>
          <p:nvPr/>
        </p:nvCxnSpPr>
        <p:spPr>
          <a:xfrm>
            <a:off x="6962772" y="1007065"/>
            <a:ext cx="2198030" cy="22428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776B824-DA86-5E01-799F-7D57636591C8}"/>
              </a:ext>
            </a:extLst>
          </p:cNvPr>
          <p:cNvCxnSpPr>
            <a:cxnSpLocks/>
          </p:cNvCxnSpPr>
          <p:nvPr/>
        </p:nvCxnSpPr>
        <p:spPr>
          <a:xfrm>
            <a:off x="8985120" y="564523"/>
            <a:ext cx="0" cy="17172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181DF741-8A55-7F35-682E-D0E638C5D4D4}"/>
              </a:ext>
            </a:extLst>
          </p:cNvPr>
          <p:cNvCxnSpPr>
            <a:cxnSpLocks/>
          </p:cNvCxnSpPr>
          <p:nvPr/>
        </p:nvCxnSpPr>
        <p:spPr>
          <a:xfrm flipV="1">
            <a:off x="7442849" y="4018835"/>
            <a:ext cx="3605452" cy="33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3855F143-9538-2CFC-511A-BD52DBA257C8}"/>
              </a:ext>
            </a:extLst>
          </p:cNvPr>
          <p:cNvCxnSpPr>
            <a:cxnSpLocks/>
          </p:cNvCxnSpPr>
          <p:nvPr/>
        </p:nvCxnSpPr>
        <p:spPr>
          <a:xfrm>
            <a:off x="6477583" y="3404562"/>
            <a:ext cx="1767195" cy="1711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1D25C30-A9AB-4CE7-9F27-7F186B8AC4A4}"/>
              </a:ext>
            </a:extLst>
          </p:cNvPr>
          <p:cNvCxnSpPr>
            <a:cxnSpLocks/>
          </p:cNvCxnSpPr>
          <p:nvPr/>
        </p:nvCxnSpPr>
        <p:spPr>
          <a:xfrm>
            <a:off x="9351078" y="4378410"/>
            <a:ext cx="1183626" cy="11513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3F8AA97D-59AD-E8EE-E94B-918D5A733206}"/>
              </a:ext>
            </a:extLst>
          </p:cNvPr>
          <p:cNvCxnSpPr>
            <a:cxnSpLocks/>
          </p:cNvCxnSpPr>
          <p:nvPr/>
        </p:nvCxnSpPr>
        <p:spPr>
          <a:xfrm>
            <a:off x="7442849" y="5444261"/>
            <a:ext cx="2658294" cy="4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8EA22F3C-1988-0C72-4564-CF93C0F5525B}"/>
              </a:ext>
            </a:extLst>
          </p:cNvPr>
          <p:cNvCxnSpPr>
            <a:cxnSpLocks/>
          </p:cNvCxnSpPr>
          <p:nvPr/>
        </p:nvCxnSpPr>
        <p:spPr>
          <a:xfrm>
            <a:off x="6975851" y="2440794"/>
            <a:ext cx="1232173" cy="12787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>
            <a:extLst>
              <a:ext uri="{FF2B5EF4-FFF2-40B4-BE49-F238E27FC236}">
                <a16:creationId xmlns:a16="http://schemas.microsoft.com/office/drawing/2014/main" id="{D2ABDAE1-01C0-F361-7E4A-887BB048B8FC}"/>
              </a:ext>
            </a:extLst>
          </p:cNvPr>
          <p:cNvCxnSpPr>
            <a:cxnSpLocks/>
          </p:cNvCxnSpPr>
          <p:nvPr/>
        </p:nvCxnSpPr>
        <p:spPr>
          <a:xfrm>
            <a:off x="10837702" y="1952571"/>
            <a:ext cx="58535" cy="21718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686C3110-0FD9-D3AC-B2BA-49FA5979D32A}"/>
              </a:ext>
            </a:extLst>
          </p:cNvPr>
          <p:cNvCxnSpPr>
            <a:cxnSpLocks/>
          </p:cNvCxnSpPr>
          <p:nvPr/>
        </p:nvCxnSpPr>
        <p:spPr>
          <a:xfrm>
            <a:off x="7456116" y="3550572"/>
            <a:ext cx="3573362" cy="2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15BCDD5D-946A-D5A9-A03F-D838BFD06CC9}"/>
              </a:ext>
            </a:extLst>
          </p:cNvPr>
          <p:cNvCxnSpPr>
            <a:cxnSpLocks/>
          </p:cNvCxnSpPr>
          <p:nvPr/>
        </p:nvCxnSpPr>
        <p:spPr>
          <a:xfrm>
            <a:off x="9392028" y="4470496"/>
            <a:ext cx="1632891" cy="99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8B399083-A592-D7D1-DE1A-5C3097D56065}"/>
              </a:ext>
            </a:extLst>
          </p:cNvPr>
          <p:cNvCxnSpPr>
            <a:cxnSpLocks/>
          </p:cNvCxnSpPr>
          <p:nvPr/>
        </p:nvCxnSpPr>
        <p:spPr>
          <a:xfrm>
            <a:off x="6636647" y="2016794"/>
            <a:ext cx="902" cy="21124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7C32DCA6-DE4E-DF87-7B64-4568A29E1AF2}"/>
              </a:ext>
            </a:extLst>
          </p:cNvPr>
          <p:cNvCxnSpPr>
            <a:cxnSpLocks/>
          </p:cNvCxnSpPr>
          <p:nvPr/>
        </p:nvCxnSpPr>
        <p:spPr>
          <a:xfrm>
            <a:off x="6453442" y="1030756"/>
            <a:ext cx="1752764" cy="1709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>
            <a:extLst>
              <a:ext uri="{FF2B5EF4-FFF2-40B4-BE49-F238E27FC236}">
                <a16:creationId xmlns:a16="http://schemas.microsoft.com/office/drawing/2014/main" id="{A1167887-F14C-05EB-F91A-27BC54A99A22}"/>
              </a:ext>
            </a:extLst>
          </p:cNvPr>
          <p:cNvCxnSpPr>
            <a:cxnSpLocks/>
          </p:cNvCxnSpPr>
          <p:nvPr/>
        </p:nvCxnSpPr>
        <p:spPr>
          <a:xfrm>
            <a:off x="10371076" y="1481753"/>
            <a:ext cx="70896" cy="22754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946B9DBA-F84F-9E5C-CD49-E8BA13DF4308}"/>
              </a:ext>
            </a:extLst>
          </p:cNvPr>
          <p:cNvCxnSpPr>
            <a:cxnSpLocks/>
          </p:cNvCxnSpPr>
          <p:nvPr/>
        </p:nvCxnSpPr>
        <p:spPr>
          <a:xfrm>
            <a:off x="9476654" y="1050973"/>
            <a:ext cx="77436" cy="451842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4E952A6D-2ED0-A416-0C8C-6DCB4F7C6A1F}"/>
              </a:ext>
            </a:extLst>
          </p:cNvPr>
          <p:cNvCxnSpPr>
            <a:cxnSpLocks/>
          </p:cNvCxnSpPr>
          <p:nvPr/>
        </p:nvCxnSpPr>
        <p:spPr>
          <a:xfrm>
            <a:off x="6952177" y="2591274"/>
            <a:ext cx="2190004" cy="211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>
            <a:extLst>
              <a:ext uri="{FF2B5EF4-FFF2-40B4-BE49-F238E27FC236}">
                <a16:creationId xmlns:a16="http://schemas.microsoft.com/office/drawing/2014/main" id="{0C857567-890F-C0AF-C29D-F0411E58CC88}"/>
              </a:ext>
            </a:extLst>
          </p:cNvPr>
          <p:cNvCxnSpPr>
            <a:cxnSpLocks/>
          </p:cNvCxnSpPr>
          <p:nvPr/>
        </p:nvCxnSpPr>
        <p:spPr>
          <a:xfrm>
            <a:off x="8523452" y="1025816"/>
            <a:ext cx="27627" cy="40903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752669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1946" y="2378961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Przyjemnie pachnie, </a:t>
            </a:r>
          </a:p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ładnie się pieni,</a:t>
            </a:r>
          </a:p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Brudne ręce w czyste zamieni.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6" y="524541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4505447-07A9-6721-8147-EEC86D5BE84D}"/>
              </a:ext>
            </a:extLst>
          </p:cNvPr>
          <p:cNvSpPr/>
          <p:nvPr/>
        </p:nvSpPr>
        <p:spPr>
          <a:xfrm>
            <a:off x="2944935" y="2687556"/>
            <a:ext cx="60952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BRAWO</a:t>
            </a:r>
            <a:endParaRPr lang="pl-PL" sz="12000" b="1" cap="none" spc="0" dirty="0">
              <a:ln w="12700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92E78A-9664-0F36-6B22-598A208EF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55" y="-698228"/>
            <a:ext cx="9144000" cy="3385784"/>
          </a:xfrm>
          <a:prstGeom prst="rect">
            <a:avLst/>
          </a:prstGeom>
        </p:spPr>
      </p:pic>
      <p:pic>
        <p:nvPicPr>
          <p:cNvPr id="9" name="Obraz 8" descr="Obraz zawierający samolot, transport, rozwar wielkokwiatowy&#10;&#10;Opis wygenerowany automatycznie">
            <a:extLst>
              <a:ext uri="{FF2B5EF4-FFF2-40B4-BE49-F238E27FC236}">
                <a16:creationId xmlns:a16="http://schemas.microsoft.com/office/drawing/2014/main" id="{F37A499B-B4BB-C8CD-BBB5-E98D050AB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97" y="2329877"/>
            <a:ext cx="2549590" cy="2904596"/>
          </a:xfrm>
          <a:prstGeom prst="rect">
            <a:avLst/>
          </a:prstGeom>
        </p:spPr>
      </p:pic>
      <p:pic>
        <p:nvPicPr>
          <p:cNvPr id="10" name="Obraz 9" descr="Obraz zawierający samolot, transport, rozwar wielkokwiatowy&#10;&#10;Opis wygenerowany automatycznie">
            <a:extLst>
              <a:ext uri="{FF2B5EF4-FFF2-40B4-BE49-F238E27FC236}">
                <a16:creationId xmlns:a16="http://schemas.microsoft.com/office/drawing/2014/main" id="{25F98052-0EA6-086C-8893-AD8FA0C51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1" y="2329877"/>
            <a:ext cx="2549590" cy="29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3556" y="2441196"/>
            <a:ext cx="3588536" cy="1400962"/>
          </a:xfrm>
        </p:spPr>
        <p:txBody>
          <a:bodyPr rtlCol="0">
            <a:noAutofit/>
          </a:bodyPr>
          <a:lstStyle/>
          <a:p>
            <a:pPr rtl="0"/>
            <a:r>
              <a:rPr lang="pl" sz="6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MYDŁO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2793C3-59B6-16C9-C2D3-CDDED807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6" y="921290"/>
            <a:ext cx="4049486" cy="40494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BC4384-D355-FDE0-8182-5844C05CC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578">
            <a:off x="1562882" y="1796996"/>
            <a:ext cx="3275312" cy="230295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525F69-055E-55B9-504E-F89ED00920B7}"/>
              </a:ext>
            </a:extLst>
          </p:cNvPr>
          <p:cNvSpPr txBox="1"/>
          <p:nvPr/>
        </p:nvSpPr>
        <p:spPr>
          <a:xfrm rot="1572109">
            <a:off x="2688104" y="2860388"/>
            <a:ext cx="14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MYDŁO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9A3411DD-0646-359D-6CA9-E4A1D85BDEE5}"/>
              </a:ext>
            </a:extLst>
          </p:cNvPr>
          <p:cNvSpPr/>
          <p:nvPr/>
        </p:nvSpPr>
        <p:spPr>
          <a:xfrm rot="1716626">
            <a:off x="5607045" y="2906052"/>
            <a:ext cx="977909" cy="83694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12B6547-FBDA-8254-582F-347907DE5544}"/>
              </a:ext>
            </a:extLst>
          </p:cNvPr>
          <p:cNvSpPr txBox="1"/>
          <p:nvPr/>
        </p:nvSpPr>
        <p:spPr>
          <a:xfrm rot="677020">
            <a:off x="5651017" y="3139859"/>
            <a:ext cx="10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MYDŁO</a:t>
            </a:r>
          </a:p>
        </p:txBody>
      </p:sp>
    </p:spTree>
    <p:extLst>
      <p:ext uri="{BB962C8B-B14F-4D97-AF65-F5344CB8AC3E}">
        <p14:creationId xmlns:p14="http://schemas.microsoft.com/office/powerpoint/2010/main" val="382249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560" y="1257986"/>
            <a:ext cx="4288511" cy="58477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Kiedy</a:t>
            </a:r>
            <a:r>
              <a:rPr lang="pl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myjemy ręce?</a:t>
            </a:r>
          </a:p>
        </p:txBody>
      </p:sp>
      <p:graphicFrame>
        <p:nvGraphicFramePr>
          <p:cNvPr id="15" name="Zawartość — symbol zastępczy 14" descr="Diagram Proces ze stopniowaniem w górę z 5 etapami postępującymi w gór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58523"/>
              </p:ext>
            </p:extLst>
          </p:nvPr>
        </p:nvGraphicFramePr>
        <p:xfrm>
          <a:off x="2141101" y="227132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4951DCE-4F0D-19E7-7D95-3F0056DA478C}"/>
              </a:ext>
            </a:extLst>
          </p:cNvPr>
          <p:cNvSpPr txBox="1"/>
          <p:nvPr/>
        </p:nvSpPr>
        <p:spPr>
          <a:xfrm>
            <a:off x="8630215" y="3266456"/>
            <a:ext cx="12667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PO KICHANIU LUB KASŁANIU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5F90B6-4A97-95BE-593F-E32CCCB3ABBE}"/>
              </a:ext>
            </a:extLst>
          </p:cNvPr>
          <p:cNvSpPr txBox="1"/>
          <p:nvPr/>
        </p:nvSpPr>
        <p:spPr>
          <a:xfrm>
            <a:off x="10402349" y="2914984"/>
            <a:ext cx="11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GDY SĄ BRUDNE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B009F00-B6DD-6BC3-F614-2698FD7002AB}"/>
              </a:ext>
            </a:extLst>
          </p:cNvPr>
          <p:cNvSpPr txBox="1"/>
          <p:nvPr/>
        </p:nvSpPr>
        <p:spPr>
          <a:xfrm>
            <a:off x="493740" y="418377"/>
            <a:ext cx="6672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rgbClr val="FF6600"/>
                </a:solidFill>
                <a:latin typeface="Comic Sans MS" panose="030F0702030302020204" pitchFamily="66" charset="0"/>
              </a:rPr>
              <a:t>HIGIENA MYCIA RĄK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81DA0A6-603B-4087-7B4C-1BAD45C63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2577372-4D92-6CCE-48DE-7A381379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Obraz 5" descr="Obraz zawierający kreskówka, tort urodzinowy, clipart, ilustracja&#10;&#10;Zawartość wygenerowana przez AI może być niepoprawna.">
            <a:extLst>
              <a:ext uri="{FF2B5EF4-FFF2-40B4-BE49-F238E27FC236}">
                <a16:creationId xmlns:a16="http://schemas.microsoft.com/office/drawing/2014/main" id="{8F0BAF09-72B6-7DD3-FA57-719AF976AC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01" y="3207371"/>
            <a:ext cx="1499246" cy="1372797"/>
          </a:xfrm>
          <a:prstGeom prst="rect">
            <a:avLst/>
          </a:prstGeom>
        </p:spPr>
      </p:pic>
      <p:pic>
        <p:nvPicPr>
          <p:cNvPr id="8" name="Obraz 7" descr="Obraz zawierający kreskówka, clipart&#10;&#10;Zawartość wygenerowana przez AI może być niepoprawna.">
            <a:extLst>
              <a:ext uri="{FF2B5EF4-FFF2-40B4-BE49-F238E27FC236}">
                <a16:creationId xmlns:a16="http://schemas.microsoft.com/office/drawing/2014/main" id="{A4847E10-B88A-3B10-8643-42F5638C4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76" y="2947046"/>
            <a:ext cx="1499246" cy="1248927"/>
          </a:xfrm>
          <a:prstGeom prst="rect">
            <a:avLst/>
          </a:prstGeom>
        </p:spPr>
      </p:pic>
      <p:pic>
        <p:nvPicPr>
          <p:cNvPr id="12" name="Obraz 11" descr="Obraz zawierający pies, ssak, kreskówka, clipart&#10;&#10;Zawartość wygenerowana przez AI może być niepoprawna.">
            <a:extLst>
              <a:ext uri="{FF2B5EF4-FFF2-40B4-BE49-F238E27FC236}">
                <a16:creationId xmlns:a16="http://schemas.microsoft.com/office/drawing/2014/main" id="{99B2980B-DA7C-D2B8-6362-BF618C98B2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24" y="1716660"/>
            <a:ext cx="1429025" cy="1712340"/>
          </a:xfrm>
          <a:prstGeom prst="rect">
            <a:avLst/>
          </a:prstGeom>
        </p:spPr>
      </p:pic>
      <p:pic>
        <p:nvPicPr>
          <p:cNvPr id="14" name="Obraz 13" descr="Obraz zawierający clipart, ilustracja, Ludzka twarz, kreskówka&#10;&#10;Zawartość wygenerowana przez AI może być niepoprawna.">
            <a:extLst>
              <a:ext uri="{FF2B5EF4-FFF2-40B4-BE49-F238E27FC236}">
                <a16:creationId xmlns:a16="http://schemas.microsoft.com/office/drawing/2014/main" id="{9674C3D6-7921-44E8-3A86-B2E79F2748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75" y="1276786"/>
            <a:ext cx="1371619" cy="1712340"/>
          </a:xfrm>
          <a:prstGeom prst="rect">
            <a:avLst/>
          </a:prstGeom>
        </p:spPr>
      </p:pic>
      <p:pic>
        <p:nvPicPr>
          <p:cNvPr id="18" name="Obraz 17" descr="Obraz zawierający chłopiec, piłka nożna, obuwie, futbol&#10;&#10;Zawartość wygenerowana przez AI może być niepoprawna.">
            <a:extLst>
              <a:ext uri="{FF2B5EF4-FFF2-40B4-BE49-F238E27FC236}">
                <a16:creationId xmlns:a16="http://schemas.microsoft.com/office/drawing/2014/main" id="{C07B77B8-FDA5-8EA3-E2CB-48C74B7CB6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51" y="2271320"/>
            <a:ext cx="1538562" cy="1505584"/>
          </a:xfrm>
          <a:prstGeom prst="rect">
            <a:avLst/>
          </a:prstGeom>
        </p:spPr>
      </p:pic>
      <p:pic>
        <p:nvPicPr>
          <p:cNvPr id="20" name="Obraz 19" descr="Obraz zawierający świnia, Świnowate, ssak, Figurka zwierzęcia&#10;&#10;Zawartość wygenerowana przez AI może być niepoprawna.">
            <a:extLst>
              <a:ext uri="{FF2B5EF4-FFF2-40B4-BE49-F238E27FC236}">
                <a16:creationId xmlns:a16="http://schemas.microsoft.com/office/drawing/2014/main" id="{A0900C29-B375-5808-4206-1E913AD32D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46" y="1276786"/>
            <a:ext cx="154419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&#10;&#10;Zawartość wygenerowana przez AI może być niepoprawna.">
            <a:extLst>
              <a:ext uri="{FF2B5EF4-FFF2-40B4-BE49-F238E27FC236}">
                <a16:creationId xmlns:a16="http://schemas.microsoft.com/office/drawing/2014/main" id="{825C9178-50D0-11EC-CECF-8CB47174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28" y="0"/>
            <a:ext cx="4848606" cy="6858000"/>
          </a:xfrm>
          <a:prstGeom prst="rect">
            <a:avLst/>
          </a:prstGeom>
        </p:spPr>
      </p:pic>
      <p:pic>
        <p:nvPicPr>
          <p:cNvPr id="21" name="Grafika 20" descr="Znaczek 1 z wypełnieniem pełnym">
            <a:extLst>
              <a:ext uri="{FF2B5EF4-FFF2-40B4-BE49-F238E27FC236}">
                <a16:creationId xmlns:a16="http://schemas.microsoft.com/office/drawing/2014/main" id="{729BD6EC-6D81-BC64-9AC6-2CCE141DE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2948" y="4587920"/>
            <a:ext cx="636165" cy="636165"/>
          </a:xfrm>
          <a:prstGeom prst="rect">
            <a:avLst/>
          </a:prstGeom>
        </p:spPr>
      </p:pic>
      <p:pic>
        <p:nvPicPr>
          <p:cNvPr id="23" name="Grafika 22" descr="Znaczek z wypełnieniem pełnym">
            <a:extLst>
              <a:ext uri="{FF2B5EF4-FFF2-40B4-BE49-F238E27FC236}">
                <a16:creationId xmlns:a16="http://schemas.microsoft.com/office/drawing/2014/main" id="{0D31163B-9775-CA69-01DD-DFDE5A2EB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2948" y="2343023"/>
            <a:ext cx="700992" cy="700992"/>
          </a:xfrm>
          <a:prstGeom prst="rect">
            <a:avLst/>
          </a:prstGeom>
        </p:spPr>
      </p:pic>
      <p:pic>
        <p:nvPicPr>
          <p:cNvPr id="25" name="Grafika 24" descr="Znaczek 3 z wypełnieniem pełnym">
            <a:extLst>
              <a:ext uri="{FF2B5EF4-FFF2-40B4-BE49-F238E27FC236}">
                <a16:creationId xmlns:a16="http://schemas.microsoft.com/office/drawing/2014/main" id="{8DC256FF-A417-E5CB-9542-9C73F9C71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4777" y="4649399"/>
            <a:ext cx="636165" cy="636165"/>
          </a:xfrm>
          <a:prstGeom prst="rect">
            <a:avLst/>
          </a:prstGeom>
        </p:spPr>
      </p:pic>
      <p:pic>
        <p:nvPicPr>
          <p:cNvPr id="27" name="Grafika 26" descr="Znaczek 4 z wypełnieniem pełnym">
            <a:extLst>
              <a:ext uri="{FF2B5EF4-FFF2-40B4-BE49-F238E27FC236}">
                <a16:creationId xmlns:a16="http://schemas.microsoft.com/office/drawing/2014/main" id="{B8DC2EA7-C4A8-0A57-EDED-03CEEA98A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9851" y="849869"/>
            <a:ext cx="636164" cy="636164"/>
          </a:xfrm>
          <a:prstGeom prst="rect">
            <a:avLst/>
          </a:prstGeom>
        </p:spPr>
      </p:pic>
      <p:pic>
        <p:nvPicPr>
          <p:cNvPr id="29" name="Grafika 28" descr="Znaczek 5 z wypełnieniem pełnym">
            <a:extLst>
              <a:ext uri="{FF2B5EF4-FFF2-40B4-BE49-F238E27FC236}">
                <a16:creationId xmlns:a16="http://schemas.microsoft.com/office/drawing/2014/main" id="{6AB76D8D-D725-2E5C-D8C5-1C88191B9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5876" y="934905"/>
            <a:ext cx="636165" cy="636165"/>
          </a:xfrm>
          <a:prstGeom prst="rect">
            <a:avLst/>
          </a:prstGeom>
        </p:spPr>
      </p:pic>
      <p:pic>
        <p:nvPicPr>
          <p:cNvPr id="31" name="Grafika 30" descr="Znaczek 6 z wypełnieniem pełnym">
            <a:extLst>
              <a:ext uri="{FF2B5EF4-FFF2-40B4-BE49-F238E27FC236}">
                <a16:creationId xmlns:a16="http://schemas.microsoft.com/office/drawing/2014/main" id="{AC0B5A3A-453B-351F-DD5F-713D0A9A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8613" y="2725933"/>
            <a:ext cx="636164" cy="6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Spogląda z wysoka,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Na kurki, na wannę,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Gdy go używasz,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udaje fontannę.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9399" y="2441196"/>
            <a:ext cx="3842693" cy="1400962"/>
          </a:xfrm>
        </p:spPr>
        <p:txBody>
          <a:bodyPr rtlCol="0">
            <a:noAutofit/>
          </a:bodyPr>
          <a:lstStyle/>
          <a:p>
            <a:pPr rtl="0"/>
            <a:r>
              <a:rPr lang="pl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PRYSZNIC</a:t>
            </a:r>
          </a:p>
        </p:txBody>
      </p:sp>
      <p:pic>
        <p:nvPicPr>
          <p:cNvPr id="6" name="Obraz 5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3AF1B0A4-E686-9FCB-BC30-EDB9A913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93" y="1407053"/>
            <a:ext cx="4871137" cy="38921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C488E2C-E695-D01E-46A4-778F68B5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6" y="813732"/>
            <a:ext cx="2097510" cy="37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C8238F9-AC04-E304-5E74-074D631DE434}"/>
              </a:ext>
            </a:extLst>
          </p:cNvPr>
          <p:cNvSpPr txBox="1"/>
          <p:nvPr/>
        </p:nvSpPr>
        <p:spPr>
          <a:xfrm>
            <a:off x="3397541" y="377505"/>
            <a:ext cx="7189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chemeClr val="accent3"/>
                </a:solidFill>
                <a:latin typeface="Century Gothic" panose="020B0502020202020204" pitchFamily="34" charset="0"/>
              </a:rPr>
              <a:t>HIGIENA CIAŁA</a:t>
            </a:r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0E9E6F91-AEDB-AFCE-AD94-4119EA70FD80}"/>
              </a:ext>
            </a:extLst>
          </p:cNvPr>
          <p:cNvSpPr/>
          <p:nvPr/>
        </p:nvSpPr>
        <p:spPr>
          <a:xfrm rot="11815867">
            <a:off x="6214435" y="688570"/>
            <a:ext cx="5834835" cy="572744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8A40F5-4422-495F-7C5D-8D3D47BD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06" y="1627103"/>
            <a:ext cx="3713228" cy="40903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7EBA53E-559A-0879-4B93-5186BD16CA0B}"/>
              </a:ext>
            </a:extLst>
          </p:cNvPr>
          <p:cNvSpPr txBox="1"/>
          <p:nvPr/>
        </p:nvSpPr>
        <p:spPr>
          <a:xfrm>
            <a:off x="247476" y="1561371"/>
            <a:ext cx="6744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Codzienne mycie ciała usuwa brud, nieprzyjemny zapach, bakterie i wirusy;</a:t>
            </a:r>
          </a:p>
          <a:p>
            <a:endParaRPr lang="pl-PL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Ciało myjemy (pod prysznicem/kąpiel) ciepłą wodą przy użyciu mydła;</a:t>
            </a:r>
          </a:p>
          <a:p>
            <a:endParaRPr lang="pl-PL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 kąpieli osuszamy ciało ręcznikiem – koniecznie własnym!</a:t>
            </a:r>
          </a:p>
        </p:txBody>
      </p:sp>
    </p:spTree>
    <p:extLst>
      <p:ext uri="{BB962C8B-B14F-4D97-AF65-F5344CB8AC3E}">
        <p14:creationId xmlns:p14="http://schemas.microsoft.com/office/powerpoint/2010/main" val="2335074925"/>
      </p:ext>
    </p:extLst>
  </p:cSld>
  <p:clrMapOvr>
    <a:masterClrMapping/>
  </p:clrMapOvr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edukacyjna z motywem bawiących się dzieci (ilustracja w stylu kreskówki, panoramiczna)</Template>
  <TotalTime>1692</TotalTime>
  <Words>442</Words>
  <Application>Microsoft Office PowerPoint</Application>
  <PresentationFormat>Panoramiczny</PresentationFormat>
  <Paragraphs>108</Paragraphs>
  <Slides>30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Castellar</vt:lpstr>
      <vt:lpstr>Century Gothic</vt:lpstr>
      <vt:lpstr>Comic Sans MS</vt:lpstr>
      <vt:lpstr>Euphemia</vt:lpstr>
      <vt:lpstr>Wingdings</vt:lpstr>
      <vt:lpstr>Bawiące się dzieci 16:9</vt:lpstr>
      <vt:lpstr>Prezentacja programu PowerPoint</vt:lpstr>
      <vt:lpstr>Prezentacja programu PowerPoint</vt:lpstr>
      <vt:lpstr>Co to jest</vt:lpstr>
      <vt:lpstr>MYDŁO</vt:lpstr>
      <vt:lpstr>Kiedy myjemy ręce?</vt:lpstr>
      <vt:lpstr>Prezentacja programu PowerPoint</vt:lpstr>
      <vt:lpstr>Co to jest</vt:lpstr>
      <vt:lpstr>PRYSZNIC</vt:lpstr>
      <vt:lpstr>Prezentacja programu PowerPoint</vt:lpstr>
      <vt:lpstr>Co to jest</vt:lpstr>
      <vt:lpstr>GRZEBIEŃ</vt:lpstr>
      <vt:lpstr>Prezentacja programu PowerPoint</vt:lpstr>
      <vt:lpstr>Prezentacja programu PowerPoint</vt:lpstr>
      <vt:lpstr>Co to jest</vt:lpstr>
      <vt:lpstr>SZCZOTECZKA DO ZĘBÓW</vt:lpstr>
      <vt:lpstr>Prezentacja programu PowerPoint</vt:lpstr>
      <vt:lpstr>Prezentacja programu PowerPoint</vt:lpstr>
      <vt:lpstr>Prezentacja programu PowerPoint</vt:lpstr>
      <vt:lpstr>Co to jest</vt:lpstr>
      <vt:lpstr>SKARPETKI</vt:lpstr>
      <vt:lpstr>Prezentacja programu PowerPoint</vt:lpstr>
      <vt:lpstr>Prezentacja programu PowerPoint</vt:lpstr>
      <vt:lpstr>Prezentacja programu PowerPoint</vt:lpstr>
      <vt:lpstr>Prezentacja programu PowerPoint</vt:lpstr>
      <vt:lpstr>Dziękuje  za uwagę </vt:lpstr>
      <vt:lpstr>ZADANIA 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Nagłówek sekcji</dc:title>
  <dc:creator>WSSE Gorzów Wlkp. - Justyna Muranowicz</dc:creator>
  <cp:lastModifiedBy>WSSE Gorzów Wlkp. - Justyna Muranowicz</cp:lastModifiedBy>
  <cp:revision>173</cp:revision>
  <dcterms:created xsi:type="dcterms:W3CDTF">2023-01-09T06:46:53Z</dcterms:created>
  <dcterms:modified xsi:type="dcterms:W3CDTF">2025-12-18T12:41:00Z</dcterms:modified>
</cp:coreProperties>
</file>