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26"/>
  </p:notesMasterIdLst>
  <p:handoutMasterIdLst>
    <p:handoutMasterId r:id="rId27"/>
  </p:handoutMasterIdLst>
  <p:sldIdLst>
    <p:sldId id="256" r:id="rId5"/>
    <p:sldId id="324" r:id="rId6"/>
    <p:sldId id="305" r:id="rId7"/>
    <p:sldId id="325" r:id="rId8"/>
    <p:sldId id="318" r:id="rId9"/>
    <p:sldId id="316" r:id="rId10"/>
    <p:sldId id="317" r:id="rId11"/>
    <p:sldId id="328" r:id="rId12"/>
    <p:sldId id="334" r:id="rId13"/>
    <p:sldId id="329" r:id="rId14"/>
    <p:sldId id="319" r:id="rId15"/>
    <p:sldId id="320" r:id="rId16"/>
    <p:sldId id="331" r:id="rId17"/>
    <p:sldId id="332" r:id="rId18"/>
    <p:sldId id="333" r:id="rId19"/>
    <p:sldId id="321" r:id="rId20"/>
    <p:sldId id="322" r:id="rId21"/>
    <p:sldId id="290" r:id="rId22"/>
    <p:sldId id="289" r:id="rId23"/>
    <p:sldId id="291" r:id="rId24"/>
    <p:sldId id="314" r:id="rId25"/>
  </p:sldIdLst>
  <p:sldSz cx="9144000" cy="5143500" type="screen16x9"/>
  <p:notesSz cx="6858000" cy="9144000"/>
  <p:defaultTextStyle>
    <a:defPPr>
      <a:defRPr lang="en-US"/>
    </a:defPPr>
    <a:lvl1pPr marL="0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1pPr>
    <a:lvl2pPr marL="357896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2pPr>
    <a:lvl3pPr marL="715792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3pPr>
    <a:lvl4pPr marL="1073688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4pPr>
    <a:lvl5pPr marL="1431585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5pPr>
    <a:lvl6pPr marL="1789481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6pPr>
    <a:lvl7pPr marL="2147377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7pPr>
    <a:lvl8pPr marL="2505273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8pPr>
    <a:lvl9pPr marL="2863169" algn="l" defTabSz="357896" rtl="0" eaLnBrk="1" latinLnBrk="0" hangingPunct="1">
      <a:defRPr sz="140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4" autoAdjust="0"/>
    <p:restoredTop sz="94660"/>
  </p:normalViewPr>
  <p:slideViewPr>
    <p:cSldViewPr showGuides="1">
      <p:cViewPr varScale="1">
        <p:scale>
          <a:sx n="85" d="100"/>
          <a:sy n="85" d="100"/>
        </p:scale>
        <p:origin x="656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2700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4" Type="http://schemas.openxmlformats.org/officeDocument/2006/relationships/image" Target="../media/image29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3.svg"/><Relationship Id="rId5" Type="http://schemas.openxmlformats.org/officeDocument/2006/relationships/image" Target="../media/image32.png"/><Relationship Id="rId4" Type="http://schemas.openxmlformats.org/officeDocument/2006/relationships/image" Target="../media/image31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34.svg"/><Relationship Id="rId1" Type="http://schemas.openxmlformats.org/officeDocument/2006/relationships/image" Target="../media/image32.png"/><Relationship Id="rId4" Type="http://schemas.openxmlformats.org/officeDocument/2006/relationships/image" Target="../media/image35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svg"/><Relationship Id="rId1" Type="http://schemas.openxmlformats.org/officeDocument/2006/relationships/image" Target="../media/image38.png"/><Relationship Id="rId6" Type="http://schemas.openxmlformats.org/officeDocument/2006/relationships/image" Target="../media/image43.svg"/><Relationship Id="rId5" Type="http://schemas.openxmlformats.org/officeDocument/2006/relationships/image" Target="../media/image42.png"/><Relationship Id="rId4" Type="http://schemas.openxmlformats.org/officeDocument/2006/relationships/image" Target="../media/image41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46.svg"/><Relationship Id="rId1" Type="http://schemas.openxmlformats.org/officeDocument/2006/relationships/image" Target="../media/image45.png"/><Relationship Id="rId6" Type="http://schemas.openxmlformats.org/officeDocument/2006/relationships/image" Target="../media/image48.svg"/><Relationship Id="rId5" Type="http://schemas.openxmlformats.org/officeDocument/2006/relationships/image" Target="../media/image47.png"/><Relationship Id="rId4" Type="http://schemas.openxmlformats.org/officeDocument/2006/relationships/image" Target="../media/image2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4" Type="http://schemas.openxmlformats.org/officeDocument/2006/relationships/image" Target="../media/image29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3.svg"/><Relationship Id="rId5" Type="http://schemas.openxmlformats.org/officeDocument/2006/relationships/image" Target="../media/image32.png"/><Relationship Id="rId4" Type="http://schemas.openxmlformats.org/officeDocument/2006/relationships/image" Target="../media/image31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34.svg"/><Relationship Id="rId1" Type="http://schemas.openxmlformats.org/officeDocument/2006/relationships/image" Target="../media/image32.png"/><Relationship Id="rId4" Type="http://schemas.openxmlformats.org/officeDocument/2006/relationships/image" Target="../media/image35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svg"/><Relationship Id="rId1" Type="http://schemas.openxmlformats.org/officeDocument/2006/relationships/image" Target="../media/image38.png"/><Relationship Id="rId6" Type="http://schemas.openxmlformats.org/officeDocument/2006/relationships/image" Target="../media/image43.svg"/><Relationship Id="rId5" Type="http://schemas.openxmlformats.org/officeDocument/2006/relationships/image" Target="../media/image42.png"/><Relationship Id="rId4" Type="http://schemas.openxmlformats.org/officeDocument/2006/relationships/image" Target="../media/image41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46.svg"/><Relationship Id="rId1" Type="http://schemas.openxmlformats.org/officeDocument/2006/relationships/image" Target="../media/image45.png"/><Relationship Id="rId6" Type="http://schemas.openxmlformats.org/officeDocument/2006/relationships/image" Target="../media/image48.svg"/><Relationship Id="rId5" Type="http://schemas.openxmlformats.org/officeDocument/2006/relationships/image" Target="../media/image47.png"/><Relationship Id="rId4" Type="http://schemas.openxmlformats.org/officeDocument/2006/relationships/image" Target="../media/image2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AF89F2-B232-498C-9316-E731AC6D494B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82EDF2CC-6A48-4B71-B3B0-99F0539E4F44}">
      <dgm:prSet/>
      <dgm:spPr/>
      <dgm:t>
        <a:bodyPr/>
        <a:lstStyle/>
        <a:p>
          <a:r>
            <a:rPr lang="pl-PL"/>
            <a:t>Wytyczne dopuszczają możliwość opisu i akceptacji faktury w systemie elektronicznym.</a:t>
          </a:r>
          <a:endParaRPr lang="en-US"/>
        </a:p>
      </dgm:t>
    </dgm:pt>
    <dgm:pt modelId="{1189ABD8-72F2-4E53-9825-B2353301997A}" type="parTrans" cxnId="{CE3FFBE2-CEE6-42A8-8824-81F02D3E01AF}">
      <dgm:prSet/>
      <dgm:spPr/>
      <dgm:t>
        <a:bodyPr/>
        <a:lstStyle/>
        <a:p>
          <a:endParaRPr lang="en-US"/>
        </a:p>
      </dgm:t>
    </dgm:pt>
    <dgm:pt modelId="{9C4A542F-1F6F-48DB-940D-6A50CFA587E3}" type="sibTrans" cxnId="{CE3FFBE2-CEE6-42A8-8824-81F02D3E01AF}">
      <dgm:prSet/>
      <dgm:spPr/>
      <dgm:t>
        <a:bodyPr/>
        <a:lstStyle/>
        <a:p>
          <a:endParaRPr lang="en-US"/>
        </a:p>
      </dgm:t>
    </dgm:pt>
    <dgm:pt modelId="{14EB8E7C-4235-40CD-BBE3-8F39E95F9594}">
      <dgm:prSet/>
      <dgm:spPr/>
      <dgm:t>
        <a:bodyPr/>
        <a:lstStyle/>
        <a:p>
          <a:r>
            <a:rPr lang="pl-PL" dirty="0"/>
            <a:t>Należy pamiętać jednak, że opis FV powinien zawierać niezbędne elementy oraz przedstawić historię akceptacji dokumentu. </a:t>
          </a:r>
          <a:endParaRPr lang="en-US" dirty="0"/>
        </a:p>
      </dgm:t>
    </dgm:pt>
    <dgm:pt modelId="{D5A7BF96-91DD-4B3B-8249-8FEC5A405BF1}" type="parTrans" cxnId="{59FBFF4F-4B00-49CE-A3EC-1356A3FDAF9B}">
      <dgm:prSet/>
      <dgm:spPr/>
      <dgm:t>
        <a:bodyPr/>
        <a:lstStyle/>
        <a:p>
          <a:endParaRPr lang="en-US"/>
        </a:p>
      </dgm:t>
    </dgm:pt>
    <dgm:pt modelId="{B6A2C94B-A247-42D9-90E0-BF3B1755B81A}" type="sibTrans" cxnId="{59FBFF4F-4B00-49CE-A3EC-1356A3FDAF9B}">
      <dgm:prSet/>
      <dgm:spPr/>
      <dgm:t>
        <a:bodyPr/>
        <a:lstStyle/>
        <a:p>
          <a:endParaRPr lang="en-US"/>
        </a:p>
      </dgm:t>
    </dgm:pt>
    <dgm:pt modelId="{29E23CC8-3585-41BD-B122-BD02D94E854C}" type="pres">
      <dgm:prSet presAssocID="{DBAF89F2-B232-498C-9316-E731AC6D494B}" presName="root" presStyleCnt="0">
        <dgm:presLayoutVars>
          <dgm:dir/>
          <dgm:resizeHandles val="exact"/>
        </dgm:presLayoutVars>
      </dgm:prSet>
      <dgm:spPr/>
    </dgm:pt>
    <dgm:pt modelId="{67D59388-29D3-4AFF-9318-FBFEDE45B555}" type="pres">
      <dgm:prSet presAssocID="{82EDF2CC-6A48-4B71-B3B0-99F0539E4F44}" presName="compNode" presStyleCnt="0"/>
      <dgm:spPr/>
    </dgm:pt>
    <dgm:pt modelId="{B9B2B4FF-3EF3-4C79-A8CA-3C9E897FEECE}" type="pres">
      <dgm:prSet presAssocID="{82EDF2CC-6A48-4B71-B3B0-99F0539E4F44}" presName="bgRect" presStyleLbl="bgShp" presStyleIdx="0" presStyleCnt="2"/>
      <dgm:spPr/>
    </dgm:pt>
    <dgm:pt modelId="{85097DFD-EA49-476C-8051-66947F504279}" type="pres">
      <dgm:prSet presAssocID="{82EDF2CC-6A48-4B71-B3B0-99F0539E4F44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kument"/>
        </a:ext>
      </dgm:extLst>
    </dgm:pt>
    <dgm:pt modelId="{3C19AAE7-647E-4B49-98A4-C2AA7DB281C5}" type="pres">
      <dgm:prSet presAssocID="{82EDF2CC-6A48-4B71-B3B0-99F0539E4F44}" presName="spaceRect" presStyleCnt="0"/>
      <dgm:spPr/>
    </dgm:pt>
    <dgm:pt modelId="{BE15240B-1B1B-466D-93C2-9B7FE9A272AA}" type="pres">
      <dgm:prSet presAssocID="{82EDF2CC-6A48-4B71-B3B0-99F0539E4F44}" presName="parTx" presStyleLbl="revTx" presStyleIdx="0" presStyleCnt="2">
        <dgm:presLayoutVars>
          <dgm:chMax val="0"/>
          <dgm:chPref val="0"/>
        </dgm:presLayoutVars>
      </dgm:prSet>
      <dgm:spPr/>
    </dgm:pt>
    <dgm:pt modelId="{244279BF-23CE-415E-BF46-8BCD9D0D900F}" type="pres">
      <dgm:prSet presAssocID="{9C4A542F-1F6F-48DB-940D-6A50CFA587E3}" presName="sibTrans" presStyleCnt="0"/>
      <dgm:spPr/>
    </dgm:pt>
    <dgm:pt modelId="{3F2359AC-CB42-4C40-AE9A-0ADE39E47EC8}" type="pres">
      <dgm:prSet presAssocID="{14EB8E7C-4235-40CD-BBE3-8F39E95F9594}" presName="compNode" presStyleCnt="0"/>
      <dgm:spPr/>
    </dgm:pt>
    <dgm:pt modelId="{1F2F5DEE-ECDA-4F61-9056-009A8DA0FC2F}" type="pres">
      <dgm:prSet presAssocID="{14EB8E7C-4235-40CD-BBE3-8F39E95F9594}" presName="bgRect" presStyleLbl="bgShp" presStyleIdx="1" presStyleCnt="2"/>
      <dgm:spPr/>
    </dgm:pt>
    <dgm:pt modelId="{349122A7-3179-4BB1-B532-A5E0A2553F8A}" type="pres">
      <dgm:prSet presAssocID="{14EB8E7C-4235-40CD-BBE3-8F39E95F9594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nacznik wyboru"/>
        </a:ext>
      </dgm:extLst>
    </dgm:pt>
    <dgm:pt modelId="{50490266-DCC7-405A-B14B-B19AC7812127}" type="pres">
      <dgm:prSet presAssocID="{14EB8E7C-4235-40CD-BBE3-8F39E95F9594}" presName="spaceRect" presStyleCnt="0"/>
      <dgm:spPr/>
    </dgm:pt>
    <dgm:pt modelId="{DB7E642A-C7C6-4548-A826-36872FCB3344}" type="pres">
      <dgm:prSet presAssocID="{14EB8E7C-4235-40CD-BBE3-8F39E95F9594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9FBFF4F-4B00-49CE-A3EC-1356A3FDAF9B}" srcId="{DBAF89F2-B232-498C-9316-E731AC6D494B}" destId="{14EB8E7C-4235-40CD-BBE3-8F39E95F9594}" srcOrd="1" destOrd="0" parTransId="{D5A7BF96-91DD-4B3B-8249-8FEC5A405BF1}" sibTransId="{B6A2C94B-A247-42D9-90E0-BF3B1755B81A}"/>
    <dgm:cxn modelId="{AB459B7E-BFBA-47C7-B3A6-9274493575A9}" type="presOf" srcId="{DBAF89F2-B232-498C-9316-E731AC6D494B}" destId="{29E23CC8-3585-41BD-B122-BD02D94E854C}" srcOrd="0" destOrd="0" presId="urn:microsoft.com/office/officeart/2018/2/layout/IconVerticalSolidList"/>
    <dgm:cxn modelId="{4DC1AFA2-0DF5-41FF-903B-2FBCF44D1B04}" type="presOf" srcId="{82EDF2CC-6A48-4B71-B3B0-99F0539E4F44}" destId="{BE15240B-1B1B-466D-93C2-9B7FE9A272AA}" srcOrd="0" destOrd="0" presId="urn:microsoft.com/office/officeart/2018/2/layout/IconVerticalSolidList"/>
    <dgm:cxn modelId="{18C36EB3-4B08-4448-986D-27328FCA6B4A}" type="presOf" srcId="{14EB8E7C-4235-40CD-BBE3-8F39E95F9594}" destId="{DB7E642A-C7C6-4548-A826-36872FCB3344}" srcOrd="0" destOrd="0" presId="urn:microsoft.com/office/officeart/2018/2/layout/IconVerticalSolidList"/>
    <dgm:cxn modelId="{CE3FFBE2-CEE6-42A8-8824-81F02D3E01AF}" srcId="{DBAF89F2-B232-498C-9316-E731AC6D494B}" destId="{82EDF2CC-6A48-4B71-B3B0-99F0539E4F44}" srcOrd="0" destOrd="0" parTransId="{1189ABD8-72F2-4E53-9825-B2353301997A}" sibTransId="{9C4A542F-1F6F-48DB-940D-6A50CFA587E3}"/>
    <dgm:cxn modelId="{A32E39E6-AC1A-454E-950C-1DA12CA75A6F}" type="presParOf" srcId="{29E23CC8-3585-41BD-B122-BD02D94E854C}" destId="{67D59388-29D3-4AFF-9318-FBFEDE45B555}" srcOrd="0" destOrd="0" presId="urn:microsoft.com/office/officeart/2018/2/layout/IconVerticalSolidList"/>
    <dgm:cxn modelId="{3AAD0DEB-C902-40FF-99B6-DF7DD7EC69EF}" type="presParOf" srcId="{67D59388-29D3-4AFF-9318-FBFEDE45B555}" destId="{B9B2B4FF-3EF3-4C79-A8CA-3C9E897FEECE}" srcOrd="0" destOrd="0" presId="urn:microsoft.com/office/officeart/2018/2/layout/IconVerticalSolidList"/>
    <dgm:cxn modelId="{19A3FF89-4017-4BAE-8D94-DA8AF764F42B}" type="presParOf" srcId="{67D59388-29D3-4AFF-9318-FBFEDE45B555}" destId="{85097DFD-EA49-476C-8051-66947F504279}" srcOrd="1" destOrd="0" presId="urn:microsoft.com/office/officeart/2018/2/layout/IconVerticalSolidList"/>
    <dgm:cxn modelId="{8E81DE1B-5A38-44CD-8270-55BF04EB4ACC}" type="presParOf" srcId="{67D59388-29D3-4AFF-9318-FBFEDE45B555}" destId="{3C19AAE7-647E-4B49-98A4-C2AA7DB281C5}" srcOrd="2" destOrd="0" presId="urn:microsoft.com/office/officeart/2018/2/layout/IconVerticalSolidList"/>
    <dgm:cxn modelId="{27B8C269-4CED-4952-89AC-E92806A00A2A}" type="presParOf" srcId="{67D59388-29D3-4AFF-9318-FBFEDE45B555}" destId="{BE15240B-1B1B-466D-93C2-9B7FE9A272AA}" srcOrd="3" destOrd="0" presId="urn:microsoft.com/office/officeart/2018/2/layout/IconVerticalSolidList"/>
    <dgm:cxn modelId="{BA50D836-3DF0-4DDB-B098-FA54A6776CE1}" type="presParOf" srcId="{29E23CC8-3585-41BD-B122-BD02D94E854C}" destId="{244279BF-23CE-415E-BF46-8BCD9D0D900F}" srcOrd="1" destOrd="0" presId="urn:microsoft.com/office/officeart/2018/2/layout/IconVerticalSolidList"/>
    <dgm:cxn modelId="{20431DA5-5704-4B83-94D9-8A9B28503DE4}" type="presParOf" srcId="{29E23CC8-3585-41BD-B122-BD02D94E854C}" destId="{3F2359AC-CB42-4C40-AE9A-0ADE39E47EC8}" srcOrd="2" destOrd="0" presId="urn:microsoft.com/office/officeart/2018/2/layout/IconVerticalSolidList"/>
    <dgm:cxn modelId="{83DF85EE-ABF4-49F1-AE58-8DB16DE7326A}" type="presParOf" srcId="{3F2359AC-CB42-4C40-AE9A-0ADE39E47EC8}" destId="{1F2F5DEE-ECDA-4F61-9056-009A8DA0FC2F}" srcOrd="0" destOrd="0" presId="urn:microsoft.com/office/officeart/2018/2/layout/IconVerticalSolidList"/>
    <dgm:cxn modelId="{D84BADD1-0685-412A-B722-C03F3B1C3F74}" type="presParOf" srcId="{3F2359AC-CB42-4C40-AE9A-0ADE39E47EC8}" destId="{349122A7-3179-4BB1-B532-A5E0A2553F8A}" srcOrd="1" destOrd="0" presId="urn:microsoft.com/office/officeart/2018/2/layout/IconVerticalSolidList"/>
    <dgm:cxn modelId="{FC214127-46EA-4DF8-81DA-163D22A12A1F}" type="presParOf" srcId="{3F2359AC-CB42-4C40-AE9A-0ADE39E47EC8}" destId="{50490266-DCC7-405A-B14B-B19AC7812127}" srcOrd="2" destOrd="0" presId="urn:microsoft.com/office/officeart/2018/2/layout/IconVerticalSolidList"/>
    <dgm:cxn modelId="{16282728-6FC1-4CD9-8F2E-0FA9D57AA8AD}" type="presParOf" srcId="{3F2359AC-CB42-4C40-AE9A-0ADE39E47EC8}" destId="{DB7E642A-C7C6-4548-A826-36872FCB334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743906-FEFC-4422-A044-C4814251DFBE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494EF00-F905-45A4-9E83-658E5F200158}">
      <dgm:prSet/>
      <dgm:spPr/>
      <dgm:t>
        <a:bodyPr/>
        <a:lstStyle/>
        <a:p>
          <a:r>
            <a:rPr lang="pl-PL" dirty="0"/>
            <a:t>W przypadku dokumentowania wydatków za pomocą faktury elektronicznej należy przedstawić wydruk (wizualizację) dokumentu księgowego, co jest równoważne kopii tradycyjnego dokumentu księgowego. </a:t>
          </a:r>
          <a:endParaRPr lang="en-US" dirty="0"/>
        </a:p>
      </dgm:t>
    </dgm:pt>
    <dgm:pt modelId="{78EDD6C9-7C58-4D11-ADA5-2C3DBEAF268E}" type="parTrans" cxnId="{7A619F22-32B3-46F1-B117-A89B318D52F2}">
      <dgm:prSet/>
      <dgm:spPr/>
      <dgm:t>
        <a:bodyPr/>
        <a:lstStyle/>
        <a:p>
          <a:endParaRPr lang="en-US"/>
        </a:p>
      </dgm:t>
    </dgm:pt>
    <dgm:pt modelId="{783B2315-1795-4065-A644-EE9C790BE4CC}" type="sibTrans" cxnId="{7A619F22-32B3-46F1-B117-A89B318D52F2}">
      <dgm:prSet/>
      <dgm:spPr/>
      <dgm:t>
        <a:bodyPr/>
        <a:lstStyle/>
        <a:p>
          <a:endParaRPr lang="en-US"/>
        </a:p>
      </dgm:t>
    </dgm:pt>
    <dgm:pt modelId="{FDFF1FA7-7F60-4D49-AE3F-BF49184D9DE4}">
      <dgm:prSet/>
      <dgm:spPr/>
      <dgm:t>
        <a:bodyPr/>
        <a:lstStyle/>
        <a:p>
          <a:r>
            <a:rPr lang="pl-PL"/>
            <a:t>Beneficjent dokonuje ww. opisu na wydruku (wizualizacji) faktury elektronicznej </a:t>
          </a:r>
          <a:endParaRPr lang="en-US"/>
        </a:p>
      </dgm:t>
    </dgm:pt>
    <dgm:pt modelId="{F77F56DD-9EA7-4252-9B81-FD161892C7CA}" type="parTrans" cxnId="{52DF4B14-5F5A-4DDE-9C9D-EA67BD28568B}">
      <dgm:prSet/>
      <dgm:spPr/>
      <dgm:t>
        <a:bodyPr/>
        <a:lstStyle/>
        <a:p>
          <a:endParaRPr lang="en-US"/>
        </a:p>
      </dgm:t>
    </dgm:pt>
    <dgm:pt modelId="{00BD5115-F4C8-4EB0-AD52-6F9B0BDA6D4E}" type="sibTrans" cxnId="{52DF4B14-5F5A-4DDE-9C9D-EA67BD28568B}">
      <dgm:prSet/>
      <dgm:spPr/>
      <dgm:t>
        <a:bodyPr/>
        <a:lstStyle/>
        <a:p>
          <a:endParaRPr lang="en-US"/>
        </a:p>
      </dgm:t>
    </dgm:pt>
    <dgm:pt modelId="{EEBA0928-F688-48B5-9030-0AD2B077FF0E}">
      <dgm:prSet/>
      <dgm:spPr/>
      <dgm:t>
        <a:bodyPr/>
        <a:lstStyle/>
        <a:p>
          <a:r>
            <a:rPr lang="pl-PL" b="0" i="0" baseline="0"/>
            <a:t>Dodatkowo na oryginale dokumentu lub w formie załącznika należy przedstawić opis potwierdzający związek danego wydatku z realizowanym projektem .</a:t>
          </a:r>
          <a:endParaRPr lang="en-US"/>
        </a:p>
      </dgm:t>
    </dgm:pt>
    <dgm:pt modelId="{591AA980-8B81-4914-A652-F165282B27AF}" type="parTrans" cxnId="{CF15FDCB-B9AC-40E8-BE03-993C7E8606E1}">
      <dgm:prSet/>
      <dgm:spPr/>
      <dgm:t>
        <a:bodyPr/>
        <a:lstStyle/>
        <a:p>
          <a:endParaRPr lang="en-US"/>
        </a:p>
      </dgm:t>
    </dgm:pt>
    <dgm:pt modelId="{2843DB5F-F5D3-4411-A47F-9EE0E29A6771}" type="sibTrans" cxnId="{CF15FDCB-B9AC-40E8-BE03-993C7E8606E1}">
      <dgm:prSet/>
      <dgm:spPr/>
      <dgm:t>
        <a:bodyPr/>
        <a:lstStyle/>
        <a:p>
          <a:endParaRPr lang="en-US"/>
        </a:p>
      </dgm:t>
    </dgm:pt>
    <dgm:pt modelId="{35853671-B57A-4C1E-A992-CABC6F5DD307}" type="pres">
      <dgm:prSet presAssocID="{69743906-FEFC-4422-A044-C4814251DFBE}" presName="root" presStyleCnt="0">
        <dgm:presLayoutVars>
          <dgm:dir/>
          <dgm:resizeHandles val="exact"/>
        </dgm:presLayoutVars>
      </dgm:prSet>
      <dgm:spPr/>
    </dgm:pt>
    <dgm:pt modelId="{AA0DC6F0-0106-4472-87F7-5848E8457664}" type="pres">
      <dgm:prSet presAssocID="{5494EF00-F905-45A4-9E83-658E5F200158}" presName="compNode" presStyleCnt="0"/>
      <dgm:spPr/>
    </dgm:pt>
    <dgm:pt modelId="{DE594A46-9402-40F4-A411-DBF9FBE6A3FD}" type="pres">
      <dgm:prSet presAssocID="{5494EF00-F905-45A4-9E83-658E5F200158}" presName="bgRect" presStyleLbl="bgShp" presStyleIdx="0" presStyleCnt="3"/>
      <dgm:spPr/>
    </dgm:pt>
    <dgm:pt modelId="{E243C207-1997-4CF2-BD89-AD479D7D3280}" type="pres">
      <dgm:prSet presAssocID="{5494EF00-F905-45A4-9E83-658E5F20015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kument"/>
        </a:ext>
      </dgm:extLst>
    </dgm:pt>
    <dgm:pt modelId="{AD043100-585B-48E0-9366-BC35109A274D}" type="pres">
      <dgm:prSet presAssocID="{5494EF00-F905-45A4-9E83-658E5F200158}" presName="spaceRect" presStyleCnt="0"/>
      <dgm:spPr/>
    </dgm:pt>
    <dgm:pt modelId="{3B089AE6-74EA-481D-8DE0-10BB4DEC9410}" type="pres">
      <dgm:prSet presAssocID="{5494EF00-F905-45A4-9E83-658E5F200158}" presName="parTx" presStyleLbl="revTx" presStyleIdx="0" presStyleCnt="3">
        <dgm:presLayoutVars>
          <dgm:chMax val="0"/>
          <dgm:chPref val="0"/>
        </dgm:presLayoutVars>
      </dgm:prSet>
      <dgm:spPr/>
    </dgm:pt>
    <dgm:pt modelId="{40E9DC61-290B-4A35-90B4-63F3CEF9D651}" type="pres">
      <dgm:prSet presAssocID="{783B2315-1795-4065-A644-EE9C790BE4CC}" presName="sibTrans" presStyleCnt="0"/>
      <dgm:spPr/>
    </dgm:pt>
    <dgm:pt modelId="{16F24014-ADFC-4161-8876-918E3C8AD153}" type="pres">
      <dgm:prSet presAssocID="{FDFF1FA7-7F60-4D49-AE3F-BF49184D9DE4}" presName="compNode" presStyleCnt="0"/>
      <dgm:spPr/>
    </dgm:pt>
    <dgm:pt modelId="{731EC8D5-F940-4C85-B197-C7AFDEE34CEA}" type="pres">
      <dgm:prSet presAssocID="{FDFF1FA7-7F60-4D49-AE3F-BF49184D9DE4}" presName="bgRect" presStyleLbl="bgShp" presStyleIdx="1" presStyleCnt="3"/>
      <dgm:spPr/>
    </dgm:pt>
    <dgm:pt modelId="{2A794165-BD75-4671-8B24-8D4ECFBFDF08}" type="pres">
      <dgm:prSet presAssocID="{FDFF1FA7-7F60-4D49-AE3F-BF49184D9DE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aks"/>
        </a:ext>
      </dgm:extLst>
    </dgm:pt>
    <dgm:pt modelId="{2C2CF2CB-ED79-44B8-80B4-B01F011D461D}" type="pres">
      <dgm:prSet presAssocID="{FDFF1FA7-7F60-4D49-AE3F-BF49184D9DE4}" presName="spaceRect" presStyleCnt="0"/>
      <dgm:spPr/>
    </dgm:pt>
    <dgm:pt modelId="{235AB45E-DF49-48D9-8741-8CEBA6F329D5}" type="pres">
      <dgm:prSet presAssocID="{FDFF1FA7-7F60-4D49-AE3F-BF49184D9DE4}" presName="parTx" presStyleLbl="revTx" presStyleIdx="1" presStyleCnt="3">
        <dgm:presLayoutVars>
          <dgm:chMax val="0"/>
          <dgm:chPref val="0"/>
        </dgm:presLayoutVars>
      </dgm:prSet>
      <dgm:spPr/>
    </dgm:pt>
    <dgm:pt modelId="{E80F4F3B-418B-4E2D-92E5-82BB28EEF620}" type="pres">
      <dgm:prSet presAssocID="{00BD5115-F4C8-4EB0-AD52-6F9B0BDA6D4E}" presName="sibTrans" presStyleCnt="0"/>
      <dgm:spPr/>
    </dgm:pt>
    <dgm:pt modelId="{B1DE2B7F-C352-4E46-8E5C-4E4C48E91393}" type="pres">
      <dgm:prSet presAssocID="{EEBA0928-F688-48B5-9030-0AD2B077FF0E}" presName="compNode" presStyleCnt="0"/>
      <dgm:spPr/>
    </dgm:pt>
    <dgm:pt modelId="{D13C34F7-FB4F-4735-9EEC-B78406FB21C8}" type="pres">
      <dgm:prSet presAssocID="{EEBA0928-F688-48B5-9030-0AD2B077FF0E}" presName="bgRect" presStyleLbl="bgShp" presStyleIdx="2" presStyleCnt="3"/>
      <dgm:spPr/>
    </dgm:pt>
    <dgm:pt modelId="{9C177DF3-4A65-49BB-BDE7-3CE738AD3BCE}" type="pres">
      <dgm:prSet presAssocID="{EEBA0928-F688-48B5-9030-0AD2B077FF0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dzysłów"/>
        </a:ext>
      </dgm:extLst>
    </dgm:pt>
    <dgm:pt modelId="{CE75A1F5-3BE4-4B45-9E86-E9339390754E}" type="pres">
      <dgm:prSet presAssocID="{EEBA0928-F688-48B5-9030-0AD2B077FF0E}" presName="spaceRect" presStyleCnt="0"/>
      <dgm:spPr/>
    </dgm:pt>
    <dgm:pt modelId="{B193311C-216E-4D4C-9C28-8A5BF42C5CB7}" type="pres">
      <dgm:prSet presAssocID="{EEBA0928-F688-48B5-9030-0AD2B077FF0E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52DF4B14-5F5A-4DDE-9C9D-EA67BD28568B}" srcId="{69743906-FEFC-4422-A044-C4814251DFBE}" destId="{FDFF1FA7-7F60-4D49-AE3F-BF49184D9DE4}" srcOrd="1" destOrd="0" parTransId="{F77F56DD-9EA7-4252-9B81-FD161892C7CA}" sibTransId="{00BD5115-F4C8-4EB0-AD52-6F9B0BDA6D4E}"/>
    <dgm:cxn modelId="{7A619F22-32B3-46F1-B117-A89B318D52F2}" srcId="{69743906-FEFC-4422-A044-C4814251DFBE}" destId="{5494EF00-F905-45A4-9E83-658E5F200158}" srcOrd="0" destOrd="0" parTransId="{78EDD6C9-7C58-4D11-ADA5-2C3DBEAF268E}" sibTransId="{783B2315-1795-4065-A644-EE9C790BE4CC}"/>
    <dgm:cxn modelId="{CF15FDCB-B9AC-40E8-BE03-993C7E8606E1}" srcId="{69743906-FEFC-4422-A044-C4814251DFBE}" destId="{EEBA0928-F688-48B5-9030-0AD2B077FF0E}" srcOrd="2" destOrd="0" parTransId="{591AA980-8B81-4914-A652-F165282B27AF}" sibTransId="{2843DB5F-F5D3-4411-A47F-9EE0E29A6771}"/>
    <dgm:cxn modelId="{7442F0D4-C6BB-4065-A35D-3F158D44D9BE}" type="presOf" srcId="{5494EF00-F905-45A4-9E83-658E5F200158}" destId="{3B089AE6-74EA-481D-8DE0-10BB4DEC9410}" srcOrd="0" destOrd="0" presId="urn:microsoft.com/office/officeart/2018/2/layout/IconVerticalSolidList"/>
    <dgm:cxn modelId="{F1189CDA-646F-4510-A475-B15D7D3E9B46}" type="presOf" srcId="{69743906-FEFC-4422-A044-C4814251DFBE}" destId="{35853671-B57A-4C1E-A992-CABC6F5DD307}" srcOrd="0" destOrd="0" presId="urn:microsoft.com/office/officeart/2018/2/layout/IconVerticalSolidList"/>
    <dgm:cxn modelId="{D0F6B2E0-FDF7-4548-9D57-59227DA82D02}" type="presOf" srcId="{FDFF1FA7-7F60-4D49-AE3F-BF49184D9DE4}" destId="{235AB45E-DF49-48D9-8741-8CEBA6F329D5}" srcOrd="0" destOrd="0" presId="urn:microsoft.com/office/officeart/2018/2/layout/IconVerticalSolidList"/>
    <dgm:cxn modelId="{C29E43F6-5E86-470B-8BBC-667EBD639016}" type="presOf" srcId="{EEBA0928-F688-48B5-9030-0AD2B077FF0E}" destId="{B193311C-216E-4D4C-9C28-8A5BF42C5CB7}" srcOrd="0" destOrd="0" presId="urn:microsoft.com/office/officeart/2018/2/layout/IconVerticalSolidList"/>
    <dgm:cxn modelId="{FDFE8EE3-D25E-4FAD-939C-7AF99B98DD90}" type="presParOf" srcId="{35853671-B57A-4C1E-A992-CABC6F5DD307}" destId="{AA0DC6F0-0106-4472-87F7-5848E8457664}" srcOrd="0" destOrd="0" presId="urn:microsoft.com/office/officeart/2018/2/layout/IconVerticalSolidList"/>
    <dgm:cxn modelId="{D8058877-ADFD-4FB3-8C40-6561EDB9483D}" type="presParOf" srcId="{AA0DC6F0-0106-4472-87F7-5848E8457664}" destId="{DE594A46-9402-40F4-A411-DBF9FBE6A3FD}" srcOrd="0" destOrd="0" presId="urn:microsoft.com/office/officeart/2018/2/layout/IconVerticalSolidList"/>
    <dgm:cxn modelId="{7BDA16C1-ADCB-4EC5-A490-48F1F2C49643}" type="presParOf" srcId="{AA0DC6F0-0106-4472-87F7-5848E8457664}" destId="{E243C207-1997-4CF2-BD89-AD479D7D3280}" srcOrd="1" destOrd="0" presId="urn:microsoft.com/office/officeart/2018/2/layout/IconVerticalSolidList"/>
    <dgm:cxn modelId="{AC40F186-6290-4CBD-85F8-D33D075AE421}" type="presParOf" srcId="{AA0DC6F0-0106-4472-87F7-5848E8457664}" destId="{AD043100-585B-48E0-9366-BC35109A274D}" srcOrd="2" destOrd="0" presId="urn:microsoft.com/office/officeart/2018/2/layout/IconVerticalSolidList"/>
    <dgm:cxn modelId="{7373FBAB-125A-4BE3-9CAF-D249EDA9BE65}" type="presParOf" srcId="{AA0DC6F0-0106-4472-87F7-5848E8457664}" destId="{3B089AE6-74EA-481D-8DE0-10BB4DEC9410}" srcOrd="3" destOrd="0" presId="urn:microsoft.com/office/officeart/2018/2/layout/IconVerticalSolidList"/>
    <dgm:cxn modelId="{AB63FC56-40CE-4A0B-8433-47F1B4F0D547}" type="presParOf" srcId="{35853671-B57A-4C1E-A992-CABC6F5DD307}" destId="{40E9DC61-290B-4A35-90B4-63F3CEF9D651}" srcOrd="1" destOrd="0" presId="urn:microsoft.com/office/officeart/2018/2/layout/IconVerticalSolidList"/>
    <dgm:cxn modelId="{19A27CB6-35C9-4FC7-A234-6904CA1E243A}" type="presParOf" srcId="{35853671-B57A-4C1E-A992-CABC6F5DD307}" destId="{16F24014-ADFC-4161-8876-918E3C8AD153}" srcOrd="2" destOrd="0" presId="urn:microsoft.com/office/officeart/2018/2/layout/IconVerticalSolidList"/>
    <dgm:cxn modelId="{3FBA0B75-64A3-453E-BF59-FADF8D728C76}" type="presParOf" srcId="{16F24014-ADFC-4161-8876-918E3C8AD153}" destId="{731EC8D5-F940-4C85-B197-C7AFDEE34CEA}" srcOrd="0" destOrd="0" presId="urn:microsoft.com/office/officeart/2018/2/layout/IconVerticalSolidList"/>
    <dgm:cxn modelId="{84282B73-FA59-4417-BBA8-8A3C2575005A}" type="presParOf" srcId="{16F24014-ADFC-4161-8876-918E3C8AD153}" destId="{2A794165-BD75-4671-8B24-8D4ECFBFDF08}" srcOrd="1" destOrd="0" presId="urn:microsoft.com/office/officeart/2018/2/layout/IconVerticalSolidList"/>
    <dgm:cxn modelId="{891CCE91-D559-4D65-A2A7-5B807E6ADE67}" type="presParOf" srcId="{16F24014-ADFC-4161-8876-918E3C8AD153}" destId="{2C2CF2CB-ED79-44B8-80B4-B01F011D461D}" srcOrd="2" destOrd="0" presId="urn:microsoft.com/office/officeart/2018/2/layout/IconVerticalSolidList"/>
    <dgm:cxn modelId="{83B50C6B-F53A-4A89-9244-941694077192}" type="presParOf" srcId="{16F24014-ADFC-4161-8876-918E3C8AD153}" destId="{235AB45E-DF49-48D9-8741-8CEBA6F329D5}" srcOrd="3" destOrd="0" presId="urn:microsoft.com/office/officeart/2018/2/layout/IconVerticalSolidList"/>
    <dgm:cxn modelId="{3CF66934-E096-470A-A39E-906B2329DCD9}" type="presParOf" srcId="{35853671-B57A-4C1E-A992-CABC6F5DD307}" destId="{E80F4F3B-418B-4E2D-92E5-82BB28EEF620}" srcOrd="3" destOrd="0" presId="urn:microsoft.com/office/officeart/2018/2/layout/IconVerticalSolidList"/>
    <dgm:cxn modelId="{AA2DC587-4376-420B-A95C-664548A916E0}" type="presParOf" srcId="{35853671-B57A-4C1E-A992-CABC6F5DD307}" destId="{B1DE2B7F-C352-4E46-8E5C-4E4C48E91393}" srcOrd="4" destOrd="0" presId="urn:microsoft.com/office/officeart/2018/2/layout/IconVerticalSolidList"/>
    <dgm:cxn modelId="{E60AE8CB-6ADB-40C8-84A2-063ED5D9FA50}" type="presParOf" srcId="{B1DE2B7F-C352-4E46-8E5C-4E4C48E91393}" destId="{D13C34F7-FB4F-4735-9EEC-B78406FB21C8}" srcOrd="0" destOrd="0" presId="urn:microsoft.com/office/officeart/2018/2/layout/IconVerticalSolidList"/>
    <dgm:cxn modelId="{C7DCEF6E-9AB1-4A70-8813-0D14F11388C0}" type="presParOf" srcId="{B1DE2B7F-C352-4E46-8E5C-4E4C48E91393}" destId="{9C177DF3-4A65-49BB-BDE7-3CE738AD3BCE}" srcOrd="1" destOrd="0" presId="urn:microsoft.com/office/officeart/2018/2/layout/IconVerticalSolidList"/>
    <dgm:cxn modelId="{E96FE958-B187-464E-BDEC-66255BC2CB41}" type="presParOf" srcId="{B1DE2B7F-C352-4E46-8E5C-4E4C48E91393}" destId="{CE75A1F5-3BE4-4B45-9E86-E9339390754E}" srcOrd="2" destOrd="0" presId="urn:microsoft.com/office/officeart/2018/2/layout/IconVerticalSolidList"/>
    <dgm:cxn modelId="{D014B93E-88AC-4421-A61E-1966A9558CB8}" type="presParOf" srcId="{B1DE2B7F-C352-4E46-8E5C-4E4C48E91393}" destId="{B193311C-216E-4D4C-9C28-8A5BF42C5CB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989B37-61FF-44DB-A77F-22409D2A74F6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D3A5A91A-EDE6-4DF4-8A56-C0A93A11F758}">
      <dgm:prSet/>
      <dgm:spPr/>
      <dgm:t>
        <a:bodyPr/>
        <a:lstStyle/>
        <a:p>
          <a:r>
            <a:rPr lang="pl-PL" b="0" i="0" baseline="0" dirty="0"/>
            <a:t>Jeżeli akceptacja faktury oraz jej opisu następuje w systemie elektronicznym łącznie, wówczas nie jest wymagany opis faktury na wydruku (wizualizacji). </a:t>
          </a:r>
          <a:endParaRPr lang="en-US" dirty="0"/>
        </a:p>
      </dgm:t>
    </dgm:pt>
    <dgm:pt modelId="{46FB7F6E-E813-4BAD-9B21-68FB6F7D48DE}" type="parTrans" cxnId="{8A19C507-AEEF-43C2-9875-8056C40DE723}">
      <dgm:prSet/>
      <dgm:spPr/>
      <dgm:t>
        <a:bodyPr/>
        <a:lstStyle/>
        <a:p>
          <a:endParaRPr lang="en-US"/>
        </a:p>
      </dgm:t>
    </dgm:pt>
    <dgm:pt modelId="{0C4E4EFE-EF7A-4530-B10C-5DD347771FBC}" type="sibTrans" cxnId="{8A19C507-AEEF-43C2-9875-8056C40DE723}">
      <dgm:prSet/>
      <dgm:spPr/>
      <dgm:t>
        <a:bodyPr/>
        <a:lstStyle/>
        <a:p>
          <a:endParaRPr lang="en-US"/>
        </a:p>
      </dgm:t>
    </dgm:pt>
    <dgm:pt modelId="{C5935FB1-EAF2-4DA6-8735-F1F0FA12A506}">
      <dgm:prSet/>
      <dgm:spPr/>
      <dgm:t>
        <a:bodyPr/>
        <a:lstStyle/>
        <a:p>
          <a:r>
            <a:rPr lang="pl-PL" b="0" i="0" baseline="0" dirty="0"/>
            <a:t>Dopuszczalna jest również możliwość opisu dokumentu w formie elektronicznej z zachowaniem zasad obowiązujących dla dokumentu w formie papierowej, przy czym w tej sytuacji dokument musi być opatrzony stosownymi kwalifikowanymi podpisami elektronicznymi. </a:t>
          </a:r>
          <a:endParaRPr lang="en-US" dirty="0"/>
        </a:p>
      </dgm:t>
    </dgm:pt>
    <dgm:pt modelId="{7B0F0569-FF7B-4C74-8349-5DFDFC842507}" type="parTrans" cxnId="{F172AF23-034F-440B-8691-8F110686DD0F}">
      <dgm:prSet/>
      <dgm:spPr/>
      <dgm:t>
        <a:bodyPr/>
        <a:lstStyle/>
        <a:p>
          <a:endParaRPr lang="en-US"/>
        </a:p>
      </dgm:t>
    </dgm:pt>
    <dgm:pt modelId="{FCFC9E27-EBB6-435F-97F2-9BABDF76724F}" type="sibTrans" cxnId="{F172AF23-034F-440B-8691-8F110686DD0F}">
      <dgm:prSet/>
      <dgm:spPr/>
      <dgm:t>
        <a:bodyPr/>
        <a:lstStyle/>
        <a:p>
          <a:endParaRPr lang="en-US"/>
        </a:p>
      </dgm:t>
    </dgm:pt>
    <dgm:pt modelId="{51F24100-6F3C-47BA-83DA-3F56B73154D1}" type="pres">
      <dgm:prSet presAssocID="{2A989B37-61FF-44DB-A77F-22409D2A74F6}" presName="root" presStyleCnt="0">
        <dgm:presLayoutVars>
          <dgm:dir/>
          <dgm:resizeHandles val="exact"/>
        </dgm:presLayoutVars>
      </dgm:prSet>
      <dgm:spPr/>
    </dgm:pt>
    <dgm:pt modelId="{A0DFFAAE-55F1-4C48-B002-7E27FD571B90}" type="pres">
      <dgm:prSet presAssocID="{D3A5A91A-EDE6-4DF4-8A56-C0A93A11F758}" presName="compNode" presStyleCnt="0"/>
      <dgm:spPr/>
    </dgm:pt>
    <dgm:pt modelId="{11951010-AC69-42C0-AB07-951B38267094}" type="pres">
      <dgm:prSet presAssocID="{D3A5A91A-EDE6-4DF4-8A56-C0A93A11F758}" presName="bgRect" presStyleLbl="bgShp" presStyleIdx="0" presStyleCnt="2" custScaleY="216192"/>
      <dgm:spPr/>
    </dgm:pt>
    <dgm:pt modelId="{C76F2756-EAB6-4B15-8DF1-7EEDE832F9B6}" type="pres">
      <dgm:prSet presAssocID="{D3A5A91A-EDE6-4DF4-8A56-C0A93A11F758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dzysłów"/>
        </a:ext>
      </dgm:extLst>
    </dgm:pt>
    <dgm:pt modelId="{A46865C6-66D3-44C6-B1F4-93AFE9F5683C}" type="pres">
      <dgm:prSet presAssocID="{D3A5A91A-EDE6-4DF4-8A56-C0A93A11F758}" presName="spaceRect" presStyleCnt="0"/>
      <dgm:spPr/>
    </dgm:pt>
    <dgm:pt modelId="{9C3EE47F-B034-4B6D-B4D6-C66543EE48FC}" type="pres">
      <dgm:prSet presAssocID="{D3A5A91A-EDE6-4DF4-8A56-C0A93A11F758}" presName="parTx" presStyleLbl="revTx" presStyleIdx="0" presStyleCnt="2" custScaleY="281208">
        <dgm:presLayoutVars>
          <dgm:chMax val="0"/>
          <dgm:chPref val="0"/>
        </dgm:presLayoutVars>
      </dgm:prSet>
      <dgm:spPr/>
    </dgm:pt>
    <dgm:pt modelId="{602DB785-403E-4DA9-B51D-9CB8D0A0A0B2}" type="pres">
      <dgm:prSet presAssocID="{0C4E4EFE-EF7A-4530-B10C-5DD347771FBC}" presName="sibTrans" presStyleCnt="0"/>
      <dgm:spPr/>
    </dgm:pt>
    <dgm:pt modelId="{52D3FE49-3242-471B-B65D-A876EC17C692}" type="pres">
      <dgm:prSet presAssocID="{C5935FB1-EAF2-4DA6-8735-F1F0FA12A506}" presName="compNode" presStyleCnt="0"/>
      <dgm:spPr/>
    </dgm:pt>
    <dgm:pt modelId="{6B577C11-CA43-4948-8B5A-DAF02469D60A}" type="pres">
      <dgm:prSet presAssocID="{C5935FB1-EAF2-4DA6-8735-F1F0FA12A506}" presName="bgRect" presStyleLbl="bgShp" presStyleIdx="1" presStyleCnt="2" custScaleY="263520"/>
      <dgm:spPr/>
    </dgm:pt>
    <dgm:pt modelId="{0AE2C96B-1378-474F-8DA3-FB5433842A46}" type="pres">
      <dgm:prSet presAssocID="{C5935FB1-EAF2-4DA6-8735-F1F0FA12A506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nacznik wyboru"/>
        </a:ext>
      </dgm:extLst>
    </dgm:pt>
    <dgm:pt modelId="{B5F440C1-1E9E-4296-96A4-B005CCC66164}" type="pres">
      <dgm:prSet presAssocID="{C5935FB1-EAF2-4DA6-8735-F1F0FA12A506}" presName="spaceRect" presStyleCnt="0"/>
      <dgm:spPr/>
    </dgm:pt>
    <dgm:pt modelId="{4C7C0D1A-4383-47FF-8D8E-D0D2E3F5CCF3}" type="pres">
      <dgm:prSet presAssocID="{C5935FB1-EAF2-4DA6-8735-F1F0FA12A506}" presName="parTx" presStyleLbl="revTx" presStyleIdx="1" presStyleCnt="2" custScaleY="172993">
        <dgm:presLayoutVars>
          <dgm:chMax val="0"/>
          <dgm:chPref val="0"/>
        </dgm:presLayoutVars>
      </dgm:prSet>
      <dgm:spPr/>
    </dgm:pt>
  </dgm:ptLst>
  <dgm:cxnLst>
    <dgm:cxn modelId="{8A19C507-AEEF-43C2-9875-8056C40DE723}" srcId="{2A989B37-61FF-44DB-A77F-22409D2A74F6}" destId="{D3A5A91A-EDE6-4DF4-8A56-C0A93A11F758}" srcOrd="0" destOrd="0" parTransId="{46FB7F6E-E813-4BAD-9B21-68FB6F7D48DE}" sibTransId="{0C4E4EFE-EF7A-4530-B10C-5DD347771FBC}"/>
    <dgm:cxn modelId="{F172AF23-034F-440B-8691-8F110686DD0F}" srcId="{2A989B37-61FF-44DB-A77F-22409D2A74F6}" destId="{C5935FB1-EAF2-4DA6-8735-F1F0FA12A506}" srcOrd="1" destOrd="0" parTransId="{7B0F0569-FF7B-4C74-8349-5DFDFC842507}" sibTransId="{FCFC9E27-EBB6-435F-97F2-9BABDF76724F}"/>
    <dgm:cxn modelId="{BD219884-C4EA-475D-B2F7-E44A251D7F96}" type="presOf" srcId="{D3A5A91A-EDE6-4DF4-8A56-C0A93A11F758}" destId="{9C3EE47F-B034-4B6D-B4D6-C66543EE48FC}" srcOrd="0" destOrd="0" presId="urn:microsoft.com/office/officeart/2018/2/layout/IconVerticalSolidList"/>
    <dgm:cxn modelId="{BF8D1BAC-155C-41F9-98F5-BB8126777576}" type="presOf" srcId="{2A989B37-61FF-44DB-A77F-22409D2A74F6}" destId="{51F24100-6F3C-47BA-83DA-3F56B73154D1}" srcOrd="0" destOrd="0" presId="urn:microsoft.com/office/officeart/2018/2/layout/IconVerticalSolidList"/>
    <dgm:cxn modelId="{CDD006C5-3090-49E1-ABF3-AF63C8A10074}" type="presOf" srcId="{C5935FB1-EAF2-4DA6-8735-F1F0FA12A506}" destId="{4C7C0D1A-4383-47FF-8D8E-D0D2E3F5CCF3}" srcOrd="0" destOrd="0" presId="urn:microsoft.com/office/officeart/2018/2/layout/IconVerticalSolidList"/>
    <dgm:cxn modelId="{B5A6F652-05D0-47CE-8638-EF980AA39E89}" type="presParOf" srcId="{51F24100-6F3C-47BA-83DA-3F56B73154D1}" destId="{A0DFFAAE-55F1-4C48-B002-7E27FD571B90}" srcOrd="0" destOrd="0" presId="urn:microsoft.com/office/officeart/2018/2/layout/IconVerticalSolidList"/>
    <dgm:cxn modelId="{10727FA5-3718-4621-A22C-29E7B58A80DC}" type="presParOf" srcId="{A0DFFAAE-55F1-4C48-B002-7E27FD571B90}" destId="{11951010-AC69-42C0-AB07-951B38267094}" srcOrd="0" destOrd="0" presId="urn:microsoft.com/office/officeart/2018/2/layout/IconVerticalSolidList"/>
    <dgm:cxn modelId="{F9E1F0B3-9185-4E08-9EAE-C01F416E46F1}" type="presParOf" srcId="{A0DFFAAE-55F1-4C48-B002-7E27FD571B90}" destId="{C76F2756-EAB6-4B15-8DF1-7EEDE832F9B6}" srcOrd="1" destOrd="0" presId="urn:microsoft.com/office/officeart/2018/2/layout/IconVerticalSolidList"/>
    <dgm:cxn modelId="{FEB5802B-EA04-4B89-B7B5-00E5C6D78686}" type="presParOf" srcId="{A0DFFAAE-55F1-4C48-B002-7E27FD571B90}" destId="{A46865C6-66D3-44C6-B1F4-93AFE9F5683C}" srcOrd="2" destOrd="0" presId="urn:microsoft.com/office/officeart/2018/2/layout/IconVerticalSolidList"/>
    <dgm:cxn modelId="{05933CF9-9361-4BD6-8327-F3F7992B4242}" type="presParOf" srcId="{A0DFFAAE-55F1-4C48-B002-7E27FD571B90}" destId="{9C3EE47F-B034-4B6D-B4D6-C66543EE48FC}" srcOrd="3" destOrd="0" presId="urn:microsoft.com/office/officeart/2018/2/layout/IconVerticalSolidList"/>
    <dgm:cxn modelId="{F75F497F-5173-45C1-BDBC-E90ECA5FD9C6}" type="presParOf" srcId="{51F24100-6F3C-47BA-83DA-3F56B73154D1}" destId="{602DB785-403E-4DA9-B51D-9CB8D0A0A0B2}" srcOrd="1" destOrd="0" presId="urn:microsoft.com/office/officeart/2018/2/layout/IconVerticalSolidList"/>
    <dgm:cxn modelId="{6B4BBBEA-9315-4E9A-A1C0-279C673198D9}" type="presParOf" srcId="{51F24100-6F3C-47BA-83DA-3F56B73154D1}" destId="{52D3FE49-3242-471B-B65D-A876EC17C692}" srcOrd="2" destOrd="0" presId="urn:microsoft.com/office/officeart/2018/2/layout/IconVerticalSolidList"/>
    <dgm:cxn modelId="{9BB7BAE0-393C-4AFC-A886-1E23C6CA9C24}" type="presParOf" srcId="{52D3FE49-3242-471B-B65D-A876EC17C692}" destId="{6B577C11-CA43-4948-8B5A-DAF02469D60A}" srcOrd="0" destOrd="0" presId="urn:microsoft.com/office/officeart/2018/2/layout/IconVerticalSolidList"/>
    <dgm:cxn modelId="{B6ED87E6-C7C5-48A3-91B6-8BD214D99E7B}" type="presParOf" srcId="{52D3FE49-3242-471B-B65D-A876EC17C692}" destId="{0AE2C96B-1378-474F-8DA3-FB5433842A46}" srcOrd="1" destOrd="0" presId="urn:microsoft.com/office/officeart/2018/2/layout/IconVerticalSolidList"/>
    <dgm:cxn modelId="{CBD6DAD9-1573-4AC0-BE10-3740A0910BDF}" type="presParOf" srcId="{52D3FE49-3242-471B-B65D-A876EC17C692}" destId="{B5F440C1-1E9E-4296-96A4-B005CCC66164}" srcOrd="2" destOrd="0" presId="urn:microsoft.com/office/officeart/2018/2/layout/IconVerticalSolidList"/>
    <dgm:cxn modelId="{C39E1F8F-28F5-4EA5-8D48-42F796AFA97F}" type="presParOf" srcId="{52D3FE49-3242-471B-B65D-A876EC17C692}" destId="{4C7C0D1A-4383-47FF-8D8E-D0D2E3F5CCF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77576D4-A845-4534-97C8-C958CD68B283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A578D41B-690D-4936-AD75-ADC205D15302}">
      <dgm:prSet/>
      <dgm:spPr/>
      <dgm:t>
        <a:bodyPr/>
        <a:lstStyle/>
        <a:p>
          <a:r>
            <a:rPr lang="pl-PL" b="0" i="0" u="none" baseline="0" dirty="0"/>
            <a:t>noclegi (maksymalnie do 300 zł za miejsce noclegowe za osobę) </a:t>
          </a:r>
          <a:endParaRPr lang="en-US" u="none" dirty="0"/>
        </a:p>
      </dgm:t>
    </dgm:pt>
    <dgm:pt modelId="{056D1E63-ADF9-4313-949A-7D55155D93F1}" type="parTrans" cxnId="{06906BF0-5569-4420-92C1-03BC0F43DBD9}">
      <dgm:prSet/>
      <dgm:spPr/>
      <dgm:t>
        <a:bodyPr/>
        <a:lstStyle/>
        <a:p>
          <a:endParaRPr lang="en-US"/>
        </a:p>
      </dgm:t>
    </dgm:pt>
    <dgm:pt modelId="{17DDD162-FF8D-459D-8C55-E094EE98B542}" type="sibTrans" cxnId="{06906BF0-5569-4420-92C1-03BC0F43DBD9}">
      <dgm:prSet/>
      <dgm:spPr/>
      <dgm:t>
        <a:bodyPr/>
        <a:lstStyle/>
        <a:p>
          <a:endParaRPr lang="en-US"/>
        </a:p>
      </dgm:t>
    </dgm:pt>
    <dgm:pt modelId="{AF62123B-BBD8-4196-9C59-B8EA9593D237}">
      <dgm:prSet/>
      <dgm:spPr/>
      <dgm:t>
        <a:bodyPr/>
        <a:lstStyle/>
        <a:p>
          <a:r>
            <a:rPr lang="pl-PL" b="0" i="0" u="none" baseline="0" dirty="0"/>
            <a:t>pokrycie kosztów wysyłki certyfikatów i materiałów w przypadku papierowych ich wersji. </a:t>
          </a:r>
          <a:endParaRPr lang="en-US" u="none" dirty="0"/>
        </a:p>
      </dgm:t>
    </dgm:pt>
    <dgm:pt modelId="{045FF0CA-08BA-4732-A3BA-18D652F00038}" type="parTrans" cxnId="{32DB2A6D-BCA0-4C90-899F-5DB77B1BAA11}">
      <dgm:prSet/>
      <dgm:spPr/>
      <dgm:t>
        <a:bodyPr/>
        <a:lstStyle/>
        <a:p>
          <a:endParaRPr lang="en-US"/>
        </a:p>
      </dgm:t>
    </dgm:pt>
    <dgm:pt modelId="{7F1CABB4-E357-427C-B6AC-1AD66AE29CE3}" type="sibTrans" cxnId="{32DB2A6D-BCA0-4C90-899F-5DB77B1BAA11}">
      <dgm:prSet/>
      <dgm:spPr/>
      <dgm:t>
        <a:bodyPr/>
        <a:lstStyle/>
        <a:p>
          <a:endParaRPr lang="en-US"/>
        </a:p>
      </dgm:t>
    </dgm:pt>
    <dgm:pt modelId="{5DD422EB-59A3-4C0F-8B24-8610A145F6CB}">
      <dgm:prSet/>
      <dgm:spPr/>
      <dgm:t>
        <a:bodyPr/>
        <a:lstStyle/>
        <a:p>
          <a:r>
            <a:rPr lang="pl-PL" b="0" i="0" u="none" baseline="0" dirty="0"/>
            <a:t>szkolenia z zakresu rozwoju kompetencji cyfrowych kadr zaangażowanych w świadczenie usług, produktów lub procesów cyfrowych przyczyniających się do wzmocnienia efektów projektów m.in. wsparcie zaawansowanych kompetencji specjalistycznych z zakresu </a:t>
          </a:r>
          <a:r>
            <a:rPr lang="pl-PL" b="0" i="0" u="none" baseline="0" dirty="0" err="1"/>
            <a:t>cyberbezpieczeństwa</a:t>
          </a:r>
          <a:r>
            <a:rPr lang="pl-PL" b="0" i="0" u="none" baseline="0" dirty="0"/>
            <a:t>, danych jak również dostępności cyfrowej. </a:t>
          </a:r>
          <a:endParaRPr lang="en-US" u="none" dirty="0"/>
        </a:p>
      </dgm:t>
    </dgm:pt>
    <dgm:pt modelId="{B344FCD0-5076-4A61-AE81-5844A3136C17}" type="parTrans" cxnId="{C5DC6409-E8EF-4526-AC84-1FF97E705396}">
      <dgm:prSet/>
      <dgm:spPr/>
      <dgm:t>
        <a:bodyPr/>
        <a:lstStyle/>
        <a:p>
          <a:endParaRPr lang="en-US"/>
        </a:p>
      </dgm:t>
    </dgm:pt>
    <dgm:pt modelId="{2CB08FCE-224C-46D1-9173-FE2FFA28703F}" type="sibTrans" cxnId="{C5DC6409-E8EF-4526-AC84-1FF97E705396}">
      <dgm:prSet/>
      <dgm:spPr/>
      <dgm:t>
        <a:bodyPr/>
        <a:lstStyle/>
        <a:p>
          <a:endParaRPr lang="en-US"/>
        </a:p>
      </dgm:t>
    </dgm:pt>
    <dgm:pt modelId="{AB8A5E8B-BCEA-4FB0-B5CD-9ECDFE07DDC9}" type="pres">
      <dgm:prSet presAssocID="{677576D4-A845-4534-97C8-C958CD68B283}" presName="root" presStyleCnt="0">
        <dgm:presLayoutVars>
          <dgm:dir/>
          <dgm:resizeHandles val="exact"/>
        </dgm:presLayoutVars>
      </dgm:prSet>
      <dgm:spPr/>
    </dgm:pt>
    <dgm:pt modelId="{2705B198-3190-4C59-B477-8DD875ED6DB0}" type="pres">
      <dgm:prSet presAssocID="{A578D41B-690D-4936-AD75-ADC205D15302}" presName="compNode" presStyleCnt="0"/>
      <dgm:spPr/>
    </dgm:pt>
    <dgm:pt modelId="{FB4BE837-6A93-4EDB-A1BF-D4F80905BC56}" type="pres">
      <dgm:prSet presAssocID="{A578D41B-690D-4936-AD75-ADC205D15302}" presName="bgRect" presStyleLbl="bgShp" presStyleIdx="0" presStyleCnt="3"/>
      <dgm:spPr/>
    </dgm:pt>
    <dgm:pt modelId="{A218F790-EA5C-45B7-8476-4C59A2391933}" type="pres">
      <dgm:prSet presAssocID="{A578D41B-690D-4936-AD75-ADC205D1530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nacznik"/>
        </a:ext>
      </dgm:extLst>
    </dgm:pt>
    <dgm:pt modelId="{C3FC1F17-30F3-412D-BD94-73E7811C7517}" type="pres">
      <dgm:prSet presAssocID="{A578D41B-690D-4936-AD75-ADC205D15302}" presName="spaceRect" presStyleCnt="0"/>
      <dgm:spPr/>
    </dgm:pt>
    <dgm:pt modelId="{E4DCB0B3-7FF9-40BE-8638-CFBCC53E9411}" type="pres">
      <dgm:prSet presAssocID="{A578D41B-690D-4936-AD75-ADC205D15302}" presName="parTx" presStyleLbl="revTx" presStyleIdx="0" presStyleCnt="3">
        <dgm:presLayoutVars>
          <dgm:chMax val="0"/>
          <dgm:chPref val="0"/>
        </dgm:presLayoutVars>
      </dgm:prSet>
      <dgm:spPr/>
    </dgm:pt>
    <dgm:pt modelId="{8A38BD98-0239-48AD-9C4C-CDAC7EF89286}" type="pres">
      <dgm:prSet presAssocID="{17DDD162-FF8D-459D-8C55-E094EE98B542}" presName="sibTrans" presStyleCnt="0"/>
      <dgm:spPr/>
    </dgm:pt>
    <dgm:pt modelId="{7E010663-FB77-4914-A984-43966AFACCB6}" type="pres">
      <dgm:prSet presAssocID="{AF62123B-BBD8-4196-9C59-B8EA9593D237}" presName="compNode" presStyleCnt="0"/>
      <dgm:spPr/>
    </dgm:pt>
    <dgm:pt modelId="{9BECEB60-A162-4710-B211-BFC9DDF53743}" type="pres">
      <dgm:prSet presAssocID="{AF62123B-BBD8-4196-9C59-B8EA9593D237}" presName="bgRect" presStyleLbl="bgShp" presStyleIdx="1" presStyleCnt="3"/>
      <dgm:spPr/>
    </dgm:pt>
    <dgm:pt modelId="{7ABD79A6-1B80-4ED8-9903-6C79D38E254E}" type="pres">
      <dgm:prSet presAssocID="{AF62123B-BBD8-4196-9C59-B8EA9593D23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shi"/>
        </a:ext>
      </dgm:extLst>
    </dgm:pt>
    <dgm:pt modelId="{CE945D46-77BE-4C81-90BC-4F39E1D7BE8C}" type="pres">
      <dgm:prSet presAssocID="{AF62123B-BBD8-4196-9C59-B8EA9593D237}" presName="spaceRect" presStyleCnt="0"/>
      <dgm:spPr/>
    </dgm:pt>
    <dgm:pt modelId="{70E52F1F-4FD1-47EC-88B8-80A029F69626}" type="pres">
      <dgm:prSet presAssocID="{AF62123B-BBD8-4196-9C59-B8EA9593D237}" presName="parTx" presStyleLbl="revTx" presStyleIdx="1" presStyleCnt="3">
        <dgm:presLayoutVars>
          <dgm:chMax val="0"/>
          <dgm:chPref val="0"/>
        </dgm:presLayoutVars>
      </dgm:prSet>
      <dgm:spPr/>
    </dgm:pt>
    <dgm:pt modelId="{76131CC1-C2F6-4BBC-A70B-313D80B30CBA}" type="pres">
      <dgm:prSet presAssocID="{7F1CABB4-E357-427C-B6AC-1AD66AE29CE3}" presName="sibTrans" presStyleCnt="0"/>
      <dgm:spPr/>
    </dgm:pt>
    <dgm:pt modelId="{7B301686-B733-4942-A702-FEEB670ADDE3}" type="pres">
      <dgm:prSet presAssocID="{5DD422EB-59A3-4C0F-8B24-8610A145F6CB}" presName="compNode" presStyleCnt="0"/>
      <dgm:spPr/>
    </dgm:pt>
    <dgm:pt modelId="{45C2BD4B-F271-40C5-ADD9-407FDA3965A2}" type="pres">
      <dgm:prSet presAssocID="{5DD422EB-59A3-4C0F-8B24-8610A145F6CB}" presName="bgRect" presStyleLbl="bgShp" presStyleIdx="2" presStyleCnt="3"/>
      <dgm:spPr/>
    </dgm:pt>
    <dgm:pt modelId="{CB428142-0B7D-43C4-BBAB-F1330F00B0F7}" type="pres">
      <dgm:prSet presAssocID="{5DD422EB-59A3-4C0F-8B24-8610A145F6C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97137553-4456-429A-8115-65E29D3052A2}" type="pres">
      <dgm:prSet presAssocID="{5DD422EB-59A3-4C0F-8B24-8610A145F6CB}" presName="spaceRect" presStyleCnt="0"/>
      <dgm:spPr/>
    </dgm:pt>
    <dgm:pt modelId="{D4ED97AF-BE53-49B1-9B45-A2F4E474C3C8}" type="pres">
      <dgm:prSet presAssocID="{5DD422EB-59A3-4C0F-8B24-8610A145F6CB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C5DC6409-E8EF-4526-AC84-1FF97E705396}" srcId="{677576D4-A845-4534-97C8-C958CD68B283}" destId="{5DD422EB-59A3-4C0F-8B24-8610A145F6CB}" srcOrd="2" destOrd="0" parTransId="{B344FCD0-5076-4A61-AE81-5844A3136C17}" sibTransId="{2CB08FCE-224C-46D1-9173-FE2FFA28703F}"/>
    <dgm:cxn modelId="{59749114-D88C-458A-82A5-5E1942A37EF0}" type="presOf" srcId="{677576D4-A845-4534-97C8-C958CD68B283}" destId="{AB8A5E8B-BCEA-4FB0-B5CD-9ECDFE07DDC9}" srcOrd="0" destOrd="0" presId="urn:microsoft.com/office/officeart/2018/2/layout/IconVerticalSolidList"/>
    <dgm:cxn modelId="{9F90CE26-778A-4D77-AE85-07C4B5B83E22}" type="presOf" srcId="{A578D41B-690D-4936-AD75-ADC205D15302}" destId="{E4DCB0B3-7FF9-40BE-8638-CFBCC53E9411}" srcOrd="0" destOrd="0" presId="urn:microsoft.com/office/officeart/2018/2/layout/IconVerticalSolidList"/>
    <dgm:cxn modelId="{C9F8E16B-0860-4ECF-BA9C-FE24F55E4480}" type="presOf" srcId="{AF62123B-BBD8-4196-9C59-B8EA9593D237}" destId="{70E52F1F-4FD1-47EC-88B8-80A029F69626}" srcOrd="0" destOrd="0" presId="urn:microsoft.com/office/officeart/2018/2/layout/IconVerticalSolidList"/>
    <dgm:cxn modelId="{32DB2A6D-BCA0-4C90-899F-5DB77B1BAA11}" srcId="{677576D4-A845-4534-97C8-C958CD68B283}" destId="{AF62123B-BBD8-4196-9C59-B8EA9593D237}" srcOrd="1" destOrd="0" parTransId="{045FF0CA-08BA-4732-A3BA-18D652F00038}" sibTransId="{7F1CABB4-E357-427C-B6AC-1AD66AE29CE3}"/>
    <dgm:cxn modelId="{B5F6687A-5E34-4F13-9FD7-FB911C0133B8}" type="presOf" srcId="{5DD422EB-59A3-4C0F-8B24-8610A145F6CB}" destId="{D4ED97AF-BE53-49B1-9B45-A2F4E474C3C8}" srcOrd="0" destOrd="0" presId="urn:microsoft.com/office/officeart/2018/2/layout/IconVerticalSolidList"/>
    <dgm:cxn modelId="{06906BF0-5569-4420-92C1-03BC0F43DBD9}" srcId="{677576D4-A845-4534-97C8-C958CD68B283}" destId="{A578D41B-690D-4936-AD75-ADC205D15302}" srcOrd="0" destOrd="0" parTransId="{056D1E63-ADF9-4313-949A-7D55155D93F1}" sibTransId="{17DDD162-FF8D-459D-8C55-E094EE98B542}"/>
    <dgm:cxn modelId="{BCD3540D-B4ED-4B5C-8C22-F14CCC173210}" type="presParOf" srcId="{AB8A5E8B-BCEA-4FB0-B5CD-9ECDFE07DDC9}" destId="{2705B198-3190-4C59-B477-8DD875ED6DB0}" srcOrd="0" destOrd="0" presId="urn:microsoft.com/office/officeart/2018/2/layout/IconVerticalSolidList"/>
    <dgm:cxn modelId="{81F6A48D-7DE4-4A1D-A95F-F7CCD32E124E}" type="presParOf" srcId="{2705B198-3190-4C59-B477-8DD875ED6DB0}" destId="{FB4BE837-6A93-4EDB-A1BF-D4F80905BC56}" srcOrd="0" destOrd="0" presId="urn:microsoft.com/office/officeart/2018/2/layout/IconVerticalSolidList"/>
    <dgm:cxn modelId="{445875EF-9948-413A-BFFF-4321C1D2E59E}" type="presParOf" srcId="{2705B198-3190-4C59-B477-8DD875ED6DB0}" destId="{A218F790-EA5C-45B7-8476-4C59A2391933}" srcOrd="1" destOrd="0" presId="urn:microsoft.com/office/officeart/2018/2/layout/IconVerticalSolidList"/>
    <dgm:cxn modelId="{C018C979-E334-43A5-9AF4-6850B5C1ED2B}" type="presParOf" srcId="{2705B198-3190-4C59-B477-8DD875ED6DB0}" destId="{C3FC1F17-30F3-412D-BD94-73E7811C7517}" srcOrd="2" destOrd="0" presId="urn:microsoft.com/office/officeart/2018/2/layout/IconVerticalSolidList"/>
    <dgm:cxn modelId="{234A761C-3B3E-4AED-86C3-1A808B58166B}" type="presParOf" srcId="{2705B198-3190-4C59-B477-8DD875ED6DB0}" destId="{E4DCB0B3-7FF9-40BE-8638-CFBCC53E9411}" srcOrd="3" destOrd="0" presId="urn:microsoft.com/office/officeart/2018/2/layout/IconVerticalSolidList"/>
    <dgm:cxn modelId="{42A3863F-BD69-4FD6-A2A7-B741115295FA}" type="presParOf" srcId="{AB8A5E8B-BCEA-4FB0-B5CD-9ECDFE07DDC9}" destId="{8A38BD98-0239-48AD-9C4C-CDAC7EF89286}" srcOrd="1" destOrd="0" presId="urn:microsoft.com/office/officeart/2018/2/layout/IconVerticalSolidList"/>
    <dgm:cxn modelId="{453B5AB5-957A-4C37-95CD-4E66B23A174D}" type="presParOf" srcId="{AB8A5E8B-BCEA-4FB0-B5CD-9ECDFE07DDC9}" destId="{7E010663-FB77-4914-A984-43966AFACCB6}" srcOrd="2" destOrd="0" presId="urn:microsoft.com/office/officeart/2018/2/layout/IconVerticalSolidList"/>
    <dgm:cxn modelId="{E5FE4635-110A-4AE3-BF58-567426BF6E04}" type="presParOf" srcId="{7E010663-FB77-4914-A984-43966AFACCB6}" destId="{9BECEB60-A162-4710-B211-BFC9DDF53743}" srcOrd="0" destOrd="0" presId="urn:microsoft.com/office/officeart/2018/2/layout/IconVerticalSolidList"/>
    <dgm:cxn modelId="{C22A5B78-5936-4FD7-8757-8EC48992C944}" type="presParOf" srcId="{7E010663-FB77-4914-A984-43966AFACCB6}" destId="{7ABD79A6-1B80-4ED8-9903-6C79D38E254E}" srcOrd="1" destOrd="0" presId="urn:microsoft.com/office/officeart/2018/2/layout/IconVerticalSolidList"/>
    <dgm:cxn modelId="{4412A144-1103-4E92-9982-7C56F8CEB6DD}" type="presParOf" srcId="{7E010663-FB77-4914-A984-43966AFACCB6}" destId="{CE945D46-77BE-4C81-90BC-4F39E1D7BE8C}" srcOrd="2" destOrd="0" presId="urn:microsoft.com/office/officeart/2018/2/layout/IconVerticalSolidList"/>
    <dgm:cxn modelId="{7AA5E724-0514-42AF-8A24-A312338FB781}" type="presParOf" srcId="{7E010663-FB77-4914-A984-43966AFACCB6}" destId="{70E52F1F-4FD1-47EC-88B8-80A029F69626}" srcOrd="3" destOrd="0" presId="urn:microsoft.com/office/officeart/2018/2/layout/IconVerticalSolidList"/>
    <dgm:cxn modelId="{5AD59D4E-0799-4BB2-9CC7-695C293442A1}" type="presParOf" srcId="{AB8A5E8B-BCEA-4FB0-B5CD-9ECDFE07DDC9}" destId="{76131CC1-C2F6-4BBC-A70B-313D80B30CBA}" srcOrd="3" destOrd="0" presId="urn:microsoft.com/office/officeart/2018/2/layout/IconVerticalSolidList"/>
    <dgm:cxn modelId="{780E0CEC-0853-4F3A-9FE2-DAB6EBC21F20}" type="presParOf" srcId="{AB8A5E8B-BCEA-4FB0-B5CD-9ECDFE07DDC9}" destId="{7B301686-B733-4942-A702-FEEB670ADDE3}" srcOrd="4" destOrd="0" presId="urn:microsoft.com/office/officeart/2018/2/layout/IconVerticalSolidList"/>
    <dgm:cxn modelId="{44E87AC2-427A-4B11-9BAA-007A533A033D}" type="presParOf" srcId="{7B301686-B733-4942-A702-FEEB670ADDE3}" destId="{45C2BD4B-F271-40C5-ADD9-407FDA3965A2}" srcOrd="0" destOrd="0" presId="urn:microsoft.com/office/officeart/2018/2/layout/IconVerticalSolidList"/>
    <dgm:cxn modelId="{E52915FA-78D7-4A6D-82B8-5F6E8B232FB1}" type="presParOf" srcId="{7B301686-B733-4942-A702-FEEB670ADDE3}" destId="{CB428142-0B7D-43C4-BBAB-F1330F00B0F7}" srcOrd="1" destOrd="0" presId="urn:microsoft.com/office/officeart/2018/2/layout/IconVerticalSolidList"/>
    <dgm:cxn modelId="{3B85F365-F80F-4C95-A8C2-824460E17B0A}" type="presParOf" srcId="{7B301686-B733-4942-A702-FEEB670ADDE3}" destId="{97137553-4456-429A-8115-65E29D3052A2}" srcOrd="2" destOrd="0" presId="urn:microsoft.com/office/officeart/2018/2/layout/IconVerticalSolidList"/>
    <dgm:cxn modelId="{3DC10AB7-930C-4580-ADC8-70C5E952A08E}" type="presParOf" srcId="{7B301686-B733-4942-A702-FEEB670ADDE3}" destId="{D4ED97AF-BE53-49B1-9B45-A2F4E474C3C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4FBAB28-8618-4B8E-92EA-3975E01B9FF3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81232A9-6E19-48DE-B0BC-0D20EAFC1A6B}">
      <dgm:prSet/>
      <dgm:spPr/>
      <dgm:t>
        <a:bodyPr/>
        <a:lstStyle/>
        <a:p>
          <a:r>
            <a:rPr lang="pl-PL"/>
            <a:t>PIERWSZY WNIOSEK O PŁATNOŚĆ ZAWIERAJĄCY WYDATKI PODLEGA 100% WERYFIKACJI </a:t>
          </a:r>
          <a:endParaRPr lang="en-US"/>
        </a:p>
      </dgm:t>
    </dgm:pt>
    <dgm:pt modelId="{2635620D-98D2-4EC9-9E68-F01BDC9EA3BB}" type="parTrans" cxnId="{E8A86BE3-EF1D-49C1-9AFE-2FC83BDCEAD1}">
      <dgm:prSet/>
      <dgm:spPr/>
      <dgm:t>
        <a:bodyPr/>
        <a:lstStyle/>
        <a:p>
          <a:endParaRPr lang="en-US"/>
        </a:p>
      </dgm:t>
    </dgm:pt>
    <dgm:pt modelId="{FA2BFE59-BE78-49ED-BADD-679EED2D7458}" type="sibTrans" cxnId="{E8A86BE3-EF1D-49C1-9AFE-2FC83BDCEAD1}">
      <dgm:prSet/>
      <dgm:spPr/>
      <dgm:t>
        <a:bodyPr/>
        <a:lstStyle/>
        <a:p>
          <a:endParaRPr lang="en-US"/>
        </a:p>
      </dgm:t>
    </dgm:pt>
    <dgm:pt modelId="{B5A69132-FDA3-4DB1-9AAA-4CBB5C9F56C1}">
      <dgm:prSet/>
      <dgm:spPr/>
      <dgm:t>
        <a:bodyPr/>
        <a:lstStyle/>
        <a:p>
          <a:r>
            <a:rPr lang="pl-PL"/>
            <a:t>WRAZ Z PIERWSZYM WNIOSKIEM NALEŻY ZŁOŻYĆ KOMPLET DOKUMENTACJI DOTYCZĄCEJ KOSZTÓW WYKAZANYCH WE WNIOSKU </a:t>
          </a:r>
          <a:endParaRPr lang="en-US"/>
        </a:p>
      </dgm:t>
    </dgm:pt>
    <dgm:pt modelId="{9E23136E-D827-4D8D-85C2-E4BB430A1C06}" type="parTrans" cxnId="{958A3F66-12E8-415F-B684-125CB6E515E5}">
      <dgm:prSet/>
      <dgm:spPr/>
      <dgm:t>
        <a:bodyPr/>
        <a:lstStyle/>
        <a:p>
          <a:endParaRPr lang="en-US"/>
        </a:p>
      </dgm:t>
    </dgm:pt>
    <dgm:pt modelId="{7D4BD471-BC21-49F0-89C2-C5F701812A6C}" type="sibTrans" cxnId="{958A3F66-12E8-415F-B684-125CB6E515E5}">
      <dgm:prSet/>
      <dgm:spPr/>
      <dgm:t>
        <a:bodyPr/>
        <a:lstStyle/>
        <a:p>
          <a:endParaRPr lang="en-US"/>
        </a:p>
      </dgm:t>
    </dgm:pt>
    <dgm:pt modelId="{490A04C6-347F-42D6-BD77-7146E08B33E5}">
      <dgm:prSet/>
      <dgm:spPr/>
      <dgm:t>
        <a:bodyPr/>
        <a:lstStyle/>
        <a:p>
          <a:r>
            <a:rPr lang="pl-PL" dirty="0"/>
            <a:t>W KOLEJNYCH WNIOSKACH O PŁATNOŚĆ WERYFIKACJI PODLEGAĆ BĘDZIE 10% DOKUMENTACJI Z ZAKRESU KOSZTÓW OSOBOWYCH I 10 % Z KOSZTÓW NIEOSOBOWYCH</a:t>
          </a:r>
          <a:endParaRPr lang="en-US" dirty="0"/>
        </a:p>
      </dgm:t>
    </dgm:pt>
    <dgm:pt modelId="{A4265653-2F7C-4027-A7D0-1C44D1E447A9}" type="parTrans" cxnId="{7A86C8AB-7090-459E-9864-F141A4DED4F8}">
      <dgm:prSet/>
      <dgm:spPr/>
      <dgm:t>
        <a:bodyPr/>
        <a:lstStyle/>
        <a:p>
          <a:endParaRPr lang="en-US"/>
        </a:p>
      </dgm:t>
    </dgm:pt>
    <dgm:pt modelId="{2D314D2B-1AD0-48E7-B5EA-FF931A7C0EA6}" type="sibTrans" cxnId="{7A86C8AB-7090-459E-9864-F141A4DED4F8}">
      <dgm:prSet/>
      <dgm:spPr/>
      <dgm:t>
        <a:bodyPr/>
        <a:lstStyle/>
        <a:p>
          <a:endParaRPr lang="en-US"/>
        </a:p>
      </dgm:t>
    </dgm:pt>
    <dgm:pt modelId="{6E1CE058-E8F3-4D8E-AAD7-1D3336AACF9D}" type="pres">
      <dgm:prSet presAssocID="{84FBAB28-8618-4B8E-92EA-3975E01B9FF3}" presName="root" presStyleCnt="0">
        <dgm:presLayoutVars>
          <dgm:dir/>
          <dgm:resizeHandles val="exact"/>
        </dgm:presLayoutVars>
      </dgm:prSet>
      <dgm:spPr/>
    </dgm:pt>
    <dgm:pt modelId="{E0B6C9C3-FD70-4E7A-B7E8-1650C6C1DC5C}" type="pres">
      <dgm:prSet presAssocID="{381232A9-6E19-48DE-B0BC-0D20EAFC1A6B}" presName="compNode" presStyleCnt="0"/>
      <dgm:spPr/>
    </dgm:pt>
    <dgm:pt modelId="{8F58619D-B517-440C-8A1C-446CCAE626BF}" type="pres">
      <dgm:prSet presAssocID="{381232A9-6E19-48DE-B0BC-0D20EAFC1A6B}" presName="bgRect" presStyleLbl="bgShp" presStyleIdx="0" presStyleCnt="3"/>
      <dgm:spPr/>
    </dgm:pt>
    <dgm:pt modelId="{EA0DF510-35A3-43E7-AC17-24201C9A7AB6}" type="pres">
      <dgm:prSet presAssocID="{381232A9-6E19-48DE-B0BC-0D20EAFC1A6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eniądze"/>
        </a:ext>
      </dgm:extLst>
    </dgm:pt>
    <dgm:pt modelId="{89CAC428-8F9E-4898-96FB-873FE3C5287E}" type="pres">
      <dgm:prSet presAssocID="{381232A9-6E19-48DE-B0BC-0D20EAFC1A6B}" presName="spaceRect" presStyleCnt="0"/>
      <dgm:spPr/>
    </dgm:pt>
    <dgm:pt modelId="{8FE68B48-5C31-4869-9466-D8550175976A}" type="pres">
      <dgm:prSet presAssocID="{381232A9-6E19-48DE-B0BC-0D20EAFC1A6B}" presName="parTx" presStyleLbl="revTx" presStyleIdx="0" presStyleCnt="3">
        <dgm:presLayoutVars>
          <dgm:chMax val="0"/>
          <dgm:chPref val="0"/>
        </dgm:presLayoutVars>
      </dgm:prSet>
      <dgm:spPr/>
    </dgm:pt>
    <dgm:pt modelId="{C87DF837-0C4B-4213-8376-A36C4D2B850A}" type="pres">
      <dgm:prSet presAssocID="{FA2BFE59-BE78-49ED-BADD-679EED2D7458}" presName="sibTrans" presStyleCnt="0"/>
      <dgm:spPr/>
    </dgm:pt>
    <dgm:pt modelId="{8B6B7286-AD7F-4FA2-862A-5DD1AB08705A}" type="pres">
      <dgm:prSet presAssocID="{B5A69132-FDA3-4DB1-9AAA-4CBB5C9F56C1}" presName="compNode" presStyleCnt="0"/>
      <dgm:spPr/>
    </dgm:pt>
    <dgm:pt modelId="{0698AFF0-E733-4283-B7EE-F7E704B71EBD}" type="pres">
      <dgm:prSet presAssocID="{B5A69132-FDA3-4DB1-9AAA-4CBB5C9F56C1}" presName="bgRect" presStyleLbl="bgShp" presStyleIdx="1" presStyleCnt="3"/>
      <dgm:spPr/>
    </dgm:pt>
    <dgm:pt modelId="{A8A0F52B-DAB0-42DD-9E8A-53E1D3D4F194}" type="pres">
      <dgm:prSet presAssocID="{B5A69132-FDA3-4DB1-9AAA-4CBB5C9F56C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kument"/>
        </a:ext>
      </dgm:extLst>
    </dgm:pt>
    <dgm:pt modelId="{CF464A48-32CE-4E61-A0C1-B8A0710A774A}" type="pres">
      <dgm:prSet presAssocID="{B5A69132-FDA3-4DB1-9AAA-4CBB5C9F56C1}" presName="spaceRect" presStyleCnt="0"/>
      <dgm:spPr/>
    </dgm:pt>
    <dgm:pt modelId="{3B57F005-BFF8-4801-91B8-59F328420744}" type="pres">
      <dgm:prSet presAssocID="{B5A69132-FDA3-4DB1-9AAA-4CBB5C9F56C1}" presName="parTx" presStyleLbl="revTx" presStyleIdx="1" presStyleCnt="3">
        <dgm:presLayoutVars>
          <dgm:chMax val="0"/>
          <dgm:chPref val="0"/>
        </dgm:presLayoutVars>
      </dgm:prSet>
      <dgm:spPr/>
    </dgm:pt>
    <dgm:pt modelId="{00875DB3-1515-4189-8D83-CBA7BCB50A37}" type="pres">
      <dgm:prSet presAssocID="{7D4BD471-BC21-49F0-89C2-C5F701812A6C}" presName="sibTrans" presStyleCnt="0"/>
      <dgm:spPr/>
    </dgm:pt>
    <dgm:pt modelId="{F5CA87EB-7BE9-4A9B-9A2E-20341206384A}" type="pres">
      <dgm:prSet presAssocID="{490A04C6-347F-42D6-BD77-7146E08B33E5}" presName="compNode" presStyleCnt="0"/>
      <dgm:spPr/>
    </dgm:pt>
    <dgm:pt modelId="{025C714E-4150-4A0A-902F-BA95DDCC1956}" type="pres">
      <dgm:prSet presAssocID="{490A04C6-347F-42D6-BD77-7146E08B33E5}" presName="bgRect" presStyleLbl="bgShp" presStyleIdx="2" presStyleCnt="3"/>
      <dgm:spPr/>
    </dgm:pt>
    <dgm:pt modelId="{46CC41D6-582E-4F7E-853D-9F21C770D202}" type="pres">
      <dgm:prSet presAssocID="{490A04C6-347F-42D6-BD77-7146E08B33E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ar"/>
        </a:ext>
      </dgm:extLst>
    </dgm:pt>
    <dgm:pt modelId="{3A39A494-7D4C-4A48-9EC9-4BC211BC2FD8}" type="pres">
      <dgm:prSet presAssocID="{490A04C6-347F-42D6-BD77-7146E08B33E5}" presName="spaceRect" presStyleCnt="0"/>
      <dgm:spPr/>
    </dgm:pt>
    <dgm:pt modelId="{94B7356E-C54B-48C9-80F5-452411C96903}" type="pres">
      <dgm:prSet presAssocID="{490A04C6-347F-42D6-BD77-7146E08B33E5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958A3F66-12E8-415F-B684-125CB6E515E5}" srcId="{84FBAB28-8618-4B8E-92EA-3975E01B9FF3}" destId="{B5A69132-FDA3-4DB1-9AAA-4CBB5C9F56C1}" srcOrd="1" destOrd="0" parTransId="{9E23136E-D827-4D8D-85C2-E4BB430A1C06}" sibTransId="{7D4BD471-BC21-49F0-89C2-C5F701812A6C}"/>
    <dgm:cxn modelId="{19230D8B-0D5A-46D0-8387-267AD8D3EAE0}" type="presOf" srcId="{490A04C6-347F-42D6-BD77-7146E08B33E5}" destId="{94B7356E-C54B-48C9-80F5-452411C96903}" srcOrd="0" destOrd="0" presId="urn:microsoft.com/office/officeart/2018/2/layout/IconVerticalSolidList"/>
    <dgm:cxn modelId="{07BB8F9F-C189-4F9B-B321-11685B36D48B}" type="presOf" srcId="{B5A69132-FDA3-4DB1-9AAA-4CBB5C9F56C1}" destId="{3B57F005-BFF8-4801-91B8-59F328420744}" srcOrd="0" destOrd="0" presId="urn:microsoft.com/office/officeart/2018/2/layout/IconVerticalSolidList"/>
    <dgm:cxn modelId="{7A86C8AB-7090-459E-9864-F141A4DED4F8}" srcId="{84FBAB28-8618-4B8E-92EA-3975E01B9FF3}" destId="{490A04C6-347F-42D6-BD77-7146E08B33E5}" srcOrd="2" destOrd="0" parTransId="{A4265653-2F7C-4027-A7D0-1C44D1E447A9}" sibTransId="{2D314D2B-1AD0-48E7-B5EA-FF931A7C0EA6}"/>
    <dgm:cxn modelId="{E8A86BE3-EF1D-49C1-9AFE-2FC83BDCEAD1}" srcId="{84FBAB28-8618-4B8E-92EA-3975E01B9FF3}" destId="{381232A9-6E19-48DE-B0BC-0D20EAFC1A6B}" srcOrd="0" destOrd="0" parTransId="{2635620D-98D2-4EC9-9E68-F01BDC9EA3BB}" sibTransId="{FA2BFE59-BE78-49ED-BADD-679EED2D7458}"/>
    <dgm:cxn modelId="{1476A1EB-B771-4039-9343-36DC6076C3CE}" type="presOf" srcId="{381232A9-6E19-48DE-B0BC-0D20EAFC1A6B}" destId="{8FE68B48-5C31-4869-9466-D8550175976A}" srcOrd="0" destOrd="0" presId="urn:microsoft.com/office/officeart/2018/2/layout/IconVerticalSolidList"/>
    <dgm:cxn modelId="{54F668FB-CA25-435E-B0EB-C9D425C6BD5C}" type="presOf" srcId="{84FBAB28-8618-4B8E-92EA-3975E01B9FF3}" destId="{6E1CE058-E8F3-4D8E-AAD7-1D3336AACF9D}" srcOrd="0" destOrd="0" presId="urn:microsoft.com/office/officeart/2018/2/layout/IconVerticalSolidList"/>
    <dgm:cxn modelId="{CCD7C5EF-CD11-476B-970D-40624AD95FD1}" type="presParOf" srcId="{6E1CE058-E8F3-4D8E-AAD7-1D3336AACF9D}" destId="{E0B6C9C3-FD70-4E7A-B7E8-1650C6C1DC5C}" srcOrd="0" destOrd="0" presId="urn:microsoft.com/office/officeart/2018/2/layout/IconVerticalSolidList"/>
    <dgm:cxn modelId="{46EFB4D4-1935-4691-BDF6-44888F8CF59D}" type="presParOf" srcId="{E0B6C9C3-FD70-4E7A-B7E8-1650C6C1DC5C}" destId="{8F58619D-B517-440C-8A1C-446CCAE626BF}" srcOrd="0" destOrd="0" presId="urn:microsoft.com/office/officeart/2018/2/layout/IconVerticalSolidList"/>
    <dgm:cxn modelId="{EAC2090B-EDDF-47FA-9EDF-D03372409896}" type="presParOf" srcId="{E0B6C9C3-FD70-4E7A-B7E8-1650C6C1DC5C}" destId="{EA0DF510-35A3-43E7-AC17-24201C9A7AB6}" srcOrd="1" destOrd="0" presId="urn:microsoft.com/office/officeart/2018/2/layout/IconVerticalSolidList"/>
    <dgm:cxn modelId="{9CFD3BA7-1287-4E12-A868-EDEAA0F268AF}" type="presParOf" srcId="{E0B6C9C3-FD70-4E7A-B7E8-1650C6C1DC5C}" destId="{89CAC428-8F9E-4898-96FB-873FE3C5287E}" srcOrd="2" destOrd="0" presId="urn:microsoft.com/office/officeart/2018/2/layout/IconVerticalSolidList"/>
    <dgm:cxn modelId="{072D230C-E77B-41EE-8921-1830BD8ACCE1}" type="presParOf" srcId="{E0B6C9C3-FD70-4E7A-B7E8-1650C6C1DC5C}" destId="{8FE68B48-5C31-4869-9466-D8550175976A}" srcOrd="3" destOrd="0" presId="urn:microsoft.com/office/officeart/2018/2/layout/IconVerticalSolidList"/>
    <dgm:cxn modelId="{B2F402F2-98AD-44A9-BE7F-1C4DB375BF47}" type="presParOf" srcId="{6E1CE058-E8F3-4D8E-AAD7-1D3336AACF9D}" destId="{C87DF837-0C4B-4213-8376-A36C4D2B850A}" srcOrd="1" destOrd="0" presId="urn:microsoft.com/office/officeart/2018/2/layout/IconVerticalSolidList"/>
    <dgm:cxn modelId="{86E9A21B-9457-406B-8F28-FC12E1460676}" type="presParOf" srcId="{6E1CE058-E8F3-4D8E-AAD7-1D3336AACF9D}" destId="{8B6B7286-AD7F-4FA2-862A-5DD1AB08705A}" srcOrd="2" destOrd="0" presId="urn:microsoft.com/office/officeart/2018/2/layout/IconVerticalSolidList"/>
    <dgm:cxn modelId="{EB61DDA1-20B7-4317-A409-9962388C8114}" type="presParOf" srcId="{8B6B7286-AD7F-4FA2-862A-5DD1AB08705A}" destId="{0698AFF0-E733-4283-B7EE-F7E704B71EBD}" srcOrd="0" destOrd="0" presId="urn:microsoft.com/office/officeart/2018/2/layout/IconVerticalSolidList"/>
    <dgm:cxn modelId="{79F2B4DF-CCA2-467E-ABE7-0BF27B7B6A80}" type="presParOf" srcId="{8B6B7286-AD7F-4FA2-862A-5DD1AB08705A}" destId="{A8A0F52B-DAB0-42DD-9E8A-53E1D3D4F194}" srcOrd="1" destOrd="0" presId="urn:microsoft.com/office/officeart/2018/2/layout/IconVerticalSolidList"/>
    <dgm:cxn modelId="{5B416BA7-6196-481F-A3E5-59D1E03F0571}" type="presParOf" srcId="{8B6B7286-AD7F-4FA2-862A-5DD1AB08705A}" destId="{CF464A48-32CE-4E61-A0C1-B8A0710A774A}" srcOrd="2" destOrd="0" presId="urn:microsoft.com/office/officeart/2018/2/layout/IconVerticalSolidList"/>
    <dgm:cxn modelId="{2D2725A9-4D13-43CB-B09C-DF262967981B}" type="presParOf" srcId="{8B6B7286-AD7F-4FA2-862A-5DD1AB08705A}" destId="{3B57F005-BFF8-4801-91B8-59F328420744}" srcOrd="3" destOrd="0" presId="urn:microsoft.com/office/officeart/2018/2/layout/IconVerticalSolidList"/>
    <dgm:cxn modelId="{9D40F229-5C78-4E2B-9C35-7C37BB42EBBC}" type="presParOf" srcId="{6E1CE058-E8F3-4D8E-AAD7-1D3336AACF9D}" destId="{00875DB3-1515-4189-8D83-CBA7BCB50A37}" srcOrd="3" destOrd="0" presId="urn:microsoft.com/office/officeart/2018/2/layout/IconVerticalSolidList"/>
    <dgm:cxn modelId="{C2BFE2CF-109A-47F7-B6A9-F5C9CF5B4ED8}" type="presParOf" srcId="{6E1CE058-E8F3-4D8E-AAD7-1D3336AACF9D}" destId="{F5CA87EB-7BE9-4A9B-9A2E-20341206384A}" srcOrd="4" destOrd="0" presId="urn:microsoft.com/office/officeart/2018/2/layout/IconVerticalSolidList"/>
    <dgm:cxn modelId="{C421B638-8352-4F53-BD5C-1C75A273ADED}" type="presParOf" srcId="{F5CA87EB-7BE9-4A9B-9A2E-20341206384A}" destId="{025C714E-4150-4A0A-902F-BA95DDCC1956}" srcOrd="0" destOrd="0" presId="urn:microsoft.com/office/officeart/2018/2/layout/IconVerticalSolidList"/>
    <dgm:cxn modelId="{B9B12DFC-87C8-41B2-A5DD-01F1FF40466C}" type="presParOf" srcId="{F5CA87EB-7BE9-4A9B-9A2E-20341206384A}" destId="{46CC41D6-582E-4F7E-853D-9F21C770D202}" srcOrd="1" destOrd="0" presId="urn:microsoft.com/office/officeart/2018/2/layout/IconVerticalSolidList"/>
    <dgm:cxn modelId="{0A608065-CE36-445F-81EF-C60C58D03F9E}" type="presParOf" srcId="{F5CA87EB-7BE9-4A9B-9A2E-20341206384A}" destId="{3A39A494-7D4C-4A48-9EC9-4BC211BC2FD8}" srcOrd="2" destOrd="0" presId="urn:microsoft.com/office/officeart/2018/2/layout/IconVerticalSolidList"/>
    <dgm:cxn modelId="{3C1ED4E1-3984-4CA0-80B8-CF80DF69190B}" type="presParOf" srcId="{F5CA87EB-7BE9-4A9B-9A2E-20341206384A}" destId="{94B7356E-C54B-48C9-80F5-452411C9690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2D4650-33E8-4896-A323-E675384584C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21F8B29-B87E-45E3-91C1-04F35D7D3E3E}">
      <dgm:prSet/>
      <dgm:spPr/>
      <dgm:t>
        <a:bodyPr/>
        <a:lstStyle/>
        <a:p>
          <a:r>
            <a:rPr lang="pl-PL" b="1" dirty="0"/>
            <a:t>Z KAŻDYM WNIOSKIEM O PŁATNOŚĆ NALEŻY ZŁOŻYĆ WYMAGANE ZAŁĄCZNIKI:</a:t>
          </a:r>
          <a:endParaRPr lang="en-US" dirty="0"/>
        </a:p>
      </dgm:t>
    </dgm:pt>
    <dgm:pt modelId="{D6BE7E7E-A06C-4C45-9973-5A4247F3B826}" type="parTrans" cxnId="{A18E18B3-2DA8-4B6F-A174-A28444E52681}">
      <dgm:prSet/>
      <dgm:spPr/>
      <dgm:t>
        <a:bodyPr/>
        <a:lstStyle/>
        <a:p>
          <a:endParaRPr lang="en-US"/>
        </a:p>
      </dgm:t>
    </dgm:pt>
    <dgm:pt modelId="{3B45444C-9FCC-487C-BA58-7A0204303B4B}" type="sibTrans" cxnId="{A18E18B3-2DA8-4B6F-A174-A28444E52681}">
      <dgm:prSet/>
      <dgm:spPr/>
      <dgm:t>
        <a:bodyPr/>
        <a:lstStyle/>
        <a:p>
          <a:endParaRPr lang="en-US"/>
        </a:p>
      </dgm:t>
    </dgm:pt>
    <dgm:pt modelId="{6957B054-0866-480C-BB5D-1E23DD2A2CF6}">
      <dgm:prSet/>
      <dgm:spPr/>
      <dgm:t>
        <a:bodyPr/>
        <a:lstStyle/>
        <a:p>
          <a:r>
            <a:rPr lang="pl-PL" b="1"/>
            <a:t>HARMONOGRAM RZECZOWO-FINANSOWY</a:t>
          </a:r>
          <a:endParaRPr lang="en-US"/>
        </a:p>
      </dgm:t>
    </dgm:pt>
    <dgm:pt modelId="{81331A48-4ED7-4CC8-8BF2-F1D3A2B00E46}" type="parTrans" cxnId="{DE63A633-D893-48F3-967A-84A5267F14DD}">
      <dgm:prSet/>
      <dgm:spPr/>
      <dgm:t>
        <a:bodyPr/>
        <a:lstStyle/>
        <a:p>
          <a:endParaRPr lang="en-US"/>
        </a:p>
      </dgm:t>
    </dgm:pt>
    <dgm:pt modelId="{DCE2D2C7-50AC-4D8E-9FD0-061D871840DE}" type="sibTrans" cxnId="{DE63A633-D893-48F3-967A-84A5267F14DD}">
      <dgm:prSet/>
      <dgm:spPr/>
      <dgm:t>
        <a:bodyPr/>
        <a:lstStyle/>
        <a:p>
          <a:endParaRPr lang="en-US"/>
        </a:p>
      </dgm:t>
    </dgm:pt>
    <dgm:pt modelId="{50FE8406-12E6-41D7-B972-93B0BA6BE1B9}">
      <dgm:prSet/>
      <dgm:spPr/>
      <dgm:t>
        <a:bodyPr/>
        <a:lstStyle/>
        <a:p>
          <a:r>
            <a:rPr lang="pl-PL" b="1"/>
            <a:t>HARMONOGRAM PŁATNOŚCI</a:t>
          </a:r>
          <a:endParaRPr lang="en-US"/>
        </a:p>
      </dgm:t>
    </dgm:pt>
    <dgm:pt modelId="{07E50A27-11CD-4766-8B73-B16E8BA60564}" type="parTrans" cxnId="{6D9E0C88-09FA-4231-B763-1E0FB8538585}">
      <dgm:prSet/>
      <dgm:spPr/>
      <dgm:t>
        <a:bodyPr/>
        <a:lstStyle/>
        <a:p>
          <a:endParaRPr lang="en-US"/>
        </a:p>
      </dgm:t>
    </dgm:pt>
    <dgm:pt modelId="{C91E614F-8AAF-4621-93DD-FCC83138BFF5}" type="sibTrans" cxnId="{6D9E0C88-09FA-4231-B763-1E0FB8538585}">
      <dgm:prSet/>
      <dgm:spPr/>
      <dgm:t>
        <a:bodyPr/>
        <a:lstStyle/>
        <a:p>
          <a:endParaRPr lang="en-US"/>
        </a:p>
      </dgm:t>
    </dgm:pt>
    <dgm:pt modelId="{57DB8CD0-7740-4767-99A0-4B98C43F2BE3}">
      <dgm:prSet/>
      <dgm:spPr/>
      <dgm:t>
        <a:bodyPr/>
        <a:lstStyle/>
        <a:p>
          <a:r>
            <a:rPr lang="pl-PL" b="1" dirty="0"/>
            <a:t>AKTUALNY SKŁAD ZESPOŁU PROJEKTOWEGO (W PIERWSZYM WOP ORAZ KAŻDORAZOWO W PRZYPADKU ZMIANY)</a:t>
          </a:r>
          <a:endParaRPr lang="en-US" dirty="0"/>
        </a:p>
      </dgm:t>
    </dgm:pt>
    <dgm:pt modelId="{78479F4E-2391-406F-B2DA-B7C5BF397217}" type="parTrans" cxnId="{858CA63B-5E42-4F8E-9A9A-9AA55899E80B}">
      <dgm:prSet/>
      <dgm:spPr/>
      <dgm:t>
        <a:bodyPr/>
        <a:lstStyle/>
        <a:p>
          <a:endParaRPr lang="en-US"/>
        </a:p>
      </dgm:t>
    </dgm:pt>
    <dgm:pt modelId="{A7AEC7F0-ECAC-4624-BAB3-1AE9E011CA2A}" type="sibTrans" cxnId="{858CA63B-5E42-4F8E-9A9A-9AA55899E80B}">
      <dgm:prSet/>
      <dgm:spPr/>
      <dgm:t>
        <a:bodyPr/>
        <a:lstStyle/>
        <a:p>
          <a:endParaRPr lang="en-US"/>
        </a:p>
      </dgm:t>
    </dgm:pt>
    <dgm:pt modelId="{EE7E7797-0CA8-4904-9488-AEA219ABA840}">
      <dgm:prSet/>
      <dgm:spPr/>
      <dgm:t>
        <a:bodyPr/>
        <a:lstStyle/>
        <a:p>
          <a:r>
            <a:rPr lang="pl-PL" b="1"/>
            <a:t>ZESTAWIENIE DOKUMENTÓW POTWIERDZAJĄCYCH PONIESIENIE WYDATKÓW OSOBOWYCH BENEFICJENTA ORAZ PARTNERÓW</a:t>
          </a:r>
          <a:endParaRPr lang="en-US"/>
        </a:p>
      </dgm:t>
    </dgm:pt>
    <dgm:pt modelId="{2352CCD4-5D32-44F6-8CC3-5BA7C871074E}" type="parTrans" cxnId="{EC7E8173-1935-4A81-A193-6182DEFAEBED}">
      <dgm:prSet/>
      <dgm:spPr/>
      <dgm:t>
        <a:bodyPr/>
        <a:lstStyle/>
        <a:p>
          <a:endParaRPr lang="en-US"/>
        </a:p>
      </dgm:t>
    </dgm:pt>
    <dgm:pt modelId="{5A3F2447-982F-4179-A0E9-5ED4A9BDBAEE}" type="sibTrans" cxnId="{EC7E8173-1935-4A81-A193-6182DEFAEBED}">
      <dgm:prSet/>
      <dgm:spPr/>
      <dgm:t>
        <a:bodyPr/>
        <a:lstStyle/>
        <a:p>
          <a:endParaRPr lang="en-US"/>
        </a:p>
      </dgm:t>
    </dgm:pt>
    <dgm:pt modelId="{AC80906E-735B-4D4D-8E18-8E3DE231CC0F}">
      <dgm:prSet/>
      <dgm:spPr/>
      <dgm:t>
        <a:bodyPr/>
        <a:lstStyle/>
        <a:p>
          <a:r>
            <a:rPr lang="pl-PL" b="1" dirty="0"/>
            <a:t>W EDYTOWALNYM FORMACIE .XLSX</a:t>
          </a:r>
          <a:endParaRPr lang="en-US" dirty="0"/>
        </a:p>
      </dgm:t>
    </dgm:pt>
    <dgm:pt modelId="{724351E4-420B-44C1-B893-96429FA2C632}" type="parTrans" cxnId="{DF3A6C54-8E99-455B-8B70-446BC4AB2BB0}">
      <dgm:prSet/>
      <dgm:spPr/>
      <dgm:t>
        <a:bodyPr/>
        <a:lstStyle/>
        <a:p>
          <a:endParaRPr lang="en-US"/>
        </a:p>
      </dgm:t>
    </dgm:pt>
    <dgm:pt modelId="{155E7B08-FC49-4829-8E32-73EBA9BB0714}" type="sibTrans" cxnId="{DF3A6C54-8E99-455B-8B70-446BC4AB2BB0}">
      <dgm:prSet/>
      <dgm:spPr/>
      <dgm:t>
        <a:bodyPr/>
        <a:lstStyle/>
        <a:p>
          <a:endParaRPr lang="en-US"/>
        </a:p>
      </dgm:t>
    </dgm:pt>
    <dgm:pt modelId="{0A56D92E-2A52-465D-BA26-C5524D4A836C}">
      <dgm:prSet/>
      <dgm:spPr/>
      <dgm:t>
        <a:bodyPr/>
        <a:lstStyle/>
        <a:p>
          <a:r>
            <a:rPr lang="pl-PL" b="1" dirty="0"/>
            <a:t>WRAZ Z PODPISAMI OSÓB UPOWAŻNIONYCH NP. W FORMACIE .PDF</a:t>
          </a:r>
          <a:endParaRPr lang="en-US" dirty="0"/>
        </a:p>
      </dgm:t>
    </dgm:pt>
    <dgm:pt modelId="{D9CEF1A9-2F92-42F6-B77A-261F4AB8B149}" type="parTrans" cxnId="{F005B2D3-62D9-4D53-9DC5-17D458788203}">
      <dgm:prSet/>
      <dgm:spPr/>
      <dgm:t>
        <a:bodyPr/>
        <a:lstStyle/>
        <a:p>
          <a:endParaRPr lang="en-US"/>
        </a:p>
      </dgm:t>
    </dgm:pt>
    <dgm:pt modelId="{8C5D3C5F-B166-4F26-9D5C-B2D05ABED2A0}" type="sibTrans" cxnId="{F005B2D3-62D9-4D53-9DC5-17D458788203}">
      <dgm:prSet/>
      <dgm:spPr/>
      <dgm:t>
        <a:bodyPr/>
        <a:lstStyle/>
        <a:p>
          <a:endParaRPr lang="en-US"/>
        </a:p>
      </dgm:t>
    </dgm:pt>
    <dgm:pt modelId="{74E5FAAE-AF03-40E7-88CE-B76C426B6E2F}" type="pres">
      <dgm:prSet presAssocID="{EE2D4650-33E8-4896-A323-E675384584C5}" presName="Name0" presStyleCnt="0">
        <dgm:presLayoutVars>
          <dgm:dir/>
          <dgm:animLvl val="lvl"/>
          <dgm:resizeHandles val="exact"/>
        </dgm:presLayoutVars>
      </dgm:prSet>
      <dgm:spPr/>
    </dgm:pt>
    <dgm:pt modelId="{9D905A22-D7E0-4874-AEE7-35E825B973EE}" type="pres">
      <dgm:prSet presAssocID="{C21F8B29-B87E-45E3-91C1-04F35D7D3E3E}" presName="linNode" presStyleCnt="0"/>
      <dgm:spPr/>
    </dgm:pt>
    <dgm:pt modelId="{F45BC9FE-DA87-40CD-8FA5-E2DA05D290F8}" type="pres">
      <dgm:prSet presAssocID="{C21F8B29-B87E-45E3-91C1-04F35D7D3E3E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7D2F4CA7-7FDE-44E5-B521-0D36E524B4C8}" type="pres">
      <dgm:prSet presAssocID="{C21F8B29-B87E-45E3-91C1-04F35D7D3E3E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92EB6C2E-4FCE-4328-B46B-AB80F12002D2}" type="presOf" srcId="{AC80906E-735B-4D4D-8E18-8E3DE231CC0F}" destId="{7D2F4CA7-7FDE-44E5-B521-0D36E524B4C8}" srcOrd="0" destOrd="4" presId="urn:microsoft.com/office/officeart/2005/8/layout/vList5"/>
    <dgm:cxn modelId="{DE63A633-D893-48F3-967A-84A5267F14DD}" srcId="{C21F8B29-B87E-45E3-91C1-04F35D7D3E3E}" destId="{6957B054-0866-480C-BB5D-1E23DD2A2CF6}" srcOrd="0" destOrd="0" parTransId="{81331A48-4ED7-4CC8-8BF2-F1D3A2B00E46}" sibTransId="{DCE2D2C7-50AC-4D8E-9FD0-061D871840DE}"/>
    <dgm:cxn modelId="{858CA63B-5E42-4F8E-9A9A-9AA55899E80B}" srcId="{C21F8B29-B87E-45E3-91C1-04F35D7D3E3E}" destId="{57DB8CD0-7740-4767-99A0-4B98C43F2BE3}" srcOrd="2" destOrd="0" parTransId="{78479F4E-2391-406F-B2DA-B7C5BF397217}" sibTransId="{A7AEC7F0-ECAC-4624-BAB3-1AE9E011CA2A}"/>
    <dgm:cxn modelId="{96CE6D62-FA17-46E4-B484-4C3595A319BE}" type="presOf" srcId="{0A56D92E-2A52-465D-BA26-C5524D4A836C}" destId="{7D2F4CA7-7FDE-44E5-B521-0D36E524B4C8}" srcOrd="0" destOrd="5" presId="urn:microsoft.com/office/officeart/2005/8/layout/vList5"/>
    <dgm:cxn modelId="{FDA55366-E1B6-4D2D-8D3B-9659770C73AA}" type="presOf" srcId="{6957B054-0866-480C-BB5D-1E23DD2A2CF6}" destId="{7D2F4CA7-7FDE-44E5-B521-0D36E524B4C8}" srcOrd="0" destOrd="0" presId="urn:microsoft.com/office/officeart/2005/8/layout/vList5"/>
    <dgm:cxn modelId="{B494B66C-C416-482D-A159-EC96E3748466}" type="presOf" srcId="{EE2D4650-33E8-4896-A323-E675384584C5}" destId="{74E5FAAE-AF03-40E7-88CE-B76C426B6E2F}" srcOrd="0" destOrd="0" presId="urn:microsoft.com/office/officeart/2005/8/layout/vList5"/>
    <dgm:cxn modelId="{EC7E8173-1935-4A81-A193-6182DEFAEBED}" srcId="{C21F8B29-B87E-45E3-91C1-04F35D7D3E3E}" destId="{EE7E7797-0CA8-4904-9488-AEA219ABA840}" srcOrd="3" destOrd="0" parTransId="{2352CCD4-5D32-44F6-8CC3-5BA7C871074E}" sibTransId="{5A3F2447-982F-4179-A0E9-5ED4A9BDBAEE}"/>
    <dgm:cxn modelId="{DF3A6C54-8E99-455B-8B70-446BC4AB2BB0}" srcId="{EE7E7797-0CA8-4904-9488-AEA219ABA840}" destId="{AC80906E-735B-4D4D-8E18-8E3DE231CC0F}" srcOrd="0" destOrd="0" parTransId="{724351E4-420B-44C1-B893-96429FA2C632}" sibTransId="{155E7B08-FC49-4829-8E32-73EBA9BB0714}"/>
    <dgm:cxn modelId="{1F8CE25A-F35B-454A-879D-3E4ABE181202}" type="presOf" srcId="{EE7E7797-0CA8-4904-9488-AEA219ABA840}" destId="{7D2F4CA7-7FDE-44E5-B521-0D36E524B4C8}" srcOrd="0" destOrd="3" presId="urn:microsoft.com/office/officeart/2005/8/layout/vList5"/>
    <dgm:cxn modelId="{6D9E0C88-09FA-4231-B763-1E0FB8538585}" srcId="{C21F8B29-B87E-45E3-91C1-04F35D7D3E3E}" destId="{50FE8406-12E6-41D7-B972-93B0BA6BE1B9}" srcOrd="1" destOrd="0" parTransId="{07E50A27-11CD-4766-8B73-B16E8BA60564}" sibTransId="{C91E614F-8AAF-4621-93DD-FCC83138BFF5}"/>
    <dgm:cxn modelId="{51BFCF98-2AFB-486A-B879-34902FCC4F82}" type="presOf" srcId="{57DB8CD0-7740-4767-99A0-4B98C43F2BE3}" destId="{7D2F4CA7-7FDE-44E5-B521-0D36E524B4C8}" srcOrd="0" destOrd="2" presId="urn:microsoft.com/office/officeart/2005/8/layout/vList5"/>
    <dgm:cxn modelId="{A18E18B3-2DA8-4B6F-A174-A28444E52681}" srcId="{EE2D4650-33E8-4896-A323-E675384584C5}" destId="{C21F8B29-B87E-45E3-91C1-04F35D7D3E3E}" srcOrd="0" destOrd="0" parTransId="{D6BE7E7E-A06C-4C45-9973-5A4247F3B826}" sibTransId="{3B45444C-9FCC-487C-BA58-7A0204303B4B}"/>
    <dgm:cxn modelId="{F7013ACA-6CA1-4E62-AEF0-14182554124B}" type="presOf" srcId="{50FE8406-12E6-41D7-B972-93B0BA6BE1B9}" destId="{7D2F4CA7-7FDE-44E5-B521-0D36E524B4C8}" srcOrd="0" destOrd="1" presId="urn:microsoft.com/office/officeart/2005/8/layout/vList5"/>
    <dgm:cxn modelId="{F005B2D3-62D9-4D53-9DC5-17D458788203}" srcId="{EE7E7797-0CA8-4904-9488-AEA219ABA840}" destId="{0A56D92E-2A52-465D-BA26-C5524D4A836C}" srcOrd="1" destOrd="0" parTransId="{D9CEF1A9-2F92-42F6-B77A-261F4AB8B149}" sibTransId="{8C5D3C5F-B166-4F26-9D5C-B2D05ABED2A0}"/>
    <dgm:cxn modelId="{7D4DFDF3-7359-45EA-862B-67FBA0FFE6F7}" type="presOf" srcId="{C21F8B29-B87E-45E3-91C1-04F35D7D3E3E}" destId="{F45BC9FE-DA87-40CD-8FA5-E2DA05D290F8}" srcOrd="0" destOrd="0" presId="urn:microsoft.com/office/officeart/2005/8/layout/vList5"/>
    <dgm:cxn modelId="{C7491DDE-74E6-42DB-B5D2-F8C9C89BB969}" type="presParOf" srcId="{74E5FAAE-AF03-40E7-88CE-B76C426B6E2F}" destId="{9D905A22-D7E0-4874-AEE7-35E825B973EE}" srcOrd="0" destOrd="0" presId="urn:microsoft.com/office/officeart/2005/8/layout/vList5"/>
    <dgm:cxn modelId="{4BE4F7C3-3810-49AB-957B-AEFCE1C7EB10}" type="presParOf" srcId="{9D905A22-D7E0-4874-AEE7-35E825B973EE}" destId="{F45BC9FE-DA87-40CD-8FA5-E2DA05D290F8}" srcOrd="0" destOrd="0" presId="urn:microsoft.com/office/officeart/2005/8/layout/vList5"/>
    <dgm:cxn modelId="{7EF0BC60-1549-4DF8-8489-DDF7A216E86E}" type="presParOf" srcId="{9D905A22-D7E0-4874-AEE7-35E825B973EE}" destId="{7D2F4CA7-7FDE-44E5-B521-0D36E524B4C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B2B4FF-3EF3-4C79-A8CA-3C9E897FEECE}">
      <dsp:nvSpPr>
        <dsp:cNvPr id="0" name=""/>
        <dsp:cNvSpPr/>
      </dsp:nvSpPr>
      <dsp:spPr>
        <a:xfrm>
          <a:off x="0" y="517434"/>
          <a:ext cx="7389547" cy="95526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097DFD-EA49-476C-8051-66947F504279}">
      <dsp:nvSpPr>
        <dsp:cNvPr id="0" name=""/>
        <dsp:cNvSpPr/>
      </dsp:nvSpPr>
      <dsp:spPr>
        <a:xfrm>
          <a:off x="288967" y="732368"/>
          <a:ext cx="525394" cy="52539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15240B-1B1B-466D-93C2-9B7FE9A272AA}">
      <dsp:nvSpPr>
        <dsp:cNvPr id="0" name=""/>
        <dsp:cNvSpPr/>
      </dsp:nvSpPr>
      <dsp:spPr>
        <a:xfrm>
          <a:off x="1103328" y="517434"/>
          <a:ext cx="6286218" cy="9552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099" tIns="101099" rIns="101099" bIns="101099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/>
            <a:t>Wytyczne dopuszczają możliwość opisu i akceptacji faktury w systemie elektronicznym.</a:t>
          </a:r>
          <a:endParaRPr lang="en-US" sz="1800" kern="1200"/>
        </a:p>
      </dsp:txBody>
      <dsp:txXfrm>
        <a:off x="1103328" y="517434"/>
        <a:ext cx="6286218" cy="955263"/>
      </dsp:txXfrm>
    </dsp:sp>
    <dsp:sp modelId="{1F2F5DEE-ECDA-4F61-9056-009A8DA0FC2F}">
      <dsp:nvSpPr>
        <dsp:cNvPr id="0" name=""/>
        <dsp:cNvSpPr/>
      </dsp:nvSpPr>
      <dsp:spPr>
        <a:xfrm>
          <a:off x="0" y="1711512"/>
          <a:ext cx="7389547" cy="95526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9122A7-3179-4BB1-B532-A5E0A2553F8A}">
      <dsp:nvSpPr>
        <dsp:cNvPr id="0" name=""/>
        <dsp:cNvSpPr/>
      </dsp:nvSpPr>
      <dsp:spPr>
        <a:xfrm>
          <a:off x="288967" y="1926447"/>
          <a:ext cx="525394" cy="52539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7E642A-C7C6-4548-A826-36872FCB3344}">
      <dsp:nvSpPr>
        <dsp:cNvPr id="0" name=""/>
        <dsp:cNvSpPr/>
      </dsp:nvSpPr>
      <dsp:spPr>
        <a:xfrm>
          <a:off x="1103328" y="1711512"/>
          <a:ext cx="6286218" cy="9552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099" tIns="101099" rIns="101099" bIns="101099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Należy pamiętać jednak, że opis FV powinien zawierać niezbędne elementy oraz przedstawić historię akceptacji dokumentu. </a:t>
          </a:r>
          <a:endParaRPr lang="en-US" sz="1800" kern="1200" dirty="0"/>
        </a:p>
      </dsp:txBody>
      <dsp:txXfrm>
        <a:off x="1103328" y="1711512"/>
        <a:ext cx="6286218" cy="9552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594A46-9402-40F4-A411-DBF9FBE6A3FD}">
      <dsp:nvSpPr>
        <dsp:cNvPr id="0" name=""/>
        <dsp:cNvSpPr/>
      </dsp:nvSpPr>
      <dsp:spPr>
        <a:xfrm>
          <a:off x="0" y="388"/>
          <a:ext cx="7389547" cy="90955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43C207-1997-4CF2-BD89-AD479D7D3280}">
      <dsp:nvSpPr>
        <dsp:cNvPr id="0" name=""/>
        <dsp:cNvSpPr/>
      </dsp:nvSpPr>
      <dsp:spPr>
        <a:xfrm>
          <a:off x="275139" y="205037"/>
          <a:ext cx="500253" cy="50025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089AE6-74EA-481D-8DE0-10BB4DEC9410}">
      <dsp:nvSpPr>
        <dsp:cNvPr id="0" name=""/>
        <dsp:cNvSpPr/>
      </dsp:nvSpPr>
      <dsp:spPr>
        <a:xfrm>
          <a:off x="1050532" y="388"/>
          <a:ext cx="6339014" cy="9095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261" tIns="96261" rIns="96261" bIns="96261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/>
            <a:t>W przypadku dokumentowania wydatków za pomocą faktury elektronicznej należy przedstawić wydruk (wizualizację) dokumentu księgowego, co jest równoważne kopii tradycyjnego dokumentu księgowego. </a:t>
          </a:r>
          <a:endParaRPr lang="en-US" sz="1500" kern="1200" dirty="0"/>
        </a:p>
      </dsp:txBody>
      <dsp:txXfrm>
        <a:off x="1050532" y="388"/>
        <a:ext cx="6339014" cy="909552"/>
      </dsp:txXfrm>
    </dsp:sp>
    <dsp:sp modelId="{731EC8D5-F940-4C85-B197-C7AFDEE34CEA}">
      <dsp:nvSpPr>
        <dsp:cNvPr id="0" name=""/>
        <dsp:cNvSpPr/>
      </dsp:nvSpPr>
      <dsp:spPr>
        <a:xfrm>
          <a:off x="0" y="1137328"/>
          <a:ext cx="7389547" cy="90955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794165-BD75-4671-8B24-8D4ECFBFDF08}">
      <dsp:nvSpPr>
        <dsp:cNvPr id="0" name=""/>
        <dsp:cNvSpPr/>
      </dsp:nvSpPr>
      <dsp:spPr>
        <a:xfrm>
          <a:off x="275139" y="1341978"/>
          <a:ext cx="500253" cy="50025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5AB45E-DF49-48D9-8741-8CEBA6F329D5}">
      <dsp:nvSpPr>
        <dsp:cNvPr id="0" name=""/>
        <dsp:cNvSpPr/>
      </dsp:nvSpPr>
      <dsp:spPr>
        <a:xfrm>
          <a:off x="1050532" y="1137328"/>
          <a:ext cx="6339014" cy="9095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261" tIns="96261" rIns="96261" bIns="96261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/>
            <a:t>Beneficjent dokonuje ww. opisu na wydruku (wizualizacji) faktury elektronicznej </a:t>
          </a:r>
          <a:endParaRPr lang="en-US" sz="1500" kern="1200"/>
        </a:p>
      </dsp:txBody>
      <dsp:txXfrm>
        <a:off x="1050532" y="1137328"/>
        <a:ext cx="6339014" cy="909552"/>
      </dsp:txXfrm>
    </dsp:sp>
    <dsp:sp modelId="{D13C34F7-FB4F-4735-9EEC-B78406FB21C8}">
      <dsp:nvSpPr>
        <dsp:cNvPr id="0" name=""/>
        <dsp:cNvSpPr/>
      </dsp:nvSpPr>
      <dsp:spPr>
        <a:xfrm>
          <a:off x="0" y="2274269"/>
          <a:ext cx="7389547" cy="90955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177DF3-4A65-49BB-BDE7-3CE738AD3BCE}">
      <dsp:nvSpPr>
        <dsp:cNvPr id="0" name=""/>
        <dsp:cNvSpPr/>
      </dsp:nvSpPr>
      <dsp:spPr>
        <a:xfrm>
          <a:off x="275139" y="2478918"/>
          <a:ext cx="500253" cy="50025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93311C-216E-4D4C-9C28-8A5BF42C5CB7}">
      <dsp:nvSpPr>
        <dsp:cNvPr id="0" name=""/>
        <dsp:cNvSpPr/>
      </dsp:nvSpPr>
      <dsp:spPr>
        <a:xfrm>
          <a:off x="1050532" y="2274269"/>
          <a:ext cx="6339014" cy="9095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261" tIns="96261" rIns="96261" bIns="96261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b="0" i="0" kern="1200" baseline="0"/>
            <a:t>Dodatkowo na oryginale dokumentu lub w formie załącznika należy przedstawić opis potwierdzający związek danego wydatku z realizowanym projektem .</a:t>
          </a:r>
          <a:endParaRPr lang="en-US" sz="1500" kern="1200"/>
        </a:p>
      </dsp:txBody>
      <dsp:txXfrm>
        <a:off x="1050532" y="2274269"/>
        <a:ext cx="6339014" cy="9095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951010-AC69-42C0-AB07-951B38267094}">
      <dsp:nvSpPr>
        <dsp:cNvPr id="0" name=""/>
        <dsp:cNvSpPr/>
      </dsp:nvSpPr>
      <dsp:spPr>
        <a:xfrm>
          <a:off x="0" y="181961"/>
          <a:ext cx="7389547" cy="120806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6F2756-EAB6-4B15-8DF1-7EEDE832F9B6}">
      <dsp:nvSpPr>
        <dsp:cNvPr id="0" name=""/>
        <dsp:cNvSpPr/>
      </dsp:nvSpPr>
      <dsp:spPr>
        <a:xfrm>
          <a:off x="169034" y="632324"/>
          <a:ext cx="307335" cy="30733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3EE47F-B034-4B6D-B4D6-C66543EE48FC}">
      <dsp:nvSpPr>
        <dsp:cNvPr id="0" name=""/>
        <dsp:cNvSpPr/>
      </dsp:nvSpPr>
      <dsp:spPr>
        <a:xfrm>
          <a:off x="645404" y="309"/>
          <a:ext cx="6744142" cy="15713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139" tIns="59139" rIns="59139" bIns="59139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b="0" i="0" kern="1200" baseline="0" dirty="0"/>
            <a:t>Jeżeli akceptacja faktury oraz jej opisu następuje w systemie elektronicznym łącznie, wówczas nie jest wymagany opis faktury na wydruku (wizualizacji). </a:t>
          </a:r>
          <a:endParaRPr lang="en-US" sz="1500" kern="1200" dirty="0"/>
        </a:p>
      </dsp:txBody>
      <dsp:txXfrm>
        <a:off x="645404" y="309"/>
        <a:ext cx="6744142" cy="1571366"/>
      </dsp:txXfrm>
    </dsp:sp>
    <dsp:sp modelId="{6B577C11-CA43-4948-8B5A-DAF02469D60A}">
      <dsp:nvSpPr>
        <dsp:cNvPr id="0" name=""/>
        <dsp:cNvSpPr/>
      </dsp:nvSpPr>
      <dsp:spPr>
        <a:xfrm>
          <a:off x="0" y="1711373"/>
          <a:ext cx="7389547" cy="1472527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E2C96B-1378-474F-8DA3-FB5433842A46}">
      <dsp:nvSpPr>
        <dsp:cNvPr id="0" name=""/>
        <dsp:cNvSpPr/>
      </dsp:nvSpPr>
      <dsp:spPr>
        <a:xfrm>
          <a:off x="169034" y="2293969"/>
          <a:ext cx="307335" cy="30733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7C0D1A-4383-47FF-8D8E-D0D2E3F5CCF3}">
      <dsp:nvSpPr>
        <dsp:cNvPr id="0" name=""/>
        <dsp:cNvSpPr/>
      </dsp:nvSpPr>
      <dsp:spPr>
        <a:xfrm>
          <a:off x="645404" y="1964302"/>
          <a:ext cx="6744142" cy="966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139" tIns="59139" rIns="59139" bIns="59139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b="0" i="0" kern="1200" baseline="0" dirty="0"/>
            <a:t>Dopuszczalna jest również możliwość opisu dokumentu w formie elektronicznej z zachowaniem zasad obowiązujących dla dokumentu w formie papierowej, przy czym w tej sytuacji dokument musi być opatrzony stosownymi kwalifikowanymi podpisami elektronicznymi. </a:t>
          </a:r>
          <a:endParaRPr lang="en-US" sz="1500" kern="1200" dirty="0"/>
        </a:p>
      </dsp:txBody>
      <dsp:txXfrm>
        <a:off x="645404" y="1964302"/>
        <a:ext cx="6744142" cy="9666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4BE837-6A93-4EDB-A1BF-D4F80905BC56}">
      <dsp:nvSpPr>
        <dsp:cNvPr id="0" name=""/>
        <dsp:cNvSpPr/>
      </dsp:nvSpPr>
      <dsp:spPr>
        <a:xfrm>
          <a:off x="0" y="1972"/>
          <a:ext cx="7389547" cy="93972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18F790-EA5C-45B7-8476-4C59A2391933}">
      <dsp:nvSpPr>
        <dsp:cNvPr id="0" name=""/>
        <dsp:cNvSpPr/>
      </dsp:nvSpPr>
      <dsp:spPr>
        <a:xfrm>
          <a:off x="284266" y="213409"/>
          <a:ext cx="517353" cy="51684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DCB0B3-7FF9-40BE-8638-CFBCC53E9411}">
      <dsp:nvSpPr>
        <dsp:cNvPr id="0" name=""/>
        <dsp:cNvSpPr/>
      </dsp:nvSpPr>
      <dsp:spPr>
        <a:xfrm>
          <a:off x="1085885" y="1972"/>
          <a:ext cx="6130321" cy="940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51" tIns="99551" rIns="99551" bIns="99551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0" i="0" u="none" kern="1200" baseline="0" dirty="0"/>
            <a:t>noclegi (maksymalnie do 300 zł za miejsce noclegowe za osobę) </a:t>
          </a:r>
          <a:endParaRPr lang="en-US" sz="1400" u="none" kern="1200" dirty="0"/>
        </a:p>
      </dsp:txBody>
      <dsp:txXfrm>
        <a:off x="1085885" y="1972"/>
        <a:ext cx="6130321" cy="940641"/>
      </dsp:txXfrm>
    </dsp:sp>
    <dsp:sp modelId="{9BECEB60-A162-4710-B211-BFC9DDF53743}">
      <dsp:nvSpPr>
        <dsp:cNvPr id="0" name=""/>
        <dsp:cNvSpPr/>
      </dsp:nvSpPr>
      <dsp:spPr>
        <a:xfrm>
          <a:off x="0" y="1121784"/>
          <a:ext cx="7389547" cy="93972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BD79A6-1B80-4ED8-9903-6C79D38E254E}">
      <dsp:nvSpPr>
        <dsp:cNvPr id="0" name=""/>
        <dsp:cNvSpPr/>
      </dsp:nvSpPr>
      <dsp:spPr>
        <a:xfrm>
          <a:off x="284266" y="1333221"/>
          <a:ext cx="517353" cy="51684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E52F1F-4FD1-47EC-88B8-80A029F69626}">
      <dsp:nvSpPr>
        <dsp:cNvPr id="0" name=""/>
        <dsp:cNvSpPr/>
      </dsp:nvSpPr>
      <dsp:spPr>
        <a:xfrm>
          <a:off x="1085885" y="1121784"/>
          <a:ext cx="6130321" cy="940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51" tIns="99551" rIns="99551" bIns="99551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0" i="0" u="none" kern="1200" baseline="0" dirty="0"/>
            <a:t>pokrycie kosztów wysyłki certyfikatów i materiałów w przypadku papierowych ich wersji. </a:t>
          </a:r>
          <a:endParaRPr lang="en-US" sz="1400" u="none" kern="1200" dirty="0"/>
        </a:p>
      </dsp:txBody>
      <dsp:txXfrm>
        <a:off x="1085885" y="1121784"/>
        <a:ext cx="6130321" cy="940641"/>
      </dsp:txXfrm>
    </dsp:sp>
    <dsp:sp modelId="{45C2BD4B-F271-40C5-ADD9-407FDA3965A2}">
      <dsp:nvSpPr>
        <dsp:cNvPr id="0" name=""/>
        <dsp:cNvSpPr/>
      </dsp:nvSpPr>
      <dsp:spPr>
        <a:xfrm>
          <a:off x="0" y="2241595"/>
          <a:ext cx="7389547" cy="939723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428142-0B7D-43C4-BBAB-F1330F00B0F7}">
      <dsp:nvSpPr>
        <dsp:cNvPr id="0" name=""/>
        <dsp:cNvSpPr/>
      </dsp:nvSpPr>
      <dsp:spPr>
        <a:xfrm>
          <a:off x="284544" y="2453033"/>
          <a:ext cx="517353" cy="51684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ED97AF-BE53-49B1-9B45-A2F4E474C3C8}">
      <dsp:nvSpPr>
        <dsp:cNvPr id="0" name=""/>
        <dsp:cNvSpPr/>
      </dsp:nvSpPr>
      <dsp:spPr>
        <a:xfrm>
          <a:off x="1086441" y="2241595"/>
          <a:ext cx="6130321" cy="940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51" tIns="99551" rIns="99551" bIns="99551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0" i="0" u="none" kern="1200" baseline="0" dirty="0"/>
            <a:t>szkolenia z zakresu rozwoju kompetencji cyfrowych kadr zaangażowanych w świadczenie usług, produktów lub procesów cyfrowych przyczyniających się do wzmocnienia efektów projektów m.in. wsparcie zaawansowanych kompetencji specjalistycznych z zakresu </a:t>
          </a:r>
          <a:r>
            <a:rPr lang="pl-PL" sz="1400" b="0" i="0" u="none" kern="1200" baseline="0" dirty="0" err="1"/>
            <a:t>cyberbezpieczeństwa</a:t>
          </a:r>
          <a:r>
            <a:rPr lang="pl-PL" sz="1400" b="0" i="0" u="none" kern="1200" baseline="0" dirty="0"/>
            <a:t>, danych jak również dostępności cyfrowej. </a:t>
          </a:r>
          <a:endParaRPr lang="en-US" sz="1400" u="none" kern="1200" dirty="0"/>
        </a:p>
      </dsp:txBody>
      <dsp:txXfrm>
        <a:off x="1086441" y="2241595"/>
        <a:ext cx="6130321" cy="94064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58619D-B517-440C-8A1C-446CCAE626BF}">
      <dsp:nvSpPr>
        <dsp:cNvPr id="0" name=""/>
        <dsp:cNvSpPr/>
      </dsp:nvSpPr>
      <dsp:spPr>
        <a:xfrm>
          <a:off x="0" y="388"/>
          <a:ext cx="7389547" cy="90955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0DF510-35A3-43E7-AC17-24201C9A7AB6}">
      <dsp:nvSpPr>
        <dsp:cNvPr id="0" name=""/>
        <dsp:cNvSpPr/>
      </dsp:nvSpPr>
      <dsp:spPr>
        <a:xfrm>
          <a:off x="275139" y="205037"/>
          <a:ext cx="500253" cy="50025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E68B48-5C31-4869-9466-D8550175976A}">
      <dsp:nvSpPr>
        <dsp:cNvPr id="0" name=""/>
        <dsp:cNvSpPr/>
      </dsp:nvSpPr>
      <dsp:spPr>
        <a:xfrm>
          <a:off x="1050532" y="388"/>
          <a:ext cx="6339014" cy="9095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261" tIns="96261" rIns="96261" bIns="96261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/>
            <a:t>PIERWSZY WNIOSEK O PŁATNOŚĆ ZAWIERAJĄCY WYDATKI PODLEGA 100% WERYFIKACJI </a:t>
          </a:r>
          <a:endParaRPr lang="en-US" sz="1700" kern="1200"/>
        </a:p>
      </dsp:txBody>
      <dsp:txXfrm>
        <a:off x="1050532" y="388"/>
        <a:ext cx="6339014" cy="909552"/>
      </dsp:txXfrm>
    </dsp:sp>
    <dsp:sp modelId="{0698AFF0-E733-4283-B7EE-F7E704B71EBD}">
      <dsp:nvSpPr>
        <dsp:cNvPr id="0" name=""/>
        <dsp:cNvSpPr/>
      </dsp:nvSpPr>
      <dsp:spPr>
        <a:xfrm>
          <a:off x="0" y="1137328"/>
          <a:ext cx="7389547" cy="90955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A0F52B-DAB0-42DD-9E8A-53E1D3D4F194}">
      <dsp:nvSpPr>
        <dsp:cNvPr id="0" name=""/>
        <dsp:cNvSpPr/>
      </dsp:nvSpPr>
      <dsp:spPr>
        <a:xfrm>
          <a:off x="275139" y="1341978"/>
          <a:ext cx="500253" cy="50025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57F005-BFF8-4801-91B8-59F328420744}">
      <dsp:nvSpPr>
        <dsp:cNvPr id="0" name=""/>
        <dsp:cNvSpPr/>
      </dsp:nvSpPr>
      <dsp:spPr>
        <a:xfrm>
          <a:off x="1050532" y="1137328"/>
          <a:ext cx="6339014" cy="9095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261" tIns="96261" rIns="96261" bIns="96261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/>
            <a:t>WRAZ Z PIERWSZYM WNIOSKIEM NALEŻY ZŁOŻYĆ KOMPLET DOKUMENTACJI DOTYCZĄCEJ KOSZTÓW WYKAZANYCH WE WNIOSKU </a:t>
          </a:r>
          <a:endParaRPr lang="en-US" sz="1700" kern="1200"/>
        </a:p>
      </dsp:txBody>
      <dsp:txXfrm>
        <a:off x="1050532" y="1137328"/>
        <a:ext cx="6339014" cy="909552"/>
      </dsp:txXfrm>
    </dsp:sp>
    <dsp:sp modelId="{025C714E-4150-4A0A-902F-BA95DDCC1956}">
      <dsp:nvSpPr>
        <dsp:cNvPr id="0" name=""/>
        <dsp:cNvSpPr/>
      </dsp:nvSpPr>
      <dsp:spPr>
        <a:xfrm>
          <a:off x="0" y="2274269"/>
          <a:ext cx="7389547" cy="90955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CC41D6-582E-4F7E-853D-9F21C770D202}">
      <dsp:nvSpPr>
        <dsp:cNvPr id="0" name=""/>
        <dsp:cNvSpPr/>
      </dsp:nvSpPr>
      <dsp:spPr>
        <a:xfrm>
          <a:off x="275139" y="2478918"/>
          <a:ext cx="500253" cy="50025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B7356E-C54B-48C9-80F5-452411C96903}">
      <dsp:nvSpPr>
        <dsp:cNvPr id="0" name=""/>
        <dsp:cNvSpPr/>
      </dsp:nvSpPr>
      <dsp:spPr>
        <a:xfrm>
          <a:off x="1050532" y="2274269"/>
          <a:ext cx="6339014" cy="9095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261" tIns="96261" rIns="96261" bIns="96261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dirty="0"/>
            <a:t>W KOLEJNYCH WNIOSKACH O PŁATNOŚĆ WERYFIKACJI PODLEGAĆ BĘDZIE 10% DOKUMENTACJI Z ZAKRESU KOSZTÓW OSOBOWYCH I 10 % Z KOSZTÓW NIEOSOBOWYCH</a:t>
          </a:r>
          <a:endParaRPr lang="en-US" sz="1700" kern="1200" dirty="0"/>
        </a:p>
      </dsp:txBody>
      <dsp:txXfrm>
        <a:off x="1050532" y="2274269"/>
        <a:ext cx="6339014" cy="90955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F4CA7-7FDE-44E5-B521-0D36E524B4C8}">
      <dsp:nvSpPr>
        <dsp:cNvPr id="0" name=""/>
        <dsp:cNvSpPr/>
      </dsp:nvSpPr>
      <dsp:spPr>
        <a:xfrm rot="5400000">
          <a:off x="4022227" y="-1111324"/>
          <a:ext cx="2005329" cy="472931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b="1" kern="1200"/>
            <a:t>HARMONOGRAM RZECZOWO-FINANSOWY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b="1" kern="1200"/>
            <a:t>HARMONOGRAM PŁATNOŚCI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b="1" kern="1200" dirty="0"/>
            <a:t>AKTUALNY SKŁAD ZESPOŁU PROJEKTOWEGO (W PIERWSZYM WOP ORAZ KAŻDORAZOWO W PRZYPADKU ZMIANY)</a:t>
          </a:r>
          <a:endParaRPr lang="en-US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b="1" kern="1200"/>
            <a:t>ZESTAWIENIE DOKUMENTÓW POTWIERDZAJĄCYCH PONIESIENIE WYDATKÓW OSOBOWYCH BENEFICJENTA ORAZ PARTNERÓW</a:t>
          </a:r>
          <a:endParaRPr lang="en-US" sz="1200" kern="120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b="1" kern="1200" dirty="0"/>
            <a:t>W EDYTOWALNYM FORMACIE .XLSX</a:t>
          </a:r>
          <a:endParaRPr lang="en-US" sz="120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200" b="1" kern="1200" dirty="0"/>
            <a:t>WRAZ Z PODPISAMI OSÓB UPOWAŻNIONYCH NP. W FORMACIE .PDF</a:t>
          </a:r>
          <a:endParaRPr lang="en-US" sz="1200" kern="1200" dirty="0"/>
        </a:p>
      </dsp:txBody>
      <dsp:txXfrm rot="-5400000">
        <a:off x="2660237" y="348558"/>
        <a:ext cx="4631418" cy="1809545"/>
      </dsp:txXfrm>
    </dsp:sp>
    <dsp:sp modelId="{F45BC9FE-DA87-40CD-8FA5-E2DA05D290F8}">
      <dsp:nvSpPr>
        <dsp:cNvPr id="0" name=""/>
        <dsp:cNvSpPr/>
      </dsp:nvSpPr>
      <dsp:spPr>
        <a:xfrm>
          <a:off x="0" y="0"/>
          <a:ext cx="2660236" cy="25066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500" b="1" kern="1200" dirty="0"/>
            <a:t>Z KAŻDYM WNIOSKIEM O PŁATNOŚĆ NALEŻY ZŁOŻYĆ WYMAGANE ZAŁĄCZNIKI:</a:t>
          </a:r>
          <a:endParaRPr lang="en-US" sz="2500" kern="1200" dirty="0"/>
        </a:p>
      </dsp:txBody>
      <dsp:txXfrm>
        <a:off x="122365" y="122365"/>
        <a:ext cx="2415506" cy="22619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8131F2C1-44D2-4ED7-BA3C-B03516C602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BCC6A2F8-6413-4BD6-9670-42A3AD914D7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9981C-0199-4C1C-BF55-B9D1845E24AB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7BF2785-6379-4E0D-AD4C-F5805D98462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56C95A6-4C19-47FE-AA18-9E2DB5F9CD1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82100-07E7-4199-BF42-570F551AA8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223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04.07.2024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1pPr>
    <a:lvl2pPr marL="357896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2pPr>
    <a:lvl3pPr marL="715792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3pPr>
    <a:lvl4pPr marL="1073688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4pPr>
    <a:lvl5pPr marL="1431585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5pPr>
    <a:lvl6pPr marL="1789481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6pPr>
    <a:lvl7pPr marL="2147377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7pPr>
    <a:lvl8pPr marL="2505273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8pPr>
    <a:lvl9pPr marL="2863169" algn="l" defTabSz="715792" rtl="0" eaLnBrk="1" latinLnBrk="0" hangingPunct="1">
      <a:defRPr sz="93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9.png"/><Relationship Id="rId2" Type="http://schemas.openxmlformats.org/officeDocument/2006/relationships/image" Target="../media/image11.png"/><Relationship Id="rId16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7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10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877995" y="1342959"/>
            <a:ext cx="7388942" cy="294361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264484" cy="196872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14" y="367681"/>
            <a:ext cx="800100" cy="8001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941" y="367681"/>
            <a:ext cx="800100" cy="8001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767" y="367681"/>
            <a:ext cx="800100" cy="8001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5249" y="2081379"/>
            <a:ext cx="6773550" cy="753648"/>
          </a:xfrm>
        </p:spPr>
        <p:txBody>
          <a:bodyPr anchor="t" anchorCtr="0">
            <a:normAutofit/>
          </a:bodyPr>
          <a:lstStyle>
            <a:lvl1pPr algn="l">
              <a:lnSpc>
                <a:spcPts val="2722"/>
              </a:lnSpc>
              <a:defRPr sz="2177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5259" y="3307899"/>
            <a:ext cx="6773483" cy="734817"/>
          </a:xfrm>
        </p:spPr>
        <p:txBody>
          <a:bodyPr>
            <a:normAutofit/>
          </a:bodyPr>
          <a:lstStyle>
            <a:lvl1pPr marL="0" indent="0" algn="l">
              <a:lnSpc>
                <a:spcPts val="2381"/>
              </a:lnSpc>
              <a:buNone/>
              <a:defRPr sz="1905" b="1">
                <a:solidFill>
                  <a:schemeClr val="tx2"/>
                </a:solidFill>
              </a:defRPr>
            </a:lvl1pPr>
            <a:lvl2pPr marL="342903" indent="0" algn="ctr">
              <a:buNone/>
              <a:defRPr sz="1500"/>
            </a:lvl2pPr>
            <a:lvl3pPr marL="685804" indent="0" algn="ctr">
              <a:buNone/>
              <a:defRPr sz="1350"/>
            </a:lvl3pPr>
            <a:lvl4pPr marL="1028707" indent="0" algn="ctr">
              <a:buNone/>
              <a:defRPr sz="1200"/>
            </a:lvl4pPr>
            <a:lvl5pPr marL="1371609" indent="0" algn="ctr">
              <a:buNone/>
              <a:defRPr sz="1200"/>
            </a:lvl5pPr>
            <a:lvl6pPr marL="1714511" indent="0" algn="ctr">
              <a:buNone/>
              <a:defRPr sz="1200"/>
            </a:lvl6pPr>
            <a:lvl7pPr marL="2057413" indent="0" algn="ctr">
              <a:buNone/>
              <a:defRPr sz="1200"/>
            </a:lvl7pPr>
            <a:lvl8pPr marL="2400316" indent="0" algn="ctr">
              <a:buNone/>
              <a:defRPr sz="1200"/>
            </a:lvl8pPr>
            <a:lvl9pPr marL="2743218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6719" y="367682"/>
            <a:ext cx="1539287" cy="237532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04.07.2024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3" y="4334772"/>
            <a:ext cx="1402632" cy="821194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2"/>
            <a:ext cx="2278263" cy="821194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3" y="4334316"/>
            <a:ext cx="1937739" cy="822352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D99AC2CA-7069-4A8E-9D19-13E7BFB1BE1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063" y="1342959"/>
            <a:ext cx="3387422" cy="62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7427" y="1"/>
            <a:ext cx="7399510" cy="3671963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43576 w 8640763"/>
              <a:gd name="connsiteY3" fmla="*/ 4369045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6" fmla="*/ 0 w 8640763"/>
              <a:gd name="connsiteY6" fmla="*/ 0 h 5221288"/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29626 w 8640763"/>
              <a:gd name="connsiteY2" fmla="*/ 4359975 h 5221288"/>
              <a:gd name="connsiteX3" fmla="*/ 1443576 w 8640763"/>
              <a:gd name="connsiteY3" fmla="*/ 4369045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  <a:gd name="connsiteX6" fmla="*/ 0 w 8640763"/>
              <a:gd name="connsiteY6" fmla="*/ 0 h 5221288"/>
              <a:gd name="connsiteX0" fmla="*/ 0 w 8640763"/>
              <a:gd name="connsiteY0" fmla="*/ 0 h 5231492"/>
              <a:gd name="connsiteX1" fmla="*/ 8640763 w 8640763"/>
              <a:gd name="connsiteY1" fmla="*/ 0 h 5231492"/>
              <a:gd name="connsiteX2" fmla="*/ 8629626 w 8640763"/>
              <a:gd name="connsiteY2" fmla="*/ 4359975 h 5231492"/>
              <a:gd name="connsiteX3" fmla="*/ 1443576 w 8640763"/>
              <a:gd name="connsiteY3" fmla="*/ 4369045 h 5231492"/>
              <a:gd name="connsiteX4" fmla="*/ 1439863 w 8640763"/>
              <a:gd name="connsiteY4" fmla="*/ 5231492 h 5231492"/>
              <a:gd name="connsiteX5" fmla="*/ 0 w 8640763"/>
              <a:gd name="connsiteY5" fmla="*/ 5221288 h 5231492"/>
              <a:gd name="connsiteX6" fmla="*/ 0 w 8640763"/>
              <a:gd name="connsiteY6" fmla="*/ 0 h 5231492"/>
              <a:gd name="connsiteX0" fmla="*/ 0 w 8640763"/>
              <a:gd name="connsiteY0" fmla="*/ 0 h 5231492"/>
              <a:gd name="connsiteX1" fmla="*/ 8640763 w 8640763"/>
              <a:gd name="connsiteY1" fmla="*/ 0 h 5231492"/>
              <a:gd name="connsiteX2" fmla="*/ 8629626 w 8640763"/>
              <a:gd name="connsiteY2" fmla="*/ 4359975 h 5231492"/>
              <a:gd name="connsiteX3" fmla="*/ 1443576 w 8640763"/>
              <a:gd name="connsiteY3" fmla="*/ 4369045 h 5231492"/>
              <a:gd name="connsiteX4" fmla="*/ 1439863 w 8640763"/>
              <a:gd name="connsiteY4" fmla="*/ 5231492 h 5231492"/>
              <a:gd name="connsiteX5" fmla="*/ 8353 w 8640763"/>
              <a:gd name="connsiteY5" fmla="*/ 5211085 h 5231492"/>
              <a:gd name="connsiteX6" fmla="*/ 0 w 8640763"/>
              <a:gd name="connsiteY6" fmla="*/ 0 h 5231492"/>
              <a:gd name="connsiteX0" fmla="*/ 0 w 8640763"/>
              <a:gd name="connsiteY0" fmla="*/ 0 h 5240109"/>
              <a:gd name="connsiteX1" fmla="*/ 8640763 w 8640763"/>
              <a:gd name="connsiteY1" fmla="*/ 0 h 5240109"/>
              <a:gd name="connsiteX2" fmla="*/ 8629626 w 8640763"/>
              <a:gd name="connsiteY2" fmla="*/ 4359975 h 5240109"/>
              <a:gd name="connsiteX3" fmla="*/ 1443576 w 8640763"/>
              <a:gd name="connsiteY3" fmla="*/ 4369045 h 5240109"/>
              <a:gd name="connsiteX4" fmla="*/ 1439863 w 8640763"/>
              <a:gd name="connsiteY4" fmla="*/ 5231492 h 5240109"/>
              <a:gd name="connsiteX5" fmla="*/ 8353 w 8640763"/>
              <a:gd name="connsiteY5" fmla="*/ 5240109 h 5240109"/>
              <a:gd name="connsiteX6" fmla="*/ 0 w 8640763"/>
              <a:gd name="connsiteY6" fmla="*/ 0 h 5240109"/>
              <a:gd name="connsiteX0" fmla="*/ 0 w 8640763"/>
              <a:gd name="connsiteY0" fmla="*/ 0 h 5232853"/>
              <a:gd name="connsiteX1" fmla="*/ 8640763 w 8640763"/>
              <a:gd name="connsiteY1" fmla="*/ 0 h 5232853"/>
              <a:gd name="connsiteX2" fmla="*/ 8629626 w 8640763"/>
              <a:gd name="connsiteY2" fmla="*/ 4359975 h 5232853"/>
              <a:gd name="connsiteX3" fmla="*/ 1443576 w 8640763"/>
              <a:gd name="connsiteY3" fmla="*/ 4369045 h 5232853"/>
              <a:gd name="connsiteX4" fmla="*/ 1439863 w 8640763"/>
              <a:gd name="connsiteY4" fmla="*/ 5231492 h 5232853"/>
              <a:gd name="connsiteX5" fmla="*/ 8353 w 8640763"/>
              <a:gd name="connsiteY5" fmla="*/ 5232853 h 5232853"/>
              <a:gd name="connsiteX6" fmla="*/ 0 w 8640763"/>
              <a:gd name="connsiteY6" fmla="*/ 0 h 5232853"/>
              <a:gd name="connsiteX0" fmla="*/ 0 w 8640763"/>
              <a:gd name="connsiteY0" fmla="*/ 0 h 5232853"/>
              <a:gd name="connsiteX1" fmla="*/ 8640763 w 8640763"/>
              <a:gd name="connsiteY1" fmla="*/ 0 h 5232853"/>
              <a:gd name="connsiteX2" fmla="*/ 8629626 w 8640763"/>
              <a:gd name="connsiteY2" fmla="*/ 4359975 h 5232853"/>
              <a:gd name="connsiteX3" fmla="*/ 1443576 w 8640763"/>
              <a:gd name="connsiteY3" fmla="*/ 4369045 h 5232853"/>
              <a:gd name="connsiteX4" fmla="*/ 1439863 w 8640763"/>
              <a:gd name="connsiteY4" fmla="*/ 5231492 h 5232853"/>
              <a:gd name="connsiteX5" fmla="*/ 8353 w 8640763"/>
              <a:gd name="connsiteY5" fmla="*/ 5232853 h 5232853"/>
              <a:gd name="connsiteX6" fmla="*/ 0 w 8640763"/>
              <a:gd name="connsiteY6" fmla="*/ 0 h 5232853"/>
              <a:gd name="connsiteX0" fmla="*/ 0 w 8640763"/>
              <a:gd name="connsiteY0" fmla="*/ 0 h 5249632"/>
              <a:gd name="connsiteX1" fmla="*/ 8640763 w 8640763"/>
              <a:gd name="connsiteY1" fmla="*/ 0 h 5249632"/>
              <a:gd name="connsiteX2" fmla="*/ 8629626 w 8640763"/>
              <a:gd name="connsiteY2" fmla="*/ 4359975 h 5249632"/>
              <a:gd name="connsiteX3" fmla="*/ 1443576 w 8640763"/>
              <a:gd name="connsiteY3" fmla="*/ 4369045 h 5249632"/>
              <a:gd name="connsiteX4" fmla="*/ 1449764 w 8640763"/>
              <a:gd name="connsiteY4" fmla="*/ 5249632 h 5249632"/>
              <a:gd name="connsiteX5" fmla="*/ 8353 w 8640763"/>
              <a:gd name="connsiteY5" fmla="*/ 5232853 h 5249632"/>
              <a:gd name="connsiteX6" fmla="*/ 0 w 8640763"/>
              <a:gd name="connsiteY6" fmla="*/ 0 h 5249632"/>
              <a:gd name="connsiteX0" fmla="*/ 0 w 8640763"/>
              <a:gd name="connsiteY0" fmla="*/ 0 h 5250993"/>
              <a:gd name="connsiteX1" fmla="*/ 8640763 w 8640763"/>
              <a:gd name="connsiteY1" fmla="*/ 0 h 5250993"/>
              <a:gd name="connsiteX2" fmla="*/ 8629626 w 8640763"/>
              <a:gd name="connsiteY2" fmla="*/ 4359975 h 5250993"/>
              <a:gd name="connsiteX3" fmla="*/ 1443576 w 8640763"/>
              <a:gd name="connsiteY3" fmla="*/ 4369045 h 5250993"/>
              <a:gd name="connsiteX4" fmla="*/ 1449764 w 8640763"/>
              <a:gd name="connsiteY4" fmla="*/ 5249632 h 5250993"/>
              <a:gd name="connsiteX5" fmla="*/ 3404 w 8640763"/>
              <a:gd name="connsiteY5" fmla="*/ 5250993 h 5250993"/>
              <a:gd name="connsiteX6" fmla="*/ 0 w 8640763"/>
              <a:gd name="connsiteY6" fmla="*/ 0 h 5250993"/>
              <a:gd name="connsiteX0" fmla="*/ 0 w 8640763"/>
              <a:gd name="connsiteY0" fmla="*/ 0 h 5250993"/>
              <a:gd name="connsiteX1" fmla="*/ 8640763 w 8640763"/>
              <a:gd name="connsiteY1" fmla="*/ 0 h 5250993"/>
              <a:gd name="connsiteX2" fmla="*/ 8629626 w 8640763"/>
              <a:gd name="connsiteY2" fmla="*/ 4359975 h 5250993"/>
              <a:gd name="connsiteX3" fmla="*/ 1443576 w 8640763"/>
              <a:gd name="connsiteY3" fmla="*/ 4369045 h 5250993"/>
              <a:gd name="connsiteX4" fmla="*/ 1443824 w 8640763"/>
              <a:gd name="connsiteY4" fmla="*/ 5242376 h 5250993"/>
              <a:gd name="connsiteX5" fmla="*/ 3404 w 8640763"/>
              <a:gd name="connsiteY5" fmla="*/ 5250993 h 5250993"/>
              <a:gd name="connsiteX6" fmla="*/ 0 w 8640763"/>
              <a:gd name="connsiteY6" fmla="*/ 0 h 5250993"/>
              <a:gd name="connsiteX0" fmla="*/ 8843 w 8649606"/>
              <a:gd name="connsiteY0" fmla="*/ 0 h 5242376"/>
              <a:gd name="connsiteX1" fmla="*/ 8649606 w 8649606"/>
              <a:gd name="connsiteY1" fmla="*/ 0 h 5242376"/>
              <a:gd name="connsiteX2" fmla="*/ 8638469 w 8649606"/>
              <a:gd name="connsiteY2" fmla="*/ 4359975 h 5242376"/>
              <a:gd name="connsiteX3" fmla="*/ 1452419 w 8649606"/>
              <a:gd name="connsiteY3" fmla="*/ 4369045 h 5242376"/>
              <a:gd name="connsiteX4" fmla="*/ 1452667 w 8649606"/>
              <a:gd name="connsiteY4" fmla="*/ 5242376 h 5242376"/>
              <a:gd name="connsiteX5" fmla="*/ 367 w 8649606"/>
              <a:gd name="connsiteY5" fmla="*/ 5236481 h 5242376"/>
              <a:gd name="connsiteX6" fmla="*/ 8843 w 8649606"/>
              <a:gd name="connsiteY6" fmla="*/ 0 h 5242376"/>
              <a:gd name="connsiteX0" fmla="*/ 8843 w 8649606"/>
              <a:gd name="connsiteY0" fmla="*/ 0 h 5250993"/>
              <a:gd name="connsiteX1" fmla="*/ 8649606 w 8649606"/>
              <a:gd name="connsiteY1" fmla="*/ 0 h 5250993"/>
              <a:gd name="connsiteX2" fmla="*/ 8638469 w 8649606"/>
              <a:gd name="connsiteY2" fmla="*/ 4359975 h 5250993"/>
              <a:gd name="connsiteX3" fmla="*/ 1452419 w 8649606"/>
              <a:gd name="connsiteY3" fmla="*/ 4369045 h 5250993"/>
              <a:gd name="connsiteX4" fmla="*/ 1452667 w 8649606"/>
              <a:gd name="connsiteY4" fmla="*/ 5242376 h 5250993"/>
              <a:gd name="connsiteX5" fmla="*/ 367 w 8649606"/>
              <a:gd name="connsiteY5" fmla="*/ 5250993 h 5250993"/>
              <a:gd name="connsiteX6" fmla="*/ 8843 w 8649606"/>
              <a:gd name="connsiteY6" fmla="*/ 0 h 5250993"/>
              <a:gd name="connsiteX0" fmla="*/ 11268 w 8652031"/>
              <a:gd name="connsiteY0" fmla="*/ 0 h 5250993"/>
              <a:gd name="connsiteX1" fmla="*/ 8652031 w 8652031"/>
              <a:gd name="connsiteY1" fmla="*/ 0 h 5250993"/>
              <a:gd name="connsiteX2" fmla="*/ 8640894 w 8652031"/>
              <a:gd name="connsiteY2" fmla="*/ 4359975 h 5250993"/>
              <a:gd name="connsiteX3" fmla="*/ 1454844 w 8652031"/>
              <a:gd name="connsiteY3" fmla="*/ 4369045 h 5250993"/>
              <a:gd name="connsiteX4" fmla="*/ 1455092 w 8652031"/>
              <a:gd name="connsiteY4" fmla="*/ 5242376 h 5250993"/>
              <a:gd name="connsiteX5" fmla="*/ 317 w 8652031"/>
              <a:gd name="connsiteY5" fmla="*/ 5250993 h 5250993"/>
              <a:gd name="connsiteX6" fmla="*/ 11268 w 8652031"/>
              <a:gd name="connsiteY6" fmla="*/ 0 h 5250993"/>
              <a:gd name="connsiteX0" fmla="*/ 11268 w 8652031"/>
              <a:gd name="connsiteY0" fmla="*/ 0 h 5244947"/>
              <a:gd name="connsiteX1" fmla="*/ 8652031 w 8652031"/>
              <a:gd name="connsiteY1" fmla="*/ 0 h 5244947"/>
              <a:gd name="connsiteX2" fmla="*/ 8640894 w 8652031"/>
              <a:gd name="connsiteY2" fmla="*/ 4359975 h 5244947"/>
              <a:gd name="connsiteX3" fmla="*/ 1454844 w 8652031"/>
              <a:gd name="connsiteY3" fmla="*/ 4369045 h 5244947"/>
              <a:gd name="connsiteX4" fmla="*/ 1455092 w 8652031"/>
              <a:gd name="connsiteY4" fmla="*/ 5242376 h 5244947"/>
              <a:gd name="connsiteX5" fmla="*/ 317 w 8652031"/>
              <a:gd name="connsiteY5" fmla="*/ 5244947 h 5244947"/>
              <a:gd name="connsiteX6" fmla="*/ 11268 w 8652031"/>
              <a:gd name="connsiteY6" fmla="*/ 0 h 5244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52031" h="5244947">
                <a:moveTo>
                  <a:pt x="11268" y="0"/>
                </a:moveTo>
                <a:lnTo>
                  <a:pt x="8652031" y="0"/>
                </a:lnTo>
                <a:cubicBezTo>
                  <a:pt x="8648319" y="1453325"/>
                  <a:pt x="8644606" y="2906650"/>
                  <a:pt x="8640894" y="4359975"/>
                </a:cubicBezTo>
                <a:lnTo>
                  <a:pt x="1454844" y="4369045"/>
                </a:lnTo>
                <a:cubicBezTo>
                  <a:pt x="1453606" y="4653126"/>
                  <a:pt x="1456330" y="4958295"/>
                  <a:pt x="1455092" y="5242376"/>
                </a:cubicBezTo>
                <a:lnTo>
                  <a:pt x="317" y="5244947"/>
                </a:lnTo>
                <a:cubicBezTo>
                  <a:pt x="-2467" y="3507919"/>
                  <a:pt x="14052" y="1737028"/>
                  <a:pt x="11268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108483" y="3050061"/>
            <a:ext cx="7035518" cy="12365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768" y="3747872"/>
            <a:ext cx="6465290" cy="480062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3" y="4334772"/>
            <a:ext cx="1402632" cy="821194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2"/>
            <a:ext cx="2278263" cy="821194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3" y="4334316"/>
            <a:ext cx="1937739" cy="822352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9997DB1B-7AEA-45AB-A95E-349DEBEE204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483" y="3050061"/>
            <a:ext cx="3387422" cy="62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rostokąt 29">
            <a:extLst>
              <a:ext uri="{FF2B5EF4-FFF2-40B4-BE49-F238E27FC236}">
                <a16:creationId xmlns:a16="http://schemas.microsoft.com/office/drawing/2014/main" id="{C0CA1683-BBD7-49B1-A28E-B898DDE62117}"/>
              </a:ext>
            </a:extLst>
          </p:cNvPr>
          <p:cNvSpPr/>
          <p:nvPr userDrawn="1"/>
        </p:nvSpPr>
        <p:spPr>
          <a:xfrm>
            <a:off x="1" y="0"/>
            <a:ext cx="4264484" cy="196872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877064" y="1349596"/>
            <a:ext cx="7389873" cy="29369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5249" y="2088941"/>
            <a:ext cx="6773550" cy="740100"/>
          </a:xfrm>
        </p:spPr>
        <p:txBody>
          <a:bodyPr anchor="t" anchorCtr="0">
            <a:normAutofit/>
          </a:bodyPr>
          <a:lstStyle>
            <a:lvl1pPr algn="l">
              <a:lnSpc>
                <a:spcPts val="2722"/>
              </a:lnSpc>
              <a:defRPr sz="2177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5259" y="3307899"/>
            <a:ext cx="6773483" cy="734817"/>
          </a:xfrm>
        </p:spPr>
        <p:txBody>
          <a:bodyPr>
            <a:normAutofit/>
          </a:bodyPr>
          <a:lstStyle>
            <a:lvl1pPr marL="0" indent="0" algn="l">
              <a:lnSpc>
                <a:spcPts val="2381"/>
              </a:lnSpc>
              <a:buNone/>
              <a:defRPr sz="1905" b="1">
                <a:solidFill>
                  <a:schemeClr val="tx2"/>
                </a:solidFill>
              </a:defRPr>
            </a:lvl1pPr>
            <a:lvl2pPr marL="342903" indent="0" algn="ctr">
              <a:buNone/>
              <a:defRPr sz="1500"/>
            </a:lvl2pPr>
            <a:lvl3pPr marL="685804" indent="0" algn="ctr">
              <a:buNone/>
              <a:defRPr sz="1350"/>
            </a:lvl3pPr>
            <a:lvl4pPr marL="1028707" indent="0" algn="ctr">
              <a:buNone/>
              <a:defRPr sz="1200"/>
            </a:lvl4pPr>
            <a:lvl5pPr marL="1371609" indent="0" algn="ctr">
              <a:buNone/>
              <a:defRPr sz="1200"/>
            </a:lvl5pPr>
            <a:lvl6pPr marL="1714511" indent="0" algn="ctr">
              <a:buNone/>
              <a:defRPr sz="1200"/>
            </a:lvl6pPr>
            <a:lvl7pPr marL="2057413" indent="0" algn="ctr">
              <a:buNone/>
              <a:defRPr sz="1200"/>
            </a:lvl7pPr>
            <a:lvl8pPr marL="2400316" indent="0" algn="ctr">
              <a:buNone/>
              <a:defRPr sz="1200"/>
            </a:lvl8pPr>
            <a:lvl9pPr marL="2743218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6719" y="367682"/>
            <a:ext cx="1539287" cy="237532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04.07.2024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76" y="824802"/>
            <a:ext cx="342900" cy="3429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924" y="349553"/>
            <a:ext cx="342900" cy="3429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976" y="824802"/>
            <a:ext cx="342900" cy="3429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60" y="344396"/>
            <a:ext cx="342900" cy="3429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49552"/>
            <a:ext cx="342900" cy="3429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979" y="831921"/>
            <a:ext cx="342900" cy="3429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489" y="347988"/>
            <a:ext cx="342900" cy="3429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293" y="342342"/>
            <a:ext cx="342900" cy="3429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684" y="339502"/>
            <a:ext cx="342900" cy="3429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7398" y="829987"/>
            <a:ext cx="342900" cy="3429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413" y="829009"/>
            <a:ext cx="342900" cy="3429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489" y="829009"/>
            <a:ext cx="342900" cy="342900"/>
          </a:xfrm>
          <a:prstGeom prst="rect">
            <a:avLst/>
          </a:prstGeom>
        </p:spPr>
      </p:pic>
      <p:pic>
        <p:nvPicPr>
          <p:cNvPr id="32" name="Obraz 31">
            <a:extLst>
              <a:ext uri="{FF2B5EF4-FFF2-40B4-BE49-F238E27FC236}">
                <a16:creationId xmlns:a16="http://schemas.microsoft.com/office/drawing/2014/main" id="{A2E34B4B-2F98-4123-BCC4-081E05CD7DB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063" y="1342959"/>
            <a:ext cx="3387422" cy="624285"/>
          </a:xfrm>
          <a:prstGeom prst="rect">
            <a:avLst/>
          </a:prstGeom>
        </p:spPr>
      </p:pic>
      <p:pic>
        <p:nvPicPr>
          <p:cNvPr id="34" name="Obraz 33">
            <a:extLst>
              <a:ext uri="{FF2B5EF4-FFF2-40B4-BE49-F238E27FC236}">
                <a16:creationId xmlns:a16="http://schemas.microsoft.com/office/drawing/2014/main" id="{2B8C7807-531F-4621-B53E-F62BE86700D0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3" y="4334772"/>
            <a:ext cx="1402632" cy="821194"/>
          </a:xfrm>
          <a:prstGeom prst="rect">
            <a:avLst/>
          </a:prstGeom>
        </p:spPr>
      </p:pic>
      <p:pic>
        <p:nvPicPr>
          <p:cNvPr id="36" name="Obraz 35">
            <a:extLst>
              <a:ext uri="{FF2B5EF4-FFF2-40B4-BE49-F238E27FC236}">
                <a16:creationId xmlns:a16="http://schemas.microsoft.com/office/drawing/2014/main" id="{B49339D9-C6B3-4A84-9FE3-CB89355BAB4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2"/>
            <a:ext cx="2278263" cy="821194"/>
          </a:xfrm>
          <a:prstGeom prst="rect">
            <a:avLst/>
          </a:prstGeom>
        </p:spPr>
      </p:pic>
      <p:pic>
        <p:nvPicPr>
          <p:cNvPr id="38" name="Obraz 37">
            <a:extLst>
              <a:ext uri="{FF2B5EF4-FFF2-40B4-BE49-F238E27FC236}">
                <a16:creationId xmlns:a16="http://schemas.microsoft.com/office/drawing/2014/main" id="{0E48CF08-3797-41AA-99F6-9E7EFBC357D5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3" y="4334316"/>
            <a:ext cx="1937739" cy="822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8">
            <a:extLst>
              <a:ext uri="{FF2B5EF4-FFF2-40B4-BE49-F238E27FC236}">
                <a16:creationId xmlns:a16="http://schemas.microsoft.com/office/drawing/2014/main" id="{5DB7025B-8E3D-400F-9C76-C0A26B30114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9026" y="9407"/>
            <a:ext cx="5850822" cy="3687291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76475 w 6835775"/>
              <a:gd name="connsiteY3" fmla="*/ 4232329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249635 h 4859338"/>
              <a:gd name="connsiteX3" fmla="*/ 2176475 w 6835775"/>
              <a:gd name="connsiteY3" fmla="*/ 4232329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249635 h 4859338"/>
              <a:gd name="connsiteX3" fmla="*/ 2162707 w 6835775"/>
              <a:gd name="connsiteY3" fmla="*/ 4111191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62707 w 6836438"/>
              <a:gd name="connsiteY3" fmla="*/ 4111191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76475 w 6836438"/>
              <a:gd name="connsiteY3" fmla="*/ 4059275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62707 w 6836438"/>
              <a:gd name="connsiteY3" fmla="*/ 4059275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76581 h 4859338"/>
              <a:gd name="connsiteX3" fmla="*/ 2162707 w 6835775"/>
              <a:gd name="connsiteY3" fmla="*/ 405927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50623 h 4859338"/>
              <a:gd name="connsiteX3" fmla="*/ 2162707 w 6835775"/>
              <a:gd name="connsiteY3" fmla="*/ 405927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50623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5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5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6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168826 w 6835775"/>
              <a:gd name="connsiteY3" fmla="*/ 4120805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258314 w 6835775"/>
              <a:gd name="connsiteY3" fmla="*/ 4130502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265198 w 6835775"/>
              <a:gd name="connsiteY3" fmla="*/ 4072319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61663 h 4898126"/>
              <a:gd name="connsiteX3" fmla="*/ 2265198 w 6842219"/>
              <a:gd name="connsiteY3" fmla="*/ 4072319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61663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51966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13178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13178 h 4898126"/>
              <a:gd name="connsiteX3" fmla="*/ 2244548 w 6842219"/>
              <a:gd name="connsiteY3" fmla="*/ 4082018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69529"/>
              <a:gd name="connsiteY0" fmla="*/ 0 h 4898126"/>
              <a:gd name="connsiteX1" fmla="*/ 6835775 w 6869529"/>
              <a:gd name="connsiteY1" fmla="*/ 0 h 4898126"/>
              <a:gd name="connsiteX2" fmla="*/ 6869430 w 6869529"/>
              <a:gd name="connsiteY2" fmla="*/ 4090754 h 4898126"/>
              <a:gd name="connsiteX3" fmla="*/ 2244548 w 6869529"/>
              <a:gd name="connsiteY3" fmla="*/ 4082018 h 4898126"/>
              <a:gd name="connsiteX4" fmla="*/ 2259079 w 6869529"/>
              <a:gd name="connsiteY4" fmla="*/ 4898126 h 4898126"/>
              <a:gd name="connsiteX5" fmla="*/ 0 w 6869529"/>
              <a:gd name="connsiteY5" fmla="*/ 4859338 h 4898126"/>
              <a:gd name="connsiteX6" fmla="*/ 0 w 6869529"/>
              <a:gd name="connsiteY6" fmla="*/ 0 h 4898126"/>
              <a:gd name="connsiteX0" fmla="*/ 0 w 6869529"/>
              <a:gd name="connsiteY0" fmla="*/ 0 h 4907822"/>
              <a:gd name="connsiteX1" fmla="*/ 6835775 w 6869529"/>
              <a:gd name="connsiteY1" fmla="*/ 0 h 4907822"/>
              <a:gd name="connsiteX2" fmla="*/ 6869430 w 6869529"/>
              <a:gd name="connsiteY2" fmla="*/ 4090754 h 4907822"/>
              <a:gd name="connsiteX3" fmla="*/ 2244548 w 6869529"/>
              <a:gd name="connsiteY3" fmla="*/ 4082018 h 4907822"/>
              <a:gd name="connsiteX4" fmla="*/ 2245312 w 6869529"/>
              <a:gd name="connsiteY4" fmla="*/ 4907822 h 4907822"/>
              <a:gd name="connsiteX5" fmla="*/ 0 w 6869529"/>
              <a:gd name="connsiteY5" fmla="*/ 4859338 h 4907822"/>
              <a:gd name="connsiteX6" fmla="*/ 0 w 6869529"/>
              <a:gd name="connsiteY6" fmla="*/ 0 h 4907822"/>
              <a:gd name="connsiteX0" fmla="*/ 0 w 6869529"/>
              <a:gd name="connsiteY0" fmla="*/ 0 h 4917518"/>
              <a:gd name="connsiteX1" fmla="*/ 6835775 w 6869529"/>
              <a:gd name="connsiteY1" fmla="*/ 0 h 4917518"/>
              <a:gd name="connsiteX2" fmla="*/ 6869430 w 6869529"/>
              <a:gd name="connsiteY2" fmla="*/ 4090754 h 4917518"/>
              <a:gd name="connsiteX3" fmla="*/ 2244548 w 6869529"/>
              <a:gd name="connsiteY3" fmla="*/ 4082018 h 4917518"/>
              <a:gd name="connsiteX4" fmla="*/ 2245312 w 6869529"/>
              <a:gd name="connsiteY4" fmla="*/ 4917518 h 4917518"/>
              <a:gd name="connsiteX5" fmla="*/ 0 w 6869529"/>
              <a:gd name="connsiteY5" fmla="*/ 4859338 h 4917518"/>
              <a:gd name="connsiteX6" fmla="*/ 0 w 6869529"/>
              <a:gd name="connsiteY6" fmla="*/ 0 h 4917518"/>
              <a:gd name="connsiteX0" fmla="*/ 0 w 6869529"/>
              <a:gd name="connsiteY0" fmla="*/ 0 h 4917518"/>
              <a:gd name="connsiteX1" fmla="*/ 6835775 w 6869529"/>
              <a:gd name="connsiteY1" fmla="*/ 0 h 4917518"/>
              <a:gd name="connsiteX2" fmla="*/ 6869430 w 6869529"/>
              <a:gd name="connsiteY2" fmla="*/ 4090754 h 4917518"/>
              <a:gd name="connsiteX3" fmla="*/ 2244548 w 6869529"/>
              <a:gd name="connsiteY3" fmla="*/ 4082018 h 4917518"/>
              <a:gd name="connsiteX4" fmla="*/ 2245312 w 6869529"/>
              <a:gd name="connsiteY4" fmla="*/ 4917518 h 4917518"/>
              <a:gd name="connsiteX5" fmla="*/ 0 w 6869529"/>
              <a:gd name="connsiteY5" fmla="*/ 4859338 h 4917518"/>
              <a:gd name="connsiteX6" fmla="*/ 0 w 6869529"/>
              <a:gd name="connsiteY6" fmla="*/ 0 h 4917518"/>
              <a:gd name="connsiteX0" fmla="*/ 0 w 6869529"/>
              <a:gd name="connsiteY0" fmla="*/ 0 h 4883040"/>
              <a:gd name="connsiteX1" fmla="*/ 6835775 w 6869529"/>
              <a:gd name="connsiteY1" fmla="*/ 0 h 4883040"/>
              <a:gd name="connsiteX2" fmla="*/ 6869430 w 6869529"/>
              <a:gd name="connsiteY2" fmla="*/ 4090754 h 4883040"/>
              <a:gd name="connsiteX3" fmla="*/ 2244548 w 6869529"/>
              <a:gd name="connsiteY3" fmla="*/ 4082018 h 4883040"/>
              <a:gd name="connsiteX4" fmla="*/ 2245312 w 6869529"/>
              <a:gd name="connsiteY4" fmla="*/ 4883040 h 4883040"/>
              <a:gd name="connsiteX5" fmla="*/ 0 w 6869529"/>
              <a:gd name="connsiteY5" fmla="*/ 4859338 h 4883040"/>
              <a:gd name="connsiteX6" fmla="*/ 0 w 6869529"/>
              <a:gd name="connsiteY6" fmla="*/ 0 h 4883040"/>
              <a:gd name="connsiteX0" fmla="*/ 0 w 6869529"/>
              <a:gd name="connsiteY0" fmla="*/ 0 h 4871547"/>
              <a:gd name="connsiteX1" fmla="*/ 6835775 w 6869529"/>
              <a:gd name="connsiteY1" fmla="*/ 0 h 4871547"/>
              <a:gd name="connsiteX2" fmla="*/ 6869430 w 6869529"/>
              <a:gd name="connsiteY2" fmla="*/ 4090754 h 4871547"/>
              <a:gd name="connsiteX3" fmla="*/ 2244548 w 6869529"/>
              <a:gd name="connsiteY3" fmla="*/ 4082018 h 4871547"/>
              <a:gd name="connsiteX4" fmla="*/ 2245312 w 6869529"/>
              <a:gd name="connsiteY4" fmla="*/ 4871547 h 4871547"/>
              <a:gd name="connsiteX5" fmla="*/ 0 w 6869529"/>
              <a:gd name="connsiteY5" fmla="*/ 4859338 h 4871547"/>
              <a:gd name="connsiteX6" fmla="*/ 0 w 6869529"/>
              <a:gd name="connsiteY6" fmla="*/ 0 h 4871547"/>
              <a:gd name="connsiteX0" fmla="*/ 0 w 6869529"/>
              <a:gd name="connsiteY0" fmla="*/ 0 h 4859338"/>
              <a:gd name="connsiteX1" fmla="*/ 6835775 w 6869529"/>
              <a:gd name="connsiteY1" fmla="*/ 0 h 4859338"/>
              <a:gd name="connsiteX2" fmla="*/ 6869430 w 6869529"/>
              <a:gd name="connsiteY2" fmla="*/ 4090754 h 4859338"/>
              <a:gd name="connsiteX3" fmla="*/ 2244548 w 6869529"/>
              <a:gd name="connsiteY3" fmla="*/ 4082018 h 4859338"/>
              <a:gd name="connsiteX4" fmla="*/ 2241233 w 6869529"/>
              <a:gd name="connsiteY4" fmla="*/ 4842815 h 4859338"/>
              <a:gd name="connsiteX5" fmla="*/ 0 w 6869529"/>
              <a:gd name="connsiteY5" fmla="*/ 4859338 h 4859338"/>
              <a:gd name="connsiteX6" fmla="*/ 0 w 6869529"/>
              <a:gd name="connsiteY6" fmla="*/ 0 h 4859338"/>
              <a:gd name="connsiteX0" fmla="*/ 0 w 6869529"/>
              <a:gd name="connsiteY0" fmla="*/ 0 h 4877294"/>
              <a:gd name="connsiteX1" fmla="*/ 6835775 w 6869529"/>
              <a:gd name="connsiteY1" fmla="*/ 0 h 4877294"/>
              <a:gd name="connsiteX2" fmla="*/ 6869430 w 6869529"/>
              <a:gd name="connsiteY2" fmla="*/ 4090754 h 4877294"/>
              <a:gd name="connsiteX3" fmla="*/ 2244548 w 6869529"/>
              <a:gd name="connsiteY3" fmla="*/ 4082018 h 4877294"/>
              <a:gd name="connsiteX4" fmla="*/ 2237154 w 6869529"/>
              <a:gd name="connsiteY4" fmla="*/ 4877294 h 4877294"/>
              <a:gd name="connsiteX5" fmla="*/ 0 w 6869529"/>
              <a:gd name="connsiteY5" fmla="*/ 4859338 h 4877294"/>
              <a:gd name="connsiteX6" fmla="*/ 0 w 6869529"/>
              <a:gd name="connsiteY6" fmla="*/ 0 h 4877294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44548 w 6869529"/>
              <a:gd name="connsiteY3" fmla="*/ 4082018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56786 w 6869529"/>
              <a:gd name="connsiteY3" fmla="*/ 4093510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4944 w 6869529"/>
              <a:gd name="connsiteY3" fmla="*/ 4093510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0865 w 6869529"/>
              <a:gd name="connsiteY3" fmla="*/ 4087764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4944 w 6869529"/>
              <a:gd name="connsiteY3" fmla="*/ 4030301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30"/>
              <a:gd name="connsiteY0" fmla="*/ 0 h 4860055"/>
              <a:gd name="connsiteX1" fmla="*/ 6835775 w 6869530"/>
              <a:gd name="connsiteY1" fmla="*/ 0 h 4860055"/>
              <a:gd name="connsiteX2" fmla="*/ 6869431 w 6869530"/>
              <a:gd name="connsiteY2" fmla="*/ 4073515 h 4860055"/>
              <a:gd name="connsiteX3" fmla="*/ 2264944 w 6869530"/>
              <a:gd name="connsiteY3" fmla="*/ 4030301 h 4860055"/>
              <a:gd name="connsiteX4" fmla="*/ 2261629 w 6869530"/>
              <a:gd name="connsiteY4" fmla="*/ 4860055 h 4860055"/>
              <a:gd name="connsiteX5" fmla="*/ 0 w 6869530"/>
              <a:gd name="connsiteY5" fmla="*/ 4859338 h 4860055"/>
              <a:gd name="connsiteX6" fmla="*/ 0 w 6869530"/>
              <a:gd name="connsiteY6" fmla="*/ 0 h 4860055"/>
              <a:gd name="connsiteX0" fmla="*/ 0 w 6873601"/>
              <a:gd name="connsiteY0" fmla="*/ 0 h 4860055"/>
              <a:gd name="connsiteX1" fmla="*/ 6835775 w 6873601"/>
              <a:gd name="connsiteY1" fmla="*/ 0 h 4860055"/>
              <a:gd name="connsiteX2" fmla="*/ 6873511 w 6873601"/>
              <a:gd name="connsiteY2" fmla="*/ 4062022 h 4860055"/>
              <a:gd name="connsiteX3" fmla="*/ 2264944 w 6873601"/>
              <a:gd name="connsiteY3" fmla="*/ 4030301 h 4860055"/>
              <a:gd name="connsiteX4" fmla="*/ 2261629 w 6873601"/>
              <a:gd name="connsiteY4" fmla="*/ 4860055 h 4860055"/>
              <a:gd name="connsiteX5" fmla="*/ 0 w 6873601"/>
              <a:gd name="connsiteY5" fmla="*/ 4859338 h 4860055"/>
              <a:gd name="connsiteX6" fmla="*/ 0 w 6873601"/>
              <a:gd name="connsiteY6" fmla="*/ 0 h 4860055"/>
              <a:gd name="connsiteX0" fmla="*/ 0 w 6877673"/>
              <a:gd name="connsiteY0" fmla="*/ 0 h 4860055"/>
              <a:gd name="connsiteX1" fmla="*/ 6835775 w 6877673"/>
              <a:gd name="connsiteY1" fmla="*/ 0 h 4860055"/>
              <a:gd name="connsiteX2" fmla="*/ 6877591 w 6877673"/>
              <a:gd name="connsiteY2" fmla="*/ 4085007 h 4860055"/>
              <a:gd name="connsiteX3" fmla="*/ 2264944 w 6877673"/>
              <a:gd name="connsiteY3" fmla="*/ 4030301 h 4860055"/>
              <a:gd name="connsiteX4" fmla="*/ 2261629 w 6877673"/>
              <a:gd name="connsiteY4" fmla="*/ 4860055 h 4860055"/>
              <a:gd name="connsiteX5" fmla="*/ 0 w 6877673"/>
              <a:gd name="connsiteY5" fmla="*/ 4859338 h 4860055"/>
              <a:gd name="connsiteX6" fmla="*/ 0 w 6877673"/>
              <a:gd name="connsiteY6" fmla="*/ 0 h 4860055"/>
              <a:gd name="connsiteX0" fmla="*/ 0 w 6881745"/>
              <a:gd name="connsiteY0" fmla="*/ 0 h 4860055"/>
              <a:gd name="connsiteX1" fmla="*/ 6835775 w 6881745"/>
              <a:gd name="connsiteY1" fmla="*/ 0 h 4860055"/>
              <a:gd name="connsiteX2" fmla="*/ 6881670 w 6881745"/>
              <a:gd name="connsiteY2" fmla="*/ 4079260 h 4860055"/>
              <a:gd name="connsiteX3" fmla="*/ 2264944 w 6881745"/>
              <a:gd name="connsiteY3" fmla="*/ 4030301 h 4860055"/>
              <a:gd name="connsiteX4" fmla="*/ 2261629 w 6881745"/>
              <a:gd name="connsiteY4" fmla="*/ 4860055 h 4860055"/>
              <a:gd name="connsiteX5" fmla="*/ 0 w 6881745"/>
              <a:gd name="connsiteY5" fmla="*/ 4859338 h 4860055"/>
              <a:gd name="connsiteX6" fmla="*/ 0 w 6881745"/>
              <a:gd name="connsiteY6" fmla="*/ 0 h 4860055"/>
              <a:gd name="connsiteX0" fmla="*/ 0 w 6869531"/>
              <a:gd name="connsiteY0" fmla="*/ 0 h 4860055"/>
              <a:gd name="connsiteX1" fmla="*/ 6835775 w 6869531"/>
              <a:gd name="connsiteY1" fmla="*/ 0 h 4860055"/>
              <a:gd name="connsiteX2" fmla="*/ 6869432 w 6869531"/>
              <a:gd name="connsiteY2" fmla="*/ 4050527 h 4860055"/>
              <a:gd name="connsiteX3" fmla="*/ 2264944 w 6869531"/>
              <a:gd name="connsiteY3" fmla="*/ 4030301 h 4860055"/>
              <a:gd name="connsiteX4" fmla="*/ 2261629 w 6869531"/>
              <a:gd name="connsiteY4" fmla="*/ 4860055 h 4860055"/>
              <a:gd name="connsiteX5" fmla="*/ 0 w 6869531"/>
              <a:gd name="connsiteY5" fmla="*/ 4859338 h 4860055"/>
              <a:gd name="connsiteX6" fmla="*/ 0 w 6869531"/>
              <a:gd name="connsiteY6" fmla="*/ 0 h 4860055"/>
              <a:gd name="connsiteX0" fmla="*/ 0 w 6855816"/>
              <a:gd name="connsiteY0" fmla="*/ 0 h 4860055"/>
              <a:gd name="connsiteX1" fmla="*/ 6835775 w 6855816"/>
              <a:gd name="connsiteY1" fmla="*/ 0 h 4860055"/>
              <a:gd name="connsiteX2" fmla="*/ 6855665 w 6855816"/>
              <a:gd name="connsiteY2" fmla="*/ 4089315 h 4860055"/>
              <a:gd name="connsiteX3" fmla="*/ 2264944 w 6855816"/>
              <a:gd name="connsiteY3" fmla="*/ 4030301 h 4860055"/>
              <a:gd name="connsiteX4" fmla="*/ 2261629 w 6855816"/>
              <a:gd name="connsiteY4" fmla="*/ 4860055 h 4860055"/>
              <a:gd name="connsiteX5" fmla="*/ 0 w 6855816"/>
              <a:gd name="connsiteY5" fmla="*/ 4859338 h 4860055"/>
              <a:gd name="connsiteX6" fmla="*/ 0 w 6855816"/>
              <a:gd name="connsiteY6" fmla="*/ 0 h 4860055"/>
              <a:gd name="connsiteX0" fmla="*/ 0 w 6855817"/>
              <a:gd name="connsiteY0" fmla="*/ 0 h 4860055"/>
              <a:gd name="connsiteX1" fmla="*/ 6835775 w 6855817"/>
              <a:gd name="connsiteY1" fmla="*/ 0 h 4860055"/>
              <a:gd name="connsiteX2" fmla="*/ 6855666 w 6855817"/>
              <a:gd name="connsiteY2" fmla="*/ 4079618 h 4860055"/>
              <a:gd name="connsiteX3" fmla="*/ 2264944 w 6855817"/>
              <a:gd name="connsiteY3" fmla="*/ 4030301 h 4860055"/>
              <a:gd name="connsiteX4" fmla="*/ 2261629 w 6855817"/>
              <a:gd name="connsiteY4" fmla="*/ 4860055 h 4860055"/>
              <a:gd name="connsiteX5" fmla="*/ 0 w 6855817"/>
              <a:gd name="connsiteY5" fmla="*/ 4859338 h 4860055"/>
              <a:gd name="connsiteX6" fmla="*/ 0 w 6855817"/>
              <a:gd name="connsiteY6" fmla="*/ 0 h 4860055"/>
              <a:gd name="connsiteX0" fmla="*/ 0 w 6883275"/>
              <a:gd name="connsiteY0" fmla="*/ 0 h 4860055"/>
              <a:gd name="connsiteX1" fmla="*/ 6835775 w 6883275"/>
              <a:gd name="connsiteY1" fmla="*/ 0 h 4860055"/>
              <a:gd name="connsiteX2" fmla="*/ 6883202 w 6883275"/>
              <a:gd name="connsiteY2" fmla="*/ 4050527 h 4860055"/>
              <a:gd name="connsiteX3" fmla="*/ 2264944 w 6883275"/>
              <a:gd name="connsiteY3" fmla="*/ 4030301 h 4860055"/>
              <a:gd name="connsiteX4" fmla="*/ 2261629 w 6883275"/>
              <a:gd name="connsiteY4" fmla="*/ 4860055 h 4860055"/>
              <a:gd name="connsiteX5" fmla="*/ 0 w 6883275"/>
              <a:gd name="connsiteY5" fmla="*/ 4859338 h 4860055"/>
              <a:gd name="connsiteX6" fmla="*/ 0 w 6883275"/>
              <a:gd name="connsiteY6" fmla="*/ 0 h 4860055"/>
              <a:gd name="connsiteX0" fmla="*/ 0 w 6848989"/>
              <a:gd name="connsiteY0" fmla="*/ 0 h 4860055"/>
              <a:gd name="connsiteX1" fmla="*/ 6835775 w 6848989"/>
              <a:gd name="connsiteY1" fmla="*/ 0 h 4860055"/>
              <a:gd name="connsiteX2" fmla="*/ 6848783 w 6848989"/>
              <a:gd name="connsiteY2" fmla="*/ 4069921 h 4860055"/>
              <a:gd name="connsiteX3" fmla="*/ 2264944 w 6848989"/>
              <a:gd name="connsiteY3" fmla="*/ 4030301 h 4860055"/>
              <a:gd name="connsiteX4" fmla="*/ 2261629 w 6848989"/>
              <a:gd name="connsiteY4" fmla="*/ 4860055 h 4860055"/>
              <a:gd name="connsiteX5" fmla="*/ 0 w 6848989"/>
              <a:gd name="connsiteY5" fmla="*/ 4859338 h 4860055"/>
              <a:gd name="connsiteX6" fmla="*/ 0 w 6848989"/>
              <a:gd name="connsiteY6" fmla="*/ 0 h 4860055"/>
              <a:gd name="connsiteX0" fmla="*/ 0 w 6855818"/>
              <a:gd name="connsiteY0" fmla="*/ 0 h 4860055"/>
              <a:gd name="connsiteX1" fmla="*/ 6835775 w 6855818"/>
              <a:gd name="connsiteY1" fmla="*/ 0 h 4860055"/>
              <a:gd name="connsiteX2" fmla="*/ 6855667 w 6855818"/>
              <a:gd name="connsiteY2" fmla="*/ 4040830 h 4860055"/>
              <a:gd name="connsiteX3" fmla="*/ 2264944 w 6855818"/>
              <a:gd name="connsiteY3" fmla="*/ 4030301 h 4860055"/>
              <a:gd name="connsiteX4" fmla="*/ 2261629 w 6855818"/>
              <a:gd name="connsiteY4" fmla="*/ 4860055 h 4860055"/>
              <a:gd name="connsiteX5" fmla="*/ 0 w 6855818"/>
              <a:gd name="connsiteY5" fmla="*/ 4859338 h 4860055"/>
              <a:gd name="connsiteX6" fmla="*/ 0 w 6855818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264944 w 6842225"/>
              <a:gd name="connsiteY3" fmla="*/ 4030301 h 4860055"/>
              <a:gd name="connsiteX4" fmla="*/ 2261629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264944 w 6842225"/>
              <a:gd name="connsiteY3" fmla="*/ 4030301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40666 w 6842225"/>
              <a:gd name="connsiteY3" fmla="*/ 4049279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13131 w 6842225"/>
              <a:gd name="connsiteY3" fmla="*/ 4049279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13131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20015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26134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47874 h 4860055"/>
              <a:gd name="connsiteX3" fmla="*/ 2326134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35775"/>
              <a:gd name="connsiteY0" fmla="*/ 0 h 4860055"/>
              <a:gd name="connsiteX1" fmla="*/ 6835775 w 6835775"/>
              <a:gd name="connsiteY1" fmla="*/ 0 h 4860055"/>
              <a:gd name="connsiteX2" fmla="*/ 5663990 w 6835775"/>
              <a:gd name="connsiteY2" fmla="*/ 4085937 h 4860055"/>
              <a:gd name="connsiteX3" fmla="*/ 2326134 w 6835775"/>
              <a:gd name="connsiteY3" fmla="*/ 4049279 h 4860055"/>
              <a:gd name="connsiteX4" fmla="*/ 2323582 w 6835775"/>
              <a:gd name="connsiteY4" fmla="*/ 4860055 h 4860055"/>
              <a:gd name="connsiteX5" fmla="*/ 0 w 6835775"/>
              <a:gd name="connsiteY5" fmla="*/ 4859338 h 4860055"/>
              <a:gd name="connsiteX6" fmla="*/ 0 w 6835775"/>
              <a:gd name="connsiteY6" fmla="*/ 0 h 4860055"/>
              <a:gd name="connsiteX0" fmla="*/ 0 w 5694962"/>
              <a:gd name="connsiteY0" fmla="*/ 0 h 4860055"/>
              <a:gd name="connsiteX1" fmla="*/ 5694962 w 5694962"/>
              <a:gd name="connsiteY1" fmla="*/ 0 h 4860055"/>
              <a:gd name="connsiteX2" fmla="*/ 5663990 w 5694962"/>
              <a:gd name="connsiteY2" fmla="*/ 4085937 h 4860055"/>
              <a:gd name="connsiteX3" fmla="*/ 2326134 w 5694962"/>
              <a:gd name="connsiteY3" fmla="*/ 4049279 h 4860055"/>
              <a:gd name="connsiteX4" fmla="*/ 2323582 w 5694962"/>
              <a:gd name="connsiteY4" fmla="*/ 4860055 h 4860055"/>
              <a:gd name="connsiteX5" fmla="*/ 0 w 5694962"/>
              <a:gd name="connsiteY5" fmla="*/ 4859338 h 4860055"/>
              <a:gd name="connsiteX6" fmla="*/ 0 w 5694962"/>
              <a:gd name="connsiteY6" fmla="*/ 0 h 4860055"/>
              <a:gd name="connsiteX0" fmla="*/ 0 w 5694962"/>
              <a:gd name="connsiteY0" fmla="*/ 0 h 4860055"/>
              <a:gd name="connsiteX1" fmla="*/ 5694962 w 5694962"/>
              <a:gd name="connsiteY1" fmla="*/ 0 h 4860055"/>
              <a:gd name="connsiteX2" fmla="*/ 5663990 w 5694962"/>
              <a:gd name="connsiteY2" fmla="*/ 4085937 h 4860055"/>
              <a:gd name="connsiteX3" fmla="*/ 2326134 w 5694962"/>
              <a:gd name="connsiteY3" fmla="*/ 4049279 h 4860055"/>
              <a:gd name="connsiteX4" fmla="*/ 2323582 w 5694962"/>
              <a:gd name="connsiteY4" fmla="*/ 4860055 h 4860055"/>
              <a:gd name="connsiteX5" fmla="*/ 0 w 5694962"/>
              <a:gd name="connsiteY5" fmla="*/ 4859338 h 4860055"/>
              <a:gd name="connsiteX6" fmla="*/ 0 w 5694962"/>
              <a:gd name="connsiteY6" fmla="*/ 0 h 4860055"/>
              <a:gd name="connsiteX0" fmla="*/ 0 w 5722787"/>
              <a:gd name="connsiteY0" fmla="*/ 0 h 4860055"/>
              <a:gd name="connsiteX1" fmla="*/ 5722787 w 5722787"/>
              <a:gd name="connsiteY1" fmla="*/ 0 h 4860055"/>
              <a:gd name="connsiteX2" fmla="*/ 5663990 w 5722787"/>
              <a:gd name="connsiteY2" fmla="*/ 4085937 h 4860055"/>
              <a:gd name="connsiteX3" fmla="*/ 2326134 w 5722787"/>
              <a:gd name="connsiteY3" fmla="*/ 4049279 h 4860055"/>
              <a:gd name="connsiteX4" fmla="*/ 2323582 w 5722787"/>
              <a:gd name="connsiteY4" fmla="*/ 4860055 h 4860055"/>
              <a:gd name="connsiteX5" fmla="*/ 0 w 5722787"/>
              <a:gd name="connsiteY5" fmla="*/ 4859338 h 4860055"/>
              <a:gd name="connsiteX6" fmla="*/ 0 w 5722787"/>
              <a:gd name="connsiteY6" fmla="*/ 0 h 4860055"/>
              <a:gd name="connsiteX0" fmla="*/ 0 w 5667138"/>
              <a:gd name="connsiteY0" fmla="*/ 0 h 4860055"/>
              <a:gd name="connsiteX1" fmla="*/ 5667138 w 5667138"/>
              <a:gd name="connsiteY1" fmla="*/ 0 h 4860055"/>
              <a:gd name="connsiteX2" fmla="*/ 5663990 w 5667138"/>
              <a:gd name="connsiteY2" fmla="*/ 4085937 h 4860055"/>
              <a:gd name="connsiteX3" fmla="*/ 2326134 w 5667138"/>
              <a:gd name="connsiteY3" fmla="*/ 4049279 h 4860055"/>
              <a:gd name="connsiteX4" fmla="*/ 2323582 w 5667138"/>
              <a:gd name="connsiteY4" fmla="*/ 4860055 h 4860055"/>
              <a:gd name="connsiteX5" fmla="*/ 0 w 5667138"/>
              <a:gd name="connsiteY5" fmla="*/ 4859338 h 4860055"/>
              <a:gd name="connsiteX6" fmla="*/ 0 w 5667138"/>
              <a:gd name="connsiteY6" fmla="*/ 0 h 4860055"/>
              <a:gd name="connsiteX0" fmla="*/ 0 w 5667138"/>
              <a:gd name="connsiteY0" fmla="*/ 0 h 4860055"/>
              <a:gd name="connsiteX1" fmla="*/ 5667138 w 5667138"/>
              <a:gd name="connsiteY1" fmla="*/ 0 h 4860055"/>
              <a:gd name="connsiteX2" fmla="*/ 5626890 w 5667138"/>
              <a:gd name="connsiteY2" fmla="*/ 4073249 h 4860055"/>
              <a:gd name="connsiteX3" fmla="*/ 2326134 w 5667138"/>
              <a:gd name="connsiteY3" fmla="*/ 4049279 h 4860055"/>
              <a:gd name="connsiteX4" fmla="*/ 2323582 w 5667138"/>
              <a:gd name="connsiteY4" fmla="*/ 4860055 h 4860055"/>
              <a:gd name="connsiteX5" fmla="*/ 0 w 5667138"/>
              <a:gd name="connsiteY5" fmla="*/ 4859338 h 4860055"/>
              <a:gd name="connsiteX6" fmla="*/ 0 w 5667138"/>
              <a:gd name="connsiteY6" fmla="*/ 0 h 4860055"/>
              <a:gd name="connsiteX0" fmla="*/ 0 w 5639314"/>
              <a:gd name="connsiteY0" fmla="*/ 0 h 4860055"/>
              <a:gd name="connsiteX1" fmla="*/ 5639314 w 5639314"/>
              <a:gd name="connsiteY1" fmla="*/ 0 h 4860055"/>
              <a:gd name="connsiteX2" fmla="*/ 5626890 w 5639314"/>
              <a:gd name="connsiteY2" fmla="*/ 4073249 h 4860055"/>
              <a:gd name="connsiteX3" fmla="*/ 2326134 w 5639314"/>
              <a:gd name="connsiteY3" fmla="*/ 4049279 h 4860055"/>
              <a:gd name="connsiteX4" fmla="*/ 2323582 w 5639314"/>
              <a:gd name="connsiteY4" fmla="*/ 4860055 h 4860055"/>
              <a:gd name="connsiteX5" fmla="*/ 0 w 5639314"/>
              <a:gd name="connsiteY5" fmla="*/ 4859338 h 4860055"/>
              <a:gd name="connsiteX6" fmla="*/ 0 w 5639314"/>
              <a:gd name="connsiteY6" fmla="*/ 0 h 4860055"/>
              <a:gd name="connsiteX0" fmla="*/ 0 w 5639314"/>
              <a:gd name="connsiteY0" fmla="*/ 0 h 4860055"/>
              <a:gd name="connsiteX1" fmla="*/ 5639314 w 5639314"/>
              <a:gd name="connsiteY1" fmla="*/ 0 h 4860055"/>
              <a:gd name="connsiteX2" fmla="*/ 5626890 w 5639314"/>
              <a:gd name="connsiteY2" fmla="*/ 4073249 h 4860055"/>
              <a:gd name="connsiteX3" fmla="*/ 2326134 w 5639314"/>
              <a:gd name="connsiteY3" fmla="*/ 4049279 h 4860055"/>
              <a:gd name="connsiteX4" fmla="*/ 2323582 w 5639314"/>
              <a:gd name="connsiteY4" fmla="*/ 4860055 h 4860055"/>
              <a:gd name="connsiteX5" fmla="*/ 0 w 5639314"/>
              <a:gd name="connsiteY5" fmla="*/ 4859338 h 4860055"/>
              <a:gd name="connsiteX6" fmla="*/ 0 w 56393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73249 h 4860055"/>
              <a:gd name="connsiteX3" fmla="*/ 2326134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39768 h 4860055"/>
              <a:gd name="connsiteX3" fmla="*/ 2326134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39768 h 4860055"/>
              <a:gd name="connsiteX3" fmla="*/ 2332253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39289"/>
              <a:gd name="connsiteY0" fmla="*/ 0 h 4860055"/>
              <a:gd name="connsiteX1" fmla="*/ 5620764 w 5639289"/>
              <a:gd name="connsiteY1" fmla="*/ 0 h 4860055"/>
              <a:gd name="connsiteX2" fmla="*/ 5639128 w 5639289"/>
              <a:gd name="connsiteY2" fmla="*/ 4056509 h 4860055"/>
              <a:gd name="connsiteX3" fmla="*/ 2332253 w 5639289"/>
              <a:gd name="connsiteY3" fmla="*/ 4049279 h 4860055"/>
              <a:gd name="connsiteX4" fmla="*/ 2323582 w 5639289"/>
              <a:gd name="connsiteY4" fmla="*/ 4860055 h 4860055"/>
              <a:gd name="connsiteX5" fmla="*/ 0 w 5639289"/>
              <a:gd name="connsiteY5" fmla="*/ 4859338 h 4860055"/>
              <a:gd name="connsiteX6" fmla="*/ 0 w 5639289"/>
              <a:gd name="connsiteY6" fmla="*/ 0 h 4860055"/>
              <a:gd name="connsiteX0" fmla="*/ 0 w 5639289"/>
              <a:gd name="connsiteY0" fmla="*/ 0 h 4860055"/>
              <a:gd name="connsiteX1" fmla="*/ 5620764 w 5639289"/>
              <a:gd name="connsiteY1" fmla="*/ 0 h 4860055"/>
              <a:gd name="connsiteX2" fmla="*/ 5639128 w 5639289"/>
              <a:gd name="connsiteY2" fmla="*/ 4056509 h 4860055"/>
              <a:gd name="connsiteX3" fmla="*/ 2326134 w 5639289"/>
              <a:gd name="connsiteY3" fmla="*/ 4032538 h 4860055"/>
              <a:gd name="connsiteX4" fmla="*/ 2323582 w 5639289"/>
              <a:gd name="connsiteY4" fmla="*/ 4860055 h 4860055"/>
              <a:gd name="connsiteX5" fmla="*/ 0 w 5639289"/>
              <a:gd name="connsiteY5" fmla="*/ 4859338 h 4860055"/>
              <a:gd name="connsiteX6" fmla="*/ 0 w 5639289"/>
              <a:gd name="connsiteY6" fmla="*/ 0 h 4860055"/>
              <a:gd name="connsiteX0" fmla="*/ 0 w 5651473"/>
              <a:gd name="connsiteY0" fmla="*/ 0 h 4860055"/>
              <a:gd name="connsiteX1" fmla="*/ 5620764 w 5651473"/>
              <a:gd name="connsiteY1" fmla="*/ 0 h 4860055"/>
              <a:gd name="connsiteX2" fmla="*/ 5651366 w 5651473"/>
              <a:gd name="connsiteY2" fmla="*/ 4048139 h 4860055"/>
              <a:gd name="connsiteX3" fmla="*/ 2326134 w 5651473"/>
              <a:gd name="connsiteY3" fmla="*/ 4032538 h 4860055"/>
              <a:gd name="connsiteX4" fmla="*/ 2323582 w 5651473"/>
              <a:gd name="connsiteY4" fmla="*/ 4860055 h 4860055"/>
              <a:gd name="connsiteX5" fmla="*/ 0 w 5651473"/>
              <a:gd name="connsiteY5" fmla="*/ 4859338 h 4860055"/>
              <a:gd name="connsiteX6" fmla="*/ 0 w 5651473"/>
              <a:gd name="connsiteY6" fmla="*/ 0 h 4860055"/>
              <a:gd name="connsiteX0" fmla="*/ 0 w 5627215"/>
              <a:gd name="connsiteY0" fmla="*/ 0 h 4860055"/>
              <a:gd name="connsiteX1" fmla="*/ 5620764 w 5627215"/>
              <a:gd name="connsiteY1" fmla="*/ 0 h 4860055"/>
              <a:gd name="connsiteX2" fmla="*/ 5626891 w 5627215"/>
              <a:gd name="connsiteY2" fmla="*/ 4048139 h 4860055"/>
              <a:gd name="connsiteX3" fmla="*/ 2326134 w 5627215"/>
              <a:gd name="connsiteY3" fmla="*/ 4032538 h 4860055"/>
              <a:gd name="connsiteX4" fmla="*/ 2323582 w 5627215"/>
              <a:gd name="connsiteY4" fmla="*/ 4860055 h 4860055"/>
              <a:gd name="connsiteX5" fmla="*/ 0 w 5627215"/>
              <a:gd name="connsiteY5" fmla="*/ 4859338 h 4860055"/>
              <a:gd name="connsiteX6" fmla="*/ 0 w 5627215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26134 w 5627552"/>
              <a:gd name="connsiteY3" fmla="*/ 4032538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33018 w 5627552"/>
              <a:gd name="connsiteY3" fmla="*/ 4041955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26135 w 5627552"/>
              <a:gd name="connsiteY3" fmla="*/ 4041955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34079"/>
              <a:gd name="connsiteY0" fmla="*/ 0 h 4860055"/>
              <a:gd name="connsiteX1" fmla="*/ 5626884 w 5634079"/>
              <a:gd name="connsiteY1" fmla="*/ 16741 h 4860055"/>
              <a:gd name="connsiteX2" fmla="*/ 5633775 w 5634079"/>
              <a:gd name="connsiteY2" fmla="*/ 4048139 h 4860055"/>
              <a:gd name="connsiteX3" fmla="*/ 2326135 w 5634079"/>
              <a:gd name="connsiteY3" fmla="*/ 4041955 h 4860055"/>
              <a:gd name="connsiteX4" fmla="*/ 2323582 w 5634079"/>
              <a:gd name="connsiteY4" fmla="*/ 4860055 h 4860055"/>
              <a:gd name="connsiteX5" fmla="*/ 0 w 5634079"/>
              <a:gd name="connsiteY5" fmla="*/ 4859338 h 4860055"/>
              <a:gd name="connsiteX6" fmla="*/ 0 w 5634079"/>
              <a:gd name="connsiteY6" fmla="*/ 0 h 4860055"/>
              <a:gd name="connsiteX0" fmla="*/ 0 w 5634436"/>
              <a:gd name="connsiteY0" fmla="*/ 2093 h 4862148"/>
              <a:gd name="connsiteX1" fmla="*/ 5633768 w 5634436"/>
              <a:gd name="connsiteY1" fmla="*/ 0 h 4862148"/>
              <a:gd name="connsiteX2" fmla="*/ 5633775 w 5634436"/>
              <a:gd name="connsiteY2" fmla="*/ 4050232 h 4862148"/>
              <a:gd name="connsiteX3" fmla="*/ 2326135 w 5634436"/>
              <a:gd name="connsiteY3" fmla="*/ 4044048 h 4862148"/>
              <a:gd name="connsiteX4" fmla="*/ 2323582 w 5634436"/>
              <a:gd name="connsiteY4" fmla="*/ 4862148 h 4862148"/>
              <a:gd name="connsiteX5" fmla="*/ 0 w 5634436"/>
              <a:gd name="connsiteY5" fmla="*/ 4861431 h 4862148"/>
              <a:gd name="connsiteX6" fmla="*/ 0 w 5634436"/>
              <a:gd name="connsiteY6" fmla="*/ 2093 h 4862148"/>
              <a:gd name="connsiteX0" fmla="*/ 0 w 5647740"/>
              <a:gd name="connsiteY0" fmla="*/ 2093 h 4862148"/>
              <a:gd name="connsiteX1" fmla="*/ 5633768 w 5647740"/>
              <a:gd name="connsiteY1" fmla="*/ 0 h 4862148"/>
              <a:gd name="connsiteX2" fmla="*/ 5647542 w 5647740"/>
              <a:gd name="connsiteY2" fmla="*/ 4050232 h 4862148"/>
              <a:gd name="connsiteX3" fmla="*/ 2326135 w 5647740"/>
              <a:gd name="connsiteY3" fmla="*/ 4044048 h 4862148"/>
              <a:gd name="connsiteX4" fmla="*/ 2323582 w 5647740"/>
              <a:gd name="connsiteY4" fmla="*/ 4862148 h 4862148"/>
              <a:gd name="connsiteX5" fmla="*/ 0 w 5647740"/>
              <a:gd name="connsiteY5" fmla="*/ 4861431 h 4862148"/>
              <a:gd name="connsiteX6" fmla="*/ 0 w 5647740"/>
              <a:gd name="connsiteY6" fmla="*/ 2093 h 4862148"/>
              <a:gd name="connsiteX0" fmla="*/ 0 w 5661303"/>
              <a:gd name="connsiteY0" fmla="*/ 2093 h 4862148"/>
              <a:gd name="connsiteX1" fmla="*/ 5661303 w 5661303"/>
              <a:gd name="connsiteY1" fmla="*/ 0 h 4862148"/>
              <a:gd name="connsiteX2" fmla="*/ 5647542 w 5661303"/>
              <a:gd name="connsiteY2" fmla="*/ 4050232 h 4862148"/>
              <a:gd name="connsiteX3" fmla="*/ 2326135 w 5661303"/>
              <a:gd name="connsiteY3" fmla="*/ 4044048 h 4862148"/>
              <a:gd name="connsiteX4" fmla="*/ 2323582 w 5661303"/>
              <a:gd name="connsiteY4" fmla="*/ 4862148 h 4862148"/>
              <a:gd name="connsiteX5" fmla="*/ 0 w 5661303"/>
              <a:gd name="connsiteY5" fmla="*/ 4861431 h 4862148"/>
              <a:gd name="connsiteX6" fmla="*/ 0 w 5661303"/>
              <a:gd name="connsiteY6" fmla="*/ 2093 h 4862148"/>
              <a:gd name="connsiteX0" fmla="*/ 0 w 5661303"/>
              <a:gd name="connsiteY0" fmla="*/ 2093 h 4862148"/>
              <a:gd name="connsiteX1" fmla="*/ 5661303 w 5661303"/>
              <a:gd name="connsiteY1" fmla="*/ 0 h 4862148"/>
              <a:gd name="connsiteX2" fmla="*/ 5647542 w 5661303"/>
              <a:gd name="connsiteY2" fmla="*/ 4050232 h 4862148"/>
              <a:gd name="connsiteX3" fmla="*/ 2326135 w 5661303"/>
              <a:gd name="connsiteY3" fmla="*/ 4044048 h 4862148"/>
              <a:gd name="connsiteX4" fmla="*/ 2323582 w 5661303"/>
              <a:gd name="connsiteY4" fmla="*/ 4862148 h 4862148"/>
              <a:gd name="connsiteX5" fmla="*/ 0 w 5661303"/>
              <a:gd name="connsiteY5" fmla="*/ 4861431 h 4862148"/>
              <a:gd name="connsiteX6" fmla="*/ 0 w 5661303"/>
              <a:gd name="connsiteY6" fmla="*/ 2093 h 4862148"/>
              <a:gd name="connsiteX0" fmla="*/ 0 w 5654419"/>
              <a:gd name="connsiteY0" fmla="*/ 2093 h 4862148"/>
              <a:gd name="connsiteX1" fmla="*/ 5654419 w 5654419"/>
              <a:gd name="connsiteY1" fmla="*/ 0 h 4862148"/>
              <a:gd name="connsiteX2" fmla="*/ 5647542 w 5654419"/>
              <a:gd name="connsiteY2" fmla="*/ 4050232 h 4862148"/>
              <a:gd name="connsiteX3" fmla="*/ 2326135 w 5654419"/>
              <a:gd name="connsiteY3" fmla="*/ 4044048 h 4862148"/>
              <a:gd name="connsiteX4" fmla="*/ 2323582 w 5654419"/>
              <a:gd name="connsiteY4" fmla="*/ 4862148 h 4862148"/>
              <a:gd name="connsiteX5" fmla="*/ 0 w 5654419"/>
              <a:gd name="connsiteY5" fmla="*/ 4861431 h 4862148"/>
              <a:gd name="connsiteX6" fmla="*/ 0 w 5654419"/>
              <a:gd name="connsiteY6" fmla="*/ 2093 h 4862148"/>
              <a:gd name="connsiteX0" fmla="*/ 0 w 5647846"/>
              <a:gd name="connsiteY0" fmla="*/ 0 h 4860055"/>
              <a:gd name="connsiteX1" fmla="*/ 5640652 w 5647846"/>
              <a:gd name="connsiteY1" fmla="*/ 7323 h 4860055"/>
              <a:gd name="connsiteX2" fmla="*/ 5647542 w 5647846"/>
              <a:gd name="connsiteY2" fmla="*/ 4048139 h 4860055"/>
              <a:gd name="connsiteX3" fmla="*/ 2326135 w 5647846"/>
              <a:gd name="connsiteY3" fmla="*/ 4041955 h 4860055"/>
              <a:gd name="connsiteX4" fmla="*/ 2323582 w 5647846"/>
              <a:gd name="connsiteY4" fmla="*/ 4860055 h 4860055"/>
              <a:gd name="connsiteX5" fmla="*/ 0 w 5647846"/>
              <a:gd name="connsiteY5" fmla="*/ 4859338 h 4860055"/>
              <a:gd name="connsiteX6" fmla="*/ 0 w 5647846"/>
              <a:gd name="connsiteY6" fmla="*/ 0 h 4860055"/>
              <a:gd name="connsiteX0" fmla="*/ 0 w 5654419"/>
              <a:gd name="connsiteY0" fmla="*/ 11510 h 4871565"/>
              <a:gd name="connsiteX1" fmla="*/ 5654419 w 5654419"/>
              <a:gd name="connsiteY1" fmla="*/ 0 h 4871565"/>
              <a:gd name="connsiteX2" fmla="*/ 5647542 w 5654419"/>
              <a:gd name="connsiteY2" fmla="*/ 4059649 h 4871565"/>
              <a:gd name="connsiteX3" fmla="*/ 2326135 w 5654419"/>
              <a:gd name="connsiteY3" fmla="*/ 4053465 h 4871565"/>
              <a:gd name="connsiteX4" fmla="*/ 2323582 w 5654419"/>
              <a:gd name="connsiteY4" fmla="*/ 4871565 h 4871565"/>
              <a:gd name="connsiteX5" fmla="*/ 0 w 5654419"/>
              <a:gd name="connsiteY5" fmla="*/ 4870848 h 4871565"/>
              <a:gd name="connsiteX6" fmla="*/ 0 w 5654419"/>
              <a:gd name="connsiteY6" fmla="*/ 11510 h 4871565"/>
              <a:gd name="connsiteX0" fmla="*/ 0 w 5654419"/>
              <a:gd name="connsiteY0" fmla="*/ 11510 h 4871565"/>
              <a:gd name="connsiteX1" fmla="*/ 5654419 w 5654419"/>
              <a:gd name="connsiteY1" fmla="*/ 0 h 4871565"/>
              <a:gd name="connsiteX2" fmla="*/ 5633774 w 5654419"/>
              <a:gd name="connsiteY2" fmla="*/ 4050232 h 4871565"/>
              <a:gd name="connsiteX3" fmla="*/ 2326135 w 5654419"/>
              <a:gd name="connsiteY3" fmla="*/ 4053465 h 4871565"/>
              <a:gd name="connsiteX4" fmla="*/ 2323582 w 5654419"/>
              <a:gd name="connsiteY4" fmla="*/ 4871565 h 4871565"/>
              <a:gd name="connsiteX5" fmla="*/ 0 w 5654419"/>
              <a:gd name="connsiteY5" fmla="*/ 4870848 h 4871565"/>
              <a:gd name="connsiteX6" fmla="*/ 0 w 5654419"/>
              <a:gd name="connsiteY6" fmla="*/ 11510 h 4871565"/>
              <a:gd name="connsiteX0" fmla="*/ 0 w 5640651"/>
              <a:gd name="connsiteY0" fmla="*/ 11510 h 4871565"/>
              <a:gd name="connsiteX1" fmla="*/ 5640651 w 5640651"/>
              <a:gd name="connsiteY1" fmla="*/ 0 h 4871565"/>
              <a:gd name="connsiteX2" fmla="*/ 5633774 w 5640651"/>
              <a:gd name="connsiteY2" fmla="*/ 4050232 h 4871565"/>
              <a:gd name="connsiteX3" fmla="*/ 2326135 w 5640651"/>
              <a:gd name="connsiteY3" fmla="*/ 4053465 h 4871565"/>
              <a:gd name="connsiteX4" fmla="*/ 2323582 w 5640651"/>
              <a:gd name="connsiteY4" fmla="*/ 4871565 h 4871565"/>
              <a:gd name="connsiteX5" fmla="*/ 0 w 5640651"/>
              <a:gd name="connsiteY5" fmla="*/ 4870848 h 4871565"/>
              <a:gd name="connsiteX6" fmla="*/ 0 w 5640651"/>
              <a:gd name="connsiteY6" fmla="*/ 11510 h 4871565"/>
              <a:gd name="connsiteX0" fmla="*/ 0 w 5640651"/>
              <a:gd name="connsiteY0" fmla="*/ 11510 h 4871565"/>
              <a:gd name="connsiteX1" fmla="*/ 5640651 w 5640651"/>
              <a:gd name="connsiteY1" fmla="*/ 0 h 4871565"/>
              <a:gd name="connsiteX2" fmla="*/ 5626890 w 5640651"/>
              <a:gd name="connsiteY2" fmla="*/ 4031398 h 4871565"/>
              <a:gd name="connsiteX3" fmla="*/ 2326135 w 5640651"/>
              <a:gd name="connsiteY3" fmla="*/ 4053465 h 4871565"/>
              <a:gd name="connsiteX4" fmla="*/ 2323582 w 5640651"/>
              <a:gd name="connsiteY4" fmla="*/ 4871565 h 4871565"/>
              <a:gd name="connsiteX5" fmla="*/ 0 w 5640651"/>
              <a:gd name="connsiteY5" fmla="*/ 4870848 h 4871565"/>
              <a:gd name="connsiteX6" fmla="*/ 0 w 5640651"/>
              <a:gd name="connsiteY6" fmla="*/ 11510 h 4871565"/>
              <a:gd name="connsiteX0" fmla="*/ 0 w 5633768"/>
              <a:gd name="connsiteY0" fmla="*/ 11510 h 4871565"/>
              <a:gd name="connsiteX1" fmla="*/ 5633768 w 5633768"/>
              <a:gd name="connsiteY1" fmla="*/ 0 h 4871565"/>
              <a:gd name="connsiteX2" fmla="*/ 5626890 w 5633768"/>
              <a:gd name="connsiteY2" fmla="*/ 4031398 h 4871565"/>
              <a:gd name="connsiteX3" fmla="*/ 2326135 w 5633768"/>
              <a:gd name="connsiteY3" fmla="*/ 4053465 h 4871565"/>
              <a:gd name="connsiteX4" fmla="*/ 2323582 w 5633768"/>
              <a:gd name="connsiteY4" fmla="*/ 4871565 h 4871565"/>
              <a:gd name="connsiteX5" fmla="*/ 0 w 5633768"/>
              <a:gd name="connsiteY5" fmla="*/ 4870848 h 4871565"/>
              <a:gd name="connsiteX6" fmla="*/ 0 w 5633768"/>
              <a:gd name="connsiteY6" fmla="*/ 11510 h 4871565"/>
              <a:gd name="connsiteX0" fmla="*/ 0 w 5627194"/>
              <a:gd name="connsiteY0" fmla="*/ 11510 h 4871565"/>
              <a:gd name="connsiteX1" fmla="*/ 5620001 w 5627194"/>
              <a:gd name="connsiteY1" fmla="*/ 0 h 4871565"/>
              <a:gd name="connsiteX2" fmla="*/ 5626890 w 5627194"/>
              <a:gd name="connsiteY2" fmla="*/ 4031398 h 4871565"/>
              <a:gd name="connsiteX3" fmla="*/ 2326135 w 5627194"/>
              <a:gd name="connsiteY3" fmla="*/ 4053465 h 4871565"/>
              <a:gd name="connsiteX4" fmla="*/ 2323582 w 5627194"/>
              <a:gd name="connsiteY4" fmla="*/ 4871565 h 4871565"/>
              <a:gd name="connsiteX5" fmla="*/ 0 w 5627194"/>
              <a:gd name="connsiteY5" fmla="*/ 4870848 h 4871565"/>
              <a:gd name="connsiteX6" fmla="*/ 0 w 5627194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06240 w 5620001"/>
              <a:gd name="connsiteY2" fmla="*/ 4031398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13124 w 5620001"/>
              <a:gd name="connsiteY2" fmla="*/ 4050232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06240 w 5620001"/>
              <a:gd name="connsiteY2" fmla="*/ 4050232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7194"/>
              <a:gd name="connsiteY0" fmla="*/ 11510 h 4871565"/>
              <a:gd name="connsiteX1" fmla="*/ 5620001 w 5627194"/>
              <a:gd name="connsiteY1" fmla="*/ 0 h 4871565"/>
              <a:gd name="connsiteX2" fmla="*/ 5626890 w 5627194"/>
              <a:gd name="connsiteY2" fmla="*/ 4050232 h 4871565"/>
              <a:gd name="connsiteX3" fmla="*/ 2326135 w 5627194"/>
              <a:gd name="connsiteY3" fmla="*/ 4053465 h 4871565"/>
              <a:gd name="connsiteX4" fmla="*/ 2323582 w 5627194"/>
              <a:gd name="connsiteY4" fmla="*/ 4871565 h 4871565"/>
              <a:gd name="connsiteX5" fmla="*/ 0 w 5627194"/>
              <a:gd name="connsiteY5" fmla="*/ 4870848 h 4871565"/>
              <a:gd name="connsiteX6" fmla="*/ 0 w 5627194"/>
              <a:gd name="connsiteY6" fmla="*/ 11510 h 4871565"/>
              <a:gd name="connsiteX0" fmla="*/ 0 w 5633770"/>
              <a:gd name="connsiteY0" fmla="*/ 11510 h 4871565"/>
              <a:gd name="connsiteX1" fmla="*/ 5633770 w 5633770"/>
              <a:gd name="connsiteY1" fmla="*/ 0 h 4871565"/>
              <a:gd name="connsiteX2" fmla="*/ 5626890 w 5633770"/>
              <a:gd name="connsiteY2" fmla="*/ 4050232 h 4871565"/>
              <a:gd name="connsiteX3" fmla="*/ 2326135 w 5633770"/>
              <a:gd name="connsiteY3" fmla="*/ 4053465 h 4871565"/>
              <a:gd name="connsiteX4" fmla="*/ 2323582 w 5633770"/>
              <a:gd name="connsiteY4" fmla="*/ 4871565 h 4871565"/>
              <a:gd name="connsiteX5" fmla="*/ 0 w 5633770"/>
              <a:gd name="connsiteY5" fmla="*/ 4870848 h 4871565"/>
              <a:gd name="connsiteX6" fmla="*/ 0 w 5633770"/>
              <a:gd name="connsiteY6" fmla="*/ 11510 h 4871565"/>
              <a:gd name="connsiteX0" fmla="*/ 0 w 5633770"/>
              <a:gd name="connsiteY0" fmla="*/ 11510 h 4871565"/>
              <a:gd name="connsiteX1" fmla="*/ 5633770 w 5633770"/>
              <a:gd name="connsiteY1" fmla="*/ 0 h 4871565"/>
              <a:gd name="connsiteX2" fmla="*/ 5626890 w 5633770"/>
              <a:gd name="connsiteY2" fmla="*/ 4050232 h 4871565"/>
              <a:gd name="connsiteX3" fmla="*/ 2326135 w 5633770"/>
              <a:gd name="connsiteY3" fmla="*/ 4053465 h 4871565"/>
              <a:gd name="connsiteX4" fmla="*/ 2323582 w 5633770"/>
              <a:gd name="connsiteY4" fmla="*/ 4871565 h 4871565"/>
              <a:gd name="connsiteX5" fmla="*/ 0 w 5633770"/>
              <a:gd name="connsiteY5" fmla="*/ 4870848 h 4871565"/>
              <a:gd name="connsiteX6" fmla="*/ 0 w 5633770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26890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26890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35048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62325"/>
              <a:gd name="connsiteY0" fmla="*/ 11510 h 4871565"/>
              <a:gd name="connsiteX1" fmla="*/ 5662325 w 5662325"/>
              <a:gd name="connsiteY1" fmla="*/ 0 h 4871565"/>
              <a:gd name="connsiteX2" fmla="*/ 5635048 w 5662325"/>
              <a:gd name="connsiteY2" fmla="*/ 4050232 h 4871565"/>
              <a:gd name="connsiteX3" fmla="*/ 2326135 w 5662325"/>
              <a:gd name="connsiteY3" fmla="*/ 4053465 h 4871565"/>
              <a:gd name="connsiteX4" fmla="*/ 2323582 w 5662325"/>
              <a:gd name="connsiteY4" fmla="*/ 4871565 h 4871565"/>
              <a:gd name="connsiteX5" fmla="*/ 0 w 5662325"/>
              <a:gd name="connsiteY5" fmla="*/ 4870848 h 4871565"/>
              <a:gd name="connsiteX6" fmla="*/ 0 w 5662325"/>
              <a:gd name="connsiteY6" fmla="*/ 11510 h 4871565"/>
              <a:gd name="connsiteX0" fmla="*/ 0 w 5637850"/>
              <a:gd name="connsiteY0" fmla="*/ 351 h 4860406"/>
              <a:gd name="connsiteX1" fmla="*/ 5637850 w 5637850"/>
              <a:gd name="connsiteY1" fmla="*/ 0 h 4860406"/>
              <a:gd name="connsiteX2" fmla="*/ 5635048 w 5637850"/>
              <a:gd name="connsiteY2" fmla="*/ 4039073 h 4860406"/>
              <a:gd name="connsiteX3" fmla="*/ 2326135 w 5637850"/>
              <a:gd name="connsiteY3" fmla="*/ 4042306 h 4860406"/>
              <a:gd name="connsiteX4" fmla="*/ 2323582 w 5637850"/>
              <a:gd name="connsiteY4" fmla="*/ 4860406 h 4860406"/>
              <a:gd name="connsiteX5" fmla="*/ 0 w 5637850"/>
              <a:gd name="connsiteY5" fmla="*/ 4859689 h 4860406"/>
              <a:gd name="connsiteX6" fmla="*/ 0 w 5637850"/>
              <a:gd name="connsiteY6" fmla="*/ 351 h 4860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37850" h="4860406">
                <a:moveTo>
                  <a:pt x="0" y="351"/>
                </a:moveTo>
                <a:lnTo>
                  <a:pt x="5637850" y="0"/>
                </a:lnTo>
                <a:cubicBezTo>
                  <a:pt x="5635556" y="1416545"/>
                  <a:pt x="5637342" y="2622528"/>
                  <a:pt x="5635048" y="4039073"/>
                </a:cubicBezTo>
                <a:lnTo>
                  <a:pt x="2326135" y="4042306"/>
                </a:lnTo>
                <a:cubicBezTo>
                  <a:pt x="2323841" y="4291688"/>
                  <a:pt x="2325876" y="4611024"/>
                  <a:pt x="2323582" y="4860406"/>
                </a:cubicBezTo>
                <a:lnTo>
                  <a:pt x="0" y="4859689"/>
                </a:lnTo>
                <a:lnTo>
                  <a:pt x="0" y="3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7649" y="367239"/>
            <a:ext cx="1539287" cy="24951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225"/>
              </a:lnSpc>
              <a:defRPr sz="953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04.07.2024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42" y="4334772"/>
            <a:ext cx="1402632" cy="821194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261" y="4334773"/>
            <a:ext cx="2278263" cy="821194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812" y="4334315"/>
            <a:ext cx="1937739" cy="822352"/>
          </a:xfrm>
          <a:prstGeom prst="rect">
            <a:avLst/>
          </a:prstGeom>
        </p:spPr>
      </p:pic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411760" y="3062122"/>
            <a:ext cx="5976664" cy="12721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0934" y="3790039"/>
            <a:ext cx="5245249" cy="441262"/>
          </a:xfrm>
        </p:spPr>
        <p:txBody>
          <a:bodyPr anchor="t" anchorCtr="0">
            <a:normAutofit/>
          </a:bodyPr>
          <a:lstStyle>
            <a:lvl1pPr algn="l">
              <a:lnSpc>
                <a:spcPts val="2381"/>
              </a:lnSpc>
              <a:defRPr sz="1905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00077315-1D70-4F03-A08B-B97A5ED5F43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062122"/>
            <a:ext cx="3444545" cy="634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64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416677" y="3062122"/>
            <a:ext cx="6154381" cy="14693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2943" y="0"/>
            <a:ext cx="5850420" cy="3306227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45924 w 6835775"/>
              <a:gd name="connsiteY3" fmla="*/ 4519230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40726"/>
              <a:gd name="connsiteY0" fmla="*/ 0 h 4859338"/>
              <a:gd name="connsiteX1" fmla="*/ 6835775 w 6840726"/>
              <a:gd name="connsiteY1" fmla="*/ 0 h 4859338"/>
              <a:gd name="connsiteX2" fmla="*/ 6840726 w 6840726"/>
              <a:gd name="connsiteY2" fmla="*/ 4513008 h 4859338"/>
              <a:gd name="connsiteX3" fmla="*/ 2145924 w 6840726"/>
              <a:gd name="connsiteY3" fmla="*/ 4519230 h 4859338"/>
              <a:gd name="connsiteX4" fmla="*/ 2155824 w 6840726"/>
              <a:gd name="connsiteY4" fmla="*/ 4859338 h 4859338"/>
              <a:gd name="connsiteX5" fmla="*/ 0 w 6840726"/>
              <a:gd name="connsiteY5" fmla="*/ 4859338 h 4859338"/>
              <a:gd name="connsiteX6" fmla="*/ 0 w 6840726"/>
              <a:gd name="connsiteY6" fmla="*/ 0 h 4859338"/>
              <a:gd name="connsiteX0" fmla="*/ 0 w 6840726"/>
              <a:gd name="connsiteY0" fmla="*/ 0 h 4859338"/>
              <a:gd name="connsiteX1" fmla="*/ 6835775 w 6840726"/>
              <a:gd name="connsiteY1" fmla="*/ 0 h 4859338"/>
              <a:gd name="connsiteX2" fmla="*/ 6840726 w 6840726"/>
              <a:gd name="connsiteY2" fmla="*/ 4513008 h 4859338"/>
              <a:gd name="connsiteX3" fmla="*/ 2155825 w 6840726"/>
              <a:gd name="connsiteY3" fmla="*/ 4519230 h 4859338"/>
              <a:gd name="connsiteX4" fmla="*/ 2155824 w 6840726"/>
              <a:gd name="connsiteY4" fmla="*/ 4859338 h 4859338"/>
              <a:gd name="connsiteX5" fmla="*/ 0 w 6840726"/>
              <a:gd name="connsiteY5" fmla="*/ 4859338 h 4859338"/>
              <a:gd name="connsiteX6" fmla="*/ 0 w 6840726"/>
              <a:gd name="connsiteY6" fmla="*/ 0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40726" h="4859338">
                <a:moveTo>
                  <a:pt x="0" y="0"/>
                </a:moveTo>
                <a:lnTo>
                  <a:pt x="6835775" y="0"/>
                </a:lnTo>
                <a:cubicBezTo>
                  <a:pt x="6837425" y="1504336"/>
                  <a:pt x="6839076" y="3008672"/>
                  <a:pt x="6840726" y="4513008"/>
                </a:cubicBezTo>
                <a:lnTo>
                  <a:pt x="2155825" y="4519230"/>
                </a:lnTo>
                <a:cubicBezTo>
                  <a:pt x="2155825" y="4632599"/>
                  <a:pt x="2155824" y="4745969"/>
                  <a:pt x="2155824" y="4859338"/>
                </a:cubicBezTo>
                <a:lnTo>
                  <a:pt x="0" y="4859338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339901" y="3062122"/>
            <a:ext cx="3079227" cy="244527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416678" y="3062122"/>
            <a:ext cx="923225" cy="244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24871" y="3535097"/>
            <a:ext cx="5542066" cy="898396"/>
          </a:xfrm>
        </p:spPr>
        <p:txBody>
          <a:bodyPr anchor="t" anchorCtr="0">
            <a:normAutofit/>
          </a:bodyPr>
          <a:lstStyle>
            <a:lvl1pPr algn="l">
              <a:lnSpc>
                <a:spcPts val="2381"/>
              </a:lnSpc>
              <a:defRPr sz="190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" userDrawn="1">
          <p15:clr>
            <a:srgbClr val="FBAE40"/>
          </p15:clr>
        </p15:guide>
        <p15:guide id="2" orient="horz" pos="77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orient="horz" pos="231" userDrawn="1">
          <p15:clr>
            <a:srgbClr val="FBAE40"/>
          </p15:clr>
        </p15:guide>
        <p15:guide id="5" orient="horz" pos="386" userDrawn="1">
          <p15:clr>
            <a:srgbClr val="FBAE40"/>
          </p15:clr>
        </p15:guide>
        <p15:guide id="6" orient="horz" pos="540" userDrawn="1">
          <p15:clr>
            <a:srgbClr val="FBAE40"/>
          </p15:clr>
        </p15:guide>
        <p15:guide id="7" orient="horz" pos="694" userDrawn="1">
          <p15:clr>
            <a:srgbClr val="FBAE40"/>
          </p15:clr>
        </p15:guide>
        <p15:guide id="8" orient="horz" pos="848" userDrawn="1">
          <p15:clr>
            <a:srgbClr val="FBAE40"/>
          </p15:clr>
        </p15:guide>
        <p15:guide id="9" orient="horz" pos="1003" userDrawn="1">
          <p15:clr>
            <a:srgbClr val="FBAE40"/>
          </p15:clr>
        </p15:guide>
        <p15:guide id="10" orient="horz" pos="1157" userDrawn="1">
          <p15:clr>
            <a:srgbClr val="FBAE40"/>
          </p15:clr>
        </p15:guide>
        <p15:guide id="11" orient="horz" pos="1311" userDrawn="1">
          <p15:clr>
            <a:srgbClr val="FBAE40"/>
          </p15:clr>
        </p15:guide>
        <p15:guide id="12" orient="horz" pos="1466" userDrawn="1">
          <p15:clr>
            <a:srgbClr val="FBAE40"/>
          </p15:clr>
        </p15:guide>
        <p15:guide id="13" orient="horz" pos="1774" userDrawn="1">
          <p15:clr>
            <a:srgbClr val="FBAE40"/>
          </p15:clr>
        </p15:guide>
        <p15:guide id="14" orient="horz" pos="1929" userDrawn="1">
          <p15:clr>
            <a:srgbClr val="FBAE40"/>
          </p15:clr>
        </p15:guide>
        <p15:guide id="15" orient="horz" pos="2083" userDrawn="1">
          <p15:clr>
            <a:srgbClr val="FBAE40"/>
          </p15:clr>
        </p15:guide>
        <p15:guide id="16" orient="horz" pos="2237" userDrawn="1">
          <p15:clr>
            <a:srgbClr val="FBAE40"/>
          </p15:clr>
        </p15:guide>
        <p15:guide id="17" orient="horz" pos="2392" userDrawn="1">
          <p15:clr>
            <a:srgbClr val="FBAE40"/>
          </p15:clr>
        </p15:guide>
        <p15:guide id="18" orient="horz" pos="2546" userDrawn="1">
          <p15:clr>
            <a:srgbClr val="FBAE40"/>
          </p15:clr>
        </p15:guide>
        <p15:guide id="19" orient="horz" pos="2700" userDrawn="1">
          <p15:clr>
            <a:srgbClr val="FBAE40"/>
          </p15:clr>
        </p15:guide>
        <p15:guide id="20" orient="horz" pos="2854" userDrawn="1">
          <p15:clr>
            <a:srgbClr val="FBAE40"/>
          </p15:clr>
        </p15:guide>
        <p15:guide id="21" orient="horz" pos="3009" userDrawn="1">
          <p15:clr>
            <a:srgbClr val="FBAE40"/>
          </p15:clr>
        </p15:guide>
        <p15:guide id="22" orient="horz" pos="3163" userDrawn="1">
          <p15:clr>
            <a:srgbClr val="FBAE40"/>
          </p15:clr>
        </p15:guide>
        <p15:guide id="23" pos="358" userDrawn="1">
          <p15:clr>
            <a:srgbClr val="FBAE40"/>
          </p15:clr>
        </p15:guide>
        <p15:guide id="24" pos="552" userDrawn="1">
          <p15:clr>
            <a:srgbClr val="FBAE40"/>
          </p15:clr>
        </p15:guide>
        <p15:guide id="25" pos="747" userDrawn="1">
          <p15:clr>
            <a:srgbClr val="FBAE40"/>
          </p15:clr>
        </p15:guide>
        <p15:guide id="26" pos="941" userDrawn="1">
          <p15:clr>
            <a:srgbClr val="FBAE40"/>
          </p15:clr>
        </p15:guide>
        <p15:guide id="27" pos="1135" userDrawn="1">
          <p15:clr>
            <a:srgbClr val="FBAE40"/>
          </p15:clr>
        </p15:guide>
        <p15:guide id="28" pos="1328" userDrawn="1">
          <p15:clr>
            <a:srgbClr val="FBAE40"/>
          </p15:clr>
        </p15:guide>
        <p15:guide id="29" pos="1522" userDrawn="1">
          <p15:clr>
            <a:srgbClr val="FBAE40"/>
          </p15:clr>
        </p15:guide>
        <p15:guide id="30" pos="1716" userDrawn="1">
          <p15:clr>
            <a:srgbClr val="FBAE40"/>
          </p15:clr>
        </p15:guide>
        <p15:guide id="31" pos="1911" userDrawn="1">
          <p15:clr>
            <a:srgbClr val="FBAE40"/>
          </p15:clr>
        </p15:guide>
        <p15:guide id="32" pos="2104" userDrawn="1">
          <p15:clr>
            <a:srgbClr val="FBAE40"/>
          </p15:clr>
        </p15:guide>
        <p15:guide id="33" pos="2298" userDrawn="1">
          <p15:clr>
            <a:srgbClr val="FBAE40"/>
          </p15:clr>
        </p15:guide>
        <p15:guide id="34" pos="2492" userDrawn="1">
          <p15:clr>
            <a:srgbClr val="FBAE40"/>
          </p15:clr>
        </p15:guide>
        <p15:guide id="35" pos="2686" userDrawn="1">
          <p15:clr>
            <a:srgbClr val="FBAE40"/>
          </p15:clr>
        </p15:guide>
        <p15:guide id="36" pos="2880" userDrawn="1">
          <p15:clr>
            <a:srgbClr val="FBAE40"/>
          </p15:clr>
        </p15:guide>
        <p15:guide id="37" pos="3074" userDrawn="1">
          <p15:clr>
            <a:srgbClr val="FBAE40"/>
          </p15:clr>
        </p15:guide>
        <p15:guide id="38" pos="3268" userDrawn="1">
          <p15:clr>
            <a:srgbClr val="FBAE40"/>
          </p15:clr>
        </p15:guide>
        <p15:guide id="39" pos="3462" userDrawn="1">
          <p15:clr>
            <a:srgbClr val="FBAE40"/>
          </p15:clr>
        </p15:guide>
        <p15:guide id="40" pos="3656" userDrawn="1">
          <p15:clr>
            <a:srgbClr val="FBAE40"/>
          </p15:clr>
        </p15:guide>
        <p15:guide id="41" pos="3849" userDrawn="1">
          <p15:clr>
            <a:srgbClr val="FBAE40"/>
          </p15:clr>
        </p15:guide>
        <p15:guide id="42" pos="4044" userDrawn="1">
          <p15:clr>
            <a:srgbClr val="FBAE40"/>
          </p15:clr>
        </p15:guide>
        <p15:guide id="43" pos="4238" userDrawn="1">
          <p15:clr>
            <a:srgbClr val="FBAE40"/>
          </p15:clr>
        </p15:guide>
        <p15:guide id="44" pos="4432" userDrawn="1">
          <p15:clr>
            <a:srgbClr val="FBAE40"/>
          </p15:clr>
        </p15:guide>
        <p15:guide id="45" pos="4625" userDrawn="1">
          <p15:clr>
            <a:srgbClr val="FBAE40"/>
          </p15:clr>
        </p15:guide>
        <p15:guide id="46" pos="4819" userDrawn="1">
          <p15:clr>
            <a:srgbClr val="FBAE40"/>
          </p15:clr>
        </p15:guide>
        <p15:guide id="47" pos="5013" userDrawn="1">
          <p15:clr>
            <a:srgbClr val="FBAE40"/>
          </p15:clr>
        </p15:guide>
        <p15:guide id="48" pos="5208" userDrawn="1">
          <p15:clr>
            <a:srgbClr val="FBAE40"/>
          </p15:clr>
        </p15:guide>
        <p15:guide id="49" pos="5402" userDrawn="1">
          <p15:clr>
            <a:srgbClr val="FBAE40"/>
          </p15:clr>
        </p15:guide>
        <p15:guide id="50" pos="5595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7389" y="1347054"/>
            <a:ext cx="3540668" cy="318422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42" y="1346902"/>
            <a:ext cx="3540668" cy="318436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612237"/>
            <a:ext cx="3694610" cy="73481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9" y="1347054"/>
            <a:ext cx="3694937" cy="318421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612425"/>
            <a:ext cx="4264485" cy="3918839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680"/>
            </a:lvl1pPr>
          </a:lstStyle>
          <a:p>
            <a:r>
              <a:rPr lang="pl-PL" dirty="0"/>
              <a:t>Kliknij ikonę, aby dodać</a:t>
            </a:r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7389" y="1347054"/>
            <a:ext cx="3540668" cy="318422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42" y="1346902"/>
            <a:ext cx="3540668" cy="318436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7064" y="612237"/>
            <a:ext cx="7389546" cy="73481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390" y="1347054"/>
            <a:ext cx="7389547" cy="318421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877359" y="0"/>
            <a:ext cx="924287" cy="1220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1801646" y="0"/>
            <a:ext cx="6464963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342353" y="4776201"/>
            <a:ext cx="923653" cy="12247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68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7342649" y="5021448"/>
            <a:ext cx="924287" cy="1220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59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685804" rtl="0" eaLnBrk="1" latinLnBrk="0" hangingPunct="1">
        <a:lnSpc>
          <a:spcPts val="2449"/>
        </a:lnSpc>
        <a:spcBef>
          <a:spcPct val="0"/>
        </a:spcBef>
        <a:buNone/>
        <a:defRPr sz="1905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171451" indent="-171451" algn="l" defTabSz="685804" rtl="0" eaLnBrk="1" latinLnBrk="0" hangingPunct="1">
        <a:lnSpc>
          <a:spcPts val="1633"/>
        </a:lnSpc>
        <a:spcBef>
          <a:spcPts val="750"/>
        </a:spcBef>
        <a:buClr>
          <a:schemeClr val="accent1"/>
        </a:buClr>
        <a:buFontTx/>
        <a:buBlip>
          <a:blip r:embed="rId12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514353" indent="-171451" algn="l" defTabSz="685804" rtl="0" eaLnBrk="1" latinLnBrk="0" hangingPunct="1">
        <a:lnSpc>
          <a:spcPts val="1633"/>
        </a:lnSpc>
        <a:spcBef>
          <a:spcPts val="375"/>
        </a:spcBef>
        <a:buFontTx/>
        <a:buBlip>
          <a:blip r:embed="rId13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857256" indent="-171451" algn="l" defTabSz="685804" rtl="0" eaLnBrk="1" latinLnBrk="0" hangingPunct="1">
        <a:lnSpc>
          <a:spcPts val="1633"/>
        </a:lnSpc>
        <a:spcBef>
          <a:spcPts val="375"/>
        </a:spcBef>
        <a:buFontTx/>
        <a:buBlip>
          <a:blip r:embed="rId14"/>
        </a:buBlip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200158" indent="-171451" algn="l" defTabSz="685804" rtl="0" eaLnBrk="1" latinLnBrk="0" hangingPunct="1">
        <a:lnSpc>
          <a:spcPts val="1633"/>
        </a:lnSpc>
        <a:spcBef>
          <a:spcPts val="375"/>
        </a:spcBef>
        <a:buFont typeface="Arial" panose="020B0604020202020204" pitchFamily="34" charset="0"/>
        <a:buChar char="•"/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1543060" indent="-171451" algn="l" defTabSz="685804" rtl="0" eaLnBrk="1" latinLnBrk="0" hangingPunct="1">
        <a:lnSpc>
          <a:spcPts val="1633"/>
        </a:lnSpc>
        <a:spcBef>
          <a:spcPts val="375"/>
        </a:spcBef>
        <a:buFont typeface="Arial" panose="020B0604020202020204" pitchFamily="34" charset="0"/>
        <a:buChar char="•"/>
        <a:defRPr sz="1225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1885963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65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67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69" indent="-171451" algn="l" defTabSz="685804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3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4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7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9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11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13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16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18" algn="l" defTabSz="68580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65" userDrawn="1">
          <p15:clr>
            <a:srgbClr val="F26B43"/>
          </p15:clr>
        </p15:guide>
        <p15:guide id="2" pos="358" userDrawn="1">
          <p15:clr>
            <a:srgbClr val="F26B43"/>
          </p15:clr>
        </p15:guide>
        <p15:guide id="3" pos="552" userDrawn="1">
          <p15:clr>
            <a:srgbClr val="F26B43"/>
          </p15:clr>
        </p15:guide>
        <p15:guide id="4" pos="747" userDrawn="1">
          <p15:clr>
            <a:srgbClr val="F26B43"/>
          </p15:clr>
        </p15:guide>
        <p15:guide id="5" pos="941" userDrawn="1">
          <p15:clr>
            <a:srgbClr val="F26B43"/>
          </p15:clr>
        </p15:guide>
        <p15:guide id="6" pos="1135" userDrawn="1">
          <p15:clr>
            <a:srgbClr val="F26B43"/>
          </p15:clr>
        </p15:guide>
        <p15:guide id="7" pos="1328" userDrawn="1">
          <p15:clr>
            <a:srgbClr val="F26B43"/>
          </p15:clr>
        </p15:guide>
        <p15:guide id="8" pos="1522" userDrawn="1">
          <p15:clr>
            <a:srgbClr val="F26B43"/>
          </p15:clr>
        </p15:guide>
        <p15:guide id="9" pos="1716" userDrawn="1">
          <p15:clr>
            <a:srgbClr val="F26B43"/>
          </p15:clr>
        </p15:guide>
        <p15:guide id="10" pos="1911" userDrawn="1">
          <p15:clr>
            <a:srgbClr val="F26B43"/>
          </p15:clr>
        </p15:guide>
        <p15:guide id="11" pos="2104" userDrawn="1">
          <p15:clr>
            <a:srgbClr val="F26B43"/>
          </p15:clr>
        </p15:guide>
        <p15:guide id="12" pos="2298" userDrawn="1">
          <p15:clr>
            <a:srgbClr val="F26B43"/>
          </p15:clr>
        </p15:guide>
        <p15:guide id="13" pos="2492" userDrawn="1">
          <p15:clr>
            <a:srgbClr val="F26B43"/>
          </p15:clr>
        </p15:guide>
        <p15:guide id="14" pos="2686" userDrawn="1">
          <p15:clr>
            <a:srgbClr val="F26B43"/>
          </p15:clr>
        </p15:guide>
        <p15:guide id="15" pos="2880" userDrawn="1">
          <p15:clr>
            <a:srgbClr val="F26B43"/>
          </p15:clr>
        </p15:guide>
        <p15:guide id="16" pos="3074" userDrawn="1">
          <p15:clr>
            <a:srgbClr val="F26B43"/>
          </p15:clr>
        </p15:guide>
        <p15:guide id="17" pos="3268" userDrawn="1">
          <p15:clr>
            <a:srgbClr val="F26B43"/>
          </p15:clr>
        </p15:guide>
        <p15:guide id="18" pos="3462" userDrawn="1">
          <p15:clr>
            <a:srgbClr val="F26B43"/>
          </p15:clr>
        </p15:guide>
        <p15:guide id="19" pos="3656" userDrawn="1">
          <p15:clr>
            <a:srgbClr val="F26B43"/>
          </p15:clr>
        </p15:guide>
        <p15:guide id="20" pos="3849" userDrawn="1">
          <p15:clr>
            <a:srgbClr val="F26B43"/>
          </p15:clr>
        </p15:guide>
        <p15:guide id="21" pos="4044" userDrawn="1">
          <p15:clr>
            <a:srgbClr val="F26B43"/>
          </p15:clr>
        </p15:guide>
        <p15:guide id="22" pos="4238" userDrawn="1">
          <p15:clr>
            <a:srgbClr val="F26B43"/>
          </p15:clr>
        </p15:guide>
        <p15:guide id="23" pos="4432" userDrawn="1">
          <p15:clr>
            <a:srgbClr val="F26B43"/>
          </p15:clr>
        </p15:guide>
        <p15:guide id="24" pos="4625" userDrawn="1">
          <p15:clr>
            <a:srgbClr val="F26B43"/>
          </p15:clr>
        </p15:guide>
        <p15:guide id="25" pos="4819" userDrawn="1">
          <p15:clr>
            <a:srgbClr val="F26B43"/>
          </p15:clr>
        </p15:guide>
        <p15:guide id="26" pos="5013" userDrawn="1">
          <p15:clr>
            <a:srgbClr val="F26B43"/>
          </p15:clr>
        </p15:guide>
        <p15:guide id="27" pos="5208" userDrawn="1">
          <p15:clr>
            <a:srgbClr val="F26B43"/>
          </p15:clr>
        </p15:guide>
        <p15:guide id="28" pos="5402" userDrawn="1">
          <p15:clr>
            <a:srgbClr val="F26B43"/>
          </p15:clr>
        </p15:guide>
        <p15:guide id="29" pos="5595" userDrawn="1">
          <p15:clr>
            <a:srgbClr val="F26B43"/>
          </p15:clr>
        </p15:guide>
        <p15:guide id="30" orient="horz" pos="77" userDrawn="1">
          <p15:clr>
            <a:srgbClr val="F26B43"/>
          </p15:clr>
        </p15:guide>
        <p15:guide id="31" orient="horz" pos="231" userDrawn="1">
          <p15:clr>
            <a:srgbClr val="F26B43"/>
          </p15:clr>
        </p15:guide>
        <p15:guide id="32" orient="horz" pos="386" userDrawn="1">
          <p15:clr>
            <a:srgbClr val="F26B43"/>
          </p15:clr>
        </p15:guide>
        <p15:guide id="33" orient="horz" pos="540" userDrawn="1">
          <p15:clr>
            <a:srgbClr val="F26B43"/>
          </p15:clr>
        </p15:guide>
        <p15:guide id="34" orient="horz" pos="694" userDrawn="1">
          <p15:clr>
            <a:srgbClr val="F26B43"/>
          </p15:clr>
        </p15:guide>
        <p15:guide id="35" orient="horz" pos="848" userDrawn="1">
          <p15:clr>
            <a:srgbClr val="F26B43"/>
          </p15:clr>
        </p15:guide>
        <p15:guide id="36" orient="horz" pos="1003" userDrawn="1">
          <p15:clr>
            <a:srgbClr val="F26B43"/>
          </p15:clr>
        </p15:guide>
        <p15:guide id="37" orient="horz" pos="1157" userDrawn="1">
          <p15:clr>
            <a:srgbClr val="F26B43"/>
          </p15:clr>
        </p15:guide>
        <p15:guide id="38" orient="horz" pos="1311" userDrawn="1">
          <p15:clr>
            <a:srgbClr val="F26B43"/>
          </p15:clr>
        </p15:guide>
        <p15:guide id="39" orient="horz" pos="1466" userDrawn="1">
          <p15:clr>
            <a:srgbClr val="F26B43"/>
          </p15:clr>
        </p15:guide>
        <p15:guide id="40" orient="horz" pos="1620" userDrawn="1">
          <p15:clr>
            <a:srgbClr val="F26B43"/>
          </p15:clr>
        </p15:guide>
        <p15:guide id="41" orient="horz" pos="1774" userDrawn="1">
          <p15:clr>
            <a:srgbClr val="F26B43"/>
          </p15:clr>
        </p15:guide>
        <p15:guide id="42" orient="horz" pos="1929" userDrawn="1">
          <p15:clr>
            <a:srgbClr val="F26B43"/>
          </p15:clr>
        </p15:guide>
        <p15:guide id="43" orient="horz" pos="2083" userDrawn="1">
          <p15:clr>
            <a:srgbClr val="F26B43"/>
          </p15:clr>
        </p15:guide>
        <p15:guide id="44" orient="horz" pos="2237" userDrawn="1">
          <p15:clr>
            <a:srgbClr val="F26B43"/>
          </p15:clr>
        </p15:guide>
        <p15:guide id="45" orient="horz" pos="2392" userDrawn="1">
          <p15:clr>
            <a:srgbClr val="F26B43"/>
          </p15:clr>
        </p15:guide>
        <p15:guide id="46" orient="horz" pos="2546" userDrawn="1">
          <p15:clr>
            <a:srgbClr val="F26B43"/>
          </p15:clr>
        </p15:guide>
        <p15:guide id="47" orient="horz" pos="2700" userDrawn="1">
          <p15:clr>
            <a:srgbClr val="F26B43"/>
          </p15:clr>
        </p15:guide>
        <p15:guide id="48" orient="horz" pos="2854" userDrawn="1">
          <p15:clr>
            <a:srgbClr val="F26B43"/>
          </p15:clr>
        </p15:guide>
        <p15:guide id="49" orient="horz" pos="3009" userDrawn="1">
          <p15:clr>
            <a:srgbClr val="F26B43"/>
          </p15:clr>
        </p15:guide>
        <p15:guide id="50" orient="horz" pos="316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emf"/><Relationship Id="rId3" Type="http://schemas.openxmlformats.org/officeDocument/2006/relationships/diagramLayout" Target="../diagrams/layout3.xml"/><Relationship Id="rId7" Type="http://schemas.openxmlformats.org/officeDocument/2006/relationships/oleObject" Target="file:///C:\Users\lkotarska\Desktop\Opis%20do%20faktury.docx" TargetMode="Externa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cppc/dokumenty-do-pobrania-ferc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3F33F18E-394A-4875-831B-31657E1ED1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3608" y="1559464"/>
            <a:ext cx="10085908" cy="2596462"/>
          </a:xfrm>
        </p:spPr>
        <p:txBody>
          <a:bodyPr>
            <a:normAutofit/>
          </a:bodyPr>
          <a:lstStyle/>
          <a:p>
            <a:br>
              <a:rPr lang="pl-PL" sz="4400" dirty="0"/>
            </a:br>
            <a:br>
              <a:rPr lang="pl-PL" sz="4400" dirty="0"/>
            </a:br>
            <a:endParaRPr lang="pl-PL" sz="4400" dirty="0"/>
          </a:p>
        </p:txBody>
      </p:sp>
      <p:sp>
        <p:nvSpPr>
          <p:cNvPr id="6" name="Podtytuł 5">
            <a:extLst>
              <a:ext uri="{FF2B5EF4-FFF2-40B4-BE49-F238E27FC236}">
                <a16:creationId xmlns:a16="http://schemas.microsoft.com/office/drawing/2014/main" id="{98442F97-59AD-4C59-AFE5-5C69181711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5259" y="2355726"/>
            <a:ext cx="6773483" cy="1686991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pl-PL" sz="2800" dirty="0"/>
              <a:t>Wytyczne i kwalifikowalność wydatków </a:t>
            </a:r>
          </a:p>
          <a:p>
            <a:endParaRPr lang="pl-PL" sz="2800" dirty="0"/>
          </a:p>
          <a:p>
            <a:pPr algn="ctr"/>
            <a:r>
              <a:rPr lang="pl-PL" sz="2800" dirty="0"/>
              <a:t>2.1 POPC VS. 2.1 FERC</a:t>
            </a:r>
          </a:p>
          <a:p>
            <a:endParaRPr lang="pl-PL" sz="2800" dirty="0"/>
          </a:p>
          <a:p>
            <a:endParaRPr lang="pl-PL" sz="2800" dirty="0"/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/>
              <a:t>05.07.2024</a:t>
            </a:r>
          </a:p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9A4D934C-B3C2-3357-2AD1-0DB22CD3B9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5576" y="4299942"/>
            <a:ext cx="7776863" cy="806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EF6EF9-103D-BF85-9FB2-5DA719541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612237"/>
            <a:ext cx="7389546" cy="734818"/>
          </a:xfrm>
        </p:spPr>
        <p:txBody>
          <a:bodyPr anchor="t">
            <a:normAutofit/>
          </a:bodyPr>
          <a:lstStyle/>
          <a:p>
            <a:pPr algn="ctr"/>
            <a:r>
              <a:rPr lang="pl-PL" dirty="0"/>
              <a:t>KWALIFIKOWALNOŚĆ WYDATKÓW-OPIS DOKUMENTU KSIĘGOWEGO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0F24D3A-19D8-5A7C-86E0-27E1FB932D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342353" y="4776201"/>
            <a:ext cx="923653" cy="122470"/>
          </a:xfrm>
        </p:spPr>
        <p:txBody>
          <a:bodyPr anchor="ctr">
            <a:normAutofit fontScale="250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z="200" smtClean="0"/>
              <a:pPr>
                <a:lnSpc>
                  <a:spcPct val="90000"/>
                </a:lnSpc>
                <a:spcAft>
                  <a:spcPts val="600"/>
                </a:spcAft>
              </a:pPr>
              <a:t>10</a:t>
            </a:fld>
            <a:endParaRPr lang="pl-PL" sz="200"/>
          </a:p>
        </p:txBody>
      </p:sp>
      <p:graphicFrame>
        <p:nvGraphicFramePr>
          <p:cNvPr id="6" name="Symbol zastępczy zawartości 2">
            <a:extLst>
              <a:ext uri="{FF2B5EF4-FFF2-40B4-BE49-F238E27FC236}">
                <a16:creationId xmlns:a16="http://schemas.microsoft.com/office/drawing/2014/main" id="{07C033B1-F411-3A9F-6AFF-81A3275D7F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2096666"/>
              </p:ext>
            </p:extLst>
          </p:nvPr>
        </p:nvGraphicFramePr>
        <p:xfrm>
          <a:off x="877390" y="1347054"/>
          <a:ext cx="7389547" cy="31842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3026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143B322-E599-2FC2-7598-9C4A4275F9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612237"/>
            <a:ext cx="7389546" cy="734818"/>
          </a:xfrm>
        </p:spPr>
        <p:txBody>
          <a:bodyPr anchor="t">
            <a:normAutofit/>
          </a:bodyPr>
          <a:lstStyle/>
          <a:p>
            <a:pPr algn="ctr"/>
            <a:r>
              <a:rPr lang="pl-PL" dirty="0"/>
              <a:t>KWALIFIKOWALNOŚĆ WYDATKÓW-OPIS WYDATKU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E0B40E2-FBEF-548C-2CCA-2C7575C9E0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342353" y="4776201"/>
            <a:ext cx="923653" cy="122470"/>
          </a:xfrm>
        </p:spPr>
        <p:txBody>
          <a:bodyPr anchor="ctr">
            <a:normAutofit fontScale="250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z="200" smtClean="0"/>
              <a:pPr>
                <a:lnSpc>
                  <a:spcPct val="90000"/>
                </a:lnSpc>
                <a:spcAft>
                  <a:spcPts val="600"/>
                </a:spcAft>
              </a:pPr>
              <a:t>11</a:t>
            </a:fld>
            <a:endParaRPr lang="pl-PL" sz="200"/>
          </a:p>
        </p:txBody>
      </p:sp>
      <p:graphicFrame>
        <p:nvGraphicFramePr>
          <p:cNvPr id="6" name="Symbol zastępczy zawartości 2">
            <a:extLst>
              <a:ext uri="{FF2B5EF4-FFF2-40B4-BE49-F238E27FC236}">
                <a16:creationId xmlns:a16="http://schemas.microsoft.com/office/drawing/2014/main" id="{87E94D7E-1DCA-C12C-73B6-C563703A76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7490935"/>
              </p:ext>
            </p:extLst>
          </p:nvPr>
        </p:nvGraphicFramePr>
        <p:xfrm>
          <a:off x="877390" y="1347054"/>
          <a:ext cx="7389547" cy="31842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Obiekt 6">
            <a:extLst>
              <a:ext uri="{FF2B5EF4-FFF2-40B4-BE49-F238E27FC236}">
                <a16:creationId xmlns:a16="http://schemas.microsoft.com/office/drawing/2014/main" id="{81205967-34AB-3B0E-8934-406C39ECA0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7589894"/>
              </p:ext>
            </p:extLst>
          </p:nvPr>
        </p:nvGraphicFramePr>
        <p:xfrm>
          <a:off x="7808806" y="418136"/>
          <a:ext cx="91440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showAsIcon="1" r:id="rId7" imgW="914597" imgH="806406" progId="Word.Document.12">
                  <p:link updateAutomatic="1"/>
                </p:oleObj>
              </mc:Choice>
              <mc:Fallback>
                <p:oleObj name="Document" showAsIcon="1" r:id="rId7" imgW="914597" imgH="806406" progId="Word.Documen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808806" y="418136"/>
                        <a:ext cx="914400" cy="80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1260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onthly expenses conceptual flat style. Vector illustration. Can be used  for workflow layout template, banner, diagram, number options, web design,  infographics, timeline. Stock Vector by ©graphixmania 96086936">
            <a:extLst>
              <a:ext uri="{FF2B5EF4-FFF2-40B4-BE49-F238E27FC236}">
                <a16:creationId xmlns:a16="http://schemas.microsoft.com/office/drawing/2014/main" id="{BD8C4E77-7A37-1DF3-849B-5746785E3A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49" b="24371"/>
          <a:stretch/>
        </p:blipFill>
        <p:spPr bwMode="auto">
          <a:xfrm>
            <a:off x="755576" y="339502"/>
            <a:ext cx="5163731" cy="2918152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45924 w 6835775"/>
              <a:gd name="connsiteY3" fmla="*/ 4519230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40726"/>
              <a:gd name="connsiteY0" fmla="*/ 0 h 4859338"/>
              <a:gd name="connsiteX1" fmla="*/ 6835775 w 6840726"/>
              <a:gd name="connsiteY1" fmla="*/ 0 h 4859338"/>
              <a:gd name="connsiteX2" fmla="*/ 6840726 w 6840726"/>
              <a:gd name="connsiteY2" fmla="*/ 4513008 h 4859338"/>
              <a:gd name="connsiteX3" fmla="*/ 2145924 w 6840726"/>
              <a:gd name="connsiteY3" fmla="*/ 4519230 h 4859338"/>
              <a:gd name="connsiteX4" fmla="*/ 2155824 w 6840726"/>
              <a:gd name="connsiteY4" fmla="*/ 4859338 h 4859338"/>
              <a:gd name="connsiteX5" fmla="*/ 0 w 6840726"/>
              <a:gd name="connsiteY5" fmla="*/ 4859338 h 4859338"/>
              <a:gd name="connsiteX6" fmla="*/ 0 w 6840726"/>
              <a:gd name="connsiteY6" fmla="*/ 0 h 4859338"/>
              <a:gd name="connsiteX0" fmla="*/ 0 w 6840726"/>
              <a:gd name="connsiteY0" fmla="*/ 0 h 4859338"/>
              <a:gd name="connsiteX1" fmla="*/ 6835775 w 6840726"/>
              <a:gd name="connsiteY1" fmla="*/ 0 h 4859338"/>
              <a:gd name="connsiteX2" fmla="*/ 6840726 w 6840726"/>
              <a:gd name="connsiteY2" fmla="*/ 4513008 h 4859338"/>
              <a:gd name="connsiteX3" fmla="*/ 2155825 w 6840726"/>
              <a:gd name="connsiteY3" fmla="*/ 4519230 h 4859338"/>
              <a:gd name="connsiteX4" fmla="*/ 2155824 w 6840726"/>
              <a:gd name="connsiteY4" fmla="*/ 4859338 h 4859338"/>
              <a:gd name="connsiteX5" fmla="*/ 0 w 6840726"/>
              <a:gd name="connsiteY5" fmla="*/ 4859338 h 4859338"/>
              <a:gd name="connsiteX6" fmla="*/ 0 w 6840726"/>
              <a:gd name="connsiteY6" fmla="*/ 0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40726" h="4859338">
                <a:moveTo>
                  <a:pt x="0" y="0"/>
                </a:moveTo>
                <a:lnTo>
                  <a:pt x="6835775" y="0"/>
                </a:lnTo>
                <a:cubicBezTo>
                  <a:pt x="6837425" y="1504336"/>
                  <a:pt x="6839076" y="3008672"/>
                  <a:pt x="6840726" y="4513008"/>
                </a:cubicBezTo>
                <a:lnTo>
                  <a:pt x="2155825" y="4519230"/>
                </a:lnTo>
                <a:cubicBezTo>
                  <a:pt x="2155825" y="4632599"/>
                  <a:pt x="2155824" y="4745969"/>
                  <a:pt x="2155824" y="4859338"/>
                </a:cubicBezTo>
                <a:lnTo>
                  <a:pt x="0" y="4859338"/>
                </a:lnTo>
                <a:lnTo>
                  <a:pt x="0" y="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ytuł 2">
            <a:extLst>
              <a:ext uri="{FF2B5EF4-FFF2-40B4-BE49-F238E27FC236}">
                <a16:creationId xmlns:a16="http://schemas.microsoft.com/office/drawing/2014/main" id="{CC834A5B-4245-579D-38DD-73B36E85F7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4871" y="3535097"/>
            <a:ext cx="5542066" cy="898396"/>
          </a:xfrm>
        </p:spPr>
        <p:txBody>
          <a:bodyPr anchor="t">
            <a:normAutofit/>
          </a:bodyPr>
          <a:lstStyle/>
          <a:p>
            <a:r>
              <a:rPr lang="pl-PL" dirty="0"/>
              <a:t>KLASYFIKACJA WYDATKÓW </a:t>
            </a:r>
          </a:p>
        </p:txBody>
      </p:sp>
    </p:spTree>
    <p:extLst>
      <p:ext uri="{BB962C8B-B14F-4D97-AF65-F5344CB8AC3E}">
        <p14:creationId xmlns:p14="http://schemas.microsoft.com/office/powerpoint/2010/main" val="4226337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06DE02-8877-1AAB-6011-9CC3C11D5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339503"/>
            <a:ext cx="7389546" cy="576064"/>
          </a:xfrm>
        </p:spPr>
        <p:txBody>
          <a:bodyPr/>
          <a:lstStyle/>
          <a:p>
            <a:pPr algn="ctr"/>
            <a:r>
              <a:rPr lang="pl-PL" dirty="0"/>
              <a:t>Klasyfikacja wydatków</a:t>
            </a: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B77C4BBF-4175-17E3-066A-E592223BAC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5640358"/>
              </p:ext>
            </p:extLst>
          </p:nvPr>
        </p:nvGraphicFramePr>
        <p:xfrm>
          <a:off x="877888" y="1059582"/>
          <a:ext cx="7389812" cy="335240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94906">
                  <a:extLst>
                    <a:ext uri="{9D8B030D-6E8A-4147-A177-3AD203B41FA5}">
                      <a16:colId xmlns:a16="http://schemas.microsoft.com/office/drawing/2014/main" val="464237545"/>
                    </a:ext>
                  </a:extLst>
                </a:gridCol>
                <a:gridCol w="3694906">
                  <a:extLst>
                    <a:ext uri="{9D8B030D-6E8A-4147-A177-3AD203B41FA5}">
                      <a16:colId xmlns:a16="http://schemas.microsoft.com/office/drawing/2014/main" val="1813877573"/>
                    </a:ext>
                  </a:extLst>
                </a:gridCol>
              </a:tblGrid>
              <a:tr h="407589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KATEGORIA POPC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KATEGORIA FERC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662229"/>
                  </a:ext>
                </a:extLst>
              </a:tr>
              <a:tr h="1457272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ŚRODKI TRWAŁE I WARTOŚCI NIEMATERIALNE I PRAWNE </a:t>
                      </a:r>
                    </a:p>
                    <a:p>
                      <a:pPr algn="l"/>
                      <a:endParaRPr lang="pl-PL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dirty="0"/>
                        <a:t>OPROGRAMOWANIE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dirty="0"/>
                        <a:t>SPRZĘT INFORMATYCZNY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dirty="0"/>
                        <a:t>SPRZĘT DO DIGITALIZACJI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/>
                        <a:t>ŚRODKI TRWAŁE/DOSTAWY</a:t>
                      </a:r>
                    </a:p>
                    <a:p>
                      <a:endParaRPr lang="pl-PL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pl-PL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dirty="0"/>
                        <a:t>SPRZĘT INFORMATYCZNY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dirty="0"/>
                        <a:t>SPRZĘT DO DIGITALIZACJI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dirty="0"/>
                        <a:t>INNY SPRZĘT NP. TELEMEDYCZNY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938362"/>
                  </a:ext>
                </a:extLst>
              </a:tr>
              <a:tr h="778887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 --------------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/>
                        <a:t>WARTOŚCI NIEMATERIALNE I PRAWNE</a:t>
                      </a:r>
                    </a:p>
                    <a:p>
                      <a:endParaRPr lang="pl-PL" dirty="0"/>
                    </a:p>
                    <a:p>
                      <a:pPr marL="285750" marR="0" lvl="0" indent="-285750" algn="l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pl-PL" dirty="0"/>
                        <a:t>OPROGRAMOWANIE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8071741"/>
                  </a:ext>
                </a:extLst>
              </a:tr>
              <a:tr h="552758">
                <a:tc>
                  <a:txBody>
                    <a:bodyPr/>
                    <a:lstStyle/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b="1" dirty="0"/>
                    </a:p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/>
                        <a:t>WYNAGRODZENIA PRACOWNIKÓW</a:t>
                      </a:r>
                    </a:p>
                    <a:p>
                      <a:pPr algn="ctr"/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>
                          <a:solidFill>
                            <a:sysClr val="windowText" lastClr="000000"/>
                          </a:solidFill>
                        </a:rPr>
                        <a:t>PERSONEL PROJEKTU</a:t>
                      </a:r>
                    </a:p>
                    <a:p>
                      <a:pPr algn="ctr"/>
                      <a:endParaRPr lang="pl-PL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417985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8B3F741-9374-FC0A-B81D-FBF6B0AA59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95776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06DE02-8877-1AAB-6011-9CC3C11D5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244829"/>
            <a:ext cx="7389546" cy="382705"/>
          </a:xfrm>
        </p:spPr>
        <p:txBody>
          <a:bodyPr/>
          <a:lstStyle/>
          <a:p>
            <a:pPr algn="ctr"/>
            <a:r>
              <a:rPr lang="pl-PL" dirty="0"/>
              <a:t>Klasyfikacja wydatków</a:t>
            </a: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B77C4BBF-4175-17E3-066A-E592223BAC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8510768"/>
              </p:ext>
            </p:extLst>
          </p:nvPr>
        </p:nvGraphicFramePr>
        <p:xfrm>
          <a:off x="971600" y="627534"/>
          <a:ext cx="7296100" cy="414866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48050">
                  <a:extLst>
                    <a:ext uri="{9D8B030D-6E8A-4147-A177-3AD203B41FA5}">
                      <a16:colId xmlns:a16="http://schemas.microsoft.com/office/drawing/2014/main" val="464237545"/>
                    </a:ext>
                  </a:extLst>
                </a:gridCol>
                <a:gridCol w="3648050">
                  <a:extLst>
                    <a:ext uri="{9D8B030D-6E8A-4147-A177-3AD203B41FA5}">
                      <a16:colId xmlns:a16="http://schemas.microsoft.com/office/drawing/2014/main" val="1813877573"/>
                    </a:ext>
                  </a:extLst>
                </a:gridCol>
              </a:tblGrid>
              <a:tr h="420259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KATEGORIA POPC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KATEGORIA FERC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662229"/>
                  </a:ext>
                </a:extLst>
              </a:tr>
              <a:tr h="2215641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USŁUGI ZEWNĘTRZNE</a:t>
                      </a:r>
                    </a:p>
                    <a:p>
                      <a:endParaRPr lang="pl-PL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dirty="0"/>
                        <a:t>PRZYGOTOWANIE PROJEKTU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dirty="0"/>
                        <a:t>USŁUGI INFORMATYCZNE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dirty="0"/>
                        <a:t>USŁUGI WSPIERAJĄCE REALIZACJĘ PROJEKTU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dirty="0"/>
                        <a:t>USŁUGI DOTYCZĄCE DIGITALIZACJI 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/>
                        <a:t>USŁUGI ZEWNĘTRZNE</a:t>
                      </a:r>
                    </a:p>
                    <a:p>
                      <a:endParaRPr lang="pl-PL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dirty="0"/>
                        <a:t>PRZYGOTOWANIE PROJEKTU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dirty="0"/>
                        <a:t>USŁUGI INFORMATYCZNE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dirty="0"/>
                        <a:t>USŁUGI WSPOMAGAJĄCE REALIZACJĘ PROJEKTU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dirty="0"/>
                        <a:t>USŁUGI DOTYCZĄCE DIGITALIZACJI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dirty="0"/>
                        <a:t>SZKOLENIA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pl-PL" dirty="0"/>
                        <a:t>INFORMACJA I PROMOCJA</a:t>
                      </a:r>
                    </a:p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938362"/>
                  </a:ext>
                </a:extLst>
              </a:tr>
              <a:tr h="942826">
                <a:tc>
                  <a:txBody>
                    <a:bodyPr/>
                    <a:lstStyle/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/>
                        <a:t>SZKOLENIA </a:t>
                      </a:r>
                    </a:p>
                    <a:p>
                      <a:pPr algn="ctr"/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/>
                        <a:t>DOSTAWY (INNE NIŻ ŚRODKI TRWAŁE)</a:t>
                      </a:r>
                    </a:p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dirty="0"/>
                    </a:p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POZOSTAŁE WYDATKI ZWIĄZANE Z DIGITALIZACJĄ</a:t>
                      </a:r>
                    </a:p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8071741"/>
                  </a:ext>
                </a:extLst>
              </a:tr>
              <a:tr h="569941">
                <a:tc>
                  <a:txBody>
                    <a:bodyPr/>
                    <a:lstStyle/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/>
                        <a:t>INFORMACJA I PROMOCJA</a:t>
                      </a:r>
                    </a:p>
                    <a:p>
                      <a:pPr algn="ctr"/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------------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417985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8B3F741-9374-FC0A-B81D-FBF6B0AA59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640367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06DE02-8877-1AAB-6011-9CC3C11D5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Klasyfikacja wydatków</a:t>
            </a: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B77C4BBF-4175-17E3-066A-E592223BAC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2651259"/>
              </p:ext>
            </p:extLst>
          </p:nvPr>
        </p:nvGraphicFramePr>
        <p:xfrm>
          <a:off x="877888" y="1059582"/>
          <a:ext cx="7389812" cy="29089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94906">
                  <a:extLst>
                    <a:ext uri="{9D8B030D-6E8A-4147-A177-3AD203B41FA5}">
                      <a16:colId xmlns:a16="http://schemas.microsoft.com/office/drawing/2014/main" val="464237545"/>
                    </a:ext>
                  </a:extLst>
                </a:gridCol>
                <a:gridCol w="3694906">
                  <a:extLst>
                    <a:ext uri="{9D8B030D-6E8A-4147-A177-3AD203B41FA5}">
                      <a16:colId xmlns:a16="http://schemas.microsoft.com/office/drawing/2014/main" val="1813877573"/>
                    </a:ext>
                  </a:extLst>
                </a:gridCol>
              </a:tblGrid>
              <a:tr h="407589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KATEGORIA POPC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KATEGORIA FERC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662229"/>
                  </a:ext>
                </a:extLst>
              </a:tr>
              <a:tr h="672531">
                <a:tc>
                  <a:txBody>
                    <a:bodyPr/>
                    <a:lstStyle/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>
                          <a:solidFill>
                            <a:schemeClr val="tx1"/>
                          </a:solidFill>
                        </a:rPr>
                        <a:t>ROBOTY BUDOWLANE</a:t>
                      </a:r>
                    </a:p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/>
                        <a:t>ROBOTY BUDOWLANE</a:t>
                      </a:r>
                    </a:p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938362"/>
                  </a:ext>
                </a:extLst>
              </a:tr>
              <a:tr h="778887">
                <a:tc>
                  <a:txBody>
                    <a:bodyPr/>
                    <a:lstStyle/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/>
                        <a:t>NIERUCHOMOŚCI </a:t>
                      </a:r>
                    </a:p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b="1" dirty="0"/>
                    </a:p>
                    <a:p>
                      <a:pPr marL="0" marR="0" lvl="0" indent="0" algn="l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ZAKUP NIERUCHOMOŚCI ZABUDOWANEJ</a:t>
                      </a:r>
                    </a:p>
                    <a:p>
                      <a:pPr algn="l"/>
                      <a:r>
                        <a:rPr lang="pl-PL" dirty="0"/>
                        <a:t>ZAKUP NIERUCHOMOŚCI NIEZABUDOWANEJ</a:t>
                      </a:r>
                    </a:p>
                    <a:p>
                      <a:pPr algn="ctr"/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/>
                        <a:t>NIERUCHOMOŚCI </a:t>
                      </a:r>
                    </a:p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dirty="0"/>
                    </a:p>
                    <a:p>
                      <a:pPr algn="l"/>
                      <a:r>
                        <a:rPr lang="pl-PL" dirty="0"/>
                        <a:t>ZAKUP NIERUCHOMOŚCI ZABUDOWANEJ</a:t>
                      </a:r>
                    </a:p>
                    <a:p>
                      <a:pPr algn="l"/>
                      <a:r>
                        <a:rPr lang="pl-PL" dirty="0"/>
                        <a:t>ZAKUP NIERUCHOMOŚCI NIEZABUDOWANEJ</a:t>
                      </a:r>
                    </a:p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8071741"/>
                  </a:ext>
                </a:extLst>
              </a:tr>
              <a:tr h="552758">
                <a:tc>
                  <a:txBody>
                    <a:bodyPr/>
                    <a:lstStyle/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/>
                        <a:t>WYDATKI PONIESIONE NA POKRYCIE KOSZTÓW POŚREDNICH</a:t>
                      </a:r>
                    </a:p>
                    <a:p>
                      <a:pPr algn="ctr"/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b="1" dirty="0"/>
                        <a:t>KOSZTY POŚREDNIE</a:t>
                      </a:r>
                    </a:p>
                    <a:p>
                      <a:pPr algn="ctr"/>
                      <a:endParaRPr lang="pl-PL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417985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8B3F741-9374-FC0A-B81D-FBF6B0AA59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174636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087375-77E5-234A-8A38-F09DE5354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pl-PL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pl-PL" sz="1800" dirty="0">
                <a:latin typeface="Trebuchet MS" panose="020B0603020202020204" pitchFamily="34" charset="0"/>
              </a:rPr>
              <a:t>USŁUGI ZEWNĘTRZNE- USŁUGI WSPIERAJĄCE REALIZACJĘ PROJEKTU</a:t>
            </a:r>
            <a:br>
              <a:rPr lang="pl-PL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br>
              <a:rPr lang="pl-PL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E3BAD3-0EB7-DAB9-33E6-FADA97D67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l"/>
            <a:endParaRPr lang="pl-PL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usługi ubezpieczenia, w tym sprzętu zakupionego lub zmodernizowanego w ramach projektu, który ma wpływ na zapewnienie trwałości produktów projektu, przy czym ubezpieczenie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nie może wykraczać poza okres trwałości projektu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usługi ubezpieczenia obiektów dziedzictwa kulturowego podczas transportu związanego z realizacją projektu i niezbędnego do osiągnięcia jego </a:t>
            </a:r>
            <a:r>
              <a:rPr lang="pl-PL" sz="1800" dirty="0">
                <a:solidFill>
                  <a:srgbClr val="000000"/>
                </a:solidFill>
                <a:latin typeface="Arial" panose="020B0604020202020204" pitchFamily="34" charset="0"/>
              </a:rPr>
              <a:t>celu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usługi ubezpieczenia kosztów odtworzenia danych i oprogramowania oraz wymiennych nośników danych, </a:t>
            </a: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gwarancje dotyczące zakupionego w projekcie sprzętu i oprogramowania - okres objęcia gwarancją </a:t>
            </a:r>
            <a:r>
              <a:rPr lang="pl-PL" sz="18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nie może przekraczać okresu trwałości projektu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usługi body leasingu, w szczególności specjalistów IT, </a:t>
            </a: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dostawa sprzętu </a:t>
            </a:r>
          </a:p>
          <a:p>
            <a:endParaRPr lang="pl-PL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pl-PL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BA81255-1E6A-769C-116F-58D4DDF3D0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272068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D5F56A-2672-EFDD-F8B7-8A5D419D9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612237"/>
            <a:ext cx="7389546" cy="734818"/>
          </a:xfrm>
        </p:spPr>
        <p:txBody>
          <a:bodyPr anchor="t">
            <a:normAutofit/>
          </a:bodyPr>
          <a:lstStyle/>
          <a:p>
            <a:pPr algn="ctr"/>
            <a:r>
              <a:rPr lang="pl-PL" dirty="0"/>
              <a:t>SZKOLENIA - CROSS FINANCING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19065F6-0AF9-9B84-D739-B089B19D3A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342353" y="4776201"/>
            <a:ext cx="923653" cy="122470"/>
          </a:xfrm>
        </p:spPr>
        <p:txBody>
          <a:bodyPr anchor="ctr">
            <a:normAutofit fontScale="250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z="200" smtClean="0"/>
              <a:pPr>
                <a:lnSpc>
                  <a:spcPct val="90000"/>
                </a:lnSpc>
                <a:spcAft>
                  <a:spcPts val="600"/>
                </a:spcAft>
              </a:pPr>
              <a:t>17</a:t>
            </a:fld>
            <a:endParaRPr lang="pl-PL" sz="200"/>
          </a:p>
        </p:txBody>
      </p:sp>
      <p:graphicFrame>
        <p:nvGraphicFramePr>
          <p:cNvPr id="6" name="Symbol zastępczy zawartości 2">
            <a:extLst>
              <a:ext uri="{FF2B5EF4-FFF2-40B4-BE49-F238E27FC236}">
                <a16:creationId xmlns:a16="http://schemas.microsoft.com/office/drawing/2014/main" id="{41133BC4-F652-BEDC-6E44-425BF1D02D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2684987"/>
              </p:ext>
            </p:extLst>
          </p:nvPr>
        </p:nvGraphicFramePr>
        <p:xfrm>
          <a:off x="877390" y="1347054"/>
          <a:ext cx="7389547" cy="31842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55227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sowanie uzupełnienia składów osobowych Komisji Wyborczych | Serwis  Informacyjny Gminy Dobczyce">
            <a:extLst>
              <a:ext uri="{FF2B5EF4-FFF2-40B4-BE49-F238E27FC236}">
                <a16:creationId xmlns:a16="http://schemas.microsoft.com/office/drawing/2014/main" id="{BEE0402A-FF96-397D-68AC-A6B44413C8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94" r="2734" b="-2"/>
          <a:stretch/>
        </p:blipFill>
        <p:spPr bwMode="auto">
          <a:xfrm>
            <a:off x="572943" y="10"/>
            <a:ext cx="5850420" cy="3306217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45924 w 6835775"/>
              <a:gd name="connsiteY3" fmla="*/ 4519230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40726"/>
              <a:gd name="connsiteY0" fmla="*/ 0 h 4859338"/>
              <a:gd name="connsiteX1" fmla="*/ 6835775 w 6840726"/>
              <a:gd name="connsiteY1" fmla="*/ 0 h 4859338"/>
              <a:gd name="connsiteX2" fmla="*/ 6840726 w 6840726"/>
              <a:gd name="connsiteY2" fmla="*/ 4513008 h 4859338"/>
              <a:gd name="connsiteX3" fmla="*/ 2145924 w 6840726"/>
              <a:gd name="connsiteY3" fmla="*/ 4519230 h 4859338"/>
              <a:gd name="connsiteX4" fmla="*/ 2155824 w 6840726"/>
              <a:gd name="connsiteY4" fmla="*/ 4859338 h 4859338"/>
              <a:gd name="connsiteX5" fmla="*/ 0 w 6840726"/>
              <a:gd name="connsiteY5" fmla="*/ 4859338 h 4859338"/>
              <a:gd name="connsiteX6" fmla="*/ 0 w 6840726"/>
              <a:gd name="connsiteY6" fmla="*/ 0 h 4859338"/>
              <a:gd name="connsiteX0" fmla="*/ 0 w 6840726"/>
              <a:gd name="connsiteY0" fmla="*/ 0 h 4859338"/>
              <a:gd name="connsiteX1" fmla="*/ 6835775 w 6840726"/>
              <a:gd name="connsiteY1" fmla="*/ 0 h 4859338"/>
              <a:gd name="connsiteX2" fmla="*/ 6840726 w 6840726"/>
              <a:gd name="connsiteY2" fmla="*/ 4513008 h 4859338"/>
              <a:gd name="connsiteX3" fmla="*/ 2155825 w 6840726"/>
              <a:gd name="connsiteY3" fmla="*/ 4519230 h 4859338"/>
              <a:gd name="connsiteX4" fmla="*/ 2155824 w 6840726"/>
              <a:gd name="connsiteY4" fmla="*/ 4859338 h 4859338"/>
              <a:gd name="connsiteX5" fmla="*/ 0 w 6840726"/>
              <a:gd name="connsiteY5" fmla="*/ 4859338 h 4859338"/>
              <a:gd name="connsiteX6" fmla="*/ 0 w 6840726"/>
              <a:gd name="connsiteY6" fmla="*/ 0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40726" h="4859338">
                <a:moveTo>
                  <a:pt x="0" y="0"/>
                </a:moveTo>
                <a:lnTo>
                  <a:pt x="6835775" y="0"/>
                </a:lnTo>
                <a:cubicBezTo>
                  <a:pt x="6837425" y="1504336"/>
                  <a:pt x="6839076" y="3008672"/>
                  <a:pt x="6840726" y="4513008"/>
                </a:cubicBezTo>
                <a:lnTo>
                  <a:pt x="2155825" y="4519230"/>
                </a:lnTo>
                <a:cubicBezTo>
                  <a:pt x="2155825" y="4632599"/>
                  <a:pt x="2155824" y="4745969"/>
                  <a:pt x="2155824" y="4859338"/>
                </a:cubicBezTo>
                <a:lnTo>
                  <a:pt x="0" y="485933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</p:pic>
      <p:sp>
        <p:nvSpPr>
          <p:cNvPr id="3" name="Tytuł 2">
            <a:extLst>
              <a:ext uri="{FF2B5EF4-FFF2-40B4-BE49-F238E27FC236}">
                <a16:creationId xmlns:a16="http://schemas.microsoft.com/office/drawing/2014/main" id="{8CC0A11D-2575-AD00-C612-C9787FFE19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4871" y="3535097"/>
            <a:ext cx="5542066" cy="898396"/>
          </a:xfrm>
        </p:spPr>
        <p:txBody>
          <a:bodyPr anchor="t">
            <a:noAutofit/>
          </a:bodyPr>
          <a:lstStyle/>
          <a:p>
            <a:r>
              <a:rPr lang="pl-PL" sz="2400" dirty="0"/>
              <a:t>WERYFIKACJA WYDATKÓW WE</a:t>
            </a:r>
            <a:br>
              <a:rPr lang="pl-PL" sz="2400" dirty="0"/>
            </a:br>
            <a:br>
              <a:rPr lang="pl-PL" sz="2400" dirty="0"/>
            </a:br>
            <a:r>
              <a:rPr lang="pl-PL" sz="2400" dirty="0"/>
              <a:t>WNIOSKU O PŁATNOŚĆ</a:t>
            </a:r>
          </a:p>
        </p:txBody>
      </p:sp>
    </p:spTree>
    <p:extLst>
      <p:ext uri="{BB962C8B-B14F-4D97-AF65-F5344CB8AC3E}">
        <p14:creationId xmlns:p14="http://schemas.microsoft.com/office/powerpoint/2010/main" val="24381866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5F91D7F-7F49-155E-E737-F2F73620F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612237"/>
            <a:ext cx="7389546" cy="734818"/>
          </a:xfrm>
        </p:spPr>
        <p:txBody>
          <a:bodyPr/>
          <a:lstStyle/>
          <a:p>
            <a:pPr algn="ctr"/>
            <a:r>
              <a:rPr lang="pl-PL" dirty="0"/>
              <a:t>WERYFIKACJA WYDATKÓW WE WNIOSKU 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8C1DD8D-C8A5-D8AD-DC45-3261939621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342353" y="4776201"/>
            <a:ext cx="923653" cy="122470"/>
          </a:xfrm>
        </p:spPr>
        <p:txBody>
          <a:bodyPr anchor="ctr">
            <a:normAutofit fontScale="250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z="200" smtClean="0"/>
              <a:pPr>
                <a:lnSpc>
                  <a:spcPct val="90000"/>
                </a:lnSpc>
                <a:spcAft>
                  <a:spcPts val="600"/>
                </a:spcAft>
              </a:pPr>
              <a:t>19</a:t>
            </a:fld>
            <a:endParaRPr lang="pl-PL" sz="200"/>
          </a:p>
        </p:txBody>
      </p:sp>
      <p:graphicFrame>
        <p:nvGraphicFramePr>
          <p:cNvPr id="6" name="Symbol zastępczy zawartości 2">
            <a:extLst>
              <a:ext uri="{FF2B5EF4-FFF2-40B4-BE49-F238E27FC236}">
                <a16:creationId xmlns:a16="http://schemas.microsoft.com/office/drawing/2014/main" id="{868A4BD3-AC4A-5F78-DDB8-F31788AC39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4040155"/>
              </p:ext>
            </p:extLst>
          </p:nvPr>
        </p:nvGraphicFramePr>
        <p:xfrm>
          <a:off x="877390" y="1347054"/>
          <a:ext cx="7389547" cy="31842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9845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E07188B-A559-2E35-39B1-636F3A0E8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ŹRÓDŁA FINANSOWANIA </a:t>
            </a:r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40C1D425-66D0-C003-946C-79C702D254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0769550"/>
              </p:ext>
            </p:extLst>
          </p:nvPr>
        </p:nvGraphicFramePr>
        <p:xfrm>
          <a:off x="877888" y="1347788"/>
          <a:ext cx="7389812" cy="32969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94906">
                  <a:extLst>
                    <a:ext uri="{9D8B030D-6E8A-4147-A177-3AD203B41FA5}">
                      <a16:colId xmlns:a16="http://schemas.microsoft.com/office/drawing/2014/main" val="1403790763"/>
                    </a:ext>
                  </a:extLst>
                </a:gridCol>
                <a:gridCol w="3694906">
                  <a:extLst>
                    <a:ext uri="{9D8B030D-6E8A-4147-A177-3AD203B41FA5}">
                      <a16:colId xmlns:a16="http://schemas.microsoft.com/office/drawing/2014/main" val="26410929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/>
                        <a:t>POPC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/>
                        <a:t>FERC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9440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800" b="1" dirty="0"/>
                        <a:t>MAX. POZIOM DOFINANSOWANIA Z UE</a:t>
                      </a:r>
                    </a:p>
                    <a:p>
                      <a:pPr marL="0" indent="0" algn="ctr">
                        <a:buNone/>
                      </a:pPr>
                      <a:endParaRPr lang="pl-PL" sz="1800" b="1" dirty="0">
                        <a:solidFill>
                          <a:schemeClr val="tx2"/>
                        </a:solidFill>
                      </a:endParaRPr>
                    </a:p>
                    <a:p>
                      <a:pPr algn="ctr">
                        <a:buFont typeface="Wingdings" panose="05000000000000000000" pitchFamily="2" charset="2"/>
                        <a:buChar char="Ø"/>
                      </a:pPr>
                      <a:r>
                        <a:rPr lang="pl-PL" sz="1800" b="1" dirty="0"/>
                        <a:t>84,63 %</a:t>
                      </a:r>
                    </a:p>
                    <a:p>
                      <a:pPr algn="ctr"/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800" b="1" dirty="0"/>
                        <a:t>MAX. POZIOM DOFINANSOWANIA Z UE</a:t>
                      </a:r>
                    </a:p>
                    <a:p>
                      <a:pPr marL="0" indent="0" algn="ctr">
                        <a:buNone/>
                      </a:pPr>
                      <a:endParaRPr lang="pl-PL" sz="1800" b="1" dirty="0"/>
                    </a:p>
                    <a:p>
                      <a:pPr algn="ctr">
                        <a:buFont typeface="Wingdings" panose="05000000000000000000" pitchFamily="2" charset="2"/>
                        <a:buChar char="Ø"/>
                      </a:pPr>
                      <a:r>
                        <a:rPr lang="pl-PL" sz="1800" b="1" dirty="0"/>
                        <a:t>79,71 %</a:t>
                      </a:r>
                    </a:p>
                    <a:p>
                      <a:pPr algn="ctr"/>
                      <a:endParaRPr lang="pl-PL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519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800" b="1" dirty="0"/>
                        <a:t>MAX. POZIOM DOFINANSOWANIA Z BP</a:t>
                      </a:r>
                    </a:p>
                    <a:p>
                      <a:pPr marL="0" indent="0" algn="ctr">
                        <a:buNone/>
                      </a:pPr>
                      <a:endParaRPr lang="pl-PL" sz="1800" b="1" dirty="0"/>
                    </a:p>
                    <a:p>
                      <a:pPr algn="ctr">
                        <a:buFont typeface="Wingdings" panose="05000000000000000000" pitchFamily="2" charset="2"/>
                        <a:buChar char="Ø"/>
                      </a:pPr>
                      <a:r>
                        <a:rPr lang="pl-PL" sz="1800" b="1" dirty="0"/>
                        <a:t>15,37 %</a:t>
                      </a:r>
                    </a:p>
                    <a:p>
                      <a:pPr algn="ctr"/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pl-PL" sz="1800" b="1" dirty="0"/>
                        <a:t>MAX. POZIOM DOFINANSOWANIA Z BP</a:t>
                      </a:r>
                    </a:p>
                    <a:p>
                      <a:pPr marL="0" indent="0" algn="ctr">
                        <a:buNone/>
                      </a:pPr>
                      <a:endParaRPr lang="pl-PL" sz="1800" b="1" dirty="0"/>
                    </a:p>
                    <a:p>
                      <a:pPr algn="ctr">
                        <a:buFont typeface="Wingdings" panose="05000000000000000000" pitchFamily="2" charset="2"/>
                        <a:buChar char="Ø"/>
                      </a:pPr>
                      <a:r>
                        <a:rPr lang="pl-PL" sz="1800" b="1" dirty="0"/>
                        <a:t>20,29 %</a:t>
                      </a:r>
                    </a:p>
                    <a:p>
                      <a:pPr algn="ctr"/>
                      <a:endParaRPr lang="pl-PL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214430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D2B9147-6BA1-A924-B9CD-81E24E2773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28791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F470ED-48F0-BBBE-D7F6-03E6F8F38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612236"/>
            <a:ext cx="7389546" cy="1311441"/>
          </a:xfrm>
        </p:spPr>
        <p:txBody>
          <a:bodyPr anchor="t">
            <a:normAutofit/>
          </a:bodyPr>
          <a:lstStyle/>
          <a:p>
            <a:pPr algn="ctr"/>
            <a:r>
              <a:rPr lang="pl-PL" dirty="0"/>
              <a:t>WERYFIKACJA WYDATKÓW WE WNIOSKU</a:t>
            </a:r>
            <a:br>
              <a:rPr lang="pl-PL" dirty="0"/>
            </a:br>
            <a:br>
              <a:rPr lang="pl-PL" dirty="0"/>
            </a:br>
            <a:r>
              <a:rPr lang="pl-PL" u="sng" dirty="0">
                <a:solidFill>
                  <a:srgbClr val="FF0000"/>
                </a:solidFill>
              </a:rPr>
              <a:t>WNIOSKI O PŁATNOŚĆ WRAZ Z ZAŁĄCZNIKAMI SKŁADAMY POPRZEZ SYSTEM CST2021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4BFE4BF-1594-08A6-FDDA-56290C25DD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342353" y="4776201"/>
            <a:ext cx="923653" cy="122470"/>
          </a:xfrm>
        </p:spPr>
        <p:txBody>
          <a:bodyPr anchor="ctr">
            <a:normAutofit fontScale="250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z="200" smtClean="0"/>
              <a:pPr>
                <a:lnSpc>
                  <a:spcPct val="90000"/>
                </a:lnSpc>
                <a:spcAft>
                  <a:spcPts val="600"/>
                </a:spcAft>
              </a:pPr>
              <a:t>20</a:t>
            </a:fld>
            <a:endParaRPr lang="pl-PL" sz="200"/>
          </a:p>
        </p:txBody>
      </p:sp>
      <p:graphicFrame>
        <p:nvGraphicFramePr>
          <p:cNvPr id="8" name="Symbol zastępczy zawartości 2">
            <a:extLst>
              <a:ext uri="{FF2B5EF4-FFF2-40B4-BE49-F238E27FC236}">
                <a16:creationId xmlns:a16="http://schemas.microsoft.com/office/drawing/2014/main" id="{B0D0B399-AE43-335B-24E3-8029CC632C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0355183"/>
              </p:ext>
            </p:extLst>
          </p:nvPr>
        </p:nvGraphicFramePr>
        <p:xfrm>
          <a:off x="877390" y="2024602"/>
          <a:ext cx="7389547" cy="2506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03570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22,182 Oklaski Zdjęcia Stockowe - 123RF">
            <a:extLst>
              <a:ext uri="{FF2B5EF4-FFF2-40B4-BE49-F238E27FC236}">
                <a16:creationId xmlns:a16="http://schemas.microsoft.com/office/drawing/2014/main" id="{9DBA144C-0611-3BD0-D75C-EC14192EBFA8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85"/>
          <a:stretch/>
        </p:blipFill>
        <p:spPr bwMode="auto">
          <a:xfrm>
            <a:off x="0" y="-2282"/>
            <a:ext cx="5850822" cy="3687291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76475 w 6835775"/>
              <a:gd name="connsiteY3" fmla="*/ 4232329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249635 h 4859338"/>
              <a:gd name="connsiteX3" fmla="*/ 2176475 w 6835775"/>
              <a:gd name="connsiteY3" fmla="*/ 4232329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249635 h 4859338"/>
              <a:gd name="connsiteX3" fmla="*/ 2162707 w 6835775"/>
              <a:gd name="connsiteY3" fmla="*/ 4111191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62707 w 6836438"/>
              <a:gd name="connsiteY3" fmla="*/ 4111191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76475 w 6836438"/>
              <a:gd name="connsiteY3" fmla="*/ 4059275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6438"/>
              <a:gd name="connsiteY0" fmla="*/ 0 h 4859338"/>
              <a:gd name="connsiteX1" fmla="*/ 6835775 w 6836438"/>
              <a:gd name="connsiteY1" fmla="*/ 0 h 4859338"/>
              <a:gd name="connsiteX2" fmla="*/ 6835776 w 6836438"/>
              <a:gd name="connsiteY2" fmla="*/ 4145802 h 4859338"/>
              <a:gd name="connsiteX3" fmla="*/ 2162707 w 6836438"/>
              <a:gd name="connsiteY3" fmla="*/ 4059275 h 4859338"/>
              <a:gd name="connsiteX4" fmla="*/ 2155824 w 6836438"/>
              <a:gd name="connsiteY4" fmla="*/ 4859338 h 4859338"/>
              <a:gd name="connsiteX5" fmla="*/ 0 w 6836438"/>
              <a:gd name="connsiteY5" fmla="*/ 4859338 h 4859338"/>
              <a:gd name="connsiteX6" fmla="*/ 0 w 6836438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76581 h 4859338"/>
              <a:gd name="connsiteX3" fmla="*/ 2162707 w 6835775"/>
              <a:gd name="connsiteY3" fmla="*/ 405927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50623 h 4859338"/>
              <a:gd name="connsiteX3" fmla="*/ 2162707 w 6835775"/>
              <a:gd name="connsiteY3" fmla="*/ 405927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28892 w 6835775"/>
              <a:gd name="connsiteY2" fmla="*/ 4050623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5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5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011 w 6835775"/>
              <a:gd name="connsiteY2" fmla="*/ 4119846 h 4859338"/>
              <a:gd name="connsiteX3" fmla="*/ 2168826 w 6835775"/>
              <a:gd name="connsiteY3" fmla="*/ 4120805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  <a:gd name="connsiteX6" fmla="*/ 0 w 6835775"/>
              <a:gd name="connsiteY6" fmla="*/ 0 h 4859338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168826 w 6835775"/>
              <a:gd name="connsiteY3" fmla="*/ 4120805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258314 w 6835775"/>
              <a:gd name="connsiteY3" fmla="*/ 4130502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35775"/>
              <a:gd name="connsiteY0" fmla="*/ 0 h 4898126"/>
              <a:gd name="connsiteX1" fmla="*/ 6835775 w 6835775"/>
              <a:gd name="connsiteY1" fmla="*/ 0 h 4898126"/>
              <a:gd name="connsiteX2" fmla="*/ 6835011 w 6835775"/>
              <a:gd name="connsiteY2" fmla="*/ 4119846 h 4898126"/>
              <a:gd name="connsiteX3" fmla="*/ 2265198 w 6835775"/>
              <a:gd name="connsiteY3" fmla="*/ 4072319 h 4898126"/>
              <a:gd name="connsiteX4" fmla="*/ 2259079 w 6835775"/>
              <a:gd name="connsiteY4" fmla="*/ 4898126 h 4898126"/>
              <a:gd name="connsiteX5" fmla="*/ 0 w 6835775"/>
              <a:gd name="connsiteY5" fmla="*/ 4859338 h 4898126"/>
              <a:gd name="connsiteX6" fmla="*/ 0 w 6835775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61663 h 4898126"/>
              <a:gd name="connsiteX3" fmla="*/ 2265198 w 6842219"/>
              <a:gd name="connsiteY3" fmla="*/ 4072319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61663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51966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13178 h 4898126"/>
              <a:gd name="connsiteX3" fmla="*/ 2258314 w 6842219"/>
              <a:gd name="connsiteY3" fmla="*/ 4023835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42219"/>
              <a:gd name="connsiteY0" fmla="*/ 0 h 4898126"/>
              <a:gd name="connsiteX1" fmla="*/ 6835775 w 6842219"/>
              <a:gd name="connsiteY1" fmla="*/ 0 h 4898126"/>
              <a:gd name="connsiteX2" fmla="*/ 6841895 w 6842219"/>
              <a:gd name="connsiteY2" fmla="*/ 4013178 h 4898126"/>
              <a:gd name="connsiteX3" fmla="*/ 2244548 w 6842219"/>
              <a:gd name="connsiteY3" fmla="*/ 4082018 h 4898126"/>
              <a:gd name="connsiteX4" fmla="*/ 2259079 w 6842219"/>
              <a:gd name="connsiteY4" fmla="*/ 4898126 h 4898126"/>
              <a:gd name="connsiteX5" fmla="*/ 0 w 6842219"/>
              <a:gd name="connsiteY5" fmla="*/ 4859338 h 4898126"/>
              <a:gd name="connsiteX6" fmla="*/ 0 w 6842219"/>
              <a:gd name="connsiteY6" fmla="*/ 0 h 4898126"/>
              <a:gd name="connsiteX0" fmla="*/ 0 w 6869529"/>
              <a:gd name="connsiteY0" fmla="*/ 0 h 4898126"/>
              <a:gd name="connsiteX1" fmla="*/ 6835775 w 6869529"/>
              <a:gd name="connsiteY1" fmla="*/ 0 h 4898126"/>
              <a:gd name="connsiteX2" fmla="*/ 6869430 w 6869529"/>
              <a:gd name="connsiteY2" fmla="*/ 4090754 h 4898126"/>
              <a:gd name="connsiteX3" fmla="*/ 2244548 w 6869529"/>
              <a:gd name="connsiteY3" fmla="*/ 4082018 h 4898126"/>
              <a:gd name="connsiteX4" fmla="*/ 2259079 w 6869529"/>
              <a:gd name="connsiteY4" fmla="*/ 4898126 h 4898126"/>
              <a:gd name="connsiteX5" fmla="*/ 0 w 6869529"/>
              <a:gd name="connsiteY5" fmla="*/ 4859338 h 4898126"/>
              <a:gd name="connsiteX6" fmla="*/ 0 w 6869529"/>
              <a:gd name="connsiteY6" fmla="*/ 0 h 4898126"/>
              <a:gd name="connsiteX0" fmla="*/ 0 w 6869529"/>
              <a:gd name="connsiteY0" fmla="*/ 0 h 4907822"/>
              <a:gd name="connsiteX1" fmla="*/ 6835775 w 6869529"/>
              <a:gd name="connsiteY1" fmla="*/ 0 h 4907822"/>
              <a:gd name="connsiteX2" fmla="*/ 6869430 w 6869529"/>
              <a:gd name="connsiteY2" fmla="*/ 4090754 h 4907822"/>
              <a:gd name="connsiteX3" fmla="*/ 2244548 w 6869529"/>
              <a:gd name="connsiteY3" fmla="*/ 4082018 h 4907822"/>
              <a:gd name="connsiteX4" fmla="*/ 2245312 w 6869529"/>
              <a:gd name="connsiteY4" fmla="*/ 4907822 h 4907822"/>
              <a:gd name="connsiteX5" fmla="*/ 0 w 6869529"/>
              <a:gd name="connsiteY5" fmla="*/ 4859338 h 4907822"/>
              <a:gd name="connsiteX6" fmla="*/ 0 w 6869529"/>
              <a:gd name="connsiteY6" fmla="*/ 0 h 4907822"/>
              <a:gd name="connsiteX0" fmla="*/ 0 w 6869529"/>
              <a:gd name="connsiteY0" fmla="*/ 0 h 4917518"/>
              <a:gd name="connsiteX1" fmla="*/ 6835775 w 6869529"/>
              <a:gd name="connsiteY1" fmla="*/ 0 h 4917518"/>
              <a:gd name="connsiteX2" fmla="*/ 6869430 w 6869529"/>
              <a:gd name="connsiteY2" fmla="*/ 4090754 h 4917518"/>
              <a:gd name="connsiteX3" fmla="*/ 2244548 w 6869529"/>
              <a:gd name="connsiteY3" fmla="*/ 4082018 h 4917518"/>
              <a:gd name="connsiteX4" fmla="*/ 2245312 w 6869529"/>
              <a:gd name="connsiteY4" fmla="*/ 4917518 h 4917518"/>
              <a:gd name="connsiteX5" fmla="*/ 0 w 6869529"/>
              <a:gd name="connsiteY5" fmla="*/ 4859338 h 4917518"/>
              <a:gd name="connsiteX6" fmla="*/ 0 w 6869529"/>
              <a:gd name="connsiteY6" fmla="*/ 0 h 4917518"/>
              <a:gd name="connsiteX0" fmla="*/ 0 w 6869529"/>
              <a:gd name="connsiteY0" fmla="*/ 0 h 4917518"/>
              <a:gd name="connsiteX1" fmla="*/ 6835775 w 6869529"/>
              <a:gd name="connsiteY1" fmla="*/ 0 h 4917518"/>
              <a:gd name="connsiteX2" fmla="*/ 6869430 w 6869529"/>
              <a:gd name="connsiteY2" fmla="*/ 4090754 h 4917518"/>
              <a:gd name="connsiteX3" fmla="*/ 2244548 w 6869529"/>
              <a:gd name="connsiteY3" fmla="*/ 4082018 h 4917518"/>
              <a:gd name="connsiteX4" fmla="*/ 2245312 w 6869529"/>
              <a:gd name="connsiteY4" fmla="*/ 4917518 h 4917518"/>
              <a:gd name="connsiteX5" fmla="*/ 0 w 6869529"/>
              <a:gd name="connsiteY5" fmla="*/ 4859338 h 4917518"/>
              <a:gd name="connsiteX6" fmla="*/ 0 w 6869529"/>
              <a:gd name="connsiteY6" fmla="*/ 0 h 4917518"/>
              <a:gd name="connsiteX0" fmla="*/ 0 w 6869529"/>
              <a:gd name="connsiteY0" fmla="*/ 0 h 4883040"/>
              <a:gd name="connsiteX1" fmla="*/ 6835775 w 6869529"/>
              <a:gd name="connsiteY1" fmla="*/ 0 h 4883040"/>
              <a:gd name="connsiteX2" fmla="*/ 6869430 w 6869529"/>
              <a:gd name="connsiteY2" fmla="*/ 4090754 h 4883040"/>
              <a:gd name="connsiteX3" fmla="*/ 2244548 w 6869529"/>
              <a:gd name="connsiteY3" fmla="*/ 4082018 h 4883040"/>
              <a:gd name="connsiteX4" fmla="*/ 2245312 w 6869529"/>
              <a:gd name="connsiteY4" fmla="*/ 4883040 h 4883040"/>
              <a:gd name="connsiteX5" fmla="*/ 0 w 6869529"/>
              <a:gd name="connsiteY5" fmla="*/ 4859338 h 4883040"/>
              <a:gd name="connsiteX6" fmla="*/ 0 w 6869529"/>
              <a:gd name="connsiteY6" fmla="*/ 0 h 4883040"/>
              <a:gd name="connsiteX0" fmla="*/ 0 w 6869529"/>
              <a:gd name="connsiteY0" fmla="*/ 0 h 4871547"/>
              <a:gd name="connsiteX1" fmla="*/ 6835775 w 6869529"/>
              <a:gd name="connsiteY1" fmla="*/ 0 h 4871547"/>
              <a:gd name="connsiteX2" fmla="*/ 6869430 w 6869529"/>
              <a:gd name="connsiteY2" fmla="*/ 4090754 h 4871547"/>
              <a:gd name="connsiteX3" fmla="*/ 2244548 w 6869529"/>
              <a:gd name="connsiteY3" fmla="*/ 4082018 h 4871547"/>
              <a:gd name="connsiteX4" fmla="*/ 2245312 w 6869529"/>
              <a:gd name="connsiteY4" fmla="*/ 4871547 h 4871547"/>
              <a:gd name="connsiteX5" fmla="*/ 0 w 6869529"/>
              <a:gd name="connsiteY5" fmla="*/ 4859338 h 4871547"/>
              <a:gd name="connsiteX6" fmla="*/ 0 w 6869529"/>
              <a:gd name="connsiteY6" fmla="*/ 0 h 4871547"/>
              <a:gd name="connsiteX0" fmla="*/ 0 w 6869529"/>
              <a:gd name="connsiteY0" fmla="*/ 0 h 4859338"/>
              <a:gd name="connsiteX1" fmla="*/ 6835775 w 6869529"/>
              <a:gd name="connsiteY1" fmla="*/ 0 h 4859338"/>
              <a:gd name="connsiteX2" fmla="*/ 6869430 w 6869529"/>
              <a:gd name="connsiteY2" fmla="*/ 4090754 h 4859338"/>
              <a:gd name="connsiteX3" fmla="*/ 2244548 w 6869529"/>
              <a:gd name="connsiteY3" fmla="*/ 4082018 h 4859338"/>
              <a:gd name="connsiteX4" fmla="*/ 2241233 w 6869529"/>
              <a:gd name="connsiteY4" fmla="*/ 4842815 h 4859338"/>
              <a:gd name="connsiteX5" fmla="*/ 0 w 6869529"/>
              <a:gd name="connsiteY5" fmla="*/ 4859338 h 4859338"/>
              <a:gd name="connsiteX6" fmla="*/ 0 w 6869529"/>
              <a:gd name="connsiteY6" fmla="*/ 0 h 4859338"/>
              <a:gd name="connsiteX0" fmla="*/ 0 w 6869529"/>
              <a:gd name="connsiteY0" fmla="*/ 0 h 4877294"/>
              <a:gd name="connsiteX1" fmla="*/ 6835775 w 6869529"/>
              <a:gd name="connsiteY1" fmla="*/ 0 h 4877294"/>
              <a:gd name="connsiteX2" fmla="*/ 6869430 w 6869529"/>
              <a:gd name="connsiteY2" fmla="*/ 4090754 h 4877294"/>
              <a:gd name="connsiteX3" fmla="*/ 2244548 w 6869529"/>
              <a:gd name="connsiteY3" fmla="*/ 4082018 h 4877294"/>
              <a:gd name="connsiteX4" fmla="*/ 2237154 w 6869529"/>
              <a:gd name="connsiteY4" fmla="*/ 4877294 h 4877294"/>
              <a:gd name="connsiteX5" fmla="*/ 0 w 6869529"/>
              <a:gd name="connsiteY5" fmla="*/ 4859338 h 4877294"/>
              <a:gd name="connsiteX6" fmla="*/ 0 w 6869529"/>
              <a:gd name="connsiteY6" fmla="*/ 0 h 4877294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44548 w 6869529"/>
              <a:gd name="connsiteY3" fmla="*/ 4082018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56786 w 6869529"/>
              <a:gd name="connsiteY3" fmla="*/ 4093510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4944 w 6869529"/>
              <a:gd name="connsiteY3" fmla="*/ 4093510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0865 w 6869529"/>
              <a:gd name="connsiteY3" fmla="*/ 4087764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29"/>
              <a:gd name="connsiteY0" fmla="*/ 0 h 4860055"/>
              <a:gd name="connsiteX1" fmla="*/ 6835775 w 6869529"/>
              <a:gd name="connsiteY1" fmla="*/ 0 h 4860055"/>
              <a:gd name="connsiteX2" fmla="*/ 6869430 w 6869529"/>
              <a:gd name="connsiteY2" fmla="*/ 4090754 h 4860055"/>
              <a:gd name="connsiteX3" fmla="*/ 2264944 w 6869529"/>
              <a:gd name="connsiteY3" fmla="*/ 4030301 h 4860055"/>
              <a:gd name="connsiteX4" fmla="*/ 2261629 w 6869529"/>
              <a:gd name="connsiteY4" fmla="*/ 4860055 h 4860055"/>
              <a:gd name="connsiteX5" fmla="*/ 0 w 6869529"/>
              <a:gd name="connsiteY5" fmla="*/ 4859338 h 4860055"/>
              <a:gd name="connsiteX6" fmla="*/ 0 w 6869529"/>
              <a:gd name="connsiteY6" fmla="*/ 0 h 4860055"/>
              <a:gd name="connsiteX0" fmla="*/ 0 w 6869530"/>
              <a:gd name="connsiteY0" fmla="*/ 0 h 4860055"/>
              <a:gd name="connsiteX1" fmla="*/ 6835775 w 6869530"/>
              <a:gd name="connsiteY1" fmla="*/ 0 h 4860055"/>
              <a:gd name="connsiteX2" fmla="*/ 6869431 w 6869530"/>
              <a:gd name="connsiteY2" fmla="*/ 4073515 h 4860055"/>
              <a:gd name="connsiteX3" fmla="*/ 2264944 w 6869530"/>
              <a:gd name="connsiteY3" fmla="*/ 4030301 h 4860055"/>
              <a:gd name="connsiteX4" fmla="*/ 2261629 w 6869530"/>
              <a:gd name="connsiteY4" fmla="*/ 4860055 h 4860055"/>
              <a:gd name="connsiteX5" fmla="*/ 0 w 6869530"/>
              <a:gd name="connsiteY5" fmla="*/ 4859338 h 4860055"/>
              <a:gd name="connsiteX6" fmla="*/ 0 w 6869530"/>
              <a:gd name="connsiteY6" fmla="*/ 0 h 4860055"/>
              <a:gd name="connsiteX0" fmla="*/ 0 w 6873601"/>
              <a:gd name="connsiteY0" fmla="*/ 0 h 4860055"/>
              <a:gd name="connsiteX1" fmla="*/ 6835775 w 6873601"/>
              <a:gd name="connsiteY1" fmla="*/ 0 h 4860055"/>
              <a:gd name="connsiteX2" fmla="*/ 6873511 w 6873601"/>
              <a:gd name="connsiteY2" fmla="*/ 4062022 h 4860055"/>
              <a:gd name="connsiteX3" fmla="*/ 2264944 w 6873601"/>
              <a:gd name="connsiteY3" fmla="*/ 4030301 h 4860055"/>
              <a:gd name="connsiteX4" fmla="*/ 2261629 w 6873601"/>
              <a:gd name="connsiteY4" fmla="*/ 4860055 h 4860055"/>
              <a:gd name="connsiteX5" fmla="*/ 0 w 6873601"/>
              <a:gd name="connsiteY5" fmla="*/ 4859338 h 4860055"/>
              <a:gd name="connsiteX6" fmla="*/ 0 w 6873601"/>
              <a:gd name="connsiteY6" fmla="*/ 0 h 4860055"/>
              <a:gd name="connsiteX0" fmla="*/ 0 w 6877673"/>
              <a:gd name="connsiteY0" fmla="*/ 0 h 4860055"/>
              <a:gd name="connsiteX1" fmla="*/ 6835775 w 6877673"/>
              <a:gd name="connsiteY1" fmla="*/ 0 h 4860055"/>
              <a:gd name="connsiteX2" fmla="*/ 6877591 w 6877673"/>
              <a:gd name="connsiteY2" fmla="*/ 4085007 h 4860055"/>
              <a:gd name="connsiteX3" fmla="*/ 2264944 w 6877673"/>
              <a:gd name="connsiteY3" fmla="*/ 4030301 h 4860055"/>
              <a:gd name="connsiteX4" fmla="*/ 2261629 w 6877673"/>
              <a:gd name="connsiteY4" fmla="*/ 4860055 h 4860055"/>
              <a:gd name="connsiteX5" fmla="*/ 0 w 6877673"/>
              <a:gd name="connsiteY5" fmla="*/ 4859338 h 4860055"/>
              <a:gd name="connsiteX6" fmla="*/ 0 w 6877673"/>
              <a:gd name="connsiteY6" fmla="*/ 0 h 4860055"/>
              <a:gd name="connsiteX0" fmla="*/ 0 w 6881745"/>
              <a:gd name="connsiteY0" fmla="*/ 0 h 4860055"/>
              <a:gd name="connsiteX1" fmla="*/ 6835775 w 6881745"/>
              <a:gd name="connsiteY1" fmla="*/ 0 h 4860055"/>
              <a:gd name="connsiteX2" fmla="*/ 6881670 w 6881745"/>
              <a:gd name="connsiteY2" fmla="*/ 4079260 h 4860055"/>
              <a:gd name="connsiteX3" fmla="*/ 2264944 w 6881745"/>
              <a:gd name="connsiteY3" fmla="*/ 4030301 h 4860055"/>
              <a:gd name="connsiteX4" fmla="*/ 2261629 w 6881745"/>
              <a:gd name="connsiteY4" fmla="*/ 4860055 h 4860055"/>
              <a:gd name="connsiteX5" fmla="*/ 0 w 6881745"/>
              <a:gd name="connsiteY5" fmla="*/ 4859338 h 4860055"/>
              <a:gd name="connsiteX6" fmla="*/ 0 w 6881745"/>
              <a:gd name="connsiteY6" fmla="*/ 0 h 4860055"/>
              <a:gd name="connsiteX0" fmla="*/ 0 w 6869531"/>
              <a:gd name="connsiteY0" fmla="*/ 0 h 4860055"/>
              <a:gd name="connsiteX1" fmla="*/ 6835775 w 6869531"/>
              <a:gd name="connsiteY1" fmla="*/ 0 h 4860055"/>
              <a:gd name="connsiteX2" fmla="*/ 6869432 w 6869531"/>
              <a:gd name="connsiteY2" fmla="*/ 4050527 h 4860055"/>
              <a:gd name="connsiteX3" fmla="*/ 2264944 w 6869531"/>
              <a:gd name="connsiteY3" fmla="*/ 4030301 h 4860055"/>
              <a:gd name="connsiteX4" fmla="*/ 2261629 w 6869531"/>
              <a:gd name="connsiteY4" fmla="*/ 4860055 h 4860055"/>
              <a:gd name="connsiteX5" fmla="*/ 0 w 6869531"/>
              <a:gd name="connsiteY5" fmla="*/ 4859338 h 4860055"/>
              <a:gd name="connsiteX6" fmla="*/ 0 w 6869531"/>
              <a:gd name="connsiteY6" fmla="*/ 0 h 4860055"/>
              <a:gd name="connsiteX0" fmla="*/ 0 w 6855816"/>
              <a:gd name="connsiteY0" fmla="*/ 0 h 4860055"/>
              <a:gd name="connsiteX1" fmla="*/ 6835775 w 6855816"/>
              <a:gd name="connsiteY1" fmla="*/ 0 h 4860055"/>
              <a:gd name="connsiteX2" fmla="*/ 6855665 w 6855816"/>
              <a:gd name="connsiteY2" fmla="*/ 4089315 h 4860055"/>
              <a:gd name="connsiteX3" fmla="*/ 2264944 w 6855816"/>
              <a:gd name="connsiteY3" fmla="*/ 4030301 h 4860055"/>
              <a:gd name="connsiteX4" fmla="*/ 2261629 w 6855816"/>
              <a:gd name="connsiteY4" fmla="*/ 4860055 h 4860055"/>
              <a:gd name="connsiteX5" fmla="*/ 0 w 6855816"/>
              <a:gd name="connsiteY5" fmla="*/ 4859338 h 4860055"/>
              <a:gd name="connsiteX6" fmla="*/ 0 w 6855816"/>
              <a:gd name="connsiteY6" fmla="*/ 0 h 4860055"/>
              <a:gd name="connsiteX0" fmla="*/ 0 w 6855817"/>
              <a:gd name="connsiteY0" fmla="*/ 0 h 4860055"/>
              <a:gd name="connsiteX1" fmla="*/ 6835775 w 6855817"/>
              <a:gd name="connsiteY1" fmla="*/ 0 h 4860055"/>
              <a:gd name="connsiteX2" fmla="*/ 6855666 w 6855817"/>
              <a:gd name="connsiteY2" fmla="*/ 4079618 h 4860055"/>
              <a:gd name="connsiteX3" fmla="*/ 2264944 w 6855817"/>
              <a:gd name="connsiteY3" fmla="*/ 4030301 h 4860055"/>
              <a:gd name="connsiteX4" fmla="*/ 2261629 w 6855817"/>
              <a:gd name="connsiteY4" fmla="*/ 4860055 h 4860055"/>
              <a:gd name="connsiteX5" fmla="*/ 0 w 6855817"/>
              <a:gd name="connsiteY5" fmla="*/ 4859338 h 4860055"/>
              <a:gd name="connsiteX6" fmla="*/ 0 w 6855817"/>
              <a:gd name="connsiteY6" fmla="*/ 0 h 4860055"/>
              <a:gd name="connsiteX0" fmla="*/ 0 w 6883275"/>
              <a:gd name="connsiteY0" fmla="*/ 0 h 4860055"/>
              <a:gd name="connsiteX1" fmla="*/ 6835775 w 6883275"/>
              <a:gd name="connsiteY1" fmla="*/ 0 h 4860055"/>
              <a:gd name="connsiteX2" fmla="*/ 6883202 w 6883275"/>
              <a:gd name="connsiteY2" fmla="*/ 4050527 h 4860055"/>
              <a:gd name="connsiteX3" fmla="*/ 2264944 w 6883275"/>
              <a:gd name="connsiteY3" fmla="*/ 4030301 h 4860055"/>
              <a:gd name="connsiteX4" fmla="*/ 2261629 w 6883275"/>
              <a:gd name="connsiteY4" fmla="*/ 4860055 h 4860055"/>
              <a:gd name="connsiteX5" fmla="*/ 0 w 6883275"/>
              <a:gd name="connsiteY5" fmla="*/ 4859338 h 4860055"/>
              <a:gd name="connsiteX6" fmla="*/ 0 w 6883275"/>
              <a:gd name="connsiteY6" fmla="*/ 0 h 4860055"/>
              <a:gd name="connsiteX0" fmla="*/ 0 w 6848989"/>
              <a:gd name="connsiteY0" fmla="*/ 0 h 4860055"/>
              <a:gd name="connsiteX1" fmla="*/ 6835775 w 6848989"/>
              <a:gd name="connsiteY1" fmla="*/ 0 h 4860055"/>
              <a:gd name="connsiteX2" fmla="*/ 6848783 w 6848989"/>
              <a:gd name="connsiteY2" fmla="*/ 4069921 h 4860055"/>
              <a:gd name="connsiteX3" fmla="*/ 2264944 w 6848989"/>
              <a:gd name="connsiteY3" fmla="*/ 4030301 h 4860055"/>
              <a:gd name="connsiteX4" fmla="*/ 2261629 w 6848989"/>
              <a:gd name="connsiteY4" fmla="*/ 4860055 h 4860055"/>
              <a:gd name="connsiteX5" fmla="*/ 0 w 6848989"/>
              <a:gd name="connsiteY5" fmla="*/ 4859338 h 4860055"/>
              <a:gd name="connsiteX6" fmla="*/ 0 w 6848989"/>
              <a:gd name="connsiteY6" fmla="*/ 0 h 4860055"/>
              <a:gd name="connsiteX0" fmla="*/ 0 w 6855818"/>
              <a:gd name="connsiteY0" fmla="*/ 0 h 4860055"/>
              <a:gd name="connsiteX1" fmla="*/ 6835775 w 6855818"/>
              <a:gd name="connsiteY1" fmla="*/ 0 h 4860055"/>
              <a:gd name="connsiteX2" fmla="*/ 6855667 w 6855818"/>
              <a:gd name="connsiteY2" fmla="*/ 4040830 h 4860055"/>
              <a:gd name="connsiteX3" fmla="*/ 2264944 w 6855818"/>
              <a:gd name="connsiteY3" fmla="*/ 4030301 h 4860055"/>
              <a:gd name="connsiteX4" fmla="*/ 2261629 w 6855818"/>
              <a:gd name="connsiteY4" fmla="*/ 4860055 h 4860055"/>
              <a:gd name="connsiteX5" fmla="*/ 0 w 6855818"/>
              <a:gd name="connsiteY5" fmla="*/ 4859338 h 4860055"/>
              <a:gd name="connsiteX6" fmla="*/ 0 w 6855818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264944 w 6842225"/>
              <a:gd name="connsiteY3" fmla="*/ 4030301 h 4860055"/>
              <a:gd name="connsiteX4" fmla="*/ 2261629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264944 w 6842225"/>
              <a:gd name="connsiteY3" fmla="*/ 4030301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40666 w 6842225"/>
              <a:gd name="connsiteY3" fmla="*/ 4049279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13131 w 6842225"/>
              <a:gd name="connsiteY3" fmla="*/ 4049279 h 4860055"/>
              <a:gd name="connsiteX4" fmla="*/ 2309814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13131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20015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31133 h 4860055"/>
              <a:gd name="connsiteX3" fmla="*/ 2326134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42225"/>
              <a:gd name="connsiteY0" fmla="*/ 0 h 4860055"/>
              <a:gd name="connsiteX1" fmla="*/ 6835775 w 6842225"/>
              <a:gd name="connsiteY1" fmla="*/ 0 h 4860055"/>
              <a:gd name="connsiteX2" fmla="*/ 6841901 w 6842225"/>
              <a:gd name="connsiteY2" fmla="*/ 4047874 h 4860055"/>
              <a:gd name="connsiteX3" fmla="*/ 2326134 w 6842225"/>
              <a:gd name="connsiteY3" fmla="*/ 4049279 h 4860055"/>
              <a:gd name="connsiteX4" fmla="*/ 2323582 w 6842225"/>
              <a:gd name="connsiteY4" fmla="*/ 4860055 h 4860055"/>
              <a:gd name="connsiteX5" fmla="*/ 0 w 6842225"/>
              <a:gd name="connsiteY5" fmla="*/ 4859338 h 4860055"/>
              <a:gd name="connsiteX6" fmla="*/ 0 w 6842225"/>
              <a:gd name="connsiteY6" fmla="*/ 0 h 4860055"/>
              <a:gd name="connsiteX0" fmla="*/ 0 w 6835775"/>
              <a:gd name="connsiteY0" fmla="*/ 0 h 4860055"/>
              <a:gd name="connsiteX1" fmla="*/ 6835775 w 6835775"/>
              <a:gd name="connsiteY1" fmla="*/ 0 h 4860055"/>
              <a:gd name="connsiteX2" fmla="*/ 5663990 w 6835775"/>
              <a:gd name="connsiteY2" fmla="*/ 4085937 h 4860055"/>
              <a:gd name="connsiteX3" fmla="*/ 2326134 w 6835775"/>
              <a:gd name="connsiteY3" fmla="*/ 4049279 h 4860055"/>
              <a:gd name="connsiteX4" fmla="*/ 2323582 w 6835775"/>
              <a:gd name="connsiteY4" fmla="*/ 4860055 h 4860055"/>
              <a:gd name="connsiteX5" fmla="*/ 0 w 6835775"/>
              <a:gd name="connsiteY5" fmla="*/ 4859338 h 4860055"/>
              <a:gd name="connsiteX6" fmla="*/ 0 w 6835775"/>
              <a:gd name="connsiteY6" fmla="*/ 0 h 4860055"/>
              <a:gd name="connsiteX0" fmla="*/ 0 w 5694962"/>
              <a:gd name="connsiteY0" fmla="*/ 0 h 4860055"/>
              <a:gd name="connsiteX1" fmla="*/ 5694962 w 5694962"/>
              <a:gd name="connsiteY1" fmla="*/ 0 h 4860055"/>
              <a:gd name="connsiteX2" fmla="*/ 5663990 w 5694962"/>
              <a:gd name="connsiteY2" fmla="*/ 4085937 h 4860055"/>
              <a:gd name="connsiteX3" fmla="*/ 2326134 w 5694962"/>
              <a:gd name="connsiteY3" fmla="*/ 4049279 h 4860055"/>
              <a:gd name="connsiteX4" fmla="*/ 2323582 w 5694962"/>
              <a:gd name="connsiteY4" fmla="*/ 4860055 h 4860055"/>
              <a:gd name="connsiteX5" fmla="*/ 0 w 5694962"/>
              <a:gd name="connsiteY5" fmla="*/ 4859338 h 4860055"/>
              <a:gd name="connsiteX6" fmla="*/ 0 w 5694962"/>
              <a:gd name="connsiteY6" fmla="*/ 0 h 4860055"/>
              <a:gd name="connsiteX0" fmla="*/ 0 w 5694962"/>
              <a:gd name="connsiteY0" fmla="*/ 0 h 4860055"/>
              <a:gd name="connsiteX1" fmla="*/ 5694962 w 5694962"/>
              <a:gd name="connsiteY1" fmla="*/ 0 h 4860055"/>
              <a:gd name="connsiteX2" fmla="*/ 5663990 w 5694962"/>
              <a:gd name="connsiteY2" fmla="*/ 4085937 h 4860055"/>
              <a:gd name="connsiteX3" fmla="*/ 2326134 w 5694962"/>
              <a:gd name="connsiteY3" fmla="*/ 4049279 h 4860055"/>
              <a:gd name="connsiteX4" fmla="*/ 2323582 w 5694962"/>
              <a:gd name="connsiteY4" fmla="*/ 4860055 h 4860055"/>
              <a:gd name="connsiteX5" fmla="*/ 0 w 5694962"/>
              <a:gd name="connsiteY5" fmla="*/ 4859338 h 4860055"/>
              <a:gd name="connsiteX6" fmla="*/ 0 w 5694962"/>
              <a:gd name="connsiteY6" fmla="*/ 0 h 4860055"/>
              <a:gd name="connsiteX0" fmla="*/ 0 w 5722787"/>
              <a:gd name="connsiteY0" fmla="*/ 0 h 4860055"/>
              <a:gd name="connsiteX1" fmla="*/ 5722787 w 5722787"/>
              <a:gd name="connsiteY1" fmla="*/ 0 h 4860055"/>
              <a:gd name="connsiteX2" fmla="*/ 5663990 w 5722787"/>
              <a:gd name="connsiteY2" fmla="*/ 4085937 h 4860055"/>
              <a:gd name="connsiteX3" fmla="*/ 2326134 w 5722787"/>
              <a:gd name="connsiteY3" fmla="*/ 4049279 h 4860055"/>
              <a:gd name="connsiteX4" fmla="*/ 2323582 w 5722787"/>
              <a:gd name="connsiteY4" fmla="*/ 4860055 h 4860055"/>
              <a:gd name="connsiteX5" fmla="*/ 0 w 5722787"/>
              <a:gd name="connsiteY5" fmla="*/ 4859338 h 4860055"/>
              <a:gd name="connsiteX6" fmla="*/ 0 w 5722787"/>
              <a:gd name="connsiteY6" fmla="*/ 0 h 4860055"/>
              <a:gd name="connsiteX0" fmla="*/ 0 w 5667138"/>
              <a:gd name="connsiteY0" fmla="*/ 0 h 4860055"/>
              <a:gd name="connsiteX1" fmla="*/ 5667138 w 5667138"/>
              <a:gd name="connsiteY1" fmla="*/ 0 h 4860055"/>
              <a:gd name="connsiteX2" fmla="*/ 5663990 w 5667138"/>
              <a:gd name="connsiteY2" fmla="*/ 4085937 h 4860055"/>
              <a:gd name="connsiteX3" fmla="*/ 2326134 w 5667138"/>
              <a:gd name="connsiteY3" fmla="*/ 4049279 h 4860055"/>
              <a:gd name="connsiteX4" fmla="*/ 2323582 w 5667138"/>
              <a:gd name="connsiteY4" fmla="*/ 4860055 h 4860055"/>
              <a:gd name="connsiteX5" fmla="*/ 0 w 5667138"/>
              <a:gd name="connsiteY5" fmla="*/ 4859338 h 4860055"/>
              <a:gd name="connsiteX6" fmla="*/ 0 w 5667138"/>
              <a:gd name="connsiteY6" fmla="*/ 0 h 4860055"/>
              <a:gd name="connsiteX0" fmla="*/ 0 w 5667138"/>
              <a:gd name="connsiteY0" fmla="*/ 0 h 4860055"/>
              <a:gd name="connsiteX1" fmla="*/ 5667138 w 5667138"/>
              <a:gd name="connsiteY1" fmla="*/ 0 h 4860055"/>
              <a:gd name="connsiteX2" fmla="*/ 5626890 w 5667138"/>
              <a:gd name="connsiteY2" fmla="*/ 4073249 h 4860055"/>
              <a:gd name="connsiteX3" fmla="*/ 2326134 w 5667138"/>
              <a:gd name="connsiteY3" fmla="*/ 4049279 h 4860055"/>
              <a:gd name="connsiteX4" fmla="*/ 2323582 w 5667138"/>
              <a:gd name="connsiteY4" fmla="*/ 4860055 h 4860055"/>
              <a:gd name="connsiteX5" fmla="*/ 0 w 5667138"/>
              <a:gd name="connsiteY5" fmla="*/ 4859338 h 4860055"/>
              <a:gd name="connsiteX6" fmla="*/ 0 w 5667138"/>
              <a:gd name="connsiteY6" fmla="*/ 0 h 4860055"/>
              <a:gd name="connsiteX0" fmla="*/ 0 w 5639314"/>
              <a:gd name="connsiteY0" fmla="*/ 0 h 4860055"/>
              <a:gd name="connsiteX1" fmla="*/ 5639314 w 5639314"/>
              <a:gd name="connsiteY1" fmla="*/ 0 h 4860055"/>
              <a:gd name="connsiteX2" fmla="*/ 5626890 w 5639314"/>
              <a:gd name="connsiteY2" fmla="*/ 4073249 h 4860055"/>
              <a:gd name="connsiteX3" fmla="*/ 2326134 w 5639314"/>
              <a:gd name="connsiteY3" fmla="*/ 4049279 h 4860055"/>
              <a:gd name="connsiteX4" fmla="*/ 2323582 w 5639314"/>
              <a:gd name="connsiteY4" fmla="*/ 4860055 h 4860055"/>
              <a:gd name="connsiteX5" fmla="*/ 0 w 5639314"/>
              <a:gd name="connsiteY5" fmla="*/ 4859338 h 4860055"/>
              <a:gd name="connsiteX6" fmla="*/ 0 w 5639314"/>
              <a:gd name="connsiteY6" fmla="*/ 0 h 4860055"/>
              <a:gd name="connsiteX0" fmla="*/ 0 w 5639314"/>
              <a:gd name="connsiteY0" fmla="*/ 0 h 4860055"/>
              <a:gd name="connsiteX1" fmla="*/ 5639314 w 5639314"/>
              <a:gd name="connsiteY1" fmla="*/ 0 h 4860055"/>
              <a:gd name="connsiteX2" fmla="*/ 5626890 w 5639314"/>
              <a:gd name="connsiteY2" fmla="*/ 4073249 h 4860055"/>
              <a:gd name="connsiteX3" fmla="*/ 2326134 w 5639314"/>
              <a:gd name="connsiteY3" fmla="*/ 4049279 h 4860055"/>
              <a:gd name="connsiteX4" fmla="*/ 2323582 w 5639314"/>
              <a:gd name="connsiteY4" fmla="*/ 4860055 h 4860055"/>
              <a:gd name="connsiteX5" fmla="*/ 0 w 5639314"/>
              <a:gd name="connsiteY5" fmla="*/ 4859338 h 4860055"/>
              <a:gd name="connsiteX6" fmla="*/ 0 w 56393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73249 h 4860055"/>
              <a:gd name="connsiteX3" fmla="*/ 2326134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39768 h 4860055"/>
              <a:gd name="connsiteX3" fmla="*/ 2326134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27214"/>
              <a:gd name="connsiteY0" fmla="*/ 0 h 4860055"/>
              <a:gd name="connsiteX1" fmla="*/ 5620764 w 5627214"/>
              <a:gd name="connsiteY1" fmla="*/ 0 h 4860055"/>
              <a:gd name="connsiteX2" fmla="*/ 5626890 w 5627214"/>
              <a:gd name="connsiteY2" fmla="*/ 4039768 h 4860055"/>
              <a:gd name="connsiteX3" fmla="*/ 2332253 w 5627214"/>
              <a:gd name="connsiteY3" fmla="*/ 4049279 h 4860055"/>
              <a:gd name="connsiteX4" fmla="*/ 2323582 w 5627214"/>
              <a:gd name="connsiteY4" fmla="*/ 4860055 h 4860055"/>
              <a:gd name="connsiteX5" fmla="*/ 0 w 5627214"/>
              <a:gd name="connsiteY5" fmla="*/ 4859338 h 4860055"/>
              <a:gd name="connsiteX6" fmla="*/ 0 w 5627214"/>
              <a:gd name="connsiteY6" fmla="*/ 0 h 4860055"/>
              <a:gd name="connsiteX0" fmla="*/ 0 w 5639289"/>
              <a:gd name="connsiteY0" fmla="*/ 0 h 4860055"/>
              <a:gd name="connsiteX1" fmla="*/ 5620764 w 5639289"/>
              <a:gd name="connsiteY1" fmla="*/ 0 h 4860055"/>
              <a:gd name="connsiteX2" fmla="*/ 5639128 w 5639289"/>
              <a:gd name="connsiteY2" fmla="*/ 4056509 h 4860055"/>
              <a:gd name="connsiteX3" fmla="*/ 2332253 w 5639289"/>
              <a:gd name="connsiteY3" fmla="*/ 4049279 h 4860055"/>
              <a:gd name="connsiteX4" fmla="*/ 2323582 w 5639289"/>
              <a:gd name="connsiteY4" fmla="*/ 4860055 h 4860055"/>
              <a:gd name="connsiteX5" fmla="*/ 0 w 5639289"/>
              <a:gd name="connsiteY5" fmla="*/ 4859338 h 4860055"/>
              <a:gd name="connsiteX6" fmla="*/ 0 w 5639289"/>
              <a:gd name="connsiteY6" fmla="*/ 0 h 4860055"/>
              <a:gd name="connsiteX0" fmla="*/ 0 w 5639289"/>
              <a:gd name="connsiteY0" fmla="*/ 0 h 4860055"/>
              <a:gd name="connsiteX1" fmla="*/ 5620764 w 5639289"/>
              <a:gd name="connsiteY1" fmla="*/ 0 h 4860055"/>
              <a:gd name="connsiteX2" fmla="*/ 5639128 w 5639289"/>
              <a:gd name="connsiteY2" fmla="*/ 4056509 h 4860055"/>
              <a:gd name="connsiteX3" fmla="*/ 2326134 w 5639289"/>
              <a:gd name="connsiteY3" fmla="*/ 4032538 h 4860055"/>
              <a:gd name="connsiteX4" fmla="*/ 2323582 w 5639289"/>
              <a:gd name="connsiteY4" fmla="*/ 4860055 h 4860055"/>
              <a:gd name="connsiteX5" fmla="*/ 0 w 5639289"/>
              <a:gd name="connsiteY5" fmla="*/ 4859338 h 4860055"/>
              <a:gd name="connsiteX6" fmla="*/ 0 w 5639289"/>
              <a:gd name="connsiteY6" fmla="*/ 0 h 4860055"/>
              <a:gd name="connsiteX0" fmla="*/ 0 w 5651473"/>
              <a:gd name="connsiteY0" fmla="*/ 0 h 4860055"/>
              <a:gd name="connsiteX1" fmla="*/ 5620764 w 5651473"/>
              <a:gd name="connsiteY1" fmla="*/ 0 h 4860055"/>
              <a:gd name="connsiteX2" fmla="*/ 5651366 w 5651473"/>
              <a:gd name="connsiteY2" fmla="*/ 4048139 h 4860055"/>
              <a:gd name="connsiteX3" fmla="*/ 2326134 w 5651473"/>
              <a:gd name="connsiteY3" fmla="*/ 4032538 h 4860055"/>
              <a:gd name="connsiteX4" fmla="*/ 2323582 w 5651473"/>
              <a:gd name="connsiteY4" fmla="*/ 4860055 h 4860055"/>
              <a:gd name="connsiteX5" fmla="*/ 0 w 5651473"/>
              <a:gd name="connsiteY5" fmla="*/ 4859338 h 4860055"/>
              <a:gd name="connsiteX6" fmla="*/ 0 w 5651473"/>
              <a:gd name="connsiteY6" fmla="*/ 0 h 4860055"/>
              <a:gd name="connsiteX0" fmla="*/ 0 w 5627215"/>
              <a:gd name="connsiteY0" fmla="*/ 0 h 4860055"/>
              <a:gd name="connsiteX1" fmla="*/ 5620764 w 5627215"/>
              <a:gd name="connsiteY1" fmla="*/ 0 h 4860055"/>
              <a:gd name="connsiteX2" fmla="*/ 5626891 w 5627215"/>
              <a:gd name="connsiteY2" fmla="*/ 4048139 h 4860055"/>
              <a:gd name="connsiteX3" fmla="*/ 2326134 w 5627215"/>
              <a:gd name="connsiteY3" fmla="*/ 4032538 h 4860055"/>
              <a:gd name="connsiteX4" fmla="*/ 2323582 w 5627215"/>
              <a:gd name="connsiteY4" fmla="*/ 4860055 h 4860055"/>
              <a:gd name="connsiteX5" fmla="*/ 0 w 5627215"/>
              <a:gd name="connsiteY5" fmla="*/ 4859338 h 4860055"/>
              <a:gd name="connsiteX6" fmla="*/ 0 w 5627215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26134 w 5627552"/>
              <a:gd name="connsiteY3" fmla="*/ 4032538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33018 w 5627552"/>
              <a:gd name="connsiteY3" fmla="*/ 4041955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27552"/>
              <a:gd name="connsiteY0" fmla="*/ 0 h 4860055"/>
              <a:gd name="connsiteX1" fmla="*/ 5626884 w 5627552"/>
              <a:gd name="connsiteY1" fmla="*/ 16741 h 4860055"/>
              <a:gd name="connsiteX2" fmla="*/ 5626891 w 5627552"/>
              <a:gd name="connsiteY2" fmla="*/ 4048139 h 4860055"/>
              <a:gd name="connsiteX3" fmla="*/ 2326135 w 5627552"/>
              <a:gd name="connsiteY3" fmla="*/ 4041955 h 4860055"/>
              <a:gd name="connsiteX4" fmla="*/ 2323582 w 5627552"/>
              <a:gd name="connsiteY4" fmla="*/ 4860055 h 4860055"/>
              <a:gd name="connsiteX5" fmla="*/ 0 w 5627552"/>
              <a:gd name="connsiteY5" fmla="*/ 4859338 h 4860055"/>
              <a:gd name="connsiteX6" fmla="*/ 0 w 5627552"/>
              <a:gd name="connsiteY6" fmla="*/ 0 h 4860055"/>
              <a:gd name="connsiteX0" fmla="*/ 0 w 5634079"/>
              <a:gd name="connsiteY0" fmla="*/ 0 h 4860055"/>
              <a:gd name="connsiteX1" fmla="*/ 5626884 w 5634079"/>
              <a:gd name="connsiteY1" fmla="*/ 16741 h 4860055"/>
              <a:gd name="connsiteX2" fmla="*/ 5633775 w 5634079"/>
              <a:gd name="connsiteY2" fmla="*/ 4048139 h 4860055"/>
              <a:gd name="connsiteX3" fmla="*/ 2326135 w 5634079"/>
              <a:gd name="connsiteY3" fmla="*/ 4041955 h 4860055"/>
              <a:gd name="connsiteX4" fmla="*/ 2323582 w 5634079"/>
              <a:gd name="connsiteY4" fmla="*/ 4860055 h 4860055"/>
              <a:gd name="connsiteX5" fmla="*/ 0 w 5634079"/>
              <a:gd name="connsiteY5" fmla="*/ 4859338 h 4860055"/>
              <a:gd name="connsiteX6" fmla="*/ 0 w 5634079"/>
              <a:gd name="connsiteY6" fmla="*/ 0 h 4860055"/>
              <a:gd name="connsiteX0" fmla="*/ 0 w 5634436"/>
              <a:gd name="connsiteY0" fmla="*/ 2093 h 4862148"/>
              <a:gd name="connsiteX1" fmla="*/ 5633768 w 5634436"/>
              <a:gd name="connsiteY1" fmla="*/ 0 h 4862148"/>
              <a:gd name="connsiteX2" fmla="*/ 5633775 w 5634436"/>
              <a:gd name="connsiteY2" fmla="*/ 4050232 h 4862148"/>
              <a:gd name="connsiteX3" fmla="*/ 2326135 w 5634436"/>
              <a:gd name="connsiteY3" fmla="*/ 4044048 h 4862148"/>
              <a:gd name="connsiteX4" fmla="*/ 2323582 w 5634436"/>
              <a:gd name="connsiteY4" fmla="*/ 4862148 h 4862148"/>
              <a:gd name="connsiteX5" fmla="*/ 0 w 5634436"/>
              <a:gd name="connsiteY5" fmla="*/ 4861431 h 4862148"/>
              <a:gd name="connsiteX6" fmla="*/ 0 w 5634436"/>
              <a:gd name="connsiteY6" fmla="*/ 2093 h 4862148"/>
              <a:gd name="connsiteX0" fmla="*/ 0 w 5647740"/>
              <a:gd name="connsiteY0" fmla="*/ 2093 h 4862148"/>
              <a:gd name="connsiteX1" fmla="*/ 5633768 w 5647740"/>
              <a:gd name="connsiteY1" fmla="*/ 0 h 4862148"/>
              <a:gd name="connsiteX2" fmla="*/ 5647542 w 5647740"/>
              <a:gd name="connsiteY2" fmla="*/ 4050232 h 4862148"/>
              <a:gd name="connsiteX3" fmla="*/ 2326135 w 5647740"/>
              <a:gd name="connsiteY3" fmla="*/ 4044048 h 4862148"/>
              <a:gd name="connsiteX4" fmla="*/ 2323582 w 5647740"/>
              <a:gd name="connsiteY4" fmla="*/ 4862148 h 4862148"/>
              <a:gd name="connsiteX5" fmla="*/ 0 w 5647740"/>
              <a:gd name="connsiteY5" fmla="*/ 4861431 h 4862148"/>
              <a:gd name="connsiteX6" fmla="*/ 0 w 5647740"/>
              <a:gd name="connsiteY6" fmla="*/ 2093 h 4862148"/>
              <a:gd name="connsiteX0" fmla="*/ 0 w 5661303"/>
              <a:gd name="connsiteY0" fmla="*/ 2093 h 4862148"/>
              <a:gd name="connsiteX1" fmla="*/ 5661303 w 5661303"/>
              <a:gd name="connsiteY1" fmla="*/ 0 h 4862148"/>
              <a:gd name="connsiteX2" fmla="*/ 5647542 w 5661303"/>
              <a:gd name="connsiteY2" fmla="*/ 4050232 h 4862148"/>
              <a:gd name="connsiteX3" fmla="*/ 2326135 w 5661303"/>
              <a:gd name="connsiteY3" fmla="*/ 4044048 h 4862148"/>
              <a:gd name="connsiteX4" fmla="*/ 2323582 w 5661303"/>
              <a:gd name="connsiteY4" fmla="*/ 4862148 h 4862148"/>
              <a:gd name="connsiteX5" fmla="*/ 0 w 5661303"/>
              <a:gd name="connsiteY5" fmla="*/ 4861431 h 4862148"/>
              <a:gd name="connsiteX6" fmla="*/ 0 w 5661303"/>
              <a:gd name="connsiteY6" fmla="*/ 2093 h 4862148"/>
              <a:gd name="connsiteX0" fmla="*/ 0 w 5661303"/>
              <a:gd name="connsiteY0" fmla="*/ 2093 h 4862148"/>
              <a:gd name="connsiteX1" fmla="*/ 5661303 w 5661303"/>
              <a:gd name="connsiteY1" fmla="*/ 0 h 4862148"/>
              <a:gd name="connsiteX2" fmla="*/ 5647542 w 5661303"/>
              <a:gd name="connsiteY2" fmla="*/ 4050232 h 4862148"/>
              <a:gd name="connsiteX3" fmla="*/ 2326135 w 5661303"/>
              <a:gd name="connsiteY3" fmla="*/ 4044048 h 4862148"/>
              <a:gd name="connsiteX4" fmla="*/ 2323582 w 5661303"/>
              <a:gd name="connsiteY4" fmla="*/ 4862148 h 4862148"/>
              <a:gd name="connsiteX5" fmla="*/ 0 w 5661303"/>
              <a:gd name="connsiteY5" fmla="*/ 4861431 h 4862148"/>
              <a:gd name="connsiteX6" fmla="*/ 0 w 5661303"/>
              <a:gd name="connsiteY6" fmla="*/ 2093 h 4862148"/>
              <a:gd name="connsiteX0" fmla="*/ 0 w 5654419"/>
              <a:gd name="connsiteY0" fmla="*/ 2093 h 4862148"/>
              <a:gd name="connsiteX1" fmla="*/ 5654419 w 5654419"/>
              <a:gd name="connsiteY1" fmla="*/ 0 h 4862148"/>
              <a:gd name="connsiteX2" fmla="*/ 5647542 w 5654419"/>
              <a:gd name="connsiteY2" fmla="*/ 4050232 h 4862148"/>
              <a:gd name="connsiteX3" fmla="*/ 2326135 w 5654419"/>
              <a:gd name="connsiteY3" fmla="*/ 4044048 h 4862148"/>
              <a:gd name="connsiteX4" fmla="*/ 2323582 w 5654419"/>
              <a:gd name="connsiteY4" fmla="*/ 4862148 h 4862148"/>
              <a:gd name="connsiteX5" fmla="*/ 0 w 5654419"/>
              <a:gd name="connsiteY5" fmla="*/ 4861431 h 4862148"/>
              <a:gd name="connsiteX6" fmla="*/ 0 w 5654419"/>
              <a:gd name="connsiteY6" fmla="*/ 2093 h 4862148"/>
              <a:gd name="connsiteX0" fmla="*/ 0 w 5647846"/>
              <a:gd name="connsiteY0" fmla="*/ 0 h 4860055"/>
              <a:gd name="connsiteX1" fmla="*/ 5640652 w 5647846"/>
              <a:gd name="connsiteY1" fmla="*/ 7323 h 4860055"/>
              <a:gd name="connsiteX2" fmla="*/ 5647542 w 5647846"/>
              <a:gd name="connsiteY2" fmla="*/ 4048139 h 4860055"/>
              <a:gd name="connsiteX3" fmla="*/ 2326135 w 5647846"/>
              <a:gd name="connsiteY3" fmla="*/ 4041955 h 4860055"/>
              <a:gd name="connsiteX4" fmla="*/ 2323582 w 5647846"/>
              <a:gd name="connsiteY4" fmla="*/ 4860055 h 4860055"/>
              <a:gd name="connsiteX5" fmla="*/ 0 w 5647846"/>
              <a:gd name="connsiteY5" fmla="*/ 4859338 h 4860055"/>
              <a:gd name="connsiteX6" fmla="*/ 0 w 5647846"/>
              <a:gd name="connsiteY6" fmla="*/ 0 h 4860055"/>
              <a:gd name="connsiteX0" fmla="*/ 0 w 5654419"/>
              <a:gd name="connsiteY0" fmla="*/ 11510 h 4871565"/>
              <a:gd name="connsiteX1" fmla="*/ 5654419 w 5654419"/>
              <a:gd name="connsiteY1" fmla="*/ 0 h 4871565"/>
              <a:gd name="connsiteX2" fmla="*/ 5647542 w 5654419"/>
              <a:gd name="connsiteY2" fmla="*/ 4059649 h 4871565"/>
              <a:gd name="connsiteX3" fmla="*/ 2326135 w 5654419"/>
              <a:gd name="connsiteY3" fmla="*/ 4053465 h 4871565"/>
              <a:gd name="connsiteX4" fmla="*/ 2323582 w 5654419"/>
              <a:gd name="connsiteY4" fmla="*/ 4871565 h 4871565"/>
              <a:gd name="connsiteX5" fmla="*/ 0 w 5654419"/>
              <a:gd name="connsiteY5" fmla="*/ 4870848 h 4871565"/>
              <a:gd name="connsiteX6" fmla="*/ 0 w 5654419"/>
              <a:gd name="connsiteY6" fmla="*/ 11510 h 4871565"/>
              <a:gd name="connsiteX0" fmla="*/ 0 w 5654419"/>
              <a:gd name="connsiteY0" fmla="*/ 11510 h 4871565"/>
              <a:gd name="connsiteX1" fmla="*/ 5654419 w 5654419"/>
              <a:gd name="connsiteY1" fmla="*/ 0 h 4871565"/>
              <a:gd name="connsiteX2" fmla="*/ 5633774 w 5654419"/>
              <a:gd name="connsiteY2" fmla="*/ 4050232 h 4871565"/>
              <a:gd name="connsiteX3" fmla="*/ 2326135 w 5654419"/>
              <a:gd name="connsiteY3" fmla="*/ 4053465 h 4871565"/>
              <a:gd name="connsiteX4" fmla="*/ 2323582 w 5654419"/>
              <a:gd name="connsiteY4" fmla="*/ 4871565 h 4871565"/>
              <a:gd name="connsiteX5" fmla="*/ 0 w 5654419"/>
              <a:gd name="connsiteY5" fmla="*/ 4870848 h 4871565"/>
              <a:gd name="connsiteX6" fmla="*/ 0 w 5654419"/>
              <a:gd name="connsiteY6" fmla="*/ 11510 h 4871565"/>
              <a:gd name="connsiteX0" fmla="*/ 0 w 5640651"/>
              <a:gd name="connsiteY0" fmla="*/ 11510 h 4871565"/>
              <a:gd name="connsiteX1" fmla="*/ 5640651 w 5640651"/>
              <a:gd name="connsiteY1" fmla="*/ 0 h 4871565"/>
              <a:gd name="connsiteX2" fmla="*/ 5633774 w 5640651"/>
              <a:gd name="connsiteY2" fmla="*/ 4050232 h 4871565"/>
              <a:gd name="connsiteX3" fmla="*/ 2326135 w 5640651"/>
              <a:gd name="connsiteY3" fmla="*/ 4053465 h 4871565"/>
              <a:gd name="connsiteX4" fmla="*/ 2323582 w 5640651"/>
              <a:gd name="connsiteY4" fmla="*/ 4871565 h 4871565"/>
              <a:gd name="connsiteX5" fmla="*/ 0 w 5640651"/>
              <a:gd name="connsiteY5" fmla="*/ 4870848 h 4871565"/>
              <a:gd name="connsiteX6" fmla="*/ 0 w 5640651"/>
              <a:gd name="connsiteY6" fmla="*/ 11510 h 4871565"/>
              <a:gd name="connsiteX0" fmla="*/ 0 w 5640651"/>
              <a:gd name="connsiteY0" fmla="*/ 11510 h 4871565"/>
              <a:gd name="connsiteX1" fmla="*/ 5640651 w 5640651"/>
              <a:gd name="connsiteY1" fmla="*/ 0 h 4871565"/>
              <a:gd name="connsiteX2" fmla="*/ 5626890 w 5640651"/>
              <a:gd name="connsiteY2" fmla="*/ 4031398 h 4871565"/>
              <a:gd name="connsiteX3" fmla="*/ 2326135 w 5640651"/>
              <a:gd name="connsiteY3" fmla="*/ 4053465 h 4871565"/>
              <a:gd name="connsiteX4" fmla="*/ 2323582 w 5640651"/>
              <a:gd name="connsiteY4" fmla="*/ 4871565 h 4871565"/>
              <a:gd name="connsiteX5" fmla="*/ 0 w 5640651"/>
              <a:gd name="connsiteY5" fmla="*/ 4870848 h 4871565"/>
              <a:gd name="connsiteX6" fmla="*/ 0 w 5640651"/>
              <a:gd name="connsiteY6" fmla="*/ 11510 h 4871565"/>
              <a:gd name="connsiteX0" fmla="*/ 0 w 5633768"/>
              <a:gd name="connsiteY0" fmla="*/ 11510 h 4871565"/>
              <a:gd name="connsiteX1" fmla="*/ 5633768 w 5633768"/>
              <a:gd name="connsiteY1" fmla="*/ 0 h 4871565"/>
              <a:gd name="connsiteX2" fmla="*/ 5626890 w 5633768"/>
              <a:gd name="connsiteY2" fmla="*/ 4031398 h 4871565"/>
              <a:gd name="connsiteX3" fmla="*/ 2326135 w 5633768"/>
              <a:gd name="connsiteY3" fmla="*/ 4053465 h 4871565"/>
              <a:gd name="connsiteX4" fmla="*/ 2323582 w 5633768"/>
              <a:gd name="connsiteY4" fmla="*/ 4871565 h 4871565"/>
              <a:gd name="connsiteX5" fmla="*/ 0 w 5633768"/>
              <a:gd name="connsiteY5" fmla="*/ 4870848 h 4871565"/>
              <a:gd name="connsiteX6" fmla="*/ 0 w 5633768"/>
              <a:gd name="connsiteY6" fmla="*/ 11510 h 4871565"/>
              <a:gd name="connsiteX0" fmla="*/ 0 w 5627194"/>
              <a:gd name="connsiteY0" fmla="*/ 11510 h 4871565"/>
              <a:gd name="connsiteX1" fmla="*/ 5620001 w 5627194"/>
              <a:gd name="connsiteY1" fmla="*/ 0 h 4871565"/>
              <a:gd name="connsiteX2" fmla="*/ 5626890 w 5627194"/>
              <a:gd name="connsiteY2" fmla="*/ 4031398 h 4871565"/>
              <a:gd name="connsiteX3" fmla="*/ 2326135 w 5627194"/>
              <a:gd name="connsiteY3" fmla="*/ 4053465 h 4871565"/>
              <a:gd name="connsiteX4" fmla="*/ 2323582 w 5627194"/>
              <a:gd name="connsiteY4" fmla="*/ 4871565 h 4871565"/>
              <a:gd name="connsiteX5" fmla="*/ 0 w 5627194"/>
              <a:gd name="connsiteY5" fmla="*/ 4870848 h 4871565"/>
              <a:gd name="connsiteX6" fmla="*/ 0 w 5627194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06240 w 5620001"/>
              <a:gd name="connsiteY2" fmla="*/ 4031398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13124 w 5620001"/>
              <a:gd name="connsiteY2" fmla="*/ 4050232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001"/>
              <a:gd name="connsiteY0" fmla="*/ 11510 h 4871565"/>
              <a:gd name="connsiteX1" fmla="*/ 5620001 w 5620001"/>
              <a:gd name="connsiteY1" fmla="*/ 0 h 4871565"/>
              <a:gd name="connsiteX2" fmla="*/ 5606240 w 5620001"/>
              <a:gd name="connsiteY2" fmla="*/ 4050232 h 4871565"/>
              <a:gd name="connsiteX3" fmla="*/ 2326135 w 5620001"/>
              <a:gd name="connsiteY3" fmla="*/ 4053465 h 4871565"/>
              <a:gd name="connsiteX4" fmla="*/ 2323582 w 5620001"/>
              <a:gd name="connsiteY4" fmla="*/ 4871565 h 4871565"/>
              <a:gd name="connsiteX5" fmla="*/ 0 w 5620001"/>
              <a:gd name="connsiteY5" fmla="*/ 4870848 h 4871565"/>
              <a:gd name="connsiteX6" fmla="*/ 0 w 5620001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0668"/>
              <a:gd name="connsiteY0" fmla="*/ 11510 h 4871565"/>
              <a:gd name="connsiteX1" fmla="*/ 5620001 w 5620668"/>
              <a:gd name="connsiteY1" fmla="*/ 0 h 4871565"/>
              <a:gd name="connsiteX2" fmla="*/ 5620007 w 5620668"/>
              <a:gd name="connsiteY2" fmla="*/ 4050232 h 4871565"/>
              <a:gd name="connsiteX3" fmla="*/ 2326135 w 5620668"/>
              <a:gd name="connsiteY3" fmla="*/ 4053465 h 4871565"/>
              <a:gd name="connsiteX4" fmla="*/ 2323582 w 5620668"/>
              <a:gd name="connsiteY4" fmla="*/ 4871565 h 4871565"/>
              <a:gd name="connsiteX5" fmla="*/ 0 w 5620668"/>
              <a:gd name="connsiteY5" fmla="*/ 4870848 h 4871565"/>
              <a:gd name="connsiteX6" fmla="*/ 0 w 5620668"/>
              <a:gd name="connsiteY6" fmla="*/ 11510 h 4871565"/>
              <a:gd name="connsiteX0" fmla="*/ 0 w 5627194"/>
              <a:gd name="connsiteY0" fmla="*/ 11510 h 4871565"/>
              <a:gd name="connsiteX1" fmla="*/ 5620001 w 5627194"/>
              <a:gd name="connsiteY1" fmla="*/ 0 h 4871565"/>
              <a:gd name="connsiteX2" fmla="*/ 5626890 w 5627194"/>
              <a:gd name="connsiteY2" fmla="*/ 4050232 h 4871565"/>
              <a:gd name="connsiteX3" fmla="*/ 2326135 w 5627194"/>
              <a:gd name="connsiteY3" fmla="*/ 4053465 h 4871565"/>
              <a:gd name="connsiteX4" fmla="*/ 2323582 w 5627194"/>
              <a:gd name="connsiteY4" fmla="*/ 4871565 h 4871565"/>
              <a:gd name="connsiteX5" fmla="*/ 0 w 5627194"/>
              <a:gd name="connsiteY5" fmla="*/ 4870848 h 4871565"/>
              <a:gd name="connsiteX6" fmla="*/ 0 w 5627194"/>
              <a:gd name="connsiteY6" fmla="*/ 11510 h 4871565"/>
              <a:gd name="connsiteX0" fmla="*/ 0 w 5633770"/>
              <a:gd name="connsiteY0" fmla="*/ 11510 h 4871565"/>
              <a:gd name="connsiteX1" fmla="*/ 5633770 w 5633770"/>
              <a:gd name="connsiteY1" fmla="*/ 0 h 4871565"/>
              <a:gd name="connsiteX2" fmla="*/ 5626890 w 5633770"/>
              <a:gd name="connsiteY2" fmla="*/ 4050232 h 4871565"/>
              <a:gd name="connsiteX3" fmla="*/ 2326135 w 5633770"/>
              <a:gd name="connsiteY3" fmla="*/ 4053465 h 4871565"/>
              <a:gd name="connsiteX4" fmla="*/ 2323582 w 5633770"/>
              <a:gd name="connsiteY4" fmla="*/ 4871565 h 4871565"/>
              <a:gd name="connsiteX5" fmla="*/ 0 w 5633770"/>
              <a:gd name="connsiteY5" fmla="*/ 4870848 h 4871565"/>
              <a:gd name="connsiteX6" fmla="*/ 0 w 5633770"/>
              <a:gd name="connsiteY6" fmla="*/ 11510 h 4871565"/>
              <a:gd name="connsiteX0" fmla="*/ 0 w 5633770"/>
              <a:gd name="connsiteY0" fmla="*/ 11510 h 4871565"/>
              <a:gd name="connsiteX1" fmla="*/ 5633770 w 5633770"/>
              <a:gd name="connsiteY1" fmla="*/ 0 h 4871565"/>
              <a:gd name="connsiteX2" fmla="*/ 5626890 w 5633770"/>
              <a:gd name="connsiteY2" fmla="*/ 4050232 h 4871565"/>
              <a:gd name="connsiteX3" fmla="*/ 2326135 w 5633770"/>
              <a:gd name="connsiteY3" fmla="*/ 4053465 h 4871565"/>
              <a:gd name="connsiteX4" fmla="*/ 2323582 w 5633770"/>
              <a:gd name="connsiteY4" fmla="*/ 4871565 h 4871565"/>
              <a:gd name="connsiteX5" fmla="*/ 0 w 5633770"/>
              <a:gd name="connsiteY5" fmla="*/ 4870848 h 4871565"/>
              <a:gd name="connsiteX6" fmla="*/ 0 w 5633770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26890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26890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46008"/>
              <a:gd name="connsiteY0" fmla="*/ 11510 h 4871565"/>
              <a:gd name="connsiteX1" fmla="*/ 5646008 w 5646008"/>
              <a:gd name="connsiteY1" fmla="*/ 0 h 4871565"/>
              <a:gd name="connsiteX2" fmla="*/ 5635048 w 5646008"/>
              <a:gd name="connsiteY2" fmla="*/ 4050232 h 4871565"/>
              <a:gd name="connsiteX3" fmla="*/ 2326135 w 5646008"/>
              <a:gd name="connsiteY3" fmla="*/ 4053465 h 4871565"/>
              <a:gd name="connsiteX4" fmla="*/ 2323582 w 5646008"/>
              <a:gd name="connsiteY4" fmla="*/ 4871565 h 4871565"/>
              <a:gd name="connsiteX5" fmla="*/ 0 w 5646008"/>
              <a:gd name="connsiteY5" fmla="*/ 4870848 h 4871565"/>
              <a:gd name="connsiteX6" fmla="*/ 0 w 5646008"/>
              <a:gd name="connsiteY6" fmla="*/ 11510 h 4871565"/>
              <a:gd name="connsiteX0" fmla="*/ 0 w 5662325"/>
              <a:gd name="connsiteY0" fmla="*/ 11510 h 4871565"/>
              <a:gd name="connsiteX1" fmla="*/ 5662325 w 5662325"/>
              <a:gd name="connsiteY1" fmla="*/ 0 h 4871565"/>
              <a:gd name="connsiteX2" fmla="*/ 5635048 w 5662325"/>
              <a:gd name="connsiteY2" fmla="*/ 4050232 h 4871565"/>
              <a:gd name="connsiteX3" fmla="*/ 2326135 w 5662325"/>
              <a:gd name="connsiteY3" fmla="*/ 4053465 h 4871565"/>
              <a:gd name="connsiteX4" fmla="*/ 2323582 w 5662325"/>
              <a:gd name="connsiteY4" fmla="*/ 4871565 h 4871565"/>
              <a:gd name="connsiteX5" fmla="*/ 0 w 5662325"/>
              <a:gd name="connsiteY5" fmla="*/ 4870848 h 4871565"/>
              <a:gd name="connsiteX6" fmla="*/ 0 w 5662325"/>
              <a:gd name="connsiteY6" fmla="*/ 11510 h 4871565"/>
              <a:gd name="connsiteX0" fmla="*/ 0 w 5637850"/>
              <a:gd name="connsiteY0" fmla="*/ 351 h 4860406"/>
              <a:gd name="connsiteX1" fmla="*/ 5637850 w 5637850"/>
              <a:gd name="connsiteY1" fmla="*/ 0 h 4860406"/>
              <a:gd name="connsiteX2" fmla="*/ 5635048 w 5637850"/>
              <a:gd name="connsiteY2" fmla="*/ 4039073 h 4860406"/>
              <a:gd name="connsiteX3" fmla="*/ 2326135 w 5637850"/>
              <a:gd name="connsiteY3" fmla="*/ 4042306 h 4860406"/>
              <a:gd name="connsiteX4" fmla="*/ 2323582 w 5637850"/>
              <a:gd name="connsiteY4" fmla="*/ 4860406 h 4860406"/>
              <a:gd name="connsiteX5" fmla="*/ 0 w 5637850"/>
              <a:gd name="connsiteY5" fmla="*/ 4859689 h 4860406"/>
              <a:gd name="connsiteX6" fmla="*/ 0 w 5637850"/>
              <a:gd name="connsiteY6" fmla="*/ 351 h 4860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37850" h="4860406">
                <a:moveTo>
                  <a:pt x="0" y="351"/>
                </a:moveTo>
                <a:lnTo>
                  <a:pt x="5637850" y="0"/>
                </a:lnTo>
                <a:cubicBezTo>
                  <a:pt x="5635556" y="1416545"/>
                  <a:pt x="5637342" y="2622528"/>
                  <a:pt x="5635048" y="4039073"/>
                </a:cubicBezTo>
                <a:lnTo>
                  <a:pt x="2326135" y="4042306"/>
                </a:lnTo>
                <a:cubicBezTo>
                  <a:pt x="2323841" y="4291688"/>
                  <a:pt x="2325876" y="4611024"/>
                  <a:pt x="2323582" y="4860406"/>
                </a:cubicBezTo>
                <a:lnTo>
                  <a:pt x="0" y="4859689"/>
                </a:lnTo>
                <a:lnTo>
                  <a:pt x="0" y="351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12" name="Date Placeholder 2">
            <a:extLst>
              <a:ext uri="{FF2B5EF4-FFF2-40B4-BE49-F238E27FC236}">
                <a16:creationId xmlns:a16="http://schemas.microsoft.com/office/drawing/2014/main" id="{865C64A7-CA5A-AD68-CCA7-16A89D5977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727649" y="367239"/>
            <a:ext cx="1539287" cy="24951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l-PL" dirty="0"/>
              <a:t>5.07.2024</a:t>
            </a: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DBD28C59-1A1B-6BA6-709D-55A36F5021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0934" y="3790039"/>
            <a:ext cx="5245249" cy="441262"/>
          </a:xfrm>
        </p:spPr>
        <p:txBody>
          <a:bodyPr/>
          <a:lstStyle/>
          <a:p>
            <a:r>
              <a:rPr lang="pl-PL" dirty="0"/>
              <a:t>DZIĘKUJĘ ZA UWAGĘ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312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D82B73-843E-2E53-2311-96074072C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244829"/>
            <a:ext cx="7389546" cy="454713"/>
          </a:xfrm>
        </p:spPr>
        <p:txBody>
          <a:bodyPr/>
          <a:lstStyle/>
          <a:p>
            <a:pPr algn="ctr"/>
            <a:r>
              <a:rPr lang="pl-PL" sz="2000" dirty="0"/>
              <a:t>LIMITY</a:t>
            </a:r>
            <a:endParaRPr lang="pl-PL" dirty="0"/>
          </a:p>
        </p:txBody>
      </p:sp>
      <p:graphicFrame>
        <p:nvGraphicFramePr>
          <p:cNvPr id="5" name="Symbol zastępczy zawartości 4">
            <a:extLst>
              <a:ext uri="{FF2B5EF4-FFF2-40B4-BE49-F238E27FC236}">
                <a16:creationId xmlns:a16="http://schemas.microsoft.com/office/drawing/2014/main" id="{8C9F141C-4090-5640-5FBF-5BFC99C79F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4862209"/>
              </p:ext>
            </p:extLst>
          </p:nvPr>
        </p:nvGraphicFramePr>
        <p:xfrm>
          <a:off x="755576" y="699542"/>
          <a:ext cx="7512124" cy="401526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69898">
                  <a:extLst>
                    <a:ext uri="{9D8B030D-6E8A-4147-A177-3AD203B41FA5}">
                      <a16:colId xmlns:a16="http://schemas.microsoft.com/office/drawing/2014/main" val="160145864"/>
                    </a:ext>
                  </a:extLst>
                </a:gridCol>
                <a:gridCol w="3842226">
                  <a:extLst>
                    <a:ext uri="{9D8B030D-6E8A-4147-A177-3AD203B41FA5}">
                      <a16:colId xmlns:a16="http://schemas.microsoft.com/office/drawing/2014/main" val="2287284053"/>
                    </a:ext>
                  </a:extLst>
                </a:gridCol>
              </a:tblGrid>
              <a:tr h="411416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POPC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FERC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524761"/>
                  </a:ext>
                </a:extLst>
              </a:tr>
              <a:tr h="586325">
                <a:tc>
                  <a:txBody>
                    <a:bodyPr/>
                    <a:lstStyle/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LIMIT CROSS FINANCING</a:t>
                      </a:r>
                    </a:p>
                    <a:p>
                      <a:pPr marL="285750" marR="0" lvl="0" indent="-28575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pl-PL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10 %</a:t>
                      </a:r>
                      <a:endParaRPr lang="pl-PL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LIMIT CROSS FINANCING</a:t>
                      </a:r>
                    </a:p>
                    <a:p>
                      <a:pPr marL="285750" indent="-285750" algn="ctr">
                        <a:buFont typeface="Wingdings" panose="05000000000000000000" pitchFamily="2" charset="2"/>
                        <a:buChar char="Ø"/>
                      </a:pPr>
                      <a:r>
                        <a:rPr lang="pl-PL" sz="1600" b="1" dirty="0"/>
                        <a:t>15%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65386"/>
                  </a:ext>
                </a:extLst>
              </a:tr>
              <a:tr h="2469867">
                <a:tc>
                  <a:txBody>
                    <a:bodyPr/>
                    <a:lstStyle/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KOSZTY POŚREDNIE</a:t>
                      </a:r>
                      <a:endParaRPr lang="pl-PL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pl-PL" sz="1600" dirty="0"/>
                    </a:p>
                    <a:p>
                      <a:pPr marL="342900" marR="0" lvl="0" indent="-34290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pl-PL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WYDATKI RZECZYWIŚCIE PONIESIONE </a:t>
                      </a:r>
                      <a:r>
                        <a:rPr lang="pl-PL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przypadku 50% wydatków bezpośrednich poniesionych w drodze PZP </a:t>
                      </a:r>
                    </a:p>
                    <a:p>
                      <a:pPr marL="342900" marR="0" lvl="0" indent="-34290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pl-PL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KOSZTY ROZLICZANE RYCZAŁTEM</a:t>
                      </a:r>
                    </a:p>
                    <a:p>
                      <a:pPr marL="628653" marR="0" lvl="1" indent="-28575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15% kosztów bezpośrednich personelu</a:t>
                      </a:r>
                    </a:p>
                    <a:p>
                      <a:pPr marL="628653" marR="0" lvl="1" indent="-28575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10% kosztów bezpośrednich całkowitych</a:t>
                      </a:r>
                    </a:p>
                    <a:p>
                      <a:pPr algn="ctr"/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pl-PL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KOSZTY POŚREDNIE</a:t>
                      </a:r>
                    </a:p>
                    <a:p>
                      <a:pPr lvl="0" algn="ctr"/>
                      <a:endParaRPr lang="pl-PL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ctr"/>
                      <a:r>
                        <a:rPr lang="pl-PL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UPROSZCZONA METODA ROZLICZANIA</a:t>
                      </a:r>
                    </a:p>
                    <a:p>
                      <a:pPr lvl="0" algn="ctr"/>
                      <a:endParaRPr lang="pl-PL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628653" lvl="1" indent="-285750" algn="ctr">
                        <a:buFont typeface="Wingdings" panose="05000000000000000000" pitchFamily="2" charset="2"/>
                        <a:buChar char="Ø"/>
                      </a:pPr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15% kosztów bezpośrednich personelu </a:t>
                      </a:r>
                    </a:p>
                    <a:p>
                      <a:pPr marL="342903" lvl="1" indent="0" algn="ctr">
                        <a:buFont typeface="Wingdings" panose="05000000000000000000" pitchFamily="2" charset="2"/>
                        <a:buNone/>
                      </a:pPr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lub</a:t>
                      </a:r>
                    </a:p>
                    <a:p>
                      <a:pPr marL="628653" lvl="1" indent="-285750" algn="ctr">
                        <a:buFont typeface="Wingdings" panose="05000000000000000000" pitchFamily="2" charset="2"/>
                        <a:buChar char="Ø"/>
                      </a:pPr>
                      <a:r>
                        <a:rPr lang="pl-PL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7% kosztów bezpośrednich całkowitych</a:t>
                      </a:r>
                    </a:p>
                    <a:p>
                      <a:pPr algn="ctr"/>
                      <a:endParaRPr lang="pl-P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4299621"/>
                  </a:ext>
                </a:extLst>
              </a:tr>
            </a:tbl>
          </a:graphicData>
        </a:graphic>
      </p:graphicFrame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1E16A24-066C-3027-8E18-832B025944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19829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187988DD-44AA-A3BF-34B0-027226430E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4871" y="3535097"/>
            <a:ext cx="5542066" cy="898396"/>
          </a:xfrm>
        </p:spPr>
        <p:txBody>
          <a:bodyPr anchor="t">
            <a:normAutofit/>
          </a:bodyPr>
          <a:lstStyle/>
          <a:p>
            <a:r>
              <a:rPr lang="pl-PL" dirty="0"/>
              <a:t>KWALIFIKOWALNOŚĆ WYDATKÓW</a:t>
            </a:r>
          </a:p>
        </p:txBody>
      </p:sp>
      <p:pic>
        <p:nvPicPr>
          <p:cNvPr id="1030" name="Picture 6" descr="Deszcz pieniędzy - Zdjęcie stockowe 678366 | Crushpixel">
            <a:extLst>
              <a:ext uri="{FF2B5EF4-FFF2-40B4-BE49-F238E27FC236}">
                <a16:creationId xmlns:a16="http://schemas.microsoft.com/office/drawing/2014/main" id="{0236833A-5534-236C-934B-037FFF1ABA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839447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ymbol zastępczy obrazu 4">
            <a:extLst>
              <a:ext uri="{FF2B5EF4-FFF2-40B4-BE49-F238E27FC236}">
                <a16:creationId xmlns:a16="http://schemas.microsoft.com/office/drawing/2014/main" id="{A421CCDD-B137-E5FA-C1D1-9907389638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32" name="Picture 8" descr="Deszcz pieniędzy - Zdjęcie stockowe 678366 | Crushpixel">
            <a:extLst>
              <a:ext uri="{FF2B5EF4-FFF2-40B4-BE49-F238E27FC236}">
                <a16:creationId xmlns:a16="http://schemas.microsoft.com/office/drawing/2014/main" id="{FD76F56D-5D69-975B-EA68-A3FDA86930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943" y="51470"/>
            <a:ext cx="5850420" cy="3101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6180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E0A30F-BE40-D3F5-D3D5-782D616A6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339503"/>
            <a:ext cx="7389546" cy="432047"/>
          </a:xfrm>
        </p:spPr>
        <p:txBody>
          <a:bodyPr/>
          <a:lstStyle/>
          <a:p>
            <a:r>
              <a:rPr lang="pl-PL" dirty="0"/>
              <a:t>KWALIFIKOWALNOŚĆ WYDATKÓW-PERSONEL PROJEKTU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ADEAA26-E5F5-C78E-D9B0-ED1171774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915567"/>
            <a:ext cx="7389547" cy="398310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pl-PL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900" u="sng" dirty="0"/>
              <a:t>Wynagrodzenia związane z personelem projektu mogą być rozliczanie tylko w kategorii personel projektu lub/i koszty pośrednie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900" dirty="0"/>
              <a:t>Nowy wzór oświadczenia</a:t>
            </a:r>
            <a:r>
              <a:rPr lang="pl-PL" sz="1900" b="0" i="0" baseline="0" dirty="0"/>
              <a:t> pracownika, że łączne zaangażowanie zawodowe tej osoby w realizację wszystkich projektów finansowanych z funduszy strukturalnych i FS oraz działań finansowanych z innych źródeł, w tym środków własnych beneficjenta i innych podmiotów, nie przekracza 276 godzin miesięcznie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1900" b="0" i="0" baseline="0" dirty="0"/>
              <a:t>    wzór oświadczenia dostępny do po</a:t>
            </a:r>
            <a:r>
              <a:rPr lang="pl-PL" sz="1900" dirty="0"/>
              <a:t>brania: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1900" dirty="0"/>
              <a:t>       </a:t>
            </a:r>
            <a:r>
              <a:rPr lang="pl-PL" sz="1900" u="sng" dirty="0">
                <a:hlinkClick r:id="rId2"/>
              </a:rPr>
              <a:t>https://www.gov.pl/web/cppc/dokumenty-do-pobrania-ferc</a:t>
            </a:r>
            <a:r>
              <a:rPr lang="pl-PL" sz="1900" dirty="0"/>
              <a:t> </a:t>
            </a:r>
            <a:endParaRPr lang="en-US" sz="19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1900" dirty="0"/>
              <a:t> </a:t>
            </a:r>
            <a:r>
              <a:rPr lang="pl-PL" sz="1900" strike="sngStrike" dirty="0"/>
              <a:t>raporty z wykonania zadań w ramach projektu przez osoby wynagradzane w formie dodatku zadaniowego</a:t>
            </a:r>
            <a:endParaRPr lang="en-US" sz="1900" strike="sngStrike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5A092A9-A032-8E07-9517-6F01103D4A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75926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707602-9AE5-7F90-538F-E9B06B82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383" y="639856"/>
            <a:ext cx="7389546" cy="734818"/>
          </a:xfrm>
        </p:spPr>
        <p:txBody>
          <a:bodyPr/>
          <a:lstStyle/>
          <a:p>
            <a:pPr algn="ctr"/>
            <a:r>
              <a:rPr lang="pl-PL" dirty="0"/>
              <a:t>KWALIFIKOWALNOŚĆ WYDATKÓW- ŚRODKI TRWAŁE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4C41D68-B819-27B9-EB5A-A629869D9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390" y="1059581"/>
            <a:ext cx="7389547" cy="38390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1600" b="1" dirty="0"/>
          </a:p>
          <a:p>
            <a:pPr marL="0" indent="0">
              <a:buNone/>
            </a:pPr>
            <a:r>
              <a:rPr lang="pl-PL" sz="1600" b="1" dirty="0"/>
              <a:t>ZAKUP NOWEGO ŚRODKA TRWAŁEGO POWINIEN BYĆ POPARTY:</a:t>
            </a:r>
          </a:p>
          <a:p>
            <a:pPr marL="0" indent="0">
              <a:buNone/>
            </a:pPr>
            <a:endParaRPr lang="pl-PL" sz="16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/>
              <a:t>umową podpisaną z dostawcą tego środka trwałego zawierającą zapis jednoznacznie wskazujący, że nabywany środek trwały jest fabrycznie nowy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sz="1600" dirty="0"/>
          </a:p>
          <a:p>
            <a:pPr marL="0" indent="0">
              <a:buNone/>
            </a:pPr>
            <a:r>
              <a:rPr lang="pl-PL" sz="1600" dirty="0"/>
              <a:t> </a:t>
            </a:r>
            <a:r>
              <a:rPr lang="pl-PL" sz="1600" b="1" dirty="0"/>
              <a:t>ZAKUP UŻYWANEGO ŚRODKA TRWAŁEGO POWINIEN BYĆ POPARTY: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u="sng" dirty="0"/>
              <a:t>oświadczeniem podmiotu zbywającego, że nabycie środka trwałego nie było uprzednio współfinansowane ze środków unijnych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/>
              <a:t>oświadczeniem beneficjenta, że cena używanego środka trwałego nie przekracza jego wartości rynkowej i jest niższa niż cena podobnego, nowego środka trwałego poświadczonym wykazem cen rynkowych,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600" dirty="0"/>
              <a:t>deklaracją sprzedającego określającą pochodzenie danego używanego środka trwałego </a:t>
            </a:r>
          </a:p>
          <a:p>
            <a:pPr lvl="1"/>
            <a:endParaRPr lang="pl-PL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endParaRPr lang="pl-PL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endParaRPr lang="pl-PL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pl-PL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endParaRPr lang="pl-PL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endParaRPr lang="pl-PL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pl-PL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endParaRPr lang="pl-PL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endParaRPr lang="pl-PL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600" b="1" dirty="0"/>
          </a:p>
          <a:p>
            <a:pPr marL="0" indent="0">
              <a:buNone/>
            </a:pPr>
            <a:endParaRPr lang="pl-PL" sz="1600" dirty="0"/>
          </a:p>
          <a:p>
            <a:pPr lvl="1"/>
            <a:endParaRPr lang="pl-PL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endParaRPr lang="pl-PL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/>
            <a:endParaRPr lang="pl-PL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pl-PL" sz="1600" b="1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6AD350E-69D1-7E96-5C9F-68A04C199B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55388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8AA127-7EC8-DF79-DD61-ED4060A00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KWALIFIKOWALNOŚĆ WYDATKÓW- SZKOLENIA/WARSZTATY/SEMINARIA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21D91A4-30DA-AB76-F47F-413033745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pl-PL" sz="3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45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Program szkolenia </a:t>
            </a:r>
          </a:p>
          <a:p>
            <a:pPr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4500" b="0" i="0" u="none" strike="noStrike" baseline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Listy obecności </a:t>
            </a:r>
          </a:p>
          <a:p>
            <a:pPr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45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Certyfikaty- kopie w formie papierowej, skany certyfikatów papierowych lub certyfikaty w formie elektronicznej </a:t>
            </a:r>
            <a:endParaRPr lang="pl-PL" sz="4500" b="0" i="0" u="none" strike="noStrike" baseline="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4500" b="0" i="0" u="sng" strike="noStrike" baseline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przypadku szkoleń prowadzonych on-line, raport z platformy szkoleniowej potwierdzający listę uczestników szkolenia, </a:t>
            </a:r>
          </a:p>
          <a:p>
            <a:endParaRPr lang="pl-PL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pl-PL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683D100-01AA-704F-D352-2780811A75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0828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6F66350-775C-C710-CF95-F186EE585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2000" dirty="0"/>
              <a:t>KWALIFIKOWALNOŚĆ WYDATKÓW-OPIS DOKUMENTU KSIĘGOWEGO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F0D3F55-4DA2-378C-9D80-3A069B2BE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1400" b="1" u="sng" dirty="0">
                <a:solidFill>
                  <a:srgbClr val="FF0000"/>
                </a:solidFill>
              </a:rPr>
              <a:t>DOKUMENT POTWIERDZAJĄCY PONIESIONE WYDATKI POWINIEN BYĆ OPISANY W SPOSÓB, ABY WIDOCZNY BYŁ ZWIĄZEK WYDATKU Z REALIZOWANYM PROJEKTEM.</a:t>
            </a:r>
          </a:p>
          <a:p>
            <a:pPr marL="0" indent="0" algn="ctr">
              <a:buNone/>
            </a:pPr>
            <a:endParaRPr lang="pl-PL" sz="1400" b="1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DFA5239-C36C-868A-FAD9-8191F0A932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DBB3EEB7-6A96-4CBA-0179-81973B96CF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492045"/>
              </p:ext>
            </p:extLst>
          </p:nvPr>
        </p:nvGraphicFramePr>
        <p:xfrm>
          <a:off x="926868" y="2052082"/>
          <a:ext cx="7389548" cy="26080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389548">
                  <a:extLst>
                    <a:ext uri="{9D8B030D-6E8A-4147-A177-3AD203B41FA5}">
                      <a16:colId xmlns:a16="http://schemas.microsoft.com/office/drawing/2014/main" val="2031091874"/>
                    </a:ext>
                  </a:extLst>
                </a:gridCol>
              </a:tblGrid>
              <a:tr h="508191">
                <a:tc>
                  <a:txBody>
                    <a:bodyPr/>
                    <a:lstStyle/>
                    <a:p>
                      <a:pPr marL="0" marR="0" lvl="0" indent="0" algn="ctr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>
                          <a:solidFill>
                            <a:schemeClr val="tx1"/>
                          </a:solidFill>
                        </a:rPr>
                        <a:t>OPIS FAKTURY POWINIEN ZAWIERAĆ:</a:t>
                      </a:r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9197454"/>
                  </a:ext>
                </a:extLst>
              </a:tr>
              <a:tr h="288540">
                <a:tc>
                  <a:txBody>
                    <a:bodyPr/>
                    <a:lstStyle/>
                    <a:p>
                      <a:pPr algn="l"/>
                      <a:r>
                        <a:rPr lang="pl-PL" sz="1400" b="1" dirty="0"/>
                        <a:t>PODPISY OSÓB AKCEPTUJĄCYCH DOKUMENT POD WZGLĘDEM MERYTORYCZNYM I FINANSOWYM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6389474"/>
                  </a:ext>
                </a:extLst>
              </a:tr>
              <a:tr h="288540">
                <a:tc>
                  <a:txBody>
                    <a:bodyPr/>
                    <a:lstStyle/>
                    <a:p>
                      <a:pPr algn="l"/>
                      <a:r>
                        <a:rPr lang="pl-PL" sz="1400" b="1" dirty="0"/>
                        <a:t>DEKRETACJĘ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519714"/>
                  </a:ext>
                </a:extLst>
              </a:tr>
              <a:tr h="288540">
                <a:tc>
                  <a:txBody>
                    <a:bodyPr/>
                    <a:lstStyle/>
                    <a:p>
                      <a:pPr algn="l"/>
                      <a:r>
                        <a:rPr lang="pl-PL" sz="1400" b="1" dirty="0"/>
                        <a:t>NUMER KSIĘGOWY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092094"/>
                  </a:ext>
                </a:extLst>
              </a:tr>
              <a:tr h="337268">
                <a:tc>
                  <a:txBody>
                    <a:bodyPr/>
                    <a:lstStyle/>
                    <a:p>
                      <a:pPr algn="l"/>
                      <a:r>
                        <a:rPr lang="pl-PL" sz="1400" b="1" dirty="0"/>
                        <a:t>NUMER UMOWY O DOFINANSOWANIE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7380012"/>
                  </a:ext>
                </a:extLst>
              </a:tr>
              <a:tr h="288540">
                <a:tc>
                  <a:txBody>
                    <a:bodyPr/>
                    <a:lstStyle/>
                    <a:p>
                      <a:pPr algn="l"/>
                      <a:r>
                        <a:rPr lang="pl-PL" sz="1400" b="1" dirty="0"/>
                        <a:t>INFORMACJĘ O WSPÓŁFINANSOWANIU ZE ŚRODKÓW EFRR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495780"/>
                  </a:ext>
                </a:extLst>
              </a:tr>
              <a:tr h="479560">
                <a:tc>
                  <a:txBody>
                    <a:bodyPr/>
                    <a:lstStyle/>
                    <a:p>
                      <a:pPr marL="0" marR="0" lvl="0" indent="0" algn="l" defTabSz="6858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/>
                        <a:t>KWOTĘ WYDATKÓW KWALIFIKOWALNYCH </a:t>
                      </a:r>
                    </a:p>
                    <a:p>
                      <a:pPr algn="l"/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8185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5199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6C97A9-952A-A395-C06A-A80E09131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7064" y="612237"/>
            <a:ext cx="7389546" cy="734818"/>
          </a:xfrm>
        </p:spPr>
        <p:txBody>
          <a:bodyPr anchor="t">
            <a:normAutofit/>
          </a:bodyPr>
          <a:lstStyle/>
          <a:p>
            <a:pPr algn="ctr"/>
            <a:r>
              <a:rPr lang="pl-PL" dirty="0"/>
              <a:t>KWALIFIKOWALNOŚĆ WYDATKÓW-OPIS DOKUMENTU KSIĘGOWEGO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4DC2C64-6476-0B50-0229-3BD8381CA1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342353" y="4776201"/>
            <a:ext cx="923653" cy="122470"/>
          </a:xfrm>
        </p:spPr>
        <p:txBody>
          <a:bodyPr anchor="ctr">
            <a:normAutofit fontScale="250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EB4015AA-59F6-416B-87A6-8E3D940284E2}" type="slidenum">
              <a:rPr lang="pl-PL" sz="200" smtClean="0"/>
              <a:pPr>
                <a:lnSpc>
                  <a:spcPct val="90000"/>
                </a:lnSpc>
                <a:spcAft>
                  <a:spcPts val="600"/>
                </a:spcAft>
              </a:pPr>
              <a:t>9</a:t>
            </a:fld>
            <a:endParaRPr lang="pl-PL" sz="200"/>
          </a:p>
        </p:txBody>
      </p:sp>
      <p:graphicFrame>
        <p:nvGraphicFramePr>
          <p:cNvPr id="6" name="Symbol zastępczy zawartości 2">
            <a:extLst>
              <a:ext uri="{FF2B5EF4-FFF2-40B4-BE49-F238E27FC236}">
                <a16:creationId xmlns:a16="http://schemas.microsoft.com/office/drawing/2014/main" id="{6109C0B5-0DC2-FFA5-FCD7-3769E2A022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3385651"/>
              </p:ext>
            </p:extLst>
          </p:nvPr>
        </p:nvGraphicFramePr>
        <p:xfrm>
          <a:off x="877390" y="1347054"/>
          <a:ext cx="7389547" cy="31842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126200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3a91272-724b-4349-912c-675cfb24a524" xsi:nil="true"/>
    <lcf76f155ced4ddcb4097134ff3c332f xmlns="57c7ea7b-f8af-4af5-bc17-7fa10d02b05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E1E6148E6A5BF40B0544D305DEEBA84" ma:contentTypeVersion="13" ma:contentTypeDescription="Utwórz nowy dokument." ma:contentTypeScope="" ma:versionID="628a89bfa59a479fc3271bf1b8483fac">
  <xsd:schema xmlns:xsd="http://www.w3.org/2001/XMLSchema" xmlns:xs="http://www.w3.org/2001/XMLSchema" xmlns:p="http://schemas.microsoft.com/office/2006/metadata/properties" xmlns:ns2="57c7ea7b-f8af-4af5-bc17-7fa10d02b05d" xmlns:ns3="c3a91272-724b-4349-912c-675cfb24a524" targetNamespace="http://schemas.microsoft.com/office/2006/metadata/properties" ma:root="true" ma:fieldsID="be4b1c434f019f269c7abeb4f6b7d7ec" ns2:_="" ns3:_="">
    <xsd:import namespace="57c7ea7b-f8af-4af5-bc17-7fa10d02b05d"/>
    <xsd:import namespace="c3a91272-724b-4349-912c-675cfb24a5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c7ea7b-f8af-4af5-bc17-7fa10d02b0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Tagi obrazów" ma:readOnly="false" ma:fieldId="{5cf76f15-5ced-4ddc-b409-7134ff3c332f}" ma:taxonomyMulti="true" ma:sspId="cc6f6cad-d038-4c8c-a53d-3cb4c28787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a91272-724b-4349-912c-675cfb24a52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a64d5eb4-00b8-4274-996e-3f394c142e66}" ma:internalName="TaxCatchAll" ma:showField="CatchAllData" ma:web="c3a91272-724b-4349-912c-675cfb24a5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6EAA42-E4A0-4D4A-829E-A5B69517EFDD}">
  <ds:schemaRefs>
    <ds:schemaRef ds:uri="http://schemas.microsoft.com/office/2006/metadata/properties"/>
    <ds:schemaRef ds:uri="http://schemas.microsoft.com/office/infopath/2007/PartnerControls"/>
    <ds:schemaRef ds:uri="c3a91272-724b-4349-912c-675cfb24a524"/>
    <ds:schemaRef ds:uri="57c7ea7b-f8af-4af5-bc17-7fa10d02b05d"/>
  </ds:schemaRefs>
</ds:datastoreItem>
</file>

<file path=customXml/itemProps2.xml><?xml version="1.0" encoding="utf-8"?>
<ds:datastoreItem xmlns:ds="http://schemas.openxmlformats.org/officeDocument/2006/customXml" ds:itemID="{C341EFF9-AF8B-4C55-8768-225C2D905A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618728-136D-462C-94A1-E867B7A966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c7ea7b-f8af-4af5-bc17-7fa10d02b05d"/>
    <ds:schemaRef ds:uri="c3a91272-724b-4349-912c-675cfb24a5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5918</TotalTime>
  <Words>993</Words>
  <Application>Microsoft Office PowerPoint</Application>
  <PresentationFormat>Pokaz na ekranie (16:9)</PresentationFormat>
  <Paragraphs>202</Paragraphs>
  <Slides>21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Linki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8" baseType="lpstr">
      <vt:lpstr>Arial</vt:lpstr>
      <vt:lpstr>Calibri</vt:lpstr>
      <vt:lpstr>Open Sans</vt:lpstr>
      <vt:lpstr>Trebuchet MS</vt:lpstr>
      <vt:lpstr>Wingdings</vt:lpstr>
      <vt:lpstr>Motyw pakietu Office</vt:lpstr>
      <vt:lpstr>C:\Users\lkotarska\Desktop\Opis do faktury.docx</vt:lpstr>
      <vt:lpstr>  </vt:lpstr>
      <vt:lpstr>ŹRÓDŁA FINANSOWANIA </vt:lpstr>
      <vt:lpstr>LIMITY</vt:lpstr>
      <vt:lpstr>KWALIFIKOWALNOŚĆ WYDATKÓW</vt:lpstr>
      <vt:lpstr>KWALIFIKOWALNOŚĆ WYDATKÓW-PERSONEL PROJEKTU </vt:lpstr>
      <vt:lpstr>KWALIFIKOWALNOŚĆ WYDATKÓW- ŚRODKI TRWAŁE</vt:lpstr>
      <vt:lpstr>KWALIFIKOWALNOŚĆ WYDATKÓW- SZKOLENIA/WARSZTATY/SEMINARIA</vt:lpstr>
      <vt:lpstr>KWALIFIKOWALNOŚĆ WYDATKÓW-OPIS DOKUMENTU KSIĘGOWEGO</vt:lpstr>
      <vt:lpstr>KWALIFIKOWALNOŚĆ WYDATKÓW-OPIS DOKUMENTU KSIĘGOWEGO</vt:lpstr>
      <vt:lpstr>KWALIFIKOWALNOŚĆ WYDATKÓW-OPIS DOKUMENTU KSIĘGOWEGO</vt:lpstr>
      <vt:lpstr>KWALIFIKOWALNOŚĆ WYDATKÓW-OPIS WYDATKU</vt:lpstr>
      <vt:lpstr>KLASYFIKACJA WYDATKÓW </vt:lpstr>
      <vt:lpstr>Klasyfikacja wydatków</vt:lpstr>
      <vt:lpstr>Klasyfikacja wydatków</vt:lpstr>
      <vt:lpstr>Klasyfikacja wydatków</vt:lpstr>
      <vt:lpstr> USŁUGI ZEWNĘTRZNE- USŁUGI WSPIERAJĄCE REALIZACJĘ PROJEKTU  </vt:lpstr>
      <vt:lpstr>SZKOLENIA - CROSS FINANCING</vt:lpstr>
      <vt:lpstr>WERYFIKACJA WYDATKÓW WE  WNIOSKU O PŁATNOŚĆ</vt:lpstr>
      <vt:lpstr>WERYFIKACJA WYDATKÓW WE WNIOSKU </vt:lpstr>
      <vt:lpstr>WERYFIKACJA WYDATKÓW WE WNIOSKU  WNIOSKI O PŁATNOŚĆ WRAZ Z ZAŁĄCZNIKAMI SKŁADAMY POPRZEZ SYSTEM CST2021 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Luiza Kotarska</cp:lastModifiedBy>
  <cp:revision>106</cp:revision>
  <dcterms:created xsi:type="dcterms:W3CDTF">2022-06-22T09:40:44Z</dcterms:created>
  <dcterms:modified xsi:type="dcterms:W3CDTF">2024-07-04T18:15:32Z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0x0101005E1E6148E6A5BF40B0544D305DEEBA84</vt:lpwstr>
  </property>
</Properties>
</file>