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8" r:id="rId1"/>
  </p:sldMasterIdLst>
  <p:notesMasterIdLst>
    <p:notesMasterId r:id="rId6"/>
  </p:notesMasterIdLst>
  <p:sldIdLst>
    <p:sldId id="310" r:id="rId2"/>
    <p:sldId id="311" r:id="rId3"/>
    <p:sldId id="312" r:id="rId4"/>
    <p:sldId id="279" r:id="rId5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218" autoAdjust="0"/>
    <p:restoredTop sz="94694" autoAdjust="0"/>
  </p:normalViewPr>
  <p:slideViewPr>
    <p:cSldViewPr snapToObjects="1" showGuides="1">
      <p:cViewPr>
        <p:scale>
          <a:sx n="75" d="100"/>
          <a:sy n="75" d="100"/>
        </p:scale>
        <p:origin x="-2052" y="-1362"/>
      </p:cViewPr>
      <p:guideLst>
        <p:guide orient="horz" pos="2160"/>
        <p:guide pos="243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D4B3F0-1BF3-0A42-A193-9791671DB746}" type="datetimeFigureOut">
              <a:rPr lang="pl-PL" smtClean="0"/>
              <a:t>2022-06-28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A32F01-D31A-7045-8085-7300E847460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15846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xmlns="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xmlns="" id="{E6B737F9-00F7-E146-AA31-52920CCEA4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4266" t="15163" b="7769"/>
          <a:stretch/>
        </p:blipFill>
        <p:spPr>
          <a:xfrm>
            <a:off x="0" y="0"/>
            <a:ext cx="5849449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xmlns="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76813" y="2774601"/>
            <a:ext cx="9144000" cy="1518290"/>
          </a:xfrm>
        </p:spPr>
        <p:txBody>
          <a:bodyPr anchor="t">
            <a:normAutofit/>
          </a:bodyPr>
          <a:lstStyle>
            <a:lvl1pPr algn="l">
              <a:defRPr sz="4800" b="1" i="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r>
              <a:rPr lang="pl-PL" dirty="0"/>
              <a:t>Tytuł 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xmlns="" id="{CBC5E9B8-387F-004B-A215-B884A1CFD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76812" y="4580092"/>
            <a:ext cx="6435412" cy="1518290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pic>
        <p:nvPicPr>
          <p:cNvPr id="16" name="Obraz 15">
            <a:extLst>
              <a:ext uri="{FF2B5EF4-FFF2-40B4-BE49-F238E27FC236}">
                <a16:creationId xmlns:a16="http://schemas.microsoft.com/office/drawing/2014/main" xmlns="" id="{8DE14EC4-FFDB-0D4C-9086-96DDB94C94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886842" y="511686"/>
            <a:ext cx="2749574" cy="1143872"/>
          </a:xfrm>
          <a:prstGeom prst="rect">
            <a:avLst/>
          </a:prstGeom>
        </p:spPr>
      </p:pic>
      <p:grpSp>
        <p:nvGrpSpPr>
          <p:cNvPr id="20" name="Grupa 19">
            <a:extLst>
              <a:ext uri="{FF2B5EF4-FFF2-40B4-BE49-F238E27FC236}">
                <a16:creationId xmlns:a16="http://schemas.microsoft.com/office/drawing/2014/main" xmlns="" id="{C7F24647-1BE8-824F-AD58-882C9BC86EFF}"/>
              </a:ext>
            </a:extLst>
          </p:cNvPr>
          <p:cNvGrpSpPr/>
          <p:nvPr userDrawn="1"/>
        </p:nvGrpSpPr>
        <p:grpSpPr>
          <a:xfrm>
            <a:off x="1309381" y="2873265"/>
            <a:ext cx="159727" cy="453961"/>
            <a:chOff x="1312556" y="2873265"/>
            <a:chExt cx="159727" cy="453961"/>
          </a:xfrm>
        </p:grpSpPr>
        <p:sp>
          <p:nvSpPr>
            <p:cNvPr id="21" name="Prostokąt 20">
              <a:extLst>
                <a:ext uri="{FF2B5EF4-FFF2-40B4-BE49-F238E27FC236}">
                  <a16:creationId xmlns:a16="http://schemas.microsoft.com/office/drawing/2014/main" xmlns="" id="{3BC28AFF-65A8-E042-9960-8354438005AC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2" name="Prostokąt 21">
              <a:extLst>
                <a:ext uri="{FF2B5EF4-FFF2-40B4-BE49-F238E27FC236}">
                  <a16:creationId xmlns:a16="http://schemas.microsoft.com/office/drawing/2014/main" xmlns="" id="{DD986CA9-3126-6B41-95A8-89BD59A74601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35510249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xmlns="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xmlns="" id="{4D1B8131-C7B3-1B4E-9CF5-D771263FD8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2850" r="3233"/>
          <a:stretch/>
        </p:blipFill>
        <p:spPr>
          <a:xfrm>
            <a:off x="0" y="4931521"/>
            <a:ext cx="12192000" cy="1962336"/>
          </a:xfrm>
          <a:prstGeom prst="rect">
            <a:avLst/>
          </a:prstGeom>
        </p:spPr>
      </p:pic>
      <p:grpSp>
        <p:nvGrpSpPr>
          <p:cNvPr id="13" name="Grupa 12">
            <a:extLst>
              <a:ext uri="{FF2B5EF4-FFF2-40B4-BE49-F238E27FC236}">
                <a16:creationId xmlns:a16="http://schemas.microsoft.com/office/drawing/2014/main" xmlns="" id="{498DA0F7-B301-1742-8184-9EF0E67A3852}"/>
              </a:ext>
            </a:extLst>
          </p:cNvPr>
          <p:cNvGrpSpPr/>
          <p:nvPr userDrawn="1"/>
        </p:nvGrpSpPr>
        <p:grpSpPr>
          <a:xfrm>
            <a:off x="1312556" y="2576164"/>
            <a:ext cx="159727" cy="453961"/>
            <a:chOff x="1312556" y="2873265"/>
            <a:chExt cx="159727" cy="453961"/>
          </a:xfrm>
        </p:grpSpPr>
        <p:sp>
          <p:nvSpPr>
            <p:cNvPr id="14" name="Prostokąt 13">
              <a:extLst>
                <a:ext uri="{FF2B5EF4-FFF2-40B4-BE49-F238E27FC236}">
                  <a16:creationId xmlns:a16="http://schemas.microsoft.com/office/drawing/2014/main" xmlns="" id="{C5B41F94-6964-654E-9CBD-7F320E2ECC2F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15" name="Prostokąt 14">
              <a:extLst>
                <a:ext uri="{FF2B5EF4-FFF2-40B4-BE49-F238E27FC236}">
                  <a16:creationId xmlns:a16="http://schemas.microsoft.com/office/drawing/2014/main" xmlns="" id="{0B88C3E4-057E-2542-880C-1335A48F059F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sp>
        <p:nvSpPr>
          <p:cNvPr id="16" name="Tytuł 1">
            <a:extLst>
              <a:ext uri="{FF2B5EF4-FFF2-40B4-BE49-F238E27FC236}">
                <a16:creationId xmlns:a16="http://schemas.microsoft.com/office/drawing/2014/main" xmlns="" id="{AA904441-F3E2-4E43-AB36-8F12600AD4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5324" y="2576164"/>
            <a:ext cx="9508257" cy="1419626"/>
          </a:xfrm>
        </p:spPr>
        <p:txBody>
          <a:bodyPr anchor="t">
            <a:normAutofit/>
          </a:bodyPr>
          <a:lstStyle>
            <a:lvl1pPr algn="l">
              <a:defRPr sz="3600" b="1" i="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r>
              <a:rPr lang="pl-PL" dirty="0"/>
              <a:t>Tytuł podrozdziału</a:t>
            </a:r>
          </a:p>
        </p:txBody>
      </p:sp>
      <p:sp>
        <p:nvSpPr>
          <p:cNvPr id="17" name="Podtytuł 2">
            <a:extLst>
              <a:ext uri="{FF2B5EF4-FFF2-40B4-BE49-F238E27FC236}">
                <a16:creationId xmlns:a16="http://schemas.microsoft.com/office/drawing/2014/main" xmlns="" id="{541B2E72-9B68-D948-98FD-F06FFC78F3A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00795" y="969002"/>
            <a:ext cx="9972786" cy="853614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i="0">
                <a:solidFill>
                  <a:schemeClr val="bg1"/>
                </a:solidFill>
                <a:latin typeface="Montserra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Rozdział</a:t>
            </a:r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xmlns="" id="{8DE14EC4-FFDB-0D4C-9086-96DDB94C94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60124" y="219718"/>
            <a:ext cx="1512168" cy="629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565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8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xmlns="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xmlns="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76813" y="1443106"/>
            <a:ext cx="9144000" cy="1518290"/>
          </a:xfrm>
        </p:spPr>
        <p:txBody>
          <a:bodyPr anchor="t">
            <a:normAutofit/>
          </a:bodyPr>
          <a:lstStyle>
            <a:lvl1pPr algn="l">
              <a:defRPr sz="4800" b="1" i="0">
                <a:solidFill>
                  <a:schemeClr val="tx2"/>
                </a:solidFill>
                <a:latin typeface="Montserrat" pitchFamily="2" charset="0"/>
              </a:defRPr>
            </a:lvl1pPr>
          </a:lstStyle>
          <a:p>
            <a:r>
              <a:rPr lang="pl-PL" dirty="0"/>
              <a:t>Tytuł rozdziału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xmlns="" id="{CBC5E9B8-387F-004B-A215-B884A1CFD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12555" y="3137460"/>
            <a:ext cx="5359509" cy="1518290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xmlns="" id="{4D1B8131-C7B3-1B4E-9CF5-D771263FD8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2850" r="3233"/>
          <a:stretch/>
        </p:blipFill>
        <p:spPr>
          <a:xfrm>
            <a:off x="0" y="4931521"/>
            <a:ext cx="12192000" cy="1962336"/>
          </a:xfrm>
          <a:prstGeom prst="rect">
            <a:avLst/>
          </a:prstGeom>
        </p:spPr>
      </p:pic>
      <p:grpSp>
        <p:nvGrpSpPr>
          <p:cNvPr id="13" name="Grupa 12">
            <a:extLst>
              <a:ext uri="{FF2B5EF4-FFF2-40B4-BE49-F238E27FC236}">
                <a16:creationId xmlns:a16="http://schemas.microsoft.com/office/drawing/2014/main" xmlns="" id="{E543AC6C-2737-F646-8244-5C5519D2ADEC}"/>
              </a:ext>
            </a:extLst>
          </p:cNvPr>
          <p:cNvGrpSpPr/>
          <p:nvPr userDrawn="1"/>
        </p:nvGrpSpPr>
        <p:grpSpPr>
          <a:xfrm>
            <a:off x="1312556" y="1541770"/>
            <a:ext cx="159727" cy="453961"/>
            <a:chOff x="1312556" y="2873265"/>
            <a:chExt cx="159727" cy="453961"/>
          </a:xfrm>
        </p:grpSpPr>
        <p:sp>
          <p:nvSpPr>
            <p:cNvPr id="14" name="Prostokąt 13">
              <a:extLst>
                <a:ext uri="{FF2B5EF4-FFF2-40B4-BE49-F238E27FC236}">
                  <a16:creationId xmlns:a16="http://schemas.microsoft.com/office/drawing/2014/main" xmlns="" id="{5E241F9C-6BC9-5647-9BCC-CB50E2482402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5" name="Prostokąt 14">
              <a:extLst>
                <a:ext uri="{FF2B5EF4-FFF2-40B4-BE49-F238E27FC236}">
                  <a16:creationId xmlns:a16="http://schemas.microsoft.com/office/drawing/2014/main" xmlns="" id="{6718271F-AF7D-6A4C-92B4-0AB60814F501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pic>
        <p:nvPicPr>
          <p:cNvPr id="10" name="Obraz 9">
            <a:extLst>
              <a:ext uri="{FF2B5EF4-FFF2-40B4-BE49-F238E27FC236}">
                <a16:creationId xmlns:a16="http://schemas.microsoft.com/office/drawing/2014/main" xmlns="" id="{8DE14EC4-FFDB-0D4C-9086-96DDB94C94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60124" y="219718"/>
            <a:ext cx="1512168" cy="629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9192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xmlns="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xmlns="" id="{4D1B8131-C7B3-1B4E-9CF5-D771263FD8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2850" r="3233"/>
          <a:stretch/>
        </p:blipFill>
        <p:spPr>
          <a:xfrm>
            <a:off x="0" y="4931521"/>
            <a:ext cx="12192000" cy="1962336"/>
          </a:xfrm>
          <a:prstGeom prst="rect">
            <a:avLst/>
          </a:prstGeom>
        </p:spPr>
      </p:pic>
      <p:sp>
        <p:nvSpPr>
          <p:cNvPr id="16" name="Tytuł 1">
            <a:extLst>
              <a:ext uri="{FF2B5EF4-FFF2-40B4-BE49-F238E27FC236}">
                <a16:creationId xmlns:a16="http://schemas.microsoft.com/office/drawing/2014/main" xmlns="" id="{AA904441-F3E2-4E43-AB36-8F12600AD4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5324" y="2576164"/>
            <a:ext cx="9508257" cy="1419626"/>
          </a:xfrm>
        </p:spPr>
        <p:txBody>
          <a:bodyPr anchor="t">
            <a:normAutofit/>
          </a:bodyPr>
          <a:lstStyle>
            <a:lvl1pPr algn="l">
              <a:defRPr sz="3600" b="1" i="0">
                <a:solidFill>
                  <a:schemeClr val="tx2"/>
                </a:solidFill>
                <a:latin typeface="Montserrat" pitchFamily="2" charset="0"/>
              </a:defRPr>
            </a:lvl1pPr>
          </a:lstStyle>
          <a:p>
            <a:r>
              <a:rPr lang="pl-PL" dirty="0"/>
              <a:t>Tytuł podrozdziału</a:t>
            </a:r>
          </a:p>
        </p:txBody>
      </p:sp>
      <p:sp>
        <p:nvSpPr>
          <p:cNvPr id="17" name="Podtytuł 2">
            <a:extLst>
              <a:ext uri="{FF2B5EF4-FFF2-40B4-BE49-F238E27FC236}">
                <a16:creationId xmlns:a16="http://schemas.microsoft.com/office/drawing/2014/main" xmlns="" id="{541B2E72-9B68-D948-98FD-F06FFC78F3A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00795" y="969002"/>
            <a:ext cx="9972786" cy="853614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i="0">
                <a:solidFill>
                  <a:schemeClr val="tx2"/>
                </a:solidFill>
                <a:latin typeface="Montserra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Rozdział</a:t>
            </a:r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xmlns="" id="{8CB1CDB8-22B6-D24B-9401-514D213E5456}"/>
              </a:ext>
            </a:extLst>
          </p:cNvPr>
          <p:cNvGrpSpPr/>
          <p:nvPr userDrawn="1"/>
        </p:nvGrpSpPr>
        <p:grpSpPr>
          <a:xfrm>
            <a:off x="1312556" y="2576164"/>
            <a:ext cx="159727" cy="453961"/>
            <a:chOff x="1312556" y="2873265"/>
            <a:chExt cx="159727" cy="453961"/>
          </a:xfrm>
        </p:grpSpPr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xmlns="" id="{224604B1-20CE-DE49-AEEB-DD1D6DEA4B9F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2" name="Prostokąt 11">
              <a:extLst>
                <a:ext uri="{FF2B5EF4-FFF2-40B4-BE49-F238E27FC236}">
                  <a16:creationId xmlns:a16="http://schemas.microsoft.com/office/drawing/2014/main" xmlns="" id="{DBC8784C-213B-3945-BDBF-EDF8C1DAA531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pic>
        <p:nvPicPr>
          <p:cNvPr id="14" name="Obraz 13">
            <a:extLst>
              <a:ext uri="{FF2B5EF4-FFF2-40B4-BE49-F238E27FC236}">
                <a16:creationId xmlns:a16="http://schemas.microsoft.com/office/drawing/2014/main" xmlns="" id="{8DE14EC4-FFDB-0D4C-9086-96DDB94C94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60124" y="219718"/>
            <a:ext cx="1512168" cy="629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88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rostokąt 23">
            <a:extLst>
              <a:ext uri="{FF2B5EF4-FFF2-40B4-BE49-F238E27FC236}">
                <a16:creationId xmlns:a16="http://schemas.microsoft.com/office/drawing/2014/main" xmlns="" id="{C01DDC0D-BC7A-4D40-9C31-1FF91DEF6E18}"/>
              </a:ext>
            </a:extLst>
          </p:cNvPr>
          <p:cNvSpPr/>
          <p:nvPr userDrawn="1"/>
        </p:nvSpPr>
        <p:spPr>
          <a:xfrm>
            <a:off x="0" y="3328987"/>
            <a:ext cx="12192000" cy="35290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xmlns="" id="{083FBE69-F2B3-C742-A96A-2706C5FA795B}"/>
              </a:ext>
            </a:extLst>
          </p:cNvPr>
          <p:cNvSpPr/>
          <p:nvPr userDrawn="1"/>
        </p:nvSpPr>
        <p:spPr>
          <a:xfrm>
            <a:off x="0" y="3328987"/>
            <a:ext cx="12192000" cy="35290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9" name="Obraz 18">
            <a:extLst>
              <a:ext uri="{FF2B5EF4-FFF2-40B4-BE49-F238E27FC236}">
                <a16:creationId xmlns:a16="http://schemas.microsoft.com/office/drawing/2014/main" xmlns="" id="{05B014EB-A133-C94B-BEE7-C17DA5AA43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2082" r="24000"/>
          <a:stretch/>
        </p:blipFill>
        <p:spPr>
          <a:xfrm>
            <a:off x="0" y="4931521"/>
            <a:ext cx="12192000" cy="1962337"/>
          </a:xfrm>
          <a:prstGeom prst="rect">
            <a:avLst/>
          </a:prstGeom>
        </p:spPr>
      </p:pic>
      <p:sp>
        <p:nvSpPr>
          <p:cNvPr id="17" name="Prostokąt 16">
            <a:extLst>
              <a:ext uri="{FF2B5EF4-FFF2-40B4-BE49-F238E27FC236}">
                <a16:creationId xmlns:a16="http://schemas.microsoft.com/office/drawing/2014/main" xmlns="" id="{2855A0C8-524F-A844-99FD-DE3B84A6AD74}"/>
              </a:ext>
            </a:extLst>
          </p:cNvPr>
          <p:cNvSpPr/>
          <p:nvPr userDrawn="1"/>
        </p:nvSpPr>
        <p:spPr>
          <a:xfrm>
            <a:off x="4377714" y="1628799"/>
            <a:ext cx="3426938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xmlns="" id="{C5E081DF-CFFA-5D47-A503-0C00807C0512}"/>
              </a:ext>
            </a:extLst>
          </p:cNvPr>
          <p:cNvSpPr/>
          <p:nvPr userDrawn="1"/>
        </p:nvSpPr>
        <p:spPr>
          <a:xfrm>
            <a:off x="8101217" y="1628799"/>
            <a:ext cx="3426938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xmlns="" id="{2AD3FDAA-ECE4-1541-A483-9798E35EF64F}"/>
              </a:ext>
            </a:extLst>
          </p:cNvPr>
          <p:cNvSpPr/>
          <p:nvPr userDrawn="1"/>
        </p:nvSpPr>
        <p:spPr>
          <a:xfrm>
            <a:off x="695400" y="1628799"/>
            <a:ext cx="3426938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xmlns="" id="{36D755EC-0B70-6C40-BDA8-ABC049943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77937"/>
            <a:ext cx="10515600" cy="823912"/>
          </a:xfrm>
        </p:spPr>
        <p:txBody>
          <a:bodyPr>
            <a:normAutofit/>
          </a:bodyPr>
          <a:lstStyle>
            <a:lvl1pPr>
              <a:defRPr sz="4000" b="1" i="0">
                <a:solidFill>
                  <a:schemeClr val="accent1"/>
                </a:solidFill>
                <a:latin typeface="Montserrat" pitchFamily="2" charset="0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0EA078A7-4CD4-5B4F-B969-0CD79C19B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3109461" cy="82391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xmlns="" id="{B561576D-3CDB-9A49-A8B2-9FF74194B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32025"/>
            <a:ext cx="3109461" cy="2597176"/>
          </a:xfrm>
        </p:spPr>
        <p:txBody>
          <a:bodyPr>
            <a:noAutofit/>
          </a:bodyPr>
          <a:lstStyle>
            <a:lvl1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1pPr>
            <a:lvl2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2pPr>
            <a:lvl3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3pPr>
            <a:lvl4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4pPr>
            <a:lvl5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2">
            <a:extLst>
              <a:ext uri="{FF2B5EF4-FFF2-40B4-BE49-F238E27FC236}">
                <a16:creationId xmlns:a16="http://schemas.microsoft.com/office/drawing/2014/main" xmlns="" id="{6C1509CE-8B60-014D-A3B8-A7EFA6CC45BC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541269" y="1681163"/>
            <a:ext cx="3109461" cy="82391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Symbol zastępczy zawartości 3">
            <a:extLst>
              <a:ext uri="{FF2B5EF4-FFF2-40B4-BE49-F238E27FC236}">
                <a16:creationId xmlns:a16="http://schemas.microsoft.com/office/drawing/2014/main" xmlns="" id="{4AF300F9-B386-9443-99FD-AEB3AFBA98B5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541269" y="2632025"/>
            <a:ext cx="3109461" cy="2597176"/>
          </a:xfrm>
        </p:spPr>
        <p:txBody>
          <a:bodyPr>
            <a:noAutofit/>
          </a:bodyPr>
          <a:lstStyle>
            <a:lvl1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1pPr>
            <a:lvl2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2pPr>
            <a:lvl3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3pPr>
            <a:lvl4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4pPr>
            <a:lvl5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2" name="Symbol zastępczy tekstu 2">
            <a:extLst>
              <a:ext uri="{FF2B5EF4-FFF2-40B4-BE49-F238E27FC236}">
                <a16:creationId xmlns:a16="http://schemas.microsoft.com/office/drawing/2014/main" xmlns="" id="{E45E46C9-1F39-C749-8758-9EA47604ED34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8242751" y="1681163"/>
            <a:ext cx="3109461" cy="82391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3" name="Symbol zastępczy zawartości 3">
            <a:extLst>
              <a:ext uri="{FF2B5EF4-FFF2-40B4-BE49-F238E27FC236}">
                <a16:creationId xmlns:a16="http://schemas.microsoft.com/office/drawing/2014/main" xmlns="" id="{C41CFFEF-486F-DB4B-BE61-6913D2DB46E4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8242751" y="2632025"/>
            <a:ext cx="3109461" cy="2597176"/>
          </a:xfrm>
        </p:spPr>
        <p:txBody>
          <a:bodyPr>
            <a:noAutofit/>
          </a:bodyPr>
          <a:lstStyle>
            <a:lvl1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1pPr>
            <a:lvl2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2pPr>
            <a:lvl3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3pPr>
            <a:lvl4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4pPr>
            <a:lvl5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23" name="Picture 2" descr="Z:\15_Identyfikacja wizualna\LOGOTYPY MRiT\MRiT LOGO POZIOM PL\MRiT LOGO POZIOM PL biale_tlo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0124" y="206042"/>
            <a:ext cx="1544526" cy="642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9706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rostokąt 13">
            <a:extLst>
              <a:ext uri="{FF2B5EF4-FFF2-40B4-BE49-F238E27FC236}">
                <a16:creationId xmlns:a16="http://schemas.microsoft.com/office/drawing/2014/main" xmlns="" id="{083FBE69-F2B3-C742-A96A-2706C5FA795B}"/>
              </a:ext>
            </a:extLst>
          </p:cNvPr>
          <p:cNvSpPr/>
          <p:nvPr userDrawn="1"/>
        </p:nvSpPr>
        <p:spPr>
          <a:xfrm>
            <a:off x="0" y="3328987"/>
            <a:ext cx="12192000" cy="35290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16" name="Obraz 15">
            <a:extLst>
              <a:ext uri="{FF2B5EF4-FFF2-40B4-BE49-F238E27FC236}">
                <a16:creationId xmlns:a16="http://schemas.microsoft.com/office/drawing/2014/main" xmlns="" id="{72C49D0A-6500-6043-BE30-97C996FB363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2082" r="24001"/>
          <a:stretch/>
        </p:blipFill>
        <p:spPr>
          <a:xfrm>
            <a:off x="0" y="4931521"/>
            <a:ext cx="12192000" cy="1962336"/>
          </a:xfrm>
          <a:prstGeom prst="rect">
            <a:avLst/>
          </a:prstGeom>
        </p:spPr>
      </p:pic>
      <p:sp>
        <p:nvSpPr>
          <p:cNvPr id="17" name="Prostokąt 16">
            <a:extLst>
              <a:ext uri="{FF2B5EF4-FFF2-40B4-BE49-F238E27FC236}">
                <a16:creationId xmlns:a16="http://schemas.microsoft.com/office/drawing/2014/main" xmlns="" id="{2855A0C8-524F-A844-99FD-DE3B84A6AD74}"/>
              </a:ext>
            </a:extLst>
          </p:cNvPr>
          <p:cNvSpPr/>
          <p:nvPr userDrawn="1"/>
        </p:nvSpPr>
        <p:spPr>
          <a:xfrm>
            <a:off x="4377714" y="1628799"/>
            <a:ext cx="3426938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xmlns="" id="{C5E081DF-CFFA-5D47-A503-0C00807C0512}"/>
              </a:ext>
            </a:extLst>
          </p:cNvPr>
          <p:cNvSpPr/>
          <p:nvPr userDrawn="1"/>
        </p:nvSpPr>
        <p:spPr>
          <a:xfrm>
            <a:off x="8101217" y="1628799"/>
            <a:ext cx="3426938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xmlns="" id="{2AD3FDAA-ECE4-1541-A483-9798E35EF64F}"/>
              </a:ext>
            </a:extLst>
          </p:cNvPr>
          <p:cNvSpPr/>
          <p:nvPr userDrawn="1"/>
        </p:nvSpPr>
        <p:spPr>
          <a:xfrm>
            <a:off x="695400" y="1628799"/>
            <a:ext cx="3426938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xmlns="" id="{36D755EC-0B70-6C40-BDA8-ABC049943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77937"/>
            <a:ext cx="10515600" cy="823912"/>
          </a:xfrm>
        </p:spPr>
        <p:txBody>
          <a:bodyPr>
            <a:normAutofit/>
          </a:bodyPr>
          <a:lstStyle>
            <a:lvl1pPr>
              <a:defRPr sz="4000" b="1" i="0">
                <a:solidFill>
                  <a:schemeClr val="tx2"/>
                </a:solidFill>
                <a:latin typeface="Montserrat" pitchFamily="2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0EA078A7-4CD4-5B4F-B969-0CD79C19B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3109461" cy="82391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xmlns="" id="{B561576D-3CDB-9A49-A8B2-9FF74194B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32025"/>
            <a:ext cx="3109461" cy="2597176"/>
          </a:xfrm>
        </p:spPr>
        <p:txBody>
          <a:bodyPr>
            <a:noAutofit/>
          </a:bodyPr>
          <a:lstStyle>
            <a:lvl1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1pPr>
            <a:lvl2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2pPr>
            <a:lvl3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3pPr>
            <a:lvl4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4pPr>
            <a:lvl5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2">
            <a:extLst>
              <a:ext uri="{FF2B5EF4-FFF2-40B4-BE49-F238E27FC236}">
                <a16:creationId xmlns:a16="http://schemas.microsoft.com/office/drawing/2014/main" xmlns="" id="{6C1509CE-8B60-014D-A3B8-A7EFA6CC45BC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541269" y="1681163"/>
            <a:ext cx="3109461" cy="82391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Symbol zastępczy zawartości 3">
            <a:extLst>
              <a:ext uri="{FF2B5EF4-FFF2-40B4-BE49-F238E27FC236}">
                <a16:creationId xmlns:a16="http://schemas.microsoft.com/office/drawing/2014/main" xmlns="" id="{4AF300F9-B386-9443-99FD-AEB3AFBA98B5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541269" y="2632025"/>
            <a:ext cx="3109461" cy="2597176"/>
          </a:xfrm>
        </p:spPr>
        <p:txBody>
          <a:bodyPr>
            <a:noAutofit/>
          </a:bodyPr>
          <a:lstStyle>
            <a:lvl1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1pPr>
            <a:lvl2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2pPr>
            <a:lvl3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3pPr>
            <a:lvl4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4pPr>
            <a:lvl5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2" name="Symbol zastępczy tekstu 2">
            <a:extLst>
              <a:ext uri="{FF2B5EF4-FFF2-40B4-BE49-F238E27FC236}">
                <a16:creationId xmlns:a16="http://schemas.microsoft.com/office/drawing/2014/main" xmlns="" id="{E45E46C9-1F39-C749-8758-9EA47604ED34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8242751" y="1681163"/>
            <a:ext cx="3109461" cy="82391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3" name="Symbol zastępczy zawartości 3">
            <a:extLst>
              <a:ext uri="{FF2B5EF4-FFF2-40B4-BE49-F238E27FC236}">
                <a16:creationId xmlns:a16="http://schemas.microsoft.com/office/drawing/2014/main" xmlns="" id="{C41CFFEF-486F-DB4B-BE61-6913D2DB46E4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8242751" y="2632025"/>
            <a:ext cx="3109461" cy="2597176"/>
          </a:xfrm>
        </p:spPr>
        <p:txBody>
          <a:bodyPr>
            <a:noAutofit/>
          </a:bodyPr>
          <a:lstStyle>
            <a:lvl1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1pPr>
            <a:lvl2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2pPr>
            <a:lvl3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3pPr>
            <a:lvl4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4pPr>
            <a:lvl5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22" name="Picture 2" descr="Z:\15_Identyfikacja wizualna\LOGOTYPY MRiT\MRiT LOGO POZIOM PL\MRiT LOGO POZIOM PL biale_tlo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0124" y="206042"/>
            <a:ext cx="1544526" cy="642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3693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rostokąt 23">
            <a:extLst>
              <a:ext uri="{FF2B5EF4-FFF2-40B4-BE49-F238E27FC236}">
                <a16:creationId xmlns:a16="http://schemas.microsoft.com/office/drawing/2014/main" xmlns="" id="{C01DDC0D-BC7A-4D40-9C31-1FF91DEF6E18}"/>
              </a:ext>
            </a:extLst>
          </p:cNvPr>
          <p:cNvSpPr/>
          <p:nvPr userDrawn="1"/>
        </p:nvSpPr>
        <p:spPr>
          <a:xfrm>
            <a:off x="0" y="3328987"/>
            <a:ext cx="12192000" cy="35290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xmlns="" id="{36D755EC-0B70-6C40-BDA8-ABC049943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77937"/>
            <a:ext cx="10515600" cy="823912"/>
          </a:xfrm>
        </p:spPr>
        <p:txBody>
          <a:bodyPr>
            <a:normAutofit/>
          </a:bodyPr>
          <a:lstStyle>
            <a:lvl1pPr>
              <a:defRPr sz="4000" b="1" i="0">
                <a:solidFill>
                  <a:srgbClr val="002060"/>
                </a:solidFill>
                <a:latin typeface="Montserrat" pitchFamily="2" charset="0"/>
              </a:defRPr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  <p:pic>
        <p:nvPicPr>
          <p:cNvPr id="23" name="Picture 2" descr="Z:\15_Identyfikacja wizualna\LOGOTYPY MRiT\MRiT LOGO POZIOM PL\MRiT LOGO POZIOM PL biale_tlo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0124" y="206042"/>
            <a:ext cx="1544526" cy="642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Obraz 19">
            <a:extLst>
              <a:ext uri="{FF2B5EF4-FFF2-40B4-BE49-F238E27FC236}">
                <a16:creationId xmlns:a16="http://schemas.microsoft.com/office/drawing/2014/main" xmlns="" id="{9088CB91-6324-6C42-94E8-624A23C1C8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22043" r="24040"/>
          <a:stretch/>
        </p:blipFill>
        <p:spPr>
          <a:xfrm>
            <a:off x="0" y="4923047"/>
            <a:ext cx="12192000" cy="1962337"/>
          </a:xfrm>
          <a:prstGeom prst="rect">
            <a:avLst/>
          </a:prstGeom>
        </p:spPr>
      </p:pic>
      <p:sp>
        <p:nvSpPr>
          <p:cNvPr id="17" name="Prostokąt 16">
            <a:extLst>
              <a:ext uri="{FF2B5EF4-FFF2-40B4-BE49-F238E27FC236}">
                <a16:creationId xmlns:a16="http://schemas.microsoft.com/office/drawing/2014/main" xmlns="" id="{2855A0C8-524F-A844-99FD-DE3B84A6AD74}"/>
              </a:ext>
            </a:extLst>
          </p:cNvPr>
          <p:cNvSpPr/>
          <p:nvPr userDrawn="1"/>
        </p:nvSpPr>
        <p:spPr>
          <a:xfrm>
            <a:off x="4377714" y="1628799"/>
            <a:ext cx="3426938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xmlns="" id="{C5E081DF-CFFA-5D47-A503-0C00807C0512}"/>
              </a:ext>
            </a:extLst>
          </p:cNvPr>
          <p:cNvSpPr/>
          <p:nvPr userDrawn="1"/>
        </p:nvSpPr>
        <p:spPr>
          <a:xfrm>
            <a:off x="8101217" y="1628799"/>
            <a:ext cx="3426938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xmlns="" id="{2AD3FDAA-ECE4-1541-A483-9798E35EF64F}"/>
              </a:ext>
            </a:extLst>
          </p:cNvPr>
          <p:cNvSpPr/>
          <p:nvPr userDrawn="1"/>
        </p:nvSpPr>
        <p:spPr>
          <a:xfrm>
            <a:off x="695400" y="1628799"/>
            <a:ext cx="3426938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xmlns="" id="{B561576D-3CDB-9A49-A8B2-9FF74194B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32025"/>
            <a:ext cx="3109461" cy="2597176"/>
          </a:xfrm>
        </p:spPr>
        <p:txBody>
          <a:bodyPr>
            <a:noAutofit/>
          </a:bodyPr>
          <a:lstStyle>
            <a:lvl1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1pPr>
            <a:lvl2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2pPr>
            <a:lvl3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3pPr>
            <a:lvl4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4pPr>
            <a:lvl5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1" name="Symbol zastępczy zawartości 3">
            <a:extLst>
              <a:ext uri="{FF2B5EF4-FFF2-40B4-BE49-F238E27FC236}">
                <a16:creationId xmlns:a16="http://schemas.microsoft.com/office/drawing/2014/main" xmlns="" id="{4AF300F9-B386-9443-99FD-AEB3AFBA98B5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541269" y="2632025"/>
            <a:ext cx="3109461" cy="2597176"/>
          </a:xfrm>
        </p:spPr>
        <p:txBody>
          <a:bodyPr>
            <a:noAutofit/>
          </a:bodyPr>
          <a:lstStyle>
            <a:lvl1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1pPr>
            <a:lvl2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2pPr>
            <a:lvl3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3pPr>
            <a:lvl4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4pPr>
            <a:lvl5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3" name="Symbol zastępczy zawartości 3">
            <a:extLst>
              <a:ext uri="{FF2B5EF4-FFF2-40B4-BE49-F238E27FC236}">
                <a16:creationId xmlns:a16="http://schemas.microsoft.com/office/drawing/2014/main" xmlns="" id="{C41CFFEF-486F-DB4B-BE61-6913D2DB46E4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8242751" y="2632025"/>
            <a:ext cx="3109461" cy="2597176"/>
          </a:xfrm>
        </p:spPr>
        <p:txBody>
          <a:bodyPr>
            <a:noAutofit/>
          </a:bodyPr>
          <a:lstStyle>
            <a:lvl1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1pPr>
            <a:lvl2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2pPr>
            <a:lvl3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3pPr>
            <a:lvl4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4pPr>
            <a:lvl5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0EA078A7-4CD4-5B4F-B969-0CD79C19B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3109461" cy="82391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0" name="Symbol zastępczy tekstu 2">
            <a:extLst>
              <a:ext uri="{FF2B5EF4-FFF2-40B4-BE49-F238E27FC236}">
                <a16:creationId xmlns:a16="http://schemas.microsoft.com/office/drawing/2014/main" xmlns="" id="{6C1509CE-8B60-014D-A3B8-A7EFA6CC45BC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541269" y="1681163"/>
            <a:ext cx="3109461" cy="82391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2" name="Symbol zastępczy tekstu 2">
            <a:extLst>
              <a:ext uri="{FF2B5EF4-FFF2-40B4-BE49-F238E27FC236}">
                <a16:creationId xmlns:a16="http://schemas.microsoft.com/office/drawing/2014/main" xmlns="" id="{E45E46C9-1F39-C749-8758-9EA47604ED34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8242751" y="1681163"/>
            <a:ext cx="3109461" cy="82391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4109972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rostokąt 15">
            <a:extLst>
              <a:ext uri="{FF2B5EF4-FFF2-40B4-BE49-F238E27FC236}">
                <a16:creationId xmlns:a16="http://schemas.microsoft.com/office/drawing/2014/main" xmlns="" id="{B5120416-34F0-6C46-82CD-41819DC03A1D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0EA078A7-4CD4-5B4F-B969-0CD79C19B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403822"/>
            <a:ext cx="4523484" cy="641791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xmlns="" id="{B561576D-3CDB-9A49-A8B2-9FF74194B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172564"/>
            <a:ext cx="4523484" cy="259717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400"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defRPr sz="1400">
                <a:solidFill>
                  <a:schemeClr val="bg1"/>
                </a:solidFill>
              </a:defRPr>
            </a:lvl2pPr>
            <a:lvl3pPr>
              <a:lnSpc>
                <a:spcPct val="100000"/>
              </a:lnSpc>
              <a:defRPr sz="1400">
                <a:solidFill>
                  <a:schemeClr val="bg1"/>
                </a:solidFill>
              </a:defRPr>
            </a:lvl3pPr>
            <a:lvl4pPr>
              <a:lnSpc>
                <a:spcPct val="100000"/>
              </a:lnSpc>
              <a:defRPr sz="1400">
                <a:solidFill>
                  <a:schemeClr val="bg1"/>
                </a:solidFill>
              </a:defRPr>
            </a:lvl4pPr>
            <a:lvl5pPr>
              <a:lnSpc>
                <a:spcPct val="100000"/>
              </a:lnSpc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9" name="Tytuł 1">
            <a:extLst>
              <a:ext uri="{FF2B5EF4-FFF2-40B4-BE49-F238E27FC236}">
                <a16:creationId xmlns:a16="http://schemas.microsoft.com/office/drawing/2014/main" xmlns="" id="{34B82B4A-8BD9-6E4E-BFC2-CDDFFC912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4703"/>
            <a:ext cx="4525072" cy="1440161"/>
          </a:xfrm>
        </p:spPr>
        <p:txBody>
          <a:bodyPr anchor="b">
            <a:normAutofit/>
          </a:bodyPr>
          <a:lstStyle>
            <a:lvl1pPr>
              <a:defRPr sz="3200" b="1" i="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20" name="Symbol zastępczy tekstu 2">
            <a:extLst>
              <a:ext uri="{FF2B5EF4-FFF2-40B4-BE49-F238E27FC236}">
                <a16:creationId xmlns:a16="http://schemas.microsoft.com/office/drawing/2014/main" xmlns="" id="{AACBE3AE-CF9E-884B-B7D5-CDCBC4983300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828728" y="2403822"/>
            <a:ext cx="4523484" cy="641791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1" name="Symbol zastępczy zawartości 3">
            <a:extLst>
              <a:ext uri="{FF2B5EF4-FFF2-40B4-BE49-F238E27FC236}">
                <a16:creationId xmlns:a16="http://schemas.microsoft.com/office/drawing/2014/main" xmlns="" id="{61CE2210-925C-CA4D-A63F-306FEA3022E6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6828728" y="3172564"/>
            <a:ext cx="4523484" cy="259717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400"/>
            </a:lvl1pPr>
            <a:lvl2pPr>
              <a:lnSpc>
                <a:spcPct val="100000"/>
              </a:lnSpc>
              <a:defRPr sz="1400"/>
            </a:lvl2pPr>
            <a:lvl3pPr>
              <a:lnSpc>
                <a:spcPct val="100000"/>
              </a:lnSpc>
              <a:defRPr sz="1400"/>
            </a:lvl3pPr>
            <a:lvl4pPr>
              <a:lnSpc>
                <a:spcPct val="100000"/>
              </a:lnSpc>
              <a:defRPr sz="1400"/>
            </a:lvl4pPr>
            <a:lvl5pPr>
              <a:lnSpc>
                <a:spcPct val="100000"/>
              </a:lnSpc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11" name="Picture 2" descr="Z:\15_Identyfikacja wizualna\LOGOTYPY MRiT\MRiT LOGO POZIOM PL\MRiT LOGO POZIOM PL biale_tlo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0124" y="206042"/>
            <a:ext cx="1544526" cy="642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7714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xmlns="" id="{F14D44F0-4599-CB40-9472-F00AC6D17B3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xmlns="" id="{B5ABB115-4770-F349-9DC6-AEDB63E69B0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39106" y="1557337"/>
            <a:ext cx="8713787" cy="3743325"/>
          </a:xfrm>
        </p:spPr>
        <p:txBody>
          <a:bodyPr anchor="ctr">
            <a:normAutofit/>
          </a:bodyPr>
          <a:lstStyle>
            <a:lvl1pPr algn="ctr">
              <a:defRPr sz="3200" b="1" i="0">
                <a:solidFill>
                  <a:schemeClr val="bg1"/>
                </a:solidFill>
                <a:latin typeface="Montserrat" pitchFamily="2" charset="0"/>
              </a:defRPr>
            </a:lvl1pPr>
            <a:lvl2pPr algn="ctr">
              <a:defRPr sz="2800" b="1" i="0">
                <a:solidFill>
                  <a:schemeClr val="bg1"/>
                </a:solidFill>
                <a:latin typeface="Montserrat" pitchFamily="2" charset="0"/>
              </a:defRPr>
            </a:lvl2pPr>
            <a:lvl3pPr algn="ctr">
              <a:defRPr sz="2400" b="1" i="0">
                <a:solidFill>
                  <a:schemeClr val="bg1"/>
                </a:solidFill>
                <a:latin typeface="Montserrat" pitchFamily="2" charset="0"/>
              </a:defRPr>
            </a:lvl3pPr>
            <a:lvl4pPr algn="ctr">
              <a:defRPr sz="2000" b="1" i="0">
                <a:solidFill>
                  <a:schemeClr val="bg1"/>
                </a:solidFill>
                <a:latin typeface="Montserrat" pitchFamily="2" charset="0"/>
              </a:defRPr>
            </a:lvl4pPr>
            <a:lvl5pPr algn="ctr">
              <a:defRPr sz="2000" b="1" i="0">
                <a:solidFill>
                  <a:schemeClr val="bg1"/>
                </a:solidFill>
                <a:latin typeface="Montserrat" pitchFamily="2" charset="0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xmlns="" id="{5D587C08-A869-AA43-A94E-6109417251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12092" r="52286" b="12092"/>
          <a:stretch/>
        </p:blipFill>
        <p:spPr>
          <a:xfrm>
            <a:off x="-20217" y="0"/>
            <a:ext cx="4316017" cy="6858000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xmlns="" id="{8DE14EC4-FFDB-0D4C-9086-96DDB94C94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60124" y="219718"/>
            <a:ext cx="1512168" cy="629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93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>
            <a:extLst>
              <a:ext uri="{FF2B5EF4-FFF2-40B4-BE49-F238E27FC236}">
                <a16:creationId xmlns:a16="http://schemas.microsoft.com/office/drawing/2014/main" xmlns="" id="{C7D338BE-B242-5648-993E-C14D314F8DAA}"/>
              </a:ext>
            </a:extLst>
          </p:cNvPr>
          <p:cNvSpPr/>
          <p:nvPr userDrawn="1"/>
        </p:nvSpPr>
        <p:spPr>
          <a:xfrm>
            <a:off x="7176120" y="0"/>
            <a:ext cx="501588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hape 614">
            <a:extLst>
              <a:ext uri="{FF2B5EF4-FFF2-40B4-BE49-F238E27FC236}">
                <a16:creationId xmlns:a16="http://schemas.microsoft.com/office/drawing/2014/main" xmlns="" id="{4DEE3495-EA60-0D4A-99D3-C6045BB12EAA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5916706" y="894555"/>
            <a:ext cx="5437094" cy="506888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r>
              <a:rPr lang="pl-PL"/>
              <a:t>Kliknij ikonę, aby dodać obraz</a:t>
            </a:r>
            <a:endParaRPr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xmlns="" id="{F67B5280-794C-8245-A4BC-7690902E4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06874"/>
            <a:ext cx="4525072" cy="1325563"/>
          </a:xfrm>
        </p:spPr>
        <p:txBody>
          <a:bodyPr anchor="b">
            <a:normAutofit/>
          </a:bodyPr>
          <a:lstStyle>
            <a:lvl1pPr>
              <a:defRPr sz="4000" b="1" i="0">
                <a:latin typeface="Montserrat" pitchFamily="2" charset="0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xmlns="" id="{D67AB88D-6FAD-584F-9CB1-51D32AAD64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2667374"/>
            <a:ext cx="4525072" cy="329607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400"/>
            </a:lvl1pPr>
            <a:lvl2pPr>
              <a:lnSpc>
                <a:spcPct val="100000"/>
              </a:lnSpc>
              <a:defRPr sz="1400"/>
            </a:lvl2pPr>
            <a:lvl3pPr>
              <a:lnSpc>
                <a:spcPct val="100000"/>
              </a:lnSpc>
              <a:defRPr sz="1400"/>
            </a:lvl3pPr>
            <a:lvl4pPr>
              <a:lnSpc>
                <a:spcPct val="100000"/>
              </a:lnSpc>
              <a:defRPr sz="1400"/>
            </a:lvl4pPr>
            <a:lvl5pPr>
              <a:lnSpc>
                <a:spcPct val="100000"/>
              </a:lnSpc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xmlns="" id="{8DE14EC4-FFDB-0D4C-9086-96DDB94C942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60124" y="219718"/>
            <a:ext cx="1512168" cy="629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076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>
            <a:extLst>
              <a:ext uri="{FF2B5EF4-FFF2-40B4-BE49-F238E27FC236}">
                <a16:creationId xmlns:a16="http://schemas.microsoft.com/office/drawing/2014/main" xmlns="" id="{C7D338BE-B242-5648-993E-C14D314F8DAA}"/>
              </a:ext>
            </a:extLst>
          </p:cNvPr>
          <p:cNvSpPr/>
          <p:nvPr userDrawn="1"/>
        </p:nvSpPr>
        <p:spPr>
          <a:xfrm>
            <a:off x="0" y="0"/>
            <a:ext cx="5916706" cy="236103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hape 614">
            <a:extLst>
              <a:ext uri="{FF2B5EF4-FFF2-40B4-BE49-F238E27FC236}">
                <a16:creationId xmlns:a16="http://schemas.microsoft.com/office/drawing/2014/main" xmlns="" id="{4DEE3495-EA60-0D4A-99D3-C6045BB12EAA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490720" y="894519"/>
            <a:ext cx="4863080" cy="506888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r>
              <a:rPr lang="pl-PL"/>
              <a:t>Kliknij ikonę, aby dodać obraz</a:t>
            </a:r>
            <a:endParaRPr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xmlns="" id="{F67B5280-794C-8245-A4BC-7690902E4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4703"/>
            <a:ext cx="4525072" cy="1440161"/>
          </a:xfrm>
        </p:spPr>
        <p:txBody>
          <a:bodyPr anchor="b">
            <a:normAutofit/>
          </a:bodyPr>
          <a:lstStyle>
            <a:lvl1pPr>
              <a:defRPr sz="3200" b="1" i="0">
                <a:solidFill>
                  <a:schemeClr val="tx2"/>
                </a:solidFill>
                <a:latin typeface="Montserrat" pitchFamily="2" charset="0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xmlns="" id="{D67AB88D-6FAD-584F-9CB1-51D32AAD64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15480" y="2708920"/>
            <a:ext cx="4501226" cy="1080120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buFontTx/>
              <a:buNone/>
              <a:defRPr sz="1400"/>
            </a:lvl1pPr>
            <a:lvl2pPr algn="l">
              <a:buFontTx/>
              <a:buNone/>
              <a:defRPr sz="1600"/>
            </a:lvl2pPr>
            <a:lvl3pPr algn="l">
              <a:buFontTx/>
              <a:buNone/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8" name="Symbol zastępczy zawartości 3">
            <a:extLst>
              <a:ext uri="{FF2B5EF4-FFF2-40B4-BE49-F238E27FC236}">
                <a16:creationId xmlns:a16="http://schemas.microsoft.com/office/drawing/2014/main" xmlns="" id="{18CD086E-953B-ED41-930F-9D84B513D0E4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1415480" y="3934763"/>
            <a:ext cx="4501226" cy="1080120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buFontTx/>
              <a:buNone/>
              <a:defRPr sz="1400"/>
            </a:lvl1pPr>
            <a:lvl2pPr algn="l">
              <a:buFontTx/>
              <a:buNone/>
              <a:defRPr sz="1600"/>
            </a:lvl2pPr>
            <a:lvl3pPr algn="l">
              <a:buFontTx/>
              <a:buNone/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0" name="Symbol zastępczy zawartości 3">
            <a:extLst>
              <a:ext uri="{FF2B5EF4-FFF2-40B4-BE49-F238E27FC236}">
                <a16:creationId xmlns:a16="http://schemas.microsoft.com/office/drawing/2014/main" xmlns="" id="{9F342AD6-A557-FC42-B9F3-694E37032B2F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1415480" y="5157192"/>
            <a:ext cx="4501226" cy="1080120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buFontTx/>
              <a:buNone/>
              <a:defRPr sz="1400"/>
            </a:lvl1pPr>
            <a:lvl2pPr algn="l">
              <a:buFontTx/>
              <a:buNone/>
              <a:defRPr sz="1600"/>
            </a:lvl2pPr>
            <a:lvl3pPr algn="l">
              <a:buFontTx/>
              <a:buNone/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xmlns="" id="{D50E161E-5A44-0841-B7CF-F0FAEBBBDEA0}"/>
              </a:ext>
            </a:extLst>
          </p:cNvPr>
          <p:cNvSpPr/>
          <p:nvPr userDrawn="1"/>
        </p:nvSpPr>
        <p:spPr>
          <a:xfrm>
            <a:off x="1106868" y="2781789"/>
            <a:ext cx="159727" cy="1597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xmlns="" id="{C64A03E2-1D15-5248-B019-45F9B5F76814}"/>
              </a:ext>
            </a:extLst>
          </p:cNvPr>
          <p:cNvSpPr/>
          <p:nvPr userDrawn="1"/>
        </p:nvSpPr>
        <p:spPr>
          <a:xfrm>
            <a:off x="1106868" y="3997639"/>
            <a:ext cx="159727" cy="1597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7" name="Prostokąt 16">
            <a:extLst>
              <a:ext uri="{FF2B5EF4-FFF2-40B4-BE49-F238E27FC236}">
                <a16:creationId xmlns:a16="http://schemas.microsoft.com/office/drawing/2014/main" xmlns="" id="{A0698117-2F50-7749-A320-0EE60D171A85}"/>
              </a:ext>
            </a:extLst>
          </p:cNvPr>
          <p:cNvSpPr/>
          <p:nvPr userDrawn="1"/>
        </p:nvSpPr>
        <p:spPr>
          <a:xfrm>
            <a:off x="1106868" y="5213489"/>
            <a:ext cx="159727" cy="1597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14" name="Picture 2" descr="Z:\15_Identyfikacja wizualna\LOGOTYPY MRiT\MRiT LOGO POZIOM PL\MRiT LOGO POZIOM PL biale_tlo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0124" y="206042"/>
            <a:ext cx="1544526" cy="642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Obraz 17">
            <a:extLst>
              <a:ext uri="{FF2B5EF4-FFF2-40B4-BE49-F238E27FC236}">
                <a16:creationId xmlns:a16="http://schemas.microsoft.com/office/drawing/2014/main" xmlns="" id="{6A04AE33-6D3F-964A-B571-73A4185C3F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5910" t="14583" r="388" b="63452"/>
          <a:stretch/>
        </p:blipFill>
        <p:spPr>
          <a:xfrm flipV="1">
            <a:off x="6096000" y="4985336"/>
            <a:ext cx="5976664" cy="1872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7555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xmlns="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xmlns="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76813" y="1443106"/>
            <a:ext cx="9144000" cy="1518290"/>
          </a:xfrm>
        </p:spPr>
        <p:txBody>
          <a:bodyPr anchor="t">
            <a:normAutofit/>
          </a:bodyPr>
          <a:lstStyle>
            <a:lvl1pPr algn="l">
              <a:defRPr sz="4800" b="1" i="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r>
              <a:rPr lang="pl-PL" dirty="0"/>
              <a:t>Tytuł rozdziału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xmlns="" id="{CBC5E9B8-387F-004B-A215-B884A1CFD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12555" y="3137460"/>
            <a:ext cx="5359509" cy="1518290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xmlns="" id="{DD998021-8E4F-4E47-8509-511FE271EEFB}"/>
              </a:ext>
            </a:extLst>
          </p:cNvPr>
          <p:cNvGrpSpPr/>
          <p:nvPr userDrawn="1"/>
        </p:nvGrpSpPr>
        <p:grpSpPr>
          <a:xfrm>
            <a:off x="1312556" y="1541770"/>
            <a:ext cx="159727" cy="453961"/>
            <a:chOff x="1312556" y="2873265"/>
            <a:chExt cx="159727" cy="453961"/>
          </a:xfrm>
        </p:grpSpPr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xmlns="" id="{B7C2A1F2-43FC-0947-BC7A-10B59E9A29B7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12" name="Prostokąt 11">
              <a:extLst>
                <a:ext uri="{FF2B5EF4-FFF2-40B4-BE49-F238E27FC236}">
                  <a16:creationId xmlns:a16="http://schemas.microsoft.com/office/drawing/2014/main" xmlns="" id="{636BDFCF-5F03-4F48-9D1A-77844C110AE3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pic>
        <p:nvPicPr>
          <p:cNvPr id="11" name="Obraz 10">
            <a:extLst>
              <a:ext uri="{FF2B5EF4-FFF2-40B4-BE49-F238E27FC236}">
                <a16:creationId xmlns:a16="http://schemas.microsoft.com/office/drawing/2014/main" xmlns="" id="{4D1B8131-C7B3-1B4E-9CF5-D771263FD8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2850" r="3233"/>
          <a:stretch/>
        </p:blipFill>
        <p:spPr>
          <a:xfrm>
            <a:off x="0" y="4931521"/>
            <a:ext cx="12192000" cy="1962337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xmlns="" id="{8DE14EC4-FFDB-0D4C-9086-96DDB94C94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60124" y="219718"/>
            <a:ext cx="1512168" cy="629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543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rostokąt 15">
            <a:extLst>
              <a:ext uri="{FF2B5EF4-FFF2-40B4-BE49-F238E27FC236}">
                <a16:creationId xmlns:a16="http://schemas.microsoft.com/office/drawing/2014/main" xmlns="" id="{B5120416-34F0-6C46-82CD-41819DC03A1D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0EA078A7-4CD4-5B4F-B969-0CD79C19B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403822"/>
            <a:ext cx="4523484" cy="641791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xmlns="" id="{B561576D-3CDB-9A49-A8B2-9FF74194B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172564"/>
            <a:ext cx="4523484" cy="259717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400">
                <a:solidFill>
                  <a:schemeClr val="tx2"/>
                </a:solidFill>
              </a:defRPr>
            </a:lvl1pPr>
            <a:lvl2pPr>
              <a:lnSpc>
                <a:spcPct val="100000"/>
              </a:lnSpc>
              <a:defRPr sz="1400">
                <a:solidFill>
                  <a:schemeClr val="tx2"/>
                </a:solidFill>
              </a:defRPr>
            </a:lvl2pPr>
            <a:lvl3pPr>
              <a:lnSpc>
                <a:spcPct val="100000"/>
              </a:lnSpc>
              <a:defRPr sz="1400">
                <a:solidFill>
                  <a:schemeClr val="tx2"/>
                </a:solidFill>
              </a:defRPr>
            </a:lvl3pPr>
            <a:lvl4pPr>
              <a:lnSpc>
                <a:spcPct val="100000"/>
              </a:lnSpc>
              <a:defRPr sz="1400">
                <a:solidFill>
                  <a:schemeClr val="tx2"/>
                </a:solidFill>
              </a:defRPr>
            </a:lvl4pPr>
            <a:lvl5pPr>
              <a:lnSpc>
                <a:spcPct val="100000"/>
              </a:lnSpc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9" name="Tytuł 1">
            <a:extLst>
              <a:ext uri="{FF2B5EF4-FFF2-40B4-BE49-F238E27FC236}">
                <a16:creationId xmlns:a16="http://schemas.microsoft.com/office/drawing/2014/main" xmlns="" id="{34B82B4A-8BD9-6E4E-BFC2-CDDFFC912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4703"/>
            <a:ext cx="4525072" cy="1440161"/>
          </a:xfrm>
        </p:spPr>
        <p:txBody>
          <a:bodyPr anchor="b">
            <a:normAutofit/>
          </a:bodyPr>
          <a:lstStyle>
            <a:lvl1pPr>
              <a:defRPr sz="3200" b="1" i="0">
                <a:solidFill>
                  <a:schemeClr val="tx2"/>
                </a:solidFill>
                <a:latin typeface="Montserrat" pitchFamily="2" charset="0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20" name="Symbol zastępczy tekstu 2">
            <a:extLst>
              <a:ext uri="{FF2B5EF4-FFF2-40B4-BE49-F238E27FC236}">
                <a16:creationId xmlns:a16="http://schemas.microsoft.com/office/drawing/2014/main" xmlns="" id="{AACBE3AE-CF9E-884B-B7D5-CDCBC4983300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828728" y="2403822"/>
            <a:ext cx="4523484" cy="641791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1" name="Symbol zastępczy zawartości 3">
            <a:extLst>
              <a:ext uri="{FF2B5EF4-FFF2-40B4-BE49-F238E27FC236}">
                <a16:creationId xmlns:a16="http://schemas.microsoft.com/office/drawing/2014/main" xmlns="" id="{61CE2210-925C-CA4D-A63F-306FEA3022E6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6828728" y="3172564"/>
            <a:ext cx="4523484" cy="259717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400"/>
            </a:lvl1pPr>
            <a:lvl2pPr>
              <a:lnSpc>
                <a:spcPct val="100000"/>
              </a:lnSpc>
              <a:defRPr sz="1400"/>
            </a:lvl2pPr>
            <a:lvl3pPr>
              <a:lnSpc>
                <a:spcPct val="100000"/>
              </a:lnSpc>
              <a:defRPr sz="1400"/>
            </a:lvl3pPr>
            <a:lvl4pPr>
              <a:lnSpc>
                <a:spcPct val="100000"/>
              </a:lnSpc>
              <a:defRPr sz="1400"/>
            </a:lvl4pPr>
            <a:lvl5pPr>
              <a:lnSpc>
                <a:spcPct val="100000"/>
              </a:lnSpc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xmlns="" id="{C7364543-E167-494A-B97D-E49BB35E0F8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14001" r="36543" b="7109"/>
          <a:stretch/>
        </p:blipFill>
        <p:spPr>
          <a:xfrm>
            <a:off x="7840067" y="960120"/>
            <a:ext cx="4351933" cy="5410200"/>
          </a:xfrm>
          <a:prstGeom prst="rect">
            <a:avLst/>
          </a:prstGeom>
        </p:spPr>
      </p:pic>
      <p:pic>
        <p:nvPicPr>
          <p:cNvPr id="12" name="Picture 2" descr="Z:\15_Identyfikacja wizualna\LOGOTYPY MRiT\MRiT LOGO POZIOM PL\MRiT LOGO POZIOM PL biale_tlo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0124" y="206042"/>
            <a:ext cx="1544526" cy="642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20286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rostokąt 13">
            <a:extLst>
              <a:ext uri="{FF2B5EF4-FFF2-40B4-BE49-F238E27FC236}">
                <a16:creationId xmlns:a16="http://schemas.microsoft.com/office/drawing/2014/main" xmlns="" id="{083FBE69-F2B3-C742-A96A-2706C5FA795B}"/>
              </a:ext>
            </a:extLst>
          </p:cNvPr>
          <p:cNvSpPr/>
          <p:nvPr userDrawn="1"/>
        </p:nvSpPr>
        <p:spPr>
          <a:xfrm>
            <a:off x="0" y="-14306"/>
            <a:ext cx="12192000" cy="293296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Prostokąt 16">
            <a:extLst>
              <a:ext uri="{FF2B5EF4-FFF2-40B4-BE49-F238E27FC236}">
                <a16:creationId xmlns:a16="http://schemas.microsoft.com/office/drawing/2014/main" xmlns="" id="{2855A0C8-524F-A844-99FD-DE3B84A6AD74}"/>
              </a:ext>
            </a:extLst>
          </p:cNvPr>
          <p:cNvSpPr/>
          <p:nvPr userDrawn="1"/>
        </p:nvSpPr>
        <p:spPr>
          <a:xfrm>
            <a:off x="4377714" y="2119763"/>
            <a:ext cx="3426938" cy="34694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xmlns="" id="{C5E081DF-CFFA-5D47-A503-0C00807C0512}"/>
              </a:ext>
            </a:extLst>
          </p:cNvPr>
          <p:cNvSpPr/>
          <p:nvPr userDrawn="1"/>
        </p:nvSpPr>
        <p:spPr>
          <a:xfrm>
            <a:off x="8101217" y="2119763"/>
            <a:ext cx="3426938" cy="34694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xmlns="" id="{2AD3FDAA-ECE4-1541-A483-9798E35EF64F}"/>
              </a:ext>
            </a:extLst>
          </p:cNvPr>
          <p:cNvSpPr/>
          <p:nvPr userDrawn="1"/>
        </p:nvSpPr>
        <p:spPr>
          <a:xfrm>
            <a:off x="695400" y="2119763"/>
            <a:ext cx="3426938" cy="34694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xmlns="" id="{36D755EC-0B70-6C40-BDA8-ABC049943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77937"/>
            <a:ext cx="10515600" cy="823912"/>
          </a:xfrm>
        </p:spPr>
        <p:txBody>
          <a:bodyPr>
            <a:normAutofit/>
          </a:bodyPr>
          <a:lstStyle>
            <a:lvl1pPr>
              <a:defRPr sz="4000" b="1" i="0">
                <a:solidFill>
                  <a:schemeClr val="tx2"/>
                </a:solidFill>
                <a:latin typeface="Montserrat" pitchFamily="2" charset="0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0EA078A7-4CD4-5B4F-B969-0CD79C19B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276871"/>
            <a:ext cx="3109461" cy="641791"/>
          </a:xfrm>
        </p:spPr>
        <p:txBody>
          <a:bodyPr anchor="b">
            <a:noAutofit/>
          </a:bodyPr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xmlns="" id="{B561576D-3CDB-9A49-A8B2-9FF74194B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045613"/>
            <a:ext cx="3109461" cy="259717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/>
            </a:lvl1pPr>
            <a:lvl2pPr>
              <a:lnSpc>
                <a:spcPct val="100000"/>
              </a:lnSpc>
              <a:defRPr sz="1200"/>
            </a:lvl2pPr>
            <a:lvl3pPr>
              <a:lnSpc>
                <a:spcPct val="100000"/>
              </a:lnSpc>
              <a:defRPr sz="1200"/>
            </a:lvl3pPr>
            <a:lvl4pPr>
              <a:lnSpc>
                <a:spcPct val="100000"/>
              </a:lnSpc>
              <a:defRPr sz="1200"/>
            </a:lvl4pPr>
            <a:lvl5pPr>
              <a:lnSpc>
                <a:spcPct val="100000"/>
              </a:lnSpc>
              <a:defRPr sz="12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2">
            <a:extLst>
              <a:ext uri="{FF2B5EF4-FFF2-40B4-BE49-F238E27FC236}">
                <a16:creationId xmlns:a16="http://schemas.microsoft.com/office/drawing/2014/main" xmlns="" id="{6C1509CE-8B60-014D-A3B8-A7EFA6CC45BC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541269" y="2276871"/>
            <a:ext cx="3109461" cy="641791"/>
          </a:xfrm>
        </p:spPr>
        <p:txBody>
          <a:bodyPr anchor="b">
            <a:noAutofit/>
          </a:bodyPr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Symbol zastępczy zawartości 3">
            <a:extLst>
              <a:ext uri="{FF2B5EF4-FFF2-40B4-BE49-F238E27FC236}">
                <a16:creationId xmlns:a16="http://schemas.microsoft.com/office/drawing/2014/main" xmlns="" id="{4AF300F9-B386-9443-99FD-AEB3AFBA98B5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541269" y="3045613"/>
            <a:ext cx="3109461" cy="259717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/>
            </a:lvl1pPr>
            <a:lvl2pPr>
              <a:lnSpc>
                <a:spcPct val="100000"/>
              </a:lnSpc>
              <a:defRPr sz="1200"/>
            </a:lvl2pPr>
            <a:lvl3pPr>
              <a:lnSpc>
                <a:spcPct val="100000"/>
              </a:lnSpc>
              <a:defRPr sz="1200"/>
            </a:lvl3pPr>
            <a:lvl4pPr>
              <a:lnSpc>
                <a:spcPct val="100000"/>
              </a:lnSpc>
              <a:defRPr sz="1200"/>
            </a:lvl4pPr>
            <a:lvl5pPr>
              <a:lnSpc>
                <a:spcPct val="100000"/>
              </a:lnSpc>
              <a:defRPr sz="12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2" name="Symbol zastępczy tekstu 2">
            <a:extLst>
              <a:ext uri="{FF2B5EF4-FFF2-40B4-BE49-F238E27FC236}">
                <a16:creationId xmlns:a16="http://schemas.microsoft.com/office/drawing/2014/main" xmlns="" id="{E45E46C9-1F39-C749-8758-9EA47604ED34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8242751" y="2276871"/>
            <a:ext cx="3109461" cy="641791"/>
          </a:xfrm>
        </p:spPr>
        <p:txBody>
          <a:bodyPr anchor="b">
            <a:noAutofit/>
          </a:bodyPr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3" name="Symbol zastępczy zawartości 3">
            <a:extLst>
              <a:ext uri="{FF2B5EF4-FFF2-40B4-BE49-F238E27FC236}">
                <a16:creationId xmlns:a16="http://schemas.microsoft.com/office/drawing/2014/main" xmlns="" id="{C41CFFEF-486F-DB4B-BE61-6913D2DB46E4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8242751" y="3045613"/>
            <a:ext cx="3109461" cy="259717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/>
            </a:lvl1pPr>
            <a:lvl2pPr>
              <a:lnSpc>
                <a:spcPct val="100000"/>
              </a:lnSpc>
              <a:defRPr sz="1200"/>
            </a:lvl2pPr>
            <a:lvl3pPr>
              <a:lnSpc>
                <a:spcPct val="100000"/>
              </a:lnSpc>
              <a:defRPr sz="1200"/>
            </a:lvl3pPr>
            <a:lvl4pPr>
              <a:lnSpc>
                <a:spcPct val="100000"/>
              </a:lnSpc>
              <a:defRPr sz="1200"/>
            </a:lvl4pPr>
            <a:lvl5pPr>
              <a:lnSpc>
                <a:spcPct val="100000"/>
              </a:lnSpc>
              <a:defRPr sz="12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20" name="Obraz 19">
            <a:extLst>
              <a:ext uri="{FF2B5EF4-FFF2-40B4-BE49-F238E27FC236}">
                <a16:creationId xmlns:a16="http://schemas.microsoft.com/office/drawing/2014/main" xmlns="" id="{8DE14EC4-FFDB-0D4C-9086-96DDB94C942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60124" y="219718"/>
            <a:ext cx="1512168" cy="629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8665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rostokąt 15">
            <a:extLst>
              <a:ext uri="{FF2B5EF4-FFF2-40B4-BE49-F238E27FC236}">
                <a16:creationId xmlns:a16="http://schemas.microsoft.com/office/drawing/2014/main" xmlns="" id="{B5120416-34F0-6C46-82CD-41819DC03A1D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0EA078A7-4CD4-5B4F-B969-0CD79C19B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764703"/>
            <a:ext cx="4523484" cy="1440161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1800"/>
              </a:spcBef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0" name="Symbol zastępczy tekstu 2">
            <a:extLst>
              <a:ext uri="{FF2B5EF4-FFF2-40B4-BE49-F238E27FC236}">
                <a16:creationId xmlns:a16="http://schemas.microsoft.com/office/drawing/2014/main" xmlns="" id="{AACBE3AE-CF9E-884B-B7D5-CDCBC4983300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828728" y="764703"/>
            <a:ext cx="4523484" cy="1440161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1800"/>
              </a:spcBef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xmlns="" id="{B561576D-3CDB-9A49-A8B2-9FF74194B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492896"/>
            <a:ext cx="4523484" cy="3276844"/>
          </a:xfrm>
        </p:spPr>
        <p:txBody>
          <a:bodyPr>
            <a:noAutofit/>
          </a:bodyPr>
          <a:lstStyle>
            <a:lvl1pPr>
              <a:lnSpc>
                <a:spcPts val="1780"/>
              </a:lnSpc>
              <a:spcBef>
                <a:spcPts val="600"/>
              </a:spcBef>
              <a:defRPr sz="1400">
                <a:solidFill>
                  <a:schemeClr val="tx1"/>
                </a:solidFill>
              </a:defRPr>
            </a:lvl1pPr>
            <a:lvl2pPr>
              <a:lnSpc>
                <a:spcPts val="1780"/>
              </a:lnSpc>
              <a:spcBef>
                <a:spcPts val="600"/>
              </a:spcBef>
              <a:defRPr sz="1400">
                <a:solidFill>
                  <a:schemeClr val="tx1"/>
                </a:solidFill>
              </a:defRPr>
            </a:lvl2pPr>
            <a:lvl3pPr>
              <a:lnSpc>
                <a:spcPts val="1780"/>
              </a:lnSpc>
              <a:spcBef>
                <a:spcPts val="600"/>
              </a:spcBef>
              <a:defRPr sz="1400">
                <a:solidFill>
                  <a:schemeClr val="tx1"/>
                </a:solidFill>
              </a:defRPr>
            </a:lvl3pPr>
            <a:lvl4pPr>
              <a:lnSpc>
                <a:spcPts val="1780"/>
              </a:lnSpc>
              <a:spcBef>
                <a:spcPts val="600"/>
              </a:spcBef>
              <a:defRPr sz="1400">
                <a:solidFill>
                  <a:schemeClr val="tx1"/>
                </a:solidFill>
              </a:defRPr>
            </a:lvl4pPr>
            <a:lvl5pPr>
              <a:lnSpc>
                <a:spcPts val="1780"/>
              </a:lnSpc>
              <a:spcBef>
                <a:spcPts val="600"/>
              </a:spcBef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1" name="Symbol zastępczy zawartości 3">
            <a:extLst>
              <a:ext uri="{FF2B5EF4-FFF2-40B4-BE49-F238E27FC236}">
                <a16:creationId xmlns:a16="http://schemas.microsoft.com/office/drawing/2014/main" xmlns="" id="{61CE2210-925C-CA4D-A63F-306FEA3022E6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6828728" y="2492896"/>
            <a:ext cx="4523484" cy="3276844"/>
          </a:xfrm>
        </p:spPr>
        <p:txBody>
          <a:bodyPr>
            <a:noAutofit/>
          </a:bodyPr>
          <a:lstStyle>
            <a:lvl1pPr>
              <a:lnSpc>
                <a:spcPts val="1780"/>
              </a:lnSpc>
              <a:spcBef>
                <a:spcPts val="600"/>
              </a:spcBef>
              <a:defRPr sz="1400">
                <a:solidFill>
                  <a:schemeClr val="bg1"/>
                </a:solidFill>
              </a:defRPr>
            </a:lvl1pPr>
            <a:lvl2pPr>
              <a:lnSpc>
                <a:spcPts val="1780"/>
              </a:lnSpc>
              <a:spcBef>
                <a:spcPts val="600"/>
              </a:spcBef>
              <a:defRPr sz="1400">
                <a:solidFill>
                  <a:schemeClr val="bg1"/>
                </a:solidFill>
              </a:defRPr>
            </a:lvl2pPr>
            <a:lvl3pPr>
              <a:lnSpc>
                <a:spcPts val="1780"/>
              </a:lnSpc>
              <a:spcBef>
                <a:spcPts val="600"/>
              </a:spcBef>
              <a:defRPr sz="1400">
                <a:solidFill>
                  <a:schemeClr val="bg1"/>
                </a:solidFill>
              </a:defRPr>
            </a:lvl3pPr>
            <a:lvl4pPr>
              <a:lnSpc>
                <a:spcPts val="1780"/>
              </a:lnSpc>
              <a:spcBef>
                <a:spcPts val="600"/>
              </a:spcBef>
              <a:defRPr sz="1400">
                <a:solidFill>
                  <a:schemeClr val="bg1"/>
                </a:solidFill>
              </a:defRPr>
            </a:lvl4pPr>
            <a:lvl5pPr>
              <a:lnSpc>
                <a:spcPts val="1780"/>
              </a:lnSpc>
              <a:spcBef>
                <a:spcPts val="600"/>
              </a:spcBef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xmlns="" id="{A93CA616-8403-0247-B9D0-04921B5285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3525" t="4905" r="15531"/>
          <a:stretch/>
        </p:blipFill>
        <p:spPr>
          <a:xfrm>
            <a:off x="-24680" y="5604767"/>
            <a:ext cx="12216680" cy="1418207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xmlns="" id="{8DE14EC4-FFDB-0D4C-9086-96DDB94C94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60124" y="219718"/>
            <a:ext cx="1512168" cy="629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9886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>
            <a:extLst>
              <a:ext uri="{FF2B5EF4-FFF2-40B4-BE49-F238E27FC236}">
                <a16:creationId xmlns:a16="http://schemas.microsoft.com/office/drawing/2014/main" xmlns="" id="{C01DDC0D-BC7A-4D40-9C31-1FF91DEF6E18}"/>
              </a:ext>
            </a:extLst>
          </p:cNvPr>
          <p:cNvSpPr/>
          <p:nvPr userDrawn="1"/>
        </p:nvSpPr>
        <p:spPr>
          <a:xfrm>
            <a:off x="0" y="0"/>
            <a:ext cx="12192000" cy="305065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xmlns="" id="{05522DDD-DFEF-6746-BDA0-AAD2E66760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36712"/>
            <a:ext cx="4961797" cy="1656185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5CB1C7C8-A1C9-2D4C-A3E1-4F103A4856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3563937"/>
            <a:ext cx="4961798" cy="224132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6" name="Shape 614">
            <a:extLst>
              <a:ext uri="{FF2B5EF4-FFF2-40B4-BE49-F238E27FC236}">
                <a16:creationId xmlns:a16="http://schemas.microsoft.com/office/drawing/2014/main" xmlns="" id="{FF14EB92-1F38-A64F-8FA2-B8116D822EAB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638196" y="894555"/>
            <a:ext cx="4715603" cy="506888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r>
              <a:rPr lang="pl-PL"/>
              <a:t>Kliknij ikonę, aby dodać obraz</a:t>
            </a:r>
            <a:endParaRPr dirty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xmlns="" id="{8DE14EC4-FFDB-0D4C-9086-96DDB94C942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60124" y="219718"/>
            <a:ext cx="1512168" cy="629089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xmlns="" id="{6A04AE33-6D3F-964A-B571-73A4185C3F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5910" t="14583" r="388" b="63452"/>
          <a:stretch/>
        </p:blipFill>
        <p:spPr>
          <a:xfrm flipV="1">
            <a:off x="6096000" y="4985336"/>
            <a:ext cx="5976664" cy="1872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8587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>
            <a:extLst>
              <a:ext uri="{FF2B5EF4-FFF2-40B4-BE49-F238E27FC236}">
                <a16:creationId xmlns:a16="http://schemas.microsoft.com/office/drawing/2014/main" xmlns="" id="{C7D338BE-B242-5648-993E-C14D314F8DAA}"/>
              </a:ext>
            </a:extLst>
          </p:cNvPr>
          <p:cNvSpPr/>
          <p:nvPr userDrawn="1"/>
        </p:nvSpPr>
        <p:spPr>
          <a:xfrm>
            <a:off x="9840416" y="0"/>
            <a:ext cx="235158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xmlns="" id="{F67B5280-794C-8245-A4BC-7690902E4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06874"/>
            <a:ext cx="8354144" cy="1325563"/>
          </a:xfrm>
        </p:spPr>
        <p:txBody>
          <a:bodyPr anchor="b">
            <a:normAutofit/>
          </a:bodyPr>
          <a:lstStyle>
            <a:lvl1pPr>
              <a:defRPr sz="4000" b="1" i="0">
                <a:latin typeface="Montserrat" pitchFamily="2" charset="0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xmlns="" id="{D67AB88D-6FAD-584F-9CB1-51D32AAD64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2667374"/>
            <a:ext cx="8354144" cy="329607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600"/>
            </a:lvl1pPr>
            <a:lvl2pPr>
              <a:lnSpc>
                <a:spcPct val="100000"/>
              </a:lnSpc>
              <a:defRPr sz="1600"/>
            </a:lvl2pPr>
            <a:lvl3pPr>
              <a:lnSpc>
                <a:spcPct val="100000"/>
              </a:lnSpc>
              <a:defRPr sz="1600"/>
            </a:lvl3pPr>
            <a:lvl4pPr>
              <a:lnSpc>
                <a:spcPct val="100000"/>
              </a:lnSpc>
              <a:defRPr sz="1600"/>
            </a:lvl4pPr>
            <a:lvl5pPr>
              <a:lnSpc>
                <a:spcPct val="100000"/>
              </a:lnSpc>
              <a:defRPr sz="16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xmlns="" id="{8DE14EC4-FFDB-0D4C-9086-96DDB94C942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60124" y="219718"/>
            <a:ext cx="1512168" cy="629089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xmlns="" id="{AE0A2F5E-126A-0C4B-80CB-1A43826952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54807" t="13601" r="10903" b="7066"/>
          <a:stretch/>
        </p:blipFill>
        <p:spPr>
          <a:xfrm>
            <a:off x="9840416" y="960120"/>
            <a:ext cx="2351584" cy="5440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755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rostokąt 15">
            <a:extLst>
              <a:ext uri="{FF2B5EF4-FFF2-40B4-BE49-F238E27FC236}">
                <a16:creationId xmlns:a16="http://schemas.microsoft.com/office/drawing/2014/main" xmlns="" id="{B5120416-34F0-6C46-82CD-41819DC03A1D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23" name="Obraz 22">
            <a:extLst>
              <a:ext uri="{FF2B5EF4-FFF2-40B4-BE49-F238E27FC236}">
                <a16:creationId xmlns:a16="http://schemas.microsoft.com/office/drawing/2014/main" xmlns="" id="{5BD6D243-C00D-9748-B0D9-76408DAC11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5679" t="30992" r="7119" b="44740"/>
          <a:stretch/>
        </p:blipFill>
        <p:spPr>
          <a:xfrm>
            <a:off x="4964435" y="-171399"/>
            <a:ext cx="4562149" cy="1935486"/>
          </a:xfrm>
          <a:prstGeom prst="rect">
            <a:avLst/>
          </a:prstGeom>
        </p:spPr>
      </p:pic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0EA078A7-4CD4-5B4F-B969-0CD79C19B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403822"/>
            <a:ext cx="4523484" cy="641791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xmlns="" id="{B561576D-3CDB-9A49-A8B2-9FF74194B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172564"/>
            <a:ext cx="4523484" cy="259717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400"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defRPr sz="1400">
                <a:solidFill>
                  <a:schemeClr val="bg1"/>
                </a:solidFill>
              </a:defRPr>
            </a:lvl2pPr>
            <a:lvl3pPr>
              <a:lnSpc>
                <a:spcPct val="100000"/>
              </a:lnSpc>
              <a:defRPr sz="1400">
                <a:solidFill>
                  <a:schemeClr val="bg1"/>
                </a:solidFill>
              </a:defRPr>
            </a:lvl3pPr>
            <a:lvl4pPr>
              <a:lnSpc>
                <a:spcPct val="100000"/>
              </a:lnSpc>
              <a:defRPr sz="1400">
                <a:solidFill>
                  <a:schemeClr val="bg1"/>
                </a:solidFill>
              </a:defRPr>
            </a:lvl4pPr>
            <a:lvl5pPr>
              <a:lnSpc>
                <a:spcPct val="100000"/>
              </a:lnSpc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9" name="Tytuł 1">
            <a:extLst>
              <a:ext uri="{FF2B5EF4-FFF2-40B4-BE49-F238E27FC236}">
                <a16:creationId xmlns:a16="http://schemas.microsoft.com/office/drawing/2014/main" xmlns="" id="{34B82B4A-8BD9-6E4E-BFC2-CDDFFC912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4703"/>
            <a:ext cx="4525072" cy="1440161"/>
          </a:xfrm>
        </p:spPr>
        <p:txBody>
          <a:bodyPr anchor="b">
            <a:normAutofit/>
          </a:bodyPr>
          <a:lstStyle>
            <a:lvl1pPr>
              <a:defRPr sz="3200" b="1" i="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20" name="Symbol zastępczy tekstu 2">
            <a:extLst>
              <a:ext uri="{FF2B5EF4-FFF2-40B4-BE49-F238E27FC236}">
                <a16:creationId xmlns:a16="http://schemas.microsoft.com/office/drawing/2014/main" xmlns="" id="{AACBE3AE-CF9E-884B-B7D5-CDCBC4983300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828728" y="2403822"/>
            <a:ext cx="4523484" cy="641791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1" name="Symbol zastępczy zawartości 3">
            <a:extLst>
              <a:ext uri="{FF2B5EF4-FFF2-40B4-BE49-F238E27FC236}">
                <a16:creationId xmlns:a16="http://schemas.microsoft.com/office/drawing/2014/main" xmlns="" id="{61CE2210-925C-CA4D-A63F-306FEA3022E6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6828728" y="3172564"/>
            <a:ext cx="4523484" cy="259717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400"/>
            </a:lvl1pPr>
            <a:lvl2pPr>
              <a:lnSpc>
                <a:spcPct val="100000"/>
              </a:lnSpc>
              <a:defRPr sz="1400"/>
            </a:lvl2pPr>
            <a:lvl3pPr>
              <a:lnSpc>
                <a:spcPct val="100000"/>
              </a:lnSpc>
              <a:defRPr sz="1400"/>
            </a:lvl3pPr>
            <a:lvl4pPr>
              <a:lnSpc>
                <a:spcPct val="100000"/>
              </a:lnSpc>
              <a:defRPr sz="1400"/>
            </a:lvl4pPr>
            <a:lvl5pPr>
              <a:lnSpc>
                <a:spcPct val="100000"/>
              </a:lnSpc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12" name="Picture 2" descr="Z:\15_Identyfikacja wizualna\LOGOTYPY MRiT\MRiT LOGO POZIOM PL\MRiT LOGO POZIOM PL biale_tlo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0124" y="206042"/>
            <a:ext cx="1544526" cy="642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04316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>
            <a:extLst>
              <a:ext uri="{FF2B5EF4-FFF2-40B4-BE49-F238E27FC236}">
                <a16:creationId xmlns:a16="http://schemas.microsoft.com/office/drawing/2014/main" xmlns="" id="{C01DDC0D-BC7A-4D40-9C31-1FF91DEF6E18}"/>
              </a:ext>
            </a:extLst>
          </p:cNvPr>
          <p:cNvSpPr/>
          <p:nvPr userDrawn="1"/>
        </p:nvSpPr>
        <p:spPr>
          <a:xfrm>
            <a:off x="0" y="0"/>
            <a:ext cx="12192000" cy="30506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xmlns="" id="{05522DDD-DFEF-6746-BDA0-AAD2E66760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36712"/>
            <a:ext cx="10515600" cy="1656185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5CB1C7C8-A1C9-2D4C-A3E1-4F103A4856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3563937"/>
            <a:ext cx="4961798" cy="224132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xmlns="" id="{7A756E2C-3BC7-C94C-94E0-0CE54EF108C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392002" y="3563937"/>
            <a:ext cx="4961798" cy="224132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xmlns="" id="{8DE14EC4-FFDB-0D4C-9086-96DDB94C942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60124" y="219718"/>
            <a:ext cx="1512168" cy="629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2676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rostokąt 15">
            <a:extLst>
              <a:ext uri="{FF2B5EF4-FFF2-40B4-BE49-F238E27FC236}">
                <a16:creationId xmlns:a16="http://schemas.microsoft.com/office/drawing/2014/main" xmlns="" id="{B5120416-34F0-6C46-82CD-41819DC03A1D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23" name="Obraz 22">
            <a:extLst>
              <a:ext uri="{FF2B5EF4-FFF2-40B4-BE49-F238E27FC236}">
                <a16:creationId xmlns:a16="http://schemas.microsoft.com/office/drawing/2014/main" xmlns="" id="{5BD6D243-C00D-9748-B0D9-76408DAC11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5680" t="30992" r="6956" b="44740"/>
          <a:stretch/>
        </p:blipFill>
        <p:spPr>
          <a:xfrm>
            <a:off x="4752528" y="-1"/>
            <a:ext cx="5382072" cy="2276871"/>
          </a:xfrm>
          <a:prstGeom prst="rect">
            <a:avLst/>
          </a:prstGeom>
        </p:spPr>
      </p:pic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0EA078A7-4CD4-5B4F-B969-0CD79C19B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403822"/>
            <a:ext cx="4523484" cy="641791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xmlns="" id="{B561576D-3CDB-9A49-A8B2-9FF74194B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172564"/>
            <a:ext cx="4523484" cy="259717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400">
                <a:solidFill>
                  <a:schemeClr val="tx2"/>
                </a:solidFill>
              </a:defRPr>
            </a:lvl1pPr>
            <a:lvl2pPr>
              <a:lnSpc>
                <a:spcPct val="100000"/>
              </a:lnSpc>
              <a:defRPr sz="1400">
                <a:solidFill>
                  <a:schemeClr val="tx2"/>
                </a:solidFill>
              </a:defRPr>
            </a:lvl2pPr>
            <a:lvl3pPr>
              <a:lnSpc>
                <a:spcPct val="100000"/>
              </a:lnSpc>
              <a:defRPr sz="1400">
                <a:solidFill>
                  <a:schemeClr val="tx2"/>
                </a:solidFill>
              </a:defRPr>
            </a:lvl3pPr>
            <a:lvl4pPr>
              <a:lnSpc>
                <a:spcPct val="100000"/>
              </a:lnSpc>
              <a:defRPr sz="1400">
                <a:solidFill>
                  <a:schemeClr val="tx2"/>
                </a:solidFill>
              </a:defRPr>
            </a:lvl4pPr>
            <a:lvl5pPr>
              <a:lnSpc>
                <a:spcPct val="100000"/>
              </a:lnSpc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9" name="Tytuł 1">
            <a:extLst>
              <a:ext uri="{FF2B5EF4-FFF2-40B4-BE49-F238E27FC236}">
                <a16:creationId xmlns:a16="http://schemas.microsoft.com/office/drawing/2014/main" xmlns="" id="{34B82B4A-8BD9-6E4E-BFC2-CDDFFC912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4703"/>
            <a:ext cx="4525072" cy="1440161"/>
          </a:xfrm>
        </p:spPr>
        <p:txBody>
          <a:bodyPr anchor="b">
            <a:normAutofit/>
          </a:bodyPr>
          <a:lstStyle>
            <a:lvl1pPr>
              <a:defRPr sz="3200" b="1" i="0">
                <a:solidFill>
                  <a:schemeClr val="tx2"/>
                </a:solidFill>
                <a:latin typeface="Montserrat" pitchFamily="2" charset="0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20" name="Symbol zastępczy tekstu 2">
            <a:extLst>
              <a:ext uri="{FF2B5EF4-FFF2-40B4-BE49-F238E27FC236}">
                <a16:creationId xmlns:a16="http://schemas.microsoft.com/office/drawing/2014/main" xmlns="" id="{AACBE3AE-CF9E-884B-B7D5-CDCBC4983300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828728" y="2403822"/>
            <a:ext cx="4523484" cy="641791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1" name="Symbol zastępczy zawartości 3">
            <a:extLst>
              <a:ext uri="{FF2B5EF4-FFF2-40B4-BE49-F238E27FC236}">
                <a16:creationId xmlns:a16="http://schemas.microsoft.com/office/drawing/2014/main" xmlns="" id="{61CE2210-925C-CA4D-A63F-306FEA3022E6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6828728" y="3172564"/>
            <a:ext cx="4523484" cy="259717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400"/>
            </a:lvl1pPr>
            <a:lvl2pPr>
              <a:lnSpc>
                <a:spcPct val="100000"/>
              </a:lnSpc>
              <a:defRPr sz="1400"/>
            </a:lvl2pPr>
            <a:lvl3pPr>
              <a:lnSpc>
                <a:spcPct val="100000"/>
              </a:lnSpc>
              <a:defRPr sz="1400"/>
            </a:lvl3pPr>
            <a:lvl4pPr>
              <a:lnSpc>
                <a:spcPct val="100000"/>
              </a:lnSpc>
              <a:defRPr sz="1400"/>
            </a:lvl4pPr>
            <a:lvl5pPr>
              <a:lnSpc>
                <a:spcPct val="100000"/>
              </a:lnSpc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12" name="Picture 2" descr="Z:\15_Identyfikacja wizualna\LOGOTYPY MRiT\MRiT LOGO POZIOM PL\MRiT LOGO POZIOM PL biale_tlo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0124" y="206042"/>
            <a:ext cx="1544526" cy="642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500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>
            <a:extLst>
              <a:ext uri="{FF2B5EF4-FFF2-40B4-BE49-F238E27FC236}">
                <a16:creationId xmlns:a16="http://schemas.microsoft.com/office/drawing/2014/main" xmlns="" id="{C7D338BE-B242-5648-993E-C14D314F8DAA}"/>
              </a:ext>
            </a:extLst>
          </p:cNvPr>
          <p:cNvSpPr/>
          <p:nvPr userDrawn="1"/>
        </p:nvSpPr>
        <p:spPr>
          <a:xfrm>
            <a:off x="9840416" y="0"/>
            <a:ext cx="2351584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xmlns="" id="{F67B5280-794C-8245-A4BC-7690902E4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06874"/>
            <a:ext cx="8354144" cy="1325563"/>
          </a:xfrm>
        </p:spPr>
        <p:txBody>
          <a:bodyPr anchor="b">
            <a:normAutofit/>
          </a:bodyPr>
          <a:lstStyle>
            <a:lvl1pPr>
              <a:defRPr sz="4000" b="1" i="0">
                <a:latin typeface="Montserrat" pitchFamily="2" charset="0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xmlns="" id="{D67AB88D-6FAD-584F-9CB1-51D32AAD64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2667374"/>
            <a:ext cx="8354144" cy="329607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600"/>
            </a:lvl1pPr>
            <a:lvl2pPr>
              <a:lnSpc>
                <a:spcPct val="100000"/>
              </a:lnSpc>
              <a:defRPr sz="1600"/>
            </a:lvl2pPr>
            <a:lvl3pPr>
              <a:lnSpc>
                <a:spcPct val="100000"/>
              </a:lnSpc>
              <a:defRPr sz="1600"/>
            </a:lvl3pPr>
            <a:lvl4pPr>
              <a:lnSpc>
                <a:spcPct val="100000"/>
              </a:lnSpc>
              <a:defRPr sz="1600"/>
            </a:lvl4pPr>
            <a:lvl5pPr>
              <a:lnSpc>
                <a:spcPct val="100000"/>
              </a:lnSpc>
              <a:defRPr sz="16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8DE14EC4-FFDB-0D4C-9086-96DDB94C942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60124" y="219718"/>
            <a:ext cx="1512168" cy="629089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xmlns="" id="{AE0A2F5E-126A-0C4B-80CB-1A43826952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54723" t="13601" r="10987" b="7066"/>
          <a:stretch/>
        </p:blipFill>
        <p:spPr>
          <a:xfrm>
            <a:off x="9840416" y="960120"/>
            <a:ext cx="2351584" cy="5440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4227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F67B5280-794C-8245-A4BC-7690902E4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06874"/>
            <a:ext cx="10370368" cy="1325563"/>
          </a:xfrm>
        </p:spPr>
        <p:txBody>
          <a:bodyPr anchor="b">
            <a:normAutofit/>
          </a:bodyPr>
          <a:lstStyle>
            <a:lvl1pPr>
              <a:defRPr sz="4000" b="1" i="0">
                <a:latin typeface="Montserrat" pitchFamily="2" charset="0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xmlns="" id="{D67AB88D-6FAD-584F-9CB1-51D32AAD64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2667374"/>
            <a:ext cx="10370368" cy="329607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600"/>
            </a:lvl1pPr>
            <a:lvl2pPr>
              <a:lnSpc>
                <a:spcPct val="100000"/>
              </a:lnSpc>
              <a:defRPr sz="1600"/>
            </a:lvl2pPr>
            <a:lvl3pPr>
              <a:lnSpc>
                <a:spcPct val="100000"/>
              </a:lnSpc>
              <a:defRPr sz="1600"/>
            </a:lvl3pPr>
            <a:lvl4pPr>
              <a:lnSpc>
                <a:spcPct val="100000"/>
              </a:lnSpc>
              <a:defRPr sz="1600"/>
            </a:lvl4pPr>
            <a:lvl5pPr>
              <a:lnSpc>
                <a:spcPct val="100000"/>
              </a:lnSpc>
              <a:defRPr sz="16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xmlns="" id="{970D159B-65E9-5F41-89D3-96DA61CB1D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1767" t="21233" r="412" b="46828"/>
          <a:stretch/>
        </p:blipFill>
        <p:spPr>
          <a:xfrm>
            <a:off x="8432968" y="1196752"/>
            <a:ext cx="3791744" cy="2532437"/>
          </a:xfrm>
          <a:prstGeom prst="rect">
            <a:avLst/>
          </a:prstGeom>
        </p:spPr>
      </p:pic>
      <p:pic>
        <p:nvPicPr>
          <p:cNvPr id="9" name="Picture 2" descr="Z:\15_Identyfikacja wizualna\LOGOTYPY MRiT\MRiT LOGO POZIOM PL\MRiT LOGO POZIOM PL biale_tlo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0124" y="206042"/>
            <a:ext cx="1544526" cy="642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7892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xmlns="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xmlns="" id="{DD998021-8E4F-4E47-8509-511FE271EEFB}"/>
              </a:ext>
            </a:extLst>
          </p:cNvPr>
          <p:cNvGrpSpPr/>
          <p:nvPr userDrawn="1"/>
        </p:nvGrpSpPr>
        <p:grpSpPr>
          <a:xfrm>
            <a:off x="1312556" y="2576164"/>
            <a:ext cx="159727" cy="453961"/>
            <a:chOff x="1312556" y="2873265"/>
            <a:chExt cx="159727" cy="453961"/>
          </a:xfrm>
        </p:grpSpPr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xmlns="" id="{B7C2A1F2-43FC-0947-BC7A-10B59E9A29B7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12" name="Prostokąt 11">
              <a:extLst>
                <a:ext uri="{FF2B5EF4-FFF2-40B4-BE49-F238E27FC236}">
                  <a16:creationId xmlns:a16="http://schemas.microsoft.com/office/drawing/2014/main" xmlns="" id="{636BDFCF-5F03-4F48-9D1A-77844C110AE3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pic>
        <p:nvPicPr>
          <p:cNvPr id="11" name="Obraz 10">
            <a:extLst>
              <a:ext uri="{FF2B5EF4-FFF2-40B4-BE49-F238E27FC236}">
                <a16:creationId xmlns:a16="http://schemas.microsoft.com/office/drawing/2014/main" xmlns="" id="{4D1B8131-C7B3-1B4E-9CF5-D771263FD8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2850" r="3233"/>
          <a:stretch/>
        </p:blipFill>
        <p:spPr>
          <a:xfrm>
            <a:off x="0" y="4931521"/>
            <a:ext cx="12192000" cy="1962337"/>
          </a:xfrm>
          <a:prstGeom prst="rect">
            <a:avLst/>
          </a:prstGeom>
        </p:spPr>
      </p:pic>
      <p:sp>
        <p:nvSpPr>
          <p:cNvPr id="13" name="Tytuł 1">
            <a:extLst>
              <a:ext uri="{FF2B5EF4-FFF2-40B4-BE49-F238E27FC236}">
                <a16:creationId xmlns:a16="http://schemas.microsoft.com/office/drawing/2014/main" xmlns="" id="{F3791520-1557-E443-9BBA-161C2D29655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5324" y="2576164"/>
            <a:ext cx="9508257" cy="1419626"/>
          </a:xfrm>
        </p:spPr>
        <p:txBody>
          <a:bodyPr anchor="t">
            <a:normAutofit/>
          </a:bodyPr>
          <a:lstStyle>
            <a:lvl1pPr algn="l">
              <a:defRPr sz="3600" b="1" i="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r>
              <a:rPr lang="pl-PL" dirty="0"/>
              <a:t>Tytuł podrozdziału</a:t>
            </a:r>
          </a:p>
        </p:txBody>
      </p:sp>
      <p:sp>
        <p:nvSpPr>
          <p:cNvPr id="18" name="Podtytuł 2">
            <a:extLst>
              <a:ext uri="{FF2B5EF4-FFF2-40B4-BE49-F238E27FC236}">
                <a16:creationId xmlns:a16="http://schemas.microsoft.com/office/drawing/2014/main" xmlns="" id="{59D766FC-0B20-6343-9DA4-6B33AE816E3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00795" y="969002"/>
            <a:ext cx="9972786" cy="853614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i="0">
                <a:solidFill>
                  <a:schemeClr val="bg1"/>
                </a:solidFill>
                <a:latin typeface="Montserra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Rozdział</a:t>
            </a:r>
          </a:p>
        </p:txBody>
      </p:sp>
      <p:pic>
        <p:nvPicPr>
          <p:cNvPr id="16" name="Obraz 15">
            <a:extLst>
              <a:ext uri="{FF2B5EF4-FFF2-40B4-BE49-F238E27FC236}">
                <a16:creationId xmlns:a16="http://schemas.microsoft.com/office/drawing/2014/main" xmlns="" id="{8DE14EC4-FFDB-0D4C-9086-96DDB94C94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60124" y="219718"/>
            <a:ext cx="1512168" cy="629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05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F67B5280-794C-8245-A4BC-7690902E4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06874"/>
            <a:ext cx="10370368" cy="1325563"/>
          </a:xfrm>
        </p:spPr>
        <p:txBody>
          <a:bodyPr anchor="b">
            <a:normAutofit/>
          </a:bodyPr>
          <a:lstStyle>
            <a:lvl1pPr>
              <a:defRPr sz="4000" b="1" i="0">
                <a:latin typeface="Montserrat" pitchFamily="2" charset="0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xmlns="" id="{D67AB88D-6FAD-584F-9CB1-51D32AAD64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2667374"/>
            <a:ext cx="10370368" cy="329607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600"/>
            </a:lvl1pPr>
            <a:lvl2pPr>
              <a:lnSpc>
                <a:spcPct val="100000"/>
              </a:lnSpc>
              <a:defRPr sz="1600"/>
            </a:lvl2pPr>
            <a:lvl3pPr>
              <a:lnSpc>
                <a:spcPct val="100000"/>
              </a:lnSpc>
              <a:defRPr sz="1600"/>
            </a:lvl3pPr>
            <a:lvl4pPr>
              <a:lnSpc>
                <a:spcPct val="100000"/>
              </a:lnSpc>
              <a:defRPr sz="1600"/>
            </a:lvl4pPr>
            <a:lvl5pPr>
              <a:lnSpc>
                <a:spcPct val="100000"/>
              </a:lnSpc>
              <a:defRPr sz="16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8" name="Picture 2" descr="Z:\15_Identyfikacja wizualna\LOGOTYPY MRiT\MRiT LOGO POZIOM PL\MRiT LOGO POZIOM PL biale_tlo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0124" y="206042"/>
            <a:ext cx="1544526" cy="642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28798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F67B5280-794C-8245-A4BC-7690902E4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06874"/>
            <a:ext cx="7202016" cy="1325563"/>
          </a:xfrm>
        </p:spPr>
        <p:txBody>
          <a:bodyPr anchor="b">
            <a:normAutofit/>
          </a:bodyPr>
          <a:lstStyle>
            <a:lvl1pPr>
              <a:defRPr sz="4000" b="1" i="0">
                <a:latin typeface="Montserrat" pitchFamily="2" charset="0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xmlns="" id="{D67AB88D-6FAD-584F-9CB1-51D32AAD64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2667374"/>
            <a:ext cx="7202016" cy="329607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600"/>
            </a:lvl1pPr>
            <a:lvl2pPr>
              <a:lnSpc>
                <a:spcPct val="100000"/>
              </a:lnSpc>
              <a:defRPr sz="1600"/>
            </a:lvl2pPr>
            <a:lvl3pPr>
              <a:lnSpc>
                <a:spcPct val="100000"/>
              </a:lnSpc>
              <a:defRPr sz="1600"/>
            </a:lvl3pPr>
            <a:lvl4pPr>
              <a:lnSpc>
                <a:spcPct val="100000"/>
              </a:lnSpc>
              <a:defRPr sz="1600"/>
            </a:lvl4pPr>
            <a:lvl5pPr>
              <a:lnSpc>
                <a:spcPct val="100000"/>
              </a:lnSpc>
              <a:defRPr sz="16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xmlns="" id="{7ED44634-0678-6C45-8526-3DA8F49033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0823" t="20512" r="245" b="13070"/>
          <a:stretch/>
        </p:blipFill>
        <p:spPr>
          <a:xfrm>
            <a:off x="8328248" y="1052736"/>
            <a:ext cx="3863752" cy="5244489"/>
          </a:xfrm>
          <a:prstGeom prst="rect">
            <a:avLst/>
          </a:prstGeom>
        </p:spPr>
      </p:pic>
      <p:pic>
        <p:nvPicPr>
          <p:cNvPr id="6" name="Picture 2" descr="Z:\15_Identyfikacja wizualna\LOGOTYPY MRiT\MRiT LOGO POZIOM PL\MRiT LOGO POZIOM PL biale_tlo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0124" y="206042"/>
            <a:ext cx="1544526" cy="642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17632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614">
            <a:extLst>
              <a:ext uri="{FF2B5EF4-FFF2-40B4-BE49-F238E27FC236}">
                <a16:creationId xmlns:a16="http://schemas.microsoft.com/office/drawing/2014/main" xmlns="" id="{4DEE3495-EA60-0D4A-99D3-C6045BB12EAA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3447"/>
            <a:ext cx="5154706" cy="684455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r>
              <a:rPr lang="pl-PL"/>
              <a:t>Kliknij ikonę, aby dodać obraz</a:t>
            </a:r>
            <a:endParaRPr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xmlns="" id="{F67B5280-794C-8245-A4BC-7690902E4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16706" y="1206874"/>
            <a:ext cx="5437094" cy="1325563"/>
          </a:xfrm>
        </p:spPr>
        <p:txBody>
          <a:bodyPr anchor="b">
            <a:normAutofit/>
          </a:bodyPr>
          <a:lstStyle>
            <a:lvl1pPr>
              <a:defRPr sz="4000" b="1" i="0">
                <a:latin typeface="Montserrat" pitchFamily="2" charset="0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xmlns="" id="{D67AB88D-6FAD-584F-9CB1-51D32AAD64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16706" y="2667374"/>
            <a:ext cx="5437094" cy="3114209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400"/>
            </a:lvl1pPr>
            <a:lvl2pPr>
              <a:lnSpc>
                <a:spcPct val="100000"/>
              </a:lnSpc>
              <a:defRPr sz="1400"/>
            </a:lvl2pPr>
            <a:lvl3pPr>
              <a:lnSpc>
                <a:spcPct val="100000"/>
              </a:lnSpc>
              <a:defRPr sz="1400"/>
            </a:lvl3pPr>
            <a:lvl4pPr>
              <a:lnSpc>
                <a:spcPct val="100000"/>
              </a:lnSpc>
              <a:defRPr sz="1400"/>
            </a:lvl4pPr>
            <a:lvl5pPr>
              <a:lnSpc>
                <a:spcPct val="100000"/>
              </a:lnSpc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6" name="Picture 2" descr="Z:\15_Identyfikacja wizualna\LOGOTYPY MRiT\MRiT LOGO POZIOM PL\MRiT LOGO POZIOM PL biale_tlo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0124" y="206042"/>
            <a:ext cx="1544526" cy="642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E826A2E8-BDAB-BE42-BDE6-4C0DE790B6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767" t="14583" r="35531" b="63452"/>
          <a:stretch/>
        </p:blipFill>
        <p:spPr>
          <a:xfrm>
            <a:off x="1487488" y="-315416"/>
            <a:ext cx="5976664" cy="2060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71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614">
            <a:extLst>
              <a:ext uri="{FF2B5EF4-FFF2-40B4-BE49-F238E27FC236}">
                <a16:creationId xmlns:a16="http://schemas.microsoft.com/office/drawing/2014/main" xmlns="" id="{4DEE3495-EA60-0D4A-99D3-C6045BB12EAA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7037294" y="13447"/>
            <a:ext cx="5154706" cy="684455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r>
              <a:rPr lang="pl-PL"/>
              <a:t>Kliknij ikonę, aby dodać obraz</a:t>
            </a:r>
            <a:endParaRPr dirty="0"/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xmlns="" id="{CCAD3AE4-AE9B-014B-BD0C-38FF101774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06874"/>
            <a:ext cx="5545832" cy="1325563"/>
          </a:xfrm>
        </p:spPr>
        <p:txBody>
          <a:bodyPr anchor="b">
            <a:normAutofit/>
          </a:bodyPr>
          <a:lstStyle>
            <a:lvl1pPr>
              <a:defRPr sz="4000" b="1" i="0">
                <a:latin typeface="Montserrat" pitchFamily="2" charset="0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6" name="Symbol zastępczy zawartości 3">
            <a:extLst>
              <a:ext uri="{FF2B5EF4-FFF2-40B4-BE49-F238E27FC236}">
                <a16:creationId xmlns:a16="http://schemas.microsoft.com/office/drawing/2014/main" xmlns="" id="{1547B5CE-B043-2E43-ADA7-612696AD8D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2667374"/>
            <a:ext cx="5545832" cy="329607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400"/>
            </a:lvl1pPr>
            <a:lvl2pPr>
              <a:lnSpc>
                <a:spcPct val="100000"/>
              </a:lnSpc>
              <a:defRPr sz="1400"/>
            </a:lvl2pPr>
            <a:lvl3pPr>
              <a:lnSpc>
                <a:spcPct val="100000"/>
              </a:lnSpc>
              <a:defRPr sz="1400"/>
            </a:lvl3pPr>
            <a:lvl4pPr>
              <a:lnSpc>
                <a:spcPct val="100000"/>
              </a:lnSpc>
              <a:defRPr sz="1400"/>
            </a:lvl4pPr>
            <a:lvl5pPr>
              <a:lnSpc>
                <a:spcPct val="100000"/>
              </a:lnSpc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3342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xmlns="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xmlns="" id="{E6B737F9-00F7-E146-AA31-52920CCEA4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4266" t="15163" b="7769"/>
          <a:stretch/>
        </p:blipFill>
        <p:spPr>
          <a:xfrm>
            <a:off x="0" y="0"/>
            <a:ext cx="5849449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xmlns="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97436" y="2774601"/>
            <a:ext cx="6435411" cy="1518290"/>
          </a:xfrm>
        </p:spPr>
        <p:txBody>
          <a:bodyPr anchor="t">
            <a:normAutofit/>
          </a:bodyPr>
          <a:lstStyle>
            <a:lvl1pPr algn="l">
              <a:defRPr sz="4800" b="1" i="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r>
              <a:rPr lang="pl-PL" dirty="0"/>
              <a:t>Dziękuję 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xmlns="" id="{CBC5E9B8-387F-004B-A215-B884A1CFD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97436" y="5445224"/>
            <a:ext cx="4394508" cy="653158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pic>
        <p:nvPicPr>
          <p:cNvPr id="16" name="Obraz 15">
            <a:extLst>
              <a:ext uri="{FF2B5EF4-FFF2-40B4-BE49-F238E27FC236}">
                <a16:creationId xmlns:a16="http://schemas.microsoft.com/office/drawing/2014/main" xmlns="" id="{8DE14EC4-FFDB-0D4C-9086-96DDB94C94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886842" y="511686"/>
            <a:ext cx="2749574" cy="1143872"/>
          </a:xfrm>
          <a:prstGeom prst="rect">
            <a:avLst/>
          </a:prstGeom>
        </p:spPr>
      </p:pic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xmlns="" id="{BD045BA4-C6A5-2D45-BF2B-C98EA8725C6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00056" y="5449095"/>
            <a:ext cx="4394508" cy="649287"/>
          </a:xfrm>
        </p:spPr>
        <p:txBody>
          <a:bodyPr>
            <a:no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lang="pl-PL" dirty="0"/>
              <a:t>Kliknij, aby edytować styl wzorca podtytułu</a:t>
            </a:r>
          </a:p>
        </p:txBody>
      </p:sp>
    </p:spTree>
    <p:extLst>
      <p:ext uri="{BB962C8B-B14F-4D97-AF65-F5344CB8AC3E}">
        <p14:creationId xmlns:p14="http://schemas.microsoft.com/office/powerpoint/2010/main" val="562007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xmlns="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xmlns="" id="{E6B737F9-00F7-E146-AA31-52920CCEA4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4266" t="15163" b="7769"/>
          <a:stretch/>
        </p:blipFill>
        <p:spPr>
          <a:xfrm>
            <a:off x="0" y="0"/>
            <a:ext cx="5849449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xmlns="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97436" y="2774601"/>
            <a:ext cx="6435411" cy="1518290"/>
          </a:xfrm>
        </p:spPr>
        <p:txBody>
          <a:bodyPr anchor="t">
            <a:normAutofit/>
          </a:bodyPr>
          <a:lstStyle>
            <a:lvl1pPr algn="l">
              <a:defRPr sz="4800" b="1" i="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r>
              <a:rPr lang="pl-PL" dirty="0"/>
              <a:t>Dziękuję 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xmlns="" id="{CBC5E9B8-387F-004B-A215-B884A1CFD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97436" y="5445224"/>
            <a:ext cx="4394508" cy="653158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pic>
        <p:nvPicPr>
          <p:cNvPr id="16" name="Obraz 15">
            <a:extLst>
              <a:ext uri="{FF2B5EF4-FFF2-40B4-BE49-F238E27FC236}">
                <a16:creationId xmlns:a16="http://schemas.microsoft.com/office/drawing/2014/main" xmlns="" id="{8DE14EC4-FFDB-0D4C-9086-96DDB94C94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886842" y="511686"/>
            <a:ext cx="2749574" cy="1143872"/>
          </a:xfrm>
          <a:prstGeom prst="rect">
            <a:avLst/>
          </a:prstGeom>
        </p:spPr>
      </p:pic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xmlns="" id="{BD045BA4-C6A5-2D45-BF2B-C98EA8725C6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00056" y="5449095"/>
            <a:ext cx="4394508" cy="649287"/>
          </a:xfrm>
        </p:spPr>
        <p:txBody>
          <a:bodyPr>
            <a:no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lang="pl-PL" dirty="0"/>
              <a:t>Kliknij, aby edytować styl wzorca podtytułu</a:t>
            </a:r>
          </a:p>
        </p:txBody>
      </p:sp>
    </p:spTree>
    <p:extLst>
      <p:ext uri="{BB962C8B-B14F-4D97-AF65-F5344CB8AC3E}">
        <p14:creationId xmlns:p14="http://schemas.microsoft.com/office/powerpoint/2010/main" val="25212858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xmlns="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xmlns="" id="{E6B737F9-00F7-E146-AA31-52920CCEA4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4206" t="15108" r="-213" b="40647"/>
          <a:stretch/>
        </p:blipFill>
        <p:spPr>
          <a:xfrm>
            <a:off x="0" y="0"/>
            <a:ext cx="5887453" cy="3946358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xmlns="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76813" y="2774601"/>
            <a:ext cx="9144000" cy="1518290"/>
          </a:xfrm>
        </p:spPr>
        <p:txBody>
          <a:bodyPr anchor="t">
            <a:normAutofit/>
          </a:bodyPr>
          <a:lstStyle>
            <a:lvl1pPr algn="l">
              <a:defRPr sz="4800" b="1" i="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r>
              <a:rPr lang="pl-PL" dirty="0"/>
              <a:t>Tytuł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xmlns="" id="{CBC5E9B8-387F-004B-A215-B884A1CFD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76812" y="4580092"/>
            <a:ext cx="6435412" cy="1518290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pic>
        <p:nvPicPr>
          <p:cNvPr id="16" name="Obraz 15">
            <a:extLst>
              <a:ext uri="{FF2B5EF4-FFF2-40B4-BE49-F238E27FC236}">
                <a16:creationId xmlns:a16="http://schemas.microsoft.com/office/drawing/2014/main" xmlns="" id="{8DE14EC4-FFDB-0D4C-9086-96DDB94C94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886842" y="511686"/>
            <a:ext cx="2749574" cy="1143872"/>
          </a:xfrm>
          <a:prstGeom prst="rect">
            <a:avLst/>
          </a:prstGeom>
        </p:spPr>
      </p:pic>
      <p:grpSp>
        <p:nvGrpSpPr>
          <p:cNvPr id="9" name="Grupa 8">
            <a:extLst>
              <a:ext uri="{FF2B5EF4-FFF2-40B4-BE49-F238E27FC236}">
                <a16:creationId xmlns:a16="http://schemas.microsoft.com/office/drawing/2014/main" xmlns="" id="{DD998021-8E4F-4E47-8509-511FE271EEFB}"/>
              </a:ext>
            </a:extLst>
          </p:cNvPr>
          <p:cNvGrpSpPr/>
          <p:nvPr userDrawn="1"/>
        </p:nvGrpSpPr>
        <p:grpSpPr>
          <a:xfrm>
            <a:off x="1312556" y="2873265"/>
            <a:ext cx="159727" cy="453961"/>
            <a:chOff x="1312556" y="2873265"/>
            <a:chExt cx="159727" cy="453961"/>
          </a:xfrm>
        </p:grpSpPr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xmlns="" id="{B7C2A1F2-43FC-0947-BC7A-10B59E9A29B7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2" name="Prostokąt 11">
              <a:extLst>
                <a:ext uri="{FF2B5EF4-FFF2-40B4-BE49-F238E27FC236}">
                  <a16:creationId xmlns:a16="http://schemas.microsoft.com/office/drawing/2014/main" xmlns="" id="{636BDFCF-5F03-4F48-9D1A-77844C110AE3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</p:spTree>
    <p:extLst>
      <p:ext uri="{BB962C8B-B14F-4D97-AF65-F5344CB8AC3E}">
        <p14:creationId xmlns:p14="http://schemas.microsoft.com/office/powerpoint/2010/main" val="25381468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xmlns="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xmlns="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76813" y="1443106"/>
            <a:ext cx="9144000" cy="1518290"/>
          </a:xfrm>
        </p:spPr>
        <p:txBody>
          <a:bodyPr anchor="t">
            <a:normAutofit/>
          </a:bodyPr>
          <a:lstStyle>
            <a:lvl1pPr algn="l">
              <a:defRPr sz="4800" b="1" i="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r>
              <a:rPr lang="pl-PL" dirty="0"/>
              <a:t>Tytuł rozdziału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xmlns="" id="{CBC5E9B8-387F-004B-A215-B884A1CFD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12555" y="3137460"/>
            <a:ext cx="5359509" cy="1518290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xmlns="" id="{DD998021-8E4F-4E47-8509-511FE271EEFB}"/>
              </a:ext>
            </a:extLst>
          </p:cNvPr>
          <p:cNvGrpSpPr/>
          <p:nvPr userDrawn="1"/>
        </p:nvGrpSpPr>
        <p:grpSpPr>
          <a:xfrm>
            <a:off x="1312556" y="1541770"/>
            <a:ext cx="159727" cy="453961"/>
            <a:chOff x="1312556" y="2873265"/>
            <a:chExt cx="159727" cy="453961"/>
          </a:xfrm>
        </p:grpSpPr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xmlns="" id="{B7C2A1F2-43FC-0947-BC7A-10B59E9A29B7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2" name="Prostokąt 11">
              <a:extLst>
                <a:ext uri="{FF2B5EF4-FFF2-40B4-BE49-F238E27FC236}">
                  <a16:creationId xmlns:a16="http://schemas.microsoft.com/office/drawing/2014/main" xmlns="" id="{636BDFCF-5F03-4F48-9D1A-77844C110AE3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pic>
        <p:nvPicPr>
          <p:cNvPr id="5" name="Obraz 4">
            <a:extLst>
              <a:ext uri="{FF2B5EF4-FFF2-40B4-BE49-F238E27FC236}">
                <a16:creationId xmlns:a16="http://schemas.microsoft.com/office/drawing/2014/main" xmlns="" id="{9088CB91-6324-6C42-94E8-624A23C1C8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2850" r="3233"/>
          <a:stretch/>
        </p:blipFill>
        <p:spPr>
          <a:xfrm>
            <a:off x="0" y="4931521"/>
            <a:ext cx="12192000" cy="1962337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xmlns="" id="{8DE14EC4-FFDB-0D4C-9086-96DDB94C94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60124" y="219718"/>
            <a:ext cx="1512168" cy="629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505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xmlns="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xmlns="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5324" y="2576164"/>
            <a:ext cx="9508257" cy="1419626"/>
          </a:xfrm>
        </p:spPr>
        <p:txBody>
          <a:bodyPr anchor="t">
            <a:normAutofit/>
          </a:bodyPr>
          <a:lstStyle>
            <a:lvl1pPr algn="l">
              <a:defRPr sz="3600" b="1" i="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r>
              <a:rPr lang="pl-PL" dirty="0"/>
              <a:t>Tytuł podrozdziału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xmlns="" id="{CBC5E9B8-387F-004B-A215-B884A1CFD03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00795" y="969002"/>
            <a:ext cx="9972786" cy="853614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i="0">
                <a:solidFill>
                  <a:schemeClr val="bg1"/>
                </a:solidFill>
                <a:latin typeface="Montserra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Rozdział</a:t>
            </a:r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xmlns="" id="{DD998021-8E4F-4E47-8509-511FE271EEFB}"/>
              </a:ext>
            </a:extLst>
          </p:cNvPr>
          <p:cNvGrpSpPr/>
          <p:nvPr userDrawn="1"/>
        </p:nvGrpSpPr>
        <p:grpSpPr>
          <a:xfrm>
            <a:off x="1312556" y="2576164"/>
            <a:ext cx="159727" cy="453961"/>
            <a:chOff x="1312556" y="2873265"/>
            <a:chExt cx="159727" cy="453961"/>
          </a:xfrm>
        </p:grpSpPr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xmlns="" id="{B7C2A1F2-43FC-0947-BC7A-10B59E9A29B7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2" name="Prostokąt 11">
              <a:extLst>
                <a:ext uri="{FF2B5EF4-FFF2-40B4-BE49-F238E27FC236}">
                  <a16:creationId xmlns:a16="http://schemas.microsoft.com/office/drawing/2014/main" xmlns="" id="{636BDFCF-5F03-4F48-9D1A-77844C110AE3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pic>
        <p:nvPicPr>
          <p:cNvPr id="5" name="Obraz 4">
            <a:extLst>
              <a:ext uri="{FF2B5EF4-FFF2-40B4-BE49-F238E27FC236}">
                <a16:creationId xmlns:a16="http://schemas.microsoft.com/office/drawing/2014/main" xmlns="" id="{9088CB91-6324-6C42-94E8-624A23C1C8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2850" r="3233"/>
          <a:stretch/>
        </p:blipFill>
        <p:spPr>
          <a:xfrm>
            <a:off x="0" y="4931521"/>
            <a:ext cx="12192000" cy="1962337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xmlns="" id="{8DE14EC4-FFDB-0D4C-9086-96DDB94C94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60124" y="219718"/>
            <a:ext cx="1512168" cy="629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8054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xmlns="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xmlns="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76813" y="1443106"/>
            <a:ext cx="9144000" cy="1518290"/>
          </a:xfrm>
        </p:spPr>
        <p:txBody>
          <a:bodyPr anchor="t">
            <a:normAutofit/>
          </a:bodyPr>
          <a:lstStyle>
            <a:lvl1pPr algn="l">
              <a:defRPr sz="4800" b="1" i="0">
                <a:solidFill>
                  <a:schemeClr val="tx2"/>
                </a:solidFill>
                <a:latin typeface="Montserrat" pitchFamily="2" charset="0"/>
              </a:defRPr>
            </a:lvl1pPr>
          </a:lstStyle>
          <a:p>
            <a:r>
              <a:rPr lang="pl-PL" dirty="0"/>
              <a:t>Tytuł rozdziału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xmlns="" id="{CBC5E9B8-387F-004B-A215-B884A1CFD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12555" y="3137460"/>
            <a:ext cx="5359509" cy="1518290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xmlns="" id="{DD998021-8E4F-4E47-8509-511FE271EEFB}"/>
              </a:ext>
            </a:extLst>
          </p:cNvPr>
          <p:cNvGrpSpPr/>
          <p:nvPr userDrawn="1"/>
        </p:nvGrpSpPr>
        <p:grpSpPr>
          <a:xfrm>
            <a:off x="1312556" y="1541770"/>
            <a:ext cx="159727" cy="453961"/>
            <a:chOff x="1312556" y="2873265"/>
            <a:chExt cx="159727" cy="453961"/>
          </a:xfrm>
        </p:grpSpPr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xmlns="" id="{B7C2A1F2-43FC-0947-BC7A-10B59E9A29B7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2" name="Prostokąt 11">
              <a:extLst>
                <a:ext uri="{FF2B5EF4-FFF2-40B4-BE49-F238E27FC236}">
                  <a16:creationId xmlns:a16="http://schemas.microsoft.com/office/drawing/2014/main" xmlns="" id="{636BDFCF-5F03-4F48-9D1A-77844C110AE3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pic>
        <p:nvPicPr>
          <p:cNvPr id="5" name="Obraz 4">
            <a:extLst>
              <a:ext uri="{FF2B5EF4-FFF2-40B4-BE49-F238E27FC236}">
                <a16:creationId xmlns:a16="http://schemas.microsoft.com/office/drawing/2014/main" xmlns="" id="{9088CB91-6324-6C42-94E8-624A23C1C8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2850" r="3233"/>
          <a:stretch/>
        </p:blipFill>
        <p:spPr>
          <a:xfrm>
            <a:off x="0" y="4931521"/>
            <a:ext cx="12192000" cy="1962337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xmlns="" id="{8DE14EC4-FFDB-0D4C-9086-96DDB94C94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60124" y="219718"/>
            <a:ext cx="1512168" cy="629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6737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xmlns="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xmlns="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5324" y="2576164"/>
            <a:ext cx="9508257" cy="1419626"/>
          </a:xfrm>
        </p:spPr>
        <p:txBody>
          <a:bodyPr anchor="t">
            <a:normAutofit/>
          </a:bodyPr>
          <a:lstStyle>
            <a:lvl1pPr algn="l">
              <a:defRPr sz="3600" b="1" i="0">
                <a:solidFill>
                  <a:schemeClr val="tx2"/>
                </a:solidFill>
                <a:latin typeface="Montserrat" pitchFamily="2" charset="0"/>
              </a:defRPr>
            </a:lvl1pPr>
          </a:lstStyle>
          <a:p>
            <a:r>
              <a:rPr lang="pl-PL" dirty="0"/>
              <a:t>Tytuł podrozdziału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xmlns="" id="{CBC5E9B8-387F-004B-A215-B884A1CFD03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00795" y="969002"/>
            <a:ext cx="9972786" cy="853614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i="0">
                <a:solidFill>
                  <a:schemeClr val="tx2"/>
                </a:solidFill>
                <a:latin typeface="Montserra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Rozdział</a:t>
            </a:r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xmlns="" id="{DD998021-8E4F-4E47-8509-511FE271EEFB}"/>
              </a:ext>
            </a:extLst>
          </p:cNvPr>
          <p:cNvGrpSpPr/>
          <p:nvPr userDrawn="1"/>
        </p:nvGrpSpPr>
        <p:grpSpPr>
          <a:xfrm>
            <a:off x="1312556" y="2576164"/>
            <a:ext cx="159727" cy="453961"/>
            <a:chOff x="1312556" y="2873265"/>
            <a:chExt cx="159727" cy="453961"/>
          </a:xfrm>
        </p:grpSpPr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xmlns="" id="{B7C2A1F2-43FC-0947-BC7A-10B59E9A29B7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2" name="Prostokąt 11">
              <a:extLst>
                <a:ext uri="{FF2B5EF4-FFF2-40B4-BE49-F238E27FC236}">
                  <a16:creationId xmlns:a16="http://schemas.microsoft.com/office/drawing/2014/main" xmlns="" id="{636BDFCF-5F03-4F48-9D1A-77844C110AE3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pic>
        <p:nvPicPr>
          <p:cNvPr id="5" name="Obraz 4">
            <a:extLst>
              <a:ext uri="{FF2B5EF4-FFF2-40B4-BE49-F238E27FC236}">
                <a16:creationId xmlns:a16="http://schemas.microsoft.com/office/drawing/2014/main" xmlns="" id="{9088CB91-6324-6C42-94E8-624A23C1C8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2850" r="3233"/>
          <a:stretch/>
        </p:blipFill>
        <p:spPr>
          <a:xfrm>
            <a:off x="0" y="4931521"/>
            <a:ext cx="12192000" cy="1962337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xmlns="" id="{8DE14EC4-FFDB-0D4C-9086-96DDB94C94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60124" y="219718"/>
            <a:ext cx="1512168" cy="629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224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xmlns="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xmlns="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76813" y="1443106"/>
            <a:ext cx="9144000" cy="1518290"/>
          </a:xfrm>
        </p:spPr>
        <p:txBody>
          <a:bodyPr anchor="t">
            <a:normAutofit/>
          </a:bodyPr>
          <a:lstStyle>
            <a:lvl1pPr algn="l">
              <a:defRPr sz="4800" b="1" i="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r>
              <a:rPr lang="pl-PL" dirty="0"/>
              <a:t>Tytuł rozdziału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xmlns="" id="{CBC5E9B8-387F-004B-A215-B884A1CFD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12555" y="3137460"/>
            <a:ext cx="5359509" cy="1518290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xmlns="" id="{DD998021-8E4F-4E47-8509-511FE271EEFB}"/>
              </a:ext>
            </a:extLst>
          </p:cNvPr>
          <p:cNvGrpSpPr/>
          <p:nvPr userDrawn="1"/>
        </p:nvGrpSpPr>
        <p:grpSpPr>
          <a:xfrm>
            <a:off x="1312556" y="1541770"/>
            <a:ext cx="159727" cy="453961"/>
            <a:chOff x="1312556" y="2873265"/>
            <a:chExt cx="159727" cy="453961"/>
          </a:xfrm>
        </p:grpSpPr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xmlns="" id="{B7C2A1F2-43FC-0947-BC7A-10B59E9A29B7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12" name="Prostokąt 11">
              <a:extLst>
                <a:ext uri="{FF2B5EF4-FFF2-40B4-BE49-F238E27FC236}">
                  <a16:creationId xmlns:a16="http://schemas.microsoft.com/office/drawing/2014/main" xmlns="" id="{636BDFCF-5F03-4F48-9D1A-77844C110AE3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pic>
        <p:nvPicPr>
          <p:cNvPr id="11" name="Obraz 10">
            <a:extLst>
              <a:ext uri="{FF2B5EF4-FFF2-40B4-BE49-F238E27FC236}">
                <a16:creationId xmlns:a16="http://schemas.microsoft.com/office/drawing/2014/main" xmlns="" id="{4D1B8131-C7B3-1B4E-9CF5-D771263FD8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2850" r="3233"/>
          <a:stretch/>
        </p:blipFill>
        <p:spPr>
          <a:xfrm>
            <a:off x="0" y="4931521"/>
            <a:ext cx="12192000" cy="1962336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xmlns="" id="{8DE14EC4-FFDB-0D4C-9086-96DDB94C94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60124" y="219718"/>
            <a:ext cx="1512168" cy="629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57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xmlns="" id="{A9F684EC-2297-404D-8DC2-FDBE899DA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EB864BAE-799A-CA45-8C80-82C44EEEF9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4242862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7" r:id="rId2"/>
    <p:sldLayoutId id="2147483688" r:id="rId3"/>
    <p:sldLayoutId id="2147483680" r:id="rId4"/>
    <p:sldLayoutId id="2147483681" r:id="rId5"/>
    <p:sldLayoutId id="2147483682" r:id="rId6"/>
    <p:sldLayoutId id="2147483712" r:id="rId7"/>
    <p:sldLayoutId id="2147483713" r:id="rId8"/>
    <p:sldLayoutId id="2147483683" r:id="rId9"/>
    <p:sldLayoutId id="2147483684" r:id="rId10"/>
    <p:sldLayoutId id="2147483685" r:id="rId11"/>
    <p:sldLayoutId id="2147483686" r:id="rId12"/>
    <p:sldLayoutId id="2147483692" r:id="rId13"/>
    <p:sldLayoutId id="2147483693" r:id="rId14"/>
    <p:sldLayoutId id="2147483722" r:id="rId15"/>
    <p:sldLayoutId id="2147483710" r:id="rId16"/>
    <p:sldLayoutId id="2147483703" r:id="rId17"/>
    <p:sldLayoutId id="2147483690" r:id="rId18"/>
    <p:sldLayoutId id="2147483691" r:id="rId19"/>
    <p:sldLayoutId id="2147483708" r:id="rId20"/>
    <p:sldLayoutId id="2147483694" r:id="rId21"/>
    <p:sldLayoutId id="2147483696" r:id="rId22"/>
    <p:sldLayoutId id="2147483711" r:id="rId23"/>
    <p:sldLayoutId id="2147483715" r:id="rId24"/>
    <p:sldLayoutId id="2147483695" r:id="rId25"/>
    <p:sldLayoutId id="2147483697" r:id="rId26"/>
    <p:sldLayoutId id="2147483709" r:id="rId27"/>
    <p:sldLayoutId id="2147483714" r:id="rId28"/>
    <p:sldLayoutId id="2147483717" r:id="rId29"/>
    <p:sldLayoutId id="2147483719" r:id="rId30"/>
    <p:sldLayoutId id="2147483718" r:id="rId31"/>
    <p:sldLayoutId id="2147483689" r:id="rId32"/>
    <p:sldLayoutId id="2147483716" r:id="rId33"/>
    <p:sldLayoutId id="2147483720" r:id="rId34"/>
    <p:sldLayoutId id="2147483721" r:id="rId35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Montserrat" pitchFamily="2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600"/>
        </a:spcBef>
        <a:spcAft>
          <a:spcPts val="1000"/>
        </a:spcAft>
        <a:buFontTx/>
        <a:buNone/>
        <a:defRPr sz="2800" kern="1200">
          <a:solidFill>
            <a:schemeClr val="tx1"/>
          </a:solidFill>
          <a:latin typeface="Montserrat" pitchFamily="2" charset="0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400" kern="1200">
          <a:solidFill>
            <a:schemeClr val="tx1"/>
          </a:solidFill>
          <a:latin typeface="Montserrat" pitchFamily="2" charset="0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000" kern="1200">
          <a:solidFill>
            <a:schemeClr val="tx1"/>
          </a:solidFill>
          <a:latin typeface="Montserrat" pitchFamily="2" charset="0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kern="1200">
          <a:solidFill>
            <a:schemeClr val="tx1"/>
          </a:solidFill>
          <a:latin typeface="Montserrat" pitchFamily="2" charset="0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kern="1200">
          <a:solidFill>
            <a:schemeClr val="tx1"/>
          </a:solidFill>
          <a:latin typeface="Montserrat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>
            <a:extLst>
              <a:ext uri="{FF2B5EF4-FFF2-40B4-BE49-F238E27FC236}">
                <a16:creationId xmlns:a16="http://schemas.microsoft.com/office/drawing/2014/main" xmlns="" id="{2189A51E-3698-D54C-A8B6-2320B8E544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63975" y="2636912"/>
            <a:ext cx="7848649" cy="2376264"/>
          </a:xfrm>
        </p:spPr>
        <p:txBody>
          <a:bodyPr>
            <a:normAutofit/>
          </a:bodyPr>
          <a:lstStyle/>
          <a:p>
            <a:endParaRPr lang="pl-PL" sz="2400" dirty="0" smtClean="0"/>
          </a:p>
          <a:p>
            <a:pPr marL="342900" indent="-342900">
              <a:buFont typeface="Wingdings" panose="05000000000000000000" pitchFamily="2" charset="2"/>
              <a:buChar char="q"/>
            </a:pPr>
            <a:endParaRPr lang="pl-PL" dirty="0"/>
          </a:p>
        </p:txBody>
      </p:sp>
      <p:sp>
        <p:nvSpPr>
          <p:cNvPr id="4" name="Prostokąt 3"/>
          <p:cNvSpPr/>
          <p:nvPr/>
        </p:nvSpPr>
        <p:spPr>
          <a:xfrm>
            <a:off x="1127448" y="1443106"/>
            <a:ext cx="720080" cy="833766"/>
          </a:xfrm>
          <a:prstGeom prst="rect">
            <a:avLst/>
          </a:prstGeom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Tytuł 4"/>
          <p:cNvSpPr>
            <a:spLocks noGrp="1"/>
          </p:cNvSpPr>
          <p:nvPr>
            <p:ph type="ctrTitle"/>
          </p:nvPr>
        </p:nvSpPr>
        <p:spPr>
          <a:xfrm>
            <a:off x="2855640" y="1340768"/>
            <a:ext cx="6912767" cy="3384376"/>
          </a:xfrm>
        </p:spPr>
        <p:txBody>
          <a:bodyPr>
            <a:normAutofit/>
          </a:bodyPr>
          <a:lstStyle/>
          <a:p>
            <a:pPr algn="ctr"/>
            <a:r>
              <a:rPr lang="pl-PL" sz="4000" dirty="0" smtClean="0"/>
              <a:t>Waloryzacja </a:t>
            </a:r>
            <a:r>
              <a:rPr lang="pl-PL" sz="4000" dirty="0"/>
              <a:t>wynagrodzeń </a:t>
            </a:r>
            <a:r>
              <a:rPr lang="pl-PL" sz="4000" dirty="0" smtClean="0"/>
              <a:t/>
            </a:r>
            <a:br>
              <a:rPr lang="pl-PL" sz="4000" dirty="0" smtClean="0"/>
            </a:br>
            <a:r>
              <a:rPr lang="pl-PL" sz="4000" dirty="0" smtClean="0"/>
              <a:t>i zmiany kontraktów </a:t>
            </a: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407550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19B2D642-D5B9-1B4E-A9AA-0C6B1FCB76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27648" y="980728"/>
            <a:ext cx="6768751" cy="1728192"/>
          </a:xfrm>
        </p:spPr>
        <p:txBody>
          <a:bodyPr>
            <a:normAutofit fontScale="90000"/>
          </a:bodyPr>
          <a:lstStyle/>
          <a:p>
            <a:r>
              <a:rPr lang="pl-PL" dirty="0"/>
              <a:t>Waloryzacja wynagrodzeń </a:t>
            </a:r>
            <a:r>
              <a:rPr lang="pl-PL" dirty="0" smtClean="0"/>
              <a:t>i </a:t>
            </a:r>
            <a:r>
              <a:rPr lang="pl-PL" dirty="0"/>
              <a:t>zmiany kontraktów </a:t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xmlns="" id="{2189A51E-3698-D54C-A8B6-2320B8E544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83632" y="2924944"/>
            <a:ext cx="7857901" cy="2016224"/>
          </a:xfrm>
        </p:spPr>
        <p:txBody>
          <a:bodyPr>
            <a:normAutofit fontScale="85000" lnSpcReduction="20000"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pl-PL" sz="2400" dirty="0" smtClean="0"/>
              <a:t>Możliwość podwyższenia wynagrodzenia ponad stawkę waloryzacyjną z kontraktu. 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pl-PL" sz="2400" dirty="0" smtClean="0"/>
              <a:t>Rozszerzenie obowiązku zawierania klauzul waloryzacyjnych w umowach powyżej 6 miesięcy (dawniej 12) oraz objęcie obowiązkiem dostaw (dziś roboty i usługi).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pl-PL" sz="2400" dirty="0" smtClean="0"/>
              <a:t>Przy braku klauzuli możliwość jej wprowadzenia.  </a:t>
            </a:r>
            <a:endParaRPr lang="pl-PL" dirty="0"/>
          </a:p>
        </p:txBody>
      </p:sp>
      <p:sp>
        <p:nvSpPr>
          <p:cNvPr id="4" name="Prostokąt 3"/>
          <p:cNvSpPr/>
          <p:nvPr/>
        </p:nvSpPr>
        <p:spPr>
          <a:xfrm>
            <a:off x="1127448" y="1443106"/>
            <a:ext cx="720080" cy="833766"/>
          </a:xfrm>
          <a:prstGeom prst="rect">
            <a:avLst/>
          </a:prstGeom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85209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19B2D642-D5B9-1B4E-A9AA-0C6B1FCB76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27648" y="980728"/>
            <a:ext cx="6768751" cy="1728192"/>
          </a:xfrm>
        </p:spPr>
        <p:txBody>
          <a:bodyPr>
            <a:normAutofit fontScale="90000"/>
          </a:bodyPr>
          <a:lstStyle/>
          <a:p>
            <a:r>
              <a:rPr lang="pl-PL" dirty="0"/>
              <a:t>Waloryzacja wynagrodzeń </a:t>
            </a:r>
            <a:r>
              <a:rPr lang="pl-PL" dirty="0" smtClean="0"/>
              <a:t>i </a:t>
            </a:r>
            <a:r>
              <a:rPr lang="pl-PL" dirty="0"/>
              <a:t>zmiany kontraktów </a:t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xmlns="" id="{2189A51E-3698-D54C-A8B6-2320B8E544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83632" y="2924944"/>
            <a:ext cx="7857901" cy="2808312"/>
          </a:xfrm>
        </p:spPr>
        <p:txBody>
          <a:bodyPr>
            <a:no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pl-PL" sz="1400" dirty="0" smtClean="0"/>
              <a:t>Wskazujemy wyraźną podstawę do waloryzacji w przypadku braku klauzuli w umowie. 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pl-PL" sz="1400" dirty="0" smtClean="0"/>
              <a:t>Wprowadzamy różne sposoby zmian kontraktów poprzez </a:t>
            </a:r>
            <a:r>
              <a:rPr lang="pl-PL" sz="1400" dirty="0" smtClean="0"/>
              <a:t>np.: </a:t>
            </a:r>
            <a:endParaRPr lang="pl-PL" sz="1400" dirty="0" smtClean="0"/>
          </a:p>
          <a:p>
            <a:pPr marL="342900" indent="-342900">
              <a:buFont typeface="Symbol"/>
              <a:buChar char="·"/>
            </a:pPr>
            <a:r>
              <a:rPr lang="pl-PL" sz="1400" dirty="0">
                <a:sym typeface="Symbol"/>
              </a:rPr>
              <a:t>o</a:t>
            </a:r>
            <a:r>
              <a:rPr lang="pl-PL" sz="1400" dirty="0" smtClean="0">
                <a:sym typeface="Symbol"/>
              </a:rPr>
              <a:t>graniczenie zakresu umowy</a:t>
            </a:r>
          </a:p>
          <a:p>
            <a:pPr marL="342900" indent="-342900">
              <a:buFont typeface="Symbol"/>
              <a:buChar char="·"/>
            </a:pPr>
            <a:r>
              <a:rPr lang="pl-PL" sz="1400" dirty="0">
                <a:sym typeface="Symbol"/>
              </a:rPr>
              <a:t>z</a:t>
            </a:r>
            <a:r>
              <a:rPr lang="pl-PL" sz="1400" dirty="0" smtClean="0">
                <a:sym typeface="Symbol"/>
              </a:rPr>
              <a:t>mianę terminu</a:t>
            </a:r>
          </a:p>
          <a:p>
            <a:pPr marL="342900" indent="-342900">
              <a:buFont typeface="Symbol"/>
              <a:buChar char="·"/>
            </a:pPr>
            <a:r>
              <a:rPr lang="pl-PL" sz="1400" dirty="0">
                <a:sym typeface="Symbol"/>
              </a:rPr>
              <a:t>c</a:t>
            </a:r>
            <a:r>
              <a:rPr lang="pl-PL" sz="1400" dirty="0" smtClean="0">
                <a:sym typeface="Symbol"/>
              </a:rPr>
              <a:t>zasowe zawieszenie umowy</a:t>
            </a:r>
            <a:endParaRPr lang="pl-PL" sz="1400" dirty="0" smtClean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pl-PL" sz="1400" dirty="0" smtClean="0"/>
              <a:t>Nie wprowadzamy </a:t>
            </a:r>
            <a:r>
              <a:rPr lang="pl-PL" sz="1400" smtClean="0"/>
              <a:t>obligatoryjnej </a:t>
            </a:r>
            <a:r>
              <a:rPr lang="pl-PL" sz="1400" smtClean="0"/>
              <a:t>waloryzacji.</a:t>
            </a:r>
            <a:endParaRPr lang="pl-PL" sz="1400" dirty="0" smtClean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pl-PL" sz="1400" dirty="0" smtClean="0"/>
              <a:t>Ryzyko dzielimy </a:t>
            </a:r>
            <a:r>
              <a:rPr lang="pl-PL" sz="1400" dirty="0" smtClean="0"/>
              <a:t>50/50.</a:t>
            </a:r>
            <a:endParaRPr lang="pl-PL" sz="1400" dirty="0"/>
          </a:p>
        </p:txBody>
      </p:sp>
      <p:sp>
        <p:nvSpPr>
          <p:cNvPr id="4" name="Prostokąt 3"/>
          <p:cNvSpPr/>
          <p:nvPr/>
        </p:nvSpPr>
        <p:spPr>
          <a:xfrm>
            <a:off x="1127448" y="1443106"/>
            <a:ext cx="720080" cy="833766"/>
          </a:xfrm>
          <a:prstGeom prst="rect">
            <a:avLst/>
          </a:prstGeom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82574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>
            <a:extLst>
              <a:ext uri="{FF2B5EF4-FFF2-40B4-BE49-F238E27FC236}">
                <a16:creationId xmlns:a16="http://schemas.microsoft.com/office/drawing/2014/main" xmlns="" id="{2189A51E-3698-D54C-A8B6-2320B8E544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63975" y="2636912"/>
            <a:ext cx="7848649" cy="2376264"/>
          </a:xfrm>
        </p:spPr>
        <p:txBody>
          <a:bodyPr>
            <a:normAutofit/>
          </a:bodyPr>
          <a:lstStyle/>
          <a:p>
            <a:endParaRPr lang="pl-PL" sz="2400" dirty="0" smtClean="0"/>
          </a:p>
          <a:p>
            <a:pPr marL="342900" indent="-342900">
              <a:buFont typeface="Wingdings" panose="05000000000000000000" pitchFamily="2" charset="2"/>
              <a:buChar char="q"/>
            </a:pPr>
            <a:endParaRPr lang="pl-PL" dirty="0"/>
          </a:p>
        </p:txBody>
      </p:sp>
      <p:sp>
        <p:nvSpPr>
          <p:cNvPr id="4" name="Prostokąt 3"/>
          <p:cNvSpPr/>
          <p:nvPr/>
        </p:nvSpPr>
        <p:spPr>
          <a:xfrm>
            <a:off x="1127448" y="1443106"/>
            <a:ext cx="720080" cy="833766"/>
          </a:xfrm>
          <a:prstGeom prst="rect">
            <a:avLst/>
          </a:prstGeom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Tytuł 4"/>
          <p:cNvSpPr>
            <a:spLocks noGrp="1"/>
          </p:cNvSpPr>
          <p:nvPr>
            <p:ph type="ctrTitle"/>
          </p:nvPr>
        </p:nvSpPr>
        <p:spPr>
          <a:xfrm>
            <a:off x="2855640" y="1340768"/>
            <a:ext cx="6912767" cy="3384376"/>
          </a:xfrm>
        </p:spPr>
        <p:txBody>
          <a:bodyPr>
            <a:normAutofit/>
          </a:bodyPr>
          <a:lstStyle/>
          <a:p>
            <a:pPr algn="ctr"/>
            <a:r>
              <a:rPr lang="pl-PL" sz="4000" dirty="0" smtClean="0"/>
              <a:t>Waloryzacja </a:t>
            </a:r>
            <a:r>
              <a:rPr lang="pl-PL" sz="4000" dirty="0"/>
              <a:t>wynagrodzeń </a:t>
            </a:r>
            <a:r>
              <a:rPr lang="pl-PL" sz="4000" dirty="0" smtClean="0"/>
              <a:t/>
            </a:r>
            <a:br>
              <a:rPr lang="pl-PL" sz="4000" dirty="0" smtClean="0"/>
            </a:br>
            <a:r>
              <a:rPr lang="pl-PL" sz="4000" dirty="0" smtClean="0"/>
              <a:t>i zmiany kontraktów </a:t>
            </a: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151347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Motyw pakietu Office">
  <a:themeElements>
    <a:clrScheme name="36558F">
      <a:dk1>
        <a:srgbClr val="191515"/>
      </a:dk1>
      <a:lt1>
        <a:srgbClr val="FFFFFF"/>
      </a:lt1>
      <a:dk2>
        <a:srgbClr val="282B5E"/>
      </a:dk2>
      <a:lt2>
        <a:srgbClr val="DEE8EF"/>
      </a:lt2>
      <a:accent1>
        <a:srgbClr val="628EC5"/>
      </a:accent1>
      <a:accent2>
        <a:srgbClr val="F05F57"/>
      </a:accent2>
      <a:accent3>
        <a:srgbClr val="DEE8EF"/>
      </a:accent3>
      <a:accent4>
        <a:srgbClr val="AEDABA"/>
      </a:accent4>
      <a:accent5>
        <a:srgbClr val="282B5E"/>
      </a:accent5>
      <a:accent6>
        <a:srgbClr val="36558F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rezentacja LSK" id="{184D7F73-7FEC-9244-B145-2EBBC464ABFD}" vid="{BC31432A-1D49-A94B-B6BA-6C1C7C3D03AD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3290</TotalTime>
  <Words>91</Words>
  <Application>Microsoft Office PowerPoint</Application>
  <PresentationFormat>Niestandardowy</PresentationFormat>
  <Paragraphs>14</Paragraphs>
  <Slides>4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4</vt:i4>
      </vt:variant>
    </vt:vector>
  </HeadingPairs>
  <TitlesOfParts>
    <vt:vector size="5" baseType="lpstr">
      <vt:lpstr>1_Motyw pakietu Office</vt:lpstr>
      <vt:lpstr>Waloryzacja wynagrodzeń  i zmiany kontraktów </vt:lpstr>
      <vt:lpstr>Waloryzacja wynagrodzeń i zmiany kontraktów   </vt:lpstr>
      <vt:lpstr>Waloryzacja wynagrodzeń i zmiany kontraktów   </vt:lpstr>
      <vt:lpstr>Waloryzacja wynagrodzeń  i zmiany kontraktów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Lorem ipsum dolor  sit amet</dc:title>
  <dc:creator>Chrostowska Agnieszka</dc:creator>
  <cp:lastModifiedBy>Serkowska Aleksandra</cp:lastModifiedBy>
  <cp:revision>68</cp:revision>
  <dcterms:created xsi:type="dcterms:W3CDTF">2022-03-31T12:53:41Z</dcterms:created>
  <dcterms:modified xsi:type="dcterms:W3CDTF">2022-06-28T09:25:46Z</dcterms:modified>
</cp:coreProperties>
</file>