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handoutMasterIdLst>
    <p:handoutMasterId r:id="rId27"/>
  </p:handoutMasterIdLst>
  <p:sldIdLst>
    <p:sldId id="256" r:id="rId2"/>
    <p:sldId id="258" r:id="rId3"/>
    <p:sldId id="294" r:id="rId4"/>
    <p:sldId id="295" r:id="rId5"/>
    <p:sldId id="296" r:id="rId6"/>
    <p:sldId id="293" r:id="rId7"/>
    <p:sldId id="264" r:id="rId8"/>
    <p:sldId id="280" r:id="rId9"/>
    <p:sldId id="278" r:id="rId10"/>
    <p:sldId id="281" r:id="rId11"/>
    <p:sldId id="274" r:id="rId12"/>
    <p:sldId id="275" r:id="rId13"/>
    <p:sldId id="277" r:id="rId14"/>
    <p:sldId id="282" r:id="rId15"/>
    <p:sldId id="285" r:id="rId16"/>
    <p:sldId id="286" r:id="rId17"/>
    <p:sldId id="287" r:id="rId18"/>
    <p:sldId id="298" r:id="rId19"/>
    <p:sldId id="440" r:id="rId20"/>
    <p:sldId id="430" r:id="rId21"/>
    <p:sldId id="432" r:id="rId22"/>
    <p:sldId id="433" r:id="rId23"/>
    <p:sldId id="438" r:id="rId24"/>
    <p:sldId id="291" r:id="rId25"/>
  </p:sldIdLst>
  <p:sldSz cx="10693400" cy="7561263"/>
  <p:notesSz cx="9144000" cy="6858000"/>
  <p:defaultTextStyle>
    <a:defPPr>
      <a:defRPr lang="pl-PL"/>
    </a:defPPr>
    <a:lvl1pPr marL="0" algn="l" defTabSz="995690" rtl="0" eaLnBrk="1" latinLnBrk="0" hangingPunct="1">
      <a:defRPr sz="2000" kern="1200">
        <a:solidFill>
          <a:schemeClr val="tx1"/>
        </a:solidFill>
        <a:latin typeface="+mn-lt"/>
        <a:ea typeface="+mn-ea"/>
        <a:cs typeface="+mn-cs"/>
      </a:defRPr>
    </a:lvl1pPr>
    <a:lvl2pPr marL="497845" algn="l" defTabSz="995690" rtl="0" eaLnBrk="1" latinLnBrk="0" hangingPunct="1">
      <a:defRPr sz="2000" kern="1200">
        <a:solidFill>
          <a:schemeClr val="tx1"/>
        </a:solidFill>
        <a:latin typeface="+mn-lt"/>
        <a:ea typeface="+mn-ea"/>
        <a:cs typeface="+mn-cs"/>
      </a:defRPr>
    </a:lvl2pPr>
    <a:lvl3pPr marL="995690" algn="l" defTabSz="995690" rtl="0" eaLnBrk="1" latinLnBrk="0" hangingPunct="1">
      <a:defRPr sz="2000" kern="1200">
        <a:solidFill>
          <a:schemeClr val="tx1"/>
        </a:solidFill>
        <a:latin typeface="+mn-lt"/>
        <a:ea typeface="+mn-ea"/>
        <a:cs typeface="+mn-cs"/>
      </a:defRPr>
    </a:lvl3pPr>
    <a:lvl4pPr marL="1493535" algn="l" defTabSz="995690" rtl="0" eaLnBrk="1" latinLnBrk="0" hangingPunct="1">
      <a:defRPr sz="2000" kern="1200">
        <a:solidFill>
          <a:schemeClr val="tx1"/>
        </a:solidFill>
        <a:latin typeface="+mn-lt"/>
        <a:ea typeface="+mn-ea"/>
        <a:cs typeface="+mn-cs"/>
      </a:defRPr>
    </a:lvl4pPr>
    <a:lvl5pPr marL="1991380" algn="l" defTabSz="995690" rtl="0" eaLnBrk="1" latinLnBrk="0" hangingPunct="1">
      <a:defRPr sz="2000" kern="1200">
        <a:solidFill>
          <a:schemeClr val="tx1"/>
        </a:solidFill>
        <a:latin typeface="+mn-lt"/>
        <a:ea typeface="+mn-ea"/>
        <a:cs typeface="+mn-cs"/>
      </a:defRPr>
    </a:lvl5pPr>
    <a:lvl6pPr marL="2489225" algn="l" defTabSz="995690" rtl="0" eaLnBrk="1" latinLnBrk="0" hangingPunct="1">
      <a:defRPr sz="2000" kern="1200">
        <a:solidFill>
          <a:schemeClr val="tx1"/>
        </a:solidFill>
        <a:latin typeface="+mn-lt"/>
        <a:ea typeface="+mn-ea"/>
        <a:cs typeface="+mn-cs"/>
      </a:defRPr>
    </a:lvl6pPr>
    <a:lvl7pPr marL="2987070" algn="l" defTabSz="995690" rtl="0" eaLnBrk="1" latinLnBrk="0" hangingPunct="1">
      <a:defRPr sz="2000" kern="1200">
        <a:solidFill>
          <a:schemeClr val="tx1"/>
        </a:solidFill>
        <a:latin typeface="+mn-lt"/>
        <a:ea typeface="+mn-ea"/>
        <a:cs typeface="+mn-cs"/>
      </a:defRPr>
    </a:lvl7pPr>
    <a:lvl8pPr marL="3484916" algn="l" defTabSz="995690" rtl="0" eaLnBrk="1" latinLnBrk="0" hangingPunct="1">
      <a:defRPr sz="2000" kern="1200">
        <a:solidFill>
          <a:schemeClr val="tx1"/>
        </a:solidFill>
        <a:latin typeface="+mn-lt"/>
        <a:ea typeface="+mn-ea"/>
        <a:cs typeface="+mn-cs"/>
      </a:defRPr>
    </a:lvl8pPr>
    <a:lvl9pPr marL="3982761" algn="l" defTabSz="995690" rtl="0" eaLnBrk="1" latinLnBrk="0" hangingPunct="1">
      <a:defRPr sz="20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82">
          <p15:clr>
            <a:srgbClr val="A4A3A4"/>
          </p15:clr>
        </p15:guide>
        <p15:guide id="2" pos="3368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51515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>
      <p:cViewPr varScale="1">
        <p:scale>
          <a:sx n="76" d="100"/>
          <a:sy n="76" d="100"/>
        </p:scale>
        <p:origin x="1258" y="43"/>
      </p:cViewPr>
      <p:guideLst>
        <p:guide orient="horz" pos="2382"/>
        <p:guide pos="3368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040" y="-102"/>
      </p:cViewPr>
      <p:guideLst>
        <p:guide orient="horz" pos="2160"/>
        <p:guide pos="288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nagłówka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3" name="Symbol zastępczy daty 2"/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E879D4-E037-4AE7-87C5-B582CF8C2D48}" type="datetimeFigureOut">
              <a:rPr lang="pl-PL" smtClean="0"/>
              <a:t>2023-03-15</a:t>
            </a:fld>
            <a:endParaRPr lang="pl-PL"/>
          </a:p>
        </p:txBody>
      </p:sp>
      <p:sp>
        <p:nvSpPr>
          <p:cNvPr id="4" name="Symbol zastępczy stopki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5" name="Symbol zastępczy numeru slajdu 4"/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159451-6B79-48BA-B00C-2FB3F1E5B50A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6599545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nagłówka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3" name="Symbol zastępczy daty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AF59E5-9301-4460-9536-BA3C1FFF6915}" type="datetimeFigureOut">
              <a:rPr lang="pl-PL" smtClean="0"/>
              <a:t>2023-03-15</a:t>
            </a:fld>
            <a:endParaRPr lang="pl-PL"/>
          </a:p>
        </p:txBody>
      </p:sp>
      <p:sp>
        <p:nvSpPr>
          <p:cNvPr id="4" name="Symbol zastępczy obrazu slajdu 3"/>
          <p:cNvSpPr>
            <a:spLocks noGrp="1" noRot="1" noChangeAspect="1"/>
          </p:cNvSpPr>
          <p:nvPr>
            <p:ph type="sldImg" idx="2"/>
          </p:nvPr>
        </p:nvSpPr>
        <p:spPr>
          <a:xfrm>
            <a:off x="2935288" y="857250"/>
            <a:ext cx="3273425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l-PL"/>
          </a:p>
        </p:txBody>
      </p:sp>
      <p:sp>
        <p:nvSpPr>
          <p:cNvPr id="5" name="Symbol zastępczy notatek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4CEE3B-12F4-4768-BCA5-BEA6784A86CE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2901679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4CEE3B-12F4-4768-BCA5-BEA6784A86CE}" type="slidenum">
              <a:rPr lang="pl-PL" smtClean="0"/>
              <a:t>5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3782458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4CEE3B-12F4-4768-BCA5-BEA6784A86CE}" type="slidenum">
              <a:rPr lang="pl-PL" smtClean="0"/>
              <a:t>14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1492470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4CEE3B-12F4-4768-BCA5-BEA6784A86CE}" type="slidenum">
              <a:rPr lang="pl-PL" smtClean="0"/>
              <a:t>16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4480038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4CEE3B-12F4-4768-BCA5-BEA6784A86CE}" type="slidenum">
              <a:rPr lang="pl-PL" smtClean="0"/>
              <a:t>17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5480148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4CEE3B-12F4-4768-BCA5-BEA6784A86CE}" type="slidenum">
              <a:rPr lang="pl-PL" smtClean="0"/>
              <a:t>24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2709666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Slajd tytuł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1042771" y="3621847"/>
            <a:ext cx="8841982" cy="1984804"/>
          </a:xfrm>
        </p:spPr>
        <p:txBody>
          <a:bodyPr anchor="b">
            <a:noAutofit/>
          </a:bodyPr>
          <a:lstStyle>
            <a:lvl1pPr algn="r">
              <a:defRPr sz="8700">
                <a:solidFill>
                  <a:schemeClr val="bg2"/>
                </a:solidFill>
              </a:defRPr>
            </a:lvl1pPr>
          </a:lstStyle>
          <a:p>
            <a:r>
              <a:rPr lang="pl-PL" dirty="0"/>
              <a:t>Kliknij, aby edytować styl</a:t>
            </a:r>
          </a:p>
        </p:txBody>
      </p:sp>
      <p:sp>
        <p:nvSpPr>
          <p:cNvPr id="3" name="Podtytuł 2"/>
          <p:cNvSpPr>
            <a:spLocks noGrp="1"/>
          </p:cNvSpPr>
          <p:nvPr>
            <p:ph type="subTitle" idx="1"/>
          </p:nvPr>
        </p:nvSpPr>
        <p:spPr>
          <a:xfrm>
            <a:off x="2399373" y="5976701"/>
            <a:ext cx="7485380" cy="1059009"/>
          </a:xfrm>
        </p:spPr>
        <p:txBody>
          <a:bodyPr>
            <a:noAutofit/>
          </a:bodyPr>
          <a:lstStyle>
            <a:lvl1pPr marL="0" indent="0" algn="r">
              <a:buNone/>
              <a:defRPr sz="3000">
                <a:solidFill>
                  <a:schemeClr val="bg2"/>
                </a:solidFill>
                <a:latin typeface="Arial Black" pitchFamily="34" charset="0"/>
              </a:defRPr>
            </a:lvl1pPr>
            <a:lvl2pPr marL="4978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956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4935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9913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4892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9870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48491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9827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pl-PL" dirty="0"/>
              <a:t>Kliknij, aby edytować styl wzorca podtytułu</a:t>
            </a:r>
          </a:p>
        </p:txBody>
      </p:sp>
    </p:spTree>
    <p:extLst>
      <p:ext uri="{BB962C8B-B14F-4D97-AF65-F5344CB8AC3E}">
        <p14:creationId xmlns:p14="http://schemas.microsoft.com/office/powerpoint/2010/main" val="7069699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Slajd tytułowy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ctrTitle" hasCustomPrompt="1"/>
          </p:nvPr>
        </p:nvSpPr>
        <p:spPr>
          <a:xfrm>
            <a:off x="973034" y="2986711"/>
            <a:ext cx="9089390" cy="1620771"/>
          </a:xfrm>
        </p:spPr>
        <p:txBody>
          <a:bodyPr anchor="b">
            <a:noAutofit/>
          </a:bodyPr>
          <a:lstStyle>
            <a:lvl1pPr algn="r">
              <a:defRPr sz="5200">
                <a:solidFill>
                  <a:schemeClr val="bg2"/>
                </a:solidFill>
              </a:defRPr>
            </a:lvl1pPr>
          </a:lstStyle>
          <a:p>
            <a:r>
              <a:rPr lang="pl-PL" dirty="0"/>
              <a:t>KLIKNIJ, ABY EDYTOWAĆ STYL</a:t>
            </a:r>
          </a:p>
        </p:txBody>
      </p:sp>
      <p:sp>
        <p:nvSpPr>
          <p:cNvPr id="3" name="Podtytuł 2"/>
          <p:cNvSpPr>
            <a:spLocks noGrp="1"/>
          </p:cNvSpPr>
          <p:nvPr>
            <p:ph type="subTitle" idx="1" hasCustomPrompt="1"/>
          </p:nvPr>
        </p:nvSpPr>
        <p:spPr>
          <a:xfrm>
            <a:off x="2577044" y="4922533"/>
            <a:ext cx="7485380" cy="1932323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bg2"/>
                </a:solidFill>
              </a:defRPr>
            </a:lvl1pPr>
            <a:lvl2pPr marL="4978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956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4935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9913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4892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9870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48491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9827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pl-PL" dirty="0"/>
              <a:t>KLIKNIJ, ABY EDYTOWAĆ STYL WZORCA PODTYTUŁU</a:t>
            </a:r>
          </a:p>
        </p:txBody>
      </p:sp>
    </p:spTree>
    <p:extLst>
      <p:ext uri="{BB962C8B-B14F-4D97-AF65-F5344CB8AC3E}">
        <p14:creationId xmlns:p14="http://schemas.microsoft.com/office/powerpoint/2010/main" val="8117110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ytuł i zawartość_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522574" y="535617"/>
            <a:ext cx="4655708" cy="1260211"/>
          </a:xfrm>
        </p:spPr>
        <p:txBody>
          <a:bodyPr>
            <a:noAutofit/>
          </a:bodyPr>
          <a:lstStyle>
            <a:lvl1pPr algn="l">
              <a:defRPr sz="3900">
                <a:solidFill>
                  <a:schemeClr val="tx1"/>
                </a:solidFill>
              </a:defRPr>
            </a:lvl1pPr>
          </a:lstStyle>
          <a:p>
            <a:r>
              <a:rPr lang="pl-PL" dirty="0"/>
              <a:t>Kliknij, aby edytować styl</a:t>
            </a:r>
          </a:p>
        </p:txBody>
      </p:sp>
      <p:sp>
        <p:nvSpPr>
          <p:cNvPr id="3" name="Symbol zastępczy zawartości 2"/>
          <p:cNvSpPr>
            <a:spLocks noGrp="1"/>
          </p:cNvSpPr>
          <p:nvPr>
            <p:ph idx="1"/>
          </p:nvPr>
        </p:nvSpPr>
        <p:spPr>
          <a:xfrm>
            <a:off x="534670" y="2430965"/>
            <a:ext cx="9624060" cy="43234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pl-PL" dirty="0"/>
              <a:t>Kliknij, aby edytować style wzorca tekstu</a:t>
            </a:r>
          </a:p>
          <a:p>
            <a:pPr lvl="1"/>
            <a:r>
              <a:rPr lang="pl-PL" dirty="0"/>
              <a:t>Drugi poziom</a:t>
            </a:r>
          </a:p>
          <a:p>
            <a:pPr lvl="2"/>
            <a:r>
              <a:rPr lang="pl-PL" dirty="0"/>
              <a:t>Trzeci poziom</a:t>
            </a:r>
          </a:p>
          <a:p>
            <a:pPr lvl="3"/>
            <a:r>
              <a:rPr lang="pl-PL" dirty="0"/>
              <a:t>Czwarty poziom</a:t>
            </a:r>
          </a:p>
          <a:p>
            <a:pPr lvl="4"/>
            <a:r>
              <a:rPr lang="pl-PL" dirty="0"/>
              <a:t>Piąty poziom</a:t>
            </a:r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7AB54-D4DA-4FF6-8DC9-CA5998ECDAEC}" type="slidenum">
              <a:rPr lang="pl-PL" smtClean="0"/>
              <a:t>‹#›</a:t>
            </a:fld>
            <a:endParaRPr lang="pl-PL"/>
          </a:p>
        </p:txBody>
      </p:sp>
      <p:sp>
        <p:nvSpPr>
          <p:cNvPr id="7" name="Tytuł 1"/>
          <p:cNvSpPr txBox="1">
            <a:spLocks/>
          </p:cNvSpPr>
          <p:nvPr userDrawn="1"/>
        </p:nvSpPr>
        <p:spPr>
          <a:xfrm>
            <a:off x="522574" y="1795827"/>
            <a:ext cx="4655708" cy="396961"/>
          </a:xfrm>
          <a:prstGeom prst="rect">
            <a:avLst/>
          </a:prstGeom>
        </p:spPr>
        <p:txBody>
          <a:bodyPr vert="horz" lIns="99569" tIns="49785" rIns="99569" bIns="49785" rtlCol="0" anchor="t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Arial Black" pitchFamily="34" charset="0"/>
                <a:ea typeface="+mj-ea"/>
                <a:cs typeface="+mj-cs"/>
              </a:defRPr>
            </a:lvl1pPr>
          </a:lstStyle>
          <a:p>
            <a:endParaRPr lang="pl-PL" sz="15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43228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oto_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ymbol zastępczy numeru slajd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7AB54-D4DA-4FF6-8DC9-CA5998ECDAEC}" type="slidenum">
              <a:rPr lang="pl-PL" smtClean="0"/>
              <a:t>‹#›</a:t>
            </a:fld>
            <a:endParaRPr lang="pl-PL"/>
          </a:p>
        </p:txBody>
      </p:sp>
      <p:sp>
        <p:nvSpPr>
          <p:cNvPr id="10" name="Tytuł 1"/>
          <p:cNvSpPr>
            <a:spLocks noGrp="1"/>
          </p:cNvSpPr>
          <p:nvPr>
            <p:ph type="title"/>
          </p:nvPr>
        </p:nvSpPr>
        <p:spPr>
          <a:xfrm>
            <a:off x="522574" y="535617"/>
            <a:ext cx="4655708" cy="1260211"/>
          </a:xfrm>
        </p:spPr>
        <p:txBody>
          <a:bodyPr>
            <a:noAutofit/>
          </a:bodyPr>
          <a:lstStyle>
            <a:lvl1pPr algn="l">
              <a:defRPr sz="3900">
                <a:solidFill>
                  <a:schemeClr val="tx1"/>
                </a:solidFill>
              </a:defRPr>
            </a:lvl1pPr>
          </a:lstStyle>
          <a:p>
            <a:r>
              <a:rPr lang="pl-PL" dirty="0"/>
              <a:t>Kliknij, aby edytować styl</a:t>
            </a:r>
          </a:p>
        </p:txBody>
      </p:sp>
      <p:sp>
        <p:nvSpPr>
          <p:cNvPr id="12" name="Tytuł 1"/>
          <p:cNvSpPr txBox="1">
            <a:spLocks/>
          </p:cNvSpPr>
          <p:nvPr userDrawn="1"/>
        </p:nvSpPr>
        <p:spPr>
          <a:xfrm>
            <a:off x="522574" y="1795827"/>
            <a:ext cx="4655708" cy="396961"/>
          </a:xfrm>
          <a:prstGeom prst="rect">
            <a:avLst/>
          </a:prstGeom>
        </p:spPr>
        <p:txBody>
          <a:bodyPr vert="horz" lIns="99569" tIns="49785" rIns="99569" bIns="49785" rtlCol="0" anchor="t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Arial Black" pitchFamily="34" charset="0"/>
                <a:ea typeface="+mj-ea"/>
                <a:cs typeface="+mj-cs"/>
              </a:defRPr>
            </a:lvl1pPr>
          </a:lstStyle>
          <a:p>
            <a:endParaRPr lang="pl-PL" sz="15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Symbol zastępczy obrazu 13"/>
          <p:cNvSpPr>
            <a:spLocks noGrp="1"/>
          </p:cNvSpPr>
          <p:nvPr>
            <p:ph type="pic" sz="quarter" idx="13"/>
          </p:nvPr>
        </p:nvSpPr>
        <p:spPr>
          <a:xfrm>
            <a:off x="522573" y="2484487"/>
            <a:ext cx="2736000" cy="27360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pl-PL" dirty="0"/>
          </a:p>
        </p:txBody>
      </p:sp>
      <p:sp>
        <p:nvSpPr>
          <p:cNvPr id="18" name="Symbol zastępczy obrazu 13"/>
          <p:cNvSpPr>
            <a:spLocks noGrp="1"/>
          </p:cNvSpPr>
          <p:nvPr>
            <p:ph type="pic" sz="quarter" idx="14"/>
          </p:nvPr>
        </p:nvSpPr>
        <p:spPr>
          <a:xfrm>
            <a:off x="3474697" y="2484487"/>
            <a:ext cx="2736000" cy="27360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pl-PL" dirty="0"/>
          </a:p>
        </p:txBody>
      </p:sp>
      <p:sp>
        <p:nvSpPr>
          <p:cNvPr id="19" name="Symbol zastępczy obrazu 13"/>
          <p:cNvSpPr>
            <a:spLocks noGrp="1"/>
          </p:cNvSpPr>
          <p:nvPr>
            <p:ph type="pic" sz="quarter" idx="15"/>
          </p:nvPr>
        </p:nvSpPr>
        <p:spPr>
          <a:xfrm>
            <a:off x="6426820" y="2484487"/>
            <a:ext cx="2736000" cy="27360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pl-PL" dirty="0"/>
          </a:p>
        </p:txBody>
      </p:sp>
      <p:sp>
        <p:nvSpPr>
          <p:cNvPr id="21" name="Symbol zastępczy tekstu 20"/>
          <p:cNvSpPr>
            <a:spLocks noGrp="1"/>
          </p:cNvSpPr>
          <p:nvPr>
            <p:ph type="body" sz="quarter" idx="16"/>
          </p:nvPr>
        </p:nvSpPr>
        <p:spPr>
          <a:xfrm>
            <a:off x="522288" y="5292799"/>
            <a:ext cx="2736850" cy="360362"/>
          </a:xfrm>
        </p:spPr>
        <p:txBody>
          <a:bodyPr>
            <a:noAutofit/>
          </a:bodyPr>
          <a:lstStyle>
            <a:lvl1pPr marL="0" indent="0" algn="ctr">
              <a:buFontTx/>
              <a:buNone/>
              <a:defRPr sz="1400">
                <a:solidFill>
                  <a:schemeClr val="bg1"/>
                </a:solidFill>
              </a:defRPr>
            </a:lvl1pPr>
            <a:lvl2pPr marL="497845" indent="0">
              <a:buFontTx/>
              <a:buNone/>
              <a:defRPr sz="2400"/>
            </a:lvl2pPr>
            <a:lvl3pPr marL="995690" indent="0">
              <a:buFontTx/>
              <a:buNone/>
              <a:defRPr sz="2000"/>
            </a:lvl3pPr>
            <a:lvl4pPr marL="1493535" indent="0">
              <a:buFontTx/>
              <a:buNone/>
              <a:defRPr sz="1800"/>
            </a:lvl4pPr>
            <a:lvl5pPr marL="1991380" indent="0">
              <a:buFontTx/>
              <a:buNone/>
              <a:defRPr sz="1800"/>
            </a:lvl5pPr>
          </a:lstStyle>
          <a:p>
            <a:pPr lvl="0"/>
            <a:endParaRPr lang="pl-PL" dirty="0"/>
          </a:p>
        </p:txBody>
      </p:sp>
      <p:sp>
        <p:nvSpPr>
          <p:cNvPr id="22" name="Symbol zastępczy tekstu 20"/>
          <p:cNvSpPr>
            <a:spLocks noGrp="1"/>
          </p:cNvSpPr>
          <p:nvPr>
            <p:ph type="body" sz="quarter" idx="17"/>
          </p:nvPr>
        </p:nvSpPr>
        <p:spPr>
          <a:xfrm>
            <a:off x="3474492" y="5292799"/>
            <a:ext cx="2736850" cy="360362"/>
          </a:xfrm>
        </p:spPr>
        <p:txBody>
          <a:bodyPr>
            <a:noAutofit/>
          </a:bodyPr>
          <a:lstStyle>
            <a:lvl1pPr marL="0" indent="0" algn="ctr">
              <a:buFontTx/>
              <a:buNone/>
              <a:defRPr sz="1400">
                <a:solidFill>
                  <a:schemeClr val="bg1"/>
                </a:solidFill>
              </a:defRPr>
            </a:lvl1pPr>
            <a:lvl2pPr marL="497845" indent="0">
              <a:buFontTx/>
              <a:buNone/>
              <a:defRPr sz="2400"/>
            </a:lvl2pPr>
            <a:lvl3pPr marL="995690" indent="0">
              <a:buFontTx/>
              <a:buNone/>
              <a:defRPr sz="2000"/>
            </a:lvl3pPr>
            <a:lvl4pPr marL="1493535" indent="0">
              <a:buFontTx/>
              <a:buNone/>
              <a:defRPr sz="1800"/>
            </a:lvl4pPr>
            <a:lvl5pPr marL="1991380" indent="0">
              <a:buFontTx/>
              <a:buNone/>
              <a:defRPr sz="1800"/>
            </a:lvl5pPr>
          </a:lstStyle>
          <a:p>
            <a:pPr lvl="0"/>
            <a:endParaRPr lang="pl-PL" dirty="0"/>
          </a:p>
        </p:txBody>
      </p:sp>
      <p:sp>
        <p:nvSpPr>
          <p:cNvPr id="23" name="Symbol zastępczy tekstu 20"/>
          <p:cNvSpPr>
            <a:spLocks noGrp="1"/>
          </p:cNvSpPr>
          <p:nvPr>
            <p:ph type="body" sz="quarter" idx="18"/>
          </p:nvPr>
        </p:nvSpPr>
        <p:spPr>
          <a:xfrm>
            <a:off x="6426820" y="5292799"/>
            <a:ext cx="2736850" cy="360362"/>
          </a:xfrm>
        </p:spPr>
        <p:txBody>
          <a:bodyPr>
            <a:noAutofit/>
          </a:bodyPr>
          <a:lstStyle>
            <a:lvl1pPr marL="0" indent="0" algn="ctr">
              <a:buFontTx/>
              <a:buNone/>
              <a:defRPr sz="1400">
                <a:solidFill>
                  <a:schemeClr val="bg1"/>
                </a:solidFill>
              </a:defRPr>
            </a:lvl1pPr>
            <a:lvl2pPr marL="497845" indent="0">
              <a:buFontTx/>
              <a:buNone/>
              <a:defRPr sz="2400"/>
            </a:lvl2pPr>
            <a:lvl3pPr marL="995690" indent="0">
              <a:buFontTx/>
              <a:buNone/>
              <a:defRPr sz="2000"/>
            </a:lvl3pPr>
            <a:lvl4pPr marL="1493535" indent="0">
              <a:buFontTx/>
              <a:buNone/>
              <a:defRPr sz="1800"/>
            </a:lvl4pPr>
            <a:lvl5pPr marL="1991380" indent="0">
              <a:buFontTx/>
              <a:buNone/>
              <a:defRPr sz="1800"/>
            </a:lvl5pPr>
          </a:lstStyle>
          <a:p>
            <a:pPr lvl="0"/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28714151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lajd tytułowy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ytuł 1"/>
          <p:cNvSpPr>
            <a:spLocks noGrp="1"/>
          </p:cNvSpPr>
          <p:nvPr>
            <p:ph type="ctrTitle" hasCustomPrompt="1"/>
          </p:nvPr>
        </p:nvSpPr>
        <p:spPr>
          <a:xfrm>
            <a:off x="973034" y="2986711"/>
            <a:ext cx="9089390" cy="1620771"/>
          </a:xfrm>
        </p:spPr>
        <p:txBody>
          <a:bodyPr anchor="b">
            <a:noAutofit/>
          </a:bodyPr>
          <a:lstStyle>
            <a:lvl1pPr algn="r">
              <a:defRPr sz="5200">
                <a:solidFill>
                  <a:schemeClr val="bg2"/>
                </a:solidFill>
              </a:defRPr>
            </a:lvl1pPr>
          </a:lstStyle>
          <a:p>
            <a:r>
              <a:rPr lang="pl-PL" dirty="0"/>
              <a:t>KLIKNIJ, ABY EDYTOWAĆ STYL</a:t>
            </a:r>
          </a:p>
        </p:txBody>
      </p:sp>
      <p:sp>
        <p:nvSpPr>
          <p:cNvPr id="5" name="Podtytuł 2"/>
          <p:cNvSpPr>
            <a:spLocks noGrp="1"/>
          </p:cNvSpPr>
          <p:nvPr>
            <p:ph type="subTitle" idx="1" hasCustomPrompt="1"/>
          </p:nvPr>
        </p:nvSpPr>
        <p:spPr>
          <a:xfrm>
            <a:off x="2577044" y="4922533"/>
            <a:ext cx="7485380" cy="1932323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bg2"/>
                </a:solidFill>
              </a:defRPr>
            </a:lvl1pPr>
            <a:lvl2pPr marL="4978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956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4935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9913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4892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9870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48491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9827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pl-PL" dirty="0"/>
              <a:t>KLIKNIJ, ABY EDYTOWAĆ STYL WZORCA PODTYTUŁU</a:t>
            </a:r>
          </a:p>
        </p:txBody>
      </p:sp>
    </p:spTree>
    <p:extLst>
      <p:ext uri="{BB962C8B-B14F-4D97-AF65-F5344CB8AC3E}">
        <p14:creationId xmlns:p14="http://schemas.microsoft.com/office/powerpoint/2010/main" val="9237663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ytuł i zawartość_g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522574" y="535617"/>
            <a:ext cx="4655708" cy="1260211"/>
          </a:xfrm>
        </p:spPr>
        <p:txBody>
          <a:bodyPr>
            <a:noAutofit/>
          </a:bodyPr>
          <a:lstStyle>
            <a:lvl1pPr algn="l">
              <a:defRPr sz="3900">
                <a:solidFill>
                  <a:schemeClr val="accent1"/>
                </a:solidFill>
              </a:defRPr>
            </a:lvl1pPr>
          </a:lstStyle>
          <a:p>
            <a:r>
              <a:rPr lang="pl-PL" dirty="0"/>
              <a:t>Kliknij, aby edytować styl</a:t>
            </a:r>
          </a:p>
        </p:txBody>
      </p:sp>
      <p:sp>
        <p:nvSpPr>
          <p:cNvPr id="3" name="Symbol zastępczy zawartości 2"/>
          <p:cNvSpPr>
            <a:spLocks noGrp="1"/>
          </p:cNvSpPr>
          <p:nvPr>
            <p:ph idx="1"/>
          </p:nvPr>
        </p:nvSpPr>
        <p:spPr>
          <a:xfrm>
            <a:off x="534670" y="2430965"/>
            <a:ext cx="9624060" cy="4323414"/>
          </a:xfrm>
        </p:spPr>
        <p:txBody>
          <a:bodyPr/>
          <a:lstStyle>
            <a:lvl1pPr>
              <a:defRPr>
                <a:solidFill>
                  <a:schemeClr val="accent3"/>
                </a:solidFill>
              </a:defRPr>
            </a:lvl1pPr>
            <a:lvl2pPr>
              <a:defRPr>
                <a:solidFill>
                  <a:schemeClr val="accent3"/>
                </a:solidFill>
              </a:defRPr>
            </a:lvl2pPr>
            <a:lvl3pPr>
              <a:defRPr>
                <a:solidFill>
                  <a:schemeClr val="accent3"/>
                </a:solidFill>
              </a:defRPr>
            </a:lvl3pPr>
            <a:lvl4pPr>
              <a:defRPr>
                <a:solidFill>
                  <a:schemeClr val="accent3"/>
                </a:solidFill>
              </a:defRPr>
            </a:lvl4pPr>
            <a:lvl5pPr>
              <a:defRPr>
                <a:solidFill>
                  <a:schemeClr val="accent3"/>
                </a:solidFill>
              </a:defRPr>
            </a:lvl5pPr>
          </a:lstStyle>
          <a:p>
            <a:pPr lvl="0"/>
            <a:r>
              <a:rPr lang="pl-PL" dirty="0"/>
              <a:t>Kliknij, aby edytować style wzorca tekstu</a:t>
            </a:r>
          </a:p>
          <a:p>
            <a:pPr lvl="1"/>
            <a:r>
              <a:rPr lang="pl-PL" dirty="0"/>
              <a:t>Drugi poziom</a:t>
            </a:r>
          </a:p>
          <a:p>
            <a:pPr lvl="2"/>
            <a:r>
              <a:rPr lang="pl-PL" dirty="0"/>
              <a:t>Trzeci poziom</a:t>
            </a:r>
          </a:p>
          <a:p>
            <a:pPr lvl="3"/>
            <a:r>
              <a:rPr lang="pl-PL" dirty="0"/>
              <a:t>Czwarty poziom</a:t>
            </a:r>
          </a:p>
          <a:p>
            <a:pPr lvl="4"/>
            <a:r>
              <a:rPr lang="pl-PL" dirty="0"/>
              <a:t>Piąty poziom</a:t>
            </a:r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7AB54-D4DA-4FF6-8DC9-CA5998ECDAEC}" type="slidenum">
              <a:rPr lang="pl-PL" smtClean="0"/>
              <a:t>‹#›</a:t>
            </a:fld>
            <a:endParaRPr lang="pl-PL"/>
          </a:p>
        </p:txBody>
      </p:sp>
      <p:sp>
        <p:nvSpPr>
          <p:cNvPr id="7" name="Tytuł 1"/>
          <p:cNvSpPr txBox="1">
            <a:spLocks/>
          </p:cNvSpPr>
          <p:nvPr userDrawn="1"/>
        </p:nvSpPr>
        <p:spPr>
          <a:xfrm>
            <a:off x="522574" y="1795827"/>
            <a:ext cx="4655708" cy="396961"/>
          </a:xfrm>
          <a:prstGeom prst="rect">
            <a:avLst/>
          </a:prstGeom>
        </p:spPr>
        <p:txBody>
          <a:bodyPr vert="horz" lIns="99569" tIns="49785" rIns="99569" bIns="49785" rtlCol="0" anchor="t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Arial Black" pitchFamily="34" charset="0"/>
                <a:ea typeface="+mj-ea"/>
                <a:cs typeface="+mj-cs"/>
              </a:defRPr>
            </a:lvl1pPr>
          </a:lstStyle>
          <a:p>
            <a:endParaRPr lang="pl-PL" sz="1500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81893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oto_g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ymbol zastępczy numeru slajd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7AB54-D4DA-4FF6-8DC9-CA5998ECDAEC}" type="slidenum">
              <a:rPr lang="pl-PL" smtClean="0"/>
              <a:t>‹#›</a:t>
            </a:fld>
            <a:endParaRPr lang="pl-PL"/>
          </a:p>
        </p:txBody>
      </p:sp>
      <p:sp>
        <p:nvSpPr>
          <p:cNvPr id="10" name="Tytuł 1"/>
          <p:cNvSpPr>
            <a:spLocks noGrp="1"/>
          </p:cNvSpPr>
          <p:nvPr>
            <p:ph type="title"/>
          </p:nvPr>
        </p:nvSpPr>
        <p:spPr>
          <a:xfrm>
            <a:off x="522574" y="535617"/>
            <a:ext cx="4655708" cy="1260211"/>
          </a:xfrm>
        </p:spPr>
        <p:txBody>
          <a:bodyPr>
            <a:noAutofit/>
          </a:bodyPr>
          <a:lstStyle>
            <a:lvl1pPr algn="l">
              <a:defRPr sz="3900">
                <a:solidFill>
                  <a:schemeClr val="accent1"/>
                </a:solidFill>
              </a:defRPr>
            </a:lvl1pPr>
          </a:lstStyle>
          <a:p>
            <a:r>
              <a:rPr lang="pl-PL" dirty="0"/>
              <a:t>Kliknij, aby edytować styl</a:t>
            </a:r>
          </a:p>
        </p:txBody>
      </p:sp>
      <p:sp>
        <p:nvSpPr>
          <p:cNvPr id="12" name="Tytuł 1"/>
          <p:cNvSpPr txBox="1">
            <a:spLocks/>
          </p:cNvSpPr>
          <p:nvPr userDrawn="1"/>
        </p:nvSpPr>
        <p:spPr>
          <a:xfrm>
            <a:off x="522574" y="1795827"/>
            <a:ext cx="4655708" cy="396961"/>
          </a:xfrm>
          <a:prstGeom prst="rect">
            <a:avLst/>
          </a:prstGeom>
        </p:spPr>
        <p:txBody>
          <a:bodyPr vert="horz" lIns="99569" tIns="49785" rIns="99569" bIns="49785" rtlCol="0" anchor="t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Arial Black" pitchFamily="34" charset="0"/>
                <a:ea typeface="+mj-ea"/>
                <a:cs typeface="+mj-cs"/>
              </a:defRPr>
            </a:lvl1pPr>
          </a:lstStyle>
          <a:p>
            <a:endParaRPr lang="pl-PL" sz="1500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Symbol zastępczy obrazu 13"/>
          <p:cNvSpPr>
            <a:spLocks noGrp="1"/>
          </p:cNvSpPr>
          <p:nvPr>
            <p:ph type="pic" sz="quarter" idx="13"/>
          </p:nvPr>
        </p:nvSpPr>
        <p:spPr>
          <a:xfrm>
            <a:off x="522573" y="2484487"/>
            <a:ext cx="2736000" cy="2736000"/>
          </a:xfrm>
        </p:spPr>
        <p:txBody>
          <a:bodyPr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endParaRPr lang="pl-PL" dirty="0"/>
          </a:p>
        </p:txBody>
      </p:sp>
      <p:sp>
        <p:nvSpPr>
          <p:cNvPr id="18" name="Symbol zastępczy obrazu 13"/>
          <p:cNvSpPr>
            <a:spLocks noGrp="1"/>
          </p:cNvSpPr>
          <p:nvPr>
            <p:ph type="pic" sz="quarter" idx="14"/>
          </p:nvPr>
        </p:nvSpPr>
        <p:spPr>
          <a:xfrm>
            <a:off x="3474697" y="2484487"/>
            <a:ext cx="2736000" cy="2736000"/>
          </a:xfrm>
        </p:spPr>
        <p:txBody>
          <a:bodyPr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endParaRPr lang="pl-PL" dirty="0"/>
          </a:p>
        </p:txBody>
      </p:sp>
      <p:sp>
        <p:nvSpPr>
          <p:cNvPr id="19" name="Symbol zastępczy obrazu 13"/>
          <p:cNvSpPr>
            <a:spLocks noGrp="1"/>
          </p:cNvSpPr>
          <p:nvPr>
            <p:ph type="pic" sz="quarter" idx="15"/>
          </p:nvPr>
        </p:nvSpPr>
        <p:spPr>
          <a:xfrm>
            <a:off x="6426820" y="2484487"/>
            <a:ext cx="2736000" cy="2736000"/>
          </a:xfrm>
        </p:spPr>
        <p:txBody>
          <a:bodyPr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endParaRPr lang="pl-PL" dirty="0"/>
          </a:p>
        </p:txBody>
      </p:sp>
      <p:sp>
        <p:nvSpPr>
          <p:cNvPr id="21" name="Symbol zastępczy tekstu 20"/>
          <p:cNvSpPr>
            <a:spLocks noGrp="1"/>
          </p:cNvSpPr>
          <p:nvPr>
            <p:ph type="body" sz="quarter" idx="16"/>
          </p:nvPr>
        </p:nvSpPr>
        <p:spPr>
          <a:xfrm>
            <a:off x="522288" y="5292799"/>
            <a:ext cx="2736850" cy="360362"/>
          </a:xfrm>
        </p:spPr>
        <p:txBody>
          <a:bodyPr>
            <a:noAutofit/>
          </a:bodyPr>
          <a:lstStyle>
            <a:lvl1pPr marL="0" indent="0" algn="ctr">
              <a:buFontTx/>
              <a:buNone/>
              <a:defRPr sz="1400">
                <a:solidFill>
                  <a:schemeClr val="accent3"/>
                </a:solidFill>
              </a:defRPr>
            </a:lvl1pPr>
            <a:lvl2pPr marL="497845" indent="0">
              <a:buFontTx/>
              <a:buNone/>
              <a:defRPr sz="2400"/>
            </a:lvl2pPr>
            <a:lvl3pPr marL="995690" indent="0">
              <a:buFontTx/>
              <a:buNone/>
              <a:defRPr sz="2000"/>
            </a:lvl3pPr>
            <a:lvl4pPr marL="1493535" indent="0">
              <a:buFontTx/>
              <a:buNone/>
              <a:defRPr sz="1800"/>
            </a:lvl4pPr>
            <a:lvl5pPr marL="1991380" indent="0">
              <a:buFontTx/>
              <a:buNone/>
              <a:defRPr sz="1800"/>
            </a:lvl5pPr>
          </a:lstStyle>
          <a:p>
            <a:pPr lvl="0"/>
            <a:endParaRPr lang="pl-PL" dirty="0"/>
          </a:p>
        </p:txBody>
      </p:sp>
      <p:sp>
        <p:nvSpPr>
          <p:cNvPr id="22" name="Symbol zastępczy tekstu 20"/>
          <p:cNvSpPr>
            <a:spLocks noGrp="1"/>
          </p:cNvSpPr>
          <p:nvPr>
            <p:ph type="body" sz="quarter" idx="17"/>
          </p:nvPr>
        </p:nvSpPr>
        <p:spPr>
          <a:xfrm>
            <a:off x="3474492" y="5292799"/>
            <a:ext cx="2736850" cy="360362"/>
          </a:xfrm>
        </p:spPr>
        <p:txBody>
          <a:bodyPr>
            <a:noAutofit/>
          </a:bodyPr>
          <a:lstStyle>
            <a:lvl1pPr marL="0" indent="0" algn="ctr">
              <a:buFontTx/>
              <a:buNone/>
              <a:defRPr sz="1400">
                <a:solidFill>
                  <a:schemeClr val="accent3"/>
                </a:solidFill>
              </a:defRPr>
            </a:lvl1pPr>
            <a:lvl2pPr marL="497845" indent="0">
              <a:buFontTx/>
              <a:buNone/>
              <a:defRPr sz="2400"/>
            </a:lvl2pPr>
            <a:lvl3pPr marL="995690" indent="0">
              <a:buFontTx/>
              <a:buNone/>
              <a:defRPr sz="2000"/>
            </a:lvl3pPr>
            <a:lvl4pPr marL="1493535" indent="0">
              <a:buFontTx/>
              <a:buNone/>
              <a:defRPr sz="1800"/>
            </a:lvl4pPr>
            <a:lvl5pPr marL="1991380" indent="0">
              <a:buFontTx/>
              <a:buNone/>
              <a:defRPr sz="1800"/>
            </a:lvl5pPr>
          </a:lstStyle>
          <a:p>
            <a:pPr lvl="0"/>
            <a:endParaRPr lang="pl-PL" dirty="0"/>
          </a:p>
        </p:txBody>
      </p:sp>
      <p:sp>
        <p:nvSpPr>
          <p:cNvPr id="23" name="Symbol zastępczy tekstu 20"/>
          <p:cNvSpPr>
            <a:spLocks noGrp="1"/>
          </p:cNvSpPr>
          <p:nvPr>
            <p:ph type="body" sz="quarter" idx="18"/>
          </p:nvPr>
        </p:nvSpPr>
        <p:spPr>
          <a:xfrm>
            <a:off x="6426820" y="5292799"/>
            <a:ext cx="2736850" cy="360362"/>
          </a:xfrm>
        </p:spPr>
        <p:txBody>
          <a:bodyPr>
            <a:noAutofit/>
          </a:bodyPr>
          <a:lstStyle>
            <a:lvl1pPr marL="0" indent="0" algn="ctr">
              <a:buFontTx/>
              <a:buNone/>
              <a:defRPr sz="1400">
                <a:solidFill>
                  <a:schemeClr val="accent3"/>
                </a:solidFill>
              </a:defRPr>
            </a:lvl1pPr>
            <a:lvl2pPr marL="497845" indent="0">
              <a:buFontTx/>
              <a:buNone/>
              <a:defRPr sz="2400"/>
            </a:lvl2pPr>
            <a:lvl3pPr marL="995690" indent="0">
              <a:buFontTx/>
              <a:buNone/>
              <a:defRPr sz="2000"/>
            </a:lvl3pPr>
            <a:lvl4pPr marL="1493535" indent="0">
              <a:buFontTx/>
              <a:buNone/>
              <a:defRPr sz="1800"/>
            </a:lvl4pPr>
            <a:lvl5pPr marL="1991380" indent="0">
              <a:buFontTx/>
              <a:buNone/>
              <a:defRPr sz="1800"/>
            </a:lvl5pPr>
          </a:lstStyle>
          <a:p>
            <a:pPr lvl="0"/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1434690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lajd tytułowy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ytuł 1"/>
          <p:cNvSpPr>
            <a:spLocks noGrp="1"/>
          </p:cNvSpPr>
          <p:nvPr>
            <p:ph type="ctrTitle" hasCustomPrompt="1"/>
          </p:nvPr>
        </p:nvSpPr>
        <p:spPr>
          <a:xfrm>
            <a:off x="973034" y="2986711"/>
            <a:ext cx="9089390" cy="1620771"/>
          </a:xfrm>
        </p:spPr>
        <p:txBody>
          <a:bodyPr anchor="b">
            <a:noAutofit/>
          </a:bodyPr>
          <a:lstStyle>
            <a:lvl1pPr algn="r">
              <a:defRPr sz="5200">
                <a:solidFill>
                  <a:schemeClr val="bg2"/>
                </a:solidFill>
              </a:defRPr>
            </a:lvl1pPr>
          </a:lstStyle>
          <a:p>
            <a:r>
              <a:rPr lang="pl-PL" dirty="0"/>
              <a:t>KLIKNIJ, ABY EDYTOWAĆ STYL</a:t>
            </a:r>
          </a:p>
        </p:txBody>
      </p:sp>
      <p:sp>
        <p:nvSpPr>
          <p:cNvPr id="5" name="Podtytuł 2"/>
          <p:cNvSpPr>
            <a:spLocks noGrp="1"/>
          </p:cNvSpPr>
          <p:nvPr>
            <p:ph type="subTitle" idx="1" hasCustomPrompt="1"/>
          </p:nvPr>
        </p:nvSpPr>
        <p:spPr>
          <a:xfrm>
            <a:off x="2577044" y="4922533"/>
            <a:ext cx="7485380" cy="1932323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bg2"/>
                </a:solidFill>
              </a:defRPr>
            </a:lvl1pPr>
            <a:lvl2pPr marL="4978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956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4935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9913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4892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9870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48491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9827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pl-PL" dirty="0"/>
              <a:t>KLIKNIJ, ABY EDYTOWAĆ STYL WZORCA PODTYTUŁU</a:t>
            </a:r>
          </a:p>
        </p:txBody>
      </p:sp>
    </p:spTree>
    <p:extLst>
      <p:ext uri="{BB962C8B-B14F-4D97-AF65-F5344CB8AC3E}">
        <p14:creationId xmlns:p14="http://schemas.microsoft.com/office/powerpoint/2010/main" val="3494108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ytuł i zawartość_pi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522574" y="535617"/>
            <a:ext cx="4655708" cy="1260211"/>
          </a:xfrm>
        </p:spPr>
        <p:txBody>
          <a:bodyPr>
            <a:noAutofit/>
          </a:bodyPr>
          <a:lstStyle>
            <a:lvl1pPr algn="l">
              <a:defRPr sz="3900">
                <a:solidFill>
                  <a:schemeClr val="accent2"/>
                </a:solidFill>
              </a:defRPr>
            </a:lvl1pPr>
          </a:lstStyle>
          <a:p>
            <a:r>
              <a:rPr lang="pl-PL" dirty="0"/>
              <a:t>Kliknij, aby edytować styl</a:t>
            </a:r>
          </a:p>
        </p:txBody>
      </p:sp>
      <p:sp>
        <p:nvSpPr>
          <p:cNvPr id="3" name="Symbol zastępczy zawartości 2"/>
          <p:cNvSpPr>
            <a:spLocks noGrp="1"/>
          </p:cNvSpPr>
          <p:nvPr>
            <p:ph idx="1"/>
          </p:nvPr>
        </p:nvSpPr>
        <p:spPr>
          <a:xfrm>
            <a:off x="534670" y="2430965"/>
            <a:ext cx="9624060" cy="4323414"/>
          </a:xfrm>
        </p:spPr>
        <p:txBody>
          <a:bodyPr/>
          <a:lstStyle>
            <a:lvl1pPr>
              <a:defRPr>
                <a:solidFill>
                  <a:schemeClr val="accent4"/>
                </a:solidFill>
              </a:defRPr>
            </a:lvl1pPr>
            <a:lvl2pPr>
              <a:defRPr>
                <a:solidFill>
                  <a:schemeClr val="accent4"/>
                </a:solidFill>
              </a:defRPr>
            </a:lvl2pPr>
            <a:lvl3pPr>
              <a:defRPr>
                <a:solidFill>
                  <a:schemeClr val="accent4"/>
                </a:solidFill>
              </a:defRPr>
            </a:lvl3pPr>
            <a:lvl4pPr>
              <a:defRPr>
                <a:solidFill>
                  <a:schemeClr val="accent4"/>
                </a:solidFill>
              </a:defRPr>
            </a:lvl4pPr>
            <a:lvl5pPr>
              <a:defRPr>
                <a:solidFill>
                  <a:schemeClr val="accent4"/>
                </a:solidFill>
              </a:defRPr>
            </a:lvl5pPr>
          </a:lstStyle>
          <a:p>
            <a:pPr lvl="0"/>
            <a:r>
              <a:rPr lang="pl-PL" dirty="0"/>
              <a:t>Kliknij, aby edytować style wzorca tekstu</a:t>
            </a:r>
          </a:p>
          <a:p>
            <a:pPr lvl="1"/>
            <a:r>
              <a:rPr lang="pl-PL" dirty="0"/>
              <a:t>Drugi poziom</a:t>
            </a:r>
          </a:p>
          <a:p>
            <a:pPr lvl="2"/>
            <a:r>
              <a:rPr lang="pl-PL" dirty="0"/>
              <a:t>Trzeci poziom</a:t>
            </a:r>
          </a:p>
          <a:p>
            <a:pPr lvl="3"/>
            <a:r>
              <a:rPr lang="pl-PL" dirty="0"/>
              <a:t>Czwarty poziom</a:t>
            </a:r>
          </a:p>
          <a:p>
            <a:pPr lvl="4"/>
            <a:r>
              <a:rPr lang="pl-PL" dirty="0"/>
              <a:t>Piąty poziom</a:t>
            </a:r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7AB54-D4DA-4FF6-8DC9-CA5998ECDAEC}" type="slidenum">
              <a:rPr lang="pl-PL" smtClean="0"/>
              <a:t>‹#›</a:t>
            </a:fld>
            <a:endParaRPr lang="pl-PL"/>
          </a:p>
        </p:txBody>
      </p:sp>
      <p:sp>
        <p:nvSpPr>
          <p:cNvPr id="7" name="Tytuł 1"/>
          <p:cNvSpPr txBox="1">
            <a:spLocks/>
          </p:cNvSpPr>
          <p:nvPr userDrawn="1"/>
        </p:nvSpPr>
        <p:spPr>
          <a:xfrm>
            <a:off x="522574" y="1795827"/>
            <a:ext cx="4655708" cy="396961"/>
          </a:xfrm>
          <a:prstGeom prst="rect">
            <a:avLst/>
          </a:prstGeom>
        </p:spPr>
        <p:txBody>
          <a:bodyPr vert="horz" lIns="99569" tIns="49785" rIns="99569" bIns="49785" rtlCol="0" anchor="t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Arial Black" pitchFamily="34" charset="0"/>
                <a:ea typeface="+mj-ea"/>
                <a:cs typeface="+mj-cs"/>
              </a:defRPr>
            </a:lvl1pPr>
          </a:lstStyle>
          <a:p>
            <a:endParaRPr lang="pl-PL" sz="1500" dirty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25100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oto_pi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ymbol zastępczy numeru slajd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7AB54-D4DA-4FF6-8DC9-CA5998ECDAEC}" type="slidenum">
              <a:rPr lang="pl-PL" smtClean="0"/>
              <a:t>‹#›</a:t>
            </a:fld>
            <a:endParaRPr lang="pl-PL"/>
          </a:p>
        </p:txBody>
      </p:sp>
      <p:sp>
        <p:nvSpPr>
          <p:cNvPr id="10" name="Tytuł 1"/>
          <p:cNvSpPr>
            <a:spLocks noGrp="1"/>
          </p:cNvSpPr>
          <p:nvPr>
            <p:ph type="title"/>
          </p:nvPr>
        </p:nvSpPr>
        <p:spPr>
          <a:xfrm>
            <a:off x="522574" y="535617"/>
            <a:ext cx="4655708" cy="1260211"/>
          </a:xfrm>
        </p:spPr>
        <p:txBody>
          <a:bodyPr>
            <a:noAutofit/>
          </a:bodyPr>
          <a:lstStyle>
            <a:lvl1pPr algn="l">
              <a:defRPr sz="3900">
                <a:solidFill>
                  <a:schemeClr val="accent2"/>
                </a:solidFill>
              </a:defRPr>
            </a:lvl1pPr>
          </a:lstStyle>
          <a:p>
            <a:r>
              <a:rPr lang="pl-PL" dirty="0"/>
              <a:t>Kliknij, aby edytować styl</a:t>
            </a:r>
          </a:p>
        </p:txBody>
      </p:sp>
      <p:sp>
        <p:nvSpPr>
          <p:cNvPr id="12" name="Tytuł 1"/>
          <p:cNvSpPr txBox="1">
            <a:spLocks/>
          </p:cNvSpPr>
          <p:nvPr userDrawn="1"/>
        </p:nvSpPr>
        <p:spPr>
          <a:xfrm>
            <a:off x="522574" y="1795827"/>
            <a:ext cx="4655708" cy="396961"/>
          </a:xfrm>
          <a:prstGeom prst="rect">
            <a:avLst/>
          </a:prstGeom>
        </p:spPr>
        <p:txBody>
          <a:bodyPr vert="horz" lIns="99569" tIns="49785" rIns="99569" bIns="49785" rtlCol="0" anchor="t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Arial Black" pitchFamily="34" charset="0"/>
                <a:ea typeface="+mj-ea"/>
                <a:cs typeface="+mj-cs"/>
              </a:defRPr>
            </a:lvl1pPr>
          </a:lstStyle>
          <a:p>
            <a:endParaRPr lang="pl-PL" sz="1500" dirty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Symbol zastępczy obrazu 13"/>
          <p:cNvSpPr>
            <a:spLocks noGrp="1"/>
          </p:cNvSpPr>
          <p:nvPr>
            <p:ph type="pic" sz="quarter" idx="13"/>
          </p:nvPr>
        </p:nvSpPr>
        <p:spPr>
          <a:xfrm>
            <a:off x="522573" y="2484487"/>
            <a:ext cx="2736000" cy="2736000"/>
          </a:xfrm>
        </p:spPr>
        <p:txBody>
          <a:bodyPr/>
          <a:lstStyle>
            <a:lvl1pPr>
              <a:defRPr>
                <a:solidFill>
                  <a:schemeClr val="accent4"/>
                </a:solidFill>
              </a:defRPr>
            </a:lvl1pPr>
          </a:lstStyle>
          <a:p>
            <a:endParaRPr lang="pl-PL" dirty="0"/>
          </a:p>
        </p:txBody>
      </p:sp>
      <p:sp>
        <p:nvSpPr>
          <p:cNvPr id="18" name="Symbol zastępczy obrazu 13"/>
          <p:cNvSpPr>
            <a:spLocks noGrp="1"/>
          </p:cNvSpPr>
          <p:nvPr>
            <p:ph type="pic" sz="quarter" idx="14"/>
          </p:nvPr>
        </p:nvSpPr>
        <p:spPr>
          <a:xfrm>
            <a:off x="3474697" y="2484487"/>
            <a:ext cx="2736000" cy="2736000"/>
          </a:xfrm>
        </p:spPr>
        <p:txBody>
          <a:bodyPr/>
          <a:lstStyle>
            <a:lvl1pPr>
              <a:defRPr>
                <a:solidFill>
                  <a:schemeClr val="accent4"/>
                </a:solidFill>
              </a:defRPr>
            </a:lvl1pPr>
          </a:lstStyle>
          <a:p>
            <a:endParaRPr lang="pl-PL" dirty="0"/>
          </a:p>
        </p:txBody>
      </p:sp>
      <p:sp>
        <p:nvSpPr>
          <p:cNvPr id="19" name="Symbol zastępczy obrazu 13"/>
          <p:cNvSpPr>
            <a:spLocks noGrp="1"/>
          </p:cNvSpPr>
          <p:nvPr>
            <p:ph type="pic" sz="quarter" idx="15"/>
          </p:nvPr>
        </p:nvSpPr>
        <p:spPr>
          <a:xfrm>
            <a:off x="6426820" y="2484487"/>
            <a:ext cx="2736000" cy="2736000"/>
          </a:xfrm>
        </p:spPr>
        <p:txBody>
          <a:bodyPr/>
          <a:lstStyle>
            <a:lvl1pPr>
              <a:defRPr>
                <a:solidFill>
                  <a:schemeClr val="accent4"/>
                </a:solidFill>
              </a:defRPr>
            </a:lvl1pPr>
          </a:lstStyle>
          <a:p>
            <a:endParaRPr lang="pl-PL" dirty="0"/>
          </a:p>
        </p:txBody>
      </p:sp>
      <p:sp>
        <p:nvSpPr>
          <p:cNvPr id="21" name="Symbol zastępczy tekstu 20"/>
          <p:cNvSpPr>
            <a:spLocks noGrp="1"/>
          </p:cNvSpPr>
          <p:nvPr>
            <p:ph type="body" sz="quarter" idx="16"/>
          </p:nvPr>
        </p:nvSpPr>
        <p:spPr>
          <a:xfrm>
            <a:off x="522288" y="5292799"/>
            <a:ext cx="2736850" cy="360362"/>
          </a:xfrm>
        </p:spPr>
        <p:txBody>
          <a:bodyPr>
            <a:noAutofit/>
          </a:bodyPr>
          <a:lstStyle>
            <a:lvl1pPr marL="0" indent="0" algn="ctr">
              <a:buFontTx/>
              <a:buNone/>
              <a:defRPr sz="1400">
                <a:solidFill>
                  <a:schemeClr val="accent4"/>
                </a:solidFill>
              </a:defRPr>
            </a:lvl1pPr>
            <a:lvl2pPr marL="497845" indent="0">
              <a:buFontTx/>
              <a:buNone/>
              <a:defRPr sz="2400"/>
            </a:lvl2pPr>
            <a:lvl3pPr marL="995690" indent="0">
              <a:buFontTx/>
              <a:buNone/>
              <a:defRPr sz="2000"/>
            </a:lvl3pPr>
            <a:lvl4pPr marL="1493535" indent="0">
              <a:buFontTx/>
              <a:buNone/>
              <a:defRPr sz="1800"/>
            </a:lvl4pPr>
            <a:lvl5pPr marL="1991380" indent="0">
              <a:buFontTx/>
              <a:buNone/>
              <a:defRPr sz="1800"/>
            </a:lvl5pPr>
          </a:lstStyle>
          <a:p>
            <a:pPr lvl="0"/>
            <a:endParaRPr lang="pl-PL" dirty="0"/>
          </a:p>
        </p:txBody>
      </p:sp>
      <p:sp>
        <p:nvSpPr>
          <p:cNvPr id="22" name="Symbol zastępczy tekstu 20"/>
          <p:cNvSpPr>
            <a:spLocks noGrp="1"/>
          </p:cNvSpPr>
          <p:nvPr>
            <p:ph type="body" sz="quarter" idx="17"/>
          </p:nvPr>
        </p:nvSpPr>
        <p:spPr>
          <a:xfrm>
            <a:off x="3474492" y="5292799"/>
            <a:ext cx="2736850" cy="360362"/>
          </a:xfrm>
        </p:spPr>
        <p:txBody>
          <a:bodyPr>
            <a:noAutofit/>
          </a:bodyPr>
          <a:lstStyle>
            <a:lvl1pPr marL="0" indent="0" algn="ctr">
              <a:buFontTx/>
              <a:buNone/>
              <a:defRPr sz="1400">
                <a:solidFill>
                  <a:schemeClr val="accent4"/>
                </a:solidFill>
              </a:defRPr>
            </a:lvl1pPr>
            <a:lvl2pPr marL="497845" indent="0">
              <a:buFontTx/>
              <a:buNone/>
              <a:defRPr sz="2400"/>
            </a:lvl2pPr>
            <a:lvl3pPr marL="995690" indent="0">
              <a:buFontTx/>
              <a:buNone/>
              <a:defRPr sz="2000"/>
            </a:lvl3pPr>
            <a:lvl4pPr marL="1493535" indent="0">
              <a:buFontTx/>
              <a:buNone/>
              <a:defRPr sz="1800"/>
            </a:lvl4pPr>
            <a:lvl5pPr marL="1991380" indent="0">
              <a:buFontTx/>
              <a:buNone/>
              <a:defRPr sz="1800"/>
            </a:lvl5pPr>
          </a:lstStyle>
          <a:p>
            <a:pPr lvl="0"/>
            <a:endParaRPr lang="pl-PL" dirty="0"/>
          </a:p>
        </p:txBody>
      </p:sp>
      <p:sp>
        <p:nvSpPr>
          <p:cNvPr id="23" name="Symbol zastępczy tekstu 20"/>
          <p:cNvSpPr>
            <a:spLocks noGrp="1"/>
          </p:cNvSpPr>
          <p:nvPr>
            <p:ph type="body" sz="quarter" idx="18"/>
          </p:nvPr>
        </p:nvSpPr>
        <p:spPr>
          <a:xfrm>
            <a:off x="6426820" y="5292799"/>
            <a:ext cx="2736850" cy="360362"/>
          </a:xfrm>
        </p:spPr>
        <p:txBody>
          <a:bodyPr>
            <a:noAutofit/>
          </a:bodyPr>
          <a:lstStyle>
            <a:lvl1pPr marL="0" indent="0" algn="ctr">
              <a:buFontTx/>
              <a:buNone/>
              <a:defRPr sz="1400">
                <a:solidFill>
                  <a:schemeClr val="accent4"/>
                </a:solidFill>
              </a:defRPr>
            </a:lvl1pPr>
            <a:lvl2pPr marL="497845" indent="0">
              <a:buFontTx/>
              <a:buNone/>
              <a:defRPr sz="2400"/>
            </a:lvl2pPr>
            <a:lvl3pPr marL="995690" indent="0">
              <a:buFontTx/>
              <a:buNone/>
              <a:defRPr sz="2000"/>
            </a:lvl3pPr>
            <a:lvl4pPr marL="1493535" indent="0">
              <a:buFontTx/>
              <a:buNone/>
              <a:defRPr sz="1800"/>
            </a:lvl4pPr>
            <a:lvl5pPr marL="1991380" indent="0">
              <a:buFontTx/>
              <a:buNone/>
              <a:defRPr sz="1800"/>
            </a:lvl5pPr>
          </a:lstStyle>
          <a:p>
            <a:pPr lvl="0"/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2123721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u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ymbol zastępczy numeru slajd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7AB54-D4DA-4FF6-8DC9-CA5998ECDAEC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0642024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Dwa elementy zawartośc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 hasCustomPrompt="1"/>
          </p:nvPr>
        </p:nvSpPr>
        <p:spPr>
          <a:xfrm>
            <a:off x="450850" y="322903"/>
            <a:ext cx="2966194" cy="813208"/>
          </a:xfrm>
        </p:spPr>
        <p:txBody>
          <a:bodyPr lIns="0" tIns="0" rIns="0" bIns="0">
            <a:normAutofit/>
          </a:bodyPr>
          <a:lstStyle>
            <a:lvl1pPr algn="l">
              <a:defRPr sz="2260"/>
            </a:lvl1pPr>
          </a:lstStyle>
          <a:p>
            <a:r>
              <a:rPr lang="pl-PL" dirty="0"/>
              <a:t>KLIKNIJ, ABY EDYTOWAĆ STYL</a:t>
            </a:r>
          </a:p>
        </p:txBody>
      </p:sp>
      <p:sp>
        <p:nvSpPr>
          <p:cNvPr id="3" name="Symbol zastępczy zawartości 2"/>
          <p:cNvSpPr>
            <a:spLocks noGrp="1"/>
          </p:cNvSpPr>
          <p:nvPr>
            <p:ph sz="half" idx="1"/>
          </p:nvPr>
        </p:nvSpPr>
        <p:spPr>
          <a:xfrm>
            <a:off x="450850" y="2153235"/>
            <a:ext cx="4319786" cy="3681725"/>
          </a:xfrm>
        </p:spPr>
        <p:txBody>
          <a:bodyPr lIns="0">
            <a:normAutofit/>
          </a:bodyPr>
          <a:lstStyle>
            <a:lvl1pPr>
              <a:defRPr sz="1507"/>
            </a:lvl1pPr>
            <a:lvl2pPr>
              <a:defRPr sz="1130"/>
            </a:lvl2pPr>
            <a:lvl3pPr>
              <a:defRPr sz="1036"/>
            </a:lvl3pPr>
            <a:lvl4pPr>
              <a:defRPr sz="1036"/>
            </a:lvl4pPr>
            <a:lvl5pPr>
              <a:defRPr sz="1036"/>
            </a:lvl5pPr>
            <a:lvl6pPr>
              <a:defRPr sz="1978"/>
            </a:lvl6pPr>
            <a:lvl7pPr>
              <a:defRPr sz="1978"/>
            </a:lvl7pPr>
            <a:lvl8pPr>
              <a:defRPr sz="1978"/>
            </a:lvl8pPr>
            <a:lvl9pPr>
              <a:defRPr sz="1978"/>
            </a:lvl9pPr>
          </a:lstStyle>
          <a:p>
            <a:pPr lvl="0"/>
            <a:r>
              <a:rPr lang="pl-PL" dirty="0"/>
              <a:t>Kliknij, aby edytować style wzorca tekstu</a:t>
            </a:r>
          </a:p>
          <a:p>
            <a:pPr lvl="1"/>
            <a:r>
              <a:rPr lang="pl-PL" dirty="0"/>
              <a:t>Drugi poziom</a:t>
            </a:r>
          </a:p>
          <a:p>
            <a:pPr lvl="2"/>
            <a:r>
              <a:rPr lang="pl-PL" dirty="0"/>
              <a:t>Trzeci poziom</a:t>
            </a:r>
          </a:p>
          <a:p>
            <a:pPr lvl="3"/>
            <a:r>
              <a:rPr lang="pl-PL" dirty="0"/>
              <a:t>Czwarty poziom</a:t>
            </a:r>
          </a:p>
          <a:p>
            <a:pPr lvl="4"/>
            <a:r>
              <a:rPr lang="pl-PL" dirty="0"/>
              <a:t>Piąty poziom</a:t>
            </a:r>
          </a:p>
        </p:txBody>
      </p:sp>
      <p:sp>
        <p:nvSpPr>
          <p:cNvPr id="4" name="Symbol zastępczy zawartości 3"/>
          <p:cNvSpPr>
            <a:spLocks noGrp="1"/>
          </p:cNvSpPr>
          <p:nvPr>
            <p:ph sz="half" idx="2"/>
          </p:nvPr>
        </p:nvSpPr>
        <p:spPr>
          <a:xfrm>
            <a:off x="5058669" y="1610769"/>
            <a:ext cx="5171541" cy="4766657"/>
          </a:xfrm>
        </p:spPr>
        <p:txBody>
          <a:bodyPr/>
          <a:lstStyle>
            <a:lvl1pPr>
              <a:defRPr sz="3108"/>
            </a:lvl1pPr>
            <a:lvl2pPr>
              <a:defRPr sz="2637"/>
            </a:lvl2pPr>
            <a:lvl3pPr>
              <a:defRPr sz="2166"/>
            </a:lvl3pPr>
            <a:lvl4pPr>
              <a:defRPr sz="1978"/>
            </a:lvl4pPr>
            <a:lvl5pPr>
              <a:defRPr sz="1978"/>
            </a:lvl5pPr>
            <a:lvl6pPr>
              <a:defRPr sz="1978"/>
            </a:lvl6pPr>
            <a:lvl7pPr>
              <a:defRPr sz="1978"/>
            </a:lvl7pPr>
            <a:lvl8pPr>
              <a:defRPr sz="1978"/>
            </a:lvl8pPr>
            <a:lvl9pPr>
              <a:defRPr sz="1978"/>
            </a:lvl9pPr>
          </a:lstStyle>
          <a:p>
            <a:pPr lvl="0"/>
            <a:r>
              <a:rPr lang="pl-PL" dirty="0"/>
              <a:t>Kliknij, aby edytować style wzorca tekstu</a:t>
            </a:r>
          </a:p>
          <a:p>
            <a:pPr lvl="1"/>
            <a:r>
              <a:rPr lang="pl-PL" dirty="0"/>
              <a:t>Drugi poziom</a:t>
            </a:r>
          </a:p>
          <a:p>
            <a:pPr lvl="2"/>
            <a:r>
              <a:rPr lang="pl-PL" dirty="0"/>
              <a:t>Trzeci poziom</a:t>
            </a:r>
          </a:p>
          <a:p>
            <a:pPr lvl="3"/>
            <a:r>
              <a:rPr lang="pl-PL" dirty="0"/>
              <a:t>Czwarty poziom</a:t>
            </a:r>
          </a:p>
          <a:p>
            <a:pPr lvl="4"/>
            <a:r>
              <a:rPr lang="pl-PL" dirty="0"/>
              <a:t>Piąty poziom</a:t>
            </a:r>
          </a:p>
        </p:txBody>
      </p:sp>
      <p:sp>
        <p:nvSpPr>
          <p:cNvPr id="13" name="Prostokąt 12"/>
          <p:cNvSpPr/>
          <p:nvPr userDrawn="1"/>
        </p:nvSpPr>
        <p:spPr>
          <a:xfrm>
            <a:off x="0" y="7130728"/>
            <a:ext cx="10693400" cy="43053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 sz="1978" dirty="0"/>
          </a:p>
        </p:txBody>
      </p:sp>
      <p:sp>
        <p:nvSpPr>
          <p:cNvPr id="14" name="Symbol zastępczy tekstu 9"/>
          <p:cNvSpPr>
            <a:spLocks noGrp="1"/>
          </p:cNvSpPr>
          <p:nvPr>
            <p:ph type="body" sz="quarter" idx="13" hasCustomPrompt="1"/>
          </p:nvPr>
        </p:nvSpPr>
        <p:spPr>
          <a:xfrm>
            <a:off x="450852" y="7130728"/>
            <a:ext cx="1080119" cy="430535"/>
          </a:xfrm>
        </p:spPr>
        <p:txBody>
          <a:bodyPr lIns="0" rIns="0" anchor="ctr">
            <a:noAutofit/>
          </a:bodyPr>
          <a:lstStyle>
            <a:lvl1pPr marL="0" indent="0" algn="l">
              <a:spcBef>
                <a:spcPts val="0"/>
              </a:spcBef>
              <a:buNone/>
              <a:defRPr sz="1318">
                <a:solidFill>
                  <a:schemeClr val="bg1"/>
                </a:solidFill>
              </a:defRPr>
            </a:lvl1pPr>
            <a:lvl2pPr>
              <a:defRPr sz="1601"/>
            </a:lvl2pPr>
            <a:lvl3pPr>
              <a:defRPr sz="1601"/>
            </a:lvl3pPr>
            <a:lvl4pPr>
              <a:defRPr sz="1601"/>
            </a:lvl4pPr>
            <a:lvl5pPr>
              <a:defRPr sz="1601"/>
            </a:lvl5pPr>
          </a:lstStyle>
          <a:p>
            <a:pPr lvl="0"/>
            <a:r>
              <a:rPr lang="pl-PL" dirty="0"/>
              <a:t>www.itb.pl</a:t>
            </a:r>
          </a:p>
        </p:txBody>
      </p:sp>
      <p:pic>
        <p:nvPicPr>
          <p:cNvPr id="15" name="Obraz 1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01339" y="7231904"/>
            <a:ext cx="348235" cy="228183"/>
          </a:xfrm>
          <a:prstGeom prst="rect">
            <a:avLst/>
          </a:prstGeom>
        </p:spPr>
      </p:pic>
      <p:sp>
        <p:nvSpPr>
          <p:cNvPr id="16" name="Symbol zastępczy numeru slajdu 5"/>
          <p:cNvSpPr>
            <a:spLocks noGrp="1"/>
          </p:cNvSpPr>
          <p:nvPr>
            <p:ph type="sldNum" sz="quarter" idx="12"/>
          </p:nvPr>
        </p:nvSpPr>
        <p:spPr>
          <a:xfrm>
            <a:off x="7460087" y="7145912"/>
            <a:ext cx="2495127" cy="40256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BA072E2-9DDF-46D9-9371-953A1FC21199}" type="slidenum">
              <a:rPr lang="pl-PL" smtClean="0"/>
              <a:pPr/>
              <a:t>‹#›</a:t>
            </a:fld>
            <a:endParaRPr lang="pl-PL" dirty="0"/>
          </a:p>
        </p:txBody>
      </p:sp>
      <p:pic>
        <p:nvPicPr>
          <p:cNvPr id="17" name="Obraz 1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1454" y="322903"/>
            <a:ext cx="1404000" cy="496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99130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tytułu 1"/>
          <p:cNvSpPr>
            <a:spLocks noGrp="1"/>
          </p:cNvSpPr>
          <p:nvPr>
            <p:ph type="title"/>
          </p:nvPr>
        </p:nvSpPr>
        <p:spPr>
          <a:xfrm>
            <a:off x="534670" y="302801"/>
            <a:ext cx="9624060" cy="1260211"/>
          </a:xfrm>
          <a:prstGeom prst="rect">
            <a:avLst/>
          </a:prstGeom>
        </p:spPr>
        <p:txBody>
          <a:bodyPr vert="horz" lIns="99569" tIns="49785" rIns="99569" bIns="49785" rtlCol="0" anchor="ctr">
            <a:normAutofit/>
          </a:bodyPr>
          <a:lstStyle/>
          <a:p>
            <a:r>
              <a:rPr lang="pl-PL" dirty="0"/>
              <a:t>Kliknij, aby edytować styl</a:t>
            </a:r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534670" y="1764296"/>
            <a:ext cx="9624060" cy="4990084"/>
          </a:xfrm>
          <a:prstGeom prst="rect">
            <a:avLst/>
          </a:prstGeom>
        </p:spPr>
        <p:txBody>
          <a:bodyPr vert="horz" lIns="99569" tIns="49785" rIns="99569" bIns="49785" rtlCol="0">
            <a:normAutofit/>
          </a:bodyPr>
          <a:lstStyle/>
          <a:p>
            <a:pPr lvl="0"/>
            <a:r>
              <a:rPr lang="pl-PL" dirty="0"/>
              <a:t>Kliknij, aby edytować style wzorca tekstu</a:t>
            </a:r>
          </a:p>
          <a:p>
            <a:pPr lvl="1"/>
            <a:r>
              <a:rPr lang="pl-PL" dirty="0"/>
              <a:t>Drugi poziom</a:t>
            </a:r>
          </a:p>
          <a:p>
            <a:pPr lvl="2"/>
            <a:r>
              <a:rPr lang="pl-PL" dirty="0"/>
              <a:t>Trzeci poziom</a:t>
            </a:r>
          </a:p>
          <a:p>
            <a:pPr lvl="3"/>
            <a:r>
              <a:rPr lang="pl-PL" dirty="0"/>
              <a:t>Czwarty poziom</a:t>
            </a:r>
          </a:p>
          <a:p>
            <a:pPr lvl="4"/>
            <a:r>
              <a:rPr lang="pl-PL" dirty="0"/>
              <a:t>Piąty poziom</a:t>
            </a:r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4"/>
          </p:nvPr>
        </p:nvSpPr>
        <p:spPr>
          <a:xfrm>
            <a:off x="7663603" y="7008172"/>
            <a:ext cx="2495127" cy="402567"/>
          </a:xfrm>
          <a:prstGeom prst="rect">
            <a:avLst/>
          </a:prstGeom>
        </p:spPr>
        <p:txBody>
          <a:bodyPr vert="horz" lIns="99569" tIns="49785" rIns="99569" bIns="49785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0637AB54-D4DA-4FF6-8DC9-CA5998ECDAEC}" type="slidenum">
              <a:rPr lang="pl-PL" smtClean="0"/>
              <a:pPr/>
              <a:t>‹#›</a:t>
            </a:fld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32233431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0" r:id="rId3"/>
    <p:sldLayoutId id="2147483666" r:id="rId4"/>
    <p:sldLayoutId id="2147483661" r:id="rId5"/>
    <p:sldLayoutId id="2147483663" r:id="rId6"/>
    <p:sldLayoutId id="2147483665" r:id="rId7"/>
    <p:sldLayoutId id="2147483662" r:id="rId8"/>
    <p:sldLayoutId id="2147483664" r:id="rId9"/>
    <p:sldLayoutId id="2147483653" r:id="rId10"/>
    <p:sldLayoutId id="2147483655" r:id="rId11"/>
    <p:sldLayoutId id="2147483667" r:id="rId12"/>
  </p:sldLayoutIdLst>
  <p:txStyles>
    <p:titleStyle>
      <a:lvl1pPr algn="ctr" defTabSz="995690" rtl="0" eaLnBrk="1" latinLnBrk="0" hangingPunct="1">
        <a:spcBef>
          <a:spcPct val="0"/>
        </a:spcBef>
        <a:buNone/>
        <a:defRPr sz="4800" kern="1200">
          <a:solidFill>
            <a:srgbClr val="000000"/>
          </a:solidFill>
          <a:latin typeface="Arial Black" pitchFamily="34" charset="0"/>
          <a:ea typeface="+mj-ea"/>
          <a:cs typeface="+mj-cs"/>
        </a:defRPr>
      </a:lvl1pPr>
    </p:titleStyle>
    <p:bodyStyle>
      <a:lvl1pPr marL="373384" indent="-373384" algn="l" defTabSz="995690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rgbClr val="000000"/>
          </a:solidFill>
          <a:latin typeface="Arial" pitchFamily="34" charset="0"/>
          <a:ea typeface="+mn-ea"/>
          <a:cs typeface="Arial" pitchFamily="34" charset="0"/>
        </a:defRPr>
      </a:lvl1pPr>
      <a:lvl2pPr marL="808998" indent="-311153" algn="l" defTabSz="995690" rtl="0" eaLnBrk="1" latinLnBrk="0" hangingPunct="1">
        <a:spcBef>
          <a:spcPct val="20000"/>
        </a:spcBef>
        <a:buFont typeface="Arial" pitchFamily="34" charset="0"/>
        <a:buChar char="–"/>
        <a:defRPr sz="3000" kern="1200">
          <a:solidFill>
            <a:srgbClr val="000000"/>
          </a:solidFill>
          <a:latin typeface="Arial" pitchFamily="34" charset="0"/>
          <a:ea typeface="+mn-ea"/>
          <a:cs typeface="Arial" pitchFamily="34" charset="0"/>
        </a:defRPr>
      </a:lvl2pPr>
      <a:lvl3pPr marL="1244613" indent="-248923" algn="l" defTabSz="995690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rgbClr val="000000"/>
          </a:solidFill>
          <a:latin typeface="Arial" pitchFamily="34" charset="0"/>
          <a:ea typeface="+mn-ea"/>
          <a:cs typeface="Arial" pitchFamily="34" charset="0"/>
        </a:defRPr>
      </a:lvl3pPr>
      <a:lvl4pPr marL="1742458" indent="-248923" algn="l" defTabSz="995690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rgbClr val="000000"/>
          </a:solidFill>
          <a:latin typeface="Arial" pitchFamily="34" charset="0"/>
          <a:ea typeface="+mn-ea"/>
          <a:cs typeface="Arial" pitchFamily="34" charset="0"/>
        </a:defRPr>
      </a:lvl4pPr>
      <a:lvl5pPr marL="2240303" indent="-248923" algn="l" defTabSz="995690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rgbClr val="000000"/>
          </a:solidFill>
          <a:latin typeface="Arial" pitchFamily="34" charset="0"/>
          <a:ea typeface="+mn-ea"/>
          <a:cs typeface="Arial" pitchFamily="34" charset="0"/>
        </a:defRPr>
      </a:lvl5pPr>
      <a:lvl6pPr marL="2738148" indent="-248923" algn="l" defTabSz="995690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35993" indent="-248923" algn="l" defTabSz="995690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33838" indent="-248923" algn="l" defTabSz="995690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31683" indent="-248923" algn="l" defTabSz="995690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l-PL"/>
      </a:defPPr>
      <a:lvl1pPr marL="0" algn="l" defTabSz="995690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7845" algn="l" defTabSz="995690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95690" algn="l" defTabSz="995690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493535" algn="l" defTabSz="995690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991380" algn="l" defTabSz="995690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489225" algn="l" defTabSz="995690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87070" algn="l" defTabSz="995690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84916" algn="l" defTabSz="995690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982761" algn="l" defTabSz="995690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media" Target="../media/media2.mp4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microsoft.com/office/2007/relationships/media" Target="../media/media2.mp4"/><Relationship Id="rId7" Type="http://schemas.openxmlformats.org/officeDocument/2006/relationships/image" Target="../media/image7.png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6.png"/><Relationship Id="rId5" Type="http://schemas.openxmlformats.org/officeDocument/2006/relationships/slideLayout" Target="../slideLayouts/slideLayout3.xml"/><Relationship Id="rId4" Type="http://schemas.microsoft.com/office/2007/relationships/media" Target="../media/media3.mp4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3.xml"/><Relationship Id="rId3" Type="http://schemas.microsoft.com/office/2007/relationships/media" Target="../media/media5.MP4"/><Relationship Id="rId7" Type="http://schemas.openxmlformats.org/officeDocument/2006/relationships/slideLayout" Target="../slideLayouts/slideLayout9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video" Target="../media/media6.MP4"/><Relationship Id="rId11" Type="http://schemas.openxmlformats.org/officeDocument/2006/relationships/image" Target="../media/image27.png"/><Relationship Id="rId5" Type="http://schemas.microsoft.com/office/2007/relationships/media" Target="../media/media6.MP4"/><Relationship Id="rId10" Type="http://schemas.openxmlformats.org/officeDocument/2006/relationships/image" Target="../media/image26.png"/><Relationship Id="rId4" Type="http://schemas.openxmlformats.org/officeDocument/2006/relationships/video" Target="../media/media5.MP4"/><Relationship Id="rId9" Type="http://schemas.openxmlformats.org/officeDocument/2006/relationships/image" Target="../media/image25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gif"/><Relationship Id="rId3" Type="http://schemas.microsoft.com/office/2007/relationships/media" Target="../media/media4.MP4"/><Relationship Id="rId7" Type="http://schemas.openxmlformats.org/officeDocument/2006/relationships/image" Target="../media/image28.gif"/><Relationship Id="rId12" Type="http://schemas.openxmlformats.org/officeDocument/2006/relationships/image" Target="../media/image31.png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notesSlide" Target="../notesSlides/notesSlide4.xml"/><Relationship Id="rId11" Type="http://schemas.openxmlformats.org/officeDocument/2006/relationships/image" Target="../media/image30.png"/><Relationship Id="rId5" Type="http://schemas.openxmlformats.org/officeDocument/2006/relationships/slideLayout" Target="../slideLayouts/slideLayout9.xml"/><Relationship Id="rId10" Type="http://schemas.openxmlformats.org/officeDocument/2006/relationships/image" Target="../media/image25.png"/><Relationship Id="rId4" Type="http://schemas.openxmlformats.org/officeDocument/2006/relationships/video" Target="../media/media4.MP4"/><Relationship Id="rId9" Type="http://schemas.openxmlformats.org/officeDocument/2006/relationships/image" Target="../media/image27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36.png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35.jpeg"/><Relationship Id="rId5" Type="http://schemas.openxmlformats.org/officeDocument/2006/relationships/image" Target="../media/image34.jpeg"/><Relationship Id="rId4" Type="http://schemas.openxmlformats.org/officeDocument/2006/relationships/image" Target="../media/image33.jpeg"/><Relationship Id="rId9" Type="http://schemas.openxmlformats.org/officeDocument/2006/relationships/image" Target="../media/image31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39.jpeg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image" Target="../media/image38.jpeg"/><Relationship Id="rId5" Type="http://schemas.openxmlformats.org/officeDocument/2006/relationships/image" Target="../media/image30.png"/><Relationship Id="rId4" Type="http://schemas.openxmlformats.org/officeDocument/2006/relationships/image" Target="../media/image37.jpg"/><Relationship Id="rId9" Type="http://schemas.openxmlformats.org/officeDocument/2006/relationships/image" Target="../media/image41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jpeg"/><Relationship Id="rId3" Type="http://schemas.openxmlformats.org/officeDocument/2006/relationships/image" Target="../media/image43.jpeg"/><Relationship Id="rId7" Type="http://schemas.openxmlformats.org/officeDocument/2006/relationships/image" Target="../media/image47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6.jpeg"/><Relationship Id="rId11" Type="http://schemas.openxmlformats.org/officeDocument/2006/relationships/image" Target="../media/image51.png"/><Relationship Id="rId5" Type="http://schemas.openxmlformats.org/officeDocument/2006/relationships/image" Target="../media/image45.jpeg"/><Relationship Id="rId10" Type="http://schemas.openxmlformats.org/officeDocument/2006/relationships/image" Target="../media/image50.jpeg"/><Relationship Id="rId4" Type="http://schemas.openxmlformats.org/officeDocument/2006/relationships/image" Target="../media/image44.jpeg"/><Relationship Id="rId9" Type="http://schemas.openxmlformats.org/officeDocument/2006/relationships/image" Target="../media/image49.jpe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microsoft.com/office/2007/relationships/media" Target="../media/media10.mp4"/><Relationship Id="rId7" Type="http://schemas.openxmlformats.org/officeDocument/2006/relationships/image" Target="../media/image53.png"/><Relationship Id="rId2" Type="http://schemas.microsoft.com/office/2007/relationships/media" Target="../media/media9.mp4"/><Relationship Id="rId1" Type="http://schemas.openxmlformats.org/officeDocument/2006/relationships/video" Target="NULL" TargetMode="External"/><Relationship Id="rId6" Type="http://schemas.openxmlformats.org/officeDocument/2006/relationships/image" Target="../media/image52.png"/><Relationship Id="rId5" Type="http://schemas.openxmlformats.org/officeDocument/2006/relationships/slideLayout" Target="../slideLayouts/slideLayout12.xml"/><Relationship Id="rId10" Type="http://schemas.openxmlformats.org/officeDocument/2006/relationships/image" Target="../media/image51.png"/><Relationship Id="rId4" Type="http://schemas.microsoft.com/office/2007/relationships/media" Target="../media/media11.mp4"/><Relationship Id="rId9" Type="http://schemas.openxmlformats.org/officeDocument/2006/relationships/image" Target="../media/image37.jp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wmf"/><Relationship Id="rId4" Type="http://schemas.openxmlformats.org/officeDocument/2006/relationships/image" Target="../media/image5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AB4F0A46-0B84-A0A1-505C-8C3BDA5F9B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726463" cy="7561263"/>
          </a:xfrm>
          <a:prstGeom prst="rect">
            <a:avLst/>
          </a:prstGeom>
        </p:spPr>
      </p:pic>
      <p:sp>
        <p:nvSpPr>
          <p:cNvPr id="3" name="Podtytuł 2"/>
          <p:cNvSpPr>
            <a:spLocks noGrp="1"/>
          </p:cNvSpPr>
          <p:nvPr>
            <p:ph type="subTitle" idx="1"/>
          </p:nvPr>
        </p:nvSpPr>
        <p:spPr>
          <a:xfrm>
            <a:off x="3474493" y="5976702"/>
            <a:ext cx="6410260" cy="612241"/>
          </a:xfrm>
        </p:spPr>
        <p:txBody>
          <a:bodyPr/>
          <a:lstStyle/>
          <a:p>
            <a:r>
              <a:rPr lang="en-GB" dirty="0">
                <a:latin typeface="Bahnschrift Light Condensed" panose="020B0502040204020203" pitchFamily="34" charset="0"/>
              </a:rPr>
              <a:t>Dr </a:t>
            </a:r>
            <a:r>
              <a:rPr lang="en-GB" dirty="0" err="1">
                <a:latin typeface="Bahnschrift Light Condensed" panose="020B0502040204020203" pitchFamily="34" charset="0"/>
              </a:rPr>
              <a:t>inż</a:t>
            </a:r>
            <a:r>
              <a:rPr lang="en-GB" dirty="0">
                <a:latin typeface="Bahnschrift Light Condensed" panose="020B0502040204020203" pitchFamily="34" charset="0"/>
              </a:rPr>
              <a:t>. </a:t>
            </a:r>
            <a:r>
              <a:rPr lang="pl-PL" dirty="0">
                <a:latin typeface="Bahnschrift Light Condensed" panose="020B0502040204020203" pitchFamily="34" charset="0"/>
              </a:rPr>
              <a:t>Grzegorz Krajewski</a:t>
            </a:r>
          </a:p>
          <a:p>
            <a:r>
              <a:rPr lang="en-GB" dirty="0">
                <a:latin typeface="Bahnschrift Light Condensed" panose="020B0502040204020203" pitchFamily="34" charset="0"/>
              </a:rPr>
              <a:t>Dr hab. </a:t>
            </a:r>
            <a:r>
              <a:rPr lang="en-GB" dirty="0" err="1">
                <a:latin typeface="Bahnschrift Light Condensed" panose="020B0502040204020203" pitchFamily="34" charset="0"/>
              </a:rPr>
              <a:t>inż</a:t>
            </a:r>
            <a:r>
              <a:rPr lang="en-GB" dirty="0">
                <a:latin typeface="Bahnschrift Light Condensed" panose="020B0502040204020203" pitchFamily="34" charset="0"/>
              </a:rPr>
              <a:t>. </a:t>
            </a:r>
            <a:r>
              <a:rPr lang="pl-PL" dirty="0">
                <a:latin typeface="Bahnschrift Light Condensed" panose="020B0502040204020203" pitchFamily="34" charset="0"/>
              </a:rPr>
              <a:t>Wojciech Węgrzyński, prof. ITB</a:t>
            </a:r>
          </a:p>
        </p:txBody>
      </p:sp>
      <p:pic>
        <p:nvPicPr>
          <p:cNvPr id="6" name="Picture 4" descr="E:\!!!ZLECENIA\2012\Konferencja_Organizacyjnie\logo ITB\07_PL.eps">
            <a:extLst>
              <a:ext uri="{FF2B5EF4-FFF2-40B4-BE49-F238E27FC236}">
                <a16:creationId xmlns:a16="http://schemas.microsoft.com/office/drawing/2014/main" id="{889F113C-A3B0-1D18-B88B-FE3E6D9A1BF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lum bright="100000" contrast="-10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5974" b="56250"/>
          <a:stretch/>
        </p:blipFill>
        <p:spPr bwMode="auto">
          <a:xfrm>
            <a:off x="8267030" y="393729"/>
            <a:ext cx="1818308" cy="672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ytuł 1"/>
          <p:cNvSpPr>
            <a:spLocks noGrp="1"/>
          </p:cNvSpPr>
          <p:nvPr>
            <p:ph type="ctrTitle"/>
          </p:nvPr>
        </p:nvSpPr>
        <p:spPr>
          <a:xfrm>
            <a:off x="-70459" y="1536543"/>
            <a:ext cx="9955212" cy="1984804"/>
          </a:xfrm>
        </p:spPr>
        <p:txBody>
          <a:bodyPr/>
          <a:lstStyle/>
          <a:p>
            <a:r>
              <a:rPr lang="pl-PL" sz="6000" dirty="0">
                <a:latin typeface="Bahnschrift SemiBold Condensed" panose="020B0502040204020203" pitchFamily="34" charset="0"/>
              </a:rPr>
              <a:t>Nowe podejście badawcze w ocenie bezpieczeństwa dróg ewakuacji </a:t>
            </a:r>
          </a:p>
        </p:txBody>
      </p:sp>
    </p:spTree>
    <p:extLst>
      <p:ext uri="{BB962C8B-B14F-4D97-AF65-F5344CB8AC3E}">
        <p14:creationId xmlns:p14="http://schemas.microsoft.com/office/powerpoint/2010/main" val="34802859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53C5089">
            <a:hlinkClick r:id="" action="ppaction://media"/>
            <a:extLst>
              <a:ext uri="{FF2B5EF4-FFF2-40B4-BE49-F238E27FC236}">
                <a16:creationId xmlns:a16="http://schemas.microsoft.com/office/drawing/2014/main" id="{56A0E7D3-85BB-4012-F343-D26CD47B8B19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650" end="308.1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19647" y="1350491"/>
            <a:ext cx="6057900" cy="2266950"/>
          </a:xfrm>
          <a:prstGeom prst="rect">
            <a:avLst/>
          </a:prstGeom>
        </p:spPr>
      </p:pic>
      <p:sp>
        <p:nvSpPr>
          <p:cNvPr id="10" name="pole tekstowe 9">
            <a:extLst>
              <a:ext uri="{FF2B5EF4-FFF2-40B4-BE49-F238E27FC236}">
                <a16:creationId xmlns:a16="http://schemas.microsoft.com/office/drawing/2014/main" id="{D42B3EC9-2617-3BD5-EF09-1208A21541B9}"/>
              </a:ext>
            </a:extLst>
          </p:cNvPr>
          <p:cNvSpPr txBox="1"/>
          <p:nvPr/>
        </p:nvSpPr>
        <p:spPr>
          <a:xfrm>
            <a:off x="450975" y="269140"/>
            <a:ext cx="52549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 err="1">
                <a:solidFill>
                  <a:srgbClr val="002060"/>
                </a:solidFill>
                <a:latin typeface="Bahnschrift SemiLight" panose="020B0502040204020203" pitchFamily="34" charset="0"/>
                <a:cs typeface="Calibri Light" panose="020F0302020204030204" pitchFamily="34" charset="0"/>
              </a:rPr>
              <a:t>dylemat</a:t>
            </a:r>
            <a:r>
              <a:rPr lang="en-GB" sz="4800" dirty="0">
                <a:solidFill>
                  <a:srgbClr val="002060"/>
                </a:solidFill>
                <a:latin typeface="Bahnschrift SemiLight" panose="020B0502040204020203" pitchFamily="34" charset="0"/>
                <a:cs typeface="Calibri Light" panose="020F0302020204030204" pitchFamily="34" charset="0"/>
              </a:rPr>
              <a:t> </a:t>
            </a:r>
            <a:r>
              <a:rPr lang="en-GB" sz="4800" dirty="0" err="1">
                <a:solidFill>
                  <a:srgbClr val="002060"/>
                </a:solidFill>
                <a:latin typeface="Bahnschrift SemiLight" panose="020B0502040204020203" pitchFamily="34" charset="0"/>
                <a:cs typeface="Calibri Light" panose="020F0302020204030204" pitchFamily="34" charset="0"/>
              </a:rPr>
              <a:t>korytarza</a:t>
            </a:r>
            <a:endParaRPr lang="en-GB" sz="4800" dirty="0">
              <a:solidFill>
                <a:srgbClr val="002060"/>
              </a:solidFill>
              <a:latin typeface="Bahnschrift SemiLight" panose="020B0502040204020203" pitchFamily="34" charset="0"/>
              <a:cs typeface="Calibri Light" panose="020F0302020204030204" pitchFamily="34" charset="0"/>
            </a:endParaRPr>
          </a:p>
        </p:txBody>
      </p:sp>
      <p:sp>
        <p:nvSpPr>
          <p:cNvPr id="11" name="pole tekstowe 10">
            <a:extLst>
              <a:ext uri="{FF2B5EF4-FFF2-40B4-BE49-F238E27FC236}">
                <a16:creationId xmlns:a16="http://schemas.microsoft.com/office/drawing/2014/main" id="{600F794E-FE0E-97BC-FCBD-56629C530376}"/>
              </a:ext>
            </a:extLst>
          </p:cNvPr>
          <p:cNvSpPr txBox="1"/>
          <p:nvPr/>
        </p:nvSpPr>
        <p:spPr>
          <a:xfrm>
            <a:off x="6570836" y="1620391"/>
            <a:ext cx="38399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Zaprojektowałem korytarz oddymiania, 4 m³/s ale </a:t>
            </a:r>
            <a:r>
              <a:rPr lang="en-GB" sz="2400" dirty="0" err="1">
                <a:solidFill>
                  <a:srgbClr val="002060"/>
                </a:solidFill>
                <a:latin typeface="Bahnschrift Light SemiCondensed" panose="020B0502040204020203" pitchFamily="34" charset="0"/>
              </a:rPr>
              <a:t>wynik</a:t>
            </a:r>
            <a:r>
              <a:rPr lang="en-GB" sz="24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 </a:t>
            </a:r>
            <a:r>
              <a:rPr lang="pl-PL" sz="24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nie podoba mi się przy </a:t>
            </a:r>
            <a:r>
              <a:rPr lang="en-GB" sz="24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1 MW…</a:t>
            </a:r>
            <a:r>
              <a:rPr lang="pl-PL" sz="24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3640024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73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repeatCount="indefinite" fill="remove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53C5089">
            <a:hlinkClick r:id="" action="ppaction://media"/>
            <a:extLst>
              <a:ext uri="{FF2B5EF4-FFF2-40B4-BE49-F238E27FC236}">
                <a16:creationId xmlns:a16="http://schemas.microsoft.com/office/drawing/2014/main" id="{3261107E-0117-7F95-5286-7D4A0DA40908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650" end="308.1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19647" y="1350491"/>
            <a:ext cx="6057900" cy="2266950"/>
          </a:xfrm>
          <a:prstGeom prst="rect">
            <a:avLst/>
          </a:prstGeom>
        </p:spPr>
      </p:pic>
      <p:pic>
        <p:nvPicPr>
          <p:cNvPr id="3" name="CE4231C">
            <a:hlinkClick r:id="" action="ppaction://media"/>
            <a:extLst>
              <a:ext uri="{FF2B5EF4-FFF2-40B4-BE49-F238E27FC236}">
                <a16:creationId xmlns:a16="http://schemas.microsoft.com/office/drawing/2014/main" id="{58824110-8294-2AEC-40B4-34A145277302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3">
                  <p14:trim st="1475" end="5372.6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24422" y="3884696"/>
            <a:ext cx="5848350" cy="1447800"/>
          </a:xfrm>
          <a:prstGeom prst="rect">
            <a:avLst/>
          </a:prstGeom>
        </p:spPr>
      </p:pic>
      <p:sp>
        <p:nvSpPr>
          <p:cNvPr id="5" name="pole tekstowe 4">
            <a:extLst>
              <a:ext uri="{FF2B5EF4-FFF2-40B4-BE49-F238E27FC236}">
                <a16:creationId xmlns:a16="http://schemas.microsoft.com/office/drawing/2014/main" id="{EB21C76E-FBD9-3709-CA26-0AE01D3476EF}"/>
              </a:ext>
            </a:extLst>
          </p:cNvPr>
          <p:cNvSpPr txBox="1"/>
          <p:nvPr/>
        </p:nvSpPr>
        <p:spPr>
          <a:xfrm>
            <a:off x="6570836" y="3780631"/>
            <a:ext cx="405055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Mam dobry pomysł – załóżmy, że okno</a:t>
            </a:r>
            <a:r>
              <a:rPr lang="en-GB" sz="24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Bahnschrift Light SemiCondensed" panose="020B0502040204020203" pitchFamily="34" charset="0"/>
              </a:rPr>
              <a:t>pomieszczenia</a:t>
            </a:r>
            <a:r>
              <a:rPr lang="en-GB" sz="24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Bahnschrift Light SemiCondensed" panose="020B0502040204020203" pitchFamily="34" charset="0"/>
              </a:rPr>
              <a:t>wypada</a:t>
            </a:r>
            <a:r>
              <a:rPr lang="en-GB" sz="24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 w </a:t>
            </a:r>
            <a:r>
              <a:rPr lang="pl-PL" sz="24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jakiejś temperaturze! </a:t>
            </a:r>
            <a:r>
              <a:rPr lang="en-GB" sz="24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Jest </a:t>
            </a:r>
            <a:r>
              <a:rPr lang="en-GB" sz="2400" dirty="0" err="1">
                <a:solidFill>
                  <a:srgbClr val="002060"/>
                </a:solidFill>
                <a:latin typeface="Bahnschrift Light SemiCondensed" panose="020B0502040204020203" pitchFamily="34" charset="0"/>
              </a:rPr>
              <a:t>lepiej</a:t>
            </a:r>
            <a:r>
              <a:rPr lang="pl-PL" sz="24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!
</a:t>
            </a:r>
          </a:p>
        </p:txBody>
      </p:sp>
      <p:sp>
        <p:nvSpPr>
          <p:cNvPr id="8" name="pole tekstowe 7">
            <a:extLst>
              <a:ext uri="{FF2B5EF4-FFF2-40B4-BE49-F238E27FC236}">
                <a16:creationId xmlns:a16="http://schemas.microsoft.com/office/drawing/2014/main" id="{5038502F-356D-42C2-B699-3A6AF4289756}"/>
              </a:ext>
            </a:extLst>
          </p:cNvPr>
          <p:cNvSpPr txBox="1"/>
          <p:nvPr/>
        </p:nvSpPr>
        <p:spPr>
          <a:xfrm>
            <a:off x="450975" y="269140"/>
            <a:ext cx="52549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 err="1">
                <a:solidFill>
                  <a:srgbClr val="002060"/>
                </a:solidFill>
                <a:latin typeface="Bahnschrift SemiLight" panose="020B0502040204020203" pitchFamily="34" charset="0"/>
                <a:cs typeface="Calibri Light" panose="020F0302020204030204" pitchFamily="34" charset="0"/>
              </a:rPr>
              <a:t>dylemat</a:t>
            </a:r>
            <a:r>
              <a:rPr lang="en-GB" sz="4800" dirty="0">
                <a:solidFill>
                  <a:srgbClr val="002060"/>
                </a:solidFill>
                <a:latin typeface="Bahnschrift SemiLight" panose="020B0502040204020203" pitchFamily="34" charset="0"/>
                <a:cs typeface="Calibri Light" panose="020F0302020204030204" pitchFamily="34" charset="0"/>
              </a:rPr>
              <a:t> </a:t>
            </a:r>
            <a:r>
              <a:rPr lang="en-GB" sz="4800" dirty="0" err="1">
                <a:solidFill>
                  <a:srgbClr val="002060"/>
                </a:solidFill>
                <a:latin typeface="Bahnschrift SemiLight" panose="020B0502040204020203" pitchFamily="34" charset="0"/>
                <a:cs typeface="Calibri Light" panose="020F0302020204030204" pitchFamily="34" charset="0"/>
              </a:rPr>
              <a:t>korytarza</a:t>
            </a:r>
            <a:endParaRPr lang="en-GB" sz="4800" dirty="0">
              <a:solidFill>
                <a:srgbClr val="002060"/>
              </a:solidFill>
              <a:latin typeface="Bahnschrift SemiLight" panose="020B0502040204020203" pitchFamily="34" charset="0"/>
              <a:cs typeface="Calibri Light" panose="020F0302020204030204" pitchFamily="34" charset="0"/>
            </a:endParaRPr>
          </a:p>
        </p:txBody>
      </p:sp>
      <p:sp>
        <p:nvSpPr>
          <p:cNvPr id="9" name="pole tekstowe 8">
            <a:extLst>
              <a:ext uri="{FF2B5EF4-FFF2-40B4-BE49-F238E27FC236}">
                <a16:creationId xmlns:a16="http://schemas.microsoft.com/office/drawing/2014/main" id="{F35A9994-CE5E-4C8B-8C11-F2E1DBC5E2A5}"/>
              </a:ext>
            </a:extLst>
          </p:cNvPr>
          <p:cNvSpPr txBox="1"/>
          <p:nvPr/>
        </p:nvSpPr>
        <p:spPr>
          <a:xfrm>
            <a:off x="6570836" y="1620391"/>
            <a:ext cx="38399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Zaprojektowałem korytarz oddymiania, 4 m³/s ale </a:t>
            </a:r>
            <a:r>
              <a:rPr lang="en-GB" sz="2400" dirty="0" err="1">
                <a:solidFill>
                  <a:srgbClr val="002060"/>
                </a:solidFill>
                <a:latin typeface="Bahnschrift Light SemiCondensed" panose="020B0502040204020203" pitchFamily="34" charset="0"/>
              </a:rPr>
              <a:t>wynik</a:t>
            </a:r>
            <a:r>
              <a:rPr lang="en-GB" sz="24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 </a:t>
            </a:r>
            <a:r>
              <a:rPr lang="pl-PL" sz="24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nie podoba mi się przy </a:t>
            </a:r>
            <a:r>
              <a:rPr lang="en-GB" sz="24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1 MW…</a:t>
            </a:r>
            <a:r>
              <a:rPr lang="pl-PL" sz="24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3288818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7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493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3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9" repeatCount="indefinite" fill="remove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video>
              <p:cMediaNode vol="80000">
                <p:cTn id="20" repeatCount="indefinite" fill="remove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53C5089">
            <a:hlinkClick r:id="" action="ppaction://media"/>
            <a:extLst>
              <a:ext uri="{FF2B5EF4-FFF2-40B4-BE49-F238E27FC236}">
                <a16:creationId xmlns:a16="http://schemas.microsoft.com/office/drawing/2014/main" id="{205BBF98-6417-556D-07E1-480B451A31BB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650" end="308.1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19647" y="1350491"/>
            <a:ext cx="6057900" cy="2266950"/>
          </a:xfrm>
          <a:prstGeom prst="rect">
            <a:avLst/>
          </a:prstGeom>
        </p:spPr>
      </p:pic>
      <p:pic>
        <p:nvPicPr>
          <p:cNvPr id="3" name="CE4231C">
            <a:hlinkClick r:id="" action="ppaction://media"/>
            <a:extLst>
              <a:ext uri="{FF2B5EF4-FFF2-40B4-BE49-F238E27FC236}">
                <a16:creationId xmlns:a16="http://schemas.microsoft.com/office/drawing/2014/main" id="{97385812-A777-1FAE-9706-3D83C473E62F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3">
                  <p14:trim st="1475" end="5372.6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24422" y="3884696"/>
            <a:ext cx="5848350" cy="1447800"/>
          </a:xfrm>
          <a:prstGeom prst="rect">
            <a:avLst/>
          </a:prstGeom>
        </p:spPr>
      </p:pic>
      <p:pic>
        <p:nvPicPr>
          <p:cNvPr id="4" name="D1C2F28">
            <a:hlinkClick r:id="" action="ppaction://media"/>
            <a:extLst>
              <a:ext uri="{FF2B5EF4-FFF2-40B4-BE49-F238E27FC236}">
                <a16:creationId xmlns:a16="http://schemas.microsoft.com/office/drawing/2014/main" id="{4D6E7F9F-CD93-BBE0-6A21-DDC76F96BA1C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4">
                  <p14:trim st="4255" end="1319.6999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33240" y="5857320"/>
            <a:ext cx="5943600" cy="1619250"/>
          </a:xfrm>
          <a:prstGeom prst="rect">
            <a:avLst/>
          </a:prstGeom>
        </p:spPr>
      </p:pic>
      <p:sp>
        <p:nvSpPr>
          <p:cNvPr id="8" name="pole tekstowe 7">
            <a:extLst>
              <a:ext uri="{FF2B5EF4-FFF2-40B4-BE49-F238E27FC236}">
                <a16:creationId xmlns:a16="http://schemas.microsoft.com/office/drawing/2014/main" id="{9431336D-6C9A-74AC-09B3-D11E26908AA2}"/>
              </a:ext>
            </a:extLst>
          </p:cNvPr>
          <p:cNvSpPr txBox="1"/>
          <p:nvPr/>
        </p:nvSpPr>
        <p:spPr>
          <a:xfrm>
            <a:off x="6477547" y="5710038"/>
            <a:ext cx="383996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A co </a:t>
            </a:r>
            <a:r>
              <a:rPr lang="en-GB" sz="2400" dirty="0" err="1">
                <a:solidFill>
                  <a:srgbClr val="002060"/>
                </a:solidFill>
                <a:latin typeface="Bahnschrift Light SemiCondensed" panose="020B0502040204020203" pitchFamily="34" charset="0"/>
              </a:rPr>
              <a:t>gdyby</a:t>
            </a:r>
            <a:r>
              <a:rPr lang="en-GB" sz="24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 w </a:t>
            </a:r>
            <a:r>
              <a:rPr lang="en-GB" sz="2400" dirty="0" err="1">
                <a:solidFill>
                  <a:srgbClr val="002060"/>
                </a:solidFill>
                <a:latin typeface="Bahnschrift Light SemiCondensed" panose="020B0502040204020203" pitchFamily="34" charset="0"/>
              </a:rPr>
              <a:t>drzwiach</a:t>
            </a:r>
            <a:r>
              <a:rPr lang="en-GB" sz="24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Bahnschrift Light SemiCondensed" panose="020B0502040204020203" pitchFamily="34" charset="0"/>
              </a:rPr>
              <a:t>był</a:t>
            </a:r>
            <a:r>
              <a:rPr lang="en-GB" sz="24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Bahnschrift Light SemiCondensed" panose="020B0502040204020203" pitchFamily="34" charset="0"/>
              </a:rPr>
              <a:t>samozamykacz</a:t>
            </a:r>
            <a:r>
              <a:rPr lang="en-GB" sz="24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? IDEALNIE.</a:t>
            </a:r>
            <a:r>
              <a:rPr lang="pl-PL" sz="24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
</a:t>
            </a:r>
          </a:p>
        </p:txBody>
      </p:sp>
      <p:sp>
        <p:nvSpPr>
          <p:cNvPr id="11" name="pole tekstowe 10">
            <a:extLst>
              <a:ext uri="{FF2B5EF4-FFF2-40B4-BE49-F238E27FC236}">
                <a16:creationId xmlns:a16="http://schemas.microsoft.com/office/drawing/2014/main" id="{E5206E9A-0A59-4121-B93E-CBDF100A2672}"/>
              </a:ext>
            </a:extLst>
          </p:cNvPr>
          <p:cNvSpPr txBox="1"/>
          <p:nvPr/>
        </p:nvSpPr>
        <p:spPr>
          <a:xfrm>
            <a:off x="6570836" y="3780631"/>
            <a:ext cx="405055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Mam dobry pomysł – załóżmy, że okno</a:t>
            </a:r>
            <a:r>
              <a:rPr lang="en-GB" sz="24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Bahnschrift Light SemiCondensed" panose="020B0502040204020203" pitchFamily="34" charset="0"/>
              </a:rPr>
              <a:t>pomieszczenia</a:t>
            </a:r>
            <a:r>
              <a:rPr lang="en-GB" sz="24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Bahnschrift Light SemiCondensed" panose="020B0502040204020203" pitchFamily="34" charset="0"/>
              </a:rPr>
              <a:t>wypada</a:t>
            </a:r>
            <a:r>
              <a:rPr lang="en-GB" sz="24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 w </a:t>
            </a:r>
            <a:r>
              <a:rPr lang="pl-PL" sz="24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jakiejś temperaturze! </a:t>
            </a:r>
            <a:r>
              <a:rPr lang="en-GB" sz="24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Jest </a:t>
            </a:r>
            <a:r>
              <a:rPr lang="en-GB" sz="2400" dirty="0" err="1">
                <a:solidFill>
                  <a:srgbClr val="002060"/>
                </a:solidFill>
                <a:latin typeface="Bahnschrift Light SemiCondensed" panose="020B0502040204020203" pitchFamily="34" charset="0"/>
              </a:rPr>
              <a:t>lepiej</a:t>
            </a:r>
            <a:r>
              <a:rPr lang="pl-PL" sz="24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!
</a:t>
            </a:r>
          </a:p>
        </p:txBody>
      </p:sp>
      <p:sp>
        <p:nvSpPr>
          <p:cNvPr id="12" name="pole tekstowe 11">
            <a:extLst>
              <a:ext uri="{FF2B5EF4-FFF2-40B4-BE49-F238E27FC236}">
                <a16:creationId xmlns:a16="http://schemas.microsoft.com/office/drawing/2014/main" id="{34AC3BDB-34BF-474F-B53B-21336D18C7DE}"/>
              </a:ext>
            </a:extLst>
          </p:cNvPr>
          <p:cNvSpPr txBox="1"/>
          <p:nvPr/>
        </p:nvSpPr>
        <p:spPr>
          <a:xfrm>
            <a:off x="450975" y="269140"/>
            <a:ext cx="52549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 err="1">
                <a:solidFill>
                  <a:srgbClr val="002060"/>
                </a:solidFill>
                <a:latin typeface="Bahnschrift SemiLight" panose="020B0502040204020203" pitchFamily="34" charset="0"/>
                <a:cs typeface="Calibri Light" panose="020F0302020204030204" pitchFamily="34" charset="0"/>
              </a:rPr>
              <a:t>dylemat</a:t>
            </a:r>
            <a:r>
              <a:rPr lang="en-GB" sz="4800" dirty="0">
                <a:solidFill>
                  <a:srgbClr val="002060"/>
                </a:solidFill>
                <a:latin typeface="Bahnschrift SemiLight" panose="020B0502040204020203" pitchFamily="34" charset="0"/>
                <a:cs typeface="Calibri Light" panose="020F0302020204030204" pitchFamily="34" charset="0"/>
              </a:rPr>
              <a:t> </a:t>
            </a:r>
            <a:r>
              <a:rPr lang="en-GB" sz="4800" dirty="0" err="1">
                <a:solidFill>
                  <a:srgbClr val="002060"/>
                </a:solidFill>
                <a:latin typeface="Bahnschrift SemiLight" panose="020B0502040204020203" pitchFamily="34" charset="0"/>
                <a:cs typeface="Calibri Light" panose="020F0302020204030204" pitchFamily="34" charset="0"/>
              </a:rPr>
              <a:t>korytarza</a:t>
            </a:r>
            <a:endParaRPr lang="en-GB" sz="4800" dirty="0">
              <a:solidFill>
                <a:srgbClr val="002060"/>
              </a:solidFill>
              <a:latin typeface="Bahnschrift SemiLight" panose="020B0502040204020203" pitchFamily="34" charset="0"/>
              <a:cs typeface="Calibri Light" panose="020F0302020204030204" pitchFamily="34" charset="0"/>
            </a:endParaRPr>
          </a:p>
        </p:txBody>
      </p:sp>
      <p:sp>
        <p:nvSpPr>
          <p:cNvPr id="13" name="pole tekstowe 12">
            <a:extLst>
              <a:ext uri="{FF2B5EF4-FFF2-40B4-BE49-F238E27FC236}">
                <a16:creationId xmlns:a16="http://schemas.microsoft.com/office/drawing/2014/main" id="{9768DC3E-CB64-4513-AEB5-A46A224108E9}"/>
              </a:ext>
            </a:extLst>
          </p:cNvPr>
          <p:cNvSpPr txBox="1"/>
          <p:nvPr/>
        </p:nvSpPr>
        <p:spPr>
          <a:xfrm>
            <a:off x="6570836" y="1620391"/>
            <a:ext cx="38399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Zaprojektowałem korytarz oddymiania, 4 m³/s ale </a:t>
            </a:r>
            <a:r>
              <a:rPr lang="en-GB" sz="2400" dirty="0" err="1">
                <a:solidFill>
                  <a:srgbClr val="002060"/>
                </a:solidFill>
                <a:latin typeface="Bahnschrift Light SemiCondensed" panose="020B0502040204020203" pitchFamily="34" charset="0"/>
              </a:rPr>
              <a:t>wynik</a:t>
            </a:r>
            <a:r>
              <a:rPr lang="en-GB" sz="24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 </a:t>
            </a:r>
            <a:r>
              <a:rPr lang="pl-PL" sz="24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nie podoba mi się przy </a:t>
            </a:r>
            <a:r>
              <a:rPr lang="en-GB" sz="24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1 MW…</a:t>
            </a:r>
            <a:r>
              <a:rPr lang="pl-PL" sz="24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2860915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7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493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82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5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26" repeatCount="indefinite" fill="remove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video>
              <p:cMediaNode vol="80000">
                <p:cTn id="27" repeatCount="indefinite" fill="remove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video>
              <p:cMediaNode vol="80000">
                <p:cTn id="28" repeatCount="indefinite" fill="remove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ole tekstowe 10">
            <a:extLst>
              <a:ext uri="{FF2B5EF4-FFF2-40B4-BE49-F238E27FC236}">
                <a16:creationId xmlns:a16="http://schemas.microsoft.com/office/drawing/2014/main" id="{A88267FF-EDF2-F1A3-0FFC-928A3C6FDDB3}"/>
              </a:ext>
            </a:extLst>
          </p:cNvPr>
          <p:cNvSpPr txBox="1"/>
          <p:nvPr/>
        </p:nvSpPr>
        <p:spPr>
          <a:xfrm>
            <a:off x="4986660" y="1782539"/>
            <a:ext cx="518457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8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W różnych krajach wymagania kontroli dymu w poziomych ścieżkach ewakuacyjnych są różne.</a:t>
            </a:r>
            <a:endParaRPr lang="en-GB" sz="2800" dirty="0">
              <a:solidFill>
                <a:srgbClr val="002060"/>
              </a:solidFill>
              <a:latin typeface="Bahnschrift Light SemiCondensed" panose="020B0502040204020203" pitchFamily="34" charset="0"/>
            </a:endParaRPr>
          </a:p>
          <a:p>
            <a:r>
              <a:rPr lang="pl-PL" sz="28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
Scenariusz pożaru projektowego i założenia modelowania najprawdopodobniej będą miały większy wpływ na wyniki niż parametry kontroli dymu.</a:t>
            </a:r>
            <a:endParaRPr lang="en-GB" sz="2800" dirty="0">
              <a:solidFill>
                <a:srgbClr val="002060"/>
              </a:solidFill>
              <a:latin typeface="Bahnschrift Light SemiCondensed" panose="020B0502040204020203" pitchFamily="34" charset="0"/>
            </a:endParaRPr>
          </a:p>
          <a:p>
            <a:r>
              <a:rPr lang="pl-PL" sz="28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
Jeśli tak, to czy istnieje </a:t>
            </a:r>
            <a:r>
              <a:rPr lang="pl-PL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Light SemiCondensed" panose="020B0502040204020203" pitchFamily="34" charset="0"/>
              </a:rPr>
              <a:t>obiektywna miara</a:t>
            </a:r>
            <a:r>
              <a:rPr lang="pl-PL" sz="28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 skuteczności kontroli dymu?
</a:t>
            </a:r>
          </a:p>
        </p:txBody>
      </p:sp>
      <p:pic>
        <p:nvPicPr>
          <p:cNvPr id="13" name="Obraz 12">
            <a:extLst>
              <a:ext uri="{FF2B5EF4-FFF2-40B4-BE49-F238E27FC236}">
                <a16:creationId xmlns:a16="http://schemas.microsoft.com/office/drawing/2014/main" id="{01029F82-B2FC-79BD-DCB3-181BAAD15F0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222" t="14473" r="33022" b="20520"/>
          <a:stretch/>
        </p:blipFill>
        <p:spPr>
          <a:xfrm>
            <a:off x="18108" y="1425336"/>
            <a:ext cx="4680520" cy="6192688"/>
          </a:xfrm>
          <a:prstGeom prst="rect">
            <a:avLst/>
          </a:prstGeom>
        </p:spPr>
      </p:pic>
      <p:sp>
        <p:nvSpPr>
          <p:cNvPr id="6" name="pole tekstowe 5">
            <a:extLst>
              <a:ext uri="{FF2B5EF4-FFF2-40B4-BE49-F238E27FC236}">
                <a16:creationId xmlns:a16="http://schemas.microsoft.com/office/drawing/2014/main" id="{C031AD9C-5A79-4DDA-AF35-3DA940CE6E73}"/>
              </a:ext>
            </a:extLst>
          </p:cNvPr>
          <p:cNvSpPr txBox="1"/>
          <p:nvPr/>
        </p:nvSpPr>
        <p:spPr>
          <a:xfrm>
            <a:off x="450975" y="269140"/>
            <a:ext cx="52549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 err="1">
                <a:solidFill>
                  <a:srgbClr val="002060"/>
                </a:solidFill>
                <a:latin typeface="Bahnschrift SemiLight" panose="020B0502040204020203" pitchFamily="34" charset="0"/>
                <a:cs typeface="Calibri Light" panose="020F0302020204030204" pitchFamily="34" charset="0"/>
              </a:rPr>
              <a:t>dylemat</a:t>
            </a:r>
            <a:r>
              <a:rPr lang="en-GB" sz="4800" dirty="0">
                <a:solidFill>
                  <a:srgbClr val="002060"/>
                </a:solidFill>
                <a:latin typeface="Bahnschrift SemiLight" panose="020B0502040204020203" pitchFamily="34" charset="0"/>
                <a:cs typeface="Calibri Light" panose="020F0302020204030204" pitchFamily="34" charset="0"/>
              </a:rPr>
              <a:t> </a:t>
            </a:r>
            <a:r>
              <a:rPr lang="en-GB" sz="4800" dirty="0" err="1">
                <a:solidFill>
                  <a:srgbClr val="002060"/>
                </a:solidFill>
                <a:latin typeface="Bahnschrift SemiLight" panose="020B0502040204020203" pitchFamily="34" charset="0"/>
                <a:cs typeface="Calibri Light" panose="020F0302020204030204" pitchFamily="34" charset="0"/>
              </a:rPr>
              <a:t>korytarza</a:t>
            </a:r>
            <a:endParaRPr lang="en-GB" sz="4800" dirty="0">
              <a:solidFill>
                <a:srgbClr val="002060"/>
              </a:solidFill>
              <a:latin typeface="Bahnschrift SemiLight" panose="020B0502040204020203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52279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az 5">
            <a:extLst>
              <a:ext uri="{FF2B5EF4-FFF2-40B4-BE49-F238E27FC236}">
                <a16:creationId xmlns:a16="http://schemas.microsoft.com/office/drawing/2014/main" id="{DD103629-4191-4DA9-9F1D-D4949ADB9D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726463" cy="7561263"/>
          </a:xfrm>
          <a:prstGeom prst="rect">
            <a:avLst/>
          </a:prstGeom>
        </p:spPr>
      </p:pic>
      <p:sp>
        <p:nvSpPr>
          <p:cNvPr id="8" name="Prostokąt 7">
            <a:extLst>
              <a:ext uri="{FF2B5EF4-FFF2-40B4-BE49-F238E27FC236}">
                <a16:creationId xmlns:a16="http://schemas.microsoft.com/office/drawing/2014/main" id="{9A2C7547-0C26-4357-BE53-1E5D457BC4AB}"/>
              </a:ext>
            </a:extLst>
          </p:cNvPr>
          <p:cNvSpPr/>
          <p:nvPr/>
        </p:nvSpPr>
        <p:spPr>
          <a:xfrm>
            <a:off x="0" y="-23962"/>
            <a:ext cx="10693400" cy="7585226"/>
          </a:xfrm>
          <a:prstGeom prst="rect">
            <a:avLst/>
          </a:prstGeom>
          <a:solidFill>
            <a:srgbClr val="353535">
              <a:alpha val="43922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4" name="Tytuł 3"/>
          <p:cNvSpPr>
            <a:spLocks noGrp="1"/>
          </p:cNvSpPr>
          <p:nvPr>
            <p:ph type="title"/>
          </p:nvPr>
        </p:nvSpPr>
        <p:spPr>
          <a:xfrm>
            <a:off x="522574" y="98418"/>
            <a:ext cx="4655708" cy="1260211"/>
          </a:xfrm>
        </p:spPr>
        <p:txBody>
          <a:bodyPr/>
          <a:lstStyle/>
          <a:p>
            <a:r>
              <a:rPr lang="en-GB" dirty="0">
                <a:solidFill>
                  <a:schemeClr val="bg2"/>
                </a:solidFill>
                <a:latin typeface="Bahnschrift Light Condensed" panose="020B0502040204020203" pitchFamily="34" charset="0"/>
              </a:rPr>
              <a:t>Po co</a:t>
            </a:r>
            <a:r>
              <a:rPr lang="pl-PL" dirty="0">
                <a:solidFill>
                  <a:schemeClr val="bg2"/>
                </a:solidFill>
                <a:latin typeface="Bahnschrift Light Condensed" panose="020B0502040204020203" pitchFamily="34" charset="0"/>
              </a:rPr>
              <a:t>?</a:t>
            </a:r>
          </a:p>
        </p:txBody>
      </p:sp>
      <p:sp>
        <p:nvSpPr>
          <p:cNvPr id="5" name="Symbol zastępczy zawartości 4"/>
          <p:cNvSpPr>
            <a:spLocks noGrp="1"/>
          </p:cNvSpPr>
          <p:nvPr>
            <p:ph idx="1"/>
          </p:nvPr>
        </p:nvSpPr>
        <p:spPr>
          <a:xfrm>
            <a:off x="522574" y="1620391"/>
            <a:ext cx="9648252" cy="5328592"/>
          </a:xfrm>
        </p:spPr>
        <p:txBody>
          <a:bodyPr>
            <a:normAutofit fontScale="85000" lnSpcReduction="10000"/>
          </a:bodyPr>
          <a:lstStyle/>
          <a:p>
            <a:pPr marL="0" indent="0" algn="just">
              <a:buNone/>
            </a:pPr>
            <a:r>
              <a:rPr lang="pl-PL" dirty="0">
                <a:solidFill>
                  <a:schemeClr val="bg2"/>
                </a:solidFill>
                <a:latin typeface="Bahnschrift Light Condensed" panose="020B0502040204020203" pitchFamily="34" charset="0"/>
              </a:rPr>
              <a:t>Brak aktualnej wiedzy opartej na pełnowymiarowych eksperymentach w odniesieniu do obecnie stosowanych rozwiązań technicznych.</a:t>
            </a:r>
            <a:endParaRPr lang="en-GB" dirty="0">
              <a:solidFill>
                <a:schemeClr val="bg2"/>
              </a:solidFill>
              <a:latin typeface="Bahnschrift Light Condensed" panose="020B0502040204020203" pitchFamily="34" charset="0"/>
            </a:endParaRPr>
          </a:p>
          <a:p>
            <a:pPr marL="0" indent="0" algn="just">
              <a:buNone/>
            </a:pPr>
            <a:r>
              <a:rPr lang="pl-PL" dirty="0">
                <a:solidFill>
                  <a:schemeClr val="bg2"/>
                </a:solidFill>
                <a:latin typeface="Bahnschrift Light Condensed" panose="020B0502040204020203" pitchFamily="34" charset="0"/>
              </a:rPr>
              <a:t>
Dlaczego projektujemy system wentylacji przeciwpożarowej na korytarzu?
Jakie parametry pożaru w pomieszczeniach należy przyjąć?
Jakie są kryteria oceny? Co powinno być głównym celem systemów?
Jaki jest wpływ systemów oddymiania na pionowe drogi ewakuacyjne? 
Jaki wpływ będą miały parametry środowiska zewnętrznego?
I wiele innych.....</a:t>
            </a:r>
          </a:p>
        </p:txBody>
      </p:sp>
      <p:pic>
        <p:nvPicPr>
          <p:cNvPr id="9" name="Picture 4" descr="E:\!!!ZLECENIA\2012\Konferencja_Organizacyjnie\logo ITB\07_PL.eps">
            <a:extLst>
              <a:ext uri="{FF2B5EF4-FFF2-40B4-BE49-F238E27FC236}">
                <a16:creationId xmlns:a16="http://schemas.microsoft.com/office/drawing/2014/main" id="{4F056B6F-0B83-4AFC-A766-AC48120B0B1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lum bright="100000" contrast="-10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5974" b="56250"/>
          <a:stretch/>
        </p:blipFill>
        <p:spPr bwMode="auto">
          <a:xfrm>
            <a:off x="9129690" y="468263"/>
            <a:ext cx="1185562" cy="432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12752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ytuł 8"/>
          <p:cNvSpPr>
            <a:spLocks noGrp="1"/>
          </p:cNvSpPr>
          <p:nvPr>
            <p:ph type="title"/>
          </p:nvPr>
        </p:nvSpPr>
        <p:spPr>
          <a:xfrm>
            <a:off x="522574" y="98418"/>
            <a:ext cx="8136494" cy="1260211"/>
          </a:xfrm>
        </p:spPr>
        <p:txBody>
          <a:bodyPr/>
          <a:lstStyle/>
          <a:p>
            <a:r>
              <a:rPr lang="pl-PL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Pełnowymiarowy obiekt doświadczalny</a:t>
            </a:r>
          </a:p>
        </p:txBody>
      </p:sp>
      <p:sp>
        <p:nvSpPr>
          <p:cNvPr id="10" name="Symbol zastępczy zawartości 9"/>
          <p:cNvSpPr>
            <a:spLocks noGrp="1"/>
          </p:cNvSpPr>
          <p:nvPr>
            <p:ph idx="1"/>
          </p:nvPr>
        </p:nvSpPr>
        <p:spPr>
          <a:xfrm>
            <a:off x="549594" y="1304623"/>
            <a:ext cx="9624060" cy="43234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pl-PL" sz="2400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Wymiary korytarza:
Długość: 30 m + 2 m przedsionek przeciwpożarowy (w budowie)
Wysokość całkowita: 3 m</a:t>
            </a:r>
            <a:r>
              <a:rPr lang="en-GB" sz="2400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 (</a:t>
            </a:r>
            <a:r>
              <a:rPr lang="en-GB" sz="2400" dirty="0" err="1">
                <a:solidFill>
                  <a:srgbClr val="002060"/>
                </a:solidFill>
                <a:latin typeface="Bahnschrift Light Condensed" panose="020B0502040204020203" pitchFamily="34" charset="0"/>
              </a:rPr>
              <a:t>podnoszona</a:t>
            </a:r>
            <a:r>
              <a:rPr lang="en-GB" sz="2400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Bahnschrift Light Condensed" panose="020B0502040204020203" pitchFamily="34" charset="0"/>
              </a:rPr>
              <a:t>podłoga</a:t>
            </a:r>
            <a:r>
              <a:rPr lang="en-GB" sz="2400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)</a:t>
            </a:r>
            <a:r>
              <a:rPr lang="pl-PL" sz="2400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
Szerokość: 1.4 m
Trzy </a:t>
            </a:r>
            <a:r>
              <a:rPr lang="en-GB" sz="2400" dirty="0" err="1">
                <a:solidFill>
                  <a:srgbClr val="002060"/>
                </a:solidFill>
                <a:latin typeface="Bahnschrift Light Condensed" panose="020B0502040204020203" pitchFamily="34" charset="0"/>
              </a:rPr>
              <a:t>pomieszczenia</a:t>
            </a:r>
            <a:r>
              <a:rPr lang="pl-PL" sz="2400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 o wymiarach 3x4x3 m
</a:t>
            </a:r>
          </a:p>
        </p:txBody>
      </p:sp>
      <p:pic>
        <p:nvPicPr>
          <p:cNvPr id="6" name="Obraz 5">
            <a:extLst>
              <a:ext uri="{FF2B5EF4-FFF2-40B4-BE49-F238E27FC236}">
                <a16:creationId xmlns:a16="http://schemas.microsoft.com/office/drawing/2014/main" id="{2958EE47-9DA6-8CA9-27A9-08878DEC140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2688" y="3852639"/>
            <a:ext cx="5248584" cy="2952328"/>
          </a:xfrm>
          <a:prstGeom prst="rect">
            <a:avLst/>
          </a:prstGeom>
        </p:spPr>
      </p:pic>
      <p:pic>
        <p:nvPicPr>
          <p:cNvPr id="8" name="Obraz 7">
            <a:extLst>
              <a:ext uri="{FF2B5EF4-FFF2-40B4-BE49-F238E27FC236}">
                <a16:creationId xmlns:a16="http://schemas.microsoft.com/office/drawing/2014/main" id="{E504944D-AFE5-405B-1CB7-BA9369B530D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9219" y="3852639"/>
            <a:ext cx="5248583" cy="2952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70376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ymbol zastępczy zawartości 9"/>
          <p:cNvSpPr>
            <a:spLocks noGrp="1"/>
          </p:cNvSpPr>
          <p:nvPr>
            <p:ph idx="1"/>
          </p:nvPr>
        </p:nvSpPr>
        <p:spPr>
          <a:xfrm>
            <a:off x="522574" y="1507497"/>
            <a:ext cx="4824126" cy="428935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pl-PL" sz="2400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Konstrukcja korytarza i pomieszczeń: profile stalowe
Obudowa korytarza: płyta OSB 15÷22 mm + 2 warstwy płyt </a:t>
            </a:r>
            <a:r>
              <a:rPr lang="pl-PL" sz="2400" dirty="0" err="1">
                <a:solidFill>
                  <a:srgbClr val="002060"/>
                </a:solidFill>
                <a:latin typeface="Bahnschrift Light Condensed" panose="020B0502040204020203" pitchFamily="34" charset="0"/>
              </a:rPr>
              <a:t>kartonowo-gipsowych</a:t>
            </a:r>
            <a:r>
              <a:rPr lang="pl-PL" sz="2400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 2x12 mm (płyta gipsowo-kartonowa)
Obudowa pomieszczenia: płyta OSB 15÷22 mm, wełna mineralna 50 mm, 2 warstwy płyty gipsowo-kartonowej 2x12 mm 
Dodatkowo pod ostatnią warstwą umieszczono termopary w celu kontrolowania temperatury i zużycia pierwszych warstw.
</a:t>
            </a:r>
          </a:p>
        </p:txBody>
      </p:sp>
      <p:pic>
        <p:nvPicPr>
          <p:cNvPr id="11" name="Obraz 10">
            <a:extLst>
              <a:ext uri="{FF2B5EF4-FFF2-40B4-BE49-F238E27FC236}">
                <a16:creationId xmlns:a16="http://schemas.microsoft.com/office/drawing/2014/main" id="{EC83EBDC-960F-5911-3366-2B569C3692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9275" y="1160602"/>
            <a:ext cx="4824126" cy="6432168"/>
          </a:xfrm>
          <a:prstGeom prst="rect">
            <a:avLst/>
          </a:prstGeom>
        </p:spPr>
      </p:pic>
      <p:sp>
        <p:nvSpPr>
          <p:cNvPr id="6" name="Tytuł 8">
            <a:extLst>
              <a:ext uri="{FF2B5EF4-FFF2-40B4-BE49-F238E27FC236}">
                <a16:creationId xmlns:a16="http://schemas.microsoft.com/office/drawing/2014/main" id="{88213409-898B-4FE6-9F99-18091AFC8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74" y="98418"/>
            <a:ext cx="8568542" cy="1260211"/>
          </a:xfrm>
        </p:spPr>
        <p:txBody>
          <a:bodyPr/>
          <a:lstStyle/>
          <a:p>
            <a:r>
              <a:rPr lang="en-GB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O</a:t>
            </a:r>
            <a:r>
              <a:rPr lang="pl-PL" dirty="0" err="1">
                <a:solidFill>
                  <a:srgbClr val="002060"/>
                </a:solidFill>
                <a:latin typeface="Bahnschrift Light Condensed" panose="020B0502040204020203" pitchFamily="34" charset="0"/>
              </a:rPr>
              <a:t>biekt</a:t>
            </a:r>
            <a:r>
              <a:rPr lang="pl-PL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 doświadczalny</a:t>
            </a:r>
            <a:r>
              <a:rPr lang="en-GB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 - </a:t>
            </a:r>
            <a:r>
              <a:rPr lang="en-GB" dirty="0" err="1">
                <a:solidFill>
                  <a:srgbClr val="002060"/>
                </a:solidFill>
                <a:latin typeface="Bahnschrift Light Condensed" panose="020B0502040204020203" pitchFamily="34" charset="0"/>
              </a:rPr>
              <a:t>materiały</a:t>
            </a:r>
            <a:endParaRPr lang="pl-PL" dirty="0">
              <a:solidFill>
                <a:srgbClr val="002060"/>
              </a:solidFill>
              <a:latin typeface="Bahnschrift Light Condensed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30062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ymbol zastępczy zawartości 9"/>
          <p:cNvSpPr>
            <a:spLocks noGrp="1"/>
          </p:cNvSpPr>
          <p:nvPr>
            <p:ph idx="1"/>
          </p:nvPr>
        </p:nvSpPr>
        <p:spPr>
          <a:xfrm>
            <a:off x="522574" y="1332359"/>
            <a:ext cx="9792678" cy="43234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pl-PL" sz="2400">
                <a:solidFill>
                  <a:srgbClr val="002060"/>
                </a:solidFill>
                <a:latin typeface="Bahnschrift Light Condensed" panose="020B0502040204020203" pitchFamily="34" charset="0"/>
              </a:rPr>
              <a:t>W korytarzu doświadczalnym zaprojektowano i wykonano system oddymiania tak, aby możliwe było przeprowadzenie badań w jak najszerszym zakresie kombinacji pod względem lokalizacji i rodzaju instalacji wydechowych i zasilających.
</a:t>
            </a:r>
            <a:endParaRPr lang="pl-PL" sz="2400" dirty="0">
              <a:solidFill>
                <a:srgbClr val="002060"/>
              </a:solidFill>
              <a:latin typeface="Bahnschrift Light Condensed" panose="020B0502040204020203" pitchFamily="34" charset="0"/>
            </a:endParaRPr>
          </a:p>
        </p:txBody>
      </p:sp>
      <p:pic>
        <p:nvPicPr>
          <p:cNvPr id="6" name="Obraz 5">
            <a:extLst>
              <a:ext uri="{FF2B5EF4-FFF2-40B4-BE49-F238E27FC236}">
                <a16:creationId xmlns:a16="http://schemas.microsoft.com/office/drawing/2014/main" id="{F563F00F-5D1C-1055-30B4-9BD4A82913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58186"/>
            <a:ext cx="5164832" cy="3873624"/>
          </a:xfrm>
          <a:prstGeom prst="rect">
            <a:avLst/>
          </a:prstGeom>
        </p:spPr>
      </p:pic>
      <p:pic>
        <p:nvPicPr>
          <p:cNvPr id="4" name="Obraz 3">
            <a:extLst>
              <a:ext uri="{FF2B5EF4-FFF2-40B4-BE49-F238E27FC236}">
                <a16:creationId xmlns:a16="http://schemas.microsoft.com/office/drawing/2014/main" id="{5F4D6FFA-7662-36F3-BE83-D4B96B2507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9298" y="2858186"/>
            <a:ext cx="5473850" cy="3873624"/>
          </a:xfrm>
          <a:prstGeom prst="rect">
            <a:avLst/>
          </a:prstGeom>
        </p:spPr>
      </p:pic>
      <p:sp>
        <p:nvSpPr>
          <p:cNvPr id="13" name="Tytuł 8">
            <a:extLst>
              <a:ext uri="{FF2B5EF4-FFF2-40B4-BE49-F238E27FC236}">
                <a16:creationId xmlns:a16="http://schemas.microsoft.com/office/drawing/2014/main" id="{FE143C9D-3A0F-4893-BC96-93A80120CD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74" y="98418"/>
            <a:ext cx="8568542" cy="1260211"/>
          </a:xfrm>
        </p:spPr>
        <p:txBody>
          <a:bodyPr/>
          <a:lstStyle/>
          <a:p>
            <a:r>
              <a:rPr lang="en-GB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O</a:t>
            </a:r>
            <a:r>
              <a:rPr lang="pl-PL" dirty="0" err="1">
                <a:solidFill>
                  <a:srgbClr val="002060"/>
                </a:solidFill>
                <a:latin typeface="Bahnschrift Light Condensed" panose="020B0502040204020203" pitchFamily="34" charset="0"/>
              </a:rPr>
              <a:t>biekt</a:t>
            </a:r>
            <a:r>
              <a:rPr lang="pl-PL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 doświadczalny</a:t>
            </a:r>
            <a:r>
              <a:rPr lang="en-GB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 - </a:t>
            </a:r>
            <a:r>
              <a:rPr lang="en-GB" dirty="0" err="1">
                <a:solidFill>
                  <a:srgbClr val="002060"/>
                </a:solidFill>
                <a:latin typeface="Bahnschrift Light Condensed" panose="020B0502040204020203" pitchFamily="34" charset="0"/>
              </a:rPr>
              <a:t>wentylacja</a:t>
            </a:r>
            <a:endParaRPr lang="pl-PL" dirty="0">
              <a:solidFill>
                <a:srgbClr val="002060"/>
              </a:solidFill>
              <a:latin typeface="Bahnschrift Light Condensed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90409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az 1"/>
          <p:cNvPicPr>
            <a:picLocks noChangeAspect="1"/>
          </p:cNvPicPr>
          <p:nvPr/>
        </p:nvPicPr>
        <p:blipFill rotWithShape="1">
          <a:blip r:embed="rId2"/>
          <a:srcRect t="32069" b="16783"/>
          <a:stretch/>
        </p:blipFill>
        <p:spPr>
          <a:xfrm>
            <a:off x="295204" y="3564607"/>
            <a:ext cx="10396151" cy="3024336"/>
          </a:xfrm>
          <a:prstGeom prst="rect">
            <a:avLst/>
          </a:prstGeom>
        </p:spPr>
      </p:pic>
      <p:sp>
        <p:nvSpPr>
          <p:cNvPr id="8" name="Tytuł 8">
            <a:extLst>
              <a:ext uri="{FF2B5EF4-FFF2-40B4-BE49-F238E27FC236}">
                <a16:creationId xmlns:a16="http://schemas.microsoft.com/office/drawing/2014/main" id="{5F979466-D0D0-4C92-B717-B8A8C9EAA4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974" y="728524"/>
            <a:ext cx="8568542" cy="1260211"/>
          </a:xfrm>
        </p:spPr>
        <p:txBody>
          <a:bodyPr/>
          <a:lstStyle/>
          <a:p>
            <a:endParaRPr lang="pl-PL" sz="3200" dirty="0">
              <a:solidFill>
                <a:srgbClr val="002060"/>
              </a:solidFill>
              <a:latin typeface="Bahnschrift Light Condensed" panose="020B0502040204020203" pitchFamily="34" charset="0"/>
            </a:endParaRPr>
          </a:p>
        </p:txBody>
      </p:sp>
      <p:sp>
        <p:nvSpPr>
          <p:cNvPr id="13" name="Tytuł 8">
            <a:extLst>
              <a:ext uri="{FF2B5EF4-FFF2-40B4-BE49-F238E27FC236}">
                <a16:creationId xmlns:a16="http://schemas.microsoft.com/office/drawing/2014/main" id="{92FBF85A-7996-4EDB-A9DC-110994739F2C}"/>
              </a:ext>
            </a:extLst>
          </p:cNvPr>
          <p:cNvSpPr txBox="1">
            <a:spLocks/>
          </p:cNvSpPr>
          <p:nvPr/>
        </p:nvSpPr>
        <p:spPr>
          <a:xfrm>
            <a:off x="674974" y="250818"/>
            <a:ext cx="8568542" cy="1260211"/>
          </a:xfrm>
          <a:prstGeom prst="rect">
            <a:avLst/>
          </a:prstGeom>
        </p:spPr>
        <p:txBody>
          <a:bodyPr vert="horz" lIns="99569" tIns="49785" rIns="99569" bIns="49785" rtlCol="0" anchor="ctr">
            <a:noAutofit/>
          </a:bodyPr>
          <a:lstStyle>
            <a:lvl1pPr algn="l" defTabSz="995690" rtl="0" eaLnBrk="1" latinLnBrk="0" hangingPunct="1">
              <a:spcBef>
                <a:spcPct val="0"/>
              </a:spcBef>
              <a:buNone/>
              <a:defRPr sz="3900" kern="1200">
                <a:solidFill>
                  <a:schemeClr val="accent2"/>
                </a:solidFill>
                <a:latin typeface="Arial Black" pitchFamily="34" charset="0"/>
                <a:ea typeface="+mj-ea"/>
                <a:cs typeface="+mj-cs"/>
              </a:defRPr>
            </a:lvl1pPr>
          </a:lstStyle>
          <a:p>
            <a:r>
              <a:rPr lang="en-GB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O</a:t>
            </a:r>
            <a:r>
              <a:rPr lang="pl-PL" dirty="0" err="1">
                <a:solidFill>
                  <a:srgbClr val="002060"/>
                </a:solidFill>
                <a:latin typeface="Bahnschrift Light Condensed" panose="020B0502040204020203" pitchFamily="34" charset="0"/>
              </a:rPr>
              <a:t>biekt</a:t>
            </a:r>
            <a:r>
              <a:rPr lang="pl-PL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 doświadczalny</a:t>
            </a:r>
            <a:r>
              <a:rPr lang="en-GB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 – </a:t>
            </a:r>
            <a:r>
              <a:rPr lang="en-GB" dirty="0" err="1">
                <a:solidFill>
                  <a:srgbClr val="002060"/>
                </a:solidFill>
                <a:latin typeface="Bahnschrift Light Condensed" panose="020B0502040204020203" pitchFamily="34" charset="0"/>
              </a:rPr>
              <a:t>wentylacja</a:t>
            </a:r>
            <a:endParaRPr lang="pl-PL" dirty="0">
              <a:solidFill>
                <a:srgbClr val="002060"/>
              </a:solidFill>
              <a:latin typeface="Bahnschrift Light Condensed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63433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ytuł 8"/>
          <p:cNvSpPr>
            <a:spLocks noGrp="1"/>
          </p:cNvSpPr>
          <p:nvPr>
            <p:ph type="title"/>
          </p:nvPr>
        </p:nvSpPr>
        <p:spPr>
          <a:xfrm>
            <a:off x="534670" y="94096"/>
            <a:ext cx="8136494" cy="1260211"/>
          </a:xfrm>
        </p:spPr>
        <p:txBody>
          <a:bodyPr/>
          <a:lstStyle/>
          <a:p>
            <a:r>
              <a:rPr lang="en-GB" dirty="0" err="1">
                <a:solidFill>
                  <a:srgbClr val="002060"/>
                </a:solidFill>
                <a:latin typeface="Bahnschrift Light Condensed" panose="020B0502040204020203" pitchFamily="34" charset="0"/>
              </a:rPr>
              <a:t>Możliwe</a:t>
            </a:r>
            <a:r>
              <a:rPr lang="en-GB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Bahnschrift Light Condensed" panose="020B0502040204020203" pitchFamily="34" charset="0"/>
              </a:rPr>
              <a:t>lokalizacje</a:t>
            </a:r>
            <a:r>
              <a:rPr lang="en-GB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Bahnschrift Light Condensed" panose="020B0502040204020203" pitchFamily="34" charset="0"/>
              </a:rPr>
              <a:t>pożarów</a:t>
            </a:r>
            <a:endParaRPr lang="pl-PL" dirty="0">
              <a:solidFill>
                <a:srgbClr val="002060"/>
              </a:solidFill>
              <a:latin typeface="Bahnschrift Light Condensed" panose="020B0502040204020203" pitchFamily="34" charset="0"/>
            </a:endParaRPr>
          </a:p>
        </p:txBody>
      </p:sp>
      <p:pic>
        <p:nvPicPr>
          <p:cNvPr id="4" name="Obraz 3">
            <a:extLst>
              <a:ext uri="{FF2B5EF4-FFF2-40B4-BE49-F238E27FC236}">
                <a16:creationId xmlns:a16="http://schemas.microsoft.com/office/drawing/2014/main" id="{5864D6C4-C423-F8D2-503D-6C9CECCD0C7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EFDF8"/>
              </a:clrFrom>
              <a:clrTo>
                <a:srgbClr val="FEFDF8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83" r="5273"/>
          <a:stretch/>
        </p:blipFill>
        <p:spPr>
          <a:xfrm>
            <a:off x="162123" y="1585225"/>
            <a:ext cx="10382871" cy="5723797"/>
          </a:xfrm>
          <a:prstGeom prst="rect">
            <a:avLst/>
          </a:prstGeom>
        </p:spPr>
      </p:pic>
      <p:pic>
        <p:nvPicPr>
          <p:cNvPr id="13" name="Obraz 12">
            <a:extLst>
              <a:ext uri="{FF2B5EF4-FFF2-40B4-BE49-F238E27FC236}">
                <a16:creationId xmlns:a16="http://schemas.microsoft.com/office/drawing/2014/main" id="{4254EDF3-D896-F0CC-1A0C-68374577C298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820091" y="3780631"/>
            <a:ext cx="594383" cy="835348"/>
          </a:xfrm>
          <a:prstGeom prst="rect">
            <a:avLst/>
          </a:prstGeom>
        </p:spPr>
      </p:pic>
      <p:pic>
        <p:nvPicPr>
          <p:cNvPr id="2" name="Obraz 1">
            <a:extLst>
              <a:ext uri="{FF2B5EF4-FFF2-40B4-BE49-F238E27FC236}">
                <a16:creationId xmlns:a16="http://schemas.microsoft.com/office/drawing/2014/main" id="{D5469C78-BAAE-4704-17B1-37B2AE4661DE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482604" y="2551915"/>
            <a:ext cx="594383" cy="835348"/>
          </a:xfrm>
          <a:prstGeom prst="rect">
            <a:avLst/>
          </a:prstGeom>
        </p:spPr>
      </p:pic>
      <p:pic>
        <p:nvPicPr>
          <p:cNvPr id="5" name="Obraz 4">
            <a:extLst>
              <a:ext uri="{FF2B5EF4-FFF2-40B4-BE49-F238E27FC236}">
                <a16:creationId xmlns:a16="http://schemas.microsoft.com/office/drawing/2014/main" id="{545F3B65-432F-EF74-7627-C39AA92AF3B8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665132" y="1456784"/>
            <a:ext cx="594383" cy="835348"/>
          </a:xfrm>
          <a:prstGeom prst="rect">
            <a:avLst/>
          </a:prstGeom>
        </p:spPr>
      </p:pic>
      <p:pic>
        <p:nvPicPr>
          <p:cNvPr id="12" name="Obraz 11">
            <a:extLst>
              <a:ext uri="{FF2B5EF4-FFF2-40B4-BE49-F238E27FC236}">
                <a16:creationId xmlns:a16="http://schemas.microsoft.com/office/drawing/2014/main" id="{7B3BDD16-8CF1-4675-911E-EAD87A1687D6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26220" y="1764407"/>
            <a:ext cx="594383" cy="835348"/>
          </a:xfrm>
          <a:prstGeom prst="rect">
            <a:avLst/>
          </a:prstGeom>
        </p:spPr>
      </p:pic>
      <p:pic>
        <p:nvPicPr>
          <p:cNvPr id="14" name="Obraz 13">
            <a:extLst>
              <a:ext uri="{FF2B5EF4-FFF2-40B4-BE49-F238E27FC236}">
                <a16:creationId xmlns:a16="http://schemas.microsoft.com/office/drawing/2014/main" id="{5A972250-2AAB-4F24-A54A-81784C07BE30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231215" y="3060551"/>
            <a:ext cx="594383" cy="83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10424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ytuł 8"/>
          <p:cNvSpPr>
            <a:spLocks noGrp="1"/>
          </p:cNvSpPr>
          <p:nvPr>
            <p:ph type="title"/>
          </p:nvPr>
        </p:nvSpPr>
        <p:spPr>
          <a:xfrm>
            <a:off x="534670" y="98418"/>
            <a:ext cx="8136494" cy="1260211"/>
          </a:xfrm>
        </p:spPr>
        <p:txBody>
          <a:bodyPr/>
          <a:lstStyle/>
          <a:p>
            <a:r>
              <a:rPr lang="en-GB" dirty="0" err="1">
                <a:solidFill>
                  <a:srgbClr val="002060"/>
                </a:solidFill>
                <a:latin typeface="Bahnschrift Light Condensed" panose="020B0502040204020203" pitchFamily="34" charset="0"/>
              </a:rPr>
              <a:t>Moc</a:t>
            </a:r>
            <a:r>
              <a:rPr lang="en-GB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Bahnschrift Light Condensed" panose="020B0502040204020203" pitchFamily="34" charset="0"/>
              </a:rPr>
              <a:t>pożaru</a:t>
            </a:r>
            <a:endParaRPr lang="pl-PL" dirty="0">
              <a:solidFill>
                <a:srgbClr val="002060"/>
              </a:solidFill>
              <a:latin typeface="Bahnschrift Light Condensed" panose="020B0502040204020203" pitchFamily="34" charset="0"/>
            </a:endParaRPr>
          </a:p>
        </p:txBody>
      </p:sp>
      <p:sp>
        <p:nvSpPr>
          <p:cNvPr id="10" name="Symbol zastępczy zawartości 9"/>
          <p:cNvSpPr>
            <a:spLocks noGrp="1"/>
          </p:cNvSpPr>
          <p:nvPr>
            <p:ph idx="1"/>
          </p:nvPr>
        </p:nvSpPr>
        <p:spPr>
          <a:xfrm>
            <a:off x="534670" y="1188343"/>
            <a:ext cx="9624060" cy="43234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pl-PL" sz="2400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Cztery masowe regulatory przepływu gazu (0-500 l/min) dają możliwość swobodnego ustawiania mocy ognia i definiowania krzywej wzrostu. System jest skomputeryzowany i podąża za dowolną zaprojektowaną krzywą.
</a:t>
            </a:r>
          </a:p>
        </p:txBody>
      </p:sp>
      <p:pic>
        <p:nvPicPr>
          <p:cNvPr id="2" name="Obraz 1">
            <a:extLst>
              <a:ext uri="{FF2B5EF4-FFF2-40B4-BE49-F238E27FC236}">
                <a16:creationId xmlns:a16="http://schemas.microsoft.com/office/drawing/2014/main" id="{F10398E4-3BC1-3C71-E4D4-0FB53F00C7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012" y="2542532"/>
            <a:ext cx="3242560" cy="4323414"/>
          </a:xfrm>
          <a:prstGeom prst="rect">
            <a:avLst/>
          </a:prstGeom>
        </p:spPr>
      </p:pic>
      <p:pic>
        <p:nvPicPr>
          <p:cNvPr id="5" name="Obraz 4">
            <a:extLst>
              <a:ext uri="{FF2B5EF4-FFF2-40B4-BE49-F238E27FC236}">
                <a16:creationId xmlns:a16="http://schemas.microsoft.com/office/drawing/2014/main" id="{5D629FA7-4E37-F141-5FB1-C99CB197E08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3205" y="2542532"/>
            <a:ext cx="5745934" cy="4309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66907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ymbol zastępczy zawartości 9"/>
          <p:cNvSpPr>
            <a:spLocks noGrp="1"/>
          </p:cNvSpPr>
          <p:nvPr>
            <p:ph idx="1"/>
          </p:nvPr>
        </p:nvSpPr>
        <p:spPr>
          <a:xfrm>
            <a:off x="666180" y="1260351"/>
            <a:ext cx="9793088" cy="43234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pl-PL" sz="2400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Obecnie w przestrzeni stacji zlokalizowano 5 </a:t>
            </a:r>
            <a:r>
              <a:rPr lang="en-GB" sz="2400" dirty="0" err="1">
                <a:solidFill>
                  <a:srgbClr val="002060"/>
                </a:solidFill>
                <a:latin typeface="Bahnschrift Light Condensed" panose="020B0502040204020203" pitchFamily="34" charset="0"/>
              </a:rPr>
              <a:t>drzew</a:t>
            </a:r>
            <a:r>
              <a:rPr lang="pl-PL" sz="2400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 po 8 termopar </a:t>
            </a:r>
            <a:r>
              <a:rPr lang="en-GB" sz="2400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(w </a:t>
            </a:r>
            <a:r>
              <a:rPr lang="en-GB" sz="2400" dirty="0" err="1">
                <a:solidFill>
                  <a:srgbClr val="002060"/>
                </a:solidFill>
                <a:latin typeface="Bahnschrift Light Condensed" panose="020B0502040204020203" pitchFamily="34" charset="0"/>
              </a:rPr>
              <a:t>rozbudowie</a:t>
            </a:r>
            <a:r>
              <a:rPr lang="en-GB" sz="2400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 do 7 x 10) </a:t>
            </a:r>
            <a:r>
              <a:rPr lang="en-GB" sz="2400" dirty="0" err="1">
                <a:solidFill>
                  <a:srgbClr val="002060"/>
                </a:solidFill>
                <a:latin typeface="Bahnschrift Light Condensed" panose="020B0502040204020203" pitchFamily="34" charset="0"/>
              </a:rPr>
              <a:t>oraz</a:t>
            </a:r>
            <a:r>
              <a:rPr lang="en-GB" sz="2400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Bahnschrift Light Condensed" panose="020B0502040204020203" pitchFamily="34" charset="0"/>
              </a:rPr>
              <a:t>drzewo</a:t>
            </a:r>
            <a:r>
              <a:rPr lang="en-GB" sz="2400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Bahnschrift Light Condensed" panose="020B0502040204020203" pitchFamily="34" charset="0"/>
              </a:rPr>
              <a:t>termopar</a:t>
            </a:r>
            <a:r>
              <a:rPr lang="en-GB" sz="2400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 w </a:t>
            </a:r>
            <a:r>
              <a:rPr lang="en-GB" sz="2400" dirty="0" err="1">
                <a:solidFill>
                  <a:srgbClr val="002060"/>
                </a:solidFill>
                <a:latin typeface="Bahnschrift Light Condensed" panose="020B0502040204020203" pitchFamily="34" charset="0"/>
              </a:rPr>
              <a:t>każdym</a:t>
            </a:r>
            <a:r>
              <a:rPr lang="en-GB" sz="2400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Bahnschrift Light Condensed" panose="020B0502040204020203" pitchFamily="34" charset="0"/>
              </a:rPr>
              <a:t>pomieszczeniu</a:t>
            </a:r>
            <a:r>
              <a:rPr lang="en-GB" sz="2400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.</a:t>
            </a:r>
            <a:r>
              <a:rPr lang="pl-PL" sz="2400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 Statywy są umieszczane co 5 m. Dodatkowo w przestrzeni pod </a:t>
            </a:r>
            <a:r>
              <a:rPr lang="en-GB" sz="2400" dirty="0" err="1">
                <a:solidFill>
                  <a:srgbClr val="002060"/>
                </a:solidFill>
                <a:latin typeface="Bahnschrift Light Condensed" panose="020B0502040204020203" pitchFamily="34" charset="0"/>
              </a:rPr>
              <a:t>stropem</a:t>
            </a:r>
            <a:r>
              <a:rPr lang="pl-PL" sz="2400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 znajdują się 3 </a:t>
            </a:r>
            <a:r>
              <a:rPr lang="en-GB" sz="2400" dirty="0" err="1">
                <a:solidFill>
                  <a:srgbClr val="002060"/>
                </a:solidFill>
                <a:latin typeface="Bahnschrift Light Condensed" panose="020B0502040204020203" pitchFamily="34" charset="0"/>
              </a:rPr>
              <a:t>mierniki</a:t>
            </a:r>
            <a:r>
              <a:rPr lang="pl-PL" sz="2400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 prędkości (do 350 ° C i 20 m / s).
</a:t>
            </a:r>
          </a:p>
        </p:txBody>
      </p:sp>
      <p:pic>
        <p:nvPicPr>
          <p:cNvPr id="3" name="Obraz 2">
            <a:extLst>
              <a:ext uri="{FF2B5EF4-FFF2-40B4-BE49-F238E27FC236}">
                <a16:creationId xmlns:a16="http://schemas.microsoft.com/office/drawing/2014/main" id="{D397383E-7A68-633A-A9FB-82E8E611D9A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0316" y="2868811"/>
            <a:ext cx="3143340" cy="4191120"/>
          </a:xfrm>
          <a:prstGeom prst="rect">
            <a:avLst/>
          </a:prstGeom>
        </p:spPr>
      </p:pic>
      <p:pic>
        <p:nvPicPr>
          <p:cNvPr id="6" name="Obraz 5">
            <a:extLst>
              <a:ext uri="{FF2B5EF4-FFF2-40B4-BE49-F238E27FC236}">
                <a16:creationId xmlns:a16="http://schemas.microsoft.com/office/drawing/2014/main" id="{E9930E28-B725-0A19-8F04-6312528BA77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815"/>
          <a:stretch/>
        </p:blipFill>
        <p:spPr>
          <a:xfrm rot="5400000">
            <a:off x="5148796" y="3045904"/>
            <a:ext cx="4172121" cy="3807370"/>
          </a:xfrm>
          <a:prstGeom prst="rect">
            <a:avLst/>
          </a:prstGeom>
        </p:spPr>
      </p:pic>
      <p:sp>
        <p:nvSpPr>
          <p:cNvPr id="7" name="Tytuł 8">
            <a:extLst>
              <a:ext uri="{FF2B5EF4-FFF2-40B4-BE49-F238E27FC236}">
                <a16:creationId xmlns:a16="http://schemas.microsoft.com/office/drawing/2014/main" id="{A546D36B-98BA-F37B-69AD-D3BA74B7F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6180" y="98418"/>
            <a:ext cx="8136494" cy="1260211"/>
          </a:xfrm>
        </p:spPr>
        <p:txBody>
          <a:bodyPr/>
          <a:lstStyle/>
          <a:p>
            <a:r>
              <a:rPr lang="en-GB" dirty="0" err="1">
                <a:solidFill>
                  <a:srgbClr val="002060"/>
                </a:solidFill>
                <a:latin typeface="Bahnschrift Light Condensed" panose="020B0502040204020203" pitchFamily="34" charset="0"/>
              </a:rPr>
              <a:t>Pomiary</a:t>
            </a:r>
            <a:endParaRPr lang="pl-PL" dirty="0">
              <a:solidFill>
                <a:srgbClr val="002060"/>
              </a:solidFill>
              <a:latin typeface="Bahnschrift Light Condensed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34394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ytuł 8"/>
          <p:cNvSpPr>
            <a:spLocks noGrp="1"/>
          </p:cNvSpPr>
          <p:nvPr>
            <p:ph type="title"/>
          </p:nvPr>
        </p:nvSpPr>
        <p:spPr>
          <a:xfrm>
            <a:off x="450156" y="31116"/>
            <a:ext cx="8136494" cy="1260211"/>
          </a:xfrm>
        </p:spPr>
        <p:txBody>
          <a:bodyPr/>
          <a:lstStyle/>
          <a:p>
            <a:r>
              <a:rPr lang="pl-PL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Zintegrowany system pomiarowo-kontrolny </a:t>
            </a:r>
          </a:p>
        </p:txBody>
      </p:sp>
      <p:sp>
        <p:nvSpPr>
          <p:cNvPr id="10" name="Symbol zastępczy zawartości 9"/>
          <p:cNvSpPr>
            <a:spLocks noGrp="1"/>
          </p:cNvSpPr>
          <p:nvPr>
            <p:ph idx="1"/>
          </p:nvPr>
        </p:nvSpPr>
        <p:spPr>
          <a:xfrm>
            <a:off x="450156" y="1217131"/>
            <a:ext cx="6192688" cy="5760640"/>
          </a:xfrm>
        </p:spPr>
        <p:txBody>
          <a:bodyPr>
            <a:normAutofit/>
          </a:bodyPr>
          <a:lstStyle/>
          <a:p>
            <a:r>
              <a:rPr lang="pl-PL" sz="2400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sterowanie i klapy przeciwpożarowe
kontrola sprawności wentylatorów zasilających i wyciągowych
sterowanie regulatorami przepływu masowego w celu określenia aktualnego HRR pożaru
sterowanie pompą zasilającą węża gaśniczego i systemu tryskaczowego
ciągły zapis parametrów środowiskowych zgodnie z założoną </a:t>
            </a:r>
            <a:r>
              <a:rPr lang="pl-PL" sz="2400" dirty="0" err="1">
                <a:solidFill>
                  <a:srgbClr val="002060"/>
                </a:solidFill>
                <a:latin typeface="Bahnschrift Light Condensed" panose="020B0502040204020203" pitchFamily="34" charset="0"/>
              </a:rPr>
              <a:t>konfiguracj</a:t>
            </a:r>
            <a:r>
              <a:rPr lang="en-GB" sz="2400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ą</a:t>
            </a:r>
            <a:endParaRPr lang="pl-PL" sz="2400" dirty="0">
              <a:solidFill>
                <a:srgbClr val="002060"/>
              </a:solidFill>
              <a:latin typeface="Bahnschrift Light Condensed" panose="020B0502040204020203" pitchFamily="34" charset="0"/>
            </a:endParaRPr>
          </a:p>
        </p:txBody>
      </p:sp>
      <p:pic>
        <p:nvPicPr>
          <p:cNvPr id="4" name="Obraz 3">
            <a:extLst>
              <a:ext uri="{FF2B5EF4-FFF2-40B4-BE49-F238E27FC236}">
                <a16:creationId xmlns:a16="http://schemas.microsoft.com/office/drawing/2014/main" id="{90490311-183A-2219-A5E3-10C9FA33B8E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32" t="22803" r="11384" b="28237"/>
          <a:stretch/>
        </p:blipFill>
        <p:spPr>
          <a:xfrm>
            <a:off x="6858284" y="1259304"/>
            <a:ext cx="3788437" cy="3745464"/>
          </a:xfrm>
          <a:prstGeom prst="rect">
            <a:avLst/>
          </a:prstGeom>
        </p:spPr>
      </p:pic>
      <p:pic>
        <p:nvPicPr>
          <p:cNvPr id="7" name="Obraz 6">
            <a:extLst>
              <a:ext uri="{FF2B5EF4-FFF2-40B4-BE49-F238E27FC236}">
                <a16:creationId xmlns:a16="http://schemas.microsoft.com/office/drawing/2014/main" id="{17268878-E95F-20D0-AF9E-1C282886A2E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0126"/>
          <a:stretch/>
        </p:blipFill>
        <p:spPr>
          <a:xfrm>
            <a:off x="6854018" y="5004767"/>
            <a:ext cx="3792703" cy="2556496"/>
          </a:xfrm>
          <a:prstGeom prst="rect">
            <a:avLst/>
          </a:prstGeom>
        </p:spPr>
      </p:pic>
      <p:sp>
        <p:nvSpPr>
          <p:cNvPr id="2" name="Prostokąt 1">
            <a:extLst>
              <a:ext uri="{FF2B5EF4-FFF2-40B4-BE49-F238E27FC236}">
                <a16:creationId xmlns:a16="http://schemas.microsoft.com/office/drawing/2014/main" id="{F49C5BB0-2653-4AF1-95A8-D9FF877B6C2C}"/>
              </a:ext>
            </a:extLst>
          </p:cNvPr>
          <p:cNvSpPr/>
          <p:nvPr/>
        </p:nvSpPr>
        <p:spPr>
          <a:xfrm>
            <a:off x="954212" y="5011166"/>
            <a:ext cx="53467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pPr marL="457200" indent="-457200">
              <a:buFont typeface="+mj-lt"/>
              <a:buAutoNum type="alphaUcPeriod"/>
            </a:pPr>
            <a:r>
              <a:rPr lang="pl-PL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temperatura 
prędkość 
różnica ciśnień</a:t>
            </a:r>
            <a:endParaRPr lang="en-GB" dirty="0">
              <a:solidFill>
                <a:srgbClr val="002060"/>
              </a:solidFill>
              <a:latin typeface="Bahnschrift Light Condensed" panose="020B0502040204020203" pitchFamily="34" charset="0"/>
            </a:endParaRPr>
          </a:p>
          <a:p>
            <a:pPr marL="457200" indent="-457200">
              <a:buFont typeface="+mj-lt"/>
              <a:buAutoNum type="alphaUcPeriod"/>
            </a:pPr>
            <a:r>
              <a:rPr lang="en-GB" dirty="0" err="1">
                <a:solidFill>
                  <a:srgbClr val="002060"/>
                </a:solidFill>
                <a:latin typeface="Bahnschrift Light Condensed" panose="020B0502040204020203" pitchFamily="34" charset="0"/>
              </a:rPr>
              <a:t>stężenie</a:t>
            </a:r>
            <a:r>
              <a:rPr lang="en-GB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Bahnschrift Light Condensed" panose="020B0502040204020203" pitchFamily="34" charset="0"/>
              </a:rPr>
              <a:t>tlenu</a:t>
            </a:r>
            <a:r>
              <a:rPr lang="pl-PL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
natężenie strumienia promieniowania cieplnego
monitorowanie stanu urządzenia</a:t>
            </a: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8105860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ytuł 8"/>
          <p:cNvSpPr>
            <a:spLocks noGrp="1"/>
          </p:cNvSpPr>
          <p:nvPr>
            <p:ph type="title"/>
          </p:nvPr>
        </p:nvSpPr>
        <p:spPr>
          <a:xfrm>
            <a:off x="450156" y="31116"/>
            <a:ext cx="8136494" cy="1260211"/>
          </a:xfrm>
        </p:spPr>
        <p:txBody>
          <a:bodyPr/>
          <a:lstStyle/>
          <a:p>
            <a:r>
              <a:rPr lang="en-GB" dirty="0" err="1">
                <a:solidFill>
                  <a:srgbClr val="002060"/>
                </a:solidFill>
                <a:latin typeface="Bahnschrift Light Condensed" panose="020B0502040204020203" pitchFamily="34" charset="0"/>
              </a:rPr>
              <a:t>Zmienne</a:t>
            </a:r>
            <a:endParaRPr lang="pl-PL" dirty="0">
              <a:solidFill>
                <a:srgbClr val="002060"/>
              </a:solidFill>
              <a:latin typeface="Bahnschrift Light Condensed" panose="020B0502040204020203" pitchFamily="34" charset="0"/>
            </a:endParaRPr>
          </a:p>
        </p:txBody>
      </p:sp>
      <p:sp>
        <p:nvSpPr>
          <p:cNvPr id="10" name="Symbol zastępczy zawartości 9"/>
          <p:cNvSpPr>
            <a:spLocks noGrp="1"/>
          </p:cNvSpPr>
          <p:nvPr>
            <p:ph idx="1"/>
          </p:nvPr>
        </p:nvSpPr>
        <p:spPr>
          <a:xfrm>
            <a:off x="450156" y="1291327"/>
            <a:ext cx="9217024" cy="57852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pl-PL" sz="2800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Dzięki elastyczności infrastruktury badawczej możemy uwzględnić szereg zmiennych podczas bada</a:t>
            </a:r>
            <a:r>
              <a:rPr lang="en-GB" sz="2800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ń </a:t>
            </a:r>
            <a:r>
              <a:rPr lang="en-GB" sz="2800" dirty="0" err="1">
                <a:solidFill>
                  <a:srgbClr val="002060"/>
                </a:solidFill>
                <a:latin typeface="Bahnschrift Light Condensed" panose="020B0502040204020203" pitchFamily="34" charset="0"/>
              </a:rPr>
              <a:t>parametrycznych</a:t>
            </a:r>
            <a:r>
              <a:rPr lang="en-GB" sz="2800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.</a:t>
            </a:r>
            <a:r>
              <a:rPr lang="pl-PL" sz="2800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
</a:t>
            </a:r>
          </a:p>
        </p:txBody>
      </p:sp>
      <p:pic>
        <p:nvPicPr>
          <p:cNvPr id="3" name="Obraz 2">
            <a:extLst>
              <a:ext uri="{FF2B5EF4-FFF2-40B4-BE49-F238E27FC236}">
                <a16:creationId xmlns:a16="http://schemas.microsoft.com/office/drawing/2014/main" id="{6DD1B39A-534F-530D-BA9C-BF0B7EFF26C7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005762" y="2412479"/>
            <a:ext cx="6408712" cy="5263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90203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ytuł 8"/>
          <p:cNvSpPr>
            <a:spLocks noGrp="1"/>
          </p:cNvSpPr>
          <p:nvPr>
            <p:ph type="title"/>
          </p:nvPr>
        </p:nvSpPr>
        <p:spPr>
          <a:xfrm>
            <a:off x="450156" y="31116"/>
            <a:ext cx="8136494" cy="1260211"/>
          </a:xfrm>
        </p:spPr>
        <p:txBody>
          <a:bodyPr/>
          <a:lstStyle/>
          <a:p>
            <a:r>
              <a:rPr lang="en-GB" dirty="0" err="1">
                <a:solidFill>
                  <a:srgbClr val="002060"/>
                </a:solidFill>
                <a:latin typeface="Bahnschrift Light Condensed" panose="020B0502040204020203" pitchFamily="34" charset="0"/>
              </a:rPr>
              <a:t>Przeprowadzone</a:t>
            </a:r>
            <a:r>
              <a:rPr lang="en-GB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Bahnschrift Light Condensed" panose="020B0502040204020203" pitchFamily="34" charset="0"/>
              </a:rPr>
              <a:t>badania</a:t>
            </a:r>
            <a:endParaRPr lang="pl-PL" dirty="0">
              <a:solidFill>
                <a:srgbClr val="002060"/>
              </a:solidFill>
              <a:latin typeface="Bahnschrift Light Condensed" panose="020B0502040204020203" pitchFamily="34" charset="0"/>
            </a:endParaRPr>
          </a:p>
        </p:txBody>
      </p:sp>
      <p:sp>
        <p:nvSpPr>
          <p:cNvPr id="6" name="pole tekstowe 5">
            <a:extLst>
              <a:ext uri="{FF2B5EF4-FFF2-40B4-BE49-F238E27FC236}">
                <a16:creationId xmlns:a16="http://schemas.microsoft.com/office/drawing/2014/main" id="{C367FDE6-9EA0-B964-42B4-DC49CE32B86B}"/>
              </a:ext>
            </a:extLst>
          </p:cNvPr>
          <p:cNvSpPr txBox="1"/>
          <p:nvPr/>
        </p:nvSpPr>
        <p:spPr>
          <a:xfrm>
            <a:off x="474138" y="1291327"/>
            <a:ext cx="523260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l-PL" dirty="0">
                <a:latin typeface="Bahnschrift Light Condensed" panose="020B0502040204020203" pitchFamily="34" charset="0"/>
              </a:rPr>
              <a:t>Przeprowadzono 1</a:t>
            </a:r>
            <a:r>
              <a:rPr lang="en-GB" dirty="0">
                <a:latin typeface="Bahnschrift Light Condensed" panose="020B0502040204020203" pitchFamily="34" charset="0"/>
              </a:rPr>
              <a:t>8</a:t>
            </a:r>
            <a:r>
              <a:rPr lang="pl-PL" dirty="0">
                <a:latin typeface="Bahnschrift Light Condensed" panose="020B0502040204020203" pitchFamily="34" charset="0"/>
              </a:rPr>
              <a:t> eksperymentów, biorąc pod uwagę: </a:t>
            </a:r>
            <a:endParaRPr lang="en-GB" dirty="0">
              <a:latin typeface="Bahnschrift Light Condensed" panose="020B0502040204020203" pitchFamily="34" charset="0"/>
            </a:endParaRPr>
          </a:p>
          <a:p>
            <a:r>
              <a:rPr lang="pl-PL" dirty="0">
                <a:latin typeface="Bahnschrift Light Condensed" panose="020B0502040204020203" pitchFamily="34" charset="0"/>
              </a:rPr>
              <a:t>
</a:t>
            </a:r>
          </a:p>
        </p:txBody>
      </p:sp>
      <p:pic>
        <p:nvPicPr>
          <p:cNvPr id="11" name="VIDEO-20220719-141551">
            <a:hlinkClick r:id="" action="ppaction://media"/>
            <a:extLst>
              <a:ext uri="{FF2B5EF4-FFF2-40B4-BE49-F238E27FC236}">
                <a16:creationId xmlns:a16="http://schemas.microsoft.com/office/drawing/2014/main" id="{216C0BC8-FB88-9F02-2E0A-2A3C891C44B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548513" y="1315339"/>
            <a:ext cx="4742261" cy="2667522"/>
          </a:xfrm>
          <a:prstGeom prst="rect">
            <a:avLst/>
          </a:prstGeom>
        </p:spPr>
      </p:pic>
      <p:pic>
        <p:nvPicPr>
          <p:cNvPr id="12" name="VIDEO-20220719-105001">
            <a:hlinkClick r:id="" action="ppaction://media"/>
            <a:extLst>
              <a:ext uri="{FF2B5EF4-FFF2-40B4-BE49-F238E27FC236}">
                <a16:creationId xmlns:a16="http://schemas.microsoft.com/office/drawing/2014/main" id="{4FECAB08-7D6A-DD91-7209-46213A94C73F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548513" y="4140671"/>
            <a:ext cx="4742261" cy="2667522"/>
          </a:xfrm>
          <a:prstGeom prst="rect">
            <a:avLst/>
          </a:prstGeom>
        </p:spPr>
      </p:pic>
      <p:pic>
        <p:nvPicPr>
          <p:cNvPr id="13" name="VIDEO-20220719-142307">
            <a:hlinkClick r:id="" action="ppaction://media"/>
            <a:extLst>
              <a:ext uri="{FF2B5EF4-FFF2-40B4-BE49-F238E27FC236}">
                <a16:creationId xmlns:a16="http://schemas.microsoft.com/office/drawing/2014/main" id="{A0C0894A-4565-7E23-AAA9-B8B907ADE742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604438" y="4140671"/>
            <a:ext cx="4742262" cy="2667522"/>
          </a:xfrm>
          <a:prstGeom prst="rect">
            <a:avLst/>
          </a:prstGeom>
        </p:spPr>
      </p:pic>
      <p:sp>
        <p:nvSpPr>
          <p:cNvPr id="2" name="Prostokąt 1">
            <a:extLst>
              <a:ext uri="{FF2B5EF4-FFF2-40B4-BE49-F238E27FC236}">
                <a16:creationId xmlns:a16="http://schemas.microsoft.com/office/drawing/2014/main" id="{24F7106C-D055-42FA-82F1-D5009D6D03FE}"/>
              </a:ext>
            </a:extLst>
          </p:cNvPr>
          <p:cNvSpPr/>
          <p:nvPr/>
        </p:nvSpPr>
        <p:spPr>
          <a:xfrm>
            <a:off x="494659" y="1639410"/>
            <a:ext cx="53467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pl-PL" dirty="0">
                <a:latin typeface="Bahnschrift Light Condensed" panose="020B0502040204020203" pitchFamily="34" charset="0"/>
              </a:rPr>
              <a:t>różne </a:t>
            </a:r>
            <a:r>
              <a:rPr lang="en-GB" dirty="0" err="1">
                <a:latin typeface="Bahnschrift Light Condensed" panose="020B0502040204020203" pitchFamily="34" charset="0"/>
              </a:rPr>
              <a:t>moce</a:t>
            </a:r>
            <a:r>
              <a:rPr lang="en-GB" dirty="0">
                <a:latin typeface="Bahnschrift Light Condensed" panose="020B0502040204020203" pitchFamily="34" charset="0"/>
              </a:rPr>
              <a:t> </a:t>
            </a:r>
            <a:r>
              <a:rPr lang="en-GB" dirty="0" err="1">
                <a:latin typeface="Bahnschrift Light Condensed" panose="020B0502040204020203" pitchFamily="34" charset="0"/>
              </a:rPr>
              <a:t>pożaru</a:t>
            </a:r>
            <a:r>
              <a:rPr lang="pl-PL" dirty="0">
                <a:latin typeface="Bahnschrift Light Condensed" panose="020B0502040204020203" pitchFamily="34" charset="0"/>
              </a:rPr>
              <a:t>, 
stała w czasie i zmienna od 50 kW do 500 kW
dwie lokalizacje palnika (koniec i środek)
dwie kombinacje liczby palników (jeden lub dwa)
zmienna wydajność systemu (0-40 000 m³/h) dla różnych mocy ogniowych (100kW-400kW)</a:t>
            </a: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4122732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16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6416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3016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21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video>
              <p:cMediaNode vol="80000">
                <p:cTn id="2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par>
              <p:cTn id="33"/>
            </p:par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ytuł 8"/>
          <p:cNvSpPr>
            <a:spLocks noGrp="1"/>
          </p:cNvSpPr>
          <p:nvPr>
            <p:ph type="title"/>
          </p:nvPr>
        </p:nvSpPr>
        <p:spPr>
          <a:xfrm>
            <a:off x="450156" y="31116"/>
            <a:ext cx="8136494" cy="1260211"/>
          </a:xfrm>
        </p:spPr>
        <p:txBody>
          <a:bodyPr/>
          <a:lstStyle/>
          <a:p>
            <a:r>
              <a:rPr lang="en-GB" dirty="0" err="1">
                <a:solidFill>
                  <a:srgbClr val="002060"/>
                </a:solidFill>
                <a:latin typeface="Bahnschrift Light Condensed" panose="020B0502040204020203" pitchFamily="34" charset="0"/>
              </a:rPr>
              <a:t>Przykładowe</a:t>
            </a:r>
            <a:r>
              <a:rPr lang="en-GB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Bahnschrift Light Condensed" panose="020B0502040204020203" pitchFamily="34" charset="0"/>
              </a:rPr>
              <a:t>wyniki</a:t>
            </a:r>
            <a:r>
              <a:rPr lang="en-GB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Bahnschrift Light Condensed" panose="020B0502040204020203" pitchFamily="34" charset="0"/>
              </a:rPr>
              <a:t>badań</a:t>
            </a:r>
            <a:endParaRPr lang="pl-PL" dirty="0">
              <a:solidFill>
                <a:srgbClr val="002060"/>
              </a:solidFill>
              <a:latin typeface="Bahnschrift Light Condensed" panose="020B0502040204020203" pitchFamily="34" charset="0"/>
            </a:endParaRPr>
          </a:p>
        </p:txBody>
      </p:sp>
      <p:pic>
        <p:nvPicPr>
          <p:cNvPr id="3" name="Obraz 2">
            <a:extLst>
              <a:ext uri="{FF2B5EF4-FFF2-40B4-BE49-F238E27FC236}">
                <a16:creationId xmlns:a16="http://schemas.microsoft.com/office/drawing/2014/main" id="{24AD04CC-043B-42FB-FEC3-3696229D28C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17" y="1332359"/>
            <a:ext cx="7578947" cy="2526316"/>
          </a:xfrm>
          <a:prstGeom prst="rect">
            <a:avLst/>
          </a:prstGeom>
        </p:spPr>
      </p:pic>
      <p:pic>
        <p:nvPicPr>
          <p:cNvPr id="8" name="Obraz 7">
            <a:extLst>
              <a:ext uri="{FF2B5EF4-FFF2-40B4-BE49-F238E27FC236}">
                <a16:creationId xmlns:a16="http://schemas.microsoft.com/office/drawing/2014/main" id="{6CF1C782-0435-8DDF-B422-AF99F0455B2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16" y="3858675"/>
            <a:ext cx="7578948" cy="2526316"/>
          </a:xfrm>
          <a:prstGeom prst="rect">
            <a:avLst/>
          </a:prstGeom>
        </p:spPr>
      </p:pic>
      <p:pic>
        <p:nvPicPr>
          <p:cNvPr id="10" name="VIDEO-20220719-142307">
            <a:hlinkClick r:id="" action="ppaction://media"/>
            <a:extLst>
              <a:ext uri="{FF2B5EF4-FFF2-40B4-BE49-F238E27FC236}">
                <a16:creationId xmlns:a16="http://schemas.microsoft.com/office/drawing/2014/main" id="{8CD8A886-C0DD-B7EF-FC5B-6417980B174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930876" y="1476393"/>
            <a:ext cx="3428599" cy="1928587"/>
          </a:xfrm>
          <a:prstGeom prst="rect">
            <a:avLst/>
          </a:prstGeom>
        </p:spPr>
      </p:pic>
      <p:pic>
        <p:nvPicPr>
          <p:cNvPr id="14" name="VIDEO-20220719-141551">
            <a:hlinkClick r:id="" action="ppaction://media"/>
            <a:extLst>
              <a:ext uri="{FF2B5EF4-FFF2-40B4-BE49-F238E27FC236}">
                <a16:creationId xmlns:a16="http://schemas.microsoft.com/office/drawing/2014/main" id="{3470755D-FF66-E9B2-CEE7-7820FEDF7BDF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6963111" y="4036174"/>
            <a:ext cx="3435310" cy="1932362"/>
          </a:xfrm>
          <a:prstGeom prst="rect">
            <a:avLst/>
          </a:prstGeom>
        </p:spPr>
      </p:pic>
      <p:pic>
        <p:nvPicPr>
          <p:cNvPr id="2" name="Obraz 1">
            <a:extLst>
              <a:ext uri="{FF2B5EF4-FFF2-40B4-BE49-F238E27FC236}">
                <a16:creationId xmlns:a16="http://schemas.microsoft.com/office/drawing/2014/main" id="{EC54C640-809A-FC6A-F711-2E4D4AE661D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94979" y="5843964"/>
            <a:ext cx="3107505" cy="775374"/>
          </a:xfrm>
          <a:prstGeom prst="rect">
            <a:avLst/>
          </a:prstGeom>
        </p:spPr>
      </p:pic>
      <p:pic>
        <p:nvPicPr>
          <p:cNvPr id="4" name="Obraz 3">
            <a:extLst>
              <a:ext uri="{FF2B5EF4-FFF2-40B4-BE49-F238E27FC236}">
                <a16:creationId xmlns:a16="http://schemas.microsoft.com/office/drawing/2014/main" id="{96E43B48-C9F1-3F91-2A63-B832032FAA27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16794" y="3293004"/>
            <a:ext cx="2952328" cy="662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2598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16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201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11"/>
            </p:par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 vol="80000">
                <p:cTn id="23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ytuł 8"/>
          <p:cNvSpPr>
            <a:spLocks noGrp="1"/>
          </p:cNvSpPr>
          <p:nvPr>
            <p:ph type="title"/>
          </p:nvPr>
        </p:nvSpPr>
        <p:spPr>
          <a:xfrm>
            <a:off x="450156" y="31116"/>
            <a:ext cx="8136494" cy="1260211"/>
          </a:xfrm>
        </p:spPr>
        <p:txBody>
          <a:bodyPr/>
          <a:lstStyle/>
          <a:p>
            <a:r>
              <a:rPr lang="pl-PL" dirty="0">
                <a:solidFill>
                  <a:srgbClr val="002060"/>
                </a:solidFill>
                <a:latin typeface="Bahnschrift Light Condensed" panose="020B0502040204020203" pitchFamily="34" charset="0"/>
              </a:rPr>
              <a:t>Digital </a:t>
            </a:r>
            <a:r>
              <a:rPr lang="pl-PL" dirty="0" err="1">
                <a:solidFill>
                  <a:srgbClr val="002060"/>
                </a:solidFill>
                <a:latin typeface="Bahnschrift Light Condensed" panose="020B0502040204020203" pitchFamily="34" charset="0"/>
              </a:rPr>
              <a:t>twin</a:t>
            </a:r>
            <a:endParaRPr lang="pl-PL" dirty="0">
              <a:solidFill>
                <a:srgbClr val="002060"/>
              </a:solidFill>
              <a:latin typeface="Bahnschrift Light Condensed" panose="020B0502040204020203" pitchFamily="34" charset="0"/>
            </a:endParaRPr>
          </a:p>
        </p:txBody>
      </p:sp>
      <p:sp>
        <p:nvSpPr>
          <p:cNvPr id="6" name="pole tekstowe 5">
            <a:extLst>
              <a:ext uri="{FF2B5EF4-FFF2-40B4-BE49-F238E27FC236}">
                <a16:creationId xmlns:a16="http://schemas.microsoft.com/office/drawing/2014/main" id="{76D821F8-8E4F-EB80-A046-5BCC2C588629}"/>
              </a:ext>
            </a:extLst>
          </p:cNvPr>
          <p:cNvSpPr txBox="1"/>
          <p:nvPr/>
        </p:nvSpPr>
        <p:spPr>
          <a:xfrm>
            <a:off x="450851" y="1407260"/>
            <a:ext cx="964837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“</a:t>
            </a:r>
            <a:r>
              <a:rPr lang="pl-PL" sz="28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cyfrowy bliźniak</a:t>
            </a:r>
            <a:r>
              <a:rPr lang="en-GB" sz="28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”</a:t>
            </a:r>
            <a:r>
              <a:rPr lang="pl-PL" sz="2800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 obiektu jest proceduralnie generowanym modelem FDS obiektu, zaprojektowanym w celu uzupełnienia badań eksperymentalnych i poszerzenia naszego wglądu w dynamikę płynów w korytarzach
</a:t>
            </a:r>
            <a:endParaRPr lang="en-GB" sz="2800" dirty="0">
              <a:solidFill>
                <a:srgbClr val="002060"/>
              </a:solidFill>
              <a:latin typeface="Bahnschrift Light SemiCondensed" panose="020B0502040204020203" pitchFamily="34" charset="0"/>
            </a:endParaRPr>
          </a:p>
        </p:txBody>
      </p:sp>
      <p:pic>
        <p:nvPicPr>
          <p:cNvPr id="11" name="Obraz 10">
            <a:extLst>
              <a:ext uri="{FF2B5EF4-FFF2-40B4-BE49-F238E27FC236}">
                <a16:creationId xmlns:a16="http://schemas.microsoft.com/office/drawing/2014/main" id="{EBBF8AE6-30A9-4736-093A-7B45BAC773BF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206587" y="3276575"/>
            <a:ext cx="8064896" cy="4032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69678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az 11">
            <a:extLst>
              <a:ext uri="{FF2B5EF4-FFF2-40B4-BE49-F238E27FC236}">
                <a16:creationId xmlns:a16="http://schemas.microsoft.com/office/drawing/2014/main" id="{BCAF2209-6F2E-3864-ECA2-0811843F422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904" y="1494717"/>
            <a:ext cx="3200281" cy="2285915"/>
          </a:xfrm>
          <a:prstGeom prst="rect">
            <a:avLst/>
          </a:prstGeom>
        </p:spPr>
      </p:pic>
      <p:pic>
        <p:nvPicPr>
          <p:cNvPr id="14" name="Obraz 13">
            <a:extLst>
              <a:ext uri="{FF2B5EF4-FFF2-40B4-BE49-F238E27FC236}">
                <a16:creationId xmlns:a16="http://schemas.microsoft.com/office/drawing/2014/main" id="{47867309-CE9D-56A4-AB2A-DDC4C8368DC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6560" y="1494716"/>
            <a:ext cx="3200281" cy="2285915"/>
          </a:xfrm>
          <a:prstGeom prst="rect">
            <a:avLst/>
          </a:prstGeom>
        </p:spPr>
      </p:pic>
      <p:pic>
        <p:nvPicPr>
          <p:cNvPr id="16" name="Obraz 15">
            <a:extLst>
              <a:ext uri="{FF2B5EF4-FFF2-40B4-BE49-F238E27FC236}">
                <a16:creationId xmlns:a16="http://schemas.microsoft.com/office/drawing/2014/main" id="{0F10E5AA-F905-EE12-B4B0-1E804651DB9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6215" y="1494716"/>
            <a:ext cx="3200281" cy="2285915"/>
          </a:xfrm>
          <a:prstGeom prst="rect">
            <a:avLst/>
          </a:prstGeom>
        </p:spPr>
      </p:pic>
      <p:pic>
        <p:nvPicPr>
          <p:cNvPr id="17" name="FILTERED_fe">
            <a:hlinkClick r:id="" action="ppaction://media"/>
            <a:extLst>
              <a:ext uri="{FF2B5EF4-FFF2-40B4-BE49-F238E27FC236}">
                <a16:creationId xmlns:a16="http://schemas.microsoft.com/office/drawing/2014/main" id="{67276CA3-13EF-2C66-6FFD-7060CD09285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52966" y="3935813"/>
            <a:ext cx="7587466" cy="2421532"/>
          </a:xfrm>
          <a:prstGeom prst="rect">
            <a:avLst/>
          </a:prstGeom>
        </p:spPr>
      </p:pic>
      <p:pic>
        <p:nvPicPr>
          <p:cNvPr id="19" name="Obraz 18">
            <a:extLst>
              <a:ext uri="{FF2B5EF4-FFF2-40B4-BE49-F238E27FC236}">
                <a16:creationId xmlns:a16="http://schemas.microsoft.com/office/drawing/2014/main" id="{D49703E8-5316-E322-98D8-A119A35948C5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562"/>
          <a:stretch/>
        </p:blipFill>
        <p:spPr>
          <a:xfrm>
            <a:off x="2395276" y="6571442"/>
            <a:ext cx="5902848" cy="529790"/>
          </a:xfrm>
          <a:prstGeom prst="rect">
            <a:avLst/>
          </a:prstGeom>
        </p:spPr>
      </p:pic>
      <p:pic>
        <p:nvPicPr>
          <p:cNvPr id="21" name="Obraz 20">
            <a:extLst>
              <a:ext uri="{FF2B5EF4-FFF2-40B4-BE49-F238E27FC236}">
                <a16:creationId xmlns:a16="http://schemas.microsoft.com/office/drawing/2014/main" id="{B7FCB00A-4950-0A09-E3E8-0FB490EF420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07185" y="209380"/>
            <a:ext cx="3647615" cy="818703"/>
          </a:xfrm>
          <a:prstGeom prst="rect">
            <a:avLst/>
          </a:prstGeom>
        </p:spPr>
      </p:pic>
      <p:sp>
        <p:nvSpPr>
          <p:cNvPr id="26" name="pole tekstowe 25">
            <a:extLst>
              <a:ext uri="{FF2B5EF4-FFF2-40B4-BE49-F238E27FC236}">
                <a16:creationId xmlns:a16="http://schemas.microsoft.com/office/drawing/2014/main" id="{E164C754-98AC-954A-45ED-48EAD8E9D194}"/>
              </a:ext>
            </a:extLst>
          </p:cNvPr>
          <p:cNvSpPr txBox="1"/>
          <p:nvPr/>
        </p:nvSpPr>
        <p:spPr>
          <a:xfrm>
            <a:off x="8069049" y="6565416"/>
            <a:ext cx="1685077" cy="4981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637" dirty="0" err="1">
                <a:solidFill>
                  <a:srgbClr val="002060"/>
                </a:solidFill>
                <a:latin typeface="Bahnschrift Light SemiCondensed" panose="020B0502040204020203" pitchFamily="34" charset="0"/>
              </a:rPr>
              <a:t>experiment</a:t>
            </a:r>
            <a:endParaRPr lang="pl-PL" sz="2637" dirty="0">
              <a:solidFill>
                <a:srgbClr val="002060"/>
              </a:solidFill>
              <a:latin typeface="Bahnschrift Light SemiCondensed" panose="020B0502040204020203" pitchFamily="34" charset="0"/>
            </a:endParaRPr>
          </a:p>
        </p:txBody>
      </p:sp>
      <p:sp>
        <p:nvSpPr>
          <p:cNvPr id="27" name="pole tekstowe 26">
            <a:extLst>
              <a:ext uri="{FF2B5EF4-FFF2-40B4-BE49-F238E27FC236}">
                <a16:creationId xmlns:a16="http://schemas.microsoft.com/office/drawing/2014/main" id="{A7EF48F6-EEA8-D3C6-F12D-E8115B48E13F}"/>
              </a:ext>
            </a:extLst>
          </p:cNvPr>
          <p:cNvSpPr txBox="1"/>
          <p:nvPr/>
        </p:nvSpPr>
        <p:spPr>
          <a:xfrm>
            <a:off x="1787176" y="6565416"/>
            <a:ext cx="700833" cy="4981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637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CFD</a:t>
            </a:r>
          </a:p>
        </p:txBody>
      </p:sp>
      <p:sp>
        <p:nvSpPr>
          <p:cNvPr id="11" name="pole tekstowe 10">
            <a:extLst>
              <a:ext uri="{FF2B5EF4-FFF2-40B4-BE49-F238E27FC236}">
                <a16:creationId xmlns:a16="http://schemas.microsoft.com/office/drawing/2014/main" id="{2B7447ED-D260-421B-A1E7-9E7FC3C7DFF5}"/>
              </a:ext>
            </a:extLst>
          </p:cNvPr>
          <p:cNvSpPr txBox="1"/>
          <p:nvPr/>
        </p:nvSpPr>
        <p:spPr>
          <a:xfrm>
            <a:off x="736394" y="237528"/>
            <a:ext cx="2627642" cy="7879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520" dirty="0" err="1">
                <a:solidFill>
                  <a:srgbClr val="002060"/>
                </a:solidFill>
                <a:latin typeface="Bahnschrift SemiLight" panose="020B0502040204020203" pitchFamily="34" charset="0"/>
                <a:cs typeface="Calibri Light" panose="020F0302020204030204" pitchFamily="34" charset="0"/>
              </a:rPr>
              <a:t>walidacja</a:t>
            </a:r>
            <a:endParaRPr lang="en-GB" sz="4520" dirty="0">
              <a:solidFill>
                <a:srgbClr val="002060"/>
              </a:solidFill>
              <a:latin typeface="Bahnschrift SemiLight" panose="020B0502040204020203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8408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500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remove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Obraz 18">
            <a:extLst>
              <a:ext uri="{FF2B5EF4-FFF2-40B4-BE49-F238E27FC236}">
                <a16:creationId xmlns:a16="http://schemas.microsoft.com/office/drawing/2014/main" id="{D49703E8-5316-E322-98D8-A119A35948C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562"/>
          <a:stretch/>
        </p:blipFill>
        <p:spPr>
          <a:xfrm>
            <a:off x="2395276" y="6571442"/>
            <a:ext cx="5902848" cy="529790"/>
          </a:xfrm>
          <a:prstGeom prst="rect">
            <a:avLst/>
          </a:prstGeom>
        </p:spPr>
      </p:pic>
      <p:pic>
        <p:nvPicPr>
          <p:cNvPr id="4" name="Obraz 3">
            <a:extLst>
              <a:ext uri="{FF2B5EF4-FFF2-40B4-BE49-F238E27FC236}">
                <a16:creationId xmlns:a16="http://schemas.microsoft.com/office/drawing/2014/main" id="{75F9AE4E-AAE3-3DEF-074A-E3D37B5E88C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9907" y="209380"/>
            <a:ext cx="3724893" cy="929423"/>
          </a:xfrm>
          <a:prstGeom prst="rect">
            <a:avLst/>
          </a:prstGeom>
        </p:spPr>
      </p:pic>
      <p:pic>
        <p:nvPicPr>
          <p:cNvPr id="18" name="Obraz 17">
            <a:extLst>
              <a:ext uri="{FF2B5EF4-FFF2-40B4-BE49-F238E27FC236}">
                <a16:creationId xmlns:a16="http://schemas.microsoft.com/office/drawing/2014/main" id="{941A4439-2425-4C21-8D11-347E4BA1535F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366" y="1500624"/>
            <a:ext cx="3325034" cy="2375024"/>
          </a:xfrm>
          <a:prstGeom prst="rect">
            <a:avLst/>
          </a:prstGeom>
        </p:spPr>
      </p:pic>
      <p:pic>
        <p:nvPicPr>
          <p:cNvPr id="20" name="Obraz 19">
            <a:extLst>
              <a:ext uri="{FF2B5EF4-FFF2-40B4-BE49-F238E27FC236}">
                <a16:creationId xmlns:a16="http://schemas.microsoft.com/office/drawing/2014/main" id="{241B184E-27A5-1618-1730-4ED4B9397DE0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3056" y="1494716"/>
            <a:ext cx="3325034" cy="2375024"/>
          </a:xfrm>
          <a:prstGeom prst="rect">
            <a:avLst/>
          </a:prstGeom>
        </p:spPr>
      </p:pic>
      <p:pic>
        <p:nvPicPr>
          <p:cNvPr id="22" name="Obraz 21">
            <a:extLst>
              <a:ext uri="{FF2B5EF4-FFF2-40B4-BE49-F238E27FC236}">
                <a16:creationId xmlns:a16="http://schemas.microsoft.com/office/drawing/2014/main" id="{9CB86AB5-206D-69E9-0411-23FA54B6BAF5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2848" y="1464730"/>
            <a:ext cx="3367014" cy="2405010"/>
          </a:xfrm>
          <a:prstGeom prst="rect">
            <a:avLst/>
          </a:prstGeom>
        </p:spPr>
      </p:pic>
      <p:sp>
        <p:nvSpPr>
          <p:cNvPr id="24" name="pole tekstowe 23">
            <a:extLst>
              <a:ext uri="{FF2B5EF4-FFF2-40B4-BE49-F238E27FC236}">
                <a16:creationId xmlns:a16="http://schemas.microsoft.com/office/drawing/2014/main" id="{AF68CE8D-C3AC-E6B1-C2C4-A985B392D6F1}"/>
              </a:ext>
            </a:extLst>
          </p:cNvPr>
          <p:cNvSpPr txBox="1"/>
          <p:nvPr/>
        </p:nvSpPr>
        <p:spPr>
          <a:xfrm>
            <a:off x="8069049" y="6565416"/>
            <a:ext cx="1685077" cy="4981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637" dirty="0" err="1">
                <a:solidFill>
                  <a:srgbClr val="002060"/>
                </a:solidFill>
                <a:latin typeface="Bahnschrift Light SemiCondensed" panose="020B0502040204020203" pitchFamily="34" charset="0"/>
              </a:rPr>
              <a:t>experiment</a:t>
            </a:r>
            <a:endParaRPr lang="pl-PL" sz="2637" dirty="0">
              <a:solidFill>
                <a:srgbClr val="002060"/>
              </a:solidFill>
              <a:latin typeface="Bahnschrift Light SemiCondensed" panose="020B0502040204020203" pitchFamily="34" charset="0"/>
            </a:endParaRPr>
          </a:p>
        </p:txBody>
      </p:sp>
      <p:sp>
        <p:nvSpPr>
          <p:cNvPr id="25" name="pole tekstowe 24">
            <a:extLst>
              <a:ext uri="{FF2B5EF4-FFF2-40B4-BE49-F238E27FC236}">
                <a16:creationId xmlns:a16="http://schemas.microsoft.com/office/drawing/2014/main" id="{F5313188-7315-2CE9-E844-12AA012E9C8B}"/>
              </a:ext>
            </a:extLst>
          </p:cNvPr>
          <p:cNvSpPr txBox="1"/>
          <p:nvPr/>
        </p:nvSpPr>
        <p:spPr>
          <a:xfrm>
            <a:off x="1787176" y="6565416"/>
            <a:ext cx="700833" cy="4981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637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CFD</a:t>
            </a:r>
          </a:p>
        </p:txBody>
      </p:sp>
      <p:pic>
        <p:nvPicPr>
          <p:cNvPr id="27" name="FILTERED_20">
            <a:hlinkClick r:id="" action="ppaction://media"/>
            <a:extLst>
              <a:ext uri="{FF2B5EF4-FFF2-40B4-BE49-F238E27FC236}">
                <a16:creationId xmlns:a16="http://schemas.microsoft.com/office/drawing/2014/main" id="{27CA8795-164A-40F9-EE5F-0789698DB63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584776" y="3962227"/>
            <a:ext cx="7587463" cy="2421531"/>
          </a:xfrm>
          <a:prstGeom prst="rect">
            <a:avLst/>
          </a:prstGeom>
        </p:spPr>
      </p:pic>
      <p:sp>
        <p:nvSpPr>
          <p:cNvPr id="11" name="pole tekstowe 10">
            <a:extLst>
              <a:ext uri="{FF2B5EF4-FFF2-40B4-BE49-F238E27FC236}">
                <a16:creationId xmlns:a16="http://schemas.microsoft.com/office/drawing/2014/main" id="{99F56A64-C9D1-4224-A2F6-164028A1499B}"/>
              </a:ext>
            </a:extLst>
          </p:cNvPr>
          <p:cNvSpPr txBox="1"/>
          <p:nvPr/>
        </p:nvSpPr>
        <p:spPr>
          <a:xfrm>
            <a:off x="736394" y="237528"/>
            <a:ext cx="2627642" cy="7879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520" dirty="0" err="1">
                <a:solidFill>
                  <a:srgbClr val="002060"/>
                </a:solidFill>
                <a:latin typeface="Bahnschrift SemiLight" panose="020B0502040204020203" pitchFamily="34" charset="0"/>
                <a:cs typeface="Calibri Light" panose="020F0302020204030204" pitchFamily="34" charset="0"/>
              </a:rPr>
              <a:t>walidacja</a:t>
            </a:r>
            <a:endParaRPr lang="en-GB" sz="4520" dirty="0">
              <a:solidFill>
                <a:srgbClr val="002060"/>
              </a:solidFill>
              <a:latin typeface="Bahnschrift SemiLight" panose="020B0502040204020203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6879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500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remove" display="0">
                  <p:stCondLst>
                    <p:cond delay="indefinite"/>
                  </p:stCondLst>
                </p:cTn>
                <p:tgtEl>
                  <p:spTgt spid="2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az 6">
            <a:extLst>
              <a:ext uri="{FF2B5EF4-FFF2-40B4-BE49-F238E27FC236}">
                <a16:creationId xmlns:a16="http://schemas.microsoft.com/office/drawing/2014/main" id="{1F76D872-875B-89DD-48A8-9876A181998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873" y="1136110"/>
            <a:ext cx="2847695" cy="2034067"/>
          </a:xfrm>
          <a:prstGeom prst="rect">
            <a:avLst/>
          </a:prstGeom>
        </p:spPr>
      </p:pic>
      <p:pic>
        <p:nvPicPr>
          <p:cNvPr id="16" name="Obraz 15">
            <a:extLst>
              <a:ext uri="{FF2B5EF4-FFF2-40B4-BE49-F238E27FC236}">
                <a16:creationId xmlns:a16="http://schemas.microsoft.com/office/drawing/2014/main" id="{8344FDE1-1B1A-69D6-D236-2169FCA88F2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3985" y="1136110"/>
            <a:ext cx="2847695" cy="2034067"/>
          </a:xfrm>
          <a:prstGeom prst="rect">
            <a:avLst/>
          </a:prstGeom>
        </p:spPr>
      </p:pic>
      <p:pic>
        <p:nvPicPr>
          <p:cNvPr id="21" name="Obraz 20">
            <a:extLst>
              <a:ext uri="{FF2B5EF4-FFF2-40B4-BE49-F238E27FC236}">
                <a16:creationId xmlns:a16="http://schemas.microsoft.com/office/drawing/2014/main" id="{FE6AB404-05C0-8A4C-D368-E3AFC274A59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3824" y="1107968"/>
            <a:ext cx="2847695" cy="2034067"/>
          </a:xfrm>
          <a:prstGeom prst="rect">
            <a:avLst/>
          </a:prstGeom>
        </p:spPr>
      </p:pic>
      <p:pic>
        <p:nvPicPr>
          <p:cNvPr id="26" name="Obraz 25">
            <a:extLst>
              <a:ext uri="{FF2B5EF4-FFF2-40B4-BE49-F238E27FC236}">
                <a16:creationId xmlns:a16="http://schemas.microsoft.com/office/drawing/2014/main" id="{C08644CF-580C-F051-6A44-A32F6B3CEDD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872" y="3116385"/>
            <a:ext cx="2847695" cy="2034067"/>
          </a:xfrm>
          <a:prstGeom prst="rect">
            <a:avLst/>
          </a:prstGeom>
        </p:spPr>
      </p:pic>
      <p:pic>
        <p:nvPicPr>
          <p:cNvPr id="29" name="Obraz 28">
            <a:extLst>
              <a:ext uri="{FF2B5EF4-FFF2-40B4-BE49-F238E27FC236}">
                <a16:creationId xmlns:a16="http://schemas.microsoft.com/office/drawing/2014/main" id="{D40AC73F-BAEA-C751-3AD6-DD42AE56A67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3985" y="3083979"/>
            <a:ext cx="2847695" cy="2034067"/>
          </a:xfrm>
          <a:prstGeom prst="rect">
            <a:avLst/>
          </a:prstGeom>
        </p:spPr>
      </p:pic>
      <p:pic>
        <p:nvPicPr>
          <p:cNvPr id="31" name="Obraz 30">
            <a:extLst>
              <a:ext uri="{FF2B5EF4-FFF2-40B4-BE49-F238E27FC236}">
                <a16:creationId xmlns:a16="http://schemas.microsoft.com/office/drawing/2014/main" id="{8F61D753-D67B-9ED8-06B8-ADC2077B36B4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4728" y="3104240"/>
            <a:ext cx="2847695" cy="2034067"/>
          </a:xfrm>
          <a:prstGeom prst="rect">
            <a:avLst/>
          </a:prstGeom>
        </p:spPr>
      </p:pic>
      <p:pic>
        <p:nvPicPr>
          <p:cNvPr id="33" name="Obraz 32">
            <a:extLst>
              <a:ext uri="{FF2B5EF4-FFF2-40B4-BE49-F238E27FC236}">
                <a16:creationId xmlns:a16="http://schemas.microsoft.com/office/drawing/2014/main" id="{86066D79-5322-F925-CEA2-5C7CB4105912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330" y="5138306"/>
            <a:ext cx="2805237" cy="2003740"/>
          </a:xfrm>
          <a:prstGeom prst="rect">
            <a:avLst/>
          </a:prstGeom>
        </p:spPr>
      </p:pic>
      <p:pic>
        <p:nvPicPr>
          <p:cNvPr id="35" name="Obraz 34">
            <a:extLst>
              <a:ext uri="{FF2B5EF4-FFF2-40B4-BE49-F238E27FC236}">
                <a16:creationId xmlns:a16="http://schemas.microsoft.com/office/drawing/2014/main" id="{5E1A0F13-A392-96F1-842D-D5F31281F246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5470" y="5109854"/>
            <a:ext cx="2845069" cy="2032192"/>
          </a:xfrm>
          <a:prstGeom prst="rect">
            <a:avLst/>
          </a:prstGeom>
        </p:spPr>
      </p:pic>
      <p:pic>
        <p:nvPicPr>
          <p:cNvPr id="37" name="Obraz 36">
            <a:extLst>
              <a:ext uri="{FF2B5EF4-FFF2-40B4-BE49-F238E27FC236}">
                <a16:creationId xmlns:a16="http://schemas.microsoft.com/office/drawing/2014/main" id="{A2FD4178-3C9D-D13F-1E0B-FD1382EED515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4762" y="5109854"/>
            <a:ext cx="2817661" cy="2012615"/>
          </a:xfrm>
          <a:prstGeom prst="rect">
            <a:avLst/>
          </a:prstGeom>
        </p:spPr>
      </p:pic>
      <p:sp>
        <p:nvSpPr>
          <p:cNvPr id="38" name="pole tekstowe 37">
            <a:extLst>
              <a:ext uri="{FF2B5EF4-FFF2-40B4-BE49-F238E27FC236}">
                <a16:creationId xmlns:a16="http://schemas.microsoft.com/office/drawing/2014/main" id="{AC3A577A-F21F-9834-E0AC-059EFB20FC13}"/>
              </a:ext>
            </a:extLst>
          </p:cNvPr>
          <p:cNvSpPr txBox="1"/>
          <p:nvPr/>
        </p:nvSpPr>
        <p:spPr>
          <a:xfrm>
            <a:off x="9133848" y="1757879"/>
            <a:ext cx="1143262" cy="4981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637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200 kW</a:t>
            </a:r>
          </a:p>
        </p:txBody>
      </p:sp>
      <p:sp>
        <p:nvSpPr>
          <p:cNvPr id="39" name="pole tekstowe 38">
            <a:extLst>
              <a:ext uri="{FF2B5EF4-FFF2-40B4-BE49-F238E27FC236}">
                <a16:creationId xmlns:a16="http://schemas.microsoft.com/office/drawing/2014/main" id="{5501A185-A12D-BE0C-74DC-B52016D74EC4}"/>
              </a:ext>
            </a:extLst>
          </p:cNvPr>
          <p:cNvSpPr txBox="1"/>
          <p:nvPr/>
        </p:nvSpPr>
        <p:spPr>
          <a:xfrm>
            <a:off x="9143962" y="3754150"/>
            <a:ext cx="1144865" cy="4981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637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300 kW</a:t>
            </a:r>
          </a:p>
        </p:txBody>
      </p:sp>
      <p:sp>
        <p:nvSpPr>
          <p:cNvPr id="40" name="pole tekstowe 39">
            <a:extLst>
              <a:ext uri="{FF2B5EF4-FFF2-40B4-BE49-F238E27FC236}">
                <a16:creationId xmlns:a16="http://schemas.microsoft.com/office/drawing/2014/main" id="{9BCA2279-17DF-F5BA-86FD-9C29473B26BD}"/>
              </a:ext>
            </a:extLst>
          </p:cNvPr>
          <p:cNvSpPr txBox="1"/>
          <p:nvPr/>
        </p:nvSpPr>
        <p:spPr>
          <a:xfrm>
            <a:off x="9120263" y="5879597"/>
            <a:ext cx="1157689" cy="4981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637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400 kW</a:t>
            </a:r>
          </a:p>
        </p:txBody>
      </p:sp>
      <p:pic>
        <p:nvPicPr>
          <p:cNvPr id="41" name="Obraz 40">
            <a:extLst>
              <a:ext uri="{FF2B5EF4-FFF2-40B4-BE49-F238E27FC236}">
                <a16:creationId xmlns:a16="http://schemas.microsoft.com/office/drawing/2014/main" id="{C5C40EB2-C024-2EDE-C3A3-92917E18170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505871" y="183033"/>
            <a:ext cx="3632540" cy="937430"/>
          </a:xfrm>
          <a:prstGeom prst="rect">
            <a:avLst/>
          </a:prstGeom>
        </p:spPr>
      </p:pic>
      <p:sp>
        <p:nvSpPr>
          <p:cNvPr id="17" name="pole tekstowe 16">
            <a:extLst>
              <a:ext uri="{FF2B5EF4-FFF2-40B4-BE49-F238E27FC236}">
                <a16:creationId xmlns:a16="http://schemas.microsoft.com/office/drawing/2014/main" id="{7149C7A2-5E96-4EA5-A0BA-4479588F0E65}"/>
              </a:ext>
            </a:extLst>
          </p:cNvPr>
          <p:cNvSpPr txBox="1"/>
          <p:nvPr/>
        </p:nvSpPr>
        <p:spPr>
          <a:xfrm>
            <a:off x="736394" y="237528"/>
            <a:ext cx="2627642" cy="7879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520" dirty="0" err="1">
                <a:solidFill>
                  <a:srgbClr val="002060"/>
                </a:solidFill>
                <a:latin typeface="Bahnschrift SemiLight" panose="020B0502040204020203" pitchFamily="34" charset="0"/>
                <a:cs typeface="Calibri Light" panose="020F0302020204030204" pitchFamily="34" charset="0"/>
              </a:rPr>
              <a:t>walidacja</a:t>
            </a:r>
            <a:endParaRPr lang="en-GB" sz="4520" dirty="0">
              <a:solidFill>
                <a:srgbClr val="002060"/>
              </a:solidFill>
              <a:latin typeface="Bahnschrift SemiLight" panose="020B0502040204020203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57728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FILTERED_20">
            <a:hlinkClick r:id="" action="ppaction://media"/>
            <a:extLst>
              <a:ext uri="{FF2B5EF4-FFF2-40B4-BE49-F238E27FC236}">
                <a16:creationId xmlns:a16="http://schemas.microsoft.com/office/drawing/2014/main" id="{8462FBA4-5B3F-97AD-D42C-BA177CC3DCE9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4981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888479" y="4437851"/>
            <a:ext cx="6745041" cy="2152673"/>
          </a:xfrm>
          <a:prstGeom prst="rect">
            <a:avLst/>
          </a:prstGeom>
        </p:spPr>
      </p:pic>
      <p:pic>
        <p:nvPicPr>
          <p:cNvPr id="4" name="FILTERED_20">
            <a:hlinkClick r:id="" action="ppaction://media"/>
            <a:extLst>
              <a:ext uri="{FF2B5EF4-FFF2-40B4-BE49-F238E27FC236}">
                <a16:creationId xmlns:a16="http://schemas.microsoft.com/office/drawing/2014/main" id="{8F177493-939A-5FFE-493C-DB96C6CFE6AA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3">
                  <p14:trim end="4972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911931" y="2694597"/>
            <a:ext cx="6745041" cy="2152673"/>
          </a:xfrm>
          <a:prstGeom prst="rect">
            <a:avLst/>
          </a:prstGeom>
        </p:spPr>
      </p:pic>
      <p:sp>
        <p:nvSpPr>
          <p:cNvPr id="38" name="pole tekstowe 37">
            <a:extLst>
              <a:ext uri="{FF2B5EF4-FFF2-40B4-BE49-F238E27FC236}">
                <a16:creationId xmlns:a16="http://schemas.microsoft.com/office/drawing/2014/main" id="{AC3A577A-F21F-9834-E0AC-059EFB20FC13}"/>
              </a:ext>
            </a:extLst>
          </p:cNvPr>
          <p:cNvSpPr txBox="1"/>
          <p:nvPr/>
        </p:nvSpPr>
        <p:spPr>
          <a:xfrm>
            <a:off x="9133848" y="1757879"/>
            <a:ext cx="1143262" cy="4981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637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200 kW</a:t>
            </a:r>
          </a:p>
        </p:txBody>
      </p:sp>
      <p:sp>
        <p:nvSpPr>
          <p:cNvPr id="39" name="pole tekstowe 38">
            <a:extLst>
              <a:ext uri="{FF2B5EF4-FFF2-40B4-BE49-F238E27FC236}">
                <a16:creationId xmlns:a16="http://schemas.microsoft.com/office/drawing/2014/main" id="{5501A185-A12D-BE0C-74DC-B52016D74EC4}"/>
              </a:ext>
            </a:extLst>
          </p:cNvPr>
          <p:cNvSpPr txBox="1"/>
          <p:nvPr/>
        </p:nvSpPr>
        <p:spPr>
          <a:xfrm>
            <a:off x="9132339" y="3572386"/>
            <a:ext cx="1144865" cy="4981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637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300 kW</a:t>
            </a:r>
          </a:p>
        </p:txBody>
      </p:sp>
      <p:sp>
        <p:nvSpPr>
          <p:cNvPr id="40" name="pole tekstowe 39">
            <a:extLst>
              <a:ext uri="{FF2B5EF4-FFF2-40B4-BE49-F238E27FC236}">
                <a16:creationId xmlns:a16="http://schemas.microsoft.com/office/drawing/2014/main" id="{9BCA2279-17DF-F5BA-86FD-9C29473B26BD}"/>
              </a:ext>
            </a:extLst>
          </p:cNvPr>
          <p:cNvSpPr txBox="1"/>
          <p:nvPr/>
        </p:nvSpPr>
        <p:spPr>
          <a:xfrm>
            <a:off x="9093060" y="5267836"/>
            <a:ext cx="1157689" cy="4981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637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400 kW</a:t>
            </a:r>
          </a:p>
        </p:txBody>
      </p:sp>
      <p:pic>
        <p:nvPicPr>
          <p:cNvPr id="3" name="FILTERED_20">
            <a:hlinkClick r:id="" action="ppaction://media"/>
            <a:extLst>
              <a:ext uri="{FF2B5EF4-FFF2-40B4-BE49-F238E27FC236}">
                <a16:creationId xmlns:a16="http://schemas.microsoft.com/office/drawing/2014/main" id="{A070EFE5-B192-8BD7-88CD-DF5AA5CE857B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4">
                  <p14:trim end="4987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888479" y="927894"/>
            <a:ext cx="6745041" cy="2152673"/>
          </a:xfrm>
          <a:prstGeom prst="rect">
            <a:avLst/>
          </a:prstGeom>
        </p:spPr>
      </p:pic>
      <p:pic>
        <p:nvPicPr>
          <p:cNvPr id="10" name="Obraz 9">
            <a:extLst>
              <a:ext uri="{FF2B5EF4-FFF2-40B4-BE49-F238E27FC236}">
                <a16:creationId xmlns:a16="http://schemas.microsoft.com/office/drawing/2014/main" id="{C793B76F-8B96-DEA7-6CB3-497919C5D781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562"/>
          <a:stretch/>
        </p:blipFill>
        <p:spPr>
          <a:xfrm>
            <a:off x="2395276" y="6571442"/>
            <a:ext cx="5902848" cy="529790"/>
          </a:xfrm>
          <a:prstGeom prst="rect">
            <a:avLst/>
          </a:prstGeom>
        </p:spPr>
      </p:pic>
      <p:sp>
        <p:nvSpPr>
          <p:cNvPr id="11" name="pole tekstowe 10">
            <a:extLst>
              <a:ext uri="{FF2B5EF4-FFF2-40B4-BE49-F238E27FC236}">
                <a16:creationId xmlns:a16="http://schemas.microsoft.com/office/drawing/2014/main" id="{82D3DA49-B6D5-440C-918B-F056E6BE842A}"/>
              </a:ext>
            </a:extLst>
          </p:cNvPr>
          <p:cNvSpPr txBox="1"/>
          <p:nvPr/>
        </p:nvSpPr>
        <p:spPr>
          <a:xfrm>
            <a:off x="8069049" y="6565416"/>
            <a:ext cx="1685077" cy="4981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637" dirty="0" err="1">
                <a:solidFill>
                  <a:srgbClr val="002060"/>
                </a:solidFill>
                <a:latin typeface="Bahnschrift Light SemiCondensed" panose="020B0502040204020203" pitchFamily="34" charset="0"/>
              </a:rPr>
              <a:t>experiment</a:t>
            </a:r>
            <a:endParaRPr lang="pl-PL" sz="2637" dirty="0">
              <a:solidFill>
                <a:srgbClr val="002060"/>
              </a:solidFill>
              <a:latin typeface="Bahnschrift Light SemiCondensed" panose="020B0502040204020203" pitchFamily="34" charset="0"/>
            </a:endParaRPr>
          </a:p>
        </p:txBody>
      </p:sp>
      <p:sp>
        <p:nvSpPr>
          <p:cNvPr id="12" name="pole tekstowe 11">
            <a:extLst>
              <a:ext uri="{FF2B5EF4-FFF2-40B4-BE49-F238E27FC236}">
                <a16:creationId xmlns:a16="http://schemas.microsoft.com/office/drawing/2014/main" id="{72BC3D19-7D40-A23F-AC2A-58C1D0C416F6}"/>
              </a:ext>
            </a:extLst>
          </p:cNvPr>
          <p:cNvSpPr txBox="1"/>
          <p:nvPr/>
        </p:nvSpPr>
        <p:spPr>
          <a:xfrm>
            <a:off x="1787176" y="6565416"/>
            <a:ext cx="700833" cy="4981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637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CFD</a:t>
            </a:r>
          </a:p>
        </p:txBody>
      </p:sp>
      <p:pic>
        <p:nvPicPr>
          <p:cNvPr id="13" name="Obraz 12">
            <a:extLst>
              <a:ext uri="{FF2B5EF4-FFF2-40B4-BE49-F238E27FC236}">
                <a16:creationId xmlns:a16="http://schemas.microsoft.com/office/drawing/2014/main" id="{9B2DDFE6-896D-6CC5-B71E-BA2DF74A7C6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505871" y="183033"/>
            <a:ext cx="3632540" cy="937430"/>
          </a:xfrm>
          <a:prstGeom prst="rect">
            <a:avLst/>
          </a:prstGeom>
        </p:spPr>
      </p:pic>
      <p:sp>
        <p:nvSpPr>
          <p:cNvPr id="14" name="pole tekstowe 13">
            <a:extLst>
              <a:ext uri="{FF2B5EF4-FFF2-40B4-BE49-F238E27FC236}">
                <a16:creationId xmlns:a16="http://schemas.microsoft.com/office/drawing/2014/main" id="{CE91B1D4-92D5-49B6-80B4-BCAA82F542D0}"/>
              </a:ext>
            </a:extLst>
          </p:cNvPr>
          <p:cNvSpPr txBox="1"/>
          <p:nvPr/>
        </p:nvSpPr>
        <p:spPr>
          <a:xfrm>
            <a:off x="736394" y="237528"/>
            <a:ext cx="2627642" cy="7879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520" dirty="0" err="1">
                <a:solidFill>
                  <a:srgbClr val="002060"/>
                </a:solidFill>
                <a:latin typeface="Bahnschrift SemiLight" panose="020B0502040204020203" pitchFamily="34" charset="0"/>
                <a:cs typeface="Calibri Light" panose="020F0302020204030204" pitchFamily="34" charset="0"/>
              </a:rPr>
              <a:t>walidacja</a:t>
            </a:r>
            <a:endParaRPr lang="en-GB" sz="4520" dirty="0">
              <a:solidFill>
                <a:srgbClr val="002060"/>
              </a:solidFill>
              <a:latin typeface="Bahnschrift SemiLight" panose="020B0502040204020203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4381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1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752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751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repeatCount="indefinite" fill="remove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7" repeatCount="indefinite" fill="remove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23" repeatCount="indefinite" fill="remove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8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az 15">
            <a:extLst>
              <a:ext uri="{FF2B5EF4-FFF2-40B4-BE49-F238E27FC236}">
                <a16:creationId xmlns:a16="http://schemas.microsoft.com/office/drawing/2014/main" id="{D2C2B8FD-5269-9F08-0DFB-A3A7C8957A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953" y="2916535"/>
            <a:ext cx="8543839" cy="4049492"/>
          </a:xfrm>
          <a:prstGeom prst="rect">
            <a:avLst/>
          </a:prstGeom>
        </p:spPr>
      </p:pic>
      <p:sp>
        <p:nvSpPr>
          <p:cNvPr id="2" name="pole tekstowe 1">
            <a:extLst>
              <a:ext uri="{FF2B5EF4-FFF2-40B4-BE49-F238E27FC236}">
                <a16:creationId xmlns:a16="http://schemas.microsoft.com/office/drawing/2014/main" id="{4929EEE1-F586-D9B0-DFA9-FDAE2FA3F4F8}"/>
              </a:ext>
            </a:extLst>
          </p:cNvPr>
          <p:cNvSpPr txBox="1"/>
          <p:nvPr/>
        </p:nvSpPr>
        <p:spPr>
          <a:xfrm>
            <a:off x="736394" y="237528"/>
            <a:ext cx="4237057" cy="7879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4520" dirty="0">
                <a:latin typeface="Bahnschrift SemiLight" panose="020B0502040204020203" pitchFamily="34" charset="0"/>
                <a:cs typeface="Calibri Light" panose="020F0302020204030204" pitchFamily="34" charset="0"/>
              </a:rPr>
              <a:t>Kierunki badań</a:t>
            </a:r>
            <a:endParaRPr lang="en-GB" sz="4520" dirty="0">
              <a:latin typeface="Bahnschrift SemiLight" panose="020B0502040204020203" pitchFamily="34" charset="0"/>
              <a:cs typeface="Calibri Light" panose="020F0302020204030204" pitchFamily="34" charset="0"/>
            </a:endParaRPr>
          </a:p>
        </p:txBody>
      </p:sp>
      <p:sp>
        <p:nvSpPr>
          <p:cNvPr id="13" name="pole tekstowe 12">
            <a:extLst>
              <a:ext uri="{FF2B5EF4-FFF2-40B4-BE49-F238E27FC236}">
                <a16:creationId xmlns:a16="http://schemas.microsoft.com/office/drawing/2014/main" id="{F2EFA993-B5CF-B7FC-6E78-65F247B8799A}"/>
              </a:ext>
            </a:extLst>
          </p:cNvPr>
          <p:cNvSpPr txBox="1"/>
          <p:nvPr/>
        </p:nvSpPr>
        <p:spPr>
          <a:xfrm>
            <a:off x="736394" y="1166628"/>
            <a:ext cx="9086305" cy="15991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48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zbudowaliśmy (wreszcie) pełnowymiarowy korytarz, który pozwala na szeroko zakrojone, wieloparametryczne testowanie wydajności kontroli dymu w różnych scenariuszach pożarowych. Obiekt </a:t>
            </a:r>
            <a:r>
              <a:rPr lang="en-GB" sz="2448" dirty="0" err="1">
                <a:solidFill>
                  <a:srgbClr val="002060"/>
                </a:solidFill>
                <a:latin typeface="Bahnschrift Light SemiCondensed" panose="020B0502040204020203" pitchFamily="34" charset="0"/>
              </a:rPr>
              <a:t>działa</a:t>
            </a:r>
            <a:r>
              <a:rPr lang="pl-PL" sz="2448" dirty="0">
                <a:solidFill>
                  <a:srgbClr val="002060"/>
                </a:solidFill>
                <a:latin typeface="Bahnschrift Light SemiCondensed" panose="020B0502040204020203" pitchFamily="34" charset="0"/>
              </a:rPr>
              <a:t>, a eksperymenty planowane są na najbliższe 3 lata!</a:t>
            </a:r>
            <a:endParaRPr lang="pl-PL" sz="2448" u="sng" dirty="0">
              <a:solidFill>
                <a:srgbClr val="002060"/>
              </a:solidFill>
              <a:latin typeface="Bahnschrift Light SemiCondensed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807588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>
            <a:extLst>
              <a:ext uri="{FF2B5EF4-FFF2-40B4-BE49-F238E27FC236}">
                <a16:creationId xmlns:a16="http://schemas.microsoft.com/office/drawing/2014/main" id="{AB4F0A46-0B84-A0A1-505C-8C3BDA5F9B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0693400" cy="7561263"/>
          </a:xfrm>
          <a:prstGeom prst="rect">
            <a:avLst/>
          </a:prstGeom>
        </p:spPr>
      </p:pic>
      <p:sp>
        <p:nvSpPr>
          <p:cNvPr id="13" name="Prostokąt 12">
            <a:extLst>
              <a:ext uri="{FF2B5EF4-FFF2-40B4-BE49-F238E27FC236}">
                <a16:creationId xmlns:a16="http://schemas.microsoft.com/office/drawing/2014/main" id="{2139CF82-3B5F-0F02-389A-60CE24A67C59}"/>
              </a:ext>
            </a:extLst>
          </p:cNvPr>
          <p:cNvSpPr/>
          <p:nvPr/>
        </p:nvSpPr>
        <p:spPr>
          <a:xfrm>
            <a:off x="-2430164" y="4868973"/>
            <a:ext cx="15841760" cy="3889851"/>
          </a:xfrm>
          <a:prstGeom prst="rect">
            <a:avLst/>
          </a:prstGeom>
          <a:solidFill>
            <a:srgbClr val="151515">
              <a:alpha val="61176"/>
            </a:srgbClr>
          </a:solidFill>
          <a:ln>
            <a:noFill/>
          </a:ln>
          <a:effectLst>
            <a:softEdge rad="635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1386260" y="2161945"/>
            <a:ext cx="8841982" cy="1984804"/>
          </a:xfrm>
        </p:spPr>
        <p:txBody>
          <a:bodyPr/>
          <a:lstStyle/>
          <a:p>
            <a:r>
              <a:rPr lang="en-GB" sz="4800" dirty="0" err="1">
                <a:latin typeface="Bahnschrift Light Condensed" panose="020B0502040204020203" pitchFamily="34" charset="0"/>
              </a:rPr>
              <a:t>Dziękujemy</a:t>
            </a:r>
            <a:endParaRPr lang="pl-PL" sz="4800" dirty="0">
              <a:latin typeface="Bahnschrift Light Condensed" panose="020B0502040204020203" pitchFamily="34" charset="0"/>
            </a:endParaRPr>
          </a:p>
        </p:txBody>
      </p:sp>
      <p:sp>
        <p:nvSpPr>
          <p:cNvPr id="3" name="Podtytuł 2"/>
          <p:cNvSpPr>
            <a:spLocks noGrp="1"/>
          </p:cNvSpPr>
          <p:nvPr>
            <p:ph type="subTitle" idx="1"/>
          </p:nvPr>
        </p:nvSpPr>
        <p:spPr>
          <a:xfrm>
            <a:off x="2579146" y="5160068"/>
            <a:ext cx="7706405" cy="612241"/>
          </a:xfrm>
        </p:spPr>
        <p:txBody>
          <a:bodyPr/>
          <a:lstStyle/>
          <a:p>
            <a:endParaRPr lang="pl-PL" dirty="0">
              <a:latin typeface="Bahnschrift Light Condensed" panose="020B0502040204020203" pitchFamily="34" charset="0"/>
            </a:endParaRPr>
          </a:p>
          <a:p>
            <a:r>
              <a:rPr lang="pl-PL" dirty="0">
                <a:latin typeface="Bahnschrift Light Condensed" panose="020B0502040204020203" pitchFamily="34" charset="0"/>
              </a:rPr>
              <a:t>Dr</a:t>
            </a:r>
            <a:r>
              <a:rPr lang="en-GB" dirty="0">
                <a:latin typeface="Bahnschrift Light Condensed" panose="020B0502040204020203" pitchFamily="34" charset="0"/>
              </a:rPr>
              <a:t> </a:t>
            </a:r>
            <a:r>
              <a:rPr lang="en-GB" dirty="0" err="1">
                <a:latin typeface="Bahnschrift Light Condensed" panose="020B0502040204020203" pitchFamily="34" charset="0"/>
              </a:rPr>
              <a:t>inż</a:t>
            </a:r>
            <a:r>
              <a:rPr lang="pl-PL" dirty="0">
                <a:latin typeface="Bahnschrift Light Condensed" panose="020B0502040204020203" pitchFamily="34" charset="0"/>
              </a:rPr>
              <a:t>. Wojciech Węgrzyński, prof. ITB</a:t>
            </a:r>
          </a:p>
          <a:p>
            <a:pPr algn="r"/>
            <a:r>
              <a:rPr lang="pl-PL" sz="2800" dirty="0">
                <a:solidFill>
                  <a:schemeClr val="accent6"/>
                </a:solidFill>
                <a:latin typeface="Bahnschrift Light Condensed" panose="020B0502040204020203" pitchFamily="34" charset="0"/>
              </a:rPr>
              <a:t>w.wegrzynski@itb.pl</a:t>
            </a:r>
          </a:p>
          <a:p>
            <a:pPr algn="r"/>
            <a:r>
              <a:rPr lang="pl-PL" sz="2800" dirty="0">
                <a:solidFill>
                  <a:schemeClr val="accent6"/>
                </a:solidFill>
                <a:latin typeface="Bahnschrift Light Condensed" panose="020B0502040204020203" pitchFamily="34" charset="0"/>
              </a:rPr>
              <a:t>@WojciechITB</a:t>
            </a:r>
          </a:p>
          <a:p>
            <a:endParaRPr lang="pl-PL" dirty="0">
              <a:latin typeface="Bahnschrift Light Condensed" panose="020B0502040204020203" pitchFamily="34" charset="0"/>
            </a:endParaRPr>
          </a:p>
        </p:txBody>
      </p:sp>
      <p:pic>
        <p:nvPicPr>
          <p:cNvPr id="6" name="Obraz 5">
            <a:extLst>
              <a:ext uri="{FF2B5EF4-FFF2-40B4-BE49-F238E27FC236}">
                <a16:creationId xmlns:a16="http://schemas.microsoft.com/office/drawing/2014/main" id="{D4923DC7-1DDA-6AD5-6BD6-32C6197837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8348" y="6764532"/>
            <a:ext cx="426757" cy="426757"/>
          </a:xfrm>
          <a:prstGeom prst="rect">
            <a:avLst/>
          </a:prstGeom>
        </p:spPr>
      </p:pic>
      <p:pic>
        <p:nvPicPr>
          <p:cNvPr id="8" name="Obraz 7">
            <a:extLst>
              <a:ext uri="{FF2B5EF4-FFF2-40B4-BE49-F238E27FC236}">
                <a16:creationId xmlns:a16="http://schemas.microsoft.com/office/drawing/2014/main" id="{340D6753-5C63-D4FD-51D6-970C2BCA6A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31781" y="6813899"/>
            <a:ext cx="426757" cy="426757"/>
          </a:xfrm>
          <a:prstGeom prst="rect">
            <a:avLst/>
          </a:prstGeom>
        </p:spPr>
      </p:pic>
      <p:pic>
        <p:nvPicPr>
          <p:cNvPr id="10" name="Picture 4" descr="E:\!!!ZLECENIA\2012\Konferencja_Organizacyjnie\logo ITB\07_PL.eps">
            <a:extLst>
              <a:ext uri="{FF2B5EF4-FFF2-40B4-BE49-F238E27FC236}">
                <a16:creationId xmlns:a16="http://schemas.microsoft.com/office/drawing/2014/main" id="{536FD355-DAC3-344B-2367-ADECE9F8C40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lum bright="100000" contrast="-10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5974" b="56250"/>
          <a:stretch/>
        </p:blipFill>
        <p:spPr bwMode="auto">
          <a:xfrm>
            <a:off x="8642509" y="218233"/>
            <a:ext cx="1818308" cy="672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pole tekstowe 10">
            <a:extLst>
              <a:ext uri="{FF2B5EF4-FFF2-40B4-BE49-F238E27FC236}">
                <a16:creationId xmlns:a16="http://schemas.microsoft.com/office/drawing/2014/main" id="{C4E72EE0-08AA-0B61-C30A-3D7C2030712B}"/>
              </a:ext>
            </a:extLst>
          </p:cNvPr>
          <p:cNvSpPr txBox="1"/>
          <p:nvPr/>
        </p:nvSpPr>
        <p:spPr>
          <a:xfrm>
            <a:off x="-845988" y="5659946"/>
            <a:ext cx="5346700" cy="15881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r" defTabSz="99569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pl-PL" sz="3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ahnschrift Light Condensed" panose="020B0502040204020203" pitchFamily="34" charset="0"/>
                <a:ea typeface="+mn-ea"/>
                <a:cs typeface="Arial" pitchFamily="34" charset="0"/>
              </a:rPr>
              <a:t>Dr. Grzegorz Krajewski.</a:t>
            </a:r>
          </a:p>
          <a:p>
            <a:pPr marL="0" marR="0" lvl="0" indent="0" algn="r" defTabSz="99569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pl-PL" sz="2800" b="0" i="0" u="none" strike="noStrike" kern="1200" cap="none" spc="0" normalizeH="0" baseline="0" noProof="0" dirty="0">
                <a:ln>
                  <a:noFill/>
                </a:ln>
                <a:solidFill>
                  <a:srgbClr val="D2D2D2"/>
                </a:solidFill>
                <a:effectLst/>
                <a:uLnTx/>
                <a:uFillTx/>
                <a:latin typeface="Bahnschrift Light Condensed" panose="020B0502040204020203" pitchFamily="34" charset="0"/>
                <a:ea typeface="+mn-ea"/>
                <a:cs typeface="Arial" pitchFamily="34" charset="0"/>
              </a:rPr>
              <a:t>g.krajewski@itb.pl</a:t>
            </a:r>
          </a:p>
          <a:p>
            <a:pPr marL="0" marR="0" lvl="0" indent="0" algn="r" defTabSz="99569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pl-PL" sz="2800" b="0" i="0" u="none" strike="noStrike" kern="1200" cap="none" spc="0" normalizeH="0" baseline="0" noProof="0" dirty="0">
                <a:ln>
                  <a:noFill/>
                </a:ln>
                <a:solidFill>
                  <a:srgbClr val="D2D2D2"/>
                </a:solidFill>
                <a:effectLst/>
                <a:uLnTx/>
                <a:uFillTx/>
                <a:latin typeface="Bahnschrift Light Condensed" panose="020B0502040204020203" pitchFamily="34" charset="0"/>
                <a:ea typeface="+mn-ea"/>
                <a:cs typeface="Arial" pitchFamily="34" charset="0"/>
              </a:rPr>
              <a:t>@GrzegorzITB</a:t>
            </a:r>
          </a:p>
        </p:txBody>
      </p:sp>
    </p:spTree>
    <p:extLst>
      <p:ext uri="{BB962C8B-B14F-4D97-AF65-F5344CB8AC3E}">
        <p14:creationId xmlns:p14="http://schemas.microsoft.com/office/powerpoint/2010/main" val="562553986"/>
      </p:ext>
    </p:extLst>
  </p:cSld>
  <p:clrMapOvr>
    <a:masterClrMapping/>
  </p:clrMapOvr>
</p:sld>
</file>

<file path=ppt/theme/theme1.xml><?xml version="1.0" encoding="utf-8"?>
<a:theme xmlns:a="http://schemas.openxmlformats.org/drawingml/2006/main" name="Motyw pakietu Office">
  <a:themeElements>
    <a:clrScheme name="ITB">
      <a:dk1>
        <a:srgbClr val="003F87"/>
      </a:dk1>
      <a:lt1>
        <a:srgbClr val="00AEEF"/>
      </a:lt1>
      <a:dk2>
        <a:srgbClr val="A7A7A7"/>
      </a:dk2>
      <a:lt2>
        <a:srgbClr val="FFFFFF"/>
      </a:lt2>
      <a:accent1>
        <a:srgbClr val="437E2A"/>
      </a:accent1>
      <a:accent2>
        <a:srgbClr val="A6228E"/>
      </a:accent2>
      <a:accent3>
        <a:srgbClr val="72BF58"/>
      </a:accent3>
      <a:accent4>
        <a:srgbClr val="C40075"/>
      </a:accent4>
      <a:accent5>
        <a:srgbClr val="ED1C26"/>
      </a:accent5>
      <a:accent6>
        <a:srgbClr val="D2D2D2"/>
      </a:accent6>
      <a:hlink>
        <a:srgbClr val="000000"/>
      </a:hlink>
      <a:folHlink>
        <a:srgbClr val="000000"/>
      </a:folHlink>
    </a:clrScheme>
    <a:fontScheme name="Pakiet 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akiet 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2253</TotalTime>
  <Words>772</Words>
  <Application>Microsoft Office PowerPoint</Application>
  <PresentationFormat>Niestandardowy</PresentationFormat>
  <Paragraphs>75</Paragraphs>
  <Slides>24</Slides>
  <Notes>5</Notes>
  <HiddenSlides>0</HiddenSlides>
  <MMClips>16</MMClips>
  <ScaleCrop>false</ScaleCrop>
  <HeadingPairs>
    <vt:vector size="6" baseType="variant">
      <vt:variant>
        <vt:lpstr>Używane czcionki</vt:lpstr>
      </vt:variant>
      <vt:variant>
        <vt:i4>7</vt:i4>
      </vt:variant>
      <vt:variant>
        <vt:lpstr>Motyw</vt:lpstr>
      </vt:variant>
      <vt:variant>
        <vt:i4>1</vt:i4>
      </vt:variant>
      <vt:variant>
        <vt:lpstr>Tytuły slajdów</vt:lpstr>
      </vt:variant>
      <vt:variant>
        <vt:i4>24</vt:i4>
      </vt:variant>
    </vt:vector>
  </HeadingPairs>
  <TitlesOfParts>
    <vt:vector size="32" baseType="lpstr">
      <vt:lpstr>Arial</vt:lpstr>
      <vt:lpstr>Arial Black</vt:lpstr>
      <vt:lpstr>Bahnschrift Light Condensed</vt:lpstr>
      <vt:lpstr>Bahnschrift Light SemiCondensed</vt:lpstr>
      <vt:lpstr>Bahnschrift SemiBold Condensed</vt:lpstr>
      <vt:lpstr>Bahnschrift SemiLight</vt:lpstr>
      <vt:lpstr>Calibri</vt:lpstr>
      <vt:lpstr>Motyw pakietu Office</vt:lpstr>
      <vt:lpstr>Nowe podejście badawcze w ocenie bezpieczeństwa dróg ewakuacji </vt:lpstr>
      <vt:lpstr>Prezentacja programu PowerPoint</vt:lpstr>
      <vt:lpstr>Prezentacja programu PowerPoint</vt:lpstr>
      <vt:lpstr>Prezentacja programu PowerPoint</vt:lpstr>
      <vt:lpstr>Prezentacja programu PowerPoint</vt:lpstr>
      <vt:lpstr>Po co?</vt:lpstr>
      <vt:lpstr>Pełnowymiarowy obiekt doświadczalny</vt:lpstr>
      <vt:lpstr>Obiekt doświadczalny - materiały</vt:lpstr>
      <vt:lpstr>Obiekt doświadczalny - wentylacja</vt:lpstr>
      <vt:lpstr>Prezentacja programu PowerPoint</vt:lpstr>
      <vt:lpstr>Możliwe lokalizacje pożarów</vt:lpstr>
      <vt:lpstr>Moc pożaru</vt:lpstr>
      <vt:lpstr>Pomiary</vt:lpstr>
      <vt:lpstr>Zintegrowany system pomiarowo-kontrolny </vt:lpstr>
      <vt:lpstr>Zmienne</vt:lpstr>
      <vt:lpstr>Przeprowadzone badania</vt:lpstr>
      <vt:lpstr>Przykładowe wyniki badań</vt:lpstr>
      <vt:lpstr>Digital twin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Dziękujemy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Prezentacja programu PowerPoint</dc:title>
  <dc:creator>Kosma</dc:creator>
  <cp:lastModifiedBy>Kicuła Teresa</cp:lastModifiedBy>
  <cp:revision>46</cp:revision>
  <dcterms:created xsi:type="dcterms:W3CDTF">2016-01-14T08:53:53Z</dcterms:created>
  <dcterms:modified xsi:type="dcterms:W3CDTF">2023-03-15T12:44:56Z</dcterms:modified>
</cp:coreProperties>
</file>