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colors8.xml" ContentType="application/vnd.openxmlformats-officedocument.drawingml.diagramColors+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Default Extension="png" ContentType="image/png"/>
  <Override PartName="/ppt/slideLayouts/slideLayout7.xml" ContentType="application/vnd.openxmlformats-officedocument.presentationml.slideLayout+xml"/>
  <Override PartName="/ppt/notesSlides/notesSlide3.xml" ContentType="application/vnd.openxmlformats-officedocument.presentationml.notesSlide+xml"/>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drawing8.xml" ContentType="application/vnd.ms-office.drawingml.diagramDrawing+xml"/>
  <Default Extension="vml" ContentType="application/vnd.openxmlformats-officedocument.vmlDrawing"/>
  <Override PartName="/ppt/diagrams/data3.xml" ContentType="application/vnd.openxmlformats-officedocument.drawingml.diagramData+xml"/>
  <Override PartName="/ppt/notesSlides/notesSlide6.xml" ContentType="application/vnd.openxmlformats-officedocument.presentationml.notesSlide+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diagrams/quickStyle10.xml" ContentType="application/vnd.openxmlformats-officedocument.drawingml.diagramStyl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xls" ContentType="application/vnd.ms-exce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diagrams/drawing9.xml" ContentType="application/vnd.ms-office.drawingml.diagramDrawing+xml"/>
  <Override PartName="/ppt/diagrams/colors6.xml" ContentType="application/vnd.openxmlformats-officedocument.drawingml.diagramColors+xml"/>
  <Override PartName="/ppt/notesSlides/notesSlide10.xml" ContentType="application/vnd.openxmlformats-officedocument.presentationml.notesSlide+xml"/>
  <Override PartName="/ppt/diagrams/quickStyle9.xml" ContentType="application/vnd.openxmlformats-officedocument.drawingml.diagramStyl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diagrams/colors10.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9" r:id="rId1"/>
    <p:sldMasterId id="2147484376" r:id="rId2"/>
    <p:sldMasterId id="2147484381" r:id="rId3"/>
  </p:sldMasterIdLst>
  <p:notesMasterIdLst>
    <p:notesMasterId r:id="rId59"/>
  </p:notesMasterIdLst>
  <p:handoutMasterIdLst>
    <p:handoutMasterId r:id="rId60"/>
  </p:handoutMasterIdLst>
  <p:sldIdLst>
    <p:sldId id="471" r:id="rId4"/>
    <p:sldId id="472" r:id="rId5"/>
    <p:sldId id="454" r:id="rId6"/>
    <p:sldId id="450" r:id="rId7"/>
    <p:sldId id="451" r:id="rId8"/>
    <p:sldId id="455" r:id="rId9"/>
    <p:sldId id="456" r:id="rId10"/>
    <p:sldId id="458" r:id="rId11"/>
    <p:sldId id="459" r:id="rId12"/>
    <p:sldId id="460" r:id="rId13"/>
    <p:sldId id="461" r:id="rId14"/>
    <p:sldId id="462" r:id="rId15"/>
    <p:sldId id="463" r:id="rId16"/>
    <p:sldId id="464" r:id="rId17"/>
    <p:sldId id="465" r:id="rId18"/>
    <p:sldId id="466" r:id="rId19"/>
    <p:sldId id="467" r:id="rId20"/>
    <p:sldId id="468" r:id="rId21"/>
    <p:sldId id="469" r:id="rId22"/>
    <p:sldId id="470" r:id="rId23"/>
    <p:sldId id="452" r:id="rId24"/>
    <p:sldId id="422" r:id="rId25"/>
    <p:sldId id="423" r:id="rId26"/>
    <p:sldId id="403" r:id="rId27"/>
    <p:sldId id="453" r:id="rId28"/>
    <p:sldId id="389" r:id="rId29"/>
    <p:sldId id="402" r:id="rId30"/>
    <p:sldId id="407" r:id="rId31"/>
    <p:sldId id="444" r:id="rId32"/>
    <p:sldId id="410" r:id="rId33"/>
    <p:sldId id="411" r:id="rId34"/>
    <p:sldId id="431" r:id="rId35"/>
    <p:sldId id="412" r:id="rId36"/>
    <p:sldId id="408" r:id="rId37"/>
    <p:sldId id="430" r:id="rId38"/>
    <p:sldId id="409" r:id="rId39"/>
    <p:sldId id="413" r:id="rId40"/>
    <p:sldId id="414" r:id="rId41"/>
    <p:sldId id="415" r:id="rId42"/>
    <p:sldId id="416" r:id="rId43"/>
    <p:sldId id="446" r:id="rId44"/>
    <p:sldId id="447" r:id="rId45"/>
    <p:sldId id="448" r:id="rId46"/>
    <p:sldId id="417" r:id="rId47"/>
    <p:sldId id="432" r:id="rId48"/>
    <p:sldId id="418" r:id="rId49"/>
    <p:sldId id="419" r:id="rId50"/>
    <p:sldId id="428" r:id="rId51"/>
    <p:sldId id="429" r:id="rId52"/>
    <p:sldId id="427" r:id="rId53"/>
    <p:sldId id="443" r:id="rId54"/>
    <p:sldId id="433" r:id="rId55"/>
    <p:sldId id="400" r:id="rId56"/>
    <p:sldId id="424" r:id="rId57"/>
    <p:sldId id="395" r:id="rId58"/>
  </p:sldIdLst>
  <p:sldSz cx="9144000" cy="6858000" type="screen4x3"/>
  <p:notesSz cx="6805613" cy="9944100"/>
  <p:defaultTextStyle>
    <a:defPPr>
      <a:defRPr lang="en-GB"/>
    </a:defPPr>
    <a:lvl1pPr algn="l" rtl="0" fontAlgn="base">
      <a:spcBef>
        <a:spcPct val="0"/>
      </a:spcBef>
      <a:spcAft>
        <a:spcPct val="0"/>
      </a:spcAft>
      <a:defRPr sz="7600" b="1" kern="1200">
        <a:solidFill>
          <a:srgbClr val="FFD624"/>
        </a:solidFill>
        <a:latin typeface="Verdana" pitchFamily="34" charset="0"/>
        <a:ea typeface="ＭＳ Ｐゴシック" pitchFamily="34" charset="-128"/>
        <a:cs typeface="+mn-cs"/>
      </a:defRPr>
    </a:lvl1pPr>
    <a:lvl2pPr marL="457200" algn="l" rtl="0" fontAlgn="base">
      <a:spcBef>
        <a:spcPct val="0"/>
      </a:spcBef>
      <a:spcAft>
        <a:spcPct val="0"/>
      </a:spcAft>
      <a:defRPr sz="7600" b="1" kern="1200">
        <a:solidFill>
          <a:srgbClr val="FFD624"/>
        </a:solidFill>
        <a:latin typeface="Verdana" pitchFamily="34" charset="0"/>
        <a:ea typeface="ＭＳ Ｐゴシック" pitchFamily="34" charset="-128"/>
        <a:cs typeface="+mn-cs"/>
      </a:defRPr>
    </a:lvl2pPr>
    <a:lvl3pPr marL="914400" algn="l" rtl="0" fontAlgn="base">
      <a:spcBef>
        <a:spcPct val="0"/>
      </a:spcBef>
      <a:spcAft>
        <a:spcPct val="0"/>
      </a:spcAft>
      <a:defRPr sz="7600" b="1" kern="1200">
        <a:solidFill>
          <a:srgbClr val="FFD624"/>
        </a:solidFill>
        <a:latin typeface="Verdana" pitchFamily="34" charset="0"/>
        <a:ea typeface="ＭＳ Ｐゴシック" pitchFamily="34" charset="-128"/>
        <a:cs typeface="+mn-cs"/>
      </a:defRPr>
    </a:lvl3pPr>
    <a:lvl4pPr marL="1371600" algn="l" rtl="0" fontAlgn="base">
      <a:spcBef>
        <a:spcPct val="0"/>
      </a:spcBef>
      <a:spcAft>
        <a:spcPct val="0"/>
      </a:spcAft>
      <a:defRPr sz="7600" b="1" kern="1200">
        <a:solidFill>
          <a:srgbClr val="FFD624"/>
        </a:solidFill>
        <a:latin typeface="Verdana" pitchFamily="34" charset="0"/>
        <a:ea typeface="ＭＳ Ｐゴシック" pitchFamily="34" charset="-128"/>
        <a:cs typeface="+mn-cs"/>
      </a:defRPr>
    </a:lvl4pPr>
    <a:lvl5pPr marL="1828800" algn="l" rtl="0" fontAlgn="base">
      <a:spcBef>
        <a:spcPct val="0"/>
      </a:spcBef>
      <a:spcAft>
        <a:spcPct val="0"/>
      </a:spcAft>
      <a:defRPr sz="7600" b="1" kern="1200">
        <a:solidFill>
          <a:srgbClr val="FFD624"/>
        </a:solidFill>
        <a:latin typeface="Verdana" pitchFamily="34" charset="0"/>
        <a:ea typeface="ＭＳ Ｐゴシック" pitchFamily="34" charset="-128"/>
        <a:cs typeface="+mn-cs"/>
      </a:defRPr>
    </a:lvl5pPr>
    <a:lvl6pPr marL="2286000" algn="l" defTabSz="914400" rtl="0" eaLnBrk="1" latinLnBrk="0" hangingPunct="1">
      <a:defRPr sz="7600" b="1" kern="1200">
        <a:solidFill>
          <a:srgbClr val="FFD624"/>
        </a:solidFill>
        <a:latin typeface="Verdana" pitchFamily="34" charset="0"/>
        <a:ea typeface="ＭＳ Ｐゴシック" pitchFamily="34" charset="-128"/>
        <a:cs typeface="+mn-cs"/>
      </a:defRPr>
    </a:lvl6pPr>
    <a:lvl7pPr marL="2743200" algn="l" defTabSz="914400" rtl="0" eaLnBrk="1" latinLnBrk="0" hangingPunct="1">
      <a:defRPr sz="7600" b="1" kern="1200">
        <a:solidFill>
          <a:srgbClr val="FFD624"/>
        </a:solidFill>
        <a:latin typeface="Verdana" pitchFamily="34" charset="0"/>
        <a:ea typeface="ＭＳ Ｐゴシック" pitchFamily="34" charset="-128"/>
        <a:cs typeface="+mn-cs"/>
      </a:defRPr>
    </a:lvl7pPr>
    <a:lvl8pPr marL="3200400" algn="l" defTabSz="914400" rtl="0" eaLnBrk="1" latinLnBrk="0" hangingPunct="1">
      <a:defRPr sz="7600" b="1" kern="1200">
        <a:solidFill>
          <a:srgbClr val="FFD624"/>
        </a:solidFill>
        <a:latin typeface="Verdana" pitchFamily="34" charset="0"/>
        <a:ea typeface="ＭＳ Ｐゴシック" pitchFamily="34" charset="-128"/>
        <a:cs typeface="+mn-cs"/>
      </a:defRPr>
    </a:lvl8pPr>
    <a:lvl9pPr marL="3657600" algn="l" defTabSz="914400" rtl="0" eaLnBrk="1" latinLnBrk="0" hangingPunct="1">
      <a:defRPr sz="7600" b="1" kern="1200">
        <a:solidFill>
          <a:srgbClr val="FFD624"/>
        </a:solidFill>
        <a:latin typeface="Verdana"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5696"/>
    <a:srgbClr val="E3E0BB"/>
    <a:srgbClr val="FFC5C5"/>
    <a:srgbClr val="56932F"/>
    <a:srgbClr val="9FB42B"/>
    <a:srgbClr val="F6972E"/>
    <a:srgbClr val="E4DBB8"/>
    <a:srgbClr val="AFC55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615" autoAdjust="0"/>
    <p:restoredTop sz="92457" autoAdjust="0"/>
  </p:normalViewPr>
  <p:slideViewPr>
    <p:cSldViewPr>
      <p:cViewPr>
        <p:scale>
          <a:sx n="83" d="100"/>
          <a:sy n="83" d="100"/>
        </p:scale>
        <p:origin x="-876" y="-12"/>
      </p:cViewPr>
      <p:guideLst>
        <p:guide orient="horz" pos="2160"/>
        <p:guide pos="2880"/>
      </p:guideLst>
    </p:cSldViewPr>
  </p:slideViewPr>
  <p:outlineViewPr>
    <p:cViewPr>
      <p:scale>
        <a:sx n="33" d="100"/>
        <a:sy n="33" d="100"/>
      </p:scale>
      <p:origin x="0" y="5190"/>
    </p:cViewPr>
  </p:outlineViewPr>
  <p:notesTextViewPr>
    <p:cViewPr>
      <p:scale>
        <a:sx n="100" d="100"/>
        <a:sy n="100" d="100"/>
      </p:scale>
      <p:origin x="0" y="0"/>
    </p:cViewPr>
  </p:notesTextViewPr>
  <p:sorterViewPr>
    <p:cViewPr>
      <p:scale>
        <a:sx n="90" d="100"/>
        <a:sy n="90" d="100"/>
      </p:scale>
      <p:origin x="0" y="3144"/>
    </p:cViewPr>
  </p:sorterViewPr>
  <p:notesViewPr>
    <p:cSldViewPr>
      <p:cViewPr varScale="1">
        <p:scale>
          <a:sx n="79" d="100"/>
          <a:sy n="79" d="100"/>
        </p:scale>
        <p:origin x="-3930" y="-78"/>
      </p:cViewPr>
      <p:guideLst>
        <p:guide orient="horz" pos="3131"/>
        <p:guide pos="2144"/>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2B897A-7116-453C-AE2F-DF7460F66C8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6AD5B403-C4E3-4D8A-90B3-34696C531349}">
      <dgm:prSet phldrT="[Text]" custT="1"/>
      <dgm:spPr/>
      <dgm:t>
        <a:bodyPr/>
        <a:lstStyle/>
        <a:p>
          <a:r>
            <a:rPr lang="en-GB" sz="1100" b="1" dirty="0" smtClean="0">
              <a:solidFill>
                <a:schemeClr val="accent6"/>
              </a:solidFill>
            </a:rPr>
            <a:t>Drug prevention </a:t>
          </a:r>
          <a:endParaRPr lang="en-GB" sz="1100" b="1" dirty="0">
            <a:solidFill>
              <a:schemeClr val="accent6"/>
            </a:solidFill>
          </a:endParaRPr>
        </a:p>
      </dgm:t>
    </dgm:pt>
    <dgm:pt modelId="{0795EA0B-C3E1-418C-B438-40E4C6E4E906}" type="parTrans" cxnId="{63C00984-1458-49E1-A9AE-90D58DB2DBAB}">
      <dgm:prSet/>
      <dgm:spPr/>
      <dgm:t>
        <a:bodyPr/>
        <a:lstStyle/>
        <a:p>
          <a:endParaRPr lang="en-GB"/>
        </a:p>
      </dgm:t>
    </dgm:pt>
    <dgm:pt modelId="{0BE328FC-5A71-4FAD-8FF8-448B8BBC2F4D}" type="sibTrans" cxnId="{63C00984-1458-49E1-A9AE-90D58DB2DBAB}">
      <dgm:prSet/>
      <dgm:spPr/>
      <dgm:t>
        <a:bodyPr/>
        <a:lstStyle/>
        <a:p>
          <a:endParaRPr lang="en-GB"/>
        </a:p>
      </dgm:t>
    </dgm:pt>
    <dgm:pt modelId="{95737848-6BDB-45EB-B8F9-2252B31F7132}">
      <dgm:prSet phldrT="[Text]" custT="1"/>
      <dgm:spPr/>
      <dgm:t>
        <a:bodyPr/>
        <a:lstStyle/>
        <a:p>
          <a:r>
            <a:rPr lang="en-GB" sz="1100" b="1" dirty="0" smtClean="0">
              <a:solidFill>
                <a:schemeClr val="accent6"/>
              </a:solidFill>
            </a:rPr>
            <a:t>AIDS Prevention &amp; </a:t>
          </a:r>
          <a:r>
            <a:rPr lang="en-GB" sz="1050" b="1" dirty="0" smtClean="0">
              <a:solidFill>
                <a:schemeClr val="accent6"/>
              </a:solidFill>
            </a:rPr>
            <a:t>communicable</a:t>
          </a:r>
          <a:r>
            <a:rPr lang="en-GB" sz="1100" b="1" dirty="0" smtClean="0">
              <a:solidFill>
                <a:schemeClr val="accent6"/>
              </a:solidFill>
            </a:rPr>
            <a:t> diseases</a:t>
          </a:r>
          <a:endParaRPr lang="en-GB" sz="1100" b="1" dirty="0">
            <a:solidFill>
              <a:schemeClr val="accent6"/>
            </a:solidFill>
          </a:endParaRPr>
        </a:p>
      </dgm:t>
    </dgm:pt>
    <dgm:pt modelId="{2EE62370-39F0-463B-A6B0-1E439CDE82CC}" type="parTrans" cxnId="{46374AFF-AD6E-48D0-BB55-ADB067AC9A8B}">
      <dgm:prSet/>
      <dgm:spPr/>
      <dgm:t>
        <a:bodyPr/>
        <a:lstStyle/>
        <a:p>
          <a:endParaRPr lang="en-GB"/>
        </a:p>
      </dgm:t>
    </dgm:pt>
    <dgm:pt modelId="{DEB60953-3E49-4E1E-B3D9-EB534A05317F}" type="sibTrans" cxnId="{46374AFF-AD6E-48D0-BB55-ADB067AC9A8B}">
      <dgm:prSet/>
      <dgm:spPr/>
      <dgm:t>
        <a:bodyPr/>
        <a:lstStyle/>
        <a:p>
          <a:endParaRPr lang="en-GB"/>
        </a:p>
      </dgm:t>
    </dgm:pt>
    <dgm:pt modelId="{49FC11F5-849B-4C38-8AE4-F2DDA21E08C1}">
      <dgm:prSet phldrT="[Text]" custT="1"/>
      <dgm:spPr/>
      <dgm:t>
        <a:bodyPr/>
        <a:lstStyle/>
        <a:p>
          <a:endParaRPr lang="en-GB" sz="800" dirty="0" smtClean="0"/>
        </a:p>
        <a:p>
          <a:r>
            <a:rPr lang="en-GB" sz="1100" b="1" dirty="0" smtClean="0">
              <a:solidFill>
                <a:schemeClr val="accent6"/>
              </a:solidFill>
            </a:rPr>
            <a:t>Injury prevention</a:t>
          </a:r>
        </a:p>
      </dgm:t>
    </dgm:pt>
    <dgm:pt modelId="{EFF9DAD0-F0E0-4F24-BB26-E5ABD54CD6B9}" type="parTrans" cxnId="{293C6022-4282-4CB3-BB01-FEDFB0014991}">
      <dgm:prSet/>
      <dgm:spPr/>
      <dgm:t>
        <a:bodyPr/>
        <a:lstStyle/>
        <a:p>
          <a:endParaRPr lang="en-GB"/>
        </a:p>
      </dgm:t>
    </dgm:pt>
    <dgm:pt modelId="{FC51BBBB-526D-4891-AF90-209122800605}" type="sibTrans" cxnId="{293C6022-4282-4CB3-BB01-FEDFB0014991}">
      <dgm:prSet/>
      <dgm:spPr/>
      <dgm:t>
        <a:bodyPr/>
        <a:lstStyle/>
        <a:p>
          <a:endParaRPr lang="en-GB"/>
        </a:p>
      </dgm:t>
    </dgm:pt>
    <dgm:pt modelId="{E83AADD9-53FF-4AEB-AA0E-48DC1FCAC670}">
      <dgm:prSet custT="1"/>
      <dgm:spPr/>
      <dgm:t>
        <a:bodyPr/>
        <a:lstStyle/>
        <a:p>
          <a:r>
            <a:rPr lang="en-GB" sz="1100" b="1" dirty="0" smtClean="0">
              <a:solidFill>
                <a:schemeClr val="accent6"/>
              </a:solidFill>
            </a:rPr>
            <a:t>Health monitoring</a:t>
          </a:r>
          <a:endParaRPr lang="en-GB" sz="1100" b="1" dirty="0">
            <a:solidFill>
              <a:schemeClr val="accent6"/>
            </a:solidFill>
          </a:endParaRPr>
        </a:p>
      </dgm:t>
    </dgm:pt>
    <dgm:pt modelId="{41E20BF8-F064-45C0-9229-2119D84CA526}" type="parTrans" cxnId="{DBC67568-315C-4981-AD72-F9F33690DDD7}">
      <dgm:prSet/>
      <dgm:spPr/>
      <dgm:t>
        <a:bodyPr/>
        <a:lstStyle/>
        <a:p>
          <a:endParaRPr lang="en-GB"/>
        </a:p>
      </dgm:t>
    </dgm:pt>
    <dgm:pt modelId="{EB5395F0-D9A8-4D92-9457-51BFB90B41F6}" type="sibTrans" cxnId="{DBC67568-315C-4981-AD72-F9F33690DDD7}">
      <dgm:prSet/>
      <dgm:spPr/>
      <dgm:t>
        <a:bodyPr/>
        <a:lstStyle/>
        <a:p>
          <a:endParaRPr lang="en-GB"/>
        </a:p>
      </dgm:t>
    </dgm:pt>
    <dgm:pt modelId="{9B367BFF-3D99-49DF-BDA4-803DEF30EF53}">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GB" sz="1100" b="1" dirty="0" smtClean="0">
              <a:solidFill>
                <a:schemeClr val="accent6"/>
              </a:solidFill>
            </a:rPr>
            <a:t>Cancer</a:t>
          </a:r>
        </a:p>
        <a:p>
          <a:pPr defTabSz="488950">
            <a:lnSpc>
              <a:spcPct val="90000"/>
            </a:lnSpc>
            <a:spcBef>
              <a:spcPct val="0"/>
            </a:spcBef>
            <a:spcAft>
              <a:spcPct val="35000"/>
            </a:spcAft>
          </a:pPr>
          <a:endParaRPr lang="en-GB" sz="1100" b="1" dirty="0">
            <a:solidFill>
              <a:schemeClr val="accent6"/>
            </a:solidFill>
          </a:endParaRPr>
        </a:p>
      </dgm:t>
    </dgm:pt>
    <dgm:pt modelId="{66553A6B-FDF6-4C21-8E3A-69331951B9D5}" type="parTrans" cxnId="{20E94F9F-C828-41D6-848C-2FAD6FCE8F47}">
      <dgm:prSet/>
      <dgm:spPr/>
      <dgm:t>
        <a:bodyPr/>
        <a:lstStyle/>
        <a:p>
          <a:endParaRPr lang="en-GB"/>
        </a:p>
      </dgm:t>
    </dgm:pt>
    <dgm:pt modelId="{00530E18-E89D-458D-BEC3-7123C0B864CF}" type="sibTrans" cxnId="{20E94F9F-C828-41D6-848C-2FAD6FCE8F47}">
      <dgm:prSet/>
      <dgm:spPr/>
      <dgm:t>
        <a:bodyPr/>
        <a:lstStyle/>
        <a:p>
          <a:endParaRPr lang="en-GB"/>
        </a:p>
      </dgm:t>
    </dgm:pt>
    <dgm:pt modelId="{AADABCFA-1303-4867-BB19-D9A6619369A1}">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GB" sz="1100" b="1" dirty="0" smtClean="0">
              <a:solidFill>
                <a:schemeClr val="accent6"/>
              </a:solidFill>
            </a:rPr>
            <a:t>Rare diseases</a:t>
          </a:r>
        </a:p>
      </dgm:t>
    </dgm:pt>
    <dgm:pt modelId="{8B0117F9-89A7-410D-B706-67D03849808E}" type="parTrans" cxnId="{8F4547E1-B876-456C-BCC6-D1CB9F8529F0}">
      <dgm:prSet/>
      <dgm:spPr/>
      <dgm:t>
        <a:bodyPr/>
        <a:lstStyle/>
        <a:p>
          <a:endParaRPr lang="en-GB"/>
        </a:p>
      </dgm:t>
    </dgm:pt>
    <dgm:pt modelId="{A9B7014C-F936-4378-A853-1674485B17DA}" type="sibTrans" cxnId="{8F4547E1-B876-456C-BCC6-D1CB9F8529F0}">
      <dgm:prSet/>
      <dgm:spPr/>
      <dgm:t>
        <a:bodyPr/>
        <a:lstStyle/>
        <a:p>
          <a:endParaRPr lang="en-GB"/>
        </a:p>
      </dgm:t>
    </dgm:pt>
    <dgm:pt modelId="{7C7541AF-F3BF-42A9-B8DD-2C90AD7E3DE7}">
      <dgm:prSet custT="1"/>
      <dgm:spPr/>
      <dgm:t>
        <a:bodyPr/>
        <a:lstStyle/>
        <a:p>
          <a:r>
            <a:rPr lang="en-GB" sz="1100" b="1" dirty="0" smtClean="0">
              <a:solidFill>
                <a:schemeClr val="accent6"/>
              </a:solidFill>
            </a:rPr>
            <a:t>Pollution related diseases</a:t>
          </a:r>
          <a:endParaRPr lang="en-GB" sz="1100" b="1" dirty="0">
            <a:solidFill>
              <a:schemeClr val="accent6"/>
            </a:solidFill>
          </a:endParaRPr>
        </a:p>
      </dgm:t>
    </dgm:pt>
    <dgm:pt modelId="{CDA2F2CF-AEE7-45E3-AD19-230A81253EFD}" type="parTrans" cxnId="{E6D8FE48-4906-4BDC-B4EF-CE06821AA3B5}">
      <dgm:prSet/>
      <dgm:spPr/>
      <dgm:t>
        <a:bodyPr/>
        <a:lstStyle/>
        <a:p>
          <a:endParaRPr lang="en-GB"/>
        </a:p>
      </dgm:t>
    </dgm:pt>
    <dgm:pt modelId="{72E225E8-4318-4D5D-9692-1EA08DFF0719}" type="sibTrans" cxnId="{E6D8FE48-4906-4BDC-B4EF-CE06821AA3B5}">
      <dgm:prSet/>
      <dgm:spPr/>
      <dgm:t>
        <a:bodyPr/>
        <a:lstStyle/>
        <a:p>
          <a:endParaRPr lang="en-GB"/>
        </a:p>
      </dgm:t>
    </dgm:pt>
    <dgm:pt modelId="{2C3E50BA-9A7F-4831-97F8-72ED18A393EE}">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GB" sz="1100" b="1" dirty="0" smtClean="0">
              <a:solidFill>
                <a:schemeClr val="accent6"/>
              </a:solidFill>
            </a:rPr>
            <a:t>Health Promotion, </a:t>
          </a:r>
        </a:p>
        <a:p>
          <a:pPr defTabSz="488950">
            <a:lnSpc>
              <a:spcPct val="90000"/>
            </a:lnSpc>
            <a:spcBef>
              <a:spcPct val="0"/>
            </a:spcBef>
            <a:spcAft>
              <a:spcPct val="35000"/>
            </a:spcAft>
          </a:pPr>
          <a:r>
            <a:rPr lang="en-GB" sz="1100" b="1" dirty="0" smtClean="0">
              <a:solidFill>
                <a:schemeClr val="accent6"/>
              </a:solidFill>
            </a:rPr>
            <a:t>Information, Education &amp; training</a:t>
          </a:r>
          <a:endParaRPr lang="en-GB" sz="1100" b="1" dirty="0">
            <a:solidFill>
              <a:schemeClr val="accent6"/>
            </a:solidFill>
          </a:endParaRPr>
        </a:p>
      </dgm:t>
    </dgm:pt>
    <dgm:pt modelId="{D697F3AF-7A22-4DDC-94D8-75734FFFFDBC}" type="parTrans" cxnId="{59B2B426-BC33-49F4-8E51-9B57605FE8BE}">
      <dgm:prSet/>
      <dgm:spPr/>
      <dgm:t>
        <a:bodyPr/>
        <a:lstStyle/>
        <a:p>
          <a:endParaRPr lang="en-GB"/>
        </a:p>
      </dgm:t>
    </dgm:pt>
    <dgm:pt modelId="{ADBC96F3-E28C-4A03-8520-8C67C33504B0}" type="sibTrans" cxnId="{59B2B426-BC33-49F4-8E51-9B57605FE8BE}">
      <dgm:prSet/>
      <dgm:spPr/>
      <dgm:t>
        <a:bodyPr/>
        <a:lstStyle/>
        <a:p>
          <a:endParaRPr lang="en-GB"/>
        </a:p>
      </dgm:t>
    </dgm:pt>
    <dgm:pt modelId="{279A6775-70C1-454E-8EB4-3DE61895F4E4}" type="pres">
      <dgm:prSet presAssocID="{BD2B897A-7116-453C-AE2F-DF7460F66C8D}" presName="linear" presStyleCnt="0">
        <dgm:presLayoutVars>
          <dgm:dir/>
          <dgm:animLvl val="lvl"/>
          <dgm:resizeHandles val="exact"/>
        </dgm:presLayoutVars>
      </dgm:prSet>
      <dgm:spPr/>
      <dgm:t>
        <a:bodyPr/>
        <a:lstStyle/>
        <a:p>
          <a:endParaRPr lang="en-GB"/>
        </a:p>
      </dgm:t>
    </dgm:pt>
    <dgm:pt modelId="{FA2F2662-0BEB-4C07-9EF7-51879914A011}" type="pres">
      <dgm:prSet presAssocID="{6AD5B403-C4E3-4D8A-90B3-34696C531349}" presName="parentLin" presStyleCnt="0"/>
      <dgm:spPr/>
    </dgm:pt>
    <dgm:pt modelId="{5188D353-F3AD-4AAC-BB8B-023111442026}" type="pres">
      <dgm:prSet presAssocID="{6AD5B403-C4E3-4D8A-90B3-34696C531349}" presName="parentLeftMargin" presStyleLbl="node1" presStyleIdx="0" presStyleCnt="8"/>
      <dgm:spPr/>
      <dgm:t>
        <a:bodyPr/>
        <a:lstStyle/>
        <a:p>
          <a:endParaRPr lang="en-GB"/>
        </a:p>
      </dgm:t>
    </dgm:pt>
    <dgm:pt modelId="{3D6183F2-FB91-46CB-8E98-81E4671E89C9}" type="pres">
      <dgm:prSet presAssocID="{6AD5B403-C4E3-4D8A-90B3-34696C531349}" presName="parentText" presStyleLbl="node1" presStyleIdx="0" presStyleCnt="8" custScaleX="142857" custScaleY="253827" custLinFactY="500000" custLinFactNeighborX="11706" custLinFactNeighborY="596021">
        <dgm:presLayoutVars>
          <dgm:chMax val="0"/>
          <dgm:bulletEnabled val="1"/>
        </dgm:presLayoutVars>
      </dgm:prSet>
      <dgm:spPr/>
      <dgm:t>
        <a:bodyPr/>
        <a:lstStyle/>
        <a:p>
          <a:endParaRPr lang="en-GB"/>
        </a:p>
      </dgm:t>
    </dgm:pt>
    <dgm:pt modelId="{132F93A0-B7F6-4EAC-8476-45F270F8BE3D}" type="pres">
      <dgm:prSet presAssocID="{6AD5B403-C4E3-4D8A-90B3-34696C531349}" presName="negativeSpace" presStyleCnt="0"/>
      <dgm:spPr/>
    </dgm:pt>
    <dgm:pt modelId="{29E73ADE-9415-4729-8CCE-72CD2637631C}" type="pres">
      <dgm:prSet presAssocID="{6AD5B403-C4E3-4D8A-90B3-34696C531349}" presName="childText" presStyleLbl="conFgAcc1" presStyleIdx="0" presStyleCnt="8">
        <dgm:presLayoutVars>
          <dgm:bulletEnabled val="1"/>
        </dgm:presLayoutVars>
      </dgm:prSet>
      <dgm:spPr/>
    </dgm:pt>
    <dgm:pt modelId="{DBD3E853-8FF6-4A28-A9BE-A4E65545FEE9}" type="pres">
      <dgm:prSet presAssocID="{0BE328FC-5A71-4FAD-8FF8-448B8BBC2F4D}" presName="spaceBetweenRectangles" presStyleCnt="0"/>
      <dgm:spPr/>
    </dgm:pt>
    <dgm:pt modelId="{ECF4D54B-2B6C-487E-A84C-75B597AAD2D7}" type="pres">
      <dgm:prSet presAssocID="{95737848-6BDB-45EB-B8F9-2252B31F7132}" presName="parentLin" presStyleCnt="0"/>
      <dgm:spPr/>
    </dgm:pt>
    <dgm:pt modelId="{0731F978-FD2A-4301-B96A-482D435AED8F}" type="pres">
      <dgm:prSet presAssocID="{95737848-6BDB-45EB-B8F9-2252B31F7132}" presName="parentLeftMargin" presStyleLbl="node1" presStyleIdx="0" presStyleCnt="8"/>
      <dgm:spPr/>
      <dgm:t>
        <a:bodyPr/>
        <a:lstStyle/>
        <a:p>
          <a:endParaRPr lang="en-GB"/>
        </a:p>
      </dgm:t>
    </dgm:pt>
    <dgm:pt modelId="{AFAADB8D-B11B-44CB-85F4-640BDAE5BC5D}" type="pres">
      <dgm:prSet presAssocID="{95737848-6BDB-45EB-B8F9-2252B31F7132}" presName="parentText" presStyleLbl="node1" presStyleIdx="1" presStyleCnt="8" custScaleX="142997" custScaleY="725684" custLinFactY="-129475" custLinFactNeighborX="6361" custLinFactNeighborY="-200000">
        <dgm:presLayoutVars>
          <dgm:chMax val="0"/>
          <dgm:bulletEnabled val="1"/>
        </dgm:presLayoutVars>
      </dgm:prSet>
      <dgm:spPr/>
      <dgm:t>
        <a:bodyPr/>
        <a:lstStyle/>
        <a:p>
          <a:endParaRPr lang="en-GB"/>
        </a:p>
      </dgm:t>
    </dgm:pt>
    <dgm:pt modelId="{57B3CDA5-336E-4D12-A6D2-6C898FA9881F}" type="pres">
      <dgm:prSet presAssocID="{95737848-6BDB-45EB-B8F9-2252B31F7132}" presName="negativeSpace" presStyleCnt="0"/>
      <dgm:spPr/>
    </dgm:pt>
    <dgm:pt modelId="{2992A7C0-B9F0-4336-9434-6EFF89D46B5B}" type="pres">
      <dgm:prSet presAssocID="{95737848-6BDB-45EB-B8F9-2252B31F7132}" presName="childText" presStyleLbl="conFgAcc1" presStyleIdx="1" presStyleCnt="8">
        <dgm:presLayoutVars>
          <dgm:bulletEnabled val="1"/>
        </dgm:presLayoutVars>
      </dgm:prSet>
      <dgm:spPr/>
    </dgm:pt>
    <dgm:pt modelId="{430B1C63-9FFA-494E-9484-0219C0EC21A0}" type="pres">
      <dgm:prSet presAssocID="{DEB60953-3E49-4E1E-B3D9-EB534A05317F}" presName="spaceBetweenRectangles" presStyleCnt="0"/>
      <dgm:spPr/>
    </dgm:pt>
    <dgm:pt modelId="{759786EA-C3F5-49FA-9430-A7F057284B16}" type="pres">
      <dgm:prSet presAssocID="{49FC11F5-849B-4C38-8AE4-F2DDA21E08C1}" presName="parentLin" presStyleCnt="0"/>
      <dgm:spPr/>
    </dgm:pt>
    <dgm:pt modelId="{1044DB69-1269-4ACA-B2F6-383CFE46462B}" type="pres">
      <dgm:prSet presAssocID="{49FC11F5-849B-4C38-8AE4-F2DDA21E08C1}" presName="parentLeftMargin" presStyleLbl="node1" presStyleIdx="1" presStyleCnt="8"/>
      <dgm:spPr/>
      <dgm:t>
        <a:bodyPr/>
        <a:lstStyle/>
        <a:p>
          <a:endParaRPr lang="en-GB"/>
        </a:p>
      </dgm:t>
    </dgm:pt>
    <dgm:pt modelId="{8BB098BA-1741-4D33-A845-942CEF34BC63}" type="pres">
      <dgm:prSet presAssocID="{49FC11F5-849B-4C38-8AE4-F2DDA21E08C1}" presName="parentText" presStyleLbl="node1" presStyleIdx="2" presStyleCnt="8" custScaleX="129480" custScaleY="343116" custLinFactY="-165400" custLinFactNeighborX="6465" custLinFactNeighborY="-200000">
        <dgm:presLayoutVars>
          <dgm:chMax val="0"/>
          <dgm:bulletEnabled val="1"/>
        </dgm:presLayoutVars>
      </dgm:prSet>
      <dgm:spPr/>
      <dgm:t>
        <a:bodyPr/>
        <a:lstStyle/>
        <a:p>
          <a:endParaRPr lang="en-GB"/>
        </a:p>
      </dgm:t>
    </dgm:pt>
    <dgm:pt modelId="{0A6C5AF3-CD14-4C0A-9803-3D2C36709E68}" type="pres">
      <dgm:prSet presAssocID="{49FC11F5-849B-4C38-8AE4-F2DDA21E08C1}" presName="negativeSpace" presStyleCnt="0"/>
      <dgm:spPr/>
    </dgm:pt>
    <dgm:pt modelId="{600AC2DC-92B7-48E6-AB4C-080511A7901F}" type="pres">
      <dgm:prSet presAssocID="{49FC11F5-849B-4C38-8AE4-F2DDA21E08C1}" presName="childText" presStyleLbl="conFgAcc1" presStyleIdx="2" presStyleCnt="8">
        <dgm:presLayoutVars>
          <dgm:bulletEnabled val="1"/>
        </dgm:presLayoutVars>
      </dgm:prSet>
      <dgm:spPr/>
    </dgm:pt>
    <dgm:pt modelId="{01FB3542-6A7D-4CA4-B868-455BC0B640FB}" type="pres">
      <dgm:prSet presAssocID="{FC51BBBB-526D-4891-AF90-209122800605}" presName="spaceBetweenRectangles" presStyleCnt="0"/>
      <dgm:spPr/>
    </dgm:pt>
    <dgm:pt modelId="{71DCFB93-E2DB-4243-8069-7911BB5F8D1A}" type="pres">
      <dgm:prSet presAssocID="{E83AADD9-53FF-4AEB-AA0E-48DC1FCAC670}" presName="parentLin" presStyleCnt="0"/>
      <dgm:spPr/>
    </dgm:pt>
    <dgm:pt modelId="{7A37A335-9C93-4290-8EE0-38758F53D786}" type="pres">
      <dgm:prSet presAssocID="{E83AADD9-53FF-4AEB-AA0E-48DC1FCAC670}" presName="parentLeftMargin" presStyleLbl="node1" presStyleIdx="2" presStyleCnt="8"/>
      <dgm:spPr/>
      <dgm:t>
        <a:bodyPr/>
        <a:lstStyle/>
        <a:p>
          <a:endParaRPr lang="en-GB"/>
        </a:p>
      </dgm:t>
    </dgm:pt>
    <dgm:pt modelId="{7BF9C544-3426-4EE0-843E-D8EA29AD02BF}" type="pres">
      <dgm:prSet presAssocID="{E83AADD9-53FF-4AEB-AA0E-48DC1FCAC670}" presName="parentText" presStyleLbl="node1" presStyleIdx="3" presStyleCnt="8" custScaleX="142857" custScaleY="214760" custLinFactNeighborX="11706" custLinFactNeighborY="-94866">
        <dgm:presLayoutVars>
          <dgm:chMax val="0"/>
          <dgm:bulletEnabled val="1"/>
        </dgm:presLayoutVars>
      </dgm:prSet>
      <dgm:spPr/>
      <dgm:t>
        <a:bodyPr/>
        <a:lstStyle/>
        <a:p>
          <a:endParaRPr lang="en-GB"/>
        </a:p>
      </dgm:t>
    </dgm:pt>
    <dgm:pt modelId="{F8F71E40-710A-4360-9A16-E264D33454CB}" type="pres">
      <dgm:prSet presAssocID="{E83AADD9-53FF-4AEB-AA0E-48DC1FCAC670}" presName="negativeSpace" presStyleCnt="0"/>
      <dgm:spPr/>
    </dgm:pt>
    <dgm:pt modelId="{92BE8296-3E9A-48B7-A231-138AFA3470F5}" type="pres">
      <dgm:prSet presAssocID="{E83AADD9-53FF-4AEB-AA0E-48DC1FCAC670}" presName="childText" presStyleLbl="conFgAcc1" presStyleIdx="3" presStyleCnt="8" custLinFactY="9931" custLinFactNeighborY="100000">
        <dgm:presLayoutVars>
          <dgm:bulletEnabled val="1"/>
        </dgm:presLayoutVars>
      </dgm:prSet>
      <dgm:spPr/>
    </dgm:pt>
    <dgm:pt modelId="{0D0C9C08-D010-494A-B53B-16DA03A57735}" type="pres">
      <dgm:prSet presAssocID="{EB5395F0-D9A8-4D92-9457-51BFB90B41F6}" presName="spaceBetweenRectangles" presStyleCnt="0"/>
      <dgm:spPr/>
    </dgm:pt>
    <dgm:pt modelId="{931EF3E3-AC3A-461A-ACD7-714EA055AD40}" type="pres">
      <dgm:prSet presAssocID="{9B367BFF-3D99-49DF-BDA4-803DEF30EF53}" presName="parentLin" presStyleCnt="0"/>
      <dgm:spPr/>
    </dgm:pt>
    <dgm:pt modelId="{9E4ED038-0F60-4277-B5DA-B8DE9E0B9EEC}" type="pres">
      <dgm:prSet presAssocID="{9B367BFF-3D99-49DF-BDA4-803DEF30EF53}" presName="parentLeftMargin" presStyleLbl="node1" presStyleIdx="3" presStyleCnt="8"/>
      <dgm:spPr/>
      <dgm:t>
        <a:bodyPr/>
        <a:lstStyle/>
        <a:p>
          <a:endParaRPr lang="en-GB"/>
        </a:p>
      </dgm:t>
    </dgm:pt>
    <dgm:pt modelId="{61B387F1-303D-401F-936C-8F4456046069}" type="pres">
      <dgm:prSet presAssocID="{9B367BFF-3D99-49DF-BDA4-803DEF30EF53}" presName="parentText" presStyleLbl="node1" presStyleIdx="4" presStyleCnt="8" custScaleX="142857" custScaleY="144092" custLinFactY="-19355" custLinFactNeighborX="11706" custLinFactNeighborY="-100000">
        <dgm:presLayoutVars>
          <dgm:chMax val="0"/>
          <dgm:bulletEnabled val="1"/>
        </dgm:presLayoutVars>
      </dgm:prSet>
      <dgm:spPr/>
      <dgm:t>
        <a:bodyPr/>
        <a:lstStyle/>
        <a:p>
          <a:endParaRPr lang="en-GB"/>
        </a:p>
      </dgm:t>
    </dgm:pt>
    <dgm:pt modelId="{D1345C2C-9027-488B-B0A3-6030FE72F87A}" type="pres">
      <dgm:prSet presAssocID="{9B367BFF-3D99-49DF-BDA4-803DEF30EF53}" presName="negativeSpace" presStyleCnt="0"/>
      <dgm:spPr/>
    </dgm:pt>
    <dgm:pt modelId="{01A2B062-CFC7-4CF9-98FC-D13F3F434C31}" type="pres">
      <dgm:prSet presAssocID="{9B367BFF-3D99-49DF-BDA4-803DEF30EF53}" presName="childText" presStyleLbl="conFgAcc1" presStyleIdx="4" presStyleCnt="8" custLinFactY="390429" custLinFactNeighborY="400000">
        <dgm:presLayoutVars>
          <dgm:bulletEnabled val="1"/>
        </dgm:presLayoutVars>
      </dgm:prSet>
      <dgm:spPr/>
    </dgm:pt>
    <dgm:pt modelId="{B3EF1537-ED51-4F29-ADE3-343F682C9D5F}" type="pres">
      <dgm:prSet presAssocID="{00530E18-E89D-458D-BEC3-7123C0B864CF}" presName="spaceBetweenRectangles" presStyleCnt="0"/>
      <dgm:spPr/>
    </dgm:pt>
    <dgm:pt modelId="{D273839D-99BC-4C02-973D-AD09C61B3101}" type="pres">
      <dgm:prSet presAssocID="{AADABCFA-1303-4867-BB19-D9A6619369A1}" presName="parentLin" presStyleCnt="0"/>
      <dgm:spPr/>
    </dgm:pt>
    <dgm:pt modelId="{DCF23145-EA64-4C46-9DB8-A3733D11C111}" type="pres">
      <dgm:prSet presAssocID="{AADABCFA-1303-4867-BB19-D9A6619369A1}" presName="parentLeftMargin" presStyleLbl="node1" presStyleIdx="4" presStyleCnt="8"/>
      <dgm:spPr/>
      <dgm:t>
        <a:bodyPr/>
        <a:lstStyle/>
        <a:p>
          <a:endParaRPr lang="en-GB"/>
        </a:p>
      </dgm:t>
    </dgm:pt>
    <dgm:pt modelId="{C617988F-90C9-4BEE-A4B0-CEBB3476F42F}" type="pres">
      <dgm:prSet presAssocID="{AADABCFA-1303-4867-BB19-D9A6619369A1}" presName="parentText" presStyleLbl="node1" presStyleIdx="5" presStyleCnt="8" custScaleX="142857" custScaleY="147490" custLinFactY="-21962" custLinFactNeighborX="11706" custLinFactNeighborY="-100000">
        <dgm:presLayoutVars>
          <dgm:chMax val="0"/>
          <dgm:bulletEnabled val="1"/>
        </dgm:presLayoutVars>
      </dgm:prSet>
      <dgm:spPr/>
      <dgm:t>
        <a:bodyPr/>
        <a:lstStyle/>
        <a:p>
          <a:endParaRPr lang="en-GB"/>
        </a:p>
      </dgm:t>
    </dgm:pt>
    <dgm:pt modelId="{B01BC678-E385-4201-8B8D-72F97560E217}" type="pres">
      <dgm:prSet presAssocID="{AADABCFA-1303-4867-BB19-D9A6619369A1}" presName="negativeSpace" presStyleCnt="0"/>
      <dgm:spPr/>
    </dgm:pt>
    <dgm:pt modelId="{19C9DC38-7AD5-4DEA-A4F7-C4AD5242BFB8}" type="pres">
      <dgm:prSet presAssocID="{AADABCFA-1303-4867-BB19-D9A6619369A1}" presName="childText" presStyleLbl="conFgAcc1" presStyleIdx="5" presStyleCnt="8" custFlipVert="0" custScaleY="86276" custLinFactX="96766" custLinFactY="660846" custLinFactNeighborX="100000" custLinFactNeighborY="700000">
        <dgm:presLayoutVars>
          <dgm:bulletEnabled val="1"/>
        </dgm:presLayoutVars>
      </dgm:prSet>
      <dgm:spPr/>
    </dgm:pt>
    <dgm:pt modelId="{AC37FB93-F7D2-47EA-843A-514DCE9E87ED}" type="pres">
      <dgm:prSet presAssocID="{A9B7014C-F936-4378-A853-1674485B17DA}" presName="spaceBetweenRectangles" presStyleCnt="0"/>
      <dgm:spPr/>
    </dgm:pt>
    <dgm:pt modelId="{8CA8E81F-0207-4507-A0AD-06D52A6F45AE}" type="pres">
      <dgm:prSet presAssocID="{7C7541AF-F3BF-42A9-B8DD-2C90AD7E3DE7}" presName="parentLin" presStyleCnt="0"/>
      <dgm:spPr/>
    </dgm:pt>
    <dgm:pt modelId="{4D2728A6-E924-419B-BFA8-BBDB4803C869}" type="pres">
      <dgm:prSet presAssocID="{7C7541AF-F3BF-42A9-B8DD-2C90AD7E3DE7}" presName="parentLeftMargin" presStyleLbl="node1" presStyleIdx="5" presStyleCnt="8"/>
      <dgm:spPr/>
      <dgm:t>
        <a:bodyPr/>
        <a:lstStyle/>
        <a:p>
          <a:endParaRPr lang="en-GB"/>
        </a:p>
      </dgm:t>
    </dgm:pt>
    <dgm:pt modelId="{8078171D-F194-4D8F-A54A-D0B2B5C81C0A}" type="pres">
      <dgm:prSet presAssocID="{7C7541AF-F3BF-42A9-B8DD-2C90AD7E3DE7}" presName="parentText" presStyleLbl="node1" presStyleIdx="6" presStyleCnt="8" custScaleX="130026" custScaleY="322604" custLinFactNeighborX="6465" custLinFactNeighborY="-67465">
        <dgm:presLayoutVars>
          <dgm:chMax val="0"/>
          <dgm:bulletEnabled val="1"/>
        </dgm:presLayoutVars>
      </dgm:prSet>
      <dgm:spPr/>
      <dgm:t>
        <a:bodyPr/>
        <a:lstStyle/>
        <a:p>
          <a:endParaRPr lang="en-GB"/>
        </a:p>
      </dgm:t>
    </dgm:pt>
    <dgm:pt modelId="{935ABE06-D9F5-4D3B-BB51-5CAC36183C78}" type="pres">
      <dgm:prSet presAssocID="{7C7541AF-F3BF-42A9-B8DD-2C90AD7E3DE7}" presName="negativeSpace" presStyleCnt="0"/>
      <dgm:spPr/>
    </dgm:pt>
    <dgm:pt modelId="{C61F65A2-0CD8-49DD-B3CE-5B72940E8E7A}" type="pres">
      <dgm:prSet presAssocID="{7C7541AF-F3BF-42A9-B8DD-2C90AD7E3DE7}" presName="childText" presStyleLbl="conFgAcc1" presStyleIdx="6" presStyleCnt="8" custLinFactY="28948" custLinFactNeighborY="100000">
        <dgm:presLayoutVars>
          <dgm:bulletEnabled val="1"/>
        </dgm:presLayoutVars>
      </dgm:prSet>
      <dgm:spPr/>
    </dgm:pt>
    <dgm:pt modelId="{E820D33B-17DE-4EEE-AFD2-C2427CF43FC2}" type="pres">
      <dgm:prSet presAssocID="{72E225E8-4318-4D5D-9692-1EA08DFF0719}" presName="spaceBetweenRectangles" presStyleCnt="0"/>
      <dgm:spPr/>
    </dgm:pt>
    <dgm:pt modelId="{3AE81D35-B3D4-4C80-8F10-3BE317417521}" type="pres">
      <dgm:prSet presAssocID="{2C3E50BA-9A7F-4831-97F8-72ED18A393EE}" presName="parentLin" presStyleCnt="0"/>
      <dgm:spPr/>
    </dgm:pt>
    <dgm:pt modelId="{FC96948D-75E1-4C87-98C7-99FE7A61C2F9}" type="pres">
      <dgm:prSet presAssocID="{2C3E50BA-9A7F-4831-97F8-72ED18A393EE}" presName="parentLeftMargin" presStyleLbl="node1" presStyleIdx="6" presStyleCnt="8"/>
      <dgm:spPr/>
      <dgm:t>
        <a:bodyPr/>
        <a:lstStyle/>
        <a:p>
          <a:endParaRPr lang="en-GB"/>
        </a:p>
      </dgm:t>
    </dgm:pt>
    <dgm:pt modelId="{9091E60C-B41C-4BA1-82C6-F6E3A5434D9A}" type="pres">
      <dgm:prSet presAssocID="{2C3E50BA-9A7F-4831-97F8-72ED18A393EE}" presName="parentText" presStyleLbl="node1" presStyleIdx="7" presStyleCnt="8" custScaleX="160577" custScaleY="593413">
        <dgm:presLayoutVars>
          <dgm:chMax val="0"/>
          <dgm:bulletEnabled val="1"/>
        </dgm:presLayoutVars>
      </dgm:prSet>
      <dgm:spPr/>
      <dgm:t>
        <a:bodyPr/>
        <a:lstStyle/>
        <a:p>
          <a:endParaRPr lang="en-GB"/>
        </a:p>
      </dgm:t>
    </dgm:pt>
    <dgm:pt modelId="{8674198F-BA38-4ACA-997C-3DEEAF1AB038}" type="pres">
      <dgm:prSet presAssocID="{2C3E50BA-9A7F-4831-97F8-72ED18A393EE}" presName="negativeSpace" presStyleCnt="0"/>
      <dgm:spPr/>
    </dgm:pt>
    <dgm:pt modelId="{9C9AD078-C83C-4E6E-B03F-EA6CF51EBF07}" type="pres">
      <dgm:prSet presAssocID="{2C3E50BA-9A7F-4831-97F8-72ED18A393EE}" presName="childText" presStyleLbl="conFgAcc1" presStyleIdx="7" presStyleCnt="8">
        <dgm:presLayoutVars>
          <dgm:bulletEnabled val="1"/>
        </dgm:presLayoutVars>
      </dgm:prSet>
      <dgm:spPr/>
    </dgm:pt>
  </dgm:ptLst>
  <dgm:cxnLst>
    <dgm:cxn modelId="{42E67A1B-D30B-44D5-ACE4-B832F42B7A92}" type="presOf" srcId="{49FC11F5-849B-4C38-8AE4-F2DDA21E08C1}" destId="{8BB098BA-1741-4D33-A845-942CEF34BC63}" srcOrd="1" destOrd="0" presId="urn:microsoft.com/office/officeart/2005/8/layout/list1"/>
    <dgm:cxn modelId="{7C5FEBB9-58D7-4C7B-B252-30D17E3536A9}" type="presOf" srcId="{95737848-6BDB-45EB-B8F9-2252B31F7132}" destId="{AFAADB8D-B11B-44CB-85F4-640BDAE5BC5D}" srcOrd="1" destOrd="0" presId="urn:microsoft.com/office/officeart/2005/8/layout/list1"/>
    <dgm:cxn modelId="{8DBB68C6-7AB9-4C0C-9580-E63E0E661DC5}" type="presOf" srcId="{AADABCFA-1303-4867-BB19-D9A6619369A1}" destId="{C617988F-90C9-4BEE-A4B0-CEBB3476F42F}" srcOrd="1" destOrd="0" presId="urn:microsoft.com/office/officeart/2005/8/layout/list1"/>
    <dgm:cxn modelId="{20E94F9F-C828-41D6-848C-2FAD6FCE8F47}" srcId="{BD2B897A-7116-453C-AE2F-DF7460F66C8D}" destId="{9B367BFF-3D99-49DF-BDA4-803DEF30EF53}" srcOrd="4" destOrd="0" parTransId="{66553A6B-FDF6-4C21-8E3A-69331951B9D5}" sibTransId="{00530E18-E89D-458D-BEC3-7123C0B864CF}"/>
    <dgm:cxn modelId="{424A2F18-5D79-4371-A3FF-1535B5B7DFBE}" type="presOf" srcId="{E83AADD9-53FF-4AEB-AA0E-48DC1FCAC670}" destId="{7A37A335-9C93-4290-8EE0-38758F53D786}" srcOrd="0" destOrd="0" presId="urn:microsoft.com/office/officeart/2005/8/layout/list1"/>
    <dgm:cxn modelId="{EF11E587-6E14-436F-971C-6A21D04CC8BE}" type="presOf" srcId="{2C3E50BA-9A7F-4831-97F8-72ED18A393EE}" destId="{9091E60C-B41C-4BA1-82C6-F6E3A5434D9A}" srcOrd="1" destOrd="0" presId="urn:microsoft.com/office/officeart/2005/8/layout/list1"/>
    <dgm:cxn modelId="{BEA01531-A8E2-4369-8C19-0186340A9CDA}" type="presOf" srcId="{2C3E50BA-9A7F-4831-97F8-72ED18A393EE}" destId="{FC96948D-75E1-4C87-98C7-99FE7A61C2F9}" srcOrd="0" destOrd="0" presId="urn:microsoft.com/office/officeart/2005/8/layout/list1"/>
    <dgm:cxn modelId="{E6D8FE48-4906-4BDC-B4EF-CE06821AA3B5}" srcId="{BD2B897A-7116-453C-AE2F-DF7460F66C8D}" destId="{7C7541AF-F3BF-42A9-B8DD-2C90AD7E3DE7}" srcOrd="6" destOrd="0" parTransId="{CDA2F2CF-AEE7-45E3-AD19-230A81253EFD}" sibTransId="{72E225E8-4318-4D5D-9692-1EA08DFF0719}"/>
    <dgm:cxn modelId="{2D301B23-4D6B-4C76-AF2C-97AAFF659544}" type="presOf" srcId="{9B367BFF-3D99-49DF-BDA4-803DEF30EF53}" destId="{9E4ED038-0F60-4277-B5DA-B8DE9E0B9EEC}" srcOrd="0" destOrd="0" presId="urn:microsoft.com/office/officeart/2005/8/layout/list1"/>
    <dgm:cxn modelId="{C433A519-7C1C-4B7B-921A-B519E8132E74}" type="presOf" srcId="{6AD5B403-C4E3-4D8A-90B3-34696C531349}" destId="{3D6183F2-FB91-46CB-8E98-81E4671E89C9}" srcOrd="1" destOrd="0" presId="urn:microsoft.com/office/officeart/2005/8/layout/list1"/>
    <dgm:cxn modelId="{59B2B426-BC33-49F4-8E51-9B57605FE8BE}" srcId="{BD2B897A-7116-453C-AE2F-DF7460F66C8D}" destId="{2C3E50BA-9A7F-4831-97F8-72ED18A393EE}" srcOrd="7" destOrd="0" parTransId="{D697F3AF-7A22-4DDC-94D8-75734FFFFDBC}" sibTransId="{ADBC96F3-E28C-4A03-8520-8C67C33504B0}"/>
    <dgm:cxn modelId="{8866B2CF-DC72-4A95-B418-57988D48B552}" type="presOf" srcId="{6AD5B403-C4E3-4D8A-90B3-34696C531349}" destId="{5188D353-F3AD-4AAC-BB8B-023111442026}" srcOrd="0" destOrd="0" presId="urn:microsoft.com/office/officeart/2005/8/layout/list1"/>
    <dgm:cxn modelId="{DBC67568-315C-4981-AD72-F9F33690DDD7}" srcId="{BD2B897A-7116-453C-AE2F-DF7460F66C8D}" destId="{E83AADD9-53FF-4AEB-AA0E-48DC1FCAC670}" srcOrd="3" destOrd="0" parTransId="{41E20BF8-F064-45C0-9229-2119D84CA526}" sibTransId="{EB5395F0-D9A8-4D92-9457-51BFB90B41F6}"/>
    <dgm:cxn modelId="{293C6022-4282-4CB3-BB01-FEDFB0014991}" srcId="{BD2B897A-7116-453C-AE2F-DF7460F66C8D}" destId="{49FC11F5-849B-4C38-8AE4-F2DDA21E08C1}" srcOrd="2" destOrd="0" parTransId="{EFF9DAD0-F0E0-4F24-BB26-E5ABD54CD6B9}" sibTransId="{FC51BBBB-526D-4891-AF90-209122800605}"/>
    <dgm:cxn modelId="{BEBADD01-73F4-4F23-A0D8-665FAE90CC05}" type="presOf" srcId="{7C7541AF-F3BF-42A9-B8DD-2C90AD7E3DE7}" destId="{4D2728A6-E924-419B-BFA8-BBDB4803C869}" srcOrd="0" destOrd="0" presId="urn:microsoft.com/office/officeart/2005/8/layout/list1"/>
    <dgm:cxn modelId="{893DF0B6-2A2E-48B0-A1BB-15EC54A30E74}" type="presOf" srcId="{49FC11F5-849B-4C38-8AE4-F2DDA21E08C1}" destId="{1044DB69-1269-4ACA-B2F6-383CFE46462B}" srcOrd="0" destOrd="0" presId="urn:microsoft.com/office/officeart/2005/8/layout/list1"/>
    <dgm:cxn modelId="{350611C4-EFC8-455E-9FCD-B8F8A379C585}" type="presOf" srcId="{E83AADD9-53FF-4AEB-AA0E-48DC1FCAC670}" destId="{7BF9C544-3426-4EE0-843E-D8EA29AD02BF}" srcOrd="1" destOrd="0" presId="urn:microsoft.com/office/officeart/2005/8/layout/list1"/>
    <dgm:cxn modelId="{63C00984-1458-49E1-A9AE-90D58DB2DBAB}" srcId="{BD2B897A-7116-453C-AE2F-DF7460F66C8D}" destId="{6AD5B403-C4E3-4D8A-90B3-34696C531349}" srcOrd="0" destOrd="0" parTransId="{0795EA0B-C3E1-418C-B438-40E4C6E4E906}" sibTransId="{0BE328FC-5A71-4FAD-8FF8-448B8BBC2F4D}"/>
    <dgm:cxn modelId="{B28FC346-366F-48C8-A6A5-8ADB0C9E6F93}" type="presOf" srcId="{AADABCFA-1303-4867-BB19-D9A6619369A1}" destId="{DCF23145-EA64-4C46-9DB8-A3733D11C111}" srcOrd="0" destOrd="0" presId="urn:microsoft.com/office/officeart/2005/8/layout/list1"/>
    <dgm:cxn modelId="{A0503850-C5CB-458C-BB22-0D765BEA49DC}" type="presOf" srcId="{95737848-6BDB-45EB-B8F9-2252B31F7132}" destId="{0731F978-FD2A-4301-B96A-482D435AED8F}" srcOrd="0" destOrd="0" presId="urn:microsoft.com/office/officeart/2005/8/layout/list1"/>
    <dgm:cxn modelId="{6381A739-8519-4294-9D09-B8D488A1F53F}" type="presOf" srcId="{9B367BFF-3D99-49DF-BDA4-803DEF30EF53}" destId="{61B387F1-303D-401F-936C-8F4456046069}" srcOrd="1" destOrd="0" presId="urn:microsoft.com/office/officeart/2005/8/layout/list1"/>
    <dgm:cxn modelId="{8F4547E1-B876-456C-BCC6-D1CB9F8529F0}" srcId="{BD2B897A-7116-453C-AE2F-DF7460F66C8D}" destId="{AADABCFA-1303-4867-BB19-D9A6619369A1}" srcOrd="5" destOrd="0" parTransId="{8B0117F9-89A7-410D-B706-67D03849808E}" sibTransId="{A9B7014C-F936-4378-A853-1674485B17DA}"/>
    <dgm:cxn modelId="{46374AFF-AD6E-48D0-BB55-ADB067AC9A8B}" srcId="{BD2B897A-7116-453C-AE2F-DF7460F66C8D}" destId="{95737848-6BDB-45EB-B8F9-2252B31F7132}" srcOrd="1" destOrd="0" parTransId="{2EE62370-39F0-463B-A6B0-1E439CDE82CC}" sibTransId="{DEB60953-3E49-4E1E-B3D9-EB534A05317F}"/>
    <dgm:cxn modelId="{1B8B414A-98B7-42AC-9EC8-8A68BA59DDFB}" type="presOf" srcId="{BD2B897A-7116-453C-AE2F-DF7460F66C8D}" destId="{279A6775-70C1-454E-8EB4-3DE61895F4E4}" srcOrd="0" destOrd="0" presId="urn:microsoft.com/office/officeart/2005/8/layout/list1"/>
    <dgm:cxn modelId="{5120AF9F-D3DA-4B5E-8BF0-B4FAD01115A2}" type="presOf" srcId="{7C7541AF-F3BF-42A9-B8DD-2C90AD7E3DE7}" destId="{8078171D-F194-4D8F-A54A-D0B2B5C81C0A}" srcOrd="1" destOrd="0" presId="urn:microsoft.com/office/officeart/2005/8/layout/list1"/>
    <dgm:cxn modelId="{AED92E27-85E2-4BD0-84D2-478D307F7622}" type="presParOf" srcId="{279A6775-70C1-454E-8EB4-3DE61895F4E4}" destId="{FA2F2662-0BEB-4C07-9EF7-51879914A011}" srcOrd="0" destOrd="0" presId="urn:microsoft.com/office/officeart/2005/8/layout/list1"/>
    <dgm:cxn modelId="{CC6757AC-DA82-4E6D-94AD-8BB681DDC13D}" type="presParOf" srcId="{FA2F2662-0BEB-4C07-9EF7-51879914A011}" destId="{5188D353-F3AD-4AAC-BB8B-023111442026}" srcOrd="0" destOrd="0" presId="urn:microsoft.com/office/officeart/2005/8/layout/list1"/>
    <dgm:cxn modelId="{CFAD2B12-2A54-4FD4-BAE8-3A431217C600}" type="presParOf" srcId="{FA2F2662-0BEB-4C07-9EF7-51879914A011}" destId="{3D6183F2-FB91-46CB-8E98-81E4671E89C9}" srcOrd="1" destOrd="0" presId="urn:microsoft.com/office/officeart/2005/8/layout/list1"/>
    <dgm:cxn modelId="{F9D7467D-3F13-4CC3-86A0-E55F0D48CB3B}" type="presParOf" srcId="{279A6775-70C1-454E-8EB4-3DE61895F4E4}" destId="{132F93A0-B7F6-4EAC-8476-45F270F8BE3D}" srcOrd="1" destOrd="0" presId="urn:microsoft.com/office/officeart/2005/8/layout/list1"/>
    <dgm:cxn modelId="{E7DE888F-62D9-4D74-A9E6-F0985B01CFF4}" type="presParOf" srcId="{279A6775-70C1-454E-8EB4-3DE61895F4E4}" destId="{29E73ADE-9415-4729-8CCE-72CD2637631C}" srcOrd="2" destOrd="0" presId="urn:microsoft.com/office/officeart/2005/8/layout/list1"/>
    <dgm:cxn modelId="{53C5483A-AF73-4067-8C92-AE8AD1B06DC5}" type="presParOf" srcId="{279A6775-70C1-454E-8EB4-3DE61895F4E4}" destId="{DBD3E853-8FF6-4A28-A9BE-A4E65545FEE9}" srcOrd="3" destOrd="0" presId="urn:microsoft.com/office/officeart/2005/8/layout/list1"/>
    <dgm:cxn modelId="{9679BE1E-867C-4277-8540-12E609AF30BD}" type="presParOf" srcId="{279A6775-70C1-454E-8EB4-3DE61895F4E4}" destId="{ECF4D54B-2B6C-487E-A84C-75B597AAD2D7}" srcOrd="4" destOrd="0" presId="urn:microsoft.com/office/officeart/2005/8/layout/list1"/>
    <dgm:cxn modelId="{9E1C7BF6-F2B1-4C91-BA83-66A0894B1338}" type="presParOf" srcId="{ECF4D54B-2B6C-487E-A84C-75B597AAD2D7}" destId="{0731F978-FD2A-4301-B96A-482D435AED8F}" srcOrd="0" destOrd="0" presId="urn:microsoft.com/office/officeart/2005/8/layout/list1"/>
    <dgm:cxn modelId="{8D65228E-06FD-4E95-9811-0497BD5CE8A7}" type="presParOf" srcId="{ECF4D54B-2B6C-487E-A84C-75B597AAD2D7}" destId="{AFAADB8D-B11B-44CB-85F4-640BDAE5BC5D}" srcOrd="1" destOrd="0" presId="urn:microsoft.com/office/officeart/2005/8/layout/list1"/>
    <dgm:cxn modelId="{71AE2928-0C5E-461B-B268-8C96FE5C203F}" type="presParOf" srcId="{279A6775-70C1-454E-8EB4-3DE61895F4E4}" destId="{57B3CDA5-336E-4D12-A6D2-6C898FA9881F}" srcOrd="5" destOrd="0" presId="urn:microsoft.com/office/officeart/2005/8/layout/list1"/>
    <dgm:cxn modelId="{C1D21603-B1D7-4E01-8539-6857D705E775}" type="presParOf" srcId="{279A6775-70C1-454E-8EB4-3DE61895F4E4}" destId="{2992A7C0-B9F0-4336-9434-6EFF89D46B5B}" srcOrd="6" destOrd="0" presId="urn:microsoft.com/office/officeart/2005/8/layout/list1"/>
    <dgm:cxn modelId="{D4E35849-418B-4A2C-864F-A08B8365B83F}" type="presParOf" srcId="{279A6775-70C1-454E-8EB4-3DE61895F4E4}" destId="{430B1C63-9FFA-494E-9484-0219C0EC21A0}" srcOrd="7" destOrd="0" presId="urn:microsoft.com/office/officeart/2005/8/layout/list1"/>
    <dgm:cxn modelId="{E270B8C1-D742-42B7-BA75-69EB1AC7C7BE}" type="presParOf" srcId="{279A6775-70C1-454E-8EB4-3DE61895F4E4}" destId="{759786EA-C3F5-49FA-9430-A7F057284B16}" srcOrd="8" destOrd="0" presId="urn:microsoft.com/office/officeart/2005/8/layout/list1"/>
    <dgm:cxn modelId="{E45BD8B4-A8BA-42A5-9E94-13F9CF6A4091}" type="presParOf" srcId="{759786EA-C3F5-49FA-9430-A7F057284B16}" destId="{1044DB69-1269-4ACA-B2F6-383CFE46462B}" srcOrd="0" destOrd="0" presId="urn:microsoft.com/office/officeart/2005/8/layout/list1"/>
    <dgm:cxn modelId="{214DEA77-952E-45CF-8F22-D9A0E28905EE}" type="presParOf" srcId="{759786EA-C3F5-49FA-9430-A7F057284B16}" destId="{8BB098BA-1741-4D33-A845-942CEF34BC63}" srcOrd="1" destOrd="0" presId="urn:microsoft.com/office/officeart/2005/8/layout/list1"/>
    <dgm:cxn modelId="{41B1D308-BD29-4A41-88B2-CB129CF26361}" type="presParOf" srcId="{279A6775-70C1-454E-8EB4-3DE61895F4E4}" destId="{0A6C5AF3-CD14-4C0A-9803-3D2C36709E68}" srcOrd="9" destOrd="0" presId="urn:microsoft.com/office/officeart/2005/8/layout/list1"/>
    <dgm:cxn modelId="{757838A4-4E3E-42B0-B55B-F3EA844324F9}" type="presParOf" srcId="{279A6775-70C1-454E-8EB4-3DE61895F4E4}" destId="{600AC2DC-92B7-48E6-AB4C-080511A7901F}" srcOrd="10" destOrd="0" presId="urn:microsoft.com/office/officeart/2005/8/layout/list1"/>
    <dgm:cxn modelId="{0A3EC9E4-CD22-47F4-AD9F-67C95F54101C}" type="presParOf" srcId="{279A6775-70C1-454E-8EB4-3DE61895F4E4}" destId="{01FB3542-6A7D-4CA4-B868-455BC0B640FB}" srcOrd="11" destOrd="0" presId="urn:microsoft.com/office/officeart/2005/8/layout/list1"/>
    <dgm:cxn modelId="{4057BA58-FEE6-41C4-A39E-0B4EEF7137C9}" type="presParOf" srcId="{279A6775-70C1-454E-8EB4-3DE61895F4E4}" destId="{71DCFB93-E2DB-4243-8069-7911BB5F8D1A}" srcOrd="12" destOrd="0" presId="urn:microsoft.com/office/officeart/2005/8/layout/list1"/>
    <dgm:cxn modelId="{CB5C9AE4-DF24-4FBA-BBD7-1A9556FF86AD}" type="presParOf" srcId="{71DCFB93-E2DB-4243-8069-7911BB5F8D1A}" destId="{7A37A335-9C93-4290-8EE0-38758F53D786}" srcOrd="0" destOrd="0" presId="urn:microsoft.com/office/officeart/2005/8/layout/list1"/>
    <dgm:cxn modelId="{BEC26FDB-51DA-4005-AF58-ABC9CF25A7EF}" type="presParOf" srcId="{71DCFB93-E2DB-4243-8069-7911BB5F8D1A}" destId="{7BF9C544-3426-4EE0-843E-D8EA29AD02BF}" srcOrd="1" destOrd="0" presId="urn:microsoft.com/office/officeart/2005/8/layout/list1"/>
    <dgm:cxn modelId="{2F452819-8DDC-46ED-84E5-EC877C417590}" type="presParOf" srcId="{279A6775-70C1-454E-8EB4-3DE61895F4E4}" destId="{F8F71E40-710A-4360-9A16-E264D33454CB}" srcOrd="13" destOrd="0" presId="urn:microsoft.com/office/officeart/2005/8/layout/list1"/>
    <dgm:cxn modelId="{9BC7515D-28DA-4F04-8B2B-247D983C4D76}" type="presParOf" srcId="{279A6775-70C1-454E-8EB4-3DE61895F4E4}" destId="{92BE8296-3E9A-48B7-A231-138AFA3470F5}" srcOrd="14" destOrd="0" presId="urn:microsoft.com/office/officeart/2005/8/layout/list1"/>
    <dgm:cxn modelId="{B482BCD1-0936-4979-860E-DDB59E9AC268}" type="presParOf" srcId="{279A6775-70C1-454E-8EB4-3DE61895F4E4}" destId="{0D0C9C08-D010-494A-B53B-16DA03A57735}" srcOrd="15" destOrd="0" presId="urn:microsoft.com/office/officeart/2005/8/layout/list1"/>
    <dgm:cxn modelId="{6171FD1B-B3ED-4595-9429-3E12A1BC5A35}" type="presParOf" srcId="{279A6775-70C1-454E-8EB4-3DE61895F4E4}" destId="{931EF3E3-AC3A-461A-ACD7-714EA055AD40}" srcOrd="16" destOrd="0" presId="urn:microsoft.com/office/officeart/2005/8/layout/list1"/>
    <dgm:cxn modelId="{3483087A-0593-404E-BE29-6913DC06A25F}" type="presParOf" srcId="{931EF3E3-AC3A-461A-ACD7-714EA055AD40}" destId="{9E4ED038-0F60-4277-B5DA-B8DE9E0B9EEC}" srcOrd="0" destOrd="0" presId="urn:microsoft.com/office/officeart/2005/8/layout/list1"/>
    <dgm:cxn modelId="{5C1DB7F5-94D0-4A78-AA55-CB02B6DDF92C}" type="presParOf" srcId="{931EF3E3-AC3A-461A-ACD7-714EA055AD40}" destId="{61B387F1-303D-401F-936C-8F4456046069}" srcOrd="1" destOrd="0" presId="urn:microsoft.com/office/officeart/2005/8/layout/list1"/>
    <dgm:cxn modelId="{88444BAE-65B1-4914-BC3E-F1E92CC65326}" type="presParOf" srcId="{279A6775-70C1-454E-8EB4-3DE61895F4E4}" destId="{D1345C2C-9027-488B-B0A3-6030FE72F87A}" srcOrd="17" destOrd="0" presId="urn:microsoft.com/office/officeart/2005/8/layout/list1"/>
    <dgm:cxn modelId="{9F59DFAB-8772-4E92-80E2-43FF62F7BA7D}" type="presParOf" srcId="{279A6775-70C1-454E-8EB4-3DE61895F4E4}" destId="{01A2B062-CFC7-4CF9-98FC-D13F3F434C31}" srcOrd="18" destOrd="0" presId="urn:microsoft.com/office/officeart/2005/8/layout/list1"/>
    <dgm:cxn modelId="{6F4BBCCB-91CB-4857-86A6-F8A82DD68D74}" type="presParOf" srcId="{279A6775-70C1-454E-8EB4-3DE61895F4E4}" destId="{B3EF1537-ED51-4F29-ADE3-343F682C9D5F}" srcOrd="19" destOrd="0" presId="urn:microsoft.com/office/officeart/2005/8/layout/list1"/>
    <dgm:cxn modelId="{3C4F81F2-C364-434B-AB1C-0FA732127A9E}" type="presParOf" srcId="{279A6775-70C1-454E-8EB4-3DE61895F4E4}" destId="{D273839D-99BC-4C02-973D-AD09C61B3101}" srcOrd="20" destOrd="0" presId="urn:microsoft.com/office/officeart/2005/8/layout/list1"/>
    <dgm:cxn modelId="{87DF6E41-EEF9-4E56-9A12-6448737705B7}" type="presParOf" srcId="{D273839D-99BC-4C02-973D-AD09C61B3101}" destId="{DCF23145-EA64-4C46-9DB8-A3733D11C111}" srcOrd="0" destOrd="0" presId="urn:microsoft.com/office/officeart/2005/8/layout/list1"/>
    <dgm:cxn modelId="{1CDF6115-501F-46C9-9F10-08441FB7599E}" type="presParOf" srcId="{D273839D-99BC-4C02-973D-AD09C61B3101}" destId="{C617988F-90C9-4BEE-A4B0-CEBB3476F42F}" srcOrd="1" destOrd="0" presId="urn:microsoft.com/office/officeart/2005/8/layout/list1"/>
    <dgm:cxn modelId="{874B052D-716A-4A3E-A313-C780EDAF4E60}" type="presParOf" srcId="{279A6775-70C1-454E-8EB4-3DE61895F4E4}" destId="{B01BC678-E385-4201-8B8D-72F97560E217}" srcOrd="21" destOrd="0" presId="urn:microsoft.com/office/officeart/2005/8/layout/list1"/>
    <dgm:cxn modelId="{50DABB67-AE5F-4150-A0C2-8C21A086F9CE}" type="presParOf" srcId="{279A6775-70C1-454E-8EB4-3DE61895F4E4}" destId="{19C9DC38-7AD5-4DEA-A4F7-C4AD5242BFB8}" srcOrd="22" destOrd="0" presId="urn:microsoft.com/office/officeart/2005/8/layout/list1"/>
    <dgm:cxn modelId="{515C8581-B5F9-4905-BBF1-A60AE9E8E9CA}" type="presParOf" srcId="{279A6775-70C1-454E-8EB4-3DE61895F4E4}" destId="{AC37FB93-F7D2-47EA-843A-514DCE9E87ED}" srcOrd="23" destOrd="0" presId="urn:microsoft.com/office/officeart/2005/8/layout/list1"/>
    <dgm:cxn modelId="{B294BBA1-FA79-41B8-9519-B1A0DBB0411E}" type="presParOf" srcId="{279A6775-70C1-454E-8EB4-3DE61895F4E4}" destId="{8CA8E81F-0207-4507-A0AD-06D52A6F45AE}" srcOrd="24" destOrd="0" presId="urn:microsoft.com/office/officeart/2005/8/layout/list1"/>
    <dgm:cxn modelId="{BAB00ABD-F43D-4A3E-B39D-8789118B6CFA}" type="presParOf" srcId="{8CA8E81F-0207-4507-A0AD-06D52A6F45AE}" destId="{4D2728A6-E924-419B-BFA8-BBDB4803C869}" srcOrd="0" destOrd="0" presId="urn:microsoft.com/office/officeart/2005/8/layout/list1"/>
    <dgm:cxn modelId="{40FD4B4C-F76E-4D69-B3DB-C36556A74BF3}" type="presParOf" srcId="{8CA8E81F-0207-4507-A0AD-06D52A6F45AE}" destId="{8078171D-F194-4D8F-A54A-D0B2B5C81C0A}" srcOrd="1" destOrd="0" presId="urn:microsoft.com/office/officeart/2005/8/layout/list1"/>
    <dgm:cxn modelId="{83D56BF2-037B-44A3-975E-881A55A33B9A}" type="presParOf" srcId="{279A6775-70C1-454E-8EB4-3DE61895F4E4}" destId="{935ABE06-D9F5-4D3B-BB51-5CAC36183C78}" srcOrd="25" destOrd="0" presId="urn:microsoft.com/office/officeart/2005/8/layout/list1"/>
    <dgm:cxn modelId="{4A72A68A-80C4-432E-AAB8-5A0F53661C6F}" type="presParOf" srcId="{279A6775-70C1-454E-8EB4-3DE61895F4E4}" destId="{C61F65A2-0CD8-49DD-B3CE-5B72940E8E7A}" srcOrd="26" destOrd="0" presId="urn:microsoft.com/office/officeart/2005/8/layout/list1"/>
    <dgm:cxn modelId="{D3F39049-8BE1-4BD3-8383-48D2A4D211DD}" type="presParOf" srcId="{279A6775-70C1-454E-8EB4-3DE61895F4E4}" destId="{E820D33B-17DE-4EEE-AFD2-C2427CF43FC2}" srcOrd="27" destOrd="0" presId="urn:microsoft.com/office/officeart/2005/8/layout/list1"/>
    <dgm:cxn modelId="{0E0927AB-0FC2-4849-BE3E-C11B3D815554}" type="presParOf" srcId="{279A6775-70C1-454E-8EB4-3DE61895F4E4}" destId="{3AE81D35-B3D4-4C80-8F10-3BE317417521}" srcOrd="28" destOrd="0" presId="urn:microsoft.com/office/officeart/2005/8/layout/list1"/>
    <dgm:cxn modelId="{952B1395-5FFB-4973-9F38-7222435470A2}" type="presParOf" srcId="{3AE81D35-B3D4-4C80-8F10-3BE317417521}" destId="{FC96948D-75E1-4C87-98C7-99FE7A61C2F9}" srcOrd="0" destOrd="0" presId="urn:microsoft.com/office/officeart/2005/8/layout/list1"/>
    <dgm:cxn modelId="{CE920B2F-A011-44C2-A979-288795496947}" type="presParOf" srcId="{3AE81D35-B3D4-4C80-8F10-3BE317417521}" destId="{9091E60C-B41C-4BA1-82C6-F6E3A5434D9A}" srcOrd="1" destOrd="0" presId="urn:microsoft.com/office/officeart/2005/8/layout/list1"/>
    <dgm:cxn modelId="{71CD5164-A727-40A4-8B86-CF864A82E4D0}" type="presParOf" srcId="{279A6775-70C1-454E-8EB4-3DE61895F4E4}" destId="{8674198F-BA38-4ACA-997C-3DEEAF1AB038}" srcOrd="29" destOrd="0" presId="urn:microsoft.com/office/officeart/2005/8/layout/list1"/>
    <dgm:cxn modelId="{0E97C653-BFA9-4062-99BF-BBF63B92FACC}" type="presParOf" srcId="{279A6775-70C1-454E-8EB4-3DE61895F4E4}" destId="{9C9AD078-C83C-4E6E-B03F-EA6CF51EBF07}" srcOrd="3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8E478A1-86B6-4688-9D73-DF14E1DD1D5E}" type="doc">
      <dgm:prSet loTypeId="urn:microsoft.com/office/officeart/2009/layout/CircleArrowProcess" loCatId="cycle" qsTypeId="urn:microsoft.com/office/officeart/2005/8/quickstyle/simple1" qsCatId="simple" csTypeId="urn:microsoft.com/office/officeart/2005/8/colors/accent1_2" csCatId="accent1" phldr="1"/>
      <dgm:spPr/>
      <dgm:t>
        <a:bodyPr/>
        <a:lstStyle/>
        <a:p>
          <a:endParaRPr lang="en-GB"/>
        </a:p>
      </dgm:t>
    </dgm:pt>
    <dgm:pt modelId="{947C7D46-D7CB-46E1-AB50-12C327C0C630}">
      <dgm:prSet phldrT="[Text]" custT="1"/>
      <dgm:spPr/>
      <dgm:t>
        <a:bodyPr/>
        <a:lstStyle/>
        <a:p>
          <a:r>
            <a:rPr lang="en-GB" sz="900" b="1" dirty="0" smtClean="0">
              <a:solidFill>
                <a:srgbClr val="F6972E"/>
              </a:solidFill>
            </a:rPr>
            <a:t>Address in particular the key risk factors with a focus on the Union added value.</a:t>
          </a:r>
          <a:endParaRPr lang="en-GB" sz="900" b="1" dirty="0">
            <a:solidFill>
              <a:srgbClr val="F6972E"/>
            </a:solidFill>
          </a:endParaRPr>
        </a:p>
      </dgm:t>
    </dgm:pt>
    <dgm:pt modelId="{1E67AC2D-C15D-45BC-90BC-7534FD81DF85}" type="parTrans" cxnId="{9F046020-F165-4AC7-AC30-4C426F7D51EA}">
      <dgm:prSet/>
      <dgm:spPr/>
      <dgm:t>
        <a:bodyPr/>
        <a:lstStyle/>
        <a:p>
          <a:endParaRPr lang="en-GB"/>
        </a:p>
      </dgm:t>
    </dgm:pt>
    <dgm:pt modelId="{B97F747D-E27B-479A-BE34-F38C4EEBA3BB}" type="sibTrans" cxnId="{9F046020-F165-4AC7-AC30-4C426F7D51EA}">
      <dgm:prSet/>
      <dgm:spPr/>
      <dgm:t>
        <a:bodyPr/>
        <a:lstStyle/>
        <a:p>
          <a:endParaRPr lang="en-GB"/>
        </a:p>
      </dgm:t>
    </dgm:pt>
    <dgm:pt modelId="{DCACEA81-FE6E-4C60-8240-D798A326D006}">
      <dgm:prSet phldrT="[Text]" custT="1"/>
      <dgm:spPr/>
      <dgm:t>
        <a:bodyPr/>
        <a:lstStyle/>
        <a:p>
          <a:r>
            <a:rPr lang="en-GB" sz="900" b="1" dirty="0" smtClean="0">
              <a:solidFill>
                <a:srgbClr val="FF0000"/>
              </a:solidFill>
            </a:rPr>
            <a:t>Coherent approaches  integrated into MS preparedness plans</a:t>
          </a:r>
          <a:endParaRPr lang="en-GB" sz="900" b="1" dirty="0">
            <a:solidFill>
              <a:srgbClr val="FF0000"/>
            </a:solidFill>
          </a:endParaRPr>
        </a:p>
      </dgm:t>
    </dgm:pt>
    <dgm:pt modelId="{C754E9D9-9E2C-4A72-9A27-166784EEF23D}" type="parTrans" cxnId="{A48E2AC8-5FCE-40CB-A0BF-497E6FA99C65}">
      <dgm:prSet/>
      <dgm:spPr/>
      <dgm:t>
        <a:bodyPr/>
        <a:lstStyle/>
        <a:p>
          <a:endParaRPr lang="en-GB"/>
        </a:p>
      </dgm:t>
    </dgm:pt>
    <dgm:pt modelId="{DA0565C6-2412-4F7D-8433-60A9FE00A583}" type="sibTrans" cxnId="{A48E2AC8-5FCE-40CB-A0BF-497E6FA99C65}">
      <dgm:prSet/>
      <dgm:spPr/>
      <dgm:t>
        <a:bodyPr/>
        <a:lstStyle/>
        <a:p>
          <a:endParaRPr lang="en-GB"/>
        </a:p>
      </dgm:t>
    </dgm:pt>
    <dgm:pt modelId="{4FADB3FE-2078-4102-8B0A-E5E71BC98B16}">
      <dgm:prSet phldrT="[Text]" custT="1"/>
      <dgm:spPr/>
      <dgm:t>
        <a:bodyPr/>
        <a:lstStyle/>
        <a:p>
          <a:r>
            <a:rPr lang="en-GB" sz="900" b="1" dirty="0" smtClean="0">
              <a:solidFill>
                <a:srgbClr val="0070C0"/>
              </a:solidFill>
            </a:rPr>
            <a:t>Innovative tools and mechanisms in health and health prevention  </a:t>
          </a:r>
          <a:endParaRPr lang="en-GB" sz="900" b="1" dirty="0">
            <a:solidFill>
              <a:srgbClr val="0070C0"/>
            </a:solidFill>
          </a:endParaRPr>
        </a:p>
      </dgm:t>
    </dgm:pt>
    <dgm:pt modelId="{8D3C5941-8051-4C2A-9E48-511951A349F0}" type="parTrans" cxnId="{66160731-2D98-4B34-8FE9-78C2557C994E}">
      <dgm:prSet/>
      <dgm:spPr/>
      <dgm:t>
        <a:bodyPr/>
        <a:lstStyle/>
        <a:p>
          <a:endParaRPr lang="en-GB"/>
        </a:p>
      </dgm:t>
    </dgm:pt>
    <dgm:pt modelId="{36054F71-B8D1-460C-BA68-909F33AC9A1A}" type="sibTrans" cxnId="{66160731-2D98-4B34-8FE9-78C2557C994E}">
      <dgm:prSet/>
      <dgm:spPr/>
      <dgm:t>
        <a:bodyPr/>
        <a:lstStyle/>
        <a:p>
          <a:endParaRPr lang="en-GB"/>
        </a:p>
      </dgm:t>
    </dgm:pt>
    <dgm:pt modelId="{45233585-8248-4D53-A366-F95503E17613}">
      <dgm:prSet custT="1"/>
      <dgm:spPr/>
      <dgm:t>
        <a:bodyPr/>
        <a:lstStyle/>
        <a:p>
          <a:r>
            <a:rPr lang="en-GB" sz="900" b="1" dirty="0" smtClean="0">
              <a:solidFill>
                <a:srgbClr val="9FB42B"/>
              </a:solidFill>
            </a:rPr>
            <a:t>Increase access to medical expertise and information for specific conditions</a:t>
          </a:r>
          <a:endParaRPr lang="en-GB" sz="900" b="1" dirty="0">
            <a:solidFill>
              <a:srgbClr val="9FB42B"/>
            </a:solidFill>
          </a:endParaRPr>
        </a:p>
      </dgm:t>
    </dgm:pt>
    <dgm:pt modelId="{BA810AC0-DC4B-410C-AEC1-C9C299D2BA73}" type="parTrans" cxnId="{582FA613-3959-40FE-B63B-185C6C016237}">
      <dgm:prSet/>
      <dgm:spPr/>
      <dgm:t>
        <a:bodyPr/>
        <a:lstStyle/>
        <a:p>
          <a:endParaRPr lang="en-GB"/>
        </a:p>
      </dgm:t>
    </dgm:pt>
    <dgm:pt modelId="{617404BC-ADFF-42D1-86C4-491CDA4DA10D}" type="sibTrans" cxnId="{582FA613-3959-40FE-B63B-185C6C016237}">
      <dgm:prSet/>
      <dgm:spPr/>
      <dgm:t>
        <a:bodyPr/>
        <a:lstStyle/>
        <a:p>
          <a:endParaRPr lang="en-GB"/>
        </a:p>
      </dgm:t>
    </dgm:pt>
    <dgm:pt modelId="{B7B35369-7BE5-406A-8C38-A2C7963EC289}" type="pres">
      <dgm:prSet presAssocID="{78E478A1-86B6-4688-9D73-DF14E1DD1D5E}" presName="Name0" presStyleCnt="0">
        <dgm:presLayoutVars>
          <dgm:chMax val="7"/>
          <dgm:chPref val="7"/>
          <dgm:dir/>
          <dgm:animLvl val="lvl"/>
        </dgm:presLayoutVars>
      </dgm:prSet>
      <dgm:spPr/>
      <dgm:t>
        <a:bodyPr/>
        <a:lstStyle/>
        <a:p>
          <a:endParaRPr lang="en-GB"/>
        </a:p>
      </dgm:t>
    </dgm:pt>
    <dgm:pt modelId="{C3CE4189-9D10-43BC-AE3E-AA882F9CFECA}" type="pres">
      <dgm:prSet presAssocID="{947C7D46-D7CB-46E1-AB50-12C327C0C630}" presName="Accent1" presStyleCnt="0"/>
      <dgm:spPr/>
    </dgm:pt>
    <dgm:pt modelId="{9DAD1223-A92E-4A4B-A5AD-42C886BD0926}" type="pres">
      <dgm:prSet presAssocID="{947C7D46-D7CB-46E1-AB50-12C327C0C630}" presName="Accent" presStyleLbl="node1" presStyleIdx="0" presStyleCnt="4" custLinFactNeighborX="5972" custLinFactNeighborY="-4018"/>
      <dgm:spPr>
        <a:solidFill>
          <a:srgbClr val="F6972E"/>
        </a:solidFill>
      </dgm:spPr>
    </dgm:pt>
    <dgm:pt modelId="{3EF4358B-8E30-438F-A2CD-28719106D843}" type="pres">
      <dgm:prSet presAssocID="{947C7D46-D7CB-46E1-AB50-12C327C0C630}" presName="Parent1" presStyleLbl="revTx" presStyleIdx="0" presStyleCnt="4" custLinFactNeighborX="7142" custLinFactNeighborY="-28935">
        <dgm:presLayoutVars>
          <dgm:chMax val="1"/>
          <dgm:chPref val="1"/>
          <dgm:bulletEnabled val="1"/>
        </dgm:presLayoutVars>
      </dgm:prSet>
      <dgm:spPr/>
      <dgm:t>
        <a:bodyPr/>
        <a:lstStyle/>
        <a:p>
          <a:endParaRPr lang="en-GB"/>
        </a:p>
      </dgm:t>
    </dgm:pt>
    <dgm:pt modelId="{B46DD82C-060D-4D5E-B351-CE8BC5E07D13}" type="pres">
      <dgm:prSet presAssocID="{DCACEA81-FE6E-4C60-8240-D798A326D006}" presName="Accent2" presStyleCnt="0"/>
      <dgm:spPr/>
    </dgm:pt>
    <dgm:pt modelId="{6345EA9F-1437-4248-BE9A-AB4D2944A8A2}" type="pres">
      <dgm:prSet presAssocID="{DCACEA81-FE6E-4C60-8240-D798A326D006}" presName="Accent" presStyleLbl="node1" presStyleIdx="1" presStyleCnt="4" custLinFactNeighborX="-2412" custLinFactNeighborY="-5232"/>
      <dgm:spPr>
        <a:solidFill>
          <a:srgbClr val="FF0000"/>
        </a:solidFill>
      </dgm:spPr>
    </dgm:pt>
    <dgm:pt modelId="{60F0387D-35B7-484D-BD18-1B3947127CDE}" type="pres">
      <dgm:prSet presAssocID="{DCACEA81-FE6E-4C60-8240-D798A326D006}" presName="Parent2" presStyleLbl="revTx" presStyleIdx="1" presStyleCnt="4" custLinFactNeighborX="7742" custLinFactNeighborY="-9806">
        <dgm:presLayoutVars>
          <dgm:chMax val="1"/>
          <dgm:chPref val="1"/>
          <dgm:bulletEnabled val="1"/>
        </dgm:presLayoutVars>
      </dgm:prSet>
      <dgm:spPr/>
      <dgm:t>
        <a:bodyPr/>
        <a:lstStyle/>
        <a:p>
          <a:endParaRPr lang="en-GB"/>
        </a:p>
      </dgm:t>
    </dgm:pt>
    <dgm:pt modelId="{ED7FF8DC-1ABA-4BA3-8D6A-3604318E1A5B}" type="pres">
      <dgm:prSet presAssocID="{4FADB3FE-2078-4102-8B0A-E5E71BC98B16}" presName="Accent3" presStyleCnt="0"/>
      <dgm:spPr/>
    </dgm:pt>
    <dgm:pt modelId="{62D1EAA7-D0A0-40CE-A95E-D6BD9B61A632}" type="pres">
      <dgm:prSet presAssocID="{4FADB3FE-2078-4102-8B0A-E5E71BC98B16}" presName="Accent" presStyleLbl="node1" presStyleIdx="2" presStyleCnt="4" custLinFactNeighborX="5972" custLinFactNeighborY="1377"/>
      <dgm:spPr>
        <a:solidFill>
          <a:srgbClr val="0070C0"/>
        </a:solidFill>
      </dgm:spPr>
    </dgm:pt>
    <dgm:pt modelId="{054C298B-E30E-4DE2-A72D-806AE89E5CDF}" type="pres">
      <dgm:prSet presAssocID="{4FADB3FE-2078-4102-8B0A-E5E71BC98B16}" presName="Parent3" presStyleLbl="revTx" presStyleIdx="2" presStyleCnt="4" custScaleX="99241" custScaleY="120280">
        <dgm:presLayoutVars>
          <dgm:chMax val="1"/>
          <dgm:chPref val="1"/>
          <dgm:bulletEnabled val="1"/>
        </dgm:presLayoutVars>
      </dgm:prSet>
      <dgm:spPr/>
      <dgm:t>
        <a:bodyPr/>
        <a:lstStyle/>
        <a:p>
          <a:endParaRPr lang="en-GB"/>
        </a:p>
      </dgm:t>
    </dgm:pt>
    <dgm:pt modelId="{C75B87EB-995E-477E-9FA4-A02215AFB905}" type="pres">
      <dgm:prSet presAssocID="{45233585-8248-4D53-A366-F95503E17613}" presName="Accent4" presStyleCnt="0"/>
      <dgm:spPr/>
    </dgm:pt>
    <dgm:pt modelId="{00A3A1B2-BEE8-43D2-A1FC-00DAC0449B6F}" type="pres">
      <dgm:prSet presAssocID="{45233585-8248-4D53-A366-F95503E17613}" presName="Accent" presStyleLbl="node1" presStyleIdx="3" presStyleCnt="4" custLinFactNeighborX="-6427" custLinFactNeighborY="1826"/>
      <dgm:spPr>
        <a:solidFill>
          <a:srgbClr val="56932F"/>
        </a:solidFill>
      </dgm:spPr>
    </dgm:pt>
    <dgm:pt modelId="{9E1D53ED-D6CE-4066-BF8A-C1927F9CB810}" type="pres">
      <dgm:prSet presAssocID="{45233585-8248-4D53-A366-F95503E17613}" presName="Parent4" presStyleLbl="revTx" presStyleIdx="3" presStyleCnt="4" custScaleX="98702" custScaleY="122206">
        <dgm:presLayoutVars>
          <dgm:chMax val="1"/>
          <dgm:chPref val="1"/>
          <dgm:bulletEnabled val="1"/>
        </dgm:presLayoutVars>
      </dgm:prSet>
      <dgm:spPr/>
      <dgm:t>
        <a:bodyPr/>
        <a:lstStyle/>
        <a:p>
          <a:endParaRPr lang="en-GB"/>
        </a:p>
      </dgm:t>
    </dgm:pt>
  </dgm:ptLst>
  <dgm:cxnLst>
    <dgm:cxn modelId="{C54963EE-C9C8-4E62-8ECF-270CC307F7BC}" type="presOf" srcId="{4FADB3FE-2078-4102-8B0A-E5E71BC98B16}" destId="{054C298B-E30E-4DE2-A72D-806AE89E5CDF}" srcOrd="0" destOrd="0" presId="urn:microsoft.com/office/officeart/2009/layout/CircleArrowProcess"/>
    <dgm:cxn modelId="{9F046020-F165-4AC7-AC30-4C426F7D51EA}" srcId="{78E478A1-86B6-4688-9D73-DF14E1DD1D5E}" destId="{947C7D46-D7CB-46E1-AB50-12C327C0C630}" srcOrd="0" destOrd="0" parTransId="{1E67AC2D-C15D-45BC-90BC-7534FD81DF85}" sibTransId="{B97F747D-E27B-479A-BE34-F38C4EEBA3BB}"/>
    <dgm:cxn modelId="{582FA613-3959-40FE-B63B-185C6C016237}" srcId="{78E478A1-86B6-4688-9D73-DF14E1DD1D5E}" destId="{45233585-8248-4D53-A366-F95503E17613}" srcOrd="3" destOrd="0" parTransId="{BA810AC0-DC4B-410C-AEC1-C9C299D2BA73}" sibTransId="{617404BC-ADFF-42D1-86C4-491CDA4DA10D}"/>
    <dgm:cxn modelId="{A48E2AC8-5FCE-40CB-A0BF-497E6FA99C65}" srcId="{78E478A1-86B6-4688-9D73-DF14E1DD1D5E}" destId="{DCACEA81-FE6E-4C60-8240-D798A326D006}" srcOrd="1" destOrd="0" parTransId="{C754E9D9-9E2C-4A72-9A27-166784EEF23D}" sibTransId="{DA0565C6-2412-4F7D-8433-60A9FE00A583}"/>
    <dgm:cxn modelId="{66160731-2D98-4B34-8FE9-78C2557C994E}" srcId="{78E478A1-86B6-4688-9D73-DF14E1DD1D5E}" destId="{4FADB3FE-2078-4102-8B0A-E5E71BC98B16}" srcOrd="2" destOrd="0" parTransId="{8D3C5941-8051-4C2A-9E48-511951A349F0}" sibTransId="{36054F71-B8D1-460C-BA68-909F33AC9A1A}"/>
    <dgm:cxn modelId="{AD900C0B-5FD2-4A9A-90B7-2ABD829658AC}" type="presOf" srcId="{DCACEA81-FE6E-4C60-8240-D798A326D006}" destId="{60F0387D-35B7-484D-BD18-1B3947127CDE}" srcOrd="0" destOrd="0" presId="urn:microsoft.com/office/officeart/2009/layout/CircleArrowProcess"/>
    <dgm:cxn modelId="{DA013CAA-ABED-4C57-85BD-B359BAE886C7}" type="presOf" srcId="{45233585-8248-4D53-A366-F95503E17613}" destId="{9E1D53ED-D6CE-4066-BF8A-C1927F9CB810}" srcOrd="0" destOrd="0" presId="urn:microsoft.com/office/officeart/2009/layout/CircleArrowProcess"/>
    <dgm:cxn modelId="{12D5DFE9-DA02-4B1F-B411-49123357121D}" type="presOf" srcId="{78E478A1-86B6-4688-9D73-DF14E1DD1D5E}" destId="{B7B35369-7BE5-406A-8C38-A2C7963EC289}" srcOrd="0" destOrd="0" presId="urn:microsoft.com/office/officeart/2009/layout/CircleArrowProcess"/>
    <dgm:cxn modelId="{9441A6CE-0702-460C-8DAD-353DDFC25725}" type="presOf" srcId="{947C7D46-D7CB-46E1-AB50-12C327C0C630}" destId="{3EF4358B-8E30-438F-A2CD-28719106D843}" srcOrd="0" destOrd="0" presId="urn:microsoft.com/office/officeart/2009/layout/CircleArrowProcess"/>
    <dgm:cxn modelId="{5B8BA355-ABDE-466C-A81B-7A72C17499A6}" type="presParOf" srcId="{B7B35369-7BE5-406A-8C38-A2C7963EC289}" destId="{C3CE4189-9D10-43BC-AE3E-AA882F9CFECA}" srcOrd="0" destOrd="0" presId="urn:microsoft.com/office/officeart/2009/layout/CircleArrowProcess"/>
    <dgm:cxn modelId="{8042CEDC-2B74-472C-A634-7753D11B9755}" type="presParOf" srcId="{C3CE4189-9D10-43BC-AE3E-AA882F9CFECA}" destId="{9DAD1223-A92E-4A4B-A5AD-42C886BD0926}" srcOrd="0" destOrd="0" presId="urn:microsoft.com/office/officeart/2009/layout/CircleArrowProcess"/>
    <dgm:cxn modelId="{2C3DEF4D-353C-45A3-BBF1-D46B6325A8E5}" type="presParOf" srcId="{B7B35369-7BE5-406A-8C38-A2C7963EC289}" destId="{3EF4358B-8E30-438F-A2CD-28719106D843}" srcOrd="1" destOrd="0" presId="urn:microsoft.com/office/officeart/2009/layout/CircleArrowProcess"/>
    <dgm:cxn modelId="{3A84D935-57D3-422F-80A5-4A80856CD547}" type="presParOf" srcId="{B7B35369-7BE5-406A-8C38-A2C7963EC289}" destId="{B46DD82C-060D-4D5E-B351-CE8BC5E07D13}" srcOrd="2" destOrd="0" presId="urn:microsoft.com/office/officeart/2009/layout/CircleArrowProcess"/>
    <dgm:cxn modelId="{3BD0451D-E139-4395-A6AB-C01CA792A9E1}" type="presParOf" srcId="{B46DD82C-060D-4D5E-B351-CE8BC5E07D13}" destId="{6345EA9F-1437-4248-BE9A-AB4D2944A8A2}" srcOrd="0" destOrd="0" presId="urn:microsoft.com/office/officeart/2009/layout/CircleArrowProcess"/>
    <dgm:cxn modelId="{665ECEF7-D126-4317-AC18-F1E6D5631D92}" type="presParOf" srcId="{B7B35369-7BE5-406A-8C38-A2C7963EC289}" destId="{60F0387D-35B7-484D-BD18-1B3947127CDE}" srcOrd="3" destOrd="0" presId="urn:microsoft.com/office/officeart/2009/layout/CircleArrowProcess"/>
    <dgm:cxn modelId="{7613A4D9-2877-413E-9D7B-152C56AF197C}" type="presParOf" srcId="{B7B35369-7BE5-406A-8C38-A2C7963EC289}" destId="{ED7FF8DC-1ABA-4BA3-8D6A-3604318E1A5B}" srcOrd="4" destOrd="0" presId="urn:microsoft.com/office/officeart/2009/layout/CircleArrowProcess"/>
    <dgm:cxn modelId="{2BBE4756-FAAA-46B3-BB34-798B5BE8EB5B}" type="presParOf" srcId="{ED7FF8DC-1ABA-4BA3-8D6A-3604318E1A5B}" destId="{62D1EAA7-D0A0-40CE-A95E-D6BD9B61A632}" srcOrd="0" destOrd="0" presId="urn:microsoft.com/office/officeart/2009/layout/CircleArrowProcess"/>
    <dgm:cxn modelId="{B42E7383-A677-4B78-818F-81724915F73F}" type="presParOf" srcId="{B7B35369-7BE5-406A-8C38-A2C7963EC289}" destId="{054C298B-E30E-4DE2-A72D-806AE89E5CDF}" srcOrd="5" destOrd="0" presId="urn:microsoft.com/office/officeart/2009/layout/CircleArrowProcess"/>
    <dgm:cxn modelId="{5FEE401C-1E87-4263-A071-AF7411968A39}" type="presParOf" srcId="{B7B35369-7BE5-406A-8C38-A2C7963EC289}" destId="{C75B87EB-995E-477E-9FA4-A02215AFB905}" srcOrd="6" destOrd="0" presId="urn:microsoft.com/office/officeart/2009/layout/CircleArrowProcess"/>
    <dgm:cxn modelId="{D37BF732-05AE-46AB-8794-75F12048391A}" type="presParOf" srcId="{C75B87EB-995E-477E-9FA4-A02215AFB905}" destId="{00A3A1B2-BEE8-43D2-A1FC-00DAC0449B6F}" srcOrd="0" destOrd="0" presId="urn:microsoft.com/office/officeart/2009/layout/CircleArrowProcess"/>
    <dgm:cxn modelId="{BF4E2051-718A-44B5-B35B-16F1B3888286}" type="presParOf" srcId="{B7B35369-7BE5-406A-8C38-A2C7963EC289}" destId="{9E1D53ED-D6CE-4066-BF8A-C1927F9CB810}" srcOrd="7" destOrd="0" presId="urn:microsoft.com/office/officeart/2009/layout/CircleArrowProcess"/>
  </dgm:cxnLst>
  <dgm:bg/>
  <dgm:whole/>
  <dgm:extLst>
    <a:ext uri="{C62137D5-CB1D-491B-B009-E17868A290BF}">
      <dgm14:recolorImg xmlns="" xmlns:dgm14="http://schemas.microsoft.com/office/drawing/2010/diagram" val="1"/>
    </a:ext>
    <a:ext uri="http://schemas.microsoft.com/office/drawing/2008/diagram">
      <dsp:dataModelExt xmlns:dsp="http://schemas.microsoft.com/office/drawing/2008/diagram" xmlns=""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2FC8D5C-C4EF-42E1-A221-3F334AB8C898}"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GB"/>
        </a:p>
      </dgm:t>
    </dgm:pt>
    <dgm:pt modelId="{5808D435-2146-45BA-AF23-9FB467E50E29}">
      <dgm:prSet phldrT="[Text]" phldr="1"/>
      <dgm:spPr/>
      <dgm:t>
        <a:bodyPr/>
        <a:lstStyle/>
        <a:p>
          <a:endParaRPr lang="en-GB" dirty="0"/>
        </a:p>
      </dgm:t>
    </dgm:pt>
    <dgm:pt modelId="{C47926D0-ABE4-43FB-9B03-CD273D8B3035}" type="parTrans" cxnId="{4DBD3B92-E129-477F-8AA2-F49055160CA8}">
      <dgm:prSet/>
      <dgm:spPr/>
      <dgm:t>
        <a:bodyPr/>
        <a:lstStyle/>
        <a:p>
          <a:endParaRPr lang="en-GB"/>
        </a:p>
      </dgm:t>
    </dgm:pt>
    <dgm:pt modelId="{932F9B2D-2097-4C5E-BB59-9B34BD675370}" type="sibTrans" cxnId="{4DBD3B92-E129-477F-8AA2-F49055160CA8}">
      <dgm:prSet/>
      <dgm:spPr/>
      <dgm:t>
        <a:bodyPr/>
        <a:lstStyle/>
        <a:p>
          <a:endParaRPr lang="en-GB"/>
        </a:p>
      </dgm:t>
    </dgm:pt>
    <dgm:pt modelId="{938AD137-C7FB-4CD2-A7CD-60E8E8D62221}">
      <dgm:prSet phldrT="[Text]" phldr="1"/>
      <dgm:spPr/>
      <dgm:t>
        <a:bodyPr/>
        <a:lstStyle/>
        <a:p>
          <a:endParaRPr lang="en-GB" dirty="0"/>
        </a:p>
      </dgm:t>
    </dgm:pt>
    <dgm:pt modelId="{18BA563A-2ED3-4D29-8525-01DAD983FB4F}" type="parTrans" cxnId="{CF8429D5-5B80-42F0-9026-7D597C30BDE8}">
      <dgm:prSet/>
      <dgm:spPr/>
      <dgm:t>
        <a:bodyPr/>
        <a:lstStyle/>
        <a:p>
          <a:endParaRPr lang="en-GB"/>
        </a:p>
      </dgm:t>
    </dgm:pt>
    <dgm:pt modelId="{D01082D6-27E2-4855-B08F-3C47FB120B93}" type="sibTrans" cxnId="{CF8429D5-5B80-42F0-9026-7D597C30BDE8}">
      <dgm:prSet/>
      <dgm:spPr/>
      <dgm:t>
        <a:bodyPr/>
        <a:lstStyle/>
        <a:p>
          <a:endParaRPr lang="en-GB"/>
        </a:p>
      </dgm:t>
    </dgm:pt>
    <dgm:pt modelId="{652E6E9E-2EA1-4691-887E-8A73783C4E0B}">
      <dgm:prSet phldrT="[Text]" custT="1"/>
      <dgm:spPr/>
      <dgm:t>
        <a:bodyPr/>
        <a:lstStyle/>
        <a:p>
          <a:r>
            <a:rPr lang="en-GB" sz="1600" dirty="0" smtClean="0"/>
            <a:t>3</a:t>
          </a:r>
          <a:r>
            <a:rPr lang="en-GB" sz="1600" baseline="30000" dirty="0" smtClean="0"/>
            <a:t>rd</a:t>
          </a:r>
          <a:r>
            <a:rPr lang="en-GB" sz="1600" dirty="0" smtClean="0"/>
            <a:t> Union action programme in the field of health </a:t>
          </a:r>
          <a:r>
            <a:rPr lang="en-GB" sz="1600" b="1" dirty="0" smtClean="0"/>
            <a:t>2014-2020</a:t>
          </a:r>
          <a:br>
            <a:rPr lang="en-GB" sz="1600" b="1" dirty="0" smtClean="0"/>
          </a:br>
          <a:r>
            <a:rPr lang="en-GB" sz="1600" b="1" dirty="0" smtClean="0"/>
            <a:t/>
          </a:r>
          <a:br>
            <a:rPr lang="en-GB" sz="1600" b="1" dirty="0" smtClean="0"/>
          </a:br>
          <a:r>
            <a:rPr lang="en-GB" sz="1600" b="1" dirty="0" smtClean="0">
              <a:solidFill>
                <a:srgbClr val="FF0000"/>
              </a:solidFill>
            </a:rPr>
            <a:t>EUR 449 million</a:t>
          </a:r>
          <a:endParaRPr lang="en-GB" sz="1600" b="1" dirty="0"/>
        </a:p>
      </dgm:t>
    </dgm:pt>
    <dgm:pt modelId="{3A1D00FB-81FE-44BE-84F8-98484B18F08E}" type="parTrans" cxnId="{C3EFB6CF-4704-455D-BBAC-BDD2F59E1598}">
      <dgm:prSet/>
      <dgm:spPr/>
      <dgm:t>
        <a:bodyPr/>
        <a:lstStyle/>
        <a:p>
          <a:endParaRPr lang="en-GB"/>
        </a:p>
      </dgm:t>
    </dgm:pt>
    <dgm:pt modelId="{02F3BE93-4D39-464E-97E7-24B8A50702E4}" type="sibTrans" cxnId="{C3EFB6CF-4704-455D-BBAC-BDD2F59E1598}">
      <dgm:prSet/>
      <dgm:spPr/>
      <dgm:t>
        <a:bodyPr/>
        <a:lstStyle/>
        <a:p>
          <a:endParaRPr lang="en-GB"/>
        </a:p>
      </dgm:t>
    </dgm:pt>
    <dgm:pt modelId="{639E1E86-BE18-4AE8-93A1-DC43BBDBC34A}">
      <dgm:prSet phldrT="[Text]" custT="1"/>
      <dgm:spPr/>
      <dgm:t>
        <a:bodyPr/>
        <a:lstStyle/>
        <a:p>
          <a:r>
            <a:rPr lang="en-GB" sz="1400" dirty="0" smtClean="0"/>
            <a:t>Community action programme in the field of health </a:t>
          </a:r>
          <a:r>
            <a:rPr lang="en-GB" sz="1400" b="1" dirty="0" smtClean="0"/>
            <a:t>2003-2007 </a:t>
          </a:r>
          <a:r>
            <a:rPr lang="en-GB" sz="1600" b="1" dirty="0" smtClean="0"/>
            <a:t/>
          </a:r>
          <a:br>
            <a:rPr lang="en-GB" sz="1600" b="1" dirty="0" smtClean="0"/>
          </a:br>
          <a:r>
            <a:rPr lang="en-GB" sz="1600" b="1" dirty="0" smtClean="0"/>
            <a:t/>
          </a:r>
          <a:br>
            <a:rPr lang="en-GB" sz="1600" b="1" dirty="0" smtClean="0"/>
          </a:br>
          <a:r>
            <a:rPr lang="en-GB" sz="1600" b="1" dirty="0" smtClean="0">
              <a:solidFill>
                <a:srgbClr val="FF0000"/>
              </a:solidFill>
            </a:rPr>
            <a:t>EUR 312 million </a:t>
          </a:r>
          <a:endParaRPr lang="en-GB" sz="1600" b="1" dirty="0">
            <a:solidFill>
              <a:srgbClr val="FF0000"/>
            </a:solidFill>
          </a:endParaRPr>
        </a:p>
      </dgm:t>
    </dgm:pt>
    <dgm:pt modelId="{3F0177A4-711B-499D-BC74-F7C8ECD96862}" type="parTrans" cxnId="{E1FE0D14-50CF-441D-9337-B4F713F199C1}">
      <dgm:prSet/>
      <dgm:spPr/>
      <dgm:t>
        <a:bodyPr/>
        <a:lstStyle/>
        <a:p>
          <a:endParaRPr lang="en-GB"/>
        </a:p>
      </dgm:t>
    </dgm:pt>
    <dgm:pt modelId="{C6C3EFEF-9087-4F68-939B-C7474DBE12E7}" type="sibTrans" cxnId="{E1FE0D14-50CF-441D-9337-B4F713F199C1}">
      <dgm:prSet/>
      <dgm:spPr/>
      <dgm:t>
        <a:bodyPr/>
        <a:lstStyle/>
        <a:p>
          <a:endParaRPr lang="en-GB"/>
        </a:p>
      </dgm:t>
    </dgm:pt>
    <dgm:pt modelId="{03F9E52A-FA57-466A-BDDE-E9CB73B2B183}">
      <dgm:prSet phldrT="[Text]" custT="1"/>
      <dgm:spPr/>
      <dgm:t>
        <a:bodyPr/>
        <a:lstStyle/>
        <a:p>
          <a:r>
            <a:rPr lang="en-GB" sz="1400" dirty="0" smtClean="0"/>
            <a:t>2</a:t>
          </a:r>
          <a:r>
            <a:rPr lang="en-GB" sz="1400" baseline="30000" dirty="0" smtClean="0"/>
            <a:t>nd</a:t>
          </a:r>
          <a:r>
            <a:rPr lang="en-GB" sz="1400" dirty="0" smtClean="0"/>
            <a:t> Community action programme in the field of health </a:t>
          </a:r>
          <a:r>
            <a:rPr lang="en-GB" sz="1400" b="1" dirty="0" smtClean="0"/>
            <a:t>2008-2013</a:t>
          </a:r>
          <a:br>
            <a:rPr lang="en-GB" sz="1400" b="1" dirty="0" smtClean="0"/>
          </a:br>
          <a:r>
            <a:rPr lang="en-GB" sz="1600" b="1" dirty="0" smtClean="0"/>
            <a:t/>
          </a:r>
          <a:br>
            <a:rPr lang="en-GB" sz="1600" b="1" dirty="0" smtClean="0"/>
          </a:br>
          <a:r>
            <a:rPr lang="en-GB" sz="1600" b="1" dirty="0" smtClean="0">
              <a:solidFill>
                <a:srgbClr val="FF0000"/>
              </a:solidFill>
            </a:rPr>
            <a:t>EUR 321,5 million</a:t>
          </a:r>
          <a:endParaRPr lang="en-GB" sz="1600" b="1" dirty="0"/>
        </a:p>
      </dgm:t>
    </dgm:pt>
    <dgm:pt modelId="{2CE977D8-D851-4F0D-B517-E523328CCA60}" type="parTrans" cxnId="{490EFFD1-805E-496D-9691-DF014AD08773}">
      <dgm:prSet/>
      <dgm:spPr/>
      <dgm:t>
        <a:bodyPr/>
        <a:lstStyle/>
        <a:p>
          <a:endParaRPr lang="en-GB"/>
        </a:p>
      </dgm:t>
    </dgm:pt>
    <dgm:pt modelId="{CC1CA21D-84D1-4E5E-BD4A-17CFE19FCA2E}" type="sibTrans" cxnId="{490EFFD1-805E-496D-9691-DF014AD08773}">
      <dgm:prSet/>
      <dgm:spPr/>
      <dgm:t>
        <a:bodyPr/>
        <a:lstStyle/>
        <a:p>
          <a:endParaRPr lang="en-GB"/>
        </a:p>
      </dgm:t>
    </dgm:pt>
    <dgm:pt modelId="{B4D0B32B-BC53-44C1-9F17-18E435A0C38C}">
      <dgm:prSet phldrT="[Text]" phldr="1"/>
      <dgm:spPr/>
      <dgm:t>
        <a:bodyPr/>
        <a:lstStyle/>
        <a:p>
          <a:endParaRPr lang="en-GB" dirty="0"/>
        </a:p>
      </dgm:t>
    </dgm:pt>
    <dgm:pt modelId="{4FBECB39-E2C3-4E2C-9737-D6C1FC36BAA6}" type="sibTrans" cxnId="{3CE05E14-0302-4DE8-A925-D66C15D543D2}">
      <dgm:prSet/>
      <dgm:spPr/>
      <dgm:t>
        <a:bodyPr/>
        <a:lstStyle/>
        <a:p>
          <a:endParaRPr lang="en-GB"/>
        </a:p>
      </dgm:t>
    </dgm:pt>
    <dgm:pt modelId="{1C782863-213E-44DC-B756-A7F06B80D0C1}" type="parTrans" cxnId="{3CE05E14-0302-4DE8-A925-D66C15D543D2}">
      <dgm:prSet/>
      <dgm:spPr/>
      <dgm:t>
        <a:bodyPr/>
        <a:lstStyle/>
        <a:p>
          <a:endParaRPr lang="en-GB"/>
        </a:p>
      </dgm:t>
    </dgm:pt>
    <dgm:pt modelId="{06359391-D3A8-4517-9A32-870CECCA0F24}" type="pres">
      <dgm:prSet presAssocID="{52FC8D5C-C4EF-42E1-A221-3F334AB8C898}" presName="linearFlow" presStyleCnt="0">
        <dgm:presLayoutVars>
          <dgm:dir/>
          <dgm:animLvl val="lvl"/>
          <dgm:resizeHandles val="exact"/>
        </dgm:presLayoutVars>
      </dgm:prSet>
      <dgm:spPr/>
      <dgm:t>
        <a:bodyPr/>
        <a:lstStyle/>
        <a:p>
          <a:endParaRPr lang="en-GB"/>
        </a:p>
      </dgm:t>
    </dgm:pt>
    <dgm:pt modelId="{2250DBE5-FE58-4478-80AF-3AF52C8ABC05}" type="pres">
      <dgm:prSet presAssocID="{5808D435-2146-45BA-AF23-9FB467E50E29}" presName="composite" presStyleCnt="0"/>
      <dgm:spPr/>
    </dgm:pt>
    <dgm:pt modelId="{CC04EC75-9263-4488-9C77-C1B9508D76B9}" type="pres">
      <dgm:prSet presAssocID="{5808D435-2146-45BA-AF23-9FB467E50E29}" presName="parTx" presStyleLbl="node1" presStyleIdx="0" presStyleCnt="3">
        <dgm:presLayoutVars>
          <dgm:chMax val="0"/>
          <dgm:chPref val="0"/>
          <dgm:bulletEnabled val="1"/>
        </dgm:presLayoutVars>
      </dgm:prSet>
      <dgm:spPr/>
      <dgm:t>
        <a:bodyPr/>
        <a:lstStyle/>
        <a:p>
          <a:endParaRPr lang="en-GB"/>
        </a:p>
      </dgm:t>
    </dgm:pt>
    <dgm:pt modelId="{5FBC5463-2FF2-40F8-9B7D-D78C180D40FA}" type="pres">
      <dgm:prSet presAssocID="{5808D435-2146-45BA-AF23-9FB467E50E29}" presName="parSh" presStyleLbl="node1" presStyleIdx="0" presStyleCnt="3" custScaleX="41723" custScaleY="47893" custLinFactNeighborX="57605" custLinFactNeighborY="-6317"/>
      <dgm:spPr/>
      <dgm:t>
        <a:bodyPr/>
        <a:lstStyle/>
        <a:p>
          <a:endParaRPr lang="en-GB"/>
        </a:p>
      </dgm:t>
    </dgm:pt>
    <dgm:pt modelId="{C83AF931-EAFE-45CB-AFBF-8686F2932C18}" type="pres">
      <dgm:prSet presAssocID="{5808D435-2146-45BA-AF23-9FB467E50E29}" presName="desTx" presStyleLbl="fgAcc1" presStyleIdx="0" presStyleCnt="3" custScaleX="72236" custScaleY="75826" custLinFactNeighborX="65961" custLinFactNeighborY="-9087">
        <dgm:presLayoutVars>
          <dgm:bulletEnabled val="1"/>
        </dgm:presLayoutVars>
      </dgm:prSet>
      <dgm:spPr/>
      <dgm:t>
        <a:bodyPr/>
        <a:lstStyle/>
        <a:p>
          <a:endParaRPr lang="en-GB"/>
        </a:p>
      </dgm:t>
    </dgm:pt>
    <dgm:pt modelId="{3E674210-2D69-4FFF-91C2-B38D83D3B391}" type="pres">
      <dgm:prSet presAssocID="{932F9B2D-2097-4C5E-BB59-9B34BD675370}" presName="sibTrans" presStyleLbl="sibTrans2D1" presStyleIdx="0" presStyleCnt="2" custAng="21180891" custScaleX="74292" custScaleY="91631" custLinFactX="200000" custLinFactNeighborX="299819" custLinFactNeighborY="-92799"/>
      <dgm:spPr/>
      <dgm:t>
        <a:bodyPr/>
        <a:lstStyle/>
        <a:p>
          <a:endParaRPr lang="en-GB"/>
        </a:p>
      </dgm:t>
    </dgm:pt>
    <dgm:pt modelId="{FF43CD82-E120-4EDC-B15C-453A726398BE}" type="pres">
      <dgm:prSet presAssocID="{932F9B2D-2097-4C5E-BB59-9B34BD675370}" presName="connTx" presStyleLbl="sibTrans2D1" presStyleIdx="0" presStyleCnt="2"/>
      <dgm:spPr/>
      <dgm:t>
        <a:bodyPr/>
        <a:lstStyle/>
        <a:p>
          <a:endParaRPr lang="en-GB"/>
        </a:p>
      </dgm:t>
    </dgm:pt>
    <dgm:pt modelId="{764DD8BD-FCBD-4483-A630-31644EF36E6D}" type="pres">
      <dgm:prSet presAssocID="{B4D0B32B-BC53-44C1-9F17-18E435A0C38C}" presName="composite" presStyleCnt="0"/>
      <dgm:spPr/>
    </dgm:pt>
    <dgm:pt modelId="{5BC674A9-EC06-45B7-80B8-880C60CB9444}" type="pres">
      <dgm:prSet presAssocID="{B4D0B32B-BC53-44C1-9F17-18E435A0C38C}" presName="parTx" presStyleLbl="node1" presStyleIdx="0" presStyleCnt="3">
        <dgm:presLayoutVars>
          <dgm:chMax val="0"/>
          <dgm:chPref val="0"/>
          <dgm:bulletEnabled val="1"/>
        </dgm:presLayoutVars>
      </dgm:prSet>
      <dgm:spPr/>
      <dgm:t>
        <a:bodyPr/>
        <a:lstStyle/>
        <a:p>
          <a:endParaRPr lang="en-GB"/>
        </a:p>
      </dgm:t>
    </dgm:pt>
    <dgm:pt modelId="{A5D8C04C-5C5B-473E-B654-8CDAC1B017EC}" type="pres">
      <dgm:prSet presAssocID="{B4D0B32B-BC53-44C1-9F17-18E435A0C38C}" presName="parSh" presStyleLbl="node1" presStyleIdx="1" presStyleCnt="3" custFlipHor="1" custScaleX="25535" custScaleY="35501" custLinFactY="-74448" custLinFactNeighborX="13718" custLinFactNeighborY="-100000"/>
      <dgm:spPr/>
      <dgm:t>
        <a:bodyPr/>
        <a:lstStyle/>
        <a:p>
          <a:endParaRPr lang="en-GB"/>
        </a:p>
      </dgm:t>
    </dgm:pt>
    <dgm:pt modelId="{3396B6FA-47A7-42D4-BA60-CA0A58B80EED}" type="pres">
      <dgm:prSet presAssocID="{B4D0B32B-BC53-44C1-9F17-18E435A0C38C}" presName="desTx" presStyleLbl="fgAcc1" presStyleIdx="1" presStyleCnt="3" custScaleX="71987" custScaleY="75402" custLinFactNeighborX="40854" custLinFactNeighborY="-7485">
        <dgm:presLayoutVars>
          <dgm:bulletEnabled val="1"/>
        </dgm:presLayoutVars>
      </dgm:prSet>
      <dgm:spPr/>
      <dgm:t>
        <a:bodyPr/>
        <a:lstStyle/>
        <a:p>
          <a:endParaRPr lang="en-GB"/>
        </a:p>
      </dgm:t>
    </dgm:pt>
    <dgm:pt modelId="{5618C6BE-528B-4AD2-9A98-10A2EA729779}" type="pres">
      <dgm:prSet presAssocID="{4FBECB39-E2C3-4E2C-9737-D6C1FC36BAA6}" presName="sibTrans" presStyleLbl="sibTrans2D1" presStyleIdx="1" presStyleCnt="2" custAng="1035726" custScaleX="76293" custScaleY="88181" custLinFactY="-100000" custLinFactNeighborX="-7420" custLinFactNeighborY="-144438"/>
      <dgm:spPr/>
      <dgm:t>
        <a:bodyPr/>
        <a:lstStyle/>
        <a:p>
          <a:endParaRPr lang="en-GB"/>
        </a:p>
      </dgm:t>
    </dgm:pt>
    <dgm:pt modelId="{EA315B03-C8EA-4322-BE63-AA1D4917AF16}" type="pres">
      <dgm:prSet presAssocID="{4FBECB39-E2C3-4E2C-9737-D6C1FC36BAA6}" presName="connTx" presStyleLbl="sibTrans2D1" presStyleIdx="1" presStyleCnt="2"/>
      <dgm:spPr/>
      <dgm:t>
        <a:bodyPr/>
        <a:lstStyle/>
        <a:p>
          <a:endParaRPr lang="en-GB"/>
        </a:p>
      </dgm:t>
    </dgm:pt>
    <dgm:pt modelId="{55F1459C-8AD3-4DC4-928C-10A826ABCA7C}" type="pres">
      <dgm:prSet presAssocID="{938AD137-C7FB-4CD2-A7CD-60E8E8D62221}" presName="composite" presStyleCnt="0"/>
      <dgm:spPr/>
    </dgm:pt>
    <dgm:pt modelId="{840166E0-4FAB-4889-834A-96DAE7AADCE7}" type="pres">
      <dgm:prSet presAssocID="{938AD137-C7FB-4CD2-A7CD-60E8E8D62221}" presName="parTx" presStyleLbl="node1" presStyleIdx="1" presStyleCnt="3">
        <dgm:presLayoutVars>
          <dgm:chMax val="0"/>
          <dgm:chPref val="0"/>
          <dgm:bulletEnabled val="1"/>
        </dgm:presLayoutVars>
      </dgm:prSet>
      <dgm:spPr/>
      <dgm:t>
        <a:bodyPr/>
        <a:lstStyle/>
        <a:p>
          <a:endParaRPr lang="en-GB"/>
        </a:p>
      </dgm:t>
    </dgm:pt>
    <dgm:pt modelId="{F621C6E3-BE69-4471-A9DB-804A67D0CFCB}" type="pres">
      <dgm:prSet presAssocID="{938AD137-C7FB-4CD2-A7CD-60E8E8D62221}" presName="parSh" presStyleLbl="node1" presStyleIdx="2" presStyleCnt="3" custScaleX="94501" custScaleY="61439" custLinFactNeighborX="6801" custLinFactNeighborY="-40975"/>
      <dgm:spPr/>
      <dgm:t>
        <a:bodyPr/>
        <a:lstStyle/>
        <a:p>
          <a:endParaRPr lang="en-GB"/>
        </a:p>
      </dgm:t>
    </dgm:pt>
    <dgm:pt modelId="{00AD9D84-549E-48D9-A87B-647B47233379}" type="pres">
      <dgm:prSet presAssocID="{938AD137-C7FB-4CD2-A7CD-60E8E8D62221}" presName="desTx" presStyleLbl="fgAcc1" presStyleIdx="2" presStyleCnt="3" custScaleX="84284" custScaleY="100025" custLinFactNeighborX="4279" custLinFactNeighborY="-9593">
        <dgm:presLayoutVars>
          <dgm:bulletEnabled val="1"/>
        </dgm:presLayoutVars>
      </dgm:prSet>
      <dgm:spPr/>
      <dgm:t>
        <a:bodyPr/>
        <a:lstStyle/>
        <a:p>
          <a:endParaRPr lang="en-GB"/>
        </a:p>
      </dgm:t>
    </dgm:pt>
  </dgm:ptLst>
  <dgm:cxnLst>
    <dgm:cxn modelId="{EF505928-A5B6-4B6F-98CD-7EABA0577C3A}" type="presOf" srcId="{4FBECB39-E2C3-4E2C-9737-D6C1FC36BAA6}" destId="{5618C6BE-528B-4AD2-9A98-10A2EA729779}" srcOrd="0" destOrd="0" presId="urn:microsoft.com/office/officeart/2005/8/layout/process3"/>
    <dgm:cxn modelId="{EFEC520B-13E7-4E98-B7F9-0C570A37136C}" type="presOf" srcId="{52FC8D5C-C4EF-42E1-A221-3F334AB8C898}" destId="{06359391-D3A8-4517-9A32-870CECCA0F24}" srcOrd="0" destOrd="0" presId="urn:microsoft.com/office/officeart/2005/8/layout/process3"/>
    <dgm:cxn modelId="{3CE05E14-0302-4DE8-A925-D66C15D543D2}" srcId="{52FC8D5C-C4EF-42E1-A221-3F334AB8C898}" destId="{B4D0B32B-BC53-44C1-9F17-18E435A0C38C}" srcOrd="1" destOrd="0" parTransId="{1C782863-213E-44DC-B756-A7F06B80D0C1}" sibTransId="{4FBECB39-E2C3-4E2C-9737-D6C1FC36BAA6}"/>
    <dgm:cxn modelId="{3D8D0347-0E4C-4F4B-870E-E6EF96300AB3}" type="presOf" srcId="{5808D435-2146-45BA-AF23-9FB467E50E29}" destId="{CC04EC75-9263-4488-9C77-C1B9508D76B9}" srcOrd="0" destOrd="0" presId="urn:microsoft.com/office/officeart/2005/8/layout/process3"/>
    <dgm:cxn modelId="{716419D3-B9C2-4B6D-A919-CD26F240F7D9}" type="presOf" srcId="{938AD137-C7FB-4CD2-A7CD-60E8E8D62221}" destId="{840166E0-4FAB-4889-834A-96DAE7AADCE7}" srcOrd="0" destOrd="0" presId="urn:microsoft.com/office/officeart/2005/8/layout/process3"/>
    <dgm:cxn modelId="{58F600CB-8E46-4536-A266-B9B051EE02EF}" type="presOf" srcId="{639E1E86-BE18-4AE8-93A1-DC43BBDBC34A}" destId="{C83AF931-EAFE-45CB-AFBF-8686F2932C18}" srcOrd="0" destOrd="0" presId="urn:microsoft.com/office/officeart/2005/8/layout/process3"/>
    <dgm:cxn modelId="{68316C75-363A-4035-A0E2-21369EF88DD9}" type="presOf" srcId="{B4D0B32B-BC53-44C1-9F17-18E435A0C38C}" destId="{5BC674A9-EC06-45B7-80B8-880C60CB9444}" srcOrd="0" destOrd="0" presId="urn:microsoft.com/office/officeart/2005/8/layout/process3"/>
    <dgm:cxn modelId="{BE8524F8-AE3D-4127-AA8D-759A9C22C6AC}" type="presOf" srcId="{03F9E52A-FA57-466A-BDDE-E9CB73B2B183}" destId="{3396B6FA-47A7-42D4-BA60-CA0A58B80EED}" srcOrd="0" destOrd="0" presId="urn:microsoft.com/office/officeart/2005/8/layout/process3"/>
    <dgm:cxn modelId="{C3EFB6CF-4704-455D-BBAC-BDD2F59E1598}" srcId="{938AD137-C7FB-4CD2-A7CD-60E8E8D62221}" destId="{652E6E9E-2EA1-4691-887E-8A73783C4E0B}" srcOrd="0" destOrd="0" parTransId="{3A1D00FB-81FE-44BE-84F8-98484B18F08E}" sibTransId="{02F3BE93-4D39-464E-97E7-24B8A50702E4}"/>
    <dgm:cxn modelId="{97D05356-6BE0-40FC-9247-4F85BE7AC460}" type="presOf" srcId="{938AD137-C7FB-4CD2-A7CD-60E8E8D62221}" destId="{F621C6E3-BE69-4471-A9DB-804A67D0CFCB}" srcOrd="1" destOrd="0" presId="urn:microsoft.com/office/officeart/2005/8/layout/process3"/>
    <dgm:cxn modelId="{D6A2D8B0-F92D-4F50-90E4-A65C0E83FE6B}" type="presOf" srcId="{652E6E9E-2EA1-4691-887E-8A73783C4E0B}" destId="{00AD9D84-549E-48D9-A87B-647B47233379}" srcOrd="0" destOrd="0" presId="urn:microsoft.com/office/officeart/2005/8/layout/process3"/>
    <dgm:cxn modelId="{CF4D1AC3-2B0F-42A7-817D-9CB8021B0EEE}" type="presOf" srcId="{932F9B2D-2097-4C5E-BB59-9B34BD675370}" destId="{3E674210-2D69-4FFF-91C2-B38D83D3B391}" srcOrd="0" destOrd="0" presId="urn:microsoft.com/office/officeart/2005/8/layout/process3"/>
    <dgm:cxn modelId="{81496665-98CF-4D33-A0DF-25CD4702C80C}" type="presOf" srcId="{B4D0B32B-BC53-44C1-9F17-18E435A0C38C}" destId="{A5D8C04C-5C5B-473E-B654-8CDAC1B017EC}" srcOrd="1" destOrd="0" presId="urn:microsoft.com/office/officeart/2005/8/layout/process3"/>
    <dgm:cxn modelId="{75E0BF86-14C4-4424-8BBD-C0B9B716C750}" type="presOf" srcId="{932F9B2D-2097-4C5E-BB59-9B34BD675370}" destId="{FF43CD82-E120-4EDC-B15C-453A726398BE}" srcOrd="1" destOrd="0" presId="urn:microsoft.com/office/officeart/2005/8/layout/process3"/>
    <dgm:cxn modelId="{A597E374-765A-4276-8175-4B53B7517B35}" type="presOf" srcId="{4FBECB39-E2C3-4E2C-9737-D6C1FC36BAA6}" destId="{EA315B03-C8EA-4322-BE63-AA1D4917AF16}" srcOrd="1" destOrd="0" presId="urn:microsoft.com/office/officeart/2005/8/layout/process3"/>
    <dgm:cxn modelId="{455A420E-2A60-4E64-A47E-841700E41885}" type="presOf" srcId="{5808D435-2146-45BA-AF23-9FB467E50E29}" destId="{5FBC5463-2FF2-40F8-9B7D-D78C180D40FA}" srcOrd="1" destOrd="0" presId="urn:microsoft.com/office/officeart/2005/8/layout/process3"/>
    <dgm:cxn modelId="{CF8429D5-5B80-42F0-9026-7D597C30BDE8}" srcId="{52FC8D5C-C4EF-42E1-A221-3F334AB8C898}" destId="{938AD137-C7FB-4CD2-A7CD-60E8E8D62221}" srcOrd="2" destOrd="0" parTransId="{18BA563A-2ED3-4D29-8525-01DAD983FB4F}" sibTransId="{D01082D6-27E2-4855-B08F-3C47FB120B93}"/>
    <dgm:cxn modelId="{490EFFD1-805E-496D-9691-DF014AD08773}" srcId="{B4D0B32B-BC53-44C1-9F17-18E435A0C38C}" destId="{03F9E52A-FA57-466A-BDDE-E9CB73B2B183}" srcOrd="0" destOrd="0" parTransId="{2CE977D8-D851-4F0D-B517-E523328CCA60}" sibTransId="{CC1CA21D-84D1-4E5E-BD4A-17CFE19FCA2E}"/>
    <dgm:cxn modelId="{E1FE0D14-50CF-441D-9337-B4F713F199C1}" srcId="{5808D435-2146-45BA-AF23-9FB467E50E29}" destId="{639E1E86-BE18-4AE8-93A1-DC43BBDBC34A}" srcOrd="0" destOrd="0" parTransId="{3F0177A4-711B-499D-BC74-F7C8ECD96862}" sibTransId="{C6C3EFEF-9087-4F68-939B-C7474DBE12E7}"/>
    <dgm:cxn modelId="{4DBD3B92-E129-477F-8AA2-F49055160CA8}" srcId="{52FC8D5C-C4EF-42E1-A221-3F334AB8C898}" destId="{5808D435-2146-45BA-AF23-9FB467E50E29}" srcOrd="0" destOrd="0" parTransId="{C47926D0-ABE4-43FB-9B03-CD273D8B3035}" sibTransId="{932F9B2D-2097-4C5E-BB59-9B34BD675370}"/>
    <dgm:cxn modelId="{A832079F-8B5C-4362-A42F-4559E4AE3794}" type="presParOf" srcId="{06359391-D3A8-4517-9A32-870CECCA0F24}" destId="{2250DBE5-FE58-4478-80AF-3AF52C8ABC05}" srcOrd="0" destOrd="0" presId="urn:microsoft.com/office/officeart/2005/8/layout/process3"/>
    <dgm:cxn modelId="{A6EB63F1-EC53-4145-B779-CEE72AD9448D}" type="presParOf" srcId="{2250DBE5-FE58-4478-80AF-3AF52C8ABC05}" destId="{CC04EC75-9263-4488-9C77-C1B9508D76B9}" srcOrd="0" destOrd="0" presId="urn:microsoft.com/office/officeart/2005/8/layout/process3"/>
    <dgm:cxn modelId="{A86C6BB8-D495-43FD-A566-FB935287CBE5}" type="presParOf" srcId="{2250DBE5-FE58-4478-80AF-3AF52C8ABC05}" destId="{5FBC5463-2FF2-40F8-9B7D-D78C180D40FA}" srcOrd="1" destOrd="0" presId="urn:microsoft.com/office/officeart/2005/8/layout/process3"/>
    <dgm:cxn modelId="{EF74B446-D0AE-4A8F-BB7D-50166333C454}" type="presParOf" srcId="{2250DBE5-FE58-4478-80AF-3AF52C8ABC05}" destId="{C83AF931-EAFE-45CB-AFBF-8686F2932C18}" srcOrd="2" destOrd="0" presId="urn:microsoft.com/office/officeart/2005/8/layout/process3"/>
    <dgm:cxn modelId="{D934AE37-A2D2-403E-A480-957F6F2D5DE5}" type="presParOf" srcId="{06359391-D3A8-4517-9A32-870CECCA0F24}" destId="{3E674210-2D69-4FFF-91C2-B38D83D3B391}" srcOrd="1" destOrd="0" presId="urn:microsoft.com/office/officeart/2005/8/layout/process3"/>
    <dgm:cxn modelId="{01C991B1-5962-49C1-A196-472B8449D476}" type="presParOf" srcId="{3E674210-2D69-4FFF-91C2-B38D83D3B391}" destId="{FF43CD82-E120-4EDC-B15C-453A726398BE}" srcOrd="0" destOrd="0" presId="urn:microsoft.com/office/officeart/2005/8/layout/process3"/>
    <dgm:cxn modelId="{D24ABF6D-C3AE-4C28-BD4A-5847FA31F839}" type="presParOf" srcId="{06359391-D3A8-4517-9A32-870CECCA0F24}" destId="{764DD8BD-FCBD-4483-A630-31644EF36E6D}" srcOrd="2" destOrd="0" presId="urn:microsoft.com/office/officeart/2005/8/layout/process3"/>
    <dgm:cxn modelId="{CCECEBB0-DAAB-4FE6-9169-99E4F225E66A}" type="presParOf" srcId="{764DD8BD-FCBD-4483-A630-31644EF36E6D}" destId="{5BC674A9-EC06-45B7-80B8-880C60CB9444}" srcOrd="0" destOrd="0" presId="urn:microsoft.com/office/officeart/2005/8/layout/process3"/>
    <dgm:cxn modelId="{CB70EF5C-73A9-4569-85F0-87E5383C7EF3}" type="presParOf" srcId="{764DD8BD-FCBD-4483-A630-31644EF36E6D}" destId="{A5D8C04C-5C5B-473E-B654-8CDAC1B017EC}" srcOrd="1" destOrd="0" presId="urn:microsoft.com/office/officeart/2005/8/layout/process3"/>
    <dgm:cxn modelId="{3BA3E1CD-7CAE-4D19-BF5E-C357EE0AF1BE}" type="presParOf" srcId="{764DD8BD-FCBD-4483-A630-31644EF36E6D}" destId="{3396B6FA-47A7-42D4-BA60-CA0A58B80EED}" srcOrd="2" destOrd="0" presId="urn:microsoft.com/office/officeart/2005/8/layout/process3"/>
    <dgm:cxn modelId="{76C1BD4C-5327-48CE-BBFA-6BB3325B5953}" type="presParOf" srcId="{06359391-D3A8-4517-9A32-870CECCA0F24}" destId="{5618C6BE-528B-4AD2-9A98-10A2EA729779}" srcOrd="3" destOrd="0" presId="urn:microsoft.com/office/officeart/2005/8/layout/process3"/>
    <dgm:cxn modelId="{4A312406-19A6-41ED-9255-E329CC7B8565}" type="presParOf" srcId="{5618C6BE-528B-4AD2-9A98-10A2EA729779}" destId="{EA315B03-C8EA-4322-BE63-AA1D4917AF16}" srcOrd="0" destOrd="0" presId="urn:microsoft.com/office/officeart/2005/8/layout/process3"/>
    <dgm:cxn modelId="{B54E1CBA-1571-421C-AD4E-A4B5451EDC99}" type="presParOf" srcId="{06359391-D3A8-4517-9A32-870CECCA0F24}" destId="{55F1459C-8AD3-4DC4-928C-10A826ABCA7C}" srcOrd="4" destOrd="0" presId="urn:microsoft.com/office/officeart/2005/8/layout/process3"/>
    <dgm:cxn modelId="{C395138A-AC5D-476A-880F-C21042E965AD}" type="presParOf" srcId="{55F1459C-8AD3-4DC4-928C-10A826ABCA7C}" destId="{840166E0-4FAB-4889-834A-96DAE7AADCE7}" srcOrd="0" destOrd="0" presId="urn:microsoft.com/office/officeart/2005/8/layout/process3"/>
    <dgm:cxn modelId="{088D924F-55C6-487F-93D7-62BAA06752CA}" type="presParOf" srcId="{55F1459C-8AD3-4DC4-928C-10A826ABCA7C}" destId="{F621C6E3-BE69-4471-A9DB-804A67D0CFCB}" srcOrd="1" destOrd="0" presId="urn:microsoft.com/office/officeart/2005/8/layout/process3"/>
    <dgm:cxn modelId="{5CE3E87F-95E5-40DA-A6E5-C9721A769ABC}" type="presParOf" srcId="{55F1459C-8AD3-4DC4-928C-10A826ABCA7C}" destId="{00AD9D84-549E-48D9-A87B-647B47233379}" srcOrd="2" destOrd="0" presId="urn:microsoft.com/office/officeart/2005/8/layout/process3"/>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234C405-0DC4-46E6-B73B-0F298D1E53AC}" type="doc">
      <dgm:prSet loTypeId="urn:microsoft.com/office/officeart/2005/8/layout/pyramid2" loCatId="pyramid" qsTypeId="urn:microsoft.com/office/officeart/2005/8/quickstyle/simple1" qsCatId="simple" csTypeId="urn:microsoft.com/office/officeart/2005/8/colors/accent2_2" csCatId="accent2" phldr="1"/>
      <dgm:spPr/>
      <dgm:t>
        <a:bodyPr/>
        <a:lstStyle/>
        <a:p>
          <a:endParaRPr lang="en-GB"/>
        </a:p>
      </dgm:t>
    </dgm:pt>
    <dgm:pt modelId="{3B300720-2A04-4F6A-9906-D031ED8E72A7}">
      <dgm:prSet/>
      <dgm:spPr/>
      <dgm:t>
        <a:bodyPr/>
        <a:lstStyle/>
        <a:p>
          <a:pPr algn="just" rtl="0"/>
          <a:r>
            <a:rPr lang="en-US" b="1" dirty="0" smtClean="0">
              <a:solidFill>
                <a:srgbClr val="002060"/>
              </a:solidFill>
            </a:rPr>
            <a:t>1) Promote health, prevent disease and foster supportive environments for healthy lifestyles</a:t>
          </a:r>
          <a:endParaRPr lang="en-GB" dirty="0">
            <a:solidFill>
              <a:srgbClr val="002060"/>
            </a:solidFill>
          </a:endParaRPr>
        </a:p>
      </dgm:t>
    </dgm:pt>
    <dgm:pt modelId="{AB5F073C-DF36-4B0C-829C-7110AABE102E}" type="parTrans" cxnId="{3C60249B-80EE-4911-BB83-C53C085E74A6}">
      <dgm:prSet/>
      <dgm:spPr/>
      <dgm:t>
        <a:bodyPr/>
        <a:lstStyle/>
        <a:p>
          <a:endParaRPr lang="en-GB"/>
        </a:p>
      </dgm:t>
    </dgm:pt>
    <dgm:pt modelId="{E38675E3-7D42-4B34-8063-9BAAC271098B}" type="sibTrans" cxnId="{3C60249B-80EE-4911-BB83-C53C085E74A6}">
      <dgm:prSet/>
      <dgm:spPr/>
      <dgm:t>
        <a:bodyPr/>
        <a:lstStyle/>
        <a:p>
          <a:endParaRPr lang="en-GB"/>
        </a:p>
      </dgm:t>
    </dgm:pt>
    <dgm:pt modelId="{BCD08D80-B4E9-498D-8380-019ECD56FB48}">
      <dgm:prSet/>
      <dgm:spPr/>
      <dgm:t>
        <a:bodyPr/>
        <a:lstStyle/>
        <a:p>
          <a:pPr algn="just" rtl="0"/>
          <a:r>
            <a:rPr lang="en-US" b="1" dirty="0" smtClean="0">
              <a:solidFill>
                <a:srgbClr val="002060"/>
              </a:solidFill>
            </a:rPr>
            <a:t> 2) Protect citizens from serious cross-border health threats</a:t>
          </a:r>
          <a:endParaRPr lang="en-GB" dirty="0">
            <a:solidFill>
              <a:srgbClr val="002060"/>
            </a:solidFill>
          </a:endParaRPr>
        </a:p>
      </dgm:t>
    </dgm:pt>
    <dgm:pt modelId="{C94BED28-E1F4-4D08-BDA6-738229FF955B}" type="parTrans" cxnId="{766CA7D5-FAF1-46EB-A8E3-94086CFA9E41}">
      <dgm:prSet/>
      <dgm:spPr/>
      <dgm:t>
        <a:bodyPr/>
        <a:lstStyle/>
        <a:p>
          <a:endParaRPr lang="en-GB"/>
        </a:p>
      </dgm:t>
    </dgm:pt>
    <dgm:pt modelId="{9B31C4F5-4DB6-4876-95E8-10E8313536A3}" type="sibTrans" cxnId="{766CA7D5-FAF1-46EB-A8E3-94086CFA9E41}">
      <dgm:prSet/>
      <dgm:spPr/>
      <dgm:t>
        <a:bodyPr/>
        <a:lstStyle/>
        <a:p>
          <a:endParaRPr lang="en-GB"/>
        </a:p>
      </dgm:t>
    </dgm:pt>
    <dgm:pt modelId="{C1061BFA-0EB8-4DB0-959E-7FF10127B989}">
      <dgm:prSet/>
      <dgm:spPr/>
      <dgm:t>
        <a:bodyPr/>
        <a:lstStyle/>
        <a:p>
          <a:pPr algn="just" rtl="0"/>
          <a:r>
            <a:rPr lang="en-US" b="1" dirty="0" smtClean="0">
              <a:solidFill>
                <a:srgbClr val="002060"/>
              </a:solidFill>
            </a:rPr>
            <a:t>3) Contribute to innovative, efficient and sustainable health systems</a:t>
          </a:r>
          <a:endParaRPr lang="en-GB" dirty="0">
            <a:solidFill>
              <a:srgbClr val="002060"/>
            </a:solidFill>
          </a:endParaRPr>
        </a:p>
      </dgm:t>
    </dgm:pt>
    <dgm:pt modelId="{E3AB258F-123C-4006-A62F-595FAC14A5DE}" type="parTrans" cxnId="{E448C9FF-57B1-4107-A87B-320EBE7317A3}">
      <dgm:prSet/>
      <dgm:spPr/>
      <dgm:t>
        <a:bodyPr/>
        <a:lstStyle/>
        <a:p>
          <a:endParaRPr lang="en-GB"/>
        </a:p>
      </dgm:t>
    </dgm:pt>
    <dgm:pt modelId="{F52AC53B-3A75-42DD-AFE2-00848EBB9F9C}" type="sibTrans" cxnId="{E448C9FF-57B1-4107-A87B-320EBE7317A3}">
      <dgm:prSet/>
      <dgm:spPr/>
      <dgm:t>
        <a:bodyPr/>
        <a:lstStyle/>
        <a:p>
          <a:endParaRPr lang="en-GB"/>
        </a:p>
      </dgm:t>
    </dgm:pt>
    <dgm:pt modelId="{7E2F1CA3-325D-4B4E-ABB5-8FAD28B2F948}">
      <dgm:prSet/>
      <dgm:spPr/>
      <dgm:t>
        <a:bodyPr/>
        <a:lstStyle/>
        <a:p>
          <a:pPr algn="just" rtl="0"/>
          <a:r>
            <a:rPr lang="en-US" b="1" dirty="0" smtClean="0">
              <a:solidFill>
                <a:srgbClr val="002060"/>
              </a:solidFill>
            </a:rPr>
            <a:t>4) Facilitate access to better and safer healthcare for Union citizens</a:t>
          </a:r>
          <a:endParaRPr lang="en-GB" dirty="0">
            <a:solidFill>
              <a:srgbClr val="002060"/>
            </a:solidFill>
          </a:endParaRPr>
        </a:p>
      </dgm:t>
    </dgm:pt>
    <dgm:pt modelId="{CF3E0DE8-2EFE-4BA1-9CC0-A9E55B270715}" type="parTrans" cxnId="{BF2D6076-2B3D-4AD7-AB4E-0BF2E11C593E}">
      <dgm:prSet/>
      <dgm:spPr/>
      <dgm:t>
        <a:bodyPr/>
        <a:lstStyle/>
        <a:p>
          <a:endParaRPr lang="en-GB"/>
        </a:p>
      </dgm:t>
    </dgm:pt>
    <dgm:pt modelId="{DCC32AFD-BEFC-4E3A-9845-E22792E1B952}" type="sibTrans" cxnId="{BF2D6076-2B3D-4AD7-AB4E-0BF2E11C593E}">
      <dgm:prSet/>
      <dgm:spPr/>
      <dgm:t>
        <a:bodyPr/>
        <a:lstStyle/>
        <a:p>
          <a:endParaRPr lang="en-GB"/>
        </a:p>
      </dgm:t>
    </dgm:pt>
    <dgm:pt modelId="{57E84AF6-861F-4018-97D1-43B99E838776}" type="pres">
      <dgm:prSet presAssocID="{0234C405-0DC4-46E6-B73B-0F298D1E53AC}" presName="compositeShape" presStyleCnt="0">
        <dgm:presLayoutVars>
          <dgm:dir/>
          <dgm:resizeHandles/>
        </dgm:presLayoutVars>
      </dgm:prSet>
      <dgm:spPr/>
      <dgm:t>
        <a:bodyPr/>
        <a:lstStyle/>
        <a:p>
          <a:endParaRPr lang="en-GB"/>
        </a:p>
      </dgm:t>
    </dgm:pt>
    <dgm:pt modelId="{6536A0E2-03AE-4C2D-8A4B-CC69106D1F50}" type="pres">
      <dgm:prSet presAssocID="{0234C405-0DC4-46E6-B73B-0F298D1E53AC}" presName="pyramid" presStyleLbl="node1" presStyleIdx="0" presStyleCnt="1" custLinFactNeighborX="-2366" custLinFactNeighborY="-2542"/>
      <dgm:spPr>
        <a:solidFill>
          <a:schemeClr val="accent1">
            <a:lumMod val="90000"/>
          </a:schemeClr>
        </a:solidFill>
      </dgm:spPr>
    </dgm:pt>
    <dgm:pt modelId="{F5887FA5-3EBA-4116-9FB5-A7603389363A}" type="pres">
      <dgm:prSet presAssocID="{0234C405-0DC4-46E6-B73B-0F298D1E53AC}" presName="theList" presStyleCnt="0"/>
      <dgm:spPr/>
    </dgm:pt>
    <dgm:pt modelId="{41EEBFD2-1268-456E-ABF7-BE238740F01A}" type="pres">
      <dgm:prSet presAssocID="{3B300720-2A04-4F6A-9906-D031ED8E72A7}" presName="aNode" presStyleLbl="fgAcc1" presStyleIdx="0" presStyleCnt="4" custScaleX="109755" custScaleY="112263" custLinFactNeighborX="45165" custLinFactNeighborY="-31275">
        <dgm:presLayoutVars>
          <dgm:bulletEnabled val="1"/>
        </dgm:presLayoutVars>
      </dgm:prSet>
      <dgm:spPr/>
      <dgm:t>
        <a:bodyPr/>
        <a:lstStyle/>
        <a:p>
          <a:endParaRPr lang="en-GB"/>
        </a:p>
      </dgm:t>
    </dgm:pt>
    <dgm:pt modelId="{602E25A8-B9BA-4FCA-A853-81BEEB24EF65}" type="pres">
      <dgm:prSet presAssocID="{3B300720-2A04-4F6A-9906-D031ED8E72A7}" presName="aSpace" presStyleCnt="0"/>
      <dgm:spPr/>
    </dgm:pt>
    <dgm:pt modelId="{C944BD72-32BA-4C69-9EF6-08A92EE5622B}" type="pres">
      <dgm:prSet presAssocID="{BCD08D80-B4E9-498D-8380-019ECD56FB48}" presName="aNode" presStyleLbl="fgAcc1" presStyleIdx="1" presStyleCnt="4" custScaleX="111399" custScaleY="85195" custLinFactNeighborX="45165" custLinFactNeighborY="-31275">
        <dgm:presLayoutVars>
          <dgm:bulletEnabled val="1"/>
        </dgm:presLayoutVars>
      </dgm:prSet>
      <dgm:spPr/>
      <dgm:t>
        <a:bodyPr/>
        <a:lstStyle/>
        <a:p>
          <a:endParaRPr lang="en-GB"/>
        </a:p>
      </dgm:t>
    </dgm:pt>
    <dgm:pt modelId="{ECEA6862-7CE1-4CAF-BF54-901A5812E929}" type="pres">
      <dgm:prSet presAssocID="{BCD08D80-B4E9-498D-8380-019ECD56FB48}" presName="aSpace" presStyleCnt="0"/>
      <dgm:spPr/>
    </dgm:pt>
    <dgm:pt modelId="{F67329E4-AF04-465E-90C9-47C877B8C826}" type="pres">
      <dgm:prSet presAssocID="{C1061BFA-0EB8-4DB0-959E-7FF10127B989}" presName="aNode" presStyleLbl="fgAcc1" presStyleIdx="2" presStyleCnt="4" custScaleX="110980" custScaleY="102313" custLinFactNeighborX="45165" custLinFactNeighborY="-31275">
        <dgm:presLayoutVars>
          <dgm:bulletEnabled val="1"/>
        </dgm:presLayoutVars>
      </dgm:prSet>
      <dgm:spPr/>
      <dgm:t>
        <a:bodyPr/>
        <a:lstStyle/>
        <a:p>
          <a:endParaRPr lang="en-GB"/>
        </a:p>
      </dgm:t>
    </dgm:pt>
    <dgm:pt modelId="{B3E79E1A-07D1-40B7-BE04-2C7F1D74BC34}" type="pres">
      <dgm:prSet presAssocID="{C1061BFA-0EB8-4DB0-959E-7FF10127B989}" presName="aSpace" presStyleCnt="0"/>
      <dgm:spPr/>
    </dgm:pt>
    <dgm:pt modelId="{A2DE28B7-8B94-4F3B-BD7A-1546B1717B70}" type="pres">
      <dgm:prSet presAssocID="{7E2F1CA3-325D-4B4E-ABB5-8FAD28B2F948}" presName="aNode" presStyleLbl="fgAcc1" presStyleIdx="3" presStyleCnt="4" custScaleX="111259" custScaleY="108699" custLinFactNeighborX="45165" custLinFactNeighborY="-31275">
        <dgm:presLayoutVars>
          <dgm:bulletEnabled val="1"/>
        </dgm:presLayoutVars>
      </dgm:prSet>
      <dgm:spPr/>
      <dgm:t>
        <a:bodyPr/>
        <a:lstStyle/>
        <a:p>
          <a:endParaRPr lang="en-GB"/>
        </a:p>
      </dgm:t>
    </dgm:pt>
    <dgm:pt modelId="{FFE5C6D4-DE23-4ABE-8AFE-6C82DD469B44}" type="pres">
      <dgm:prSet presAssocID="{7E2F1CA3-325D-4B4E-ABB5-8FAD28B2F948}" presName="aSpace" presStyleCnt="0"/>
      <dgm:spPr/>
    </dgm:pt>
  </dgm:ptLst>
  <dgm:cxnLst>
    <dgm:cxn modelId="{11A33213-1DC2-4DA3-8396-3BA56E6B1D85}" type="presOf" srcId="{0234C405-0DC4-46E6-B73B-0F298D1E53AC}" destId="{57E84AF6-861F-4018-97D1-43B99E838776}" srcOrd="0" destOrd="0" presId="urn:microsoft.com/office/officeart/2005/8/layout/pyramid2"/>
    <dgm:cxn modelId="{E448C9FF-57B1-4107-A87B-320EBE7317A3}" srcId="{0234C405-0DC4-46E6-B73B-0F298D1E53AC}" destId="{C1061BFA-0EB8-4DB0-959E-7FF10127B989}" srcOrd="2" destOrd="0" parTransId="{E3AB258F-123C-4006-A62F-595FAC14A5DE}" sibTransId="{F52AC53B-3A75-42DD-AFE2-00848EBB9F9C}"/>
    <dgm:cxn modelId="{DDEE06E2-9063-4E3D-952F-EA85C02945CA}" type="presOf" srcId="{7E2F1CA3-325D-4B4E-ABB5-8FAD28B2F948}" destId="{A2DE28B7-8B94-4F3B-BD7A-1546B1717B70}" srcOrd="0" destOrd="0" presId="urn:microsoft.com/office/officeart/2005/8/layout/pyramid2"/>
    <dgm:cxn modelId="{CB3F5337-79DE-4A68-B490-413479A0C457}" type="presOf" srcId="{BCD08D80-B4E9-498D-8380-019ECD56FB48}" destId="{C944BD72-32BA-4C69-9EF6-08A92EE5622B}" srcOrd="0" destOrd="0" presId="urn:microsoft.com/office/officeart/2005/8/layout/pyramid2"/>
    <dgm:cxn modelId="{3C60249B-80EE-4911-BB83-C53C085E74A6}" srcId="{0234C405-0DC4-46E6-B73B-0F298D1E53AC}" destId="{3B300720-2A04-4F6A-9906-D031ED8E72A7}" srcOrd="0" destOrd="0" parTransId="{AB5F073C-DF36-4B0C-829C-7110AABE102E}" sibTransId="{E38675E3-7D42-4B34-8063-9BAAC271098B}"/>
    <dgm:cxn modelId="{BF2D6076-2B3D-4AD7-AB4E-0BF2E11C593E}" srcId="{0234C405-0DC4-46E6-B73B-0F298D1E53AC}" destId="{7E2F1CA3-325D-4B4E-ABB5-8FAD28B2F948}" srcOrd="3" destOrd="0" parTransId="{CF3E0DE8-2EFE-4BA1-9CC0-A9E55B270715}" sibTransId="{DCC32AFD-BEFC-4E3A-9845-E22792E1B952}"/>
    <dgm:cxn modelId="{A5F84E26-9F61-4BBC-B2CD-C5834836C4DA}" type="presOf" srcId="{3B300720-2A04-4F6A-9906-D031ED8E72A7}" destId="{41EEBFD2-1268-456E-ABF7-BE238740F01A}" srcOrd="0" destOrd="0" presId="urn:microsoft.com/office/officeart/2005/8/layout/pyramid2"/>
    <dgm:cxn modelId="{766CA7D5-FAF1-46EB-A8E3-94086CFA9E41}" srcId="{0234C405-0DC4-46E6-B73B-0F298D1E53AC}" destId="{BCD08D80-B4E9-498D-8380-019ECD56FB48}" srcOrd="1" destOrd="0" parTransId="{C94BED28-E1F4-4D08-BDA6-738229FF955B}" sibTransId="{9B31C4F5-4DB6-4876-95E8-10E8313536A3}"/>
    <dgm:cxn modelId="{59E27751-EF24-4CB4-A2BA-4B68D5287717}" type="presOf" srcId="{C1061BFA-0EB8-4DB0-959E-7FF10127B989}" destId="{F67329E4-AF04-465E-90C9-47C877B8C826}" srcOrd="0" destOrd="0" presId="urn:microsoft.com/office/officeart/2005/8/layout/pyramid2"/>
    <dgm:cxn modelId="{171B111C-023D-483C-94C5-C9E4F96E0D41}" type="presParOf" srcId="{57E84AF6-861F-4018-97D1-43B99E838776}" destId="{6536A0E2-03AE-4C2D-8A4B-CC69106D1F50}" srcOrd="0" destOrd="0" presId="urn:microsoft.com/office/officeart/2005/8/layout/pyramid2"/>
    <dgm:cxn modelId="{1D69B6FA-4701-4961-A2E4-AB8D5520C397}" type="presParOf" srcId="{57E84AF6-861F-4018-97D1-43B99E838776}" destId="{F5887FA5-3EBA-4116-9FB5-A7603389363A}" srcOrd="1" destOrd="0" presId="urn:microsoft.com/office/officeart/2005/8/layout/pyramid2"/>
    <dgm:cxn modelId="{9E297EAE-1C0B-4C38-BC9E-FE5380AC85E8}" type="presParOf" srcId="{F5887FA5-3EBA-4116-9FB5-A7603389363A}" destId="{41EEBFD2-1268-456E-ABF7-BE238740F01A}" srcOrd="0" destOrd="0" presId="urn:microsoft.com/office/officeart/2005/8/layout/pyramid2"/>
    <dgm:cxn modelId="{2C6A16F0-158B-493D-9D24-C07B1CF8BCCF}" type="presParOf" srcId="{F5887FA5-3EBA-4116-9FB5-A7603389363A}" destId="{602E25A8-B9BA-4FCA-A853-81BEEB24EF65}" srcOrd="1" destOrd="0" presId="urn:microsoft.com/office/officeart/2005/8/layout/pyramid2"/>
    <dgm:cxn modelId="{862F1633-F46C-446B-9A77-9D67117436D7}" type="presParOf" srcId="{F5887FA5-3EBA-4116-9FB5-A7603389363A}" destId="{C944BD72-32BA-4C69-9EF6-08A92EE5622B}" srcOrd="2" destOrd="0" presId="urn:microsoft.com/office/officeart/2005/8/layout/pyramid2"/>
    <dgm:cxn modelId="{F9F305A3-F11A-46BE-80F3-7D28B993FCA5}" type="presParOf" srcId="{F5887FA5-3EBA-4116-9FB5-A7603389363A}" destId="{ECEA6862-7CE1-4CAF-BF54-901A5812E929}" srcOrd="3" destOrd="0" presId="urn:microsoft.com/office/officeart/2005/8/layout/pyramid2"/>
    <dgm:cxn modelId="{DF90C5ED-DA14-4667-94A1-DC0F729DA112}" type="presParOf" srcId="{F5887FA5-3EBA-4116-9FB5-A7603389363A}" destId="{F67329E4-AF04-465E-90C9-47C877B8C826}" srcOrd="4" destOrd="0" presId="urn:microsoft.com/office/officeart/2005/8/layout/pyramid2"/>
    <dgm:cxn modelId="{E0E447EB-6DED-4D0A-8205-D1C77E3A6632}" type="presParOf" srcId="{F5887FA5-3EBA-4116-9FB5-A7603389363A}" destId="{B3E79E1A-07D1-40B7-BE04-2C7F1D74BC34}" srcOrd="5" destOrd="0" presId="urn:microsoft.com/office/officeart/2005/8/layout/pyramid2"/>
    <dgm:cxn modelId="{D77CA26C-AC7B-4411-8A25-B490D11958E3}" type="presParOf" srcId="{F5887FA5-3EBA-4116-9FB5-A7603389363A}" destId="{A2DE28B7-8B94-4F3B-BD7A-1546B1717B70}" srcOrd="6" destOrd="0" presId="urn:microsoft.com/office/officeart/2005/8/layout/pyramid2"/>
    <dgm:cxn modelId="{3889842C-7C13-414E-83CD-FB6204CBD234}" type="presParOf" srcId="{F5887FA5-3EBA-4116-9FB5-A7603389363A}" destId="{FFE5C6D4-DE23-4ABE-8AFE-6C82DD469B44}" srcOrd="7" destOrd="0" presId="urn:microsoft.com/office/officeart/2005/8/layout/pyramid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43EC48F-1280-4ACC-830C-C5727C530D63}"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GB"/>
        </a:p>
      </dgm:t>
    </dgm:pt>
    <dgm:pt modelId="{BA0F94A5-CBE6-45BB-9C8D-ECEF6464B577}">
      <dgm:prSet phldrT="[Text]" custT="1"/>
      <dgm:spPr/>
      <dgm:t>
        <a:bodyPr/>
        <a:lstStyle/>
        <a:p>
          <a:endParaRPr lang="en-GB" sz="1100" dirty="0" smtClean="0"/>
        </a:p>
        <a:p>
          <a:r>
            <a:rPr lang="en-GB" sz="1200" b="1" dirty="0" smtClean="0">
              <a:solidFill>
                <a:schemeClr val="accent6">
                  <a:lumMod val="75000"/>
                </a:schemeClr>
              </a:solidFill>
            </a:rPr>
            <a:t>Support MS to improve the health of EU citizens and reduce health inequalities</a:t>
          </a:r>
        </a:p>
        <a:p>
          <a:endParaRPr lang="en-GB" sz="900" dirty="0"/>
        </a:p>
      </dgm:t>
    </dgm:pt>
    <dgm:pt modelId="{D52BBC9F-D488-43BB-9728-D11166CE6FD9}" type="parTrans" cxnId="{006687EB-A0E5-4B1F-857A-16592171F179}">
      <dgm:prSet/>
      <dgm:spPr/>
      <dgm:t>
        <a:bodyPr/>
        <a:lstStyle/>
        <a:p>
          <a:endParaRPr lang="en-GB"/>
        </a:p>
      </dgm:t>
    </dgm:pt>
    <dgm:pt modelId="{53B7997A-5EFC-4A69-A309-20CD563551A4}" type="sibTrans" cxnId="{006687EB-A0E5-4B1F-857A-16592171F179}">
      <dgm:prSet/>
      <dgm:spPr/>
      <dgm:t>
        <a:bodyPr/>
        <a:lstStyle/>
        <a:p>
          <a:endParaRPr lang="en-GB"/>
        </a:p>
      </dgm:t>
    </dgm:pt>
    <dgm:pt modelId="{6D5722E7-89FC-4F77-B4C3-C5546A0C49AD}">
      <dgm:prSet phldrT="[Text]" custT="1"/>
      <dgm:spPr/>
      <dgm:t>
        <a:bodyPr/>
        <a:lstStyle/>
        <a:p>
          <a:r>
            <a:rPr lang="en-GB" sz="1200" b="1" dirty="0" smtClean="0">
              <a:solidFill>
                <a:schemeClr val="accent6">
                  <a:lumMod val="75000"/>
                </a:schemeClr>
              </a:solidFill>
            </a:rPr>
            <a:t>Promoting</a:t>
          </a:r>
          <a:r>
            <a:rPr lang="en-GB" sz="1600" b="1" dirty="0" smtClean="0">
              <a:solidFill>
                <a:schemeClr val="accent6">
                  <a:lumMod val="75000"/>
                </a:schemeClr>
              </a:solidFill>
            </a:rPr>
            <a:t> </a:t>
          </a:r>
          <a:r>
            <a:rPr lang="en-GB" sz="1200" b="1" dirty="0" smtClean="0">
              <a:solidFill>
                <a:schemeClr val="accent6">
                  <a:lumMod val="75000"/>
                </a:schemeClr>
              </a:solidFill>
            </a:rPr>
            <a:t>health</a:t>
          </a:r>
          <a:endParaRPr lang="en-GB" sz="1200" b="1" dirty="0">
            <a:solidFill>
              <a:schemeClr val="accent6">
                <a:lumMod val="75000"/>
              </a:schemeClr>
            </a:solidFill>
          </a:endParaRPr>
        </a:p>
      </dgm:t>
    </dgm:pt>
    <dgm:pt modelId="{0BB8AE8E-22E4-4D99-A1A0-C914E8B584F1}" type="parTrans" cxnId="{3DC11791-56B2-4EDE-BB84-1EB7DCE99C9A}">
      <dgm:prSet/>
      <dgm:spPr/>
      <dgm:t>
        <a:bodyPr/>
        <a:lstStyle/>
        <a:p>
          <a:endParaRPr lang="en-GB"/>
        </a:p>
      </dgm:t>
    </dgm:pt>
    <dgm:pt modelId="{DBA64ECE-F0C5-4757-89FF-D40390E23CEB}" type="sibTrans" cxnId="{3DC11791-56B2-4EDE-BB84-1EB7DCE99C9A}">
      <dgm:prSet/>
      <dgm:spPr/>
      <dgm:t>
        <a:bodyPr/>
        <a:lstStyle/>
        <a:p>
          <a:endParaRPr lang="en-GB"/>
        </a:p>
      </dgm:t>
    </dgm:pt>
    <dgm:pt modelId="{FA24833C-954C-49A3-AAF5-C317FE9D4E5B}">
      <dgm:prSet phldrT="[Text]" custT="1"/>
      <dgm:spPr/>
      <dgm:t>
        <a:bodyPr/>
        <a:lstStyle/>
        <a:p>
          <a:r>
            <a:rPr lang="en-GB" sz="1200" b="1" dirty="0" smtClean="0">
              <a:solidFill>
                <a:schemeClr val="accent6">
                  <a:lumMod val="75000"/>
                </a:schemeClr>
              </a:solidFill>
            </a:rPr>
            <a:t>Increasing  the sustainability of health systems </a:t>
          </a:r>
          <a:endParaRPr lang="en-GB" sz="1200" b="1" dirty="0">
            <a:solidFill>
              <a:schemeClr val="accent6">
                <a:lumMod val="75000"/>
              </a:schemeClr>
            </a:solidFill>
          </a:endParaRPr>
        </a:p>
      </dgm:t>
    </dgm:pt>
    <dgm:pt modelId="{D29E5274-CE7F-4C36-ADDE-DDED48AEBB91}" type="parTrans" cxnId="{1DB35B4A-BA51-4E1D-A32D-7DB900CB443A}">
      <dgm:prSet/>
      <dgm:spPr/>
      <dgm:t>
        <a:bodyPr/>
        <a:lstStyle/>
        <a:p>
          <a:endParaRPr lang="en-GB"/>
        </a:p>
      </dgm:t>
    </dgm:pt>
    <dgm:pt modelId="{94CF5752-992E-4A05-B29C-D14D57915614}" type="sibTrans" cxnId="{1DB35B4A-BA51-4E1D-A32D-7DB900CB443A}">
      <dgm:prSet/>
      <dgm:spPr>
        <a:solidFill>
          <a:schemeClr val="accent5"/>
        </a:solidFill>
      </dgm:spPr>
      <dgm:t>
        <a:bodyPr/>
        <a:lstStyle/>
        <a:p>
          <a:endParaRPr lang="en-GB"/>
        </a:p>
      </dgm:t>
    </dgm:pt>
    <dgm:pt modelId="{7A97540E-7FEA-4A01-97CC-A707536B1E7E}">
      <dgm:prSet phldrT="[Text]" custT="1"/>
      <dgm:spPr/>
      <dgm:t>
        <a:bodyPr/>
        <a:lstStyle/>
        <a:p>
          <a:r>
            <a:rPr lang="en-GB" sz="1200" b="1" dirty="0" smtClean="0">
              <a:solidFill>
                <a:schemeClr val="accent6">
                  <a:lumMod val="75000"/>
                </a:schemeClr>
              </a:solidFill>
            </a:rPr>
            <a:t>Protecting citizens from serious cross-border health threats</a:t>
          </a:r>
          <a:endParaRPr lang="en-GB" sz="1200" b="1" dirty="0">
            <a:solidFill>
              <a:schemeClr val="accent6">
                <a:lumMod val="75000"/>
              </a:schemeClr>
            </a:solidFill>
          </a:endParaRPr>
        </a:p>
      </dgm:t>
    </dgm:pt>
    <dgm:pt modelId="{848C4593-DB88-449C-9F9A-24FC402C788B}" type="parTrans" cxnId="{0F973A0D-A8CB-4459-9BD2-2DFEAC6A2A9C}">
      <dgm:prSet/>
      <dgm:spPr/>
      <dgm:t>
        <a:bodyPr/>
        <a:lstStyle/>
        <a:p>
          <a:endParaRPr lang="en-GB"/>
        </a:p>
      </dgm:t>
    </dgm:pt>
    <dgm:pt modelId="{0C7D4588-D52C-452F-8584-6E5A53FE5688}" type="sibTrans" cxnId="{0F973A0D-A8CB-4459-9BD2-2DFEAC6A2A9C}">
      <dgm:prSet/>
      <dgm:spPr/>
      <dgm:t>
        <a:bodyPr/>
        <a:lstStyle/>
        <a:p>
          <a:endParaRPr lang="en-GB"/>
        </a:p>
      </dgm:t>
    </dgm:pt>
    <dgm:pt modelId="{F1BA26F9-D753-4FCA-A7CF-6F7EA9AC62E8}">
      <dgm:prSet phldrT="[Text]" custT="1"/>
      <dgm:spPr/>
      <dgm:t>
        <a:bodyPr/>
        <a:lstStyle/>
        <a:p>
          <a:r>
            <a:rPr lang="en-GB" sz="1200" b="1" dirty="0" smtClean="0">
              <a:solidFill>
                <a:schemeClr val="accent6">
                  <a:lumMod val="75000"/>
                </a:schemeClr>
              </a:solidFill>
            </a:rPr>
            <a:t>Encouraging innovation in health</a:t>
          </a:r>
          <a:endParaRPr lang="en-GB" sz="1200" b="1" dirty="0">
            <a:solidFill>
              <a:schemeClr val="accent6">
                <a:lumMod val="75000"/>
              </a:schemeClr>
            </a:solidFill>
          </a:endParaRPr>
        </a:p>
      </dgm:t>
    </dgm:pt>
    <dgm:pt modelId="{4BA0FB02-9F68-4D1E-97B5-DEA697C15D85}" type="parTrans" cxnId="{2AAD2BEB-A84B-4C0A-9E3F-235D826F62E7}">
      <dgm:prSet/>
      <dgm:spPr/>
      <dgm:t>
        <a:bodyPr/>
        <a:lstStyle/>
        <a:p>
          <a:endParaRPr lang="en-GB"/>
        </a:p>
      </dgm:t>
    </dgm:pt>
    <dgm:pt modelId="{3A35F5AA-17EA-4CE7-9824-59AED0E61109}" type="sibTrans" cxnId="{2AAD2BEB-A84B-4C0A-9E3F-235D826F62E7}">
      <dgm:prSet/>
      <dgm:spPr/>
      <dgm:t>
        <a:bodyPr/>
        <a:lstStyle/>
        <a:p>
          <a:endParaRPr lang="en-GB"/>
        </a:p>
      </dgm:t>
    </dgm:pt>
    <dgm:pt modelId="{C9353C6C-65D2-4049-801B-42EB1E19E035}" type="pres">
      <dgm:prSet presAssocID="{D43EC48F-1280-4ACC-830C-C5727C530D63}" presName="Name0" presStyleCnt="0">
        <dgm:presLayoutVars>
          <dgm:chMax val="1"/>
          <dgm:dir/>
          <dgm:animLvl val="ctr"/>
          <dgm:resizeHandles val="exact"/>
        </dgm:presLayoutVars>
      </dgm:prSet>
      <dgm:spPr/>
      <dgm:t>
        <a:bodyPr/>
        <a:lstStyle/>
        <a:p>
          <a:endParaRPr lang="en-GB"/>
        </a:p>
      </dgm:t>
    </dgm:pt>
    <dgm:pt modelId="{2EB43D81-212D-4BA2-A6D0-AE8163AC9E9B}" type="pres">
      <dgm:prSet presAssocID="{BA0F94A5-CBE6-45BB-9C8D-ECEF6464B577}" presName="centerShape" presStyleLbl="node0" presStyleIdx="0" presStyleCnt="1" custScaleX="188072" custScaleY="128789" custLinFactNeighborX="-324" custLinFactNeighborY="-907"/>
      <dgm:spPr/>
      <dgm:t>
        <a:bodyPr/>
        <a:lstStyle/>
        <a:p>
          <a:endParaRPr lang="en-GB"/>
        </a:p>
      </dgm:t>
    </dgm:pt>
    <dgm:pt modelId="{B57F9F38-2C9F-4815-BDD9-0CBEF8C45612}" type="pres">
      <dgm:prSet presAssocID="{6D5722E7-89FC-4F77-B4C3-C5546A0C49AD}" presName="node" presStyleLbl="node1" presStyleIdx="0" presStyleCnt="4" custScaleX="170086" custScaleY="95291" custRadScaleRad="102976" custRadScaleInc="113763">
        <dgm:presLayoutVars>
          <dgm:bulletEnabled val="1"/>
        </dgm:presLayoutVars>
      </dgm:prSet>
      <dgm:spPr/>
      <dgm:t>
        <a:bodyPr/>
        <a:lstStyle/>
        <a:p>
          <a:endParaRPr lang="en-GB"/>
        </a:p>
      </dgm:t>
    </dgm:pt>
    <dgm:pt modelId="{18615FDB-BDC9-42A2-B889-09AC221F60D1}" type="pres">
      <dgm:prSet presAssocID="{6D5722E7-89FC-4F77-B4C3-C5546A0C49AD}" presName="dummy" presStyleCnt="0"/>
      <dgm:spPr/>
    </dgm:pt>
    <dgm:pt modelId="{FBFEB88A-5AEB-4809-8589-614C38AF739B}" type="pres">
      <dgm:prSet presAssocID="{DBA64ECE-F0C5-4757-89FF-D40390E23CEB}" presName="sibTrans" presStyleLbl="sibTrans2D1" presStyleIdx="0" presStyleCnt="4" custLinFactNeighborX="-494" custLinFactNeighborY="-638"/>
      <dgm:spPr/>
      <dgm:t>
        <a:bodyPr/>
        <a:lstStyle/>
        <a:p>
          <a:endParaRPr lang="en-GB"/>
        </a:p>
      </dgm:t>
    </dgm:pt>
    <dgm:pt modelId="{92A1AF6B-339C-4FA6-B62D-B11E0202B873}" type="pres">
      <dgm:prSet presAssocID="{FA24833C-954C-49A3-AAF5-C317FE9D4E5B}" presName="node" presStyleLbl="node1" presStyleIdx="1" presStyleCnt="4" custScaleX="196574" custScaleY="112882" custRadScaleRad="99611" custRadScaleInc="160362">
        <dgm:presLayoutVars>
          <dgm:bulletEnabled val="1"/>
        </dgm:presLayoutVars>
      </dgm:prSet>
      <dgm:spPr/>
      <dgm:t>
        <a:bodyPr/>
        <a:lstStyle/>
        <a:p>
          <a:endParaRPr lang="en-GB"/>
        </a:p>
      </dgm:t>
    </dgm:pt>
    <dgm:pt modelId="{A1117F68-F846-48CA-BAA8-EE9D9068CF4E}" type="pres">
      <dgm:prSet presAssocID="{FA24833C-954C-49A3-AAF5-C317FE9D4E5B}" presName="dummy" presStyleCnt="0"/>
      <dgm:spPr/>
    </dgm:pt>
    <dgm:pt modelId="{34D20077-AD21-42A0-90EE-1583B6D5B8B5}" type="pres">
      <dgm:prSet presAssocID="{94CF5752-992E-4A05-B29C-D14D57915614}" presName="sibTrans" presStyleLbl="sibTrans2D1" presStyleIdx="1" presStyleCnt="4"/>
      <dgm:spPr/>
      <dgm:t>
        <a:bodyPr/>
        <a:lstStyle/>
        <a:p>
          <a:endParaRPr lang="en-GB"/>
        </a:p>
      </dgm:t>
    </dgm:pt>
    <dgm:pt modelId="{825280D1-0ABC-48FE-BF46-8B3D33FF3A4E}" type="pres">
      <dgm:prSet presAssocID="{7A97540E-7FEA-4A01-97CC-A707536B1E7E}" presName="node" presStyleLbl="node1" presStyleIdx="2" presStyleCnt="4" custScaleX="194741" custScaleY="117357" custRadScaleRad="120279" custRadScaleInc="123209">
        <dgm:presLayoutVars>
          <dgm:bulletEnabled val="1"/>
        </dgm:presLayoutVars>
      </dgm:prSet>
      <dgm:spPr/>
      <dgm:t>
        <a:bodyPr/>
        <a:lstStyle/>
        <a:p>
          <a:endParaRPr lang="en-GB"/>
        </a:p>
      </dgm:t>
    </dgm:pt>
    <dgm:pt modelId="{07080ECE-8441-4028-B3F2-F4BC9FC58B83}" type="pres">
      <dgm:prSet presAssocID="{7A97540E-7FEA-4A01-97CC-A707536B1E7E}" presName="dummy" presStyleCnt="0"/>
      <dgm:spPr/>
    </dgm:pt>
    <dgm:pt modelId="{3450D231-8F4A-45EA-9274-EC5E606452EF}" type="pres">
      <dgm:prSet presAssocID="{0C7D4588-D52C-452F-8584-6E5A53FE5688}" presName="sibTrans" presStyleLbl="sibTrans2D1" presStyleIdx="2" presStyleCnt="4"/>
      <dgm:spPr/>
      <dgm:t>
        <a:bodyPr/>
        <a:lstStyle/>
        <a:p>
          <a:endParaRPr lang="en-GB"/>
        </a:p>
      </dgm:t>
    </dgm:pt>
    <dgm:pt modelId="{5F619D40-CA45-4E61-90B1-96BCCAE531CC}" type="pres">
      <dgm:prSet presAssocID="{F1BA26F9-D753-4FCA-A7CF-6F7EA9AC62E8}" presName="node" presStyleLbl="node1" presStyleIdx="3" presStyleCnt="4" custScaleX="186438" custScaleY="112882" custRadScaleRad="117933" custRadScaleInc="81336">
        <dgm:presLayoutVars>
          <dgm:bulletEnabled val="1"/>
        </dgm:presLayoutVars>
      </dgm:prSet>
      <dgm:spPr/>
      <dgm:t>
        <a:bodyPr/>
        <a:lstStyle/>
        <a:p>
          <a:endParaRPr lang="en-GB"/>
        </a:p>
      </dgm:t>
    </dgm:pt>
    <dgm:pt modelId="{D946579E-1AE0-4502-8D04-0E6D7A178556}" type="pres">
      <dgm:prSet presAssocID="{F1BA26F9-D753-4FCA-A7CF-6F7EA9AC62E8}" presName="dummy" presStyleCnt="0"/>
      <dgm:spPr/>
    </dgm:pt>
    <dgm:pt modelId="{A5201AAF-D7FA-4218-B3CF-977A9BF5F5F8}" type="pres">
      <dgm:prSet presAssocID="{3A35F5AA-17EA-4CE7-9824-59AED0E61109}" presName="sibTrans" presStyleLbl="sibTrans2D1" presStyleIdx="3" presStyleCnt="4"/>
      <dgm:spPr/>
      <dgm:t>
        <a:bodyPr/>
        <a:lstStyle/>
        <a:p>
          <a:endParaRPr lang="en-GB"/>
        </a:p>
      </dgm:t>
    </dgm:pt>
  </dgm:ptLst>
  <dgm:cxnLst>
    <dgm:cxn modelId="{F3C441B6-0318-4F9D-BC16-B75067C7BDAC}" type="presOf" srcId="{F1BA26F9-D753-4FCA-A7CF-6F7EA9AC62E8}" destId="{5F619D40-CA45-4E61-90B1-96BCCAE531CC}" srcOrd="0" destOrd="0" presId="urn:microsoft.com/office/officeart/2005/8/layout/radial6"/>
    <dgm:cxn modelId="{BB399A95-9DF4-42F6-AF29-6B453E5E4092}" type="presOf" srcId="{3A35F5AA-17EA-4CE7-9824-59AED0E61109}" destId="{A5201AAF-D7FA-4218-B3CF-977A9BF5F5F8}" srcOrd="0" destOrd="0" presId="urn:microsoft.com/office/officeart/2005/8/layout/radial6"/>
    <dgm:cxn modelId="{1C740985-8E9B-4B6C-9D53-6D01A7A17FC3}" type="presOf" srcId="{94CF5752-992E-4A05-B29C-D14D57915614}" destId="{34D20077-AD21-42A0-90EE-1583B6D5B8B5}" srcOrd="0" destOrd="0" presId="urn:microsoft.com/office/officeart/2005/8/layout/radial6"/>
    <dgm:cxn modelId="{D70546A9-AE53-46D0-8F63-96DF619BABC9}" type="presOf" srcId="{BA0F94A5-CBE6-45BB-9C8D-ECEF6464B577}" destId="{2EB43D81-212D-4BA2-A6D0-AE8163AC9E9B}" srcOrd="0" destOrd="0" presId="urn:microsoft.com/office/officeart/2005/8/layout/radial6"/>
    <dgm:cxn modelId="{22353B63-B741-48AE-B5D5-4680B92C979C}" type="presOf" srcId="{DBA64ECE-F0C5-4757-89FF-D40390E23CEB}" destId="{FBFEB88A-5AEB-4809-8589-614C38AF739B}" srcOrd="0" destOrd="0" presId="urn:microsoft.com/office/officeart/2005/8/layout/radial6"/>
    <dgm:cxn modelId="{006687EB-A0E5-4B1F-857A-16592171F179}" srcId="{D43EC48F-1280-4ACC-830C-C5727C530D63}" destId="{BA0F94A5-CBE6-45BB-9C8D-ECEF6464B577}" srcOrd="0" destOrd="0" parTransId="{D52BBC9F-D488-43BB-9728-D11166CE6FD9}" sibTransId="{53B7997A-5EFC-4A69-A309-20CD563551A4}"/>
    <dgm:cxn modelId="{26F793DA-E9C5-4AD3-ABB9-DEE191D87F44}" type="presOf" srcId="{6D5722E7-89FC-4F77-B4C3-C5546A0C49AD}" destId="{B57F9F38-2C9F-4815-BDD9-0CBEF8C45612}" srcOrd="0" destOrd="0" presId="urn:microsoft.com/office/officeart/2005/8/layout/radial6"/>
    <dgm:cxn modelId="{AA93494C-4420-4FE4-864C-6CD7168797C5}" type="presOf" srcId="{7A97540E-7FEA-4A01-97CC-A707536B1E7E}" destId="{825280D1-0ABC-48FE-BF46-8B3D33FF3A4E}" srcOrd="0" destOrd="0" presId="urn:microsoft.com/office/officeart/2005/8/layout/radial6"/>
    <dgm:cxn modelId="{2AAD2BEB-A84B-4C0A-9E3F-235D826F62E7}" srcId="{BA0F94A5-CBE6-45BB-9C8D-ECEF6464B577}" destId="{F1BA26F9-D753-4FCA-A7CF-6F7EA9AC62E8}" srcOrd="3" destOrd="0" parTransId="{4BA0FB02-9F68-4D1E-97B5-DEA697C15D85}" sibTransId="{3A35F5AA-17EA-4CE7-9824-59AED0E61109}"/>
    <dgm:cxn modelId="{0F973A0D-A8CB-4459-9BD2-2DFEAC6A2A9C}" srcId="{BA0F94A5-CBE6-45BB-9C8D-ECEF6464B577}" destId="{7A97540E-7FEA-4A01-97CC-A707536B1E7E}" srcOrd="2" destOrd="0" parTransId="{848C4593-DB88-449C-9F9A-24FC402C788B}" sibTransId="{0C7D4588-D52C-452F-8584-6E5A53FE5688}"/>
    <dgm:cxn modelId="{DD60616B-0C2E-42B0-BD82-1F510A556801}" type="presOf" srcId="{FA24833C-954C-49A3-AAF5-C317FE9D4E5B}" destId="{92A1AF6B-339C-4FA6-B62D-B11E0202B873}" srcOrd="0" destOrd="0" presId="urn:microsoft.com/office/officeart/2005/8/layout/radial6"/>
    <dgm:cxn modelId="{3DC11791-56B2-4EDE-BB84-1EB7DCE99C9A}" srcId="{BA0F94A5-CBE6-45BB-9C8D-ECEF6464B577}" destId="{6D5722E7-89FC-4F77-B4C3-C5546A0C49AD}" srcOrd="0" destOrd="0" parTransId="{0BB8AE8E-22E4-4D99-A1A0-C914E8B584F1}" sibTransId="{DBA64ECE-F0C5-4757-89FF-D40390E23CEB}"/>
    <dgm:cxn modelId="{CE295E8E-CC6B-4566-8404-ED3405863DD8}" type="presOf" srcId="{0C7D4588-D52C-452F-8584-6E5A53FE5688}" destId="{3450D231-8F4A-45EA-9274-EC5E606452EF}" srcOrd="0" destOrd="0" presId="urn:microsoft.com/office/officeart/2005/8/layout/radial6"/>
    <dgm:cxn modelId="{44B14B85-951A-4A3E-B6A2-33C9BA674E97}" type="presOf" srcId="{D43EC48F-1280-4ACC-830C-C5727C530D63}" destId="{C9353C6C-65D2-4049-801B-42EB1E19E035}" srcOrd="0" destOrd="0" presId="urn:microsoft.com/office/officeart/2005/8/layout/radial6"/>
    <dgm:cxn modelId="{1DB35B4A-BA51-4E1D-A32D-7DB900CB443A}" srcId="{BA0F94A5-CBE6-45BB-9C8D-ECEF6464B577}" destId="{FA24833C-954C-49A3-AAF5-C317FE9D4E5B}" srcOrd="1" destOrd="0" parTransId="{D29E5274-CE7F-4C36-ADDE-DDED48AEBB91}" sibTransId="{94CF5752-992E-4A05-B29C-D14D57915614}"/>
    <dgm:cxn modelId="{F74B8B0C-46D1-4B4F-9D8F-C4214C1127C1}" type="presParOf" srcId="{C9353C6C-65D2-4049-801B-42EB1E19E035}" destId="{2EB43D81-212D-4BA2-A6D0-AE8163AC9E9B}" srcOrd="0" destOrd="0" presId="urn:microsoft.com/office/officeart/2005/8/layout/radial6"/>
    <dgm:cxn modelId="{A50CCAC6-E044-43FC-A42D-9D6D13A57FDC}" type="presParOf" srcId="{C9353C6C-65D2-4049-801B-42EB1E19E035}" destId="{B57F9F38-2C9F-4815-BDD9-0CBEF8C45612}" srcOrd="1" destOrd="0" presId="urn:microsoft.com/office/officeart/2005/8/layout/radial6"/>
    <dgm:cxn modelId="{A5A91609-3B3C-4FEF-BD67-096CB34B1BF0}" type="presParOf" srcId="{C9353C6C-65D2-4049-801B-42EB1E19E035}" destId="{18615FDB-BDC9-42A2-B889-09AC221F60D1}" srcOrd="2" destOrd="0" presId="urn:microsoft.com/office/officeart/2005/8/layout/radial6"/>
    <dgm:cxn modelId="{7AE6DDCA-22CA-4665-8B28-D04BD711E720}" type="presParOf" srcId="{C9353C6C-65D2-4049-801B-42EB1E19E035}" destId="{FBFEB88A-5AEB-4809-8589-614C38AF739B}" srcOrd="3" destOrd="0" presId="urn:microsoft.com/office/officeart/2005/8/layout/radial6"/>
    <dgm:cxn modelId="{EFB543F4-25EB-4FB2-BAE2-CD68AE0895B7}" type="presParOf" srcId="{C9353C6C-65D2-4049-801B-42EB1E19E035}" destId="{92A1AF6B-339C-4FA6-B62D-B11E0202B873}" srcOrd="4" destOrd="0" presId="urn:microsoft.com/office/officeart/2005/8/layout/radial6"/>
    <dgm:cxn modelId="{4F25A2E1-D3E2-4356-9104-C56531B003FF}" type="presParOf" srcId="{C9353C6C-65D2-4049-801B-42EB1E19E035}" destId="{A1117F68-F846-48CA-BAA8-EE9D9068CF4E}" srcOrd="5" destOrd="0" presId="urn:microsoft.com/office/officeart/2005/8/layout/radial6"/>
    <dgm:cxn modelId="{42A67262-B20E-4AE6-816C-073A8A2D816C}" type="presParOf" srcId="{C9353C6C-65D2-4049-801B-42EB1E19E035}" destId="{34D20077-AD21-42A0-90EE-1583B6D5B8B5}" srcOrd="6" destOrd="0" presId="urn:microsoft.com/office/officeart/2005/8/layout/radial6"/>
    <dgm:cxn modelId="{C913A360-EAB7-42FF-BA6B-4397EDD04718}" type="presParOf" srcId="{C9353C6C-65D2-4049-801B-42EB1E19E035}" destId="{825280D1-0ABC-48FE-BF46-8B3D33FF3A4E}" srcOrd="7" destOrd="0" presId="urn:microsoft.com/office/officeart/2005/8/layout/radial6"/>
    <dgm:cxn modelId="{E06947EE-8B36-49DF-B67D-CAFE1DC54E0D}" type="presParOf" srcId="{C9353C6C-65D2-4049-801B-42EB1E19E035}" destId="{07080ECE-8441-4028-B3F2-F4BC9FC58B83}" srcOrd="8" destOrd="0" presId="urn:microsoft.com/office/officeart/2005/8/layout/radial6"/>
    <dgm:cxn modelId="{89951B95-2F58-4963-9FC0-B1EEA0733C89}" type="presParOf" srcId="{C9353C6C-65D2-4049-801B-42EB1E19E035}" destId="{3450D231-8F4A-45EA-9274-EC5E606452EF}" srcOrd="9" destOrd="0" presId="urn:microsoft.com/office/officeart/2005/8/layout/radial6"/>
    <dgm:cxn modelId="{01AE1D81-A3D6-4EE3-85E8-33FF8EED4D12}" type="presParOf" srcId="{C9353C6C-65D2-4049-801B-42EB1E19E035}" destId="{5F619D40-CA45-4E61-90B1-96BCCAE531CC}" srcOrd="10" destOrd="0" presId="urn:microsoft.com/office/officeart/2005/8/layout/radial6"/>
    <dgm:cxn modelId="{30A86014-16B9-4DB4-AAB9-5965F8FA0D43}" type="presParOf" srcId="{C9353C6C-65D2-4049-801B-42EB1E19E035}" destId="{D946579E-1AE0-4502-8D04-0E6D7A178556}" srcOrd="11" destOrd="0" presId="urn:microsoft.com/office/officeart/2005/8/layout/radial6"/>
    <dgm:cxn modelId="{DDC88C27-5432-4698-A60B-04FEECC8C141}" type="presParOf" srcId="{C9353C6C-65D2-4049-801B-42EB1E19E035}" destId="{A5201AAF-D7FA-4218-B3CF-977A9BF5F5F8}" srcOrd="12" destOrd="0" presId="urn:microsoft.com/office/officeart/2005/8/layout/radial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5309097-1A0E-4A9C-ACAA-1B27BA36FA3C}" type="doc">
      <dgm:prSet loTypeId="urn:microsoft.com/office/officeart/2005/8/layout/hProcess9" loCatId="process" qsTypeId="urn:microsoft.com/office/officeart/2005/8/quickstyle/simple1" qsCatId="simple" csTypeId="urn:microsoft.com/office/officeart/2005/8/colors/accent2_1" csCatId="accent2"/>
      <dgm:spPr/>
      <dgm:t>
        <a:bodyPr/>
        <a:lstStyle/>
        <a:p>
          <a:endParaRPr lang="en-GB"/>
        </a:p>
      </dgm:t>
    </dgm:pt>
    <dgm:pt modelId="{E900B20A-C20E-4CCC-96D6-5EF4B36C377C}">
      <dgm:prSet/>
      <dgm:spPr/>
      <dgm:t>
        <a:bodyPr/>
        <a:lstStyle/>
        <a:p>
          <a:pPr rtl="0"/>
          <a:r>
            <a:rPr lang="en-GB" dirty="0" smtClean="0"/>
            <a:t>for spending smarter but not necessarily more in sustainable health systems</a:t>
          </a:r>
          <a:endParaRPr lang="en-GB" dirty="0"/>
        </a:p>
      </dgm:t>
    </dgm:pt>
    <dgm:pt modelId="{D9EE73B5-7AD6-4AB9-BDF4-B2F0175B79AF}" type="parTrans" cxnId="{80BA9E97-3DFA-4C74-9DF4-4E6A833DEB8F}">
      <dgm:prSet/>
      <dgm:spPr/>
      <dgm:t>
        <a:bodyPr/>
        <a:lstStyle/>
        <a:p>
          <a:endParaRPr lang="en-GB"/>
        </a:p>
      </dgm:t>
    </dgm:pt>
    <dgm:pt modelId="{CCB6901D-B3C9-4B1B-9C9C-473F6E9BC16F}" type="sibTrans" cxnId="{80BA9E97-3DFA-4C74-9DF4-4E6A833DEB8F}">
      <dgm:prSet/>
      <dgm:spPr/>
      <dgm:t>
        <a:bodyPr/>
        <a:lstStyle/>
        <a:p>
          <a:endParaRPr lang="en-GB"/>
        </a:p>
      </dgm:t>
    </dgm:pt>
    <dgm:pt modelId="{F7D2A4B7-0198-4883-9438-56C6EBA29DE0}">
      <dgm:prSet/>
      <dgm:spPr/>
      <dgm:t>
        <a:bodyPr/>
        <a:lstStyle/>
        <a:p>
          <a:pPr rtl="0"/>
          <a:r>
            <a:rPr lang="en-GB" dirty="0" smtClean="0"/>
            <a:t>for investing in people’s health, particularly through health‑</a:t>
          </a:r>
          <a:r>
            <a:rPr lang="en-GB" dirty="0" err="1" smtClean="0"/>
            <a:t>promotion</a:t>
          </a:r>
          <a:r>
            <a:rPr lang="en-GB" dirty="0" smtClean="0"/>
            <a:t> programmes</a:t>
          </a:r>
          <a:endParaRPr lang="en-GB" dirty="0"/>
        </a:p>
      </dgm:t>
    </dgm:pt>
    <dgm:pt modelId="{29A5D0A3-D799-4FE7-9B06-3F2B815C56E5}" type="parTrans" cxnId="{CA675332-08D1-453B-8D25-5BFFBDD96B78}">
      <dgm:prSet/>
      <dgm:spPr/>
      <dgm:t>
        <a:bodyPr/>
        <a:lstStyle/>
        <a:p>
          <a:endParaRPr lang="en-GB"/>
        </a:p>
      </dgm:t>
    </dgm:pt>
    <dgm:pt modelId="{FFD9F7B6-05DB-44EB-B22E-2297889367F8}" type="sibTrans" cxnId="{CA675332-08D1-453B-8D25-5BFFBDD96B78}">
      <dgm:prSet/>
      <dgm:spPr/>
      <dgm:t>
        <a:bodyPr/>
        <a:lstStyle/>
        <a:p>
          <a:endParaRPr lang="en-GB"/>
        </a:p>
      </dgm:t>
    </dgm:pt>
    <dgm:pt modelId="{0C6FAA10-FE11-4859-A6AB-92FADA4BEAD4}">
      <dgm:prSet/>
      <dgm:spPr/>
      <dgm:t>
        <a:bodyPr/>
        <a:lstStyle/>
        <a:p>
          <a:pPr rtl="0"/>
          <a:r>
            <a:rPr lang="en-GB" dirty="0" smtClean="0"/>
            <a:t>for investing in health coverage as a way of reducing inequalities and tackling social exclusion</a:t>
          </a:r>
          <a:endParaRPr lang="en-GB" dirty="0"/>
        </a:p>
      </dgm:t>
    </dgm:pt>
    <dgm:pt modelId="{7E47780F-2FEE-4B08-873D-26A2F4ACA2FE}" type="parTrans" cxnId="{093C62BB-5DFA-44C2-AD81-93CCCBB125F5}">
      <dgm:prSet/>
      <dgm:spPr/>
      <dgm:t>
        <a:bodyPr/>
        <a:lstStyle/>
        <a:p>
          <a:endParaRPr lang="en-GB"/>
        </a:p>
      </dgm:t>
    </dgm:pt>
    <dgm:pt modelId="{67A8CC47-EB2D-4279-B60F-96A4492AA892}" type="sibTrans" cxnId="{093C62BB-5DFA-44C2-AD81-93CCCBB125F5}">
      <dgm:prSet/>
      <dgm:spPr/>
      <dgm:t>
        <a:bodyPr/>
        <a:lstStyle/>
        <a:p>
          <a:endParaRPr lang="en-GB"/>
        </a:p>
      </dgm:t>
    </dgm:pt>
    <dgm:pt modelId="{E43FF3D9-1771-46CD-BF66-C957EBB7D923}" type="pres">
      <dgm:prSet presAssocID="{75309097-1A0E-4A9C-ACAA-1B27BA36FA3C}" presName="CompostProcess" presStyleCnt="0">
        <dgm:presLayoutVars>
          <dgm:dir/>
          <dgm:resizeHandles val="exact"/>
        </dgm:presLayoutVars>
      </dgm:prSet>
      <dgm:spPr/>
      <dgm:t>
        <a:bodyPr/>
        <a:lstStyle/>
        <a:p>
          <a:endParaRPr lang="en-GB"/>
        </a:p>
      </dgm:t>
    </dgm:pt>
    <dgm:pt modelId="{25AADA6E-46D6-400A-8668-86B111908755}" type="pres">
      <dgm:prSet presAssocID="{75309097-1A0E-4A9C-ACAA-1B27BA36FA3C}" presName="arrow" presStyleLbl="bgShp" presStyleIdx="0" presStyleCnt="1" custLinFactNeighborX="1544" custLinFactNeighborY="-4084"/>
      <dgm:spPr>
        <a:solidFill>
          <a:schemeClr val="accent1"/>
        </a:solidFill>
        <a:ln>
          <a:solidFill>
            <a:schemeClr val="accent1"/>
          </a:solidFill>
        </a:ln>
      </dgm:spPr>
    </dgm:pt>
    <dgm:pt modelId="{D53D1C2E-3D30-488F-86E5-E208780BE032}" type="pres">
      <dgm:prSet presAssocID="{75309097-1A0E-4A9C-ACAA-1B27BA36FA3C}" presName="linearProcess" presStyleCnt="0"/>
      <dgm:spPr/>
    </dgm:pt>
    <dgm:pt modelId="{BBB170FD-CBD7-42F9-BFE7-170B3182682B}" type="pres">
      <dgm:prSet presAssocID="{E900B20A-C20E-4CCC-96D6-5EF4B36C377C}" presName="textNode" presStyleLbl="node1" presStyleIdx="0" presStyleCnt="3">
        <dgm:presLayoutVars>
          <dgm:bulletEnabled val="1"/>
        </dgm:presLayoutVars>
      </dgm:prSet>
      <dgm:spPr/>
      <dgm:t>
        <a:bodyPr/>
        <a:lstStyle/>
        <a:p>
          <a:endParaRPr lang="en-GB"/>
        </a:p>
      </dgm:t>
    </dgm:pt>
    <dgm:pt modelId="{AE2554E8-5772-4322-9210-130EBB3BA7AD}" type="pres">
      <dgm:prSet presAssocID="{CCB6901D-B3C9-4B1B-9C9C-473F6E9BC16F}" presName="sibTrans" presStyleCnt="0"/>
      <dgm:spPr/>
    </dgm:pt>
    <dgm:pt modelId="{6897357C-866E-4C2B-B36B-C5A91B2E2D9D}" type="pres">
      <dgm:prSet presAssocID="{F7D2A4B7-0198-4883-9438-56C6EBA29DE0}" presName="textNode" presStyleLbl="node1" presStyleIdx="1" presStyleCnt="3">
        <dgm:presLayoutVars>
          <dgm:bulletEnabled val="1"/>
        </dgm:presLayoutVars>
      </dgm:prSet>
      <dgm:spPr/>
      <dgm:t>
        <a:bodyPr/>
        <a:lstStyle/>
        <a:p>
          <a:endParaRPr lang="en-GB"/>
        </a:p>
      </dgm:t>
    </dgm:pt>
    <dgm:pt modelId="{842374D1-3E0F-4ABD-8363-C4D5251C8B90}" type="pres">
      <dgm:prSet presAssocID="{FFD9F7B6-05DB-44EB-B22E-2297889367F8}" presName="sibTrans" presStyleCnt="0"/>
      <dgm:spPr/>
    </dgm:pt>
    <dgm:pt modelId="{5A36B0F0-C605-404B-9191-0D541992D9EA}" type="pres">
      <dgm:prSet presAssocID="{0C6FAA10-FE11-4859-A6AB-92FADA4BEAD4}" presName="textNode" presStyleLbl="node1" presStyleIdx="2" presStyleCnt="3">
        <dgm:presLayoutVars>
          <dgm:bulletEnabled val="1"/>
        </dgm:presLayoutVars>
      </dgm:prSet>
      <dgm:spPr/>
      <dgm:t>
        <a:bodyPr/>
        <a:lstStyle/>
        <a:p>
          <a:endParaRPr lang="en-GB"/>
        </a:p>
      </dgm:t>
    </dgm:pt>
  </dgm:ptLst>
  <dgm:cxnLst>
    <dgm:cxn modelId="{17530445-0B3F-44BE-A3CF-491AE88B9B38}" type="presOf" srcId="{0C6FAA10-FE11-4859-A6AB-92FADA4BEAD4}" destId="{5A36B0F0-C605-404B-9191-0D541992D9EA}" srcOrd="0" destOrd="0" presId="urn:microsoft.com/office/officeart/2005/8/layout/hProcess9"/>
    <dgm:cxn modelId="{80BA9E97-3DFA-4C74-9DF4-4E6A833DEB8F}" srcId="{75309097-1A0E-4A9C-ACAA-1B27BA36FA3C}" destId="{E900B20A-C20E-4CCC-96D6-5EF4B36C377C}" srcOrd="0" destOrd="0" parTransId="{D9EE73B5-7AD6-4AB9-BDF4-B2F0175B79AF}" sibTransId="{CCB6901D-B3C9-4B1B-9C9C-473F6E9BC16F}"/>
    <dgm:cxn modelId="{CA675332-08D1-453B-8D25-5BFFBDD96B78}" srcId="{75309097-1A0E-4A9C-ACAA-1B27BA36FA3C}" destId="{F7D2A4B7-0198-4883-9438-56C6EBA29DE0}" srcOrd="1" destOrd="0" parTransId="{29A5D0A3-D799-4FE7-9B06-3F2B815C56E5}" sibTransId="{FFD9F7B6-05DB-44EB-B22E-2297889367F8}"/>
    <dgm:cxn modelId="{D0A0549B-6913-48AD-AD85-E216F92A3EB9}" type="presOf" srcId="{E900B20A-C20E-4CCC-96D6-5EF4B36C377C}" destId="{BBB170FD-CBD7-42F9-BFE7-170B3182682B}" srcOrd="0" destOrd="0" presId="urn:microsoft.com/office/officeart/2005/8/layout/hProcess9"/>
    <dgm:cxn modelId="{85B3CB60-F54F-47EE-A28A-0174A37892DC}" type="presOf" srcId="{75309097-1A0E-4A9C-ACAA-1B27BA36FA3C}" destId="{E43FF3D9-1771-46CD-BF66-C957EBB7D923}" srcOrd="0" destOrd="0" presId="urn:microsoft.com/office/officeart/2005/8/layout/hProcess9"/>
    <dgm:cxn modelId="{FE2B7E7E-B059-45E1-B0F6-481779226538}" type="presOf" srcId="{F7D2A4B7-0198-4883-9438-56C6EBA29DE0}" destId="{6897357C-866E-4C2B-B36B-C5A91B2E2D9D}" srcOrd="0" destOrd="0" presId="urn:microsoft.com/office/officeart/2005/8/layout/hProcess9"/>
    <dgm:cxn modelId="{093C62BB-5DFA-44C2-AD81-93CCCBB125F5}" srcId="{75309097-1A0E-4A9C-ACAA-1B27BA36FA3C}" destId="{0C6FAA10-FE11-4859-A6AB-92FADA4BEAD4}" srcOrd="2" destOrd="0" parTransId="{7E47780F-2FEE-4B08-873D-26A2F4ACA2FE}" sibTransId="{67A8CC47-EB2D-4279-B60F-96A4492AA892}"/>
    <dgm:cxn modelId="{496556BB-6B7C-42B3-8041-EAC97A1A3937}" type="presParOf" srcId="{E43FF3D9-1771-46CD-BF66-C957EBB7D923}" destId="{25AADA6E-46D6-400A-8668-86B111908755}" srcOrd="0" destOrd="0" presId="urn:microsoft.com/office/officeart/2005/8/layout/hProcess9"/>
    <dgm:cxn modelId="{300AD83D-92E2-4BB0-AFCF-E2C66D46E926}" type="presParOf" srcId="{E43FF3D9-1771-46CD-BF66-C957EBB7D923}" destId="{D53D1C2E-3D30-488F-86E5-E208780BE032}" srcOrd="1" destOrd="0" presId="urn:microsoft.com/office/officeart/2005/8/layout/hProcess9"/>
    <dgm:cxn modelId="{815F3B57-EE9A-48C5-B8E5-B19F392F0623}" type="presParOf" srcId="{D53D1C2E-3D30-488F-86E5-E208780BE032}" destId="{BBB170FD-CBD7-42F9-BFE7-170B3182682B}" srcOrd="0" destOrd="0" presId="urn:microsoft.com/office/officeart/2005/8/layout/hProcess9"/>
    <dgm:cxn modelId="{7CEE9C57-B9EE-46D9-BC50-EBD63BE0C6A2}" type="presParOf" srcId="{D53D1C2E-3D30-488F-86E5-E208780BE032}" destId="{AE2554E8-5772-4322-9210-130EBB3BA7AD}" srcOrd="1" destOrd="0" presId="urn:microsoft.com/office/officeart/2005/8/layout/hProcess9"/>
    <dgm:cxn modelId="{1774008E-5A4B-4890-A6EB-D9F947E93FCF}" type="presParOf" srcId="{D53D1C2E-3D30-488F-86E5-E208780BE032}" destId="{6897357C-866E-4C2B-B36B-C5A91B2E2D9D}" srcOrd="2" destOrd="0" presId="urn:microsoft.com/office/officeart/2005/8/layout/hProcess9"/>
    <dgm:cxn modelId="{29C9DF20-8183-47EF-B059-5085777C09A5}" type="presParOf" srcId="{D53D1C2E-3D30-488F-86E5-E208780BE032}" destId="{842374D1-3E0F-4ABD-8363-C4D5251C8B90}" srcOrd="3" destOrd="0" presId="urn:microsoft.com/office/officeart/2005/8/layout/hProcess9"/>
    <dgm:cxn modelId="{1E3F1B2E-AABE-4931-BC8C-DA50032B2D15}" type="presParOf" srcId="{D53D1C2E-3D30-488F-86E5-E208780BE032}" destId="{5A36B0F0-C605-404B-9191-0D541992D9EA}" srcOrd="4" destOrd="0" presId="urn:microsoft.com/office/officeart/2005/8/layout/hProcess9"/>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234C405-0DC4-46E6-B73B-0F298D1E53AC}" type="doc">
      <dgm:prSet loTypeId="urn:microsoft.com/office/officeart/2005/8/layout/pyramid2" loCatId="pyramid" qsTypeId="urn:microsoft.com/office/officeart/2005/8/quickstyle/simple1" qsCatId="simple" csTypeId="urn:microsoft.com/office/officeart/2005/8/colors/accent2_2" csCatId="accent2" phldr="1"/>
      <dgm:spPr/>
      <dgm:t>
        <a:bodyPr/>
        <a:lstStyle/>
        <a:p>
          <a:endParaRPr lang="en-GB"/>
        </a:p>
      </dgm:t>
    </dgm:pt>
    <dgm:pt modelId="{3B300720-2A04-4F6A-9906-D031ED8E72A7}">
      <dgm:prSet/>
      <dgm:spPr>
        <a:ln>
          <a:solidFill>
            <a:srgbClr val="EE7D32"/>
          </a:solidFill>
        </a:ln>
      </dgm:spPr>
      <dgm:t>
        <a:bodyPr/>
        <a:lstStyle/>
        <a:p>
          <a:pPr algn="just" rtl="0"/>
          <a:r>
            <a:rPr lang="en-US" b="1" dirty="0">
              <a:solidFill>
                <a:srgbClr val="002060"/>
              </a:solidFill>
            </a:rPr>
            <a:t>1) Promote health, prevent disease and foster supportive environments for healthy lifestyles</a:t>
          </a:r>
          <a:endParaRPr lang="en-GB" dirty="0">
            <a:solidFill>
              <a:srgbClr val="002060"/>
            </a:solidFill>
          </a:endParaRPr>
        </a:p>
      </dgm:t>
    </dgm:pt>
    <dgm:pt modelId="{AB5F073C-DF36-4B0C-829C-7110AABE102E}" type="parTrans" cxnId="{3C60249B-80EE-4911-BB83-C53C085E74A6}">
      <dgm:prSet/>
      <dgm:spPr/>
      <dgm:t>
        <a:bodyPr/>
        <a:lstStyle/>
        <a:p>
          <a:endParaRPr lang="en-GB"/>
        </a:p>
      </dgm:t>
    </dgm:pt>
    <dgm:pt modelId="{E38675E3-7D42-4B34-8063-9BAAC271098B}" type="sibTrans" cxnId="{3C60249B-80EE-4911-BB83-C53C085E74A6}">
      <dgm:prSet/>
      <dgm:spPr/>
      <dgm:t>
        <a:bodyPr/>
        <a:lstStyle/>
        <a:p>
          <a:endParaRPr lang="en-GB"/>
        </a:p>
      </dgm:t>
    </dgm:pt>
    <dgm:pt modelId="{BCD08D80-B4E9-498D-8380-019ECD56FB48}">
      <dgm:prSet/>
      <dgm:spPr>
        <a:ln>
          <a:solidFill>
            <a:srgbClr val="FF0000"/>
          </a:solidFill>
        </a:ln>
      </dgm:spPr>
      <dgm:t>
        <a:bodyPr/>
        <a:lstStyle/>
        <a:p>
          <a:pPr algn="just" rtl="0"/>
          <a:r>
            <a:rPr lang="en-US" b="1" dirty="0">
              <a:solidFill>
                <a:srgbClr val="002060"/>
              </a:solidFill>
            </a:rPr>
            <a:t> 2) Protect citizens from serious cross-border health threats</a:t>
          </a:r>
          <a:endParaRPr lang="en-GB" dirty="0">
            <a:solidFill>
              <a:srgbClr val="002060"/>
            </a:solidFill>
          </a:endParaRPr>
        </a:p>
      </dgm:t>
    </dgm:pt>
    <dgm:pt modelId="{C94BED28-E1F4-4D08-BDA6-738229FF955B}" type="parTrans" cxnId="{766CA7D5-FAF1-46EB-A8E3-94086CFA9E41}">
      <dgm:prSet/>
      <dgm:spPr/>
      <dgm:t>
        <a:bodyPr/>
        <a:lstStyle/>
        <a:p>
          <a:endParaRPr lang="en-GB"/>
        </a:p>
      </dgm:t>
    </dgm:pt>
    <dgm:pt modelId="{9B31C4F5-4DB6-4876-95E8-10E8313536A3}" type="sibTrans" cxnId="{766CA7D5-FAF1-46EB-A8E3-94086CFA9E41}">
      <dgm:prSet/>
      <dgm:spPr/>
      <dgm:t>
        <a:bodyPr/>
        <a:lstStyle/>
        <a:p>
          <a:endParaRPr lang="en-GB"/>
        </a:p>
      </dgm:t>
    </dgm:pt>
    <dgm:pt modelId="{C1061BFA-0EB8-4DB0-959E-7FF10127B989}">
      <dgm:prSet/>
      <dgm:spPr>
        <a:ln>
          <a:solidFill>
            <a:srgbClr val="0070C0"/>
          </a:solidFill>
        </a:ln>
      </dgm:spPr>
      <dgm:t>
        <a:bodyPr/>
        <a:lstStyle/>
        <a:p>
          <a:pPr algn="just" rtl="0"/>
          <a:r>
            <a:rPr lang="en-US" b="1" dirty="0">
              <a:solidFill>
                <a:srgbClr val="002060"/>
              </a:solidFill>
            </a:rPr>
            <a:t>3) Contribute to innovative, efficient and sustainable health systems</a:t>
          </a:r>
          <a:endParaRPr lang="en-GB" dirty="0">
            <a:solidFill>
              <a:srgbClr val="002060"/>
            </a:solidFill>
          </a:endParaRPr>
        </a:p>
      </dgm:t>
    </dgm:pt>
    <dgm:pt modelId="{E3AB258F-123C-4006-A62F-595FAC14A5DE}" type="parTrans" cxnId="{E448C9FF-57B1-4107-A87B-320EBE7317A3}">
      <dgm:prSet/>
      <dgm:spPr/>
      <dgm:t>
        <a:bodyPr/>
        <a:lstStyle/>
        <a:p>
          <a:endParaRPr lang="en-GB"/>
        </a:p>
      </dgm:t>
    </dgm:pt>
    <dgm:pt modelId="{F52AC53B-3A75-42DD-AFE2-00848EBB9F9C}" type="sibTrans" cxnId="{E448C9FF-57B1-4107-A87B-320EBE7317A3}">
      <dgm:prSet/>
      <dgm:spPr/>
      <dgm:t>
        <a:bodyPr/>
        <a:lstStyle/>
        <a:p>
          <a:endParaRPr lang="en-GB"/>
        </a:p>
      </dgm:t>
    </dgm:pt>
    <dgm:pt modelId="{7E2F1CA3-325D-4B4E-ABB5-8FAD28B2F948}">
      <dgm:prSet/>
      <dgm:spPr>
        <a:ln>
          <a:solidFill>
            <a:srgbClr val="56932F"/>
          </a:solidFill>
        </a:ln>
      </dgm:spPr>
      <dgm:t>
        <a:bodyPr/>
        <a:lstStyle/>
        <a:p>
          <a:pPr algn="just" rtl="0"/>
          <a:r>
            <a:rPr lang="en-US" b="1" dirty="0">
              <a:solidFill>
                <a:srgbClr val="002060"/>
              </a:solidFill>
            </a:rPr>
            <a:t>4) Facilitate access to better and safer healthcare for Union citizens</a:t>
          </a:r>
          <a:endParaRPr lang="en-GB" dirty="0">
            <a:solidFill>
              <a:srgbClr val="002060"/>
            </a:solidFill>
          </a:endParaRPr>
        </a:p>
      </dgm:t>
    </dgm:pt>
    <dgm:pt modelId="{CF3E0DE8-2EFE-4BA1-9CC0-A9E55B270715}" type="parTrans" cxnId="{BF2D6076-2B3D-4AD7-AB4E-0BF2E11C593E}">
      <dgm:prSet/>
      <dgm:spPr/>
      <dgm:t>
        <a:bodyPr/>
        <a:lstStyle/>
        <a:p>
          <a:endParaRPr lang="en-GB"/>
        </a:p>
      </dgm:t>
    </dgm:pt>
    <dgm:pt modelId="{DCC32AFD-BEFC-4E3A-9845-E22792E1B952}" type="sibTrans" cxnId="{BF2D6076-2B3D-4AD7-AB4E-0BF2E11C593E}">
      <dgm:prSet/>
      <dgm:spPr/>
      <dgm:t>
        <a:bodyPr/>
        <a:lstStyle/>
        <a:p>
          <a:endParaRPr lang="en-GB"/>
        </a:p>
      </dgm:t>
    </dgm:pt>
    <dgm:pt modelId="{57E84AF6-861F-4018-97D1-43B99E838776}" type="pres">
      <dgm:prSet presAssocID="{0234C405-0DC4-46E6-B73B-0F298D1E53AC}" presName="compositeShape" presStyleCnt="0">
        <dgm:presLayoutVars>
          <dgm:dir/>
          <dgm:resizeHandles/>
        </dgm:presLayoutVars>
      </dgm:prSet>
      <dgm:spPr/>
      <dgm:t>
        <a:bodyPr/>
        <a:lstStyle/>
        <a:p>
          <a:endParaRPr lang="en-GB"/>
        </a:p>
      </dgm:t>
    </dgm:pt>
    <dgm:pt modelId="{6536A0E2-03AE-4C2D-8A4B-CC69106D1F50}" type="pres">
      <dgm:prSet presAssocID="{0234C405-0DC4-46E6-B73B-0F298D1E53AC}" presName="pyramid" presStyleLbl="node1" presStyleIdx="0" presStyleCnt="1" custLinFactNeighborX="-2366" custLinFactNeighborY="-2542"/>
      <dgm:spPr>
        <a:solidFill>
          <a:schemeClr val="accent3">
            <a:lumMod val="95000"/>
          </a:schemeClr>
        </a:solidFill>
      </dgm:spPr>
    </dgm:pt>
    <dgm:pt modelId="{F5887FA5-3EBA-4116-9FB5-A7603389363A}" type="pres">
      <dgm:prSet presAssocID="{0234C405-0DC4-46E6-B73B-0F298D1E53AC}" presName="theList" presStyleCnt="0"/>
      <dgm:spPr/>
    </dgm:pt>
    <dgm:pt modelId="{41EEBFD2-1268-456E-ABF7-BE238740F01A}" type="pres">
      <dgm:prSet presAssocID="{3B300720-2A04-4F6A-9906-D031ED8E72A7}" presName="aNode" presStyleLbl="fgAcc1" presStyleIdx="0" presStyleCnt="4" custScaleX="109755" custScaleY="112263" custLinFactNeighborX="-58961" custLinFactNeighborY="-70802">
        <dgm:presLayoutVars>
          <dgm:bulletEnabled val="1"/>
        </dgm:presLayoutVars>
      </dgm:prSet>
      <dgm:spPr/>
      <dgm:t>
        <a:bodyPr/>
        <a:lstStyle/>
        <a:p>
          <a:endParaRPr lang="en-GB"/>
        </a:p>
      </dgm:t>
    </dgm:pt>
    <dgm:pt modelId="{602E25A8-B9BA-4FCA-A853-81BEEB24EF65}" type="pres">
      <dgm:prSet presAssocID="{3B300720-2A04-4F6A-9906-D031ED8E72A7}" presName="aSpace" presStyleCnt="0"/>
      <dgm:spPr/>
    </dgm:pt>
    <dgm:pt modelId="{C944BD72-32BA-4C69-9EF6-08A92EE5622B}" type="pres">
      <dgm:prSet presAssocID="{BCD08D80-B4E9-498D-8380-019ECD56FB48}" presName="aNode" presStyleLbl="fgAcc1" presStyleIdx="1" presStyleCnt="4" custScaleX="111399" custScaleY="85195" custLinFactNeighborX="-58139" custLinFactNeighborY="97226">
        <dgm:presLayoutVars>
          <dgm:bulletEnabled val="1"/>
        </dgm:presLayoutVars>
      </dgm:prSet>
      <dgm:spPr/>
      <dgm:t>
        <a:bodyPr/>
        <a:lstStyle/>
        <a:p>
          <a:endParaRPr lang="en-GB"/>
        </a:p>
      </dgm:t>
    </dgm:pt>
    <dgm:pt modelId="{ECEA6862-7CE1-4CAF-BF54-901A5812E929}" type="pres">
      <dgm:prSet presAssocID="{BCD08D80-B4E9-498D-8380-019ECD56FB48}" presName="aSpace" presStyleCnt="0"/>
      <dgm:spPr/>
    </dgm:pt>
    <dgm:pt modelId="{F67329E4-AF04-465E-90C9-47C877B8C826}" type="pres">
      <dgm:prSet presAssocID="{C1061BFA-0EB8-4DB0-959E-7FF10127B989}" presName="aNode" presStyleLbl="fgAcc1" presStyleIdx="2" presStyleCnt="4" custScaleX="110980" custScaleY="102313" custLinFactY="28289" custLinFactNeighborX="-58349" custLinFactNeighborY="100000">
        <dgm:presLayoutVars>
          <dgm:bulletEnabled val="1"/>
        </dgm:presLayoutVars>
      </dgm:prSet>
      <dgm:spPr/>
      <dgm:t>
        <a:bodyPr/>
        <a:lstStyle/>
        <a:p>
          <a:endParaRPr lang="en-GB"/>
        </a:p>
      </dgm:t>
    </dgm:pt>
    <dgm:pt modelId="{B3E79E1A-07D1-40B7-BE04-2C7F1D74BC34}" type="pres">
      <dgm:prSet presAssocID="{C1061BFA-0EB8-4DB0-959E-7FF10127B989}" presName="aSpace" presStyleCnt="0"/>
      <dgm:spPr/>
    </dgm:pt>
    <dgm:pt modelId="{A2DE28B7-8B94-4F3B-BD7A-1546B1717B70}" type="pres">
      <dgm:prSet presAssocID="{7E2F1CA3-325D-4B4E-ABB5-8FAD28B2F948}" presName="aNode" presStyleLbl="fgAcc1" presStyleIdx="3" presStyleCnt="4" custScaleX="111259" custScaleY="108699" custLinFactY="49525" custLinFactNeighborX="-58209" custLinFactNeighborY="100000">
        <dgm:presLayoutVars>
          <dgm:bulletEnabled val="1"/>
        </dgm:presLayoutVars>
      </dgm:prSet>
      <dgm:spPr/>
      <dgm:t>
        <a:bodyPr/>
        <a:lstStyle/>
        <a:p>
          <a:endParaRPr lang="en-GB"/>
        </a:p>
      </dgm:t>
    </dgm:pt>
    <dgm:pt modelId="{FFE5C6D4-DE23-4ABE-8AFE-6C82DD469B44}" type="pres">
      <dgm:prSet presAssocID="{7E2F1CA3-325D-4B4E-ABB5-8FAD28B2F948}" presName="aSpace" presStyleCnt="0"/>
      <dgm:spPr/>
    </dgm:pt>
  </dgm:ptLst>
  <dgm:cxnLst>
    <dgm:cxn modelId="{E0A3952A-0205-4F38-9300-5A92EC21D823}" type="presOf" srcId="{3B300720-2A04-4F6A-9906-D031ED8E72A7}" destId="{41EEBFD2-1268-456E-ABF7-BE238740F01A}" srcOrd="0" destOrd="0" presId="urn:microsoft.com/office/officeart/2005/8/layout/pyramid2"/>
    <dgm:cxn modelId="{187015A8-45BF-4B24-AA47-260AC6F64387}" type="presOf" srcId="{7E2F1CA3-325D-4B4E-ABB5-8FAD28B2F948}" destId="{A2DE28B7-8B94-4F3B-BD7A-1546B1717B70}" srcOrd="0" destOrd="0" presId="urn:microsoft.com/office/officeart/2005/8/layout/pyramid2"/>
    <dgm:cxn modelId="{9B054C34-9FB2-40F2-A7F4-2818CF95793D}" type="presOf" srcId="{BCD08D80-B4E9-498D-8380-019ECD56FB48}" destId="{C944BD72-32BA-4C69-9EF6-08A92EE5622B}" srcOrd="0" destOrd="0" presId="urn:microsoft.com/office/officeart/2005/8/layout/pyramid2"/>
    <dgm:cxn modelId="{E448C9FF-57B1-4107-A87B-320EBE7317A3}" srcId="{0234C405-0DC4-46E6-B73B-0F298D1E53AC}" destId="{C1061BFA-0EB8-4DB0-959E-7FF10127B989}" srcOrd="2" destOrd="0" parTransId="{E3AB258F-123C-4006-A62F-595FAC14A5DE}" sibTransId="{F52AC53B-3A75-42DD-AFE2-00848EBB9F9C}"/>
    <dgm:cxn modelId="{F8744610-471F-471B-9F83-F461CB3323BE}" type="presOf" srcId="{C1061BFA-0EB8-4DB0-959E-7FF10127B989}" destId="{F67329E4-AF04-465E-90C9-47C877B8C826}" srcOrd="0" destOrd="0" presId="urn:microsoft.com/office/officeart/2005/8/layout/pyramid2"/>
    <dgm:cxn modelId="{38CA094F-05CF-4290-9808-772688F1DC19}" type="presOf" srcId="{0234C405-0DC4-46E6-B73B-0F298D1E53AC}" destId="{57E84AF6-861F-4018-97D1-43B99E838776}" srcOrd="0" destOrd="0" presId="urn:microsoft.com/office/officeart/2005/8/layout/pyramid2"/>
    <dgm:cxn modelId="{3C60249B-80EE-4911-BB83-C53C085E74A6}" srcId="{0234C405-0DC4-46E6-B73B-0F298D1E53AC}" destId="{3B300720-2A04-4F6A-9906-D031ED8E72A7}" srcOrd="0" destOrd="0" parTransId="{AB5F073C-DF36-4B0C-829C-7110AABE102E}" sibTransId="{E38675E3-7D42-4B34-8063-9BAAC271098B}"/>
    <dgm:cxn modelId="{BF2D6076-2B3D-4AD7-AB4E-0BF2E11C593E}" srcId="{0234C405-0DC4-46E6-B73B-0F298D1E53AC}" destId="{7E2F1CA3-325D-4B4E-ABB5-8FAD28B2F948}" srcOrd="3" destOrd="0" parTransId="{CF3E0DE8-2EFE-4BA1-9CC0-A9E55B270715}" sibTransId="{DCC32AFD-BEFC-4E3A-9845-E22792E1B952}"/>
    <dgm:cxn modelId="{766CA7D5-FAF1-46EB-A8E3-94086CFA9E41}" srcId="{0234C405-0DC4-46E6-B73B-0F298D1E53AC}" destId="{BCD08D80-B4E9-498D-8380-019ECD56FB48}" srcOrd="1" destOrd="0" parTransId="{C94BED28-E1F4-4D08-BDA6-738229FF955B}" sibTransId="{9B31C4F5-4DB6-4876-95E8-10E8313536A3}"/>
    <dgm:cxn modelId="{0767AA8E-44EA-4770-BA7A-3168F71BED53}" type="presParOf" srcId="{57E84AF6-861F-4018-97D1-43B99E838776}" destId="{6536A0E2-03AE-4C2D-8A4B-CC69106D1F50}" srcOrd="0" destOrd="0" presId="urn:microsoft.com/office/officeart/2005/8/layout/pyramid2"/>
    <dgm:cxn modelId="{964CA016-71ED-4866-BD19-AAA9FEB009BA}" type="presParOf" srcId="{57E84AF6-861F-4018-97D1-43B99E838776}" destId="{F5887FA5-3EBA-4116-9FB5-A7603389363A}" srcOrd="1" destOrd="0" presId="urn:microsoft.com/office/officeart/2005/8/layout/pyramid2"/>
    <dgm:cxn modelId="{52056E6E-E22F-422E-8B31-6242DA6F253C}" type="presParOf" srcId="{F5887FA5-3EBA-4116-9FB5-A7603389363A}" destId="{41EEBFD2-1268-456E-ABF7-BE238740F01A}" srcOrd="0" destOrd="0" presId="urn:microsoft.com/office/officeart/2005/8/layout/pyramid2"/>
    <dgm:cxn modelId="{C0FB08D2-5A94-478E-ACC0-239673591C0B}" type="presParOf" srcId="{F5887FA5-3EBA-4116-9FB5-A7603389363A}" destId="{602E25A8-B9BA-4FCA-A853-81BEEB24EF65}" srcOrd="1" destOrd="0" presId="urn:microsoft.com/office/officeart/2005/8/layout/pyramid2"/>
    <dgm:cxn modelId="{BEF223F1-4058-4307-8BD7-641190625A2F}" type="presParOf" srcId="{F5887FA5-3EBA-4116-9FB5-A7603389363A}" destId="{C944BD72-32BA-4C69-9EF6-08A92EE5622B}" srcOrd="2" destOrd="0" presId="urn:microsoft.com/office/officeart/2005/8/layout/pyramid2"/>
    <dgm:cxn modelId="{B8F521CF-40ED-4587-A713-3F6E4B5B0850}" type="presParOf" srcId="{F5887FA5-3EBA-4116-9FB5-A7603389363A}" destId="{ECEA6862-7CE1-4CAF-BF54-901A5812E929}" srcOrd="3" destOrd="0" presId="urn:microsoft.com/office/officeart/2005/8/layout/pyramid2"/>
    <dgm:cxn modelId="{E8876357-4EAA-4F2D-A143-EA651FD9A40D}" type="presParOf" srcId="{F5887FA5-3EBA-4116-9FB5-A7603389363A}" destId="{F67329E4-AF04-465E-90C9-47C877B8C826}" srcOrd="4" destOrd="0" presId="urn:microsoft.com/office/officeart/2005/8/layout/pyramid2"/>
    <dgm:cxn modelId="{A136C22D-CDD8-40FD-BB96-2A50F856CD40}" type="presParOf" srcId="{F5887FA5-3EBA-4116-9FB5-A7603389363A}" destId="{B3E79E1A-07D1-40B7-BE04-2C7F1D74BC34}" srcOrd="5" destOrd="0" presId="urn:microsoft.com/office/officeart/2005/8/layout/pyramid2"/>
    <dgm:cxn modelId="{E3A6563C-2C1C-4103-9F2B-7EE045F4130C}" type="presParOf" srcId="{F5887FA5-3EBA-4116-9FB5-A7603389363A}" destId="{A2DE28B7-8B94-4F3B-BD7A-1546B1717B70}" srcOrd="6" destOrd="0" presId="urn:microsoft.com/office/officeart/2005/8/layout/pyramid2"/>
    <dgm:cxn modelId="{A6498484-86FC-480F-AAD9-D3F52CA5A7FE}" type="presParOf" srcId="{F5887FA5-3EBA-4116-9FB5-A7603389363A}" destId="{FFE5C6D4-DE23-4ABE-8AFE-6C82DD469B44}" srcOrd="7"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8E478A1-86B6-4688-9D73-DF14E1DD1D5E}" type="doc">
      <dgm:prSet loTypeId="urn:microsoft.com/office/officeart/2009/layout/CircleArrowProcess" loCatId="cycle" qsTypeId="urn:microsoft.com/office/officeart/2005/8/quickstyle/simple1" qsCatId="simple" csTypeId="urn:microsoft.com/office/officeart/2005/8/colors/accent1_2" csCatId="accent1" phldr="1"/>
      <dgm:spPr/>
      <dgm:t>
        <a:bodyPr/>
        <a:lstStyle/>
        <a:p>
          <a:endParaRPr lang="en-GB"/>
        </a:p>
      </dgm:t>
    </dgm:pt>
    <dgm:pt modelId="{947C7D46-D7CB-46E1-AB50-12C327C0C630}">
      <dgm:prSet phldrT="[Text]" custT="1"/>
      <dgm:spPr/>
      <dgm:t>
        <a:bodyPr/>
        <a:lstStyle/>
        <a:p>
          <a:r>
            <a:rPr lang="en-GB" sz="900" b="1" dirty="0">
              <a:solidFill>
                <a:srgbClr val="F6972E"/>
              </a:solidFill>
            </a:rPr>
            <a:t>Address in particular the key risk factors with a focus on the Union added value.</a:t>
          </a:r>
        </a:p>
      </dgm:t>
    </dgm:pt>
    <dgm:pt modelId="{1E67AC2D-C15D-45BC-90BC-7534FD81DF85}" type="parTrans" cxnId="{9F046020-F165-4AC7-AC30-4C426F7D51EA}">
      <dgm:prSet/>
      <dgm:spPr/>
      <dgm:t>
        <a:bodyPr/>
        <a:lstStyle/>
        <a:p>
          <a:endParaRPr lang="en-GB"/>
        </a:p>
      </dgm:t>
    </dgm:pt>
    <dgm:pt modelId="{B97F747D-E27B-479A-BE34-F38C4EEBA3BB}" type="sibTrans" cxnId="{9F046020-F165-4AC7-AC30-4C426F7D51EA}">
      <dgm:prSet/>
      <dgm:spPr/>
      <dgm:t>
        <a:bodyPr/>
        <a:lstStyle/>
        <a:p>
          <a:endParaRPr lang="en-GB"/>
        </a:p>
      </dgm:t>
    </dgm:pt>
    <dgm:pt modelId="{DCACEA81-FE6E-4C60-8240-D798A326D006}">
      <dgm:prSet phldrT="[Text]" custT="1"/>
      <dgm:spPr/>
      <dgm:t>
        <a:bodyPr/>
        <a:lstStyle/>
        <a:p>
          <a:r>
            <a:rPr lang="en-GB" sz="900" b="1" dirty="0">
              <a:solidFill>
                <a:srgbClr val="FF0000"/>
              </a:solidFill>
            </a:rPr>
            <a:t>Coherent approaches  integrated into MS preparedness plans</a:t>
          </a:r>
        </a:p>
      </dgm:t>
    </dgm:pt>
    <dgm:pt modelId="{C754E9D9-9E2C-4A72-9A27-166784EEF23D}" type="parTrans" cxnId="{A48E2AC8-5FCE-40CB-A0BF-497E6FA99C65}">
      <dgm:prSet/>
      <dgm:spPr/>
      <dgm:t>
        <a:bodyPr/>
        <a:lstStyle/>
        <a:p>
          <a:endParaRPr lang="en-GB"/>
        </a:p>
      </dgm:t>
    </dgm:pt>
    <dgm:pt modelId="{DA0565C6-2412-4F7D-8433-60A9FE00A583}" type="sibTrans" cxnId="{A48E2AC8-5FCE-40CB-A0BF-497E6FA99C65}">
      <dgm:prSet/>
      <dgm:spPr/>
      <dgm:t>
        <a:bodyPr/>
        <a:lstStyle/>
        <a:p>
          <a:endParaRPr lang="en-GB"/>
        </a:p>
      </dgm:t>
    </dgm:pt>
    <dgm:pt modelId="{4FADB3FE-2078-4102-8B0A-E5E71BC98B16}">
      <dgm:prSet phldrT="[Text]" custT="1"/>
      <dgm:spPr/>
      <dgm:t>
        <a:bodyPr/>
        <a:lstStyle/>
        <a:p>
          <a:r>
            <a:rPr lang="en-GB" sz="900" b="1" dirty="0">
              <a:solidFill>
                <a:srgbClr val="0070C0"/>
              </a:solidFill>
            </a:rPr>
            <a:t>Innovative tools and mechanisms in health and health prevention  </a:t>
          </a:r>
        </a:p>
      </dgm:t>
    </dgm:pt>
    <dgm:pt modelId="{8D3C5941-8051-4C2A-9E48-511951A349F0}" type="parTrans" cxnId="{66160731-2D98-4B34-8FE9-78C2557C994E}">
      <dgm:prSet/>
      <dgm:spPr/>
      <dgm:t>
        <a:bodyPr/>
        <a:lstStyle/>
        <a:p>
          <a:endParaRPr lang="en-GB"/>
        </a:p>
      </dgm:t>
    </dgm:pt>
    <dgm:pt modelId="{36054F71-B8D1-460C-BA68-909F33AC9A1A}" type="sibTrans" cxnId="{66160731-2D98-4B34-8FE9-78C2557C994E}">
      <dgm:prSet/>
      <dgm:spPr/>
      <dgm:t>
        <a:bodyPr/>
        <a:lstStyle/>
        <a:p>
          <a:endParaRPr lang="en-GB"/>
        </a:p>
      </dgm:t>
    </dgm:pt>
    <dgm:pt modelId="{45233585-8248-4D53-A366-F95503E17613}">
      <dgm:prSet custT="1"/>
      <dgm:spPr/>
      <dgm:t>
        <a:bodyPr/>
        <a:lstStyle/>
        <a:p>
          <a:r>
            <a:rPr lang="en-GB" sz="900" b="1" dirty="0">
              <a:solidFill>
                <a:srgbClr val="9FB42B"/>
              </a:solidFill>
            </a:rPr>
            <a:t>Increase access to medical expertise and information for specific conditions</a:t>
          </a:r>
        </a:p>
      </dgm:t>
    </dgm:pt>
    <dgm:pt modelId="{BA810AC0-DC4B-410C-AEC1-C9C299D2BA73}" type="parTrans" cxnId="{582FA613-3959-40FE-B63B-185C6C016237}">
      <dgm:prSet/>
      <dgm:spPr/>
      <dgm:t>
        <a:bodyPr/>
        <a:lstStyle/>
        <a:p>
          <a:endParaRPr lang="en-GB"/>
        </a:p>
      </dgm:t>
    </dgm:pt>
    <dgm:pt modelId="{617404BC-ADFF-42D1-86C4-491CDA4DA10D}" type="sibTrans" cxnId="{582FA613-3959-40FE-B63B-185C6C016237}">
      <dgm:prSet/>
      <dgm:spPr/>
      <dgm:t>
        <a:bodyPr/>
        <a:lstStyle/>
        <a:p>
          <a:endParaRPr lang="en-GB"/>
        </a:p>
      </dgm:t>
    </dgm:pt>
    <dgm:pt modelId="{B7B35369-7BE5-406A-8C38-A2C7963EC289}" type="pres">
      <dgm:prSet presAssocID="{78E478A1-86B6-4688-9D73-DF14E1DD1D5E}" presName="Name0" presStyleCnt="0">
        <dgm:presLayoutVars>
          <dgm:chMax val="7"/>
          <dgm:chPref val="7"/>
          <dgm:dir/>
          <dgm:animLvl val="lvl"/>
        </dgm:presLayoutVars>
      </dgm:prSet>
      <dgm:spPr/>
      <dgm:t>
        <a:bodyPr/>
        <a:lstStyle/>
        <a:p>
          <a:endParaRPr lang="en-GB"/>
        </a:p>
      </dgm:t>
    </dgm:pt>
    <dgm:pt modelId="{C3CE4189-9D10-43BC-AE3E-AA882F9CFECA}" type="pres">
      <dgm:prSet presAssocID="{947C7D46-D7CB-46E1-AB50-12C327C0C630}" presName="Accent1" presStyleCnt="0"/>
      <dgm:spPr/>
    </dgm:pt>
    <dgm:pt modelId="{9DAD1223-A92E-4A4B-A5AD-42C886BD0926}" type="pres">
      <dgm:prSet presAssocID="{947C7D46-D7CB-46E1-AB50-12C327C0C630}" presName="Accent" presStyleLbl="node1" presStyleIdx="0" presStyleCnt="4" custLinFactNeighborX="5972" custLinFactNeighborY="-4018"/>
      <dgm:spPr>
        <a:solidFill>
          <a:srgbClr val="F6972E"/>
        </a:solidFill>
      </dgm:spPr>
    </dgm:pt>
    <dgm:pt modelId="{3EF4358B-8E30-438F-A2CD-28719106D843}" type="pres">
      <dgm:prSet presAssocID="{947C7D46-D7CB-46E1-AB50-12C327C0C630}" presName="Parent1" presStyleLbl="revTx" presStyleIdx="0" presStyleCnt="4" custLinFactNeighborX="7142" custLinFactNeighborY="-28935">
        <dgm:presLayoutVars>
          <dgm:chMax val="1"/>
          <dgm:chPref val="1"/>
          <dgm:bulletEnabled val="1"/>
        </dgm:presLayoutVars>
      </dgm:prSet>
      <dgm:spPr/>
      <dgm:t>
        <a:bodyPr/>
        <a:lstStyle/>
        <a:p>
          <a:endParaRPr lang="en-GB"/>
        </a:p>
      </dgm:t>
    </dgm:pt>
    <dgm:pt modelId="{B46DD82C-060D-4D5E-B351-CE8BC5E07D13}" type="pres">
      <dgm:prSet presAssocID="{DCACEA81-FE6E-4C60-8240-D798A326D006}" presName="Accent2" presStyleCnt="0"/>
      <dgm:spPr/>
    </dgm:pt>
    <dgm:pt modelId="{6345EA9F-1437-4248-BE9A-AB4D2944A8A2}" type="pres">
      <dgm:prSet presAssocID="{DCACEA81-FE6E-4C60-8240-D798A326D006}" presName="Accent" presStyleLbl="node1" presStyleIdx="1" presStyleCnt="4" custLinFactNeighborX="-2412" custLinFactNeighborY="-5232"/>
      <dgm:spPr>
        <a:solidFill>
          <a:srgbClr val="FF0000"/>
        </a:solidFill>
      </dgm:spPr>
    </dgm:pt>
    <dgm:pt modelId="{60F0387D-35B7-484D-BD18-1B3947127CDE}" type="pres">
      <dgm:prSet presAssocID="{DCACEA81-FE6E-4C60-8240-D798A326D006}" presName="Parent2" presStyleLbl="revTx" presStyleIdx="1" presStyleCnt="4" custLinFactNeighborX="7742" custLinFactNeighborY="-9806">
        <dgm:presLayoutVars>
          <dgm:chMax val="1"/>
          <dgm:chPref val="1"/>
          <dgm:bulletEnabled val="1"/>
        </dgm:presLayoutVars>
      </dgm:prSet>
      <dgm:spPr/>
      <dgm:t>
        <a:bodyPr/>
        <a:lstStyle/>
        <a:p>
          <a:endParaRPr lang="en-GB"/>
        </a:p>
      </dgm:t>
    </dgm:pt>
    <dgm:pt modelId="{ED7FF8DC-1ABA-4BA3-8D6A-3604318E1A5B}" type="pres">
      <dgm:prSet presAssocID="{4FADB3FE-2078-4102-8B0A-E5E71BC98B16}" presName="Accent3" presStyleCnt="0"/>
      <dgm:spPr/>
    </dgm:pt>
    <dgm:pt modelId="{62D1EAA7-D0A0-40CE-A95E-D6BD9B61A632}" type="pres">
      <dgm:prSet presAssocID="{4FADB3FE-2078-4102-8B0A-E5E71BC98B16}" presName="Accent" presStyleLbl="node1" presStyleIdx="2" presStyleCnt="4" custLinFactNeighborX="5972" custLinFactNeighborY="1377"/>
      <dgm:spPr>
        <a:solidFill>
          <a:srgbClr val="0070C0"/>
        </a:solidFill>
      </dgm:spPr>
    </dgm:pt>
    <dgm:pt modelId="{054C298B-E30E-4DE2-A72D-806AE89E5CDF}" type="pres">
      <dgm:prSet presAssocID="{4FADB3FE-2078-4102-8B0A-E5E71BC98B16}" presName="Parent3" presStyleLbl="revTx" presStyleIdx="2" presStyleCnt="4" custScaleX="99241" custScaleY="120280">
        <dgm:presLayoutVars>
          <dgm:chMax val="1"/>
          <dgm:chPref val="1"/>
          <dgm:bulletEnabled val="1"/>
        </dgm:presLayoutVars>
      </dgm:prSet>
      <dgm:spPr/>
      <dgm:t>
        <a:bodyPr/>
        <a:lstStyle/>
        <a:p>
          <a:endParaRPr lang="en-GB"/>
        </a:p>
      </dgm:t>
    </dgm:pt>
    <dgm:pt modelId="{C75B87EB-995E-477E-9FA4-A02215AFB905}" type="pres">
      <dgm:prSet presAssocID="{45233585-8248-4D53-A366-F95503E17613}" presName="Accent4" presStyleCnt="0"/>
      <dgm:spPr/>
    </dgm:pt>
    <dgm:pt modelId="{00A3A1B2-BEE8-43D2-A1FC-00DAC0449B6F}" type="pres">
      <dgm:prSet presAssocID="{45233585-8248-4D53-A366-F95503E17613}" presName="Accent" presStyleLbl="node1" presStyleIdx="3" presStyleCnt="4" custLinFactNeighborX="-6427" custLinFactNeighborY="1826"/>
      <dgm:spPr>
        <a:solidFill>
          <a:srgbClr val="56932F"/>
        </a:solidFill>
      </dgm:spPr>
    </dgm:pt>
    <dgm:pt modelId="{9E1D53ED-D6CE-4066-BF8A-C1927F9CB810}" type="pres">
      <dgm:prSet presAssocID="{45233585-8248-4D53-A366-F95503E17613}" presName="Parent4" presStyleLbl="revTx" presStyleIdx="3" presStyleCnt="4" custScaleX="98702" custScaleY="122206">
        <dgm:presLayoutVars>
          <dgm:chMax val="1"/>
          <dgm:chPref val="1"/>
          <dgm:bulletEnabled val="1"/>
        </dgm:presLayoutVars>
      </dgm:prSet>
      <dgm:spPr/>
      <dgm:t>
        <a:bodyPr/>
        <a:lstStyle/>
        <a:p>
          <a:endParaRPr lang="en-GB"/>
        </a:p>
      </dgm:t>
    </dgm:pt>
  </dgm:ptLst>
  <dgm:cxnLst>
    <dgm:cxn modelId="{9DD1AD4F-CA9E-49FA-9FAB-C0A90403AF78}" type="presOf" srcId="{45233585-8248-4D53-A366-F95503E17613}" destId="{9E1D53ED-D6CE-4066-BF8A-C1927F9CB810}" srcOrd="0" destOrd="0" presId="urn:microsoft.com/office/officeart/2009/layout/CircleArrowProcess"/>
    <dgm:cxn modelId="{FE7DC016-F79B-4A7E-B6CA-B54C1D88C047}" type="presOf" srcId="{DCACEA81-FE6E-4C60-8240-D798A326D006}" destId="{60F0387D-35B7-484D-BD18-1B3947127CDE}" srcOrd="0" destOrd="0" presId="urn:microsoft.com/office/officeart/2009/layout/CircleArrowProcess"/>
    <dgm:cxn modelId="{9F046020-F165-4AC7-AC30-4C426F7D51EA}" srcId="{78E478A1-86B6-4688-9D73-DF14E1DD1D5E}" destId="{947C7D46-D7CB-46E1-AB50-12C327C0C630}" srcOrd="0" destOrd="0" parTransId="{1E67AC2D-C15D-45BC-90BC-7534FD81DF85}" sibTransId="{B97F747D-E27B-479A-BE34-F38C4EEBA3BB}"/>
    <dgm:cxn modelId="{582FA613-3959-40FE-B63B-185C6C016237}" srcId="{78E478A1-86B6-4688-9D73-DF14E1DD1D5E}" destId="{45233585-8248-4D53-A366-F95503E17613}" srcOrd="3" destOrd="0" parTransId="{BA810AC0-DC4B-410C-AEC1-C9C299D2BA73}" sibTransId="{617404BC-ADFF-42D1-86C4-491CDA4DA10D}"/>
    <dgm:cxn modelId="{2DB0F3B4-7692-445F-983C-3C11415F2CF7}" type="presOf" srcId="{4FADB3FE-2078-4102-8B0A-E5E71BC98B16}" destId="{054C298B-E30E-4DE2-A72D-806AE89E5CDF}" srcOrd="0" destOrd="0" presId="urn:microsoft.com/office/officeart/2009/layout/CircleArrowProcess"/>
    <dgm:cxn modelId="{A48E2AC8-5FCE-40CB-A0BF-497E6FA99C65}" srcId="{78E478A1-86B6-4688-9D73-DF14E1DD1D5E}" destId="{DCACEA81-FE6E-4C60-8240-D798A326D006}" srcOrd="1" destOrd="0" parTransId="{C754E9D9-9E2C-4A72-9A27-166784EEF23D}" sibTransId="{DA0565C6-2412-4F7D-8433-60A9FE00A583}"/>
    <dgm:cxn modelId="{66160731-2D98-4B34-8FE9-78C2557C994E}" srcId="{78E478A1-86B6-4688-9D73-DF14E1DD1D5E}" destId="{4FADB3FE-2078-4102-8B0A-E5E71BC98B16}" srcOrd="2" destOrd="0" parTransId="{8D3C5941-8051-4C2A-9E48-511951A349F0}" sibTransId="{36054F71-B8D1-460C-BA68-909F33AC9A1A}"/>
    <dgm:cxn modelId="{DF8209E1-BAE0-4791-8BB1-C5ACEF7EC8B0}" type="presOf" srcId="{78E478A1-86B6-4688-9D73-DF14E1DD1D5E}" destId="{B7B35369-7BE5-406A-8C38-A2C7963EC289}" srcOrd="0" destOrd="0" presId="urn:microsoft.com/office/officeart/2009/layout/CircleArrowProcess"/>
    <dgm:cxn modelId="{B383225C-AA23-452F-8AD3-7B08336F7290}" type="presOf" srcId="{947C7D46-D7CB-46E1-AB50-12C327C0C630}" destId="{3EF4358B-8E30-438F-A2CD-28719106D843}" srcOrd="0" destOrd="0" presId="urn:microsoft.com/office/officeart/2009/layout/CircleArrowProcess"/>
    <dgm:cxn modelId="{D3F73CE4-CC14-49BE-8E81-08BBBEFA2C9D}" type="presParOf" srcId="{B7B35369-7BE5-406A-8C38-A2C7963EC289}" destId="{C3CE4189-9D10-43BC-AE3E-AA882F9CFECA}" srcOrd="0" destOrd="0" presId="urn:microsoft.com/office/officeart/2009/layout/CircleArrowProcess"/>
    <dgm:cxn modelId="{22214161-78EF-475E-92E7-11117E4BE1E1}" type="presParOf" srcId="{C3CE4189-9D10-43BC-AE3E-AA882F9CFECA}" destId="{9DAD1223-A92E-4A4B-A5AD-42C886BD0926}" srcOrd="0" destOrd="0" presId="urn:microsoft.com/office/officeart/2009/layout/CircleArrowProcess"/>
    <dgm:cxn modelId="{FC30EF40-09AD-4DBB-89E9-B2BC361D21BA}" type="presParOf" srcId="{B7B35369-7BE5-406A-8C38-A2C7963EC289}" destId="{3EF4358B-8E30-438F-A2CD-28719106D843}" srcOrd="1" destOrd="0" presId="urn:microsoft.com/office/officeart/2009/layout/CircleArrowProcess"/>
    <dgm:cxn modelId="{3FB8CEBA-0F82-49E4-83C0-D0B7BB2590C1}" type="presParOf" srcId="{B7B35369-7BE5-406A-8C38-A2C7963EC289}" destId="{B46DD82C-060D-4D5E-B351-CE8BC5E07D13}" srcOrd="2" destOrd="0" presId="urn:microsoft.com/office/officeart/2009/layout/CircleArrowProcess"/>
    <dgm:cxn modelId="{518778B5-2379-4022-9340-8A092234F497}" type="presParOf" srcId="{B46DD82C-060D-4D5E-B351-CE8BC5E07D13}" destId="{6345EA9F-1437-4248-BE9A-AB4D2944A8A2}" srcOrd="0" destOrd="0" presId="urn:microsoft.com/office/officeart/2009/layout/CircleArrowProcess"/>
    <dgm:cxn modelId="{4569DE6D-93CA-4F2F-B20D-51394D95388D}" type="presParOf" srcId="{B7B35369-7BE5-406A-8C38-A2C7963EC289}" destId="{60F0387D-35B7-484D-BD18-1B3947127CDE}" srcOrd="3" destOrd="0" presId="urn:microsoft.com/office/officeart/2009/layout/CircleArrowProcess"/>
    <dgm:cxn modelId="{4D104736-234C-48C0-A81A-AF942B5430C4}" type="presParOf" srcId="{B7B35369-7BE5-406A-8C38-A2C7963EC289}" destId="{ED7FF8DC-1ABA-4BA3-8D6A-3604318E1A5B}" srcOrd="4" destOrd="0" presId="urn:microsoft.com/office/officeart/2009/layout/CircleArrowProcess"/>
    <dgm:cxn modelId="{F48F01EE-6E32-4D65-91A6-79461F54C134}" type="presParOf" srcId="{ED7FF8DC-1ABA-4BA3-8D6A-3604318E1A5B}" destId="{62D1EAA7-D0A0-40CE-A95E-D6BD9B61A632}" srcOrd="0" destOrd="0" presId="urn:microsoft.com/office/officeart/2009/layout/CircleArrowProcess"/>
    <dgm:cxn modelId="{EE88D4FB-BC0B-4413-8395-9550BCCB72A7}" type="presParOf" srcId="{B7B35369-7BE5-406A-8C38-A2C7963EC289}" destId="{054C298B-E30E-4DE2-A72D-806AE89E5CDF}" srcOrd="5" destOrd="0" presId="urn:microsoft.com/office/officeart/2009/layout/CircleArrowProcess"/>
    <dgm:cxn modelId="{14850BBF-9FFC-43FA-91C5-51CE03F1A3FC}" type="presParOf" srcId="{B7B35369-7BE5-406A-8C38-A2C7963EC289}" destId="{C75B87EB-995E-477E-9FA4-A02215AFB905}" srcOrd="6" destOrd="0" presId="urn:microsoft.com/office/officeart/2009/layout/CircleArrowProcess"/>
    <dgm:cxn modelId="{41260084-AC27-4133-A787-B22756CF80EF}" type="presParOf" srcId="{C75B87EB-995E-477E-9FA4-A02215AFB905}" destId="{00A3A1B2-BEE8-43D2-A1FC-00DAC0449B6F}" srcOrd="0" destOrd="0" presId="urn:microsoft.com/office/officeart/2009/layout/CircleArrowProcess"/>
    <dgm:cxn modelId="{3F659A2A-8538-44AB-81B8-912A92C0767C}" type="presParOf" srcId="{B7B35369-7BE5-406A-8C38-A2C7963EC289}" destId="{9E1D53ED-D6CE-4066-BF8A-C1927F9CB810}" srcOrd="7" destOrd="0" presId="urn:microsoft.com/office/officeart/2009/layout/CircleArrowProcess"/>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43EC48F-1280-4ACC-830C-C5727C530D63}"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GB"/>
        </a:p>
      </dgm:t>
    </dgm:pt>
    <dgm:pt modelId="{BA0F94A5-CBE6-45BB-9C8D-ECEF6464B577}">
      <dgm:prSet phldrT="[Text]" custT="1"/>
      <dgm:spPr>
        <a:xfrm>
          <a:off x="3112020" y="911607"/>
          <a:ext cx="1953674" cy="1422679"/>
        </a:xfrm>
        <a:solidFill>
          <a:srgbClr val="E4DBB8"/>
        </a:solidFill>
        <a:ln>
          <a:solidFill>
            <a:srgbClr val="F6972E"/>
          </a:solidFill>
        </a:ln>
      </dgm:spPr>
      <dgm:t>
        <a:bodyPr/>
        <a:lstStyle/>
        <a:p>
          <a:endParaRPr lang="en-GB" sz="1100" dirty="0" smtClean="0">
            <a:latin typeface="Verdana"/>
            <a:ea typeface="+mn-ea"/>
            <a:cs typeface="+mn-cs"/>
          </a:endParaRPr>
        </a:p>
        <a:p>
          <a:r>
            <a:rPr lang="en-GB" sz="1100" b="1" dirty="0" smtClean="0">
              <a:solidFill>
                <a:srgbClr val="002060"/>
              </a:solidFill>
              <a:latin typeface="Verdana"/>
              <a:ea typeface="+mn-ea"/>
              <a:cs typeface="+mn-cs"/>
            </a:rPr>
            <a:t>Complement, support and add value to the policies of MS to improve the health of EU citizens and reduce health inequalities</a:t>
          </a:r>
        </a:p>
        <a:p>
          <a:endParaRPr lang="en-GB" sz="900" dirty="0">
            <a:latin typeface="Verdana"/>
            <a:ea typeface="+mn-ea"/>
            <a:cs typeface="+mn-cs"/>
          </a:endParaRPr>
        </a:p>
      </dgm:t>
    </dgm:pt>
    <dgm:pt modelId="{D52BBC9F-D488-43BB-9728-D11166CE6FD9}" type="parTrans" cxnId="{006687EB-A0E5-4B1F-857A-16592171F179}">
      <dgm:prSet/>
      <dgm:spPr/>
      <dgm:t>
        <a:bodyPr/>
        <a:lstStyle/>
        <a:p>
          <a:endParaRPr lang="en-GB"/>
        </a:p>
      </dgm:t>
    </dgm:pt>
    <dgm:pt modelId="{53B7997A-5EFC-4A69-A309-20CD563551A4}" type="sibTrans" cxnId="{006687EB-A0E5-4B1F-857A-16592171F179}">
      <dgm:prSet/>
      <dgm:spPr/>
      <dgm:t>
        <a:bodyPr/>
        <a:lstStyle/>
        <a:p>
          <a:endParaRPr lang="en-GB"/>
        </a:p>
      </dgm:t>
    </dgm:pt>
    <dgm:pt modelId="{6D5722E7-89FC-4F77-B4C3-C5546A0C49AD}">
      <dgm:prSet phldrT="[Text]" custT="1"/>
      <dgm:spPr>
        <a:xfrm>
          <a:off x="3360445" y="117877"/>
          <a:ext cx="1521294" cy="798757"/>
        </a:xfrm>
        <a:solidFill>
          <a:srgbClr val="E4DBB8"/>
        </a:solidFill>
        <a:ln>
          <a:solidFill>
            <a:srgbClr val="F6972E"/>
          </a:solidFill>
        </a:ln>
      </dgm:spPr>
      <dgm:t>
        <a:bodyPr/>
        <a:lstStyle/>
        <a:p>
          <a:r>
            <a:rPr lang="en-GB" sz="1100" b="1" dirty="0" smtClean="0">
              <a:solidFill>
                <a:srgbClr val="002060"/>
              </a:solidFill>
              <a:latin typeface="Verdana"/>
              <a:ea typeface="+mn-ea"/>
              <a:cs typeface="+mn-cs"/>
            </a:rPr>
            <a:t>Promoting health</a:t>
          </a:r>
          <a:endParaRPr lang="en-GB" sz="1100" b="1" dirty="0">
            <a:solidFill>
              <a:srgbClr val="002060"/>
            </a:solidFill>
            <a:latin typeface="Verdana"/>
            <a:ea typeface="+mn-ea"/>
            <a:cs typeface="+mn-cs"/>
          </a:endParaRPr>
        </a:p>
      </dgm:t>
    </dgm:pt>
    <dgm:pt modelId="{0BB8AE8E-22E4-4D99-A1A0-C914E8B584F1}" type="parTrans" cxnId="{3DC11791-56B2-4EDE-BB84-1EB7DCE99C9A}">
      <dgm:prSet/>
      <dgm:spPr/>
      <dgm:t>
        <a:bodyPr/>
        <a:lstStyle/>
        <a:p>
          <a:endParaRPr lang="en-GB"/>
        </a:p>
      </dgm:t>
    </dgm:pt>
    <dgm:pt modelId="{DBA64ECE-F0C5-4757-89FF-D40390E23CEB}" type="sibTrans" cxnId="{3DC11791-56B2-4EDE-BB84-1EB7DCE99C9A}">
      <dgm:prSet/>
      <dgm:spPr>
        <a:xfrm>
          <a:off x="3074525" y="479401"/>
          <a:ext cx="2605713" cy="2605713"/>
        </a:xfrm>
        <a:solidFill>
          <a:srgbClr val="FFC000"/>
        </a:solidFill>
      </dgm:spPr>
      <dgm:t>
        <a:bodyPr/>
        <a:lstStyle/>
        <a:p>
          <a:endParaRPr lang="en-GB"/>
        </a:p>
      </dgm:t>
    </dgm:pt>
    <dgm:pt modelId="{FA24833C-954C-49A3-AAF5-C317FE9D4E5B}">
      <dgm:prSet phldrT="[Text]" custT="1"/>
      <dgm:spPr>
        <a:xfrm>
          <a:off x="4828296" y="976743"/>
          <a:ext cx="1404395" cy="997267"/>
        </a:xfrm>
        <a:solidFill>
          <a:srgbClr val="E4DBB8"/>
        </a:solidFill>
        <a:ln>
          <a:solidFill>
            <a:srgbClr val="F6972E"/>
          </a:solidFill>
        </a:ln>
      </dgm:spPr>
      <dgm:t>
        <a:bodyPr/>
        <a:lstStyle/>
        <a:p>
          <a:r>
            <a:rPr lang="en-GB" sz="1000" b="1" dirty="0" smtClean="0">
              <a:solidFill>
                <a:srgbClr val="002060"/>
              </a:solidFill>
              <a:latin typeface="Verdana"/>
              <a:ea typeface="+mn-ea"/>
              <a:cs typeface="+mn-cs"/>
            </a:rPr>
            <a:t>Increasing  the sustainability of health systems </a:t>
          </a:r>
          <a:endParaRPr lang="en-GB" sz="1000" b="1" dirty="0">
            <a:solidFill>
              <a:srgbClr val="002060"/>
            </a:solidFill>
            <a:latin typeface="Verdana"/>
            <a:ea typeface="+mn-ea"/>
            <a:cs typeface="+mn-cs"/>
          </a:endParaRPr>
        </a:p>
      </dgm:t>
    </dgm:pt>
    <dgm:pt modelId="{D29E5274-CE7F-4C36-ADDE-DDED48AEBB91}" type="parTrans" cxnId="{1DB35B4A-BA51-4E1D-A32D-7DB900CB443A}">
      <dgm:prSet/>
      <dgm:spPr/>
      <dgm:t>
        <a:bodyPr/>
        <a:lstStyle/>
        <a:p>
          <a:endParaRPr lang="en-GB"/>
        </a:p>
      </dgm:t>
    </dgm:pt>
    <dgm:pt modelId="{94CF5752-992E-4A05-B29C-D14D57915614}" type="sibTrans" cxnId="{1DB35B4A-BA51-4E1D-A32D-7DB900CB443A}">
      <dgm:prSet/>
      <dgm:spPr>
        <a:xfrm>
          <a:off x="2960242" y="288393"/>
          <a:ext cx="2605713" cy="2605713"/>
        </a:xfrm>
        <a:solidFill>
          <a:srgbClr val="FFC000"/>
        </a:solidFill>
      </dgm:spPr>
      <dgm:t>
        <a:bodyPr/>
        <a:lstStyle/>
        <a:p>
          <a:endParaRPr lang="en-GB"/>
        </a:p>
      </dgm:t>
    </dgm:pt>
    <dgm:pt modelId="{7A97540E-7FEA-4A01-97CC-A707536B1E7E}">
      <dgm:prSet phldrT="[Text]" custT="1"/>
      <dgm:spPr>
        <a:xfrm>
          <a:off x="3211278" y="2360086"/>
          <a:ext cx="1755160" cy="983721"/>
        </a:xfrm>
        <a:solidFill>
          <a:srgbClr val="E4DBB8"/>
        </a:solidFill>
        <a:ln>
          <a:solidFill>
            <a:srgbClr val="F6972E"/>
          </a:solidFill>
        </a:ln>
      </dgm:spPr>
      <dgm:t>
        <a:bodyPr/>
        <a:lstStyle/>
        <a:p>
          <a:r>
            <a:rPr lang="en-GB" sz="1100" b="1" dirty="0" smtClean="0">
              <a:solidFill>
                <a:srgbClr val="002060"/>
              </a:solidFill>
              <a:latin typeface="Verdana"/>
              <a:ea typeface="+mn-ea"/>
              <a:cs typeface="+mn-cs"/>
            </a:rPr>
            <a:t>Protecting citizens from serious cross-border health threats</a:t>
          </a:r>
          <a:endParaRPr lang="en-GB" sz="1100" b="1" dirty="0">
            <a:solidFill>
              <a:srgbClr val="002060"/>
            </a:solidFill>
            <a:latin typeface="Verdana"/>
            <a:ea typeface="+mn-ea"/>
            <a:cs typeface="+mn-cs"/>
          </a:endParaRPr>
        </a:p>
      </dgm:t>
    </dgm:pt>
    <dgm:pt modelId="{848C4593-DB88-449C-9F9A-24FC402C788B}" type="parTrans" cxnId="{0F973A0D-A8CB-4459-9BD2-2DFEAC6A2A9C}">
      <dgm:prSet/>
      <dgm:spPr/>
      <dgm:t>
        <a:bodyPr/>
        <a:lstStyle/>
        <a:p>
          <a:endParaRPr lang="en-GB"/>
        </a:p>
      </dgm:t>
    </dgm:pt>
    <dgm:pt modelId="{0C7D4588-D52C-452F-8584-6E5A53FE5688}" type="sibTrans" cxnId="{0F973A0D-A8CB-4459-9BD2-2DFEAC6A2A9C}">
      <dgm:prSet/>
      <dgm:spPr>
        <a:xfrm>
          <a:off x="2758032" y="276717"/>
          <a:ext cx="2605713" cy="2605713"/>
        </a:xfrm>
        <a:solidFill>
          <a:srgbClr val="FFC000"/>
        </a:solidFill>
      </dgm:spPr>
      <dgm:t>
        <a:bodyPr/>
        <a:lstStyle/>
        <a:p>
          <a:endParaRPr lang="en-GB"/>
        </a:p>
      </dgm:t>
    </dgm:pt>
    <dgm:pt modelId="{F1BA26F9-D753-4FCA-A7CF-6F7EA9AC62E8}">
      <dgm:prSet phldrT="[Text]" custT="1"/>
      <dgm:spPr>
        <a:xfrm>
          <a:off x="2124172" y="976572"/>
          <a:ext cx="1333615" cy="1038130"/>
        </a:xfrm>
        <a:solidFill>
          <a:srgbClr val="E4DBB8"/>
        </a:solidFill>
        <a:ln>
          <a:solidFill>
            <a:srgbClr val="F6972E"/>
          </a:solidFill>
        </a:ln>
      </dgm:spPr>
      <dgm:t>
        <a:bodyPr/>
        <a:lstStyle/>
        <a:p>
          <a:r>
            <a:rPr lang="en-GB" sz="1050" b="1" dirty="0" smtClean="0">
              <a:solidFill>
                <a:srgbClr val="002060"/>
              </a:solidFill>
              <a:latin typeface="Verdana"/>
              <a:ea typeface="+mn-ea"/>
              <a:cs typeface="+mn-cs"/>
            </a:rPr>
            <a:t>Encouraging innovation in health</a:t>
          </a:r>
          <a:endParaRPr lang="en-GB" sz="1050" b="1" dirty="0">
            <a:solidFill>
              <a:srgbClr val="002060"/>
            </a:solidFill>
            <a:latin typeface="Verdana"/>
            <a:ea typeface="+mn-ea"/>
            <a:cs typeface="+mn-cs"/>
          </a:endParaRPr>
        </a:p>
      </dgm:t>
    </dgm:pt>
    <dgm:pt modelId="{4BA0FB02-9F68-4D1E-97B5-DEA697C15D85}" type="parTrans" cxnId="{2AAD2BEB-A84B-4C0A-9E3F-235D826F62E7}">
      <dgm:prSet/>
      <dgm:spPr/>
      <dgm:t>
        <a:bodyPr/>
        <a:lstStyle/>
        <a:p>
          <a:endParaRPr lang="en-GB"/>
        </a:p>
      </dgm:t>
    </dgm:pt>
    <dgm:pt modelId="{3A35F5AA-17EA-4CE7-9824-59AED0E61109}" type="sibTrans" cxnId="{2AAD2BEB-A84B-4C0A-9E3F-235D826F62E7}">
      <dgm:prSet/>
      <dgm:spPr>
        <a:xfrm>
          <a:off x="2629132" y="460568"/>
          <a:ext cx="2605713" cy="2605713"/>
        </a:xfrm>
        <a:solidFill>
          <a:srgbClr val="FFC000"/>
        </a:solidFill>
      </dgm:spPr>
      <dgm:t>
        <a:bodyPr/>
        <a:lstStyle/>
        <a:p>
          <a:endParaRPr lang="en-GB"/>
        </a:p>
      </dgm:t>
    </dgm:pt>
    <dgm:pt modelId="{C9353C6C-65D2-4049-801B-42EB1E19E035}" type="pres">
      <dgm:prSet presAssocID="{D43EC48F-1280-4ACC-830C-C5727C530D63}" presName="Name0" presStyleCnt="0">
        <dgm:presLayoutVars>
          <dgm:chMax val="1"/>
          <dgm:dir/>
          <dgm:animLvl val="ctr"/>
          <dgm:resizeHandles val="exact"/>
        </dgm:presLayoutVars>
      </dgm:prSet>
      <dgm:spPr/>
      <dgm:t>
        <a:bodyPr/>
        <a:lstStyle/>
        <a:p>
          <a:endParaRPr lang="en-GB"/>
        </a:p>
      </dgm:t>
    </dgm:pt>
    <dgm:pt modelId="{2EB43D81-212D-4BA2-A6D0-AE8163AC9E9B}" type="pres">
      <dgm:prSet presAssocID="{BA0F94A5-CBE6-45BB-9C8D-ECEF6464B577}" presName="centerShape" presStyleLbl="node0" presStyleIdx="0" presStyleCnt="1" custScaleX="163150" custScaleY="118807" custLinFactNeighborX="-324" custLinFactNeighborY="-907"/>
      <dgm:spPr>
        <a:prstGeom prst="ellipse">
          <a:avLst/>
        </a:prstGeom>
      </dgm:spPr>
      <dgm:t>
        <a:bodyPr/>
        <a:lstStyle/>
        <a:p>
          <a:endParaRPr lang="en-GB"/>
        </a:p>
      </dgm:t>
    </dgm:pt>
    <dgm:pt modelId="{B57F9F38-2C9F-4815-BDD9-0CBEF8C45612}" type="pres">
      <dgm:prSet presAssocID="{6D5722E7-89FC-4F77-B4C3-C5546A0C49AD}" presName="node" presStyleLbl="node1" presStyleIdx="0" presStyleCnt="4" custScaleX="181489" custScaleY="95291" custRadScaleRad="88713" custRadScaleInc="4058">
        <dgm:presLayoutVars>
          <dgm:bulletEnabled val="1"/>
        </dgm:presLayoutVars>
      </dgm:prSet>
      <dgm:spPr>
        <a:prstGeom prst="ellipse">
          <a:avLst/>
        </a:prstGeom>
      </dgm:spPr>
      <dgm:t>
        <a:bodyPr/>
        <a:lstStyle/>
        <a:p>
          <a:endParaRPr lang="en-GB"/>
        </a:p>
      </dgm:t>
    </dgm:pt>
    <dgm:pt modelId="{18615FDB-BDC9-42A2-B889-09AC221F60D1}" type="pres">
      <dgm:prSet presAssocID="{6D5722E7-89FC-4F77-B4C3-C5546A0C49AD}" presName="dummy" presStyleCnt="0"/>
      <dgm:spPr/>
      <dgm:t>
        <a:bodyPr/>
        <a:lstStyle/>
        <a:p>
          <a:endParaRPr lang="en-GB"/>
        </a:p>
      </dgm:t>
    </dgm:pt>
    <dgm:pt modelId="{FBFEB88A-5AEB-4809-8589-614C38AF739B}" type="pres">
      <dgm:prSet presAssocID="{DBA64ECE-F0C5-4757-89FF-D40390E23CEB}" presName="sibTrans" presStyleLbl="sibTrans2D1" presStyleIdx="0" presStyleCnt="4" custLinFactNeighborX="3187" custLinFactNeighborY="160"/>
      <dgm:spPr>
        <a:prstGeom prst="blockArc">
          <a:avLst>
            <a:gd name="adj1" fmla="val 15730573"/>
            <a:gd name="adj2" fmla="val 20774403"/>
            <a:gd name="adj3" fmla="val 4632"/>
          </a:avLst>
        </a:prstGeom>
      </dgm:spPr>
      <dgm:t>
        <a:bodyPr/>
        <a:lstStyle/>
        <a:p>
          <a:endParaRPr lang="en-GB"/>
        </a:p>
      </dgm:t>
    </dgm:pt>
    <dgm:pt modelId="{92A1AF6B-339C-4FA6-B62D-B11E0202B873}" type="pres">
      <dgm:prSet presAssocID="{FA24833C-954C-49A3-AAF5-C317FE9D4E5B}" presName="node" presStyleLbl="node1" presStyleIdx="1" presStyleCnt="4" custScaleX="167543" custScaleY="118973" custRadScaleRad="113423" custRadScaleInc="-22632">
        <dgm:presLayoutVars>
          <dgm:bulletEnabled val="1"/>
        </dgm:presLayoutVars>
      </dgm:prSet>
      <dgm:spPr>
        <a:prstGeom prst="ellipse">
          <a:avLst/>
        </a:prstGeom>
      </dgm:spPr>
      <dgm:t>
        <a:bodyPr/>
        <a:lstStyle/>
        <a:p>
          <a:endParaRPr lang="en-GB"/>
        </a:p>
      </dgm:t>
    </dgm:pt>
    <dgm:pt modelId="{A1117F68-F846-48CA-BAA8-EE9D9068CF4E}" type="pres">
      <dgm:prSet presAssocID="{FA24833C-954C-49A3-AAF5-C317FE9D4E5B}" presName="dummy" presStyleCnt="0"/>
      <dgm:spPr/>
      <dgm:t>
        <a:bodyPr/>
        <a:lstStyle/>
        <a:p>
          <a:endParaRPr lang="en-GB"/>
        </a:p>
      </dgm:t>
    </dgm:pt>
    <dgm:pt modelId="{34D20077-AD21-42A0-90EE-1583B6D5B8B5}" type="pres">
      <dgm:prSet presAssocID="{94CF5752-992E-4A05-B29C-D14D57915614}" presName="sibTrans" presStyleLbl="sibTrans2D1" presStyleIdx="1" presStyleCnt="4"/>
      <dgm:spPr>
        <a:prstGeom prst="blockArc">
          <a:avLst>
            <a:gd name="adj1" fmla="val 21286569"/>
            <a:gd name="adj2" fmla="val 5872140"/>
            <a:gd name="adj3" fmla="val 4632"/>
          </a:avLst>
        </a:prstGeom>
      </dgm:spPr>
      <dgm:t>
        <a:bodyPr/>
        <a:lstStyle/>
        <a:p>
          <a:endParaRPr lang="en-GB"/>
        </a:p>
      </dgm:t>
    </dgm:pt>
    <dgm:pt modelId="{825280D1-0ABC-48FE-BF46-8B3D33FF3A4E}" type="pres">
      <dgm:prSet presAssocID="{7A97540E-7FEA-4A01-97CC-A707536B1E7E}" presName="node" presStyleLbl="node1" presStyleIdx="2" presStyleCnt="4" custScaleX="209389" custScaleY="117357" custRadScaleRad="94756" custRadScaleInc="1306">
        <dgm:presLayoutVars>
          <dgm:bulletEnabled val="1"/>
        </dgm:presLayoutVars>
      </dgm:prSet>
      <dgm:spPr>
        <a:prstGeom prst="ellipse">
          <a:avLst/>
        </a:prstGeom>
      </dgm:spPr>
      <dgm:t>
        <a:bodyPr/>
        <a:lstStyle/>
        <a:p>
          <a:endParaRPr lang="en-GB"/>
        </a:p>
      </dgm:t>
    </dgm:pt>
    <dgm:pt modelId="{07080ECE-8441-4028-B3F2-F4BC9FC58B83}" type="pres">
      <dgm:prSet presAssocID="{7A97540E-7FEA-4A01-97CC-A707536B1E7E}" presName="dummy" presStyleCnt="0"/>
      <dgm:spPr/>
      <dgm:t>
        <a:bodyPr/>
        <a:lstStyle/>
        <a:p>
          <a:endParaRPr lang="en-GB"/>
        </a:p>
      </dgm:t>
    </dgm:pt>
    <dgm:pt modelId="{3450D231-8F4A-45EA-9274-EC5E606452EF}" type="pres">
      <dgm:prSet presAssocID="{0C7D4588-D52C-452F-8584-6E5A53FE5688}" presName="sibTrans" presStyleLbl="sibTrans2D1" presStyleIdx="2" presStyleCnt="4"/>
      <dgm:spPr>
        <a:prstGeom prst="blockArc">
          <a:avLst>
            <a:gd name="adj1" fmla="val 5324444"/>
            <a:gd name="adj2" fmla="val 11026891"/>
            <a:gd name="adj3" fmla="val 4632"/>
          </a:avLst>
        </a:prstGeom>
      </dgm:spPr>
      <dgm:t>
        <a:bodyPr/>
        <a:lstStyle/>
        <a:p>
          <a:endParaRPr lang="en-GB"/>
        </a:p>
      </dgm:t>
    </dgm:pt>
    <dgm:pt modelId="{5F619D40-CA45-4E61-90B1-96BCCAE531CC}" type="pres">
      <dgm:prSet presAssocID="{F1BA26F9-D753-4FCA-A7CF-6F7EA9AC62E8}" presName="node" presStyleLbl="node1" presStyleIdx="3" presStyleCnt="4" custScaleX="159099" custScaleY="123848" custRadScaleRad="113473" custRadScaleInc="21112">
        <dgm:presLayoutVars>
          <dgm:bulletEnabled val="1"/>
        </dgm:presLayoutVars>
      </dgm:prSet>
      <dgm:spPr>
        <a:prstGeom prst="ellipse">
          <a:avLst/>
        </a:prstGeom>
      </dgm:spPr>
      <dgm:t>
        <a:bodyPr/>
        <a:lstStyle/>
        <a:p>
          <a:endParaRPr lang="en-GB"/>
        </a:p>
      </dgm:t>
    </dgm:pt>
    <dgm:pt modelId="{D946579E-1AE0-4502-8D04-0E6D7A178556}" type="pres">
      <dgm:prSet presAssocID="{F1BA26F9-D753-4FCA-A7CF-6F7EA9AC62E8}" presName="dummy" presStyleCnt="0"/>
      <dgm:spPr/>
      <dgm:t>
        <a:bodyPr/>
        <a:lstStyle/>
        <a:p>
          <a:endParaRPr lang="en-GB"/>
        </a:p>
      </dgm:t>
    </dgm:pt>
    <dgm:pt modelId="{A5201AAF-D7FA-4218-B3CF-977A9BF5F5F8}" type="pres">
      <dgm:prSet presAssocID="{3A35F5AA-17EA-4CE7-9824-59AED0E61109}" presName="sibTrans" presStyleLbl="sibTrans2D1" presStyleIdx="3" presStyleCnt="4" custLinFactNeighborX="-3759" custLinFactNeighborY="-892"/>
      <dgm:spPr>
        <a:prstGeom prst="blockArc">
          <a:avLst>
            <a:gd name="adj1" fmla="val 11593144"/>
            <a:gd name="adj2" fmla="val 16446436"/>
            <a:gd name="adj3" fmla="val 4632"/>
          </a:avLst>
        </a:prstGeom>
      </dgm:spPr>
      <dgm:t>
        <a:bodyPr/>
        <a:lstStyle/>
        <a:p>
          <a:endParaRPr lang="en-GB"/>
        </a:p>
      </dgm:t>
    </dgm:pt>
  </dgm:ptLst>
  <dgm:cxnLst>
    <dgm:cxn modelId="{C7794E87-9B57-401E-BE1A-CCF2DFFB79D4}" type="presOf" srcId="{7A97540E-7FEA-4A01-97CC-A707536B1E7E}" destId="{825280D1-0ABC-48FE-BF46-8B3D33FF3A4E}" srcOrd="0" destOrd="0" presId="urn:microsoft.com/office/officeart/2005/8/layout/radial6"/>
    <dgm:cxn modelId="{1C4C1ABC-D2F8-4C01-A230-85D8ABE4A11D}" type="presOf" srcId="{D43EC48F-1280-4ACC-830C-C5727C530D63}" destId="{C9353C6C-65D2-4049-801B-42EB1E19E035}" srcOrd="0" destOrd="0" presId="urn:microsoft.com/office/officeart/2005/8/layout/radial6"/>
    <dgm:cxn modelId="{5A0CE222-1CEA-4886-81E1-6C41B71C3E31}" type="presOf" srcId="{3A35F5AA-17EA-4CE7-9824-59AED0E61109}" destId="{A5201AAF-D7FA-4218-B3CF-977A9BF5F5F8}" srcOrd="0" destOrd="0" presId="urn:microsoft.com/office/officeart/2005/8/layout/radial6"/>
    <dgm:cxn modelId="{006687EB-A0E5-4B1F-857A-16592171F179}" srcId="{D43EC48F-1280-4ACC-830C-C5727C530D63}" destId="{BA0F94A5-CBE6-45BB-9C8D-ECEF6464B577}" srcOrd="0" destOrd="0" parTransId="{D52BBC9F-D488-43BB-9728-D11166CE6FD9}" sibTransId="{53B7997A-5EFC-4A69-A309-20CD563551A4}"/>
    <dgm:cxn modelId="{1E77EA3B-2918-49D3-9BC3-C31D2A03C835}" type="presOf" srcId="{0C7D4588-D52C-452F-8584-6E5A53FE5688}" destId="{3450D231-8F4A-45EA-9274-EC5E606452EF}" srcOrd="0" destOrd="0" presId="urn:microsoft.com/office/officeart/2005/8/layout/radial6"/>
    <dgm:cxn modelId="{2D39EAF1-1E36-48E0-A544-470CAA68CEBC}" type="presOf" srcId="{BA0F94A5-CBE6-45BB-9C8D-ECEF6464B577}" destId="{2EB43D81-212D-4BA2-A6D0-AE8163AC9E9B}" srcOrd="0" destOrd="0" presId="urn:microsoft.com/office/officeart/2005/8/layout/radial6"/>
    <dgm:cxn modelId="{FF75D852-4853-43E4-8F9C-3EFACD2F8798}" type="presOf" srcId="{FA24833C-954C-49A3-AAF5-C317FE9D4E5B}" destId="{92A1AF6B-339C-4FA6-B62D-B11E0202B873}" srcOrd="0" destOrd="0" presId="urn:microsoft.com/office/officeart/2005/8/layout/radial6"/>
    <dgm:cxn modelId="{2AAD2BEB-A84B-4C0A-9E3F-235D826F62E7}" srcId="{BA0F94A5-CBE6-45BB-9C8D-ECEF6464B577}" destId="{F1BA26F9-D753-4FCA-A7CF-6F7EA9AC62E8}" srcOrd="3" destOrd="0" parTransId="{4BA0FB02-9F68-4D1E-97B5-DEA697C15D85}" sibTransId="{3A35F5AA-17EA-4CE7-9824-59AED0E61109}"/>
    <dgm:cxn modelId="{CB8C9116-A7C6-41CF-ADC7-02E40B26CC5F}" type="presOf" srcId="{F1BA26F9-D753-4FCA-A7CF-6F7EA9AC62E8}" destId="{5F619D40-CA45-4E61-90B1-96BCCAE531CC}" srcOrd="0" destOrd="0" presId="urn:microsoft.com/office/officeart/2005/8/layout/radial6"/>
    <dgm:cxn modelId="{0F973A0D-A8CB-4459-9BD2-2DFEAC6A2A9C}" srcId="{BA0F94A5-CBE6-45BB-9C8D-ECEF6464B577}" destId="{7A97540E-7FEA-4A01-97CC-A707536B1E7E}" srcOrd="2" destOrd="0" parTransId="{848C4593-DB88-449C-9F9A-24FC402C788B}" sibTransId="{0C7D4588-D52C-452F-8584-6E5A53FE5688}"/>
    <dgm:cxn modelId="{B07AD328-FD00-48AA-93ED-1C25FCF643DA}" type="presOf" srcId="{94CF5752-992E-4A05-B29C-D14D57915614}" destId="{34D20077-AD21-42A0-90EE-1583B6D5B8B5}" srcOrd="0" destOrd="0" presId="urn:microsoft.com/office/officeart/2005/8/layout/radial6"/>
    <dgm:cxn modelId="{3DC11791-56B2-4EDE-BB84-1EB7DCE99C9A}" srcId="{BA0F94A5-CBE6-45BB-9C8D-ECEF6464B577}" destId="{6D5722E7-89FC-4F77-B4C3-C5546A0C49AD}" srcOrd="0" destOrd="0" parTransId="{0BB8AE8E-22E4-4D99-A1A0-C914E8B584F1}" sibTransId="{DBA64ECE-F0C5-4757-89FF-D40390E23CEB}"/>
    <dgm:cxn modelId="{D7F0C353-9DC1-4943-8808-0C99C8461B5B}" type="presOf" srcId="{6D5722E7-89FC-4F77-B4C3-C5546A0C49AD}" destId="{B57F9F38-2C9F-4815-BDD9-0CBEF8C45612}" srcOrd="0" destOrd="0" presId="urn:microsoft.com/office/officeart/2005/8/layout/radial6"/>
    <dgm:cxn modelId="{1DB35B4A-BA51-4E1D-A32D-7DB900CB443A}" srcId="{BA0F94A5-CBE6-45BB-9C8D-ECEF6464B577}" destId="{FA24833C-954C-49A3-AAF5-C317FE9D4E5B}" srcOrd="1" destOrd="0" parTransId="{D29E5274-CE7F-4C36-ADDE-DDED48AEBB91}" sibTransId="{94CF5752-992E-4A05-B29C-D14D57915614}"/>
    <dgm:cxn modelId="{8AD6F8C0-C8DD-4DCA-A83E-50A0B7B4ED24}" type="presOf" srcId="{DBA64ECE-F0C5-4757-89FF-D40390E23CEB}" destId="{FBFEB88A-5AEB-4809-8589-614C38AF739B}" srcOrd="0" destOrd="0" presId="urn:microsoft.com/office/officeart/2005/8/layout/radial6"/>
    <dgm:cxn modelId="{D6CF15C4-7FCD-47EC-A67D-F9CBFE712319}" type="presParOf" srcId="{C9353C6C-65D2-4049-801B-42EB1E19E035}" destId="{2EB43D81-212D-4BA2-A6D0-AE8163AC9E9B}" srcOrd="0" destOrd="0" presId="urn:microsoft.com/office/officeart/2005/8/layout/radial6"/>
    <dgm:cxn modelId="{2451AB78-8CD1-4985-87E6-6F7A17CB5111}" type="presParOf" srcId="{C9353C6C-65D2-4049-801B-42EB1E19E035}" destId="{B57F9F38-2C9F-4815-BDD9-0CBEF8C45612}" srcOrd="1" destOrd="0" presId="urn:microsoft.com/office/officeart/2005/8/layout/radial6"/>
    <dgm:cxn modelId="{91608E62-F4F5-448A-8B4E-22FE437A9F33}" type="presParOf" srcId="{C9353C6C-65D2-4049-801B-42EB1E19E035}" destId="{18615FDB-BDC9-42A2-B889-09AC221F60D1}" srcOrd="2" destOrd="0" presId="urn:microsoft.com/office/officeart/2005/8/layout/radial6"/>
    <dgm:cxn modelId="{4E736CDA-A9F7-45AA-B8BB-E06389E78730}" type="presParOf" srcId="{C9353C6C-65D2-4049-801B-42EB1E19E035}" destId="{FBFEB88A-5AEB-4809-8589-614C38AF739B}" srcOrd="3" destOrd="0" presId="urn:microsoft.com/office/officeart/2005/8/layout/radial6"/>
    <dgm:cxn modelId="{95F6132D-4266-474E-AD75-AF8EC7CBE7B6}" type="presParOf" srcId="{C9353C6C-65D2-4049-801B-42EB1E19E035}" destId="{92A1AF6B-339C-4FA6-B62D-B11E0202B873}" srcOrd="4" destOrd="0" presId="urn:microsoft.com/office/officeart/2005/8/layout/radial6"/>
    <dgm:cxn modelId="{3A2497EA-0DD6-4017-AB24-50AB4450370C}" type="presParOf" srcId="{C9353C6C-65D2-4049-801B-42EB1E19E035}" destId="{A1117F68-F846-48CA-BAA8-EE9D9068CF4E}" srcOrd="5" destOrd="0" presId="urn:microsoft.com/office/officeart/2005/8/layout/radial6"/>
    <dgm:cxn modelId="{ACF62436-4FA9-436F-951E-D3EE8E97DF2B}" type="presParOf" srcId="{C9353C6C-65D2-4049-801B-42EB1E19E035}" destId="{34D20077-AD21-42A0-90EE-1583B6D5B8B5}" srcOrd="6" destOrd="0" presId="urn:microsoft.com/office/officeart/2005/8/layout/radial6"/>
    <dgm:cxn modelId="{367233CB-8388-4A42-B77B-C26AAC6D0501}" type="presParOf" srcId="{C9353C6C-65D2-4049-801B-42EB1E19E035}" destId="{825280D1-0ABC-48FE-BF46-8B3D33FF3A4E}" srcOrd="7" destOrd="0" presId="urn:microsoft.com/office/officeart/2005/8/layout/radial6"/>
    <dgm:cxn modelId="{38D33415-4D83-484F-8FB7-A06BE9AE6DB9}" type="presParOf" srcId="{C9353C6C-65D2-4049-801B-42EB1E19E035}" destId="{07080ECE-8441-4028-B3F2-F4BC9FC58B83}" srcOrd="8" destOrd="0" presId="urn:microsoft.com/office/officeart/2005/8/layout/radial6"/>
    <dgm:cxn modelId="{62C22E78-0817-4CD5-934D-D17F90917393}" type="presParOf" srcId="{C9353C6C-65D2-4049-801B-42EB1E19E035}" destId="{3450D231-8F4A-45EA-9274-EC5E606452EF}" srcOrd="9" destOrd="0" presId="urn:microsoft.com/office/officeart/2005/8/layout/radial6"/>
    <dgm:cxn modelId="{66B149E7-15C1-4EDA-9E1B-8E08DA0B27E3}" type="presParOf" srcId="{C9353C6C-65D2-4049-801B-42EB1E19E035}" destId="{5F619D40-CA45-4E61-90B1-96BCCAE531CC}" srcOrd="10" destOrd="0" presId="urn:microsoft.com/office/officeart/2005/8/layout/radial6"/>
    <dgm:cxn modelId="{EF17B521-610C-4673-8ADE-7FF9F51FD4FA}" type="presParOf" srcId="{C9353C6C-65D2-4049-801B-42EB1E19E035}" destId="{D946579E-1AE0-4502-8D04-0E6D7A178556}" srcOrd="11" destOrd="0" presId="urn:microsoft.com/office/officeart/2005/8/layout/radial6"/>
    <dgm:cxn modelId="{8CE3A0B8-7D50-408E-829C-02FDE8AA5D9B}" type="presParOf" srcId="{C9353C6C-65D2-4049-801B-42EB1E19E035}" destId="{A5201AAF-D7FA-4218-B3CF-977A9BF5F5F8}" srcOrd="12" destOrd="0" presId="urn:microsoft.com/office/officeart/2005/8/layout/radial6"/>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234C405-0DC4-46E6-B73B-0F298D1E53AC}" type="doc">
      <dgm:prSet loTypeId="urn:microsoft.com/office/officeart/2005/8/layout/pyramid2" loCatId="pyramid" qsTypeId="urn:microsoft.com/office/officeart/2005/8/quickstyle/simple1" qsCatId="simple" csTypeId="urn:microsoft.com/office/officeart/2005/8/colors/accent2_2" csCatId="accent2" phldr="1"/>
      <dgm:spPr/>
      <dgm:t>
        <a:bodyPr/>
        <a:lstStyle/>
        <a:p>
          <a:endParaRPr lang="en-GB"/>
        </a:p>
      </dgm:t>
    </dgm:pt>
    <dgm:pt modelId="{3B300720-2A04-4F6A-9906-D031ED8E72A7}">
      <dgm:prSet/>
      <dgm:spPr>
        <a:ln>
          <a:solidFill>
            <a:srgbClr val="EE7D32"/>
          </a:solidFill>
        </a:ln>
      </dgm:spPr>
      <dgm:t>
        <a:bodyPr/>
        <a:lstStyle/>
        <a:p>
          <a:pPr algn="just" rtl="0"/>
          <a:r>
            <a:rPr lang="en-US" b="1" dirty="0" smtClean="0">
              <a:solidFill>
                <a:srgbClr val="002060"/>
              </a:solidFill>
            </a:rPr>
            <a:t>1) Promote health, prevent disease and foster supportive environments for healthy lifestyles</a:t>
          </a:r>
          <a:endParaRPr lang="en-GB" dirty="0">
            <a:solidFill>
              <a:srgbClr val="002060"/>
            </a:solidFill>
          </a:endParaRPr>
        </a:p>
      </dgm:t>
    </dgm:pt>
    <dgm:pt modelId="{AB5F073C-DF36-4B0C-829C-7110AABE102E}" type="parTrans" cxnId="{3C60249B-80EE-4911-BB83-C53C085E74A6}">
      <dgm:prSet/>
      <dgm:spPr/>
      <dgm:t>
        <a:bodyPr/>
        <a:lstStyle/>
        <a:p>
          <a:endParaRPr lang="en-GB"/>
        </a:p>
      </dgm:t>
    </dgm:pt>
    <dgm:pt modelId="{E38675E3-7D42-4B34-8063-9BAAC271098B}" type="sibTrans" cxnId="{3C60249B-80EE-4911-BB83-C53C085E74A6}">
      <dgm:prSet/>
      <dgm:spPr/>
      <dgm:t>
        <a:bodyPr/>
        <a:lstStyle/>
        <a:p>
          <a:endParaRPr lang="en-GB"/>
        </a:p>
      </dgm:t>
    </dgm:pt>
    <dgm:pt modelId="{BCD08D80-B4E9-498D-8380-019ECD56FB48}">
      <dgm:prSet/>
      <dgm:spPr>
        <a:ln>
          <a:solidFill>
            <a:srgbClr val="FF0000"/>
          </a:solidFill>
        </a:ln>
      </dgm:spPr>
      <dgm:t>
        <a:bodyPr/>
        <a:lstStyle/>
        <a:p>
          <a:pPr algn="just" rtl="0"/>
          <a:r>
            <a:rPr lang="en-US" b="1" dirty="0" smtClean="0">
              <a:solidFill>
                <a:srgbClr val="002060"/>
              </a:solidFill>
            </a:rPr>
            <a:t> 2) Protect citizens from serious cross-border health threats</a:t>
          </a:r>
          <a:endParaRPr lang="en-GB" dirty="0">
            <a:solidFill>
              <a:srgbClr val="002060"/>
            </a:solidFill>
          </a:endParaRPr>
        </a:p>
      </dgm:t>
    </dgm:pt>
    <dgm:pt modelId="{C94BED28-E1F4-4D08-BDA6-738229FF955B}" type="parTrans" cxnId="{766CA7D5-FAF1-46EB-A8E3-94086CFA9E41}">
      <dgm:prSet/>
      <dgm:spPr/>
      <dgm:t>
        <a:bodyPr/>
        <a:lstStyle/>
        <a:p>
          <a:endParaRPr lang="en-GB"/>
        </a:p>
      </dgm:t>
    </dgm:pt>
    <dgm:pt modelId="{9B31C4F5-4DB6-4876-95E8-10E8313536A3}" type="sibTrans" cxnId="{766CA7D5-FAF1-46EB-A8E3-94086CFA9E41}">
      <dgm:prSet/>
      <dgm:spPr/>
      <dgm:t>
        <a:bodyPr/>
        <a:lstStyle/>
        <a:p>
          <a:endParaRPr lang="en-GB"/>
        </a:p>
      </dgm:t>
    </dgm:pt>
    <dgm:pt modelId="{C1061BFA-0EB8-4DB0-959E-7FF10127B989}">
      <dgm:prSet/>
      <dgm:spPr>
        <a:ln>
          <a:solidFill>
            <a:srgbClr val="0070C0"/>
          </a:solidFill>
        </a:ln>
      </dgm:spPr>
      <dgm:t>
        <a:bodyPr/>
        <a:lstStyle/>
        <a:p>
          <a:pPr algn="just" rtl="0"/>
          <a:r>
            <a:rPr lang="en-US" b="1" dirty="0" smtClean="0">
              <a:solidFill>
                <a:srgbClr val="002060"/>
              </a:solidFill>
            </a:rPr>
            <a:t>3) Contribute to innovative, efficient and sustainable health systems</a:t>
          </a:r>
          <a:endParaRPr lang="en-GB" dirty="0">
            <a:solidFill>
              <a:srgbClr val="002060"/>
            </a:solidFill>
          </a:endParaRPr>
        </a:p>
      </dgm:t>
    </dgm:pt>
    <dgm:pt modelId="{E3AB258F-123C-4006-A62F-595FAC14A5DE}" type="parTrans" cxnId="{E448C9FF-57B1-4107-A87B-320EBE7317A3}">
      <dgm:prSet/>
      <dgm:spPr/>
      <dgm:t>
        <a:bodyPr/>
        <a:lstStyle/>
        <a:p>
          <a:endParaRPr lang="en-GB"/>
        </a:p>
      </dgm:t>
    </dgm:pt>
    <dgm:pt modelId="{F52AC53B-3A75-42DD-AFE2-00848EBB9F9C}" type="sibTrans" cxnId="{E448C9FF-57B1-4107-A87B-320EBE7317A3}">
      <dgm:prSet/>
      <dgm:spPr/>
      <dgm:t>
        <a:bodyPr/>
        <a:lstStyle/>
        <a:p>
          <a:endParaRPr lang="en-GB"/>
        </a:p>
      </dgm:t>
    </dgm:pt>
    <dgm:pt modelId="{7E2F1CA3-325D-4B4E-ABB5-8FAD28B2F948}">
      <dgm:prSet/>
      <dgm:spPr>
        <a:ln>
          <a:solidFill>
            <a:srgbClr val="56932F"/>
          </a:solidFill>
        </a:ln>
      </dgm:spPr>
      <dgm:t>
        <a:bodyPr/>
        <a:lstStyle/>
        <a:p>
          <a:pPr algn="just" rtl="0"/>
          <a:r>
            <a:rPr lang="en-US" b="1" dirty="0" smtClean="0">
              <a:solidFill>
                <a:srgbClr val="002060"/>
              </a:solidFill>
            </a:rPr>
            <a:t>4) Facilitate access to better and safer healthcare for Union citizens</a:t>
          </a:r>
          <a:endParaRPr lang="en-GB" dirty="0">
            <a:solidFill>
              <a:srgbClr val="002060"/>
            </a:solidFill>
          </a:endParaRPr>
        </a:p>
      </dgm:t>
    </dgm:pt>
    <dgm:pt modelId="{CF3E0DE8-2EFE-4BA1-9CC0-A9E55B270715}" type="parTrans" cxnId="{BF2D6076-2B3D-4AD7-AB4E-0BF2E11C593E}">
      <dgm:prSet/>
      <dgm:spPr/>
      <dgm:t>
        <a:bodyPr/>
        <a:lstStyle/>
        <a:p>
          <a:endParaRPr lang="en-GB"/>
        </a:p>
      </dgm:t>
    </dgm:pt>
    <dgm:pt modelId="{DCC32AFD-BEFC-4E3A-9845-E22792E1B952}" type="sibTrans" cxnId="{BF2D6076-2B3D-4AD7-AB4E-0BF2E11C593E}">
      <dgm:prSet/>
      <dgm:spPr/>
      <dgm:t>
        <a:bodyPr/>
        <a:lstStyle/>
        <a:p>
          <a:endParaRPr lang="en-GB"/>
        </a:p>
      </dgm:t>
    </dgm:pt>
    <dgm:pt modelId="{57E84AF6-861F-4018-97D1-43B99E838776}" type="pres">
      <dgm:prSet presAssocID="{0234C405-0DC4-46E6-B73B-0F298D1E53AC}" presName="compositeShape" presStyleCnt="0">
        <dgm:presLayoutVars>
          <dgm:dir/>
          <dgm:resizeHandles/>
        </dgm:presLayoutVars>
      </dgm:prSet>
      <dgm:spPr/>
      <dgm:t>
        <a:bodyPr/>
        <a:lstStyle/>
        <a:p>
          <a:endParaRPr lang="en-GB"/>
        </a:p>
      </dgm:t>
    </dgm:pt>
    <dgm:pt modelId="{6536A0E2-03AE-4C2D-8A4B-CC69106D1F50}" type="pres">
      <dgm:prSet presAssocID="{0234C405-0DC4-46E6-B73B-0F298D1E53AC}" presName="pyramid" presStyleLbl="node1" presStyleIdx="0" presStyleCnt="1" custLinFactNeighborX="-2366" custLinFactNeighborY="-2542"/>
      <dgm:spPr>
        <a:solidFill>
          <a:schemeClr val="accent3">
            <a:lumMod val="95000"/>
          </a:schemeClr>
        </a:solidFill>
      </dgm:spPr>
      <dgm:t>
        <a:bodyPr/>
        <a:lstStyle/>
        <a:p>
          <a:endParaRPr lang="en-GB"/>
        </a:p>
      </dgm:t>
    </dgm:pt>
    <dgm:pt modelId="{F5887FA5-3EBA-4116-9FB5-A7603389363A}" type="pres">
      <dgm:prSet presAssocID="{0234C405-0DC4-46E6-B73B-0F298D1E53AC}" presName="theList" presStyleCnt="0"/>
      <dgm:spPr/>
    </dgm:pt>
    <dgm:pt modelId="{41EEBFD2-1268-456E-ABF7-BE238740F01A}" type="pres">
      <dgm:prSet presAssocID="{3B300720-2A04-4F6A-9906-D031ED8E72A7}" presName="aNode" presStyleLbl="fgAcc1" presStyleIdx="0" presStyleCnt="4" custScaleX="109755" custScaleY="112263" custLinFactNeighborX="-58961" custLinFactNeighborY="-70802">
        <dgm:presLayoutVars>
          <dgm:bulletEnabled val="1"/>
        </dgm:presLayoutVars>
      </dgm:prSet>
      <dgm:spPr/>
      <dgm:t>
        <a:bodyPr/>
        <a:lstStyle/>
        <a:p>
          <a:endParaRPr lang="en-GB"/>
        </a:p>
      </dgm:t>
    </dgm:pt>
    <dgm:pt modelId="{602E25A8-B9BA-4FCA-A853-81BEEB24EF65}" type="pres">
      <dgm:prSet presAssocID="{3B300720-2A04-4F6A-9906-D031ED8E72A7}" presName="aSpace" presStyleCnt="0"/>
      <dgm:spPr/>
    </dgm:pt>
    <dgm:pt modelId="{C944BD72-32BA-4C69-9EF6-08A92EE5622B}" type="pres">
      <dgm:prSet presAssocID="{BCD08D80-B4E9-498D-8380-019ECD56FB48}" presName="aNode" presStyleLbl="fgAcc1" presStyleIdx="1" presStyleCnt="4" custScaleX="111399" custScaleY="85195" custLinFactNeighborX="-58139" custLinFactNeighborY="97226">
        <dgm:presLayoutVars>
          <dgm:bulletEnabled val="1"/>
        </dgm:presLayoutVars>
      </dgm:prSet>
      <dgm:spPr/>
      <dgm:t>
        <a:bodyPr/>
        <a:lstStyle/>
        <a:p>
          <a:endParaRPr lang="en-GB"/>
        </a:p>
      </dgm:t>
    </dgm:pt>
    <dgm:pt modelId="{ECEA6862-7CE1-4CAF-BF54-901A5812E929}" type="pres">
      <dgm:prSet presAssocID="{BCD08D80-B4E9-498D-8380-019ECD56FB48}" presName="aSpace" presStyleCnt="0"/>
      <dgm:spPr/>
    </dgm:pt>
    <dgm:pt modelId="{F67329E4-AF04-465E-90C9-47C877B8C826}" type="pres">
      <dgm:prSet presAssocID="{C1061BFA-0EB8-4DB0-959E-7FF10127B989}" presName="aNode" presStyleLbl="fgAcc1" presStyleIdx="2" presStyleCnt="4" custScaleX="110980" custScaleY="102313" custLinFactY="28289" custLinFactNeighborX="-58349" custLinFactNeighborY="100000">
        <dgm:presLayoutVars>
          <dgm:bulletEnabled val="1"/>
        </dgm:presLayoutVars>
      </dgm:prSet>
      <dgm:spPr/>
      <dgm:t>
        <a:bodyPr/>
        <a:lstStyle/>
        <a:p>
          <a:endParaRPr lang="en-GB"/>
        </a:p>
      </dgm:t>
    </dgm:pt>
    <dgm:pt modelId="{B3E79E1A-07D1-40B7-BE04-2C7F1D74BC34}" type="pres">
      <dgm:prSet presAssocID="{C1061BFA-0EB8-4DB0-959E-7FF10127B989}" presName="aSpace" presStyleCnt="0"/>
      <dgm:spPr/>
    </dgm:pt>
    <dgm:pt modelId="{A2DE28B7-8B94-4F3B-BD7A-1546B1717B70}" type="pres">
      <dgm:prSet presAssocID="{7E2F1CA3-325D-4B4E-ABB5-8FAD28B2F948}" presName="aNode" presStyleLbl="fgAcc1" presStyleIdx="3" presStyleCnt="4" custScaleX="111259" custScaleY="108699" custLinFactY="49525" custLinFactNeighborX="-58209" custLinFactNeighborY="100000">
        <dgm:presLayoutVars>
          <dgm:bulletEnabled val="1"/>
        </dgm:presLayoutVars>
      </dgm:prSet>
      <dgm:spPr/>
      <dgm:t>
        <a:bodyPr/>
        <a:lstStyle/>
        <a:p>
          <a:endParaRPr lang="en-GB"/>
        </a:p>
      </dgm:t>
    </dgm:pt>
    <dgm:pt modelId="{FFE5C6D4-DE23-4ABE-8AFE-6C82DD469B44}" type="pres">
      <dgm:prSet presAssocID="{7E2F1CA3-325D-4B4E-ABB5-8FAD28B2F948}" presName="aSpace" presStyleCnt="0"/>
      <dgm:spPr/>
    </dgm:pt>
  </dgm:ptLst>
  <dgm:cxnLst>
    <dgm:cxn modelId="{E448C9FF-57B1-4107-A87B-320EBE7317A3}" srcId="{0234C405-0DC4-46E6-B73B-0F298D1E53AC}" destId="{C1061BFA-0EB8-4DB0-959E-7FF10127B989}" srcOrd="2" destOrd="0" parTransId="{E3AB258F-123C-4006-A62F-595FAC14A5DE}" sibTransId="{F52AC53B-3A75-42DD-AFE2-00848EBB9F9C}"/>
    <dgm:cxn modelId="{8772C523-1E27-4BAE-9169-23165EAC07D5}" type="presOf" srcId="{0234C405-0DC4-46E6-B73B-0F298D1E53AC}" destId="{57E84AF6-861F-4018-97D1-43B99E838776}" srcOrd="0" destOrd="0" presId="urn:microsoft.com/office/officeart/2005/8/layout/pyramid2"/>
    <dgm:cxn modelId="{3C60249B-80EE-4911-BB83-C53C085E74A6}" srcId="{0234C405-0DC4-46E6-B73B-0F298D1E53AC}" destId="{3B300720-2A04-4F6A-9906-D031ED8E72A7}" srcOrd="0" destOrd="0" parTransId="{AB5F073C-DF36-4B0C-829C-7110AABE102E}" sibTransId="{E38675E3-7D42-4B34-8063-9BAAC271098B}"/>
    <dgm:cxn modelId="{BF2D6076-2B3D-4AD7-AB4E-0BF2E11C593E}" srcId="{0234C405-0DC4-46E6-B73B-0F298D1E53AC}" destId="{7E2F1CA3-325D-4B4E-ABB5-8FAD28B2F948}" srcOrd="3" destOrd="0" parTransId="{CF3E0DE8-2EFE-4BA1-9CC0-A9E55B270715}" sibTransId="{DCC32AFD-BEFC-4E3A-9845-E22792E1B952}"/>
    <dgm:cxn modelId="{86F8F928-F6D2-4987-8612-C97EBD353721}" type="presOf" srcId="{7E2F1CA3-325D-4B4E-ABB5-8FAD28B2F948}" destId="{A2DE28B7-8B94-4F3B-BD7A-1546B1717B70}" srcOrd="0" destOrd="0" presId="urn:microsoft.com/office/officeart/2005/8/layout/pyramid2"/>
    <dgm:cxn modelId="{F4C8DF2D-EEB2-4FFC-A5A6-03FCC37D158A}" type="presOf" srcId="{C1061BFA-0EB8-4DB0-959E-7FF10127B989}" destId="{F67329E4-AF04-465E-90C9-47C877B8C826}" srcOrd="0" destOrd="0" presId="urn:microsoft.com/office/officeart/2005/8/layout/pyramid2"/>
    <dgm:cxn modelId="{F693F524-672F-44C9-94F6-6C307C896AEA}" type="presOf" srcId="{3B300720-2A04-4F6A-9906-D031ED8E72A7}" destId="{41EEBFD2-1268-456E-ABF7-BE238740F01A}" srcOrd="0" destOrd="0" presId="urn:microsoft.com/office/officeart/2005/8/layout/pyramid2"/>
    <dgm:cxn modelId="{766CA7D5-FAF1-46EB-A8E3-94086CFA9E41}" srcId="{0234C405-0DC4-46E6-B73B-0F298D1E53AC}" destId="{BCD08D80-B4E9-498D-8380-019ECD56FB48}" srcOrd="1" destOrd="0" parTransId="{C94BED28-E1F4-4D08-BDA6-738229FF955B}" sibTransId="{9B31C4F5-4DB6-4876-95E8-10E8313536A3}"/>
    <dgm:cxn modelId="{68A33B7C-70B5-4E7C-8D40-13B2798A3D31}" type="presOf" srcId="{BCD08D80-B4E9-498D-8380-019ECD56FB48}" destId="{C944BD72-32BA-4C69-9EF6-08A92EE5622B}" srcOrd="0" destOrd="0" presId="urn:microsoft.com/office/officeart/2005/8/layout/pyramid2"/>
    <dgm:cxn modelId="{D823CA2F-1C35-4B03-9B0B-CDB2212586AD}" type="presParOf" srcId="{57E84AF6-861F-4018-97D1-43B99E838776}" destId="{6536A0E2-03AE-4C2D-8A4B-CC69106D1F50}" srcOrd="0" destOrd="0" presId="urn:microsoft.com/office/officeart/2005/8/layout/pyramid2"/>
    <dgm:cxn modelId="{E8535B2F-FF5C-4FA0-94D9-56BC1D849BBB}" type="presParOf" srcId="{57E84AF6-861F-4018-97D1-43B99E838776}" destId="{F5887FA5-3EBA-4116-9FB5-A7603389363A}" srcOrd="1" destOrd="0" presId="urn:microsoft.com/office/officeart/2005/8/layout/pyramid2"/>
    <dgm:cxn modelId="{8B8B8F56-C517-4CE8-BA49-52FF9882C5C5}" type="presParOf" srcId="{F5887FA5-3EBA-4116-9FB5-A7603389363A}" destId="{41EEBFD2-1268-456E-ABF7-BE238740F01A}" srcOrd="0" destOrd="0" presId="urn:microsoft.com/office/officeart/2005/8/layout/pyramid2"/>
    <dgm:cxn modelId="{F5F8F753-B6E6-4E1E-B01A-3C2CD2E88DA5}" type="presParOf" srcId="{F5887FA5-3EBA-4116-9FB5-A7603389363A}" destId="{602E25A8-B9BA-4FCA-A853-81BEEB24EF65}" srcOrd="1" destOrd="0" presId="urn:microsoft.com/office/officeart/2005/8/layout/pyramid2"/>
    <dgm:cxn modelId="{8FAF5285-32E4-4985-AB2F-AE8A67126D4D}" type="presParOf" srcId="{F5887FA5-3EBA-4116-9FB5-A7603389363A}" destId="{C944BD72-32BA-4C69-9EF6-08A92EE5622B}" srcOrd="2" destOrd="0" presId="urn:microsoft.com/office/officeart/2005/8/layout/pyramid2"/>
    <dgm:cxn modelId="{4DA2BBD2-4F42-45B7-BED6-D1FD9211D705}" type="presParOf" srcId="{F5887FA5-3EBA-4116-9FB5-A7603389363A}" destId="{ECEA6862-7CE1-4CAF-BF54-901A5812E929}" srcOrd="3" destOrd="0" presId="urn:microsoft.com/office/officeart/2005/8/layout/pyramid2"/>
    <dgm:cxn modelId="{E9947331-EDB7-41E5-854F-5C26B2C91F86}" type="presParOf" srcId="{F5887FA5-3EBA-4116-9FB5-A7603389363A}" destId="{F67329E4-AF04-465E-90C9-47C877B8C826}" srcOrd="4" destOrd="0" presId="urn:microsoft.com/office/officeart/2005/8/layout/pyramid2"/>
    <dgm:cxn modelId="{6849855F-5FEC-4EE6-B489-DCBCB3EAFF8B}" type="presParOf" srcId="{F5887FA5-3EBA-4116-9FB5-A7603389363A}" destId="{B3E79E1A-07D1-40B7-BE04-2C7F1D74BC34}" srcOrd="5" destOrd="0" presId="urn:microsoft.com/office/officeart/2005/8/layout/pyramid2"/>
    <dgm:cxn modelId="{2F82935B-F732-481A-B3C2-F3B353335D0C}" type="presParOf" srcId="{F5887FA5-3EBA-4116-9FB5-A7603389363A}" destId="{A2DE28B7-8B94-4F3B-BD7A-1546B1717B70}" srcOrd="6" destOrd="0" presId="urn:microsoft.com/office/officeart/2005/8/layout/pyramid2"/>
    <dgm:cxn modelId="{C2F1B6D5-FB46-4258-A6C8-993F493F0444}" type="presParOf" srcId="{F5887FA5-3EBA-4116-9FB5-A7603389363A}" destId="{FFE5C6D4-DE23-4ABE-8AFE-6C82DD469B44}" srcOrd="7" destOrd="0" presId="urn:microsoft.com/office/officeart/2005/8/layout/pyramid2"/>
  </dgm:cxnLst>
  <dgm:bg/>
  <dgm:whole/>
  <dgm:extLst>
    <a:ext uri="{C62137D5-CB1D-491B-B009-E17868A290BF}">
      <dgm14:recolorImg xmlns="" xmlns:dgm14="http://schemas.microsoft.com/office/drawing/2010/diagram" val="1"/>
    </a:ex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9575" cy="498475"/>
          </a:xfrm>
          <a:prstGeom prst="rect">
            <a:avLst/>
          </a:prstGeom>
          <a:noFill/>
          <a:ln w="9525">
            <a:noFill/>
            <a:miter lim="800000"/>
            <a:headEnd/>
            <a:tailEnd/>
          </a:ln>
          <a:effectLst/>
        </p:spPr>
        <p:txBody>
          <a:bodyPr vert="horz" wrap="square" lIns="91566" tIns="45784" rIns="91566" bIns="45784" numCol="1" anchor="t" anchorCtr="0" compatLnSpc="1">
            <a:prstTxWarp prst="textNoShape">
              <a:avLst/>
            </a:prstTxWarp>
          </a:bodyPr>
          <a:lstStyle>
            <a:lvl1pPr>
              <a:defRPr sz="1200" b="0">
                <a:solidFill>
                  <a:schemeClr val="tx1"/>
                </a:solidFill>
                <a:latin typeface="Arial" charset="0"/>
              </a:defRPr>
            </a:lvl1pPr>
          </a:lstStyle>
          <a:p>
            <a:pPr>
              <a:defRPr/>
            </a:pPr>
            <a:endParaRPr lang="en-US" altLang="en-US"/>
          </a:p>
        </p:txBody>
      </p:sp>
      <p:sp>
        <p:nvSpPr>
          <p:cNvPr id="37891" name="Rectangle 3"/>
          <p:cNvSpPr>
            <a:spLocks noGrp="1" noChangeArrowheads="1"/>
          </p:cNvSpPr>
          <p:nvPr>
            <p:ph type="dt" sz="quarter" idx="1"/>
          </p:nvPr>
        </p:nvSpPr>
        <p:spPr bwMode="auto">
          <a:xfrm>
            <a:off x="3854450" y="0"/>
            <a:ext cx="2949575" cy="498475"/>
          </a:xfrm>
          <a:prstGeom prst="rect">
            <a:avLst/>
          </a:prstGeom>
          <a:noFill/>
          <a:ln w="9525">
            <a:noFill/>
            <a:miter lim="800000"/>
            <a:headEnd/>
            <a:tailEnd/>
          </a:ln>
          <a:effectLst/>
        </p:spPr>
        <p:txBody>
          <a:bodyPr vert="horz" wrap="square" lIns="91566" tIns="45784" rIns="91566" bIns="45784" numCol="1" anchor="t" anchorCtr="0" compatLnSpc="1">
            <a:prstTxWarp prst="textNoShape">
              <a:avLst/>
            </a:prstTxWarp>
          </a:bodyPr>
          <a:lstStyle>
            <a:lvl1pPr algn="r">
              <a:defRPr sz="1200" b="0">
                <a:solidFill>
                  <a:schemeClr val="tx1"/>
                </a:solidFill>
                <a:latin typeface="Arial" charset="0"/>
              </a:defRPr>
            </a:lvl1pPr>
          </a:lstStyle>
          <a:p>
            <a:pPr>
              <a:defRPr/>
            </a:pPr>
            <a:endParaRPr lang="en-US" altLang="en-US"/>
          </a:p>
        </p:txBody>
      </p:sp>
      <p:sp>
        <p:nvSpPr>
          <p:cNvPr id="37892" name="Rectangle 4"/>
          <p:cNvSpPr>
            <a:spLocks noGrp="1" noChangeArrowheads="1"/>
          </p:cNvSpPr>
          <p:nvPr>
            <p:ph type="ftr" sz="quarter" idx="2"/>
          </p:nvPr>
        </p:nvSpPr>
        <p:spPr bwMode="auto">
          <a:xfrm>
            <a:off x="0" y="9444038"/>
            <a:ext cx="2949575" cy="498475"/>
          </a:xfrm>
          <a:prstGeom prst="rect">
            <a:avLst/>
          </a:prstGeom>
          <a:noFill/>
          <a:ln w="9525">
            <a:noFill/>
            <a:miter lim="800000"/>
            <a:headEnd/>
            <a:tailEnd/>
          </a:ln>
          <a:effectLst/>
        </p:spPr>
        <p:txBody>
          <a:bodyPr vert="horz" wrap="square" lIns="91566" tIns="45784" rIns="91566" bIns="45784" numCol="1" anchor="b" anchorCtr="0" compatLnSpc="1">
            <a:prstTxWarp prst="textNoShape">
              <a:avLst/>
            </a:prstTxWarp>
          </a:bodyPr>
          <a:lstStyle>
            <a:lvl1pPr>
              <a:defRPr sz="1200" b="0">
                <a:solidFill>
                  <a:schemeClr val="tx1"/>
                </a:solidFill>
                <a:latin typeface="Arial" charset="0"/>
              </a:defRPr>
            </a:lvl1pPr>
          </a:lstStyle>
          <a:p>
            <a:pPr>
              <a:defRPr/>
            </a:pPr>
            <a:endParaRPr lang="en-US" altLang="en-US"/>
          </a:p>
        </p:txBody>
      </p:sp>
      <p:sp>
        <p:nvSpPr>
          <p:cNvPr id="37893" name="Rectangle 5"/>
          <p:cNvSpPr>
            <a:spLocks noGrp="1" noChangeArrowheads="1"/>
          </p:cNvSpPr>
          <p:nvPr>
            <p:ph type="sldNum" sz="quarter" idx="3"/>
          </p:nvPr>
        </p:nvSpPr>
        <p:spPr bwMode="auto">
          <a:xfrm>
            <a:off x="3854450" y="9444038"/>
            <a:ext cx="2949575" cy="498475"/>
          </a:xfrm>
          <a:prstGeom prst="rect">
            <a:avLst/>
          </a:prstGeom>
          <a:noFill/>
          <a:ln w="9525">
            <a:noFill/>
            <a:miter lim="800000"/>
            <a:headEnd/>
            <a:tailEnd/>
          </a:ln>
          <a:effectLst/>
        </p:spPr>
        <p:txBody>
          <a:bodyPr vert="horz" wrap="square" lIns="91566" tIns="45784" rIns="91566" bIns="45784" numCol="1" anchor="b" anchorCtr="0" compatLnSpc="1">
            <a:prstTxWarp prst="textNoShape">
              <a:avLst/>
            </a:prstTxWarp>
          </a:bodyPr>
          <a:lstStyle>
            <a:lvl1pPr algn="r">
              <a:defRPr sz="1200" b="0">
                <a:solidFill>
                  <a:schemeClr val="tx1"/>
                </a:solidFill>
                <a:latin typeface="Arial" charset="0"/>
              </a:defRPr>
            </a:lvl1pPr>
          </a:lstStyle>
          <a:p>
            <a:pPr>
              <a:defRPr/>
            </a:pPr>
            <a:fld id="{D80B5DBA-D5A5-485E-9F04-C3A0BE78F8A7}" type="slidenum">
              <a:rPr lang="en-GB" altLang="en-US"/>
              <a:pPr>
                <a:defRPr/>
              </a:pPr>
              <a:t>‹#›</a:t>
            </a:fld>
            <a:endParaRPr lang="en-GB" altLang="en-US"/>
          </a:p>
        </p:txBody>
      </p:sp>
    </p:spTree>
    <p:extLst>
      <p:ext uri="{BB962C8B-B14F-4D97-AF65-F5344CB8AC3E}">
        <p14:creationId xmlns="" xmlns:p14="http://schemas.microsoft.com/office/powerpoint/2010/main" val="11814807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49575" cy="498475"/>
          </a:xfrm>
          <a:prstGeom prst="rect">
            <a:avLst/>
          </a:prstGeom>
          <a:noFill/>
          <a:ln w="9525">
            <a:noFill/>
            <a:miter lim="800000"/>
            <a:headEnd/>
            <a:tailEnd/>
          </a:ln>
          <a:effectLst/>
        </p:spPr>
        <p:txBody>
          <a:bodyPr vert="horz" wrap="square" lIns="91566" tIns="45784" rIns="91566" bIns="45784" numCol="1" anchor="t" anchorCtr="0" compatLnSpc="1">
            <a:prstTxWarp prst="textNoShape">
              <a:avLst/>
            </a:prstTxWarp>
          </a:bodyPr>
          <a:lstStyle>
            <a:lvl1pPr>
              <a:defRPr sz="1200" b="0">
                <a:solidFill>
                  <a:schemeClr val="tx1"/>
                </a:solidFill>
                <a:latin typeface="Arial" charset="0"/>
              </a:defRPr>
            </a:lvl1pPr>
          </a:lstStyle>
          <a:p>
            <a:pPr>
              <a:defRPr/>
            </a:pPr>
            <a:endParaRPr lang="en-US" altLang="en-US"/>
          </a:p>
        </p:txBody>
      </p:sp>
      <p:sp>
        <p:nvSpPr>
          <p:cNvPr id="36867" name="Rectangle 3"/>
          <p:cNvSpPr>
            <a:spLocks noGrp="1" noChangeArrowheads="1"/>
          </p:cNvSpPr>
          <p:nvPr>
            <p:ph type="dt" idx="1"/>
          </p:nvPr>
        </p:nvSpPr>
        <p:spPr bwMode="auto">
          <a:xfrm>
            <a:off x="3854450" y="0"/>
            <a:ext cx="2949575" cy="498475"/>
          </a:xfrm>
          <a:prstGeom prst="rect">
            <a:avLst/>
          </a:prstGeom>
          <a:noFill/>
          <a:ln w="9525">
            <a:noFill/>
            <a:miter lim="800000"/>
            <a:headEnd/>
            <a:tailEnd/>
          </a:ln>
          <a:effectLst/>
        </p:spPr>
        <p:txBody>
          <a:bodyPr vert="horz" wrap="square" lIns="91566" tIns="45784" rIns="91566" bIns="45784" numCol="1" anchor="t" anchorCtr="0" compatLnSpc="1">
            <a:prstTxWarp prst="textNoShape">
              <a:avLst/>
            </a:prstTxWarp>
          </a:bodyPr>
          <a:lstStyle>
            <a:lvl1pPr algn="r">
              <a:defRPr sz="1200" b="0">
                <a:solidFill>
                  <a:schemeClr val="tx1"/>
                </a:solidFill>
                <a:latin typeface="Arial" charset="0"/>
              </a:defRPr>
            </a:lvl1pPr>
          </a:lstStyle>
          <a:p>
            <a:pPr>
              <a:defRPr/>
            </a:pPr>
            <a:endParaRPr lang="en-US" altLang="en-US"/>
          </a:p>
        </p:txBody>
      </p:sp>
      <p:sp>
        <p:nvSpPr>
          <p:cNvPr id="49156" name="Rectangle 4"/>
          <p:cNvSpPr>
            <a:spLocks noGrp="1" noRot="1" noChangeAspect="1" noChangeArrowheads="1" noTextEdit="1"/>
          </p:cNvSpPr>
          <p:nvPr>
            <p:ph type="sldImg" idx="2"/>
          </p:nvPr>
        </p:nvSpPr>
        <p:spPr bwMode="auto">
          <a:xfrm>
            <a:off x="917575" y="746125"/>
            <a:ext cx="4972050" cy="3729038"/>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36869" name="Rectangle 5"/>
          <p:cNvSpPr>
            <a:spLocks noGrp="1" noChangeArrowheads="1"/>
          </p:cNvSpPr>
          <p:nvPr>
            <p:ph type="body" sz="quarter" idx="3"/>
          </p:nvPr>
        </p:nvSpPr>
        <p:spPr bwMode="auto">
          <a:xfrm>
            <a:off x="679450" y="4722813"/>
            <a:ext cx="5446713" cy="4475162"/>
          </a:xfrm>
          <a:prstGeom prst="rect">
            <a:avLst/>
          </a:prstGeom>
          <a:noFill/>
          <a:ln w="9525">
            <a:noFill/>
            <a:miter lim="800000"/>
            <a:headEnd/>
            <a:tailEnd/>
          </a:ln>
          <a:effectLst/>
        </p:spPr>
        <p:txBody>
          <a:bodyPr vert="horz" wrap="square" lIns="91566" tIns="45784" rIns="91566" bIns="4578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6870" name="Rectangle 6"/>
          <p:cNvSpPr>
            <a:spLocks noGrp="1" noChangeArrowheads="1"/>
          </p:cNvSpPr>
          <p:nvPr>
            <p:ph type="ftr" sz="quarter" idx="4"/>
          </p:nvPr>
        </p:nvSpPr>
        <p:spPr bwMode="auto">
          <a:xfrm>
            <a:off x="0" y="9444038"/>
            <a:ext cx="2949575" cy="498475"/>
          </a:xfrm>
          <a:prstGeom prst="rect">
            <a:avLst/>
          </a:prstGeom>
          <a:noFill/>
          <a:ln w="9525">
            <a:noFill/>
            <a:miter lim="800000"/>
            <a:headEnd/>
            <a:tailEnd/>
          </a:ln>
          <a:effectLst/>
        </p:spPr>
        <p:txBody>
          <a:bodyPr vert="horz" wrap="square" lIns="91566" tIns="45784" rIns="91566" bIns="45784" numCol="1" anchor="b" anchorCtr="0" compatLnSpc="1">
            <a:prstTxWarp prst="textNoShape">
              <a:avLst/>
            </a:prstTxWarp>
          </a:bodyPr>
          <a:lstStyle>
            <a:lvl1pPr>
              <a:defRPr sz="1200" b="0">
                <a:solidFill>
                  <a:schemeClr val="tx1"/>
                </a:solidFill>
                <a:latin typeface="Arial" charset="0"/>
              </a:defRPr>
            </a:lvl1pPr>
          </a:lstStyle>
          <a:p>
            <a:pPr>
              <a:defRPr/>
            </a:pPr>
            <a:endParaRPr lang="en-US" altLang="en-US"/>
          </a:p>
        </p:txBody>
      </p:sp>
      <p:sp>
        <p:nvSpPr>
          <p:cNvPr id="36871" name="Rectangle 7"/>
          <p:cNvSpPr>
            <a:spLocks noGrp="1" noChangeArrowheads="1"/>
          </p:cNvSpPr>
          <p:nvPr>
            <p:ph type="sldNum" sz="quarter" idx="5"/>
          </p:nvPr>
        </p:nvSpPr>
        <p:spPr bwMode="auto">
          <a:xfrm>
            <a:off x="3854450" y="9444038"/>
            <a:ext cx="2949575" cy="498475"/>
          </a:xfrm>
          <a:prstGeom prst="rect">
            <a:avLst/>
          </a:prstGeom>
          <a:noFill/>
          <a:ln w="9525">
            <a:noFill/>
            <a:miter lim="800000"/>
            <a:headEnd/>
            <a:tailEnd/>
          </a:ln>
          <a:effectLst/>
        </p:spPr>
        <p:txBody>
          <a:bodyPr vert="horz" wrap="square" lIns="91566" tIns="45784" rIns="91566" bIns="45784" numCol="1" anchor="b" anchorCtr="0" compatLnSpc="1">
            <a:prstTxWarp prst="textNoShape">
              <a:avLst/>
            </a:prstTxWarp>
          </a:bodyPr>
          <a:lstStyle>
            <a:lvl1pPr algn="r">
              <a:defRPr sz="1200" b="0">
                <a:solidFill>
                  <a:schemeClr val="tx1"/>
                </a:solidFill>
                <a:latin typeface="Arial" charset="0"/>
              </a:defRPr>
            </a:lvl1pPr>
          </a:lstStyle>
          <a:p>
            <a:pPr>
              <a:defRPr/>
            </a:pPr>
            <a:fld id="{112585AE-1668-4096-A184-6D162F81BA3F}" type="slidenum">
              <a:rPr lang="en-GB" altLang="en-US"/>
              <a:pPr>
                <a:defRPr/>
              </a:pPr>
              <a:t>‹#›</a:t>
            </a:fld>
            <a:endParaRPr lang="en-GB" altLang="en-US"/>
          </a:p>
        </p:txBody>
      </p:sp>
    </p:spTree>
    <p:extLst>
      <p:ext uri="{BB962C8B-B14F-4D97-AF65-F5344CB8AC3E}">
        <p14:creationId xmlns="" xmlns:p14="http://schemas.microsoft.com/office/powerpoint/2010/main" val="37309959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It</a:t>
            </a:r>
            <a:r>
              <a:rPr lang="en-GB" baseline="0" dirty="0" smtClean="0"/>
              <a:t> is important to clarify the role of DG SANTE and </a:t>
            </a:r>
            <a:r>
              <a:rPr lang="en-GB" baseline="0" dirty="0" err="1" smtClean="0"/>
              <a:t>Chafea</a:t>
            </a:r>
            <a:endParaRPr lang="en-GB" dirty="0"/>
          </a:p>
        </p:txBody>
      </p:sp>
      <p:sp>
        <p:nvSpPr>
          <p:cNvPr id="4" name="Slide Number Placeholder 3"/>
          <p:cNvSpPr>
            <a:spLocks noGrp="1"/>
          </p:cNvSpPr>
          <p:nvPr>
            <p:ph type="sldNum" sz="quarter" idx="10"/>
          </p:nvPr>
        </p:nvSpPr>
        <p:spPr/>
        <p:txBody>
          <a:bodyPr/>
          <a:lstStyle/>
          <a:p>
            <a:pPr>
              <a:defRPr/>
            </a:pPr>
            <a:fld id="{73A0A35F-4F92-49E4-9F04-766A330FD38B}" type="slidenum">
              <a:rPr lang="en-GB" smtClean="0"/>
              <a:pPr>
                <a:defRPr/>
              </a:pPr>
              <a:t>4</a:t>
            </a:fld>
            <a:endParaRPr lang="en-GB"/>
          </a:p>
        </p:txBody>
      </p:sp>
    </p:spTree>
    <p:extLst>
      <p:ext uri="{BB962C8B-B14F-4D97-AF65-F5344CB8AC3E}">
        <p14:creationId xmlns="" xmlns:p14="http://schemas.microsoft.com/office/powerpoint/2010/main" val="3679379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p:spPr>
        <p:txBody>
          <a:bodyPr/>
          <a:lstStyle/>
          <a:p>
            <a:endParaRPr lang="en-US" altLang="en-US" smtClean="0">
              <a:latin typeface="Arial" pitchFamily="34" charset="0"/>
            </a:endParaRPr>
          </a:p>
        </p:txBody>
      </p:sp>
      <p:sp>
        <p:nvSpPr>
          <p:cNvPr id="57348" name="Slide Number Placeholder 3"/>
          <p:cNvSpPr>
            <a:spLocks noGrp="1"/>
          </p:cNvSpPr>
          <p:nvPr>
            <p:ph type="sldNum" sz="quarter" idx="5"/>
          </p:nvPr>
        </p:nvSpPr>
        <p:spPr>
          <a:noFill/>
        </p:spPr>
        <p:txBody>
          <a:bodyPr/>
          <a:lstStyle>
            <a:lvl1pPr eaLnBrk="0" hangingPunct="0">
              <a:defRPr sz="1200">
                <a:solidFill>
                  <a:srgbClr val="0F5494"/>
                </a:solidFill>
                <a:latin typeface="Verdana" pitchFamily="34" charset="0"/>
              </a:defRPr>
            </a:lvl1pPr>
            <a:lvl2pPr marL="744064" indent="-286179" eaLnBrk="0" hangingPunct="0">
              <a:defRPr sz="1200">
                <a:solidFill>
                  <a:srgbClr val="0F5494"/>
                </a:solidFill>
                <a:latin typeface="Verdana" pitchFamily="34" charset="0"/>
              </a:defRPr>
            </a:lvl2pPr>
            <a:lvl3pPr marL="1144715" indent="-228943" eaLnBrk="0" hangingPunct="0">
              <a:defRPr sz="1200">
                <a:solidFill>
                  <a:srgbClr val="0F5494"/>
                </a:solidFill>
                <a:latin typeface="Verdana" pitchFamily="34" charset="0"/>
              </a:defRPr>
            </a:lvl3pPr>
            <a:lvl4pPr marL="1602600" indent="-228943" eaLnBrk="0" hangingPunct="0">
              <a:defRPr sz="1200">
                <a:solidFill>
                  <a:srgbClr val="0F5494"/>
                </a:solidFill>
                <a:latin typeface="Verdana" pitchFamily="34" charset="0"/>
              </a:defRPr>
            </a:lvl4pPr>
            <a:lvl5pPr marL="2060486" indent="-228943" eaLnBrk="0" hangingPunct="0">
              <a:defRPr sz="1200">
                <a:solidFill>
                  <a:srgbClr val="0F5494"/>
                </a:solidFill>
                <a:latin typeface="Verdana" pitchFamily="34" charset="0"/>
              </a:defRPr>
            </a:lvl5pPr>
            <a:lvl6pPr marL="2518372" indent="-228943" eaLnBrk="0" fontAlgn="base" hangingPunct="0">
              <a:spcBef>
                <a:spcPct val="0"/>
              </a:spcBef>
              <a:spcAft>
                <a:spcPct val="0"/>
              </a:spcAft>
              <a:defRPr sz="1200">
                <a:solidFill>
                  <a:srgbClr val="0F5494"/>
                </a:solidFill>
                <a:latin typeface="Verdana" pitchFamily="34" charset="0"/>
              </a:defRPr>
            </a:lvl6pPr>
            <a:lvl7pPr marL="2976258" indent="-228943" eaLnBrk="0" fontAlgn="base" hangingPunct="0">
              <a:spcBef>
                <a:spcPct val="0"/>
              </a:spcBef>
              <a:spcAft>
                <a:spcPct val="0"/>
              </a:spcAft>
              <a:defRPr sz="1200">
                <a:solidFill>
                  <a:srgbClr val="0F5494"/>
                </a:solidFill>
                <a:latin typeface="Verdana" pitchFamily="34" charset="0"/>
              </a:defRPr>
            </a:lvl7pPr>
            <a:lvl8pPr marL="3434144" indent="-228943" eaLnBrk="0" fontAlgn="base" hangingPunct="0">
              <a:spcBef>
                <a:spcPct val="0"/>
              </a:spcBef>
              <a:spcAft>
                <a:spcPct val="0"/>
              </a:spcAft>
              <a:defRPr sz="1200">
                <a:solidFill>
                  <a:srgbClr val="0F5494"/>
                </a:solidFill>
                <a:latin typeface="Verdana" pitchFamily="34" charset="0"/>
              </a:defRPr>
            </a:lvl8pPr>
            <a:lvl9pPr marL="3892029" indent="-228943" eaLnBrk="0" fontAlgn="base" hangingPunct="0">
              <a:spcBef>
                <a:spcPct val="0"/>
              </a:spcBef>
              <a:spcAft>
                <a:spcPct val="0"/>
              </a:spcAft>
              <a:defRPr sz="1200">
                <a:solidFill>
                  <a:srgbClr val="0F5494"/>
                </a:solidFill>
                <a:latin typeface="Verdana" pitchFamily="34" charset="0"/>
              </a:defRPr>
            </a:lvl9pPr>
          </a:lstStyle>
          <a:p>
            <a:pPr eaLnBrk="1" hangingPunct="1"/>
            <a:fld id="{8D52D256-F564-426B-8E40-6FB96507ECF6}" type="slidenum">
              <a:rPr lang="en-GB" altLang="en-US" smtClean="0">
                <a:solidFill>
                  <a:schemeClr val="tx1"/>
                </a:solidFill>
                <a:latin typeface="Arial" pitchFamily="34" charset="0"/>
              </a:rPr>
              <a:pPr eaLnBrk="1" hangingPunct="1"/>
              <a:t>20</a:t>
            </a:fld>
            <a:endParaRPr lang="en-GB" altLang="en-US" smtClean="0">
              <a:solidFill>
                <a:schemeClr val="tx1"/>
              </a:solidFill>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Wingdings" panose="05000000000000000000" pitchFamily="2" charset="2"/>
              <a:buChar char="Ø"/>
              <a:defRPr/>
            </a:pPr>
            <a:r>
              <a:rPr lang="en-GB" dirty="0" smtClean="0"/>
              <a:t>The Health Programme</a:t>
            </a:r>
            <a:r>
              <a:rPr lang="en-GB" baseline="0" dirty="0" smtClean="0"/>
              <a:t> 2014-2020 is the </a:t>
            </a:r>
            <a:r>
              <a:rPr lang="fr-FR" b="1" dirty="0" err="1" smtClean="0"/>
              <a:t>financial</a:t>
            </a:r>
            <a:r>
              <a:rPr lang="fr-FR" b="1" dirty="0" smtClean="0"/>
              <a:t> instrument for </a:t>
            </a:r>
            <a:r>
              <a:rPr lang="fr-FR" b="1" dirty="0" err="1" smtClean="0"/>
              <a:t>policy</a:t>
            </a:r>
            <a:r>
              <a:rPr lang="fr-FR" b="1" dirty="0" smtClean="0"/>
              <a:t> coordination in the area of </a:t>
            </a:r>
            <a:r>
              <a:rPr lang="fr-FR" b="1" dirty="0" err="1" smtClean="0"/>
              <a:t>health</a:t>
            </a:r>
            <a:endParaRPr lang="fr-FR" b="1" dirty="0" smtClean="0"/>
          </a:p>
          <a:p>
            <a:pPr indent="0">
              <a:buFont typeface="Arial" pitchFamily="34" charset="0"/>
              <a:buNone/>
              <a:defRPr/>
            </a:pPr>
            <a:r>
              <a:rPr lang="fr-FR" sz="2800" b="1" dirty="0" smtClean="0"/>
              <a:t> </a:t>
            </a:r>
            <a:endParaRPr lang="fr-FR" sz="2800" dirty="0" smtClean="0"/>
          </a:p>
          <a:p>
            <a:pPr marL="457200" indent="-457200">
              <a:buFont typeface="Wingdings" panose="05000000000000000000" pitchFamily="2" charset="2"/>
              <a:buChar char="Ø"/>
              <a:defRPr/>
            </a:pPr>
            <a:r>
              <a:rPr lang="fr-FR" b="1" dirty="0" err="1" smtClean="0"/>
              <a:t>supporting</a:t>
            </a:r>
            <a:r>
              <a:rPr lang="fr-FR" b="1" dirty="0" smtClean="0"/>
              <a:t> collaborative actions </a:t>
            </a:r>
            <a:r>
              <a:rPr lang="fr-FR" b="1" dirty="0" err="1" smtClean="0"/>
              <a:t>between</a:t>
            </a:r>
            <a:endParaRPr lang="fr-FR" b="1" dirty="0" smtClean="0"/>
          </a:p>
          <a:p>
            <a:pPr lvl="1">
              <a:defRPr/>
            </a:pPr>
            <a:r>
              <a:rPr lang="fr-FR" dirty="0" smtClean="0"/>
              <a:t>28 EU </a:t>
            </a:r>
            <a:r>
              <a:rPr lang="fr-FR" dirty="0" err="1" smtClean="0"/>
              <a:t>Member</a:t>
            </a:r>
            <a:r>
              <a:rPr lang="fr-FR" dirty="0" smtClean="0"/>
              <a:t> States </a:t>
            </a:r>
          </a:p>
          <a:p>
            <a:pPr lvl="1">
              <a:defRPr/>
            </a:pPr>
            <a:r>
              <a:rPr lang="fr-FR" dirty="0" smtClean="0"/>
              <a:t> </a:t>
            </a:r>
            <a:r>
              <a:rPr lang="fr-FR" dirty="0" err="1" smtClean="0"/>
              <a:t>Iceland</a:t>
            </a:r>
            <a:r>
              <a:rPr lang="fr-FR" dirty="0" smtClean="0"/>
              <a:t>, </a:t>
            </a:r>
            <a:r>
              <a:rPr lang="fr-FR" dirty="0" err="1" smtClean="0"/>
              <a:t>Norway</a:t>
            </a:r>
            <a:r>
              <a:rPr lang="fr-FR" dirty="0" smtClean="0"/>
              <a:t> </a:t>
            </a:r>
          </a:p>
          <a:p>
            <a:pPr lvl="1">
              <a:defRPr/>
            </a:pPr>
            <a:r>
              <a:rPr lang="fr-FR" dirty="0" smtClean="0"/>
              <a:t> </a:t>
            </a:r>
            <a:r>
              <a:rPr lang="fr-FR" dirty="0" err="1" smtClean="0"/>
              <a:t>Serbia</a:t>
            </a:r>
            <a:r>
              <a:rPr lang="fr-FR" dirty="0" smtClean="0"/>
              <a:t>, Moldova and </a:t>
            </a:r>
            <a:r>
              <a:rPr lang="fr-FR" dirty="0" err="1" smtClean="0"/>
              <a:t>Bosnia</a:t>
            </a:r>
            <a:r>
              <a:rPr lang="fr-FR" dirty="0" smtClean="0"/>
              <a:t> </a:t>
            </a:r>
            <a:r>
              <a:rPr lang="fr-FR" dirty="0" err="1" smtClean="0"/>
              <a:t>Herzegovina</a:t>
            </a:r>
            <a:endParaRPr lang="fr-FR" dirty="0" smtClean="0"/>
          </a:p>
          <a:p>
            <a:pPr marL="457200" lvl="1" indent="0">
              <a:buFontTx/>
              <a:buNone/>
              <a:defRPr/>
            </a:pPr>
            <a:endParaRPr lang="fr-FR" dirty="0" smtClean="0"/>
          </a:p>
          <a:p>
            <a:pPr marL="457200" lvl="1" indent="-457200">
              <a:buClr>
                <a:srgbClr val="0F5494"/>
              </a:buClr>
              <a:buSzPct val="120000"/>
              <a:buFont typeface="Wingdings" panose="05000000000000000000" pitchFamily="2" charset="2"/>
              <a:buChar char="Ø"/>
              <a:defRPr/>
            </a:pPr>
            <a:r>
              <a:rPr lang="fr-FR" sz="2400" i="1" dirty="0" smtClean="0"/>
              <a:t>to </a:t>
            </a:r>
            <a:r>
              <a:rPr lang="fr-FR" sz="2400" i="1" dirty="0" err="1" smtClean="0"/>
              <a:t>find</a:t>
            </a:r>
            <a:r>
              <a:rPr lang="fr-FR" sz="2400" i="1" dirty="0" smtClean="0"/>
              <a:t> solutions to </a:t>
            </a:r>
            <a:r>
              <a:rPr lang="fr-FR" sz="2400" i="1" dirty="0" err="1" smtClean="0"/>
              <a:t>common</a:t>
            </a:r>
            <a:r>
              <a:rPr lang="fr-FR" sz="2400" i="1" dirty="0" smtClean="0"/>
              <a:t> </a:t>
            </a:r>
            <a:r>
              <a:rPr lang="fr-FR" sz="2400" i="1" dirty="0" err="1" smtClean="0"/>
              <a:t>health</a:t>
            </a:r>
            <a:r>
              <a:rPr lang="fr-FR" sz="2400" i="1" dirty="0" smtClean="0"/>
              <a:t> </a:t>
            </a:r>
            <a:r>
              <a:rPr lang="fr-FR" sz="2400" i="1" dirty="0" err="1" smtClean="0"/>
              <a:t>concerns</a:t>
            </a:r>
            <a:r>
              <a:rPr lang="fr-FR" sz="2400" i="1" dirty="0" smtClean="0"/>
              <a:t> </a:t>
            </a:r>
          </a:p>
          <a:p>
            <a:pPr marL="457200" lvl="1" indent="0">
              <a:buFontTx/>
              <a:buNone/>
              <a:defRPr/>
            </a:pPr>
            <a:endParaRPr lang="fr-FR" dirty="0" smtClean="0"/>
          </a:p>
          <a:p>
            <a:endParaRPr lang="en-GB" dirty="0"/>
          </a:p>
        </p:txBody>
      </p:sp>
      <p:sp>
        <p:nvSpPr>
          <p:cNvPr id="4" name="Slide Number Placeholder 3"/>
          <p:cNvSpPr>
            <a:spLocks noGrp="1"/>
          </p:cNvSpPr>
          <p:nvPr>
            <p:ph type="sldNum" sz="quarter" idx="10"/>
          </p:nvPr>
        </p:nvSpPr>
        <p:spPr/>
        <p:txBody>
          <a:bodyPr/>
          <a:lstStyle/>
          <a:p>
            <a:pPr>
              <a:defRPr/>
            </a:pPr>
            <a:fld id="{73A0A35F-4F92-49E4-9F04-766A330FD38B}" type="slidenum">
              <a:rPr lang="en-GB" smtClean="0"/>
              <a:pPr>
                <a:defRPr/>
              </a:pPr>
              <a:t>21</a:t>
            </a:fld>
            <a:endParaRPr lang="en-GB"/>
          </a:p>
        </p:txBody>
      </p:sp>
    </p:spTree>
    <p:extLst>
      <p:ext uri="{BB962C8B-B14F-4D97-AF65-F5344CB8AC3E}">
        <p14:creationId xmlns="" xmlns:p14="http://schemas.microsoft.com/office/powerpoint/2010/main" val="21433906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GB" altLang="en-US" smtClean="0"/>
              <a:t>The AWP 2018 has been endorsed by Member states consulted on 1 December 2017 and adopted by the Commission on 13 December 2017. </a:t>
            </a:r>
          </a:p>
          <a:p>
            <a:r>
              <a:rPr lang="en-GB" altLang="en-US" smtClean="0"/>
              <a:t>It constitutes the legal basis for the organisation of calls for grants and tenders that Chafea organises and their awarding for the biggest part of the Programme implementation.  </a:t>
            </a:r>
          </a:p>
        </p:txBody>
      </p:sp>
      <p:sp>
        <p:nvSpPr>
          <p:cNvPr id="51204"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9FE37E4D-4ADA-4B18-8B55-F11CD75E8C8F}" type="slidenum">
              <a:rPr lang="en-GB" altLang="en-US" smtClean="0"/>
              <a:pPr eaLnBrk="1" hangingPunct="1">
                <a:spcBef>
                  <a:spcPct val="0"/>
                </a:spcBef>
              </a:pPr>
              <a:t>24</a:t>
            </a:fld>
            <a:endParaRPr lang="en-GB"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smtClean="0"/>
          </a:p>
          <a:p>
            <a:endParaRPr lang="en-US" altLang="en-US" smtClean="0"/>
          </a:p>
        </p:txBody>
      </p:sp>
      <p:sp>
        <p:nvSpPr>
          <p:cNvPr id="50180"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15E67F1B-2833-43FF-BCF0-C299A31C60F3}" type="slidenum">
              <a:rPr lang="en-GB" altLang="en-US" smtClean="0"/>
              <a:pPr eaLnBrk="1" hangingPunct="1">
                <a:spcBef>
                  <a:spcPct val="0"/>
                </a:spcBef>
              </a:pPr>
              <a:t>26</a:t>
            </a:fld>
            <a:endParaRPr lang="en-GB"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altLang="en-US" smtClean="0"/>
          </a:p>
        </p:txBody>
      </p:sp>
      <p:sp>
        <p:nvSpPr>
          <p:cNvPr id="54276"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493FD3D7-2470-40C5-B8C6-83899AEBAA2E}" type="slidenum">
              <a:rPr lang="en-GB" altLang="en-US" smtClean="0"/>
              <a:pPr eaLnBrk="1" hangingPunct="1">
                <a:spcBef>
                  <a:spcPct val="0"/>
                </a:spcBef>
              </a:pPr>
              <a:t>27</a:t>
            </a:fld>
            <a:endParaRPr lang="en-GB"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90000"/>
              </a:lnSpc>
            </a:pPr>
            <a:endParaRPr lang="en-US"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90000"/>
              </a:lnSpc>
            </a:pPr>
            <a:endParaRPr lang="en-US"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b="1" smtClean="0"/>
          </a:p>
        </p:txBody>
      </p:sp>
      <p:sp>
        <p:nvSpPr>
          <p:cNvPr id="5734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FCD48F70-B275-41D1-9CBC-D9B0EB1FBA8E}" type="slidenum">
              <a:rPr lang="en-GB" altLang="en-US" smtClean="0"/>
              <a:pPr eaLnBrk="1" hangingPunct="1">
                <a:spcBef>
                  <a:spcPct val="0"/>
                </a:spcBef>
              </a:pPr>
              <a:t>53</a:t>
            </a:fld>
            <a:endParaRPr lang="en-GB"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xfrm>
            <a:off x="882650" y="795338"/>
            <a:ext cx="4972050" cy="3729037"/>
          </a:xfrm>
          <a:ln/>
        </p:spPr>
      </p:sp>
      <p:sp>
        <p:nvSpPr>
          <p:cNvPr id="58371"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smtClean="0"/>
          </a:p>
        </p:txBody>
      </p:sp>
      <p:sp>
        <p:nvSpPr>
          <p:cNvPr id="58372"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8736E355-7ABF-45AE-A775-163889580467}" type="slidenum">
              <a:rPr lang="en-GB" altLang="en-US" smtClean="0"/>
              <a:pPr eaLnBrk="1" hangingPunct="1">
                <a:spcBef>
                  <a:spcPct val="0"/>
                </a:spcBef>
              </a:pPr>
              <a:t>55</a:t>
            </a:fld>
            <a:endParaRPr lang="en-GB"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Chafea</a:t>
            </a:r>
            <a:r>
              <a:rPr lang="en-GB" baseline="0" dirty="0" smtClean="0"/>
              <a:t> mandate is related to the Health Programme implementation and dissemination</a:t>
            </a:r>
            <a:endParaRPr lang="en-GB" dirty="0"/>
          </a:p>
        </p:txBody>
      </p:sp>
      <p:sp>
        <p:nvSpPr>
          <p:cNvPr id="4" name="Slide Number Placeholder 3"/>
          <p:cNvSpPr>
            <a:spLocks noGrp="1"/>
          </p:cNvSpPr>
          <p:nvPr>
            <p:ph type="sldNum" sz="quarter" idx="10"/>
          </p:nvPr>
        </p:nvSpPr>
        <p:spPr/>
        <p:txBody>
          <a:bodyPr/>
          <a:lstStyle/>
          <a:p>
            <a:pPr>
              <a:defRPr/>
            </a:pPr>
            <a:fld id="{73A0A35F-4F92-49E4-9F04-766A330FD38B}" type="slidenum">
              <a:rPr lang="en-GB" smtClean="0"/>
              <a:pPr>
                <a:defRPr/>
              </a:pPr>
              <a:t>5</a:t>
            </a:fld>
            <a:endParaRPr lang="en-GB"/>
          </a:p>
        </p:txBody>
      </p:sp>
    </p:spTree>
    <p:extLst>
      <p:ext uri="{BB962C8B-B14F-4D97-AF65-F5344CB8AC3E}">
        <p14:creationId xmlns="" xmlns:p14="http://schemas.microsoft.com/office/powerpoint/2010/main" val="2184339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97B2CC2-D049-400D-A67D-8FF71EC56DF6}" type="slidenum">
              <a:rPr lang="en-GB" smtClean="0"/>
              <a:pPr>
                <a:defRPr/>
              </a:pPr>
              <a:t>7</a:t>
            </a:fld>
            <a:endParaRPr lang="en-GB"/>
          </a:p>
        </p:txBody>
      </p:sp>
    </p:spTree>
    <p:extLst>
      <p:ext uri="{BB962C8B-B14F-4D97-AF65-F5344CB8AC3E}">
        <p14:creationId xmlns="" xmlns:p14="http://schemas.microsoft.com/office/powerpoint/2010/main" val="200668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p:spPr>
        <p:txBody>
          <a:bodyPr/>
          <a:lstStyle/>
          <a:p>
            <a:endParaRPr lang="en-US" altLang="en-US" smtClean="0">
              <a:latin typeface="Arial" pitchFamily="34" charset="0"/>
            </a:endParaRPr>
          </a:p>
        </p:txBody>
      </p:sp>
      <p:sp>
        <p:nvSpPr>
          <p:cNvPr id="50180" name="Slide Number Placeholder 3"/>
          <p:cNvSpPr>
            <a:spLocks noGrp="1"/>
          </p:cNvSpPr>
          <p:nvPr>
            <p:ph type="sldNum" sz="quarter" idx="5"/>
          </p:nvPr>
        </p:nvSpPr>
        <p:spPr>
          <a:noFill/>
        </p:spPr>
        <p:txBody>
          <a:bodyPr/>
          <a:lstStyle>
            <a:lvl1pPr eaLnBrk="0" hangingPunct="0">
              <a:defRPr sz="1200">
                <a:solidFill>
                  <a:srgbClr val="0F5494"/>
                </a:solidFill>
                <a:latin typeface="Verdana" pitchFamily="34" charset="0"/>
              </a:defRPr>
            </a:lvl1pPr>
            <a:lvl2pPr marL="744064" indent="-286179" eaLnBrk="0" hangingPunct="0">
              <a:defRPr sz="1200">
                <a:solidFill>
                  <a:srgbClr val="0F5494"/>
                </a:solidFill>
                <a:latin typeface="Verdana" pitchFamily="34" charset="0"/>
              </a:defRPr>
            </a:lvl2pPr>
            <a:lvl3pPr marL="1144715" indent="-228943" eaLnBrk="0" hangingPunct="0">
              <a:defRPr sz="1200">
                <a:solidFill>
                  <a:srgbClr val="0F5494"/>
                </a:solidFill>
                <a:latin typeface="Verdana" pitchFamily="34" charset="0"/>
              </a:defRPr>
            </a:lvl3pPr>
            <a:lvl4pPr marL="1602600" indent="-228943" eaLnBrk="0" hangingPunct="0">
              <a:defRPr sz="1200">
                <a:solidFill>
                  <a:srgbClr val="0F5494"/>
                </a:solidFill>
                <a:latin typeface="Verdana" pitchFamily="34" charset="0"/>
              </a:defRPr>
            </a:lvl4pPr>
            <a:lvl5pPr marL="2060486" indent="-228943" eaLnBrk="0" hangingPunct="0">
              <a:defRPr sz="1200">
                <a:solidFill>
                  <a:srgbClr val="0F5494"/>
                </a:solidFill>
                <a:latin typeface="Verdana" pitchFamily="34" charset="0"/>
              </a:defRPr>
            </a:lvl5pPr>
            <a:lvl6pPr marL="2518372" indent="-228943" eaLnBrk="0" fontAlgn="base" hangingPunct="0">
              <a:spcBef>
                <a:spcPct val="0"/>
              </a:spcBef>
              <a:spcAft>
                <a:spcPct val="0"/>
              </a:spcAft>
              <a:defRPr sz="1200">
                <a:solidFill>
                  <a:srgbClr val="0F5494"/>
                </a:solidFill>
                <a:latin typeface="Verdana" pitchFamily="34" charset="0"/>
              </a:defRPr>
            </a:lvl6pPr>
            <a:lvl7pPr marL="2976258" indent="-228943" eaLnBrk="0" fontAlgn="base" hangingPunct="0">
              <a:spcBef>
                <a:spcPct val="0"/>
              </a:spcBef>
              <a:spcAft>
                <a:spcPct val="0"/>
              </a:spcAft>
              <a:defRPr sz="1200">
                <a:solidFill>
                  <a:srgbClr val="0F5494"/>
                </a:solidFill>
                <a:latin typeface="Verdana" pitchFamily="34" charset="0"/>
              </a:defRPr>
            </a:lvl7pPr>
            <a:lvl8pPr marL="3434144" indent="-228943" eaLnBrk="0" fontAlgn="base" hangingPunct="0">
              <a:spcBef>
                <a:spcPct val="0"/>
              </a:spcBef>
              <a:spcAft>
                <a:spcPct val="0"/>
              </a:spcAft>
              <a:defRPr sz="1200">
                <a:solidFill>
                  <a:srgbClr val="0F5494"/>
                </a:solidFill>
                <a:latin typeface="Verdana" pitchFamily="34" charset="0"/>
              </a:defRPr>
            </a:lvl8pPr>
            <a:lvl9pPr marL="3892029" indent="-228943" eaLnBrk="0" fontAlgn="base" hangingPunct="0">
              <a:spcBef>
                <a:spcPct val="0"/>
              </a:spcBef>
              <a:spcAft>
                <a:spcPct val="0"/>
              </a:spcAft>
              <a:defRPr sz="1200">
                <a:solidFill>
                  <a:srgbClr val="0F5494"/>
                </a:solidFill>
                <a:latin typeface="Verdana" pitchFamily="34" charset="0"/>
              </a:defRPr>
            </a:lvl9pPr>
          </a:lstStyle>
          <a:p>
            <a:pPr eaLnBrk="1" hangingPunct="1"/>
            <a:fld id="{2B8B0E95-215F-47C1-98B2-BC622ACB61B7}" type="slidenum">
              <a:rPr lang="en-GB" altLang="en-US" smtClean="0">
                <a:solidFill>
                  <a:schemeClr val="tx1"/>
                </a:solidFill>
                <a:latin typeface="Arial" pitchFamily="34" charset="0"/>
              </a:rPr>
              <a:pPr eaLnBrk="1" hangingPunct="1"/>
              <a:t>8</a:t>
            </a:fld>
            <a:endParaRPr lang="en-GB" altLang="en-US" smtClean="0">
              <a:solidFill>
                <a:schemeClr val="tx1"/>
              </a:solidFill>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101380" name="Slide Number Placeholder 3"/>
          <p:cNvSpPr>
            <a:spLocks noGrp="1"/>
          </p:cNvSpPr>
          <p:nvPr>
            <p:ph type="sldNum" sz="quarter" idx="5"/>
          </p:nvPr>
        </p:nvSpPr>
        <p:spPr>
          <a:xfrm>
            <a:off x="3853978" y="9445601"/>
            <a:ext cx="2950016" cy="496882"/>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9587" indent="-288178" eaLnBrk="0" hangingPunct="0">
              <a:spcBef>
                <a:spcPct val="30000"/>
              </a:spcBef>
              <a:defRPr sz="1200">
                <a:solidFill>
                  <a:schemeClr val="tx1"/>
                </a:solidFill>
                <a:latin typeface="Arial" pitchFamily="34" charset="0"/>
              </a:defRPr>
            </a:lvl2pPr>
            <a:lvl3pPr marL="1154331" indent="-229894" eaLnBrk="0" hangingPunct="0">
              <a:spcBef>
                <a:spcPct val="30000"/>
              </a:spcBef>
              <a:defRPr sz="1200">
                <a:solidFill>
                  <a:schemeClr val="tx1"/>
                </a:solidFill>
                <a:latin typeface="Arial" pitchFamily="34" charset="0"/>
              </a:defRPr>
            </a:lvl3pPr>
            <a:lvl4pPr marL="1615738" indent="-229894" eaLnBrk="0" hangingPunct="0">
              <a:spcBef>
                <a:spcPct val="30000"/>
              </a:spcBef>
              <a:defRPr sz="1200">
                <a:solidFill>
                  <a:schemeClr val="tx1"/>
                </a:solidFill>
                <a:latin typeface="Arial" pitchFamily="34" charset="0"/>
              </a:defRPr>
            </a:lvl4pPr>
            <a:lvl5pPr marL="2078765" indent="-229894" eaLnBrk="0" hangingPunct="0">
              <a:spcBef>
                <a:spcPct val="30000"/>
              </a:spcBef>
              <a:defRPr sz="1200">
                <a:solidFill>
                  <a:schemeClr val="tx1"/>
                </a:solidFill>
                <a:latin typeface="Arial" pitchFamily="34" charset="0"/>
              </a:defRPr>
            </a:lvl5pPr>
            <a:lvl6pPr marL="2545031" indent="-229894" eaLnBrk="0" fontAlgn="base" hangingPunct="0">
              <a:spcBef>
                <a:spcPct val="30000"/>
              </a:spcBef>
              <a:spcAft>
                <a:spcPct val="0"/>
              </a:spcAft>
              <a:defRPr sz="1200">
                <a:solidFill>
                  <a:schemeClr val="tx1"/>
                </a:solidFill>
                <a:latin typeface="Arial" pitchFamily="34" charset="0"/>
              </a:defRPr>
            </a:lvl6pPr>
            <a:lvl7pPr marL="3011295" indent="-229894" eaLnBrk="0" fontAlgn="base" hangingPunct="0">
              <a:spcBef>
                <a:spcPct val="30000"/>
              </a:spcBef>
              <a:spcAft>
                <a:spcPct val="0"/>
              </a:spcAft>
              <a:defRPr sz="1200">
                <a:solidFill>
                  <a:schemeClr val="tx1"/>
                </a:solidFill>
                <a:latin typeface="Arial" pitchFamily="34" charset="0"/>
              </a:defRPr>
            </a:lvl7pPr>
            <a:lvl8pPr marL="3477561" indent="-229894" eaLnBrk="0" fontAlgn="base" hangingPunct="0">
              <a:spcBef>
                <a:spcPct val="30000"/>
              </a:spcBef>
              <a:spcAft>
                <a:spcPct val="0"/>
              </a:spcAft>
              <a:defRPr sz="1200">
                <a:solidFill>
                  <a:schemeClr val="tx1"/>
                </a:solidFill>
                <a:latin typeface="Arial" pitchFamily="34" charset="0"/>
              </a:defRPr>
            </a:lvl8pPr>
            <a:lvl9pPr marL="3943826" indent="-229894"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F895647B-DA46-4EE5-949A-30E3E9B33411}" type="slidenum">
              <a:rPr lang="en-GB" altLang="en-US" smtClean="0">
                <a:solidFill>
                  <a:srgbClr val="000000"/>
                </a:solidFill>
              </a:rPr>
              <a:pPr eaLnBrk="1" hangingPunct="1">
                <a:spcBef>
                  <a:spcPct val="0"/>
                </a:spcBef>
              </a:pPr>
              <a:t>11</a:t>
            </a:fld>
            <a:endParaRPr lang="en-GB" altLang="en-US" smtClean="0">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p:spPr>
        <p:txBody>
          <a:bodyPr/>
          <a:lstStyle/>
          <a:p>
            <a:endParaRPr lang="en-US" altLang="en-US" smtClean="0">
              <a:latin typeface="Arial" pitchFamily="34" charset="0"/>
            </a:endParaRPr>
          </a:p>
        </p:txBody>
      </p:sp>
      <p:sp>
        <p:nvSpPr>
          <p:cNvPr id="51204" name="Slide Number Placeholder 3"/>
          <p:cNvSpPr>
            <a:spLocks noGrp="1"/>
          </p:cNvSpPr>
          <p:nvPr>
            <p:ph type="sldNum" sz="quarter" idx="5"/>
          </p:nvPr>
        </p:nvSpPr>
        <p:spPr>
          <a:noFill/>
        </p:spPr>
        <p:txBody>
          <a:bodyPr/>
          <a:lstStyle>
            <a:lvl1pPr eaLnBrk="0" hangingPunct="0">
              <a:defRPr sz="1200">
                <a:solidFill>
                  <a:srgbClr val="0F5494"/>
                </a:solidFill>
                <a:latin typeface="Verdana" pitchFamily="34" charset="0"/>
              </a:defRPr>
            </a:lvl1pPr>
            <a:lvl2pPr marL="744064" indent="-286179" eaLnBrk="0" hangingPunct="0">
              <a:defRPr sz="1200">
                <a:solidFill>
                  <a:srgbClr val="0F5494"/>
                </a:solidFill>
                <a:latin typeface="Verdana" pitchFamily="34" charset="0"/>
              </a:defRPr>
            </a:lvl2pPr>
            <a:lvl3pPr marL="1144715" indent="-228943" eaLnBrk="0" hangingPunct="0">
              <a:defRPr sz="1200">
                <a:solidFill>
                  <a:srgbClr val="0F5494"/>
                </a:solidFill>
                <a:latin typeface="Verdana" pitchFamily="34" charset="0"/>
              </a:defRPr>
            </a:lvl3pPr>
            <a:lvl4pPr marL="1602600" indent="-228943" eaLnBrk="0" hangingPunct="0">
              <a:defRPr sz="1200">
                <a:solidFill>
                  <a:srgbClr val="0F5494"/>
                </a:solidFill>
                <a:latin typeface="Verdana" pitchFamily="34" charset="0"/>
              </a:defRPr>
            </a:lvl4pPr>
            <a:lvl5pPr marL="2060486" indent="-228943" eaLnBrk="0" hangingPunct="0">
              <a:defRPr sz="1200">
                <a:solidFill>
                  <a:srgbClr val="0F5494"/>
                </a:solidFill>
                <a:latin typeface="Verdana" pitchFamily="34" charset="0"/>
              </a:defRPr>
            </a:lvl5pPr>
            <a:lvl6pPr marL="2518372" indent="-228943" eaLnBrk="0" fontAlgn="base" hangingPunct="0">
              <a:spcBef>
                <a:spcPct val="0"/>
              </a:spcBef>
              <a:spcAft>
                <a:spcPct val="0"/>
              </a:spcAft>
              <a:defRPr sz="1200">
                <a:solidFill>
                  <a:srgbClr val="0F5494"/>
                </a:solidFill>
                <a:latin typeface="Verdana" pitchFamily="34" charset="0"/>
              </a:defRPr>
            </a:lvl6pPr>
            <a:lvl7pPr marL="2976258" indent="-228943" eaLnBrk="0" fontAlgn="base" hangingPunct="0">
              <a:spcBef>
                <a:spcPct val="0"/>
              </a:spcBef>
              <a:spcAft>
                <a:spcPct val="0"/>
              </a:spcAft>
              <a:defRPr sz="1200">
                <a:solidFill>
                  <a:srgbClr val="0F5494"/>
                </a:solidFill>
                <a:latin typeface="Verdana" pitchFamily="34" charset="0"/>
              </a:defRPr>
            </a:lvl7pPr>
            <a:lvl8pPr marL="3434144" indent="-228943" eaLnBrk="0" fontAlgn="base" hangingPunct="0">
              <a:spcBef>
                <a:spcPct val="0"/>
              </a:spcBef>
              <a:spcAft>
                <a:spcPct val="0"/>
              </a:spcAft>
              <a:defRPr sz="1200">
                <a:solidFill>
                  <a:srgbClr val="0F5494"/>
                </a:solidFill>
                <a:latin typeface="Verdana" pitchFamily="34" charset="0"/>
              </a:defRPr>
            </a:lvl8pPr>
            <a:lvl9pPr marL="3892029" indent="-228943" eaLnBrk="0" fontAlgn="base" hangingPunct="0">
              <a:spcBef>
                <a:spcPct val="0"/>
              </a:spcBef>
              <a:spcAft>
                <a:spcPct val="0"/>
              </a:spcAft>
              <a:defRPr sz="1200">
                <a:solidFill>
                  <a:srgbClr val="0F5494"/>
                </a:solidFill>
                <a:latin typeface="Verdana" pitchFamily="34" charset="0"/>
              </a:defRPr>
            </a:lvl9pPr>
          </a:lstStyle>
          <a:p>
            <a:pPr eaLnBrk="1" hangingPunct="1"/>
            <a:fld id="{A9D037AB-73EF-4A37-8276-E7B49B551C7D}" type="slidenum">
              <a:rPr lang="en-GB" altLang="en-US" smtClean="0">
                <a:solidFill>
                  <a:schemeClr val="tx1"/>
                </a:solidFill>
                <a:latin typeface="Arial" pitchFamily="34" charset="0"/>
              </a:rPr>
              <a:pPr eaLnBrk="1" hangingPunct="1"/>
              <a:t>15</a:t>
            </a:fld>
            <a:endParaRPr lang="en-GB" altLang="en-US" smtClean="0">
              <a:solidFill>
                <a:schemeClr val="tx1"/>
              </a:solidFill>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p:spPr>
        <p:txBody>
          <a:bodyPr/>
          <a:lstStyle/>
          <a:p>
            <a:endParaRPr lang="fr-FR" altLang="en-US" sz="900">
              <a:latin typeface="Arial" pitchFamily="34" charset="0"/>
            </a:endParaRPr>
          </a:p>
        </p:txBody>
      </p:sp>
      <p:sp>
        <p:nvSpPr>
          <p:cNvPr id="54276" name="Slide Number Placeholder 3"/>
          <p:cNvSpPr>
            <a:spLocks noGrp="1"/>
          </p:cNvSpPr>
          <p:nvPr>
            <p:ph type="sldNum" sz="quarter" idx="5"/>
          </p:nvPr>
        </p:nvSpPr>
        <p:spPr>
          <a:noFill/>
        </p:spPr>
        <p:txBody>
          <a:bodyPr/>
          <a:lstStyle>
            <a:lvl1pPr eaLnBrk="0" hangingPunct="0">
              <a:defRPr sz="1200">
                <a:solidFill>
                  <a:srgbClr val="0F5494"/>
                </a:solidFill>
                <a:latin typeface="Verdana" pitchFamily="34" charset="0"/>
              </a:defRPr>
            </a:lvl1pPr>
            <a:lvl2pPr marL="744064" indent="-286179" eaLnBrk="0" hangingPunct="0">
              <a:defRPr sz="1200">
                <a:solidFill>
                  <a:srgbClr val="0F5494"/>
                </a:solidFill>
                <a:latin typeface="Verdana" pitchFamily="34" charset="0"/>
              </a:defRPr>
            </a:lvl2pPr>
            <a:lvl3pPr marL="1144715" indent="-228943" eaLnBrk="0" hangingPunct="0">
              <a:defRPr sz="1200">
                <a:solidFill>
                  <a:srgbClr val="0F5494"/>
                </a:solidFill>
                <a:latin typeface="Verdana" pitchFamily="34" charset="0"/>
              </a:defRPr>
            </a:lvl3pPr>
            <a:lvl4pPr marL="1602600" indent="-228943" eaLnBrk="0" hangingPunct="0">
              <a:defRPr sz="1200">
                <a:solidFill>
                  <a:srgbClr val="0F5494"/>
                </a:solidFill>
                <a:latin typeface="Verdana" pitchFamily="34" charset="0"/>
              </a:defRPr>
            </a:lvl4pPr>
            <a:lvl5pPr marL="2060486" indent="-228943" eaLnBrk="0" hangingPunct="0">
              <a:defRPr sz="1200">
                <a:solidFill>
                  <a:srgbClr val="0F5494"/>
                </a:solidFill>
                <a:latin typeface="Verdana" pitchFamily="34" charset="0"/>
              </a:defRPr>
            </a:lvl5pPr>
            <a:lvl6pPr marL="2518372" indent="-228943" eaLnBrk="0" fontAlgn="base" hangingPunct="0">
              <a:spcBef>
                <a:spcPct val="0"/>
              </a:spcBef>
              <a:spcAft>
                <a:spcPct val="0"/>
              </a:spcAft>
              <a:defRPr sz="1200">
                <a:solidFill>
                  <a:srgbClr val="0F5494"/>
                </a:solidFill>
                <a:latin typeface="Verdana" pitchFamily="34" charset="0"/>
              </a:defRPr>
            </a:lvl6pPr>
            <a:lvl7pPr marL="2976258" indent="-228943" eaLnBrk="0" fontAlgn="base" hangingPunct="0">
              <a:spcBef>
                <a:spcPct val="0"/>
              </a:spcBef>
              <a:spcAft>
                <a:spcPct val="0"/>
              </a:spcAft>
              <a:defRPr sz="1200">
                <a:solidFill>
                  <a:srgbClr val="0F5494"/>
                </a:solidFill>
                <a:latin typeface="Verdana" pitchFamily="34" charset="0"/>
              </a:defRPr>
            </a:lvl7pPr>
            <a:lvl8pPr marL="3434144" indent="-228943" eaLnBrk="0" fontAlgn="base" hangingPunct="0">
              <a:spcBef>
                <a:spcPct val="0"/>
              </a:spcBef>
              <a:spcAft>
                <a:spcPct val="0"/>
              </a:spcAft>
              <a:defRPr sz="1200">
                <a:solidFill>
                  <a:srgbClr val="0F5494"/>
                </a:solidFill>
                <a:latin typeface="Verdana" pitchFamily="34" charset="0"/>
              </a:defRPr>
            </a:lvl8pPr>
            <a:lvl9pPr marL="3892029" indent="-228943" eaLnBrk="0" fontAlgn="base" hangingPunct="0">
              <a:spcBef>
                <a:spcPct val="0"/>
              </a:spcBef>
              <a:spcAft>
                <a:spcPct val="0"/>
              </a:spcAft>
              <a:defRPr sz="1200">
                <a:solidFill>
                  <a:srgbClr val="0F5494"/>
                </a:solidFill>
                <a:latin typeface="Verdana" pitchFamily="34" charset="0"/>
              </a:defRPr>
            </a:lvl9pPr>
          </a:lstStyle>
          <a:p>
            <a:pPr eaLnBrk="1" hangingPunct="1"/>
            <a:fld id="{83077E7F-4C10-4E49-8547-5E5F9056A040}" type="slidenum">
              <a:rPr lang="en-GB" altLang="en-US" smtClean="0">
                <a:solidFill>
                  <a:schemeClr val="tx1"/>
                </a:solidFill>
                <a:latin typeface="Arial" pitchFamily="34" charset="0"/>
              </a:rPr>
              <a:pPr eaLnBrk="1" hangingPunct="1"/>
              <a:t>17</a:t>
            </a:fld>
            <a:endParaRPr lang="en-GB" altLang="en-US" smtClean="0">
              <a:solidFill>
                <a:schemeClr val="tx1"/>
              </a:solidFill>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p:spPr>
        <p:txBody>
          <a:bodyPr/>
          <a:lstStyle/>
          <a:p>
            <a:endParaRPr lang="en-GB" altLang="en-US" smtClean="0">
              <a:latin typeface="Arial" pitchFamily="34" charset="0"/>
            </a:endParaRPr>
          </a:p>
          <a:p>
            <a:endParaRPr lang="fr-FR" altLang="en-US" smtClean="0">
              <a:latin typeface="Arial" pitchFamily="34" charset="0"/>
            </a:endParaRPr>
          </a:p>
        </p:txBody>
      </p:sp>
      <p:sp>
        <p:nvSpPr>
          <p:cNvPr id="55300" name="Slide Number Placeholder 3"/>
          <p:cNvSpPr>
            <a:spLocks noGrp="1"/>
          </p:cNvSpPr>
          <p:nvPr>
            <p:ph type="sldNum" sz="quarter" idx="5"/>
          </p:nvPr>
        </p:nvSpPr>
        <p:spPr>
          <a:noFill/>
        </p:spPr>
        <p:txBody>
          <a:bodyPr/>
          <a:lstStyle>
            <a:lvl1pPr eaLnBrk="0" hangingPunct="0">
              <a:defRPr sz="1200">
                <a:solidFill>
                  <a:srgbClr val="0F5494"/>
                </a:solidFill>
                <a:latin typeface="Verdana" pitchFamily="34" charset="0"/>
              </a:defRPr>
            </a:lvl1pPr>
            <a:lvl2pPr marL="744064" indent="-286179" eaLnBrk="0" hangingPunct="0">
              <a:defRPr sz="1200">
                <a:solidFill>
                  <a:srgbClr val="0F5494"/>
                </a:solidFill>
                <a:latin typeface="Verdana" pitchFamily="34" charset="0"/>
              </a:defRPr>
            </a:lvl2pPr>
            <a:lvl3pPr marL="1144715" indent="-228943" eaLnBrk="0" hangingPunct="0">
              <a:defRPr sz="1200">
                <a:solidFill>
                  <a:srgbClr val="0F5494"/>
                </a:solidFill>
                <a:latin typeface="Verdana" pitchFamily="34" charset="0"/>
              </a:defRPr>
            </a:lvl3pPr>
            <a:lvl4pPr marL="1602600" indent="-228943" eaLnBrk="0" hangingPunct="0">
              <a:defRPr sz="1200">
                <a:solidFill>
                  <a:srgbClr val="0F5494"/>
                </a:solidFill>
                <a:latin typeface="Verdana" pitchFamily="34" charset="0"/>
              </a:defRPr>
            </a:lvl4pPr>
            <a:lvl5pPr marL="2060486" indent="-228943" eaLnBrk="0" hangingPunct="0">
              <a:defRPr sz="1200">
                <a:solidFill>
                  <a:srgbClr val="0F5494"/>
                </a:solidFill>
                <a:latin typeface="Verdana" pitchFamily="34" charset="0"/>
              </a:defRPr>
            </a:lvl5pPr>
            <a:lvl6pPr marL="2518372" indent="-228943" eaLnBrk="0" fontAlgn="base" hangingPunct="0">
              <a:spcBef>
                <a:spcPct val="0"/>
              </a:spcBef>
              <a:spcAft>
                <a:spcPct val="0"/>
              </a:spcAft>
              <a:defRPr sz="1200">
                <a:solidFill>
                  <a:srgbClr val="0F5494"/>
                </a:solidFill>
                <a:latin typeface="Verdana" pitchFamily="34" charset="0"/>
              </a:defRPr>
            </a:lvl6pPr>
            <a:lvl7pPr marL="2976258" indent="-228943" eaLnBrk="0" fontAlgn="base" hangingPunct="0">
              <a:spcBef>
                <a:spcPct val="0"/>
              </a:spcBef>
              <a:spcAft>
                <a:spcPct val="0"/>
              </a:spcAft>
              <a:defRPr sz="1200">
                <a:solidFill>
                  <a:srgbClr val="0F5494"/>
                </a:solidFill>
                <a:latin typeface="Verdana" pitchFamily="34" charset="0"/>
              </a:defRPr>
            </a:lvl7pPr>
            <a:lvl8pPr marL="3434144" indent="-228943" eaLnBrk="0" fontAlgn="base" hangingPunct="0">
              <a:spcBef>
                <a:spcPct val="0"/>
              </a:spcBef>
              <a:spcAft>
                <a:spcPct val="0"/>
              </a:spcAft>
              <a:defRPr sz="1200">
                <a:solidFill>
                  <a:srgbClr val="0F5494"/>
                </a:solidFill>
                <a:latin typeface="Verdana" pitchFamily="34" charset="0"/>
              </a:defRPr>
            </a:lvl8pPr>
            <a:lvl9pPr marL="3892029" indent="-228943" eaLnBrk="0" fontAlgn="base" hangingPunct="0">
              <a:spcBef>
                <a:spcPct val="0"/>
              </a:spcBef>
              <a:spcAft>
                <a:spcPct val="0"/>
              </a:spcAft>
              <a:defRPr sz="1200">
                <a:solidFill>
                  <a:srgbClr val="0F5494"/>
                </a:solidFill>
                <a:latin typeface="Verdana" pitchFamily="34" charset="0"/>
              </a:defRPr>
            </a:lvl9pPr>
          </a:lstStyle>
          <a:p>
            <a:pPr eaLnBrk="1" hangingPunct="1"/>
            <a:fld id="{687655D3-CCCE-4E46-8160-907E1EDD47D3}" type="slidenum">
              <a:rPr lang="en-GB" altLang="en-US" smtClean="0">
                <a:solidFill>
                  <a:schemeClr val="tx1"/>
                </a:solidFill>
                <a:latin typeface="Arial" pitchFamily="34" charset="0"/>
              </a:rPr>
              <a:pPr eaLnBrk="1" hangingPunct="1"/>
              <a:t>18</a:t>
            </a:fld>
            <a:endParaRPr lang="en-GB" altLang="en-US" smtClean="0">
              <a:solidFill>
                <a:schemeClr val="tx1"/>
              </a:solidFill>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p:spPr>
        <p:txBody>
          <a:bodyPr/>
          <a:lstStyle/>
          <a:p>
            <a:endParaRPr lang="fr-FR" altLang="en-US" smtClean="0">
              <a:latin typeface="Arial" pitchFamily="34" charset="0"/>
            </a:endParaRPr>
          </a:p>
        </p:txBody>
      </p:sp>
      <p:sp>
        <p:nvSpPr>
          <p:cNvPr id="56324" name="Slide Number Placeholder 3"/>
          <p:cNvSpPr>
            <a:spLocks noGrp="1"/>
          </p:cNvSpPr>
          <p:nvPr>
            <p:ph type="sldNum" sz="quarter" idx="5"/>
          </p:nvPr>
        </p:nvSpPr>
        <p:spPr>
          <a:noFill/>
        </p:spPr>
        <p:txBody>
          <a:bodyPr/>
          <a:lstStyle>
            <a:lvl1pPr eaLnBrk="0" hangingPunct="0">
              <a:defRPr sz="1200">
                <a:solidFill>
                  <a:srgbClr val="0F5494"/>
                </a:solidFill>
                <a:latin typeface="Verdana" pitchFamily="34" charset="0"/>
              </a:defRPr>
            </a:lvl1pPr>
            <a:lvl2pPr marL="744064" indent="-286179" eaLnBrk="0" hangingPunct="0">
              <a:defRPr sz="1200">
                <a:solidFill>
                  <a:srgbClr val="0F5494"/>
                </a:solidFill>
                <a:latin typeface="Verdana" pitchFamily="34" charset="0"/>
              </a:defRPr>
            </a:lvl2pPr>
            <a:lvl3pPr marL="1144715" indent="-228943" eaLnBrk="0" hangingPunct="0">
              <a:defRPr sz="1200">
                <a:solidFill>
                  <a:srgbClr val="0F5494"/>
                </a:solidFill>
                <a:latin typeface="Verdana" pitchFamily="34" charset="0"/>
              </a:defRPr>
            </a:lvl3pPr>
            <a:lvl4pPr marL="1602600" indent="-228943" eaLnBrk="0" hangingPunct="0">
              <a:defRPr sz="1200">
                <a:solidFill>
                  <a:srgbClr val="0F5494"/>
                </a:solidFill>
                <a:latin typeface="Verdana" pitchFamily="34" charset="0"/>
              </a:defRPr>
            </a:lvl4pPr>
            <a:lvl5pPr marL="2060486" indent="-228943" eaLnBrk="0" hangingPunct="0">
              <a:defRPr sz="1200">
                <a:solidFill>
                  <a:srgbClr val="0F5494"/>
                </a:solidFill>
                <a:latin typeface="Verdana" pitchFamily="34" charset="0"/>
              </a:defRPr>
            </a:lvl5pPr>
            <a:lvl6pPr marL="2518372" indent="-228943" eaLnBrk="0" fontAlgn="base" hangingPunct="0">
              <a:spcBef>
                <a:spcPct val="0"/>
              </a:spcBef>
              <a:spcAft>
                <a:spcPct val="0"/>
              </a:spcAft>
              <a:defRPr sz="1200">
                <a:solidFill>
                  <a:srgbClr val="0F5494"/>
                </a:solidFill>
                <a:latin typeface="Verdana" pitchFamily="34" charset="0"/>
              </a:defRPr>
            </a:lvl6pPr>
            <a:lvl7pPr marL="2976258" indent="-228943" eaLnBrk="0" fontAlgn="base" hangingPunct="0">
              <a:spcBef>
                <a:spcPct val="0"/>
              </a:spcBef>
              <a:spcAft>
                <a:spcPct val="0"/>
              </a:spcAft>
              <a:defRPr sz="1200">
                <a:solidFill>
                  <a:srgbClr val="0F5494"/>
                </a:solidFill>
                <a:latin typeface="Verdana" pitchFamily="34" charset="0"/>
              </a:defRPr>
            </a:lvl7pPr>
            <a:lvl8pPr marL="3434144" indent="-228943" eaLnBrk="0" fontAlgn="base" hangingPunct="0">
              <a:spcBef>
                <a:spcPct val="0"/>
              </a:spcBef>
              <a:spcAft>
                <a:spcPct val="0"/>
              </a:spcAft>
              <a:defRPr sz="1200">
                <a:solidFill>
                  <a:srgbClr val="0F5494"/>
                </a:solidFill>
                <a:latin typeface="Verdana" pitchFamily="34" charset="0"/>
              </a:defRPr>
            </a:lvl8pPr>
            <a:lvl9pPr marL="3892029" indent="-228943" eaLnBrk="0" fontAlgn="base" hangingPunct="0">
              <a:spcBef>
                <a:spcPct val="0"/>
              </a:spcBef>
              <a:spcAft>
                <a:spcPct val="0"/>
              </a:spcAft>
              <a:defRPr sz="1200">
                <a:solidFill>
                  <a:srgbClr val="0F5494"/>
                </a:solidFill>
                <a:latin typeface="Verdana" pitchFamily="34" charset="0"/>
              </a:defRPr>
            </a:lvl9pPr>
          </a:lstStyle>
          <a:p>
            <a:pPr eaLnBrk="1" hangingPunct="1"/>
            <a:fld id="{233CB6F5-68D2-46FA-8CD6-C9E79D568F4E}" type="slidenum">
              <a:rPr lang="en-GB" altLang="en-US" smtClean="0">
                <a:solidFill>
                  <a:schemeClr val="tx1"/>
                </a:solidFill>
                <a:latin typeface="Arial" pitchFamily="34" charset="0"/>
              </a:rPr>
              <a:pPr eaLnBrk="1" hangingPunct="1"/>
              <a:t>19</a:t>
            </a:fld>
            <a:endParaRPr lang="en-GB" altLang="en-US" smtClean="0">
              <a:solidFill>
                <a:schemeClr val="tx1"/>
              </a:solidFill>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4.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125538"/>
            <a:ext cx="9144000" cy="5732462"/>
          </a:xfrm>
          <a:prstGeom prst="rect">
            <a:avLst/>
          </a:prstGeom>
          <a:solidFill>
            <a:srgbClr val="0F5494"/>
          </a:solidFill>
          <a:ln w="38100" cmpd="sng">
            <a:solidFill>
              <a:srgbClr val="0F5494"/>
            </a:solidFill>
            <a:miter lim="800000"/>
            <a:headEnd/>
            <a:tailEnd/>
          </a:ln>
          <a:effectLst>
            <a:outerShdw blurRad="63500" dist="23000" dir="5400000" rotWithShape="0">
              <a:srgbClr val="000000">
                <a:alpha val="34998"/>
              </a:srgbClr>
            </a:outerShdw>
          </a:effectLst>
        </p:spPr>
        <p:txBody>
          <a:bodyPr anchor="ctr"/>
          <a:lstStyle>
            <a:lvl1pPr defTabSz="457200" eaLnBrk="0" hangingPunct="0">
              <a:defRPr sz="7600" b="1">
                <a:solidFill>
                  <a:srgbClr val="FFD624"/>
                </a:solidFill>
                <a:latin typeface="Verdana" pitchFamily="34" charset="0"/>
                <a:ea typeface="ＭＳ Ｐゴシック" pitchFamily="34" charset="-128"/>
              </a:defRPr>
            </a:lvl1pPr>
            <a:lvl2pPr marL="742950" indent="-285750" defTabSz="457200" eaLnBrk="0" hangingPunct="0">
              <a:defRPr sz="7600" b="1">
                <a:solidFill>
                  <a:srgbClr val="FFD624"/>
                </a:solidFill>
                <a:latin typeface="Verdana" pitchFamily="34" charset="0"/>
                <a:ea typeface="ＭＳ Ｐゴシック" pitchFamily="34" charset="-128"/>
              </a:defRPr>
            </a:lvl2pPr>
            <a:lvl3pPr marL="1143000" indent="-228600" defTabSz="457200" eaLnBrk="0" hangingPunct="0">
              <a:defRPr sz="7600" b="1">
                <a:solidFill>
                  <a:srgbClr val="FFD624"/>
                </a:solidFill>
                <a:latin typeface="Verdana" pitchFamily="34" charset="0"/>
                <a:ea typeface="ＭＳ Ｐゴシック" pitchFamily="34" charset="-128"/>
              </a:defRPr>
            </a:lvl3pPr>
            <a:lvl4pPr marL="1600200" indent="-228600" defTabSz="457200" eaLnBrk="0" hangingPunct="0">
              <a:defRPr sz="7600" b="1">
                <a:solidFill>
                  <a:srgbClr val="FFD624"/>
                </a:solidFill>
                <a:latin typeface="Verdana" pitchFamily="34" charset="0"/>
                <a:ea typeface="ＭＳ Ｐゴシック" pitchFamily="34" charset="-128"/>
              </a:defRPr>
            </a:lvl4pPr>
            <a:lvl5pPr marL="2057400" indent="-228600" defTabSz="457200" eaLnBrk="0" hangingPunct="0">
              <a:defRPr sz="7600" b="1">
                <a:solidFill>
                  <a:srgbClr val="FFD624"/>
                </a:solidFill>
                <a:latin typeface="Verdana" pitchFamily="34" charset="0"/>
                <a:ea typeface="ＭＳ Ｐゴシック" pitchFamily="34" charset="-128"/>
              </a:defRPr>
            </a:lvl5pPr>
            <a:lvl6pPr marL="2514600" indent="-228600" defTabSz="457200" eaLnBrk="0" fontAlgn="base" hangingPunct="0">
              <a:spcBef>
                <a:spcPct val="0"/>
              </a:spcBef>
              <a:spcAft>
                <a:spcPct val="0"/>
              </a:spcAft>
              <a:defRPr sz="7600" b="1">
                <a:solidFill>
                  <a:srgbClr val="FFD624"/>
                </a:solidFill>
                <a:latin typeface="Verdana" pitchFamily="34" charset="0"/>
                <a:ea typeface="ＭＳ Ｐゴシック" pitchFamily="34" charset="-128"/>
              </a:defRPr>
            </a:lvl6pPr>
            <a:lvl7pPr marL="2971800" indent="-228600" defTabSz="457200" eaLnBrk="0" fontAlgn="base" hangingPunct="0">
              <a:spcBef>
                <a:spcPct val="0"/>
              </a:spcBef>
              <a:spcAft>
                <a:spcPct val="0"/>
              </a:spcAft>
              <a:defRPr sz="7600" b="1">
                <a:solidFill>
                  <a:srgbClr val="FFD624"/>
                </a:solidFill>
                <a:latin typeface="Verdana" pitchFamily="34" charset="0"/>
                <a:ea typeface="ＭＳ Ｐゴシック" pitchFamily="34" charset="-128"/>
              </a:defRPr>
            </a:lvl7pPr>
            <a:lvl8pPr marL="3429000" indent="-228600" defTabSz="457200" eaLnBrk="0" fontAlgn="base" hangingPunct="0">
              <a:spcBef>
                <a:spcPct val="0"/>
              </a:spcBef>
              <a:spcAft>
                <a:spcPct val="0"/>
              </a:spcAft>
              <a:defRPr sz="7600" b="1">
                <a:solidFill>
                  <a:srgbClr val="FFD624"/>
                </a:solidFill>
                <a:latin typeface="Verdana" pitchFamily="34" charset="0"/>
                <a:ea typeface="ＭＳ Ｐゴシック" pitchFamily="34" charset="-128"/>
              </a:defRPr>
            </a:lvl8pPr>
            <a:lvl9pPr marL="3886200" indent="-228600" defTabSz="457200" eaLnBrk="0" fontAlgn="base" hangingPunct="0">
              <a:spcBef>
                <a:spcPct val="0"/>
              </a:spcBef>
              <a:spcAft>
                <a:spcPct val="0"/>
              </a:spcAft>
              <a:defRPr sz="7600" b="1">
                <a:solidFill>
                  <a:srgbClr val="FFD624"/>
                </a:solidFill>
                <a:latin typeface="Verdana" pitchFamily="34" charset="0"/>
                <a:ea typeface="ＭＳ Ｐゴシック" pitchFamily="34" charset="-128"/>
              </a:defRPr>
            </a:lvl9pPr>
          </a:lstStyle>
          <a:p>
            <a:pPr algn="ctr" eaLnBrk="1" hangingPunct="1">
              <a:defRPr/>
            </a:pPr>
            <a:endParaRPr lang="en-US" altLang="en-US" sz="1800" b="0" smtClean="0">
              <a:solidFill>
                <a:srgbClr val="FFFFFF"/>
              </a:solidFill>
            </a:endParaRPr>
          </a:p>
        </p:txBody>
      </p:sp>
      <p:pic>
        <p:nvPicPr>
          <p:cNvPr id="5" name="Picture 7" descr="logo_grey.eps"/>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3924300" y="333375"/>
            <a:ext cx="1535113" cy="1079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9" descr="footer_HC.eps"/>
          <p:cNvPicPr>
            <a:picLocks noChangeAspect="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4211638" y="6403975"/>
            <a:ext cx="681037" cy="454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139952" y="1700808"/>
            <a:ext cx="4536504" cy="2088232"/>
          </a:xfrm>
        </p:spPr>
        <p:txBody>
          <a:bodyPr/>
          <a:lstStyle>
            <a:lvl1pPr>
              <a:defRPr sz="4000">
                <a:solidFill>
                  <a:srgbClr val="FFD624"/>
                </a:solidFill>
                <a:latin typeface="Verdana" pitchFamily="34" charset="0"/>
                <a:ea typeface="Verdana" pitchFamily="34" charset="0"/>
                <a:cs typeface="Verdana" pitchFamily="34" charset="0"/>
              </a:defRPr>
            </a:lvl1pPr>
          </a:lstStyle>
          <a:p>
            <a:r>
              <a:rPr lang="en-US" dirty="0" smtClean="0"/>
              <a:t>Click to edit Master title style</a:t>
            </a:r>
            <a:endParaRPr lang="en-GB" dirty="0"/>
          </a:p>
        </p:txBody>
      </p:sp>
      <p:sp>
        <p:nvSpPr>
          <p:cNvPr id="3" name="Content Placeholder 2"/>
          <p:cNvSpPr>
            <a:spLocks noGrp="1"/>
          </p:cNvSpPr>
          <p:nvPr>
            <p:ph idx="1"/>
          </p:nvPr>
        </p:nvSpPr>
        <p:spPr>
          <a:xfrm>
            <a:off x="467544" y="3933056"/>
            <a:ext cx="3744416" cy="1872208"/>
          </a:xfrm>
        </p:spPr>
        <p:txBody>
          <a:bodyPr/>
          <a:lstStyle>
            <a:lvl1pPr>
              <a:buNone/>
              <a:defRPr sz="3000" b="1" i="0">
                <a:solidFill>
                  <a:schemeClr val="bg1"/>
                </a:solidFill>
                <a:latin typeface="Verdana" pitchFamily="34" charset="0"/>
                <a:ea typeface="Verdana" pitchFamily="34" charset="0"/>
                <a:cs typeface="Verdana" pitchFamily="34" charset="0"/>
              </a:defRPr>
            </a:lvl1pPr>
            <a:lvl3pPr marL="228600" indent="-228600" algn="l">
              <a:defRPr sz="3000" b="1">
                <a:solidFill>
                  <a:schemeClr val="bg1"/>
                </a:solidFill>
              </a:defRPr>
            </a:lvl3pPr>
          </a:lstStyle>
          <a:p>
            <a:pPr lvl="0"/>
            <a:r>
              <a:rPr lang="en-US" dirty="0" smtClean="0"/>
              <a:t>Click to edit Master text styles</a:t>
            </a:r>
          </a:p>
        </p:txBody>
      </p:sp>
      <p:sp>
        <p:nvSpPr>
          <p:cNvPr id="7" name="Rectangle 4"/>
          <p:cNvSpPr>
            <a:spLocks noGrp="1" noChangeArrowheads="1"/>
          </p:cNvSpPr>
          <p:nvPr>
            <p:ph type="dt" sz="half" idx="10"/>
          </p:nvPr>
        </p:nvSpPr>
        <p:spPr/>
        <p:txBody>
          <a:bodyPr/>
          <a:lstStyle>
            <a:lvl1pPr>
              <a:defRPr>
                <a:solidFill>
                  <a:schemeClr val="bg1"/>
                </a:solidFill>
              </a:defRPr>
            </a:lvl1pPr>
          </a:lstStyle>
          <a:p>
            <a:pPr>
              <a:defRPr/>
            </a:pPr>
            <a:endParaRPr lang="en-US" altLang="en-US"/>
          </a:p>
        </p:txBody>
      </p:sp>
      <p:sp>
        <p:nvSpPr>
          <p:cNvPr id="8" name="Rectangle 6"/>
          <p:cNvSpPr>
            <a:spLocks noGrp="1" noChangeArrowheads="1"/>
          </p:cNvSpPr>
          <p:nvPr>
            <p:ph type="sldNum" sz="quarter" idx="11"/>
          </p:nvPr>
        </p:nvSpPr>
        <p:spPr>
          <a:xfrm>
            <a:off x="6553200" y="6092825"/>
            <a:ext cx="2133600" cy="476250"/>
          </a:xfrm>
        </p:spPr>
        <p:txBody>
          <a:bodyPr/>
          <a:lstStyle>
            <a:lvl1pPr>
              <a:defRPr>
                <a:solidFill>
                  <a:schemeClr val="bg1"/>
                </a:solidFill>
              </a:defRPr>
            </a:lvl1pPr>
          </a:lstStyle>
          <a:p>
            <a:pPr>
              <a:defRPr/>
            </a:pPr>
            <a:fld id="{62F08D15-DA3B-440F-9F6C-3F5DC70A08B4}" type="slidenum">
              <a:rPr lang="en-GB" altLang="en-US"/>
              <a:pPr>
                <a:defRPr/>
              </a:pPr>
              <a:t>‹#›</a:t>
            </a:fld>
            <a:endParaRPr lang="en-GB" altLang="en-US"/>
          </a:p>
        </p:txBody>
      </p:sp>
    </p:spTree>
    <p:extLst>
      <p:ext uri="{BB962C8B-B14F-4D97-AF65-F5344CB8AC3E}">
        <p14:creationId xmlns="" xmlns:p14="http://schemas.microsoft.com/office/powerpoint/2010/main" val="875074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125538"/>
            <a:ext cx="9144000" cy="5732462"/>
          </a:xfrm>
          <a:prstGeom prst="rect">
            <a:avLst/>
          </a:prstGeom>
          <a:solidFill>
            <a:srgbClr val="0F5494"/>
          </a:solidFill>
          <a:ln w="38100" cmpd="sng">
            <a:solidFill>
              <a:srgbClr val="0F5494"/>
            </a:solidFill>
            <a:miter lim="800000"/>
            <a:headEnd/>
            <a:tailEnd/>
          </a:ln>
          <a:effectLst>
            <a:outerShdw blurRad="63500" dist="23000" dir="5400000" rotWithShape="0">
              <a:srgbClr val="000000">
                <a:alpha val="34998"/>
              </a:srgbClr>
            </a:outerShdw>
          </a:effectLst>
        </p:spPr>
        <p:txBody>
          <a:bodyPr anchor="ctr"/>
          <a:lstStyle/>
          <a:p>
            <a:pPr algn="ctr" defTabSz="457200">
              <a:defRPr/>
            </a:pPr>
            <a:endParaRPr lang="en-US" sz="1800" b="0" dirty="0">
              <a:solidFill>
                <a:srgbClr val="FFFFFF"/>
              </a:solidFill>
              <a:latin typeface="Verdana" charset="0"/>
              <a:ea typeface="ＭＳ Ｐゴシック" charset="0"/>
            </a:endParaRPr>
          </a:p>
        </p:txBody>
      </p:sp>
      <p:pic>
        <p:nvPicPr>
          <p:cNvPr id="5" name="Picture 7" descr="logo_grey.eps"/>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3924300" y="333375"/>
            <a:ext cx="1535113" cy="1079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9" descr="footer_HC.eps"/>
          <p:cNvPicPr>
            <a:picLocks noChangeAspect="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4211638" y="6403975"/>
            <a:ext cx="681037" cy="454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139952" y="1700808"/>
            <a:ext cx="4536504" cy="2088232"/>
          </a:xfrm>
        </p:spPr>
        <p:txBody>
          <a:bodyPr/>
          <a:lstStyle>
            <a:lvl1pPr>
              <a:defRPr sz="4000">
                <a:solidFill>
                  <a:srgbClr val="FFD624"/>
                </a:solidFill>
                <a:latin typeface="Verdana" pitchFamily="34" charset="0"/>
                <a:ea typeface="Verdana" pitchFamily="34" charset="0"/>
                <a:cs typeface="Verdana" pitchFamily="34" charset="0"/>
              </a:defRPr>
            </a:lvl1pPr>
          </a:lstStyle>
          <a:p>
            <a:r>
              <a:rPr lang="en-US" dirty="0" smtClean="0"/>
              <a:t>Click to edit Master title style</a:t>
            </a:r>
            <a:endParaRPr lang="en-GB" dirty="0"/>
          </a:p>
        </p:txBody>
      </p:sp>
      <p:sp>
        <p:nvSpPr>
          <p:cNvPr id="3" name="Content Placeholder 2"/>
          <p:cNvSpPr>
            <a:spLocks noGrp="1"/>
          </p:cNvSpPr>
          <p:nvPr>
            <p:ph idx="1"/>
          </p:nvPr>
        </p:nvSpPr>
        <p:spPr>
          <a:xfrm>
            <a:off x="467544" y="3933056"/>
            <a:ext cx="3744416" cy="1872208"/>
          </a:xfrm>
        </p:spPr>
        <p:txBody>
          <a:bodyPr/>
          <a:lstStyle>
            <a:lvl1pPr>
              <a:buNone/>
              <a:defRPr sz="3000" b="1" i="0">
                <a:solidFill>
                  <a:schemeClr val="bg1"/>
                </a:solidFill>
                <a:latin typeface="Verdana" pitchFamily="34" charset="0"/>
                <a:ea typeface="Verdana" pitchFamily="34" charset="0"/>
                <a:cs typeface="Verdana" pitchFamily="34" charset="0"/>
              </a:defRPr>
            </a:lvl1pPr>
            <a:lvl3pPr marL="228600" indent="-228600" algn="l">
              <a:defRPr sz="3000" b="1">
                <a:solidFill>
                  <a:schemeClr val="bg1"/>
                </a:solidFill>
              </a:defRPr>
            </a:lvl3pPr>
          </a:lstStyle>
          <a:p>
            <a:pPr lvl="0"/>
            <a:r>
              <a:rPr lang="en-US" dirty="0" smtClean="0"/>
              <a:t>Click to edit Master text styles</a:t>
            </a:r>
          </a:p>
        </p:txBody>
      </p:sp>
      <p:sp>
        <p:nvSpPr>
          <p:cNvPr id="7" name="Rectangle 4"/>
          <p:cNvSpPr>
            <a:spLocks noGrp="1" noChangeArrowheads="1"/>
          </p:cNvSpPr>
          <p:nvPr>
            <p:ph type="dt" sz="half" idx="10"/>
          </p:nvPr>
        </p:nvSpPr>
        <p:spPr/>
        <p:txBody>
          <a:bodyPr/>
          <a:lstStyle>
            <a:lvl1pPr>
              <a:defRPr>
                <a:solidFill>
                  <a:srgbClr val="FFFFFF"/>
                </a:solidFill>
                <a:latin typeface="+mn-lt"/>
                <a:ea typeface="Verdana" pitchFamily="34" charset="0"/>
                <a:cs typeface="+mn-cs"/>
              </a:defRPr>
            </a:lvl1pPr>
          </a:lstStyle>
          <a:p>
            <a:pPr>
              <a:defRPr/>
            </a:pPr>
            <a:endParaRPr lang="en-GB"/>
          </a:p>
        </p:txBody>
      </p:sp>
      <p:sp>
        <p:nvSpPr>
          <p:cNvPr id="8" name="Rectangle 6"/>
          <p:cNvSpPr>
            <a:spLocks noGrp="1" noChangeArrowheads="1"/>
          </p:cNvSpPr>
          <p:nvPr>
            <p:ph type="sldNum" sz="quarter" idx="11"/>
          </p:nvPr>
        </p:nvSpPr>
        <p:spPr>
          <a:xfrm>
            <a:off x="6553200" y="6092825"/>
            <a:ext cx="2133600" cy="476250"/>
          </a:xfrm>
        </p:spPr>
        <p:txBody>
          <a:bodyPr/>
          <a:lstStyle>
            <a:lvl1pPr>
              <a:defRPr>
                <a:solidFill>
                  <a:srgbClr val="FFFFFF"/>
                </a:solidFill>
              </a:defRPr>
            </a:lvl1pPr>
          </a:lstStyle>
          <a:p>
            <a:pPr>
              <a:defRPr/>
            </a:pPr>
            <a:fld id="{6FE143F4-A8E0-488C-A6EC-570E1BF9ED64}" type="slidenum">
              <a:rPr lang="en-GB"/>
              <a:pPr>
                <a:defRPr/>
              </a:pPr>
              <a:t>‹#›</a:t>
            </a:fld>
            <a:endParaRPr lang="en-GB"/>
          </a:p>
        </p:txBody>
      </p:sp>
    </p:spTree>
    <p:extLst>
      <p:ext uri="{BB962C8B-B14F-4D97-AF65-F5344CB8AC3E}">
        <p14:creationId xmlns="" xmlns:p14="http://schemas.microsoft.com/office/powerpoint/2010/main" val="4047321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4" name="Picture 28" descr="iStock_000012107860Medium"/>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l="22073" t="1208" r="30299" b="-2145"/>
          <a:stretch>
            <a:fillRect/>
          </a:stretch>
        </p:blipFill>
        <p:spPr bwMode="auto">
          <a:xfrm>
            <a:off x="0" y="1052513"/>
            <a:ext cx="4211638" cy="59451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4"/>
          <p:cNvSpPr/>
          <p:nvPr userDrawn="1"/>
        </p:nvSpPr>
        <p:spPr>
          <a:xfrm>
            <a:off x="0" y="-26988"/>
            <a:ext cx="9144000" cy="1130301"/>
          </a:xfrm>
          <a:prstGeom prst="rect">
            <a:avLst/>
          </a:prstGeom>
          <a:solidFill>
            <a:srgbClr val="56932F"/>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dirty="0">
              <a:solidFill>
                <a:srgbClr val="FFFFFF"/>
              </a:solidFill>
            </a:endParaRPr>
          </a:p>
        </p:txBody>
      </p:sp>
      <p:pic>
        <p:nvPicPr>
          <p:cNvPr id="6" name="Picture 7" descr="footer_HC.eps"/>
          <p:cNvPicPr>
            <a:picLocks noChangeAspect="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4211638" y="6403975"/>
            <a:ext cx="681037" cy="454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9" descr="logo_white.eps"/>
          <p:cNvPicPr>
            <a:picLocks noChangeAspect="1"/>
          </p:cNvPicPr>
          <p:nvPr userDrawn="1"/>
        </p:nvPicPr>
        <p:blipFill>
          <a:blip r:embed="rId4" cstate="print">
            <a:extLst>
              <a:ext uri="{28A0092B-C50C-407E-A947-70E740481C1C}">
                <a14:useLocalDpi xmlns="" xmlns:a14="http://schemas.microsoft.com/office/drawing/2010/main" val="0"/>
              </a:ext>
            </a:extLst>
          </a:blip>
          <a:srcRect/>
          <a:stretch>
            <a:fillRect/>
          </a:stretch>
        </p:blipFill>
        <p:spPr bwMode="auto">
          <a:xfrm>
            <a:off x="3890963" y="333375"/>
            <a:ext cx="1535112" cy="1079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8313" y="1556271"/>
            <a:ext cx="8229600" cy="936625"/>
          </a:xfrm>
        </p:spPr>
        <p:txBody>
          <a:bodyPr/>
          <a:lstStyle>
            <a:lvl1pPr>
              <a:defRPr>
                <a:latin typeface="Verdana" pitchFamily="34" charset="0"/>
                <a:ea typeface="Verdana" pitchFamily="34" charset="0"/>
                <a:cs typeface="Verdana" pitchFamily="34" charset="0"/>
              </a:defRPr>
            </a:lvl1pPr>
          </a:lstStyle>
          <a:p>
            <a:r>
              <a:rPr lang="en-US" dirty="0" smtClean="0"/>
              <a:t>Click to edit Master title style</a:t>
            </a:r>
            <a:endParaRPr lang="en-GB" dirty="0"/>
          </a:p>
        </p:txBody>
      </p:sp>
      <p:sp>
        <p:nvSpPr>
          <p:cNvPr id="11" name="Content Placeholder 2"/>
          <p:cNvSpPr>
            <a:spLocks noGrp="1"/>
          </p:cNvSpPr>
          <p:nvPr>
            <p:ph idx="1"/>
          </p:nvPr>
        </p:nvSpPr>
        <p:spPr>
          <a:xfrm>
            <a:off x="457200" y="2636812"/>
            <a:ext cx="8229600" cy="3384476"/>
          </a:xfrm>
        </p:spPr>
        <p:txBody>
          <a:bodyPr/>
          <a:lstStyle>
            <a:lvl1pPr marL="0" indent="-342900">
              <a:buClr>
                <a:srgbClr val="0F5494"/>
              </a:buClr>
              <a:buSzPct val="120000"/>
              <a:buFont typeface="Arial" pitchFamily="34" charset="0"/>
              <a:buChar char="•"/>
              <a:defRPr>
                <a:latin typeface="Verdana" pitchFamily="34" charset="0"/>
                <a:ea typeface="Verdana" pitchFamily="34" charset="0"/>
                <a:cs typeface="Verdana" pitchFamily="34" charset="0"/>
              </a:defRPr>
            </a:lvl1pPr>
            <a:lvl2pPr>
              <a:buClr>
                <a:srgbClr val="AFC551"/>
              </a:buClr>
              <a:defRPr>
                <a:latin typeface="Verdana" pitchFamily="34" charset="0"/>
                <a:ea typeface="Verdana" pitchFamily="34" charset="0"/>
                <a:cs typeface="Verdana" pitchFamily="34" charset="0"/>
              </a:defRPr>
            </a:lvl2pPr>
            <a:lvl3pPr>
              <a:buFontTx/>
              <a:buChar char="-"/>
              <a:defRPr>
                <a:latin typeface="Verdana" pitchFamily="34" charset="0"/>
                <a:ea typeface="Verdana" pitchFamily="34" charset="0"/>
                <a:cs typeface="Verdana" pitchFamily="34" charset="0"/>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8" name="Rectangle 4"/>
          <p:cNvSpPr>
            <a:spLocks noGrp="1" noChangeArrowheads="1"/>
          </p:cNvSpPr>
          <p:nvPr>
            <p:ph type="dt" sz="half" idx="10"/>
          </p:nvPr>
        </p:nvSpPr>
        <p:spPr/>
        <p:txBody>
          <a:bodyPr/>
          <a:lstStyle>
            <a:lvl1pPr>
              <a:defRPr>
                <a:solidFill>
                  <a:srgbClr val="000000"/>
                </a:solidFill>
              </a:defRPr>
            </a:lvl1pPr>
          </a:lstStyle>
          <a:p>
            <a:pPr>
              <a:defRPr/>
            </a:pPr>
            <a:endParaRPr lang="en-GB"/>
          </a:p>
        </p:txBody>
      </p:sp>
      <p:sp>
        <p:nvSpPr>
          <p:cNvPr id="9" name="Rectangle 6"/>
          <p:cNvSpPr>
            <a:spLocks noGrp="1" noChangeArrowheads="1"/>
          </p:cNvSpPr>
          <p:nvPr>
            <p:ph type="sldNum" sz="quarter" idx="11"/>
          </p:nvPr>
        </p:nvSpPr>
        <p:spPr>
          <a:xfrm>
            <a:off x="6553200" y="6092825"/>
            <a:ext cx="2133600" cy="476250"/>
          </a:xfrm>
        </p:spPr>
        <p:txBody>
          <a:bodyPr/>
          <a:lstStyle>
            <a:lvl1pPr>
              <a:defRPr/>
            </a:lvl1pPr>
          </a:lstStyle>
          <a:p>
            <a:pPr>
              <a:defRPr/>
            </a:pPr>
            <a:fld id="{00A876E7-8B21-4652-9F6C-7AEAF102D9C9}" type="slidenum">
              <a:rPr lang="en-GB"/>
              <a:pPr>
                <a:defRPr/>
              </a:pPr>
              <a:t>‹#›</a:t>
            </a:fld>
            <a:endParaRPr lang="en-GB"/>
          </a:p>
        </p:txBody>
      </p:sp>
    </p:spTree>
    <p:extLst>
      <p:ext uri="{BB962C8B-B14F-4D97-AF65-F5344CB8AC3E}">
        <p14:creationId xmlns="" xmlns:p14="http://schemas.microsoft.com/office/powerpoint/2010/main" val="7054983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4" name="Rectangle 3"/>
          <p:cNvSpPr/>
          <p:nvPr userDrawn="1"/>
        </p:nvSpPr>
        <p:spPr>
          <a:xfrm>
            <a:off x="0" y="-26988"/>
            <a:ext cx="9144000" cy="1130301"/>
          </a:xfrm>
          <a:prstGeom prst="rect">
            <a:avLst/>
          </a:prstGeom>
          <a:solidFill>
            <a:srgbClr val="56932F"/>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dirty="0">
              <a:solidFill>
                <a:srgbClr val="FFFFFF"/>
              </a:solidFill>
            </a:endParaRPr>
          </a:p>
        </p:txBody>
      </p:sp>
      <p:pic>
        <p:nvPicPr>
          <p:cNvPr id="5" name="Picture 7" descr="footer_HC.eps"/>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4211638" y="6403975"/>
            <a:ext cx="681037" cy="454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9" descr="logo_white.eps"/>
          <p:cNvPicPr>
            <a:picLocks noChangeAspect="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3890963" y="333375"/>
            <a:ext cx="1535112" cy="1079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8313" y="1556271"/>
            <a:ext cx="8229600" cy="936625"/>
          </a:xfrm>
        </p:spPr>
        <p:txBody>
          <a:bodyPr/>
          <a:lstStyle>
            <a:lvl1pPr>
              <a:defRPr>
                <a:latin typeface="Verdana" pitchFamily="34" charset="0"/>
                <a:ea typeface="Verdana" pitchFamily="34" charset="0"/>
                <a:cs typeface="Verdana" pitchFamily="34" charset="0"/>
              </a:defRPr>
            </a:lvl1pPr>
          </a:lstStyle>
          <a:p>
            <a:r>
              <a:rPr lang="en-US" dirty="0" smtClean="0"/>
              <a:t>Click to edit Master title style</a:t>
            </a:r>
            <a:endParaRPr lang="en-GB" dirty="0"/>
          </a:p>
        </p:txBody>
      </p:sp>
      <p:sp>
        <p:nvSpPr>
          <p:cNvPr id="11" name="Content Placeholder 2"/>
          <p:cNvSpPr>
            <a:spLocks noGrp="1"/>
          </p:cNvSpPr>
          <p:nvPr>
            <p:ph idx="1"/>
          </p:nvPr>
        </p:nvSpPr>
        <p:spPr>
          <a:xfrm>
            <a:off x="457200" y="2636912"/>
            <a:ext cx="8229600" cy="3384476"/>
          </a:xfrm>
        </p:spPr>
        <p:txBody>
          <a:bodyPr/>
          <a:lstStyle>
            <a:lvl1pPr marL="0" indent="-342900">
              <a:buClr>
                <a:srgbClr val="0F5494"/>
              </a:buClr>
              <a:buSzPct val="120000"/>
              <a:buFont typeface="Arial" pitchFamily="34" charset="0"/>
              <a:buChar char="•"/>
              <a:defRPr>
                <a:latin typeface="Verdana" pitchFamily="34" charset="0"/>
                <a:ea typeface="Verdana" pitchFamily="34" charset="0"/>
                <a:cs typeface="Verdana" pitchFamily="34" charset="0"/>
              </a:defRPr>
            </a:lvl1pPr>
            <a:lvl2pPr>
              <a:buClr>
                <a:srgbClr val="AFC551"/>
              </a:buClr>
              <a:defRPr>
                <a:latin typeface="Verdana" pitchFamily="34" charset="0"/>
                <a:ea typeface="Verdana" pitchFamily="34" charset="0"/>
                <a:cs typeface="Verdana" pitchFamily="34" charset="0"/>
              </a:defRPr>
            </a:lvl2pPr>
            <a:lvl3pPr>
              <a:buFontTx/>
              <a:buChar char="-"/>
              <a:defRPr>
                <a:latin typeface="Verdana" pitchFamily="34" charset="0"/>
                <a:ea typeface="Verdana" pitchFamily="34" charset="0"/>
                <a:cs typeface="Verdana" pitchFamily="34" charset="0"/>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7" name="Rectangle 4"/>
          <p:cNvSpPr>
            <a:spLocks noGrp="1" noChangeArrowheads="1"/>
          </p:cNvSpPr>
          <p:nvPr>
            <p:ph type="dt" sz="half" idx="10"/>
          </p:nvPr>
        </p:nvSpPr>
        <p:spPr/>
        <p:txBody>
          <a:bodyPr/>
          <a:lstStyle>
            <a:lvl1pPr>
              <a:defRPr>
                <a:solidFill>
                  <a:srgbClr val="000000"/>
                </a:solidFill>
              </a:defRPr>
            </a:lvl1pPr>
          </a:lstStyle>
          <a:p>
            <a:pPr>
              <a:defRPr/>
            </a:pPr>
            <a:endParaRPr lang="en-GB"/>
          </a:p>
        </p:txBody>
      </p:sp>
      <p:sp>
        <p:nvSpPr>
          <p:cNvPr id="8" name="Rectangle 6"/>
          <p:cNvSpPr>
            <a:spLocks noGrp="1" noChangeArrowheads="1"/>
          </p:cNvSpPr>
          <p:nvPr>
            <p:ph type="sldNum" sz="quarter" idx="11"/>
          </p:nvPr>
        </p:nvSpPr>
        <p:spPr>
          <a:xfrm>
            <a:off x="6553200" y="6092825"/>
            <a:ext cx="2133600" cy="476250"/>
          </a:xfrm>
        </p:spPr>
        <p:txBody>
          <a:bodyPr/>
          <a:lstStyle>
            <a:lvl1pPr>
              <a:defRPr/>
            </a:lvl1pPr>
          </a:lstStyle>
          <a:p>
            <a:pPr>
              <a:defRPr/>
            </a:pPr>
            <a:fld id="{F70FDD7F-3CB0-496D-AFA0-E14E820ECC29}" type="slidenum">
              <a:rPr lang="en-GB"/>
              <a:pPr>
                <a:defRPr/>
              </a:pPr>
              <a:t>‹#›</a:t>
            </a:fld>
            <a:endParaRPr lang="en-GB"/>
          </a:p>
        </p:txBody>
      </p:sp>
    </p:spTree>
    <p:extLst>
      <p:ext uri="{BB962C8B-B14F-4D97-AF65-F5344CB8AC3E}">
        <p14:creationId xmlns="" xmlns:p14="http://schemas.microsoft.com/office/powerpoint/2010/main" val="454583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4" name="Picture 5" descr="logo_horizotal.eps"/>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6443663" y="6021388"/>
            <a:ext cx="2305050" cy="623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8313" y="475200"/>
            <a:ext cx="8229600" cy="936625"/>
          </a:xfrm>
        </p:spPr>
        <p:txBody>
          <a:bodyPr/>
          <a:lstStyle>
            <a:lvl1pPr>
              <a:defRPr>
                <a:latin typeface="Verdana" pitchFamily="34" charset="0"/>
                <a:ea typeface="Verdana" pitchFamily="34" charset="0"/>
                <a:cs typeface="Verdana" pitchFamily="34" charset="0"/>
              </a:defRPr>
            </a:lvl1pPr>
          </a:lstStyle>
          <a:p>
            <a:r>
              <a:rPr lang="en-US" dirty="0" smtClean="0"/>
              <a:t>Click to edit Master title style</a:t>
            </a:r>
            <a:endParaRPr lang="en-GB" dirty="0"/>
          </a:p>
        </p:txBody>
      </p:sp>
      <p:sp>
        <p:nvSpPr>
          <p:cNvPr id="11" name="Content Placeholder 2"/>
          <p:cNvSpPr>
            <a:spLocks noGrp="1"/>
          </p:cNvSpPr>
          <p:nvPr>
            <p:ph idx="1"/>
          </p:nvPr>
        </p:nvSpPr>
        <p:spPr>
          <a:xfrm>
            <a:off x="457200" y="1764000"/>
            <a:ext cx="8229600" cy="3825240"/>
          </a:xfrm>
        </p:spPr>
        <p:txBody>
          <a:bodyPr/>
          <a:lstStyle>
            <a:lvl1pPr marL="0" indent="-342900">
              <a:buClr>
                <a:srgbClr val="0F5494"/>
              </a:buClr>
              <a:buSzPct val="120000"/>
              <a:buFont typeface="Arial" pitchFamily="34" charset="0"/>
              <a:buChar char="•"/>
              <a:defRPr>
                <a:latin typeface="Verdana" pitchFamily="34" charset="0"/>
                <a:ea typeface="Verdana" pitchFamily="34" charset="0"/>
                <a:cs typeface="Verdana" pitchFamily="34" charset="0"/>
              </a:defRPr>
            </a:lvl1pPr>
            <a:lvl2pPr>
              <a:buClr>
                <a:srgbClr val="56932F"/>
              </a:buClr>
              <a:defRPr>
                <a:latin typeface="Verdana" pitchFamily="34" charset="0"/>
                <a:ea typeface="Verdana" pitchFamily="34" charset="0"/>
                <a:cs typeface="Verdana" pitchFamily="34" charset="0"/>
              </a:defRPr>
            </a:lvl2pPr>
            <a:lvl3pPr>
              <a:buFontTx/>
              <a:buChar char="-"/>
              <a:defRPr>
                <a:latin typeface="Verdana" pitchFamily="34" charset="0"/>
                <a:ea typeface="Verdana" pitchFamily="34" charset="0"/>
                <a:cs typeface="Verdana" pitchFamily="34" charset="0"/>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5" name="Rectangle 4"/>
          <p:cNvSpPr>
            <a:spLocks noGrp="1" noChangeArrowheads="1"/>
          </p:cNvSpPr>
          <p:nvPr>
            <p:ph type="dt" sz="half" idx="10"/>
          </p:nvPr>
        </p:nvSpPr>
        <p:spPr/>
        <p:txBody>
          <a:bodyPr/>
          <a:lstStyle>
            <a:lvl1pPr>
              <a:defRPr>
                <a:solidFill>
                  <a:srgbClr val="000000"/>
                </a:solidFill>
                <a:latin typeface="+mn-lt"/>
                <a:ea typeface="Verdana" pitchFamily="34" charset="0"/>
                <a:cs typeface="+mn-cs"/>
              </a:defRPr>
            </a:lvl1pPr>
          </a:lstStyle>
          <a:p>
            <a:pPr>
              <a:defRPr/>
            </a:pPr>
            <a:endParaRPr lang="en-GB"/>
          </a:p>
        </p:txBody>
      </p:sp>
      <p:sp>
        <p:nvSpPr>
          <p:cNvPr id="6" name="Rectangle 6"/>
          <p:cNvSpPr>
            <a:spLocks noGrp="1" noChangeArrowheads="1"/>
          </p:cNvSpPr>
          <p:nvPr>
            <p:ph type="sldNum" sz="quarter" idx="11"/>
          </p:nvPr>
        </p:nvSpPr>
        <p:spPr/>
        <p:txBody>
          <a:bodyPr/>
          <a:lstStyle>
            <a:lvl1pPr>
              <a:defRPr/>
            </a:lvl1pPr>
          </a:lstStyle>
          <a:p>
            <a:pPr>
              <a:defRPr/>
            </a:pPr>
            <a:fld id="{6820A22A-3315-406D-A570-A9F373DA3077}" type="slidenum">
              <a:rPr lang="en-GB"/>
              <a:pPr>
                <a:defRPr/>
              </a:pPr>
              <a:t>‹#›</a:t>
            </a:fld>
            <a:endParaRPr lang="en-GB"/>
          </a:p>
        </p:txBody>
      </p:sp>
    </p:spTree>
    <p:extLst>
      <p:ext uri="{BB962C8B-B14F-4D97-AF65-F5344CB8AC3E}">
        <p14:creationId xmlns="" xmlns:p14="http://schemas.microsoft.com/office/powerpoint/2010/main" val="351107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4" name="Picture 28" descr="iStock_000012107860Medium"/>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l="22073" t="1208" r="30299" b="-2145"/>
          <a:stretch>
            <a:fillRect/>
          </a:stretch>
        </p:blipFill>
        <p:spPr bwMode="auto">
          <a:xfrm>
            <a:off x="0" y="1052513"/>
            <a:ext cx="4211638" cy="59451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4"/>
          <p:cNvSpPr/>
          <p:nvPr userDrawn="1"/>
        </p:nvSpPr>
        <p:spPr>
          <a:xfrm>
            <a:off x="0" y="-26988"/>
            <a:ext cx="9144000" cy="1130301"/>
          </a:xfrm>
          <a:prstGeom prst="rect">
            <a:avLst/>
          </a:prstGeom>
          <a:solidFill>
            <a:srgbClr val="56932F"/>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eaLnBrk="0" hangingPunct="0">
              <a:defRPr sz="7600" b="1">
                <a:solidFill>
                  <a:srgbClr val="FFD624"/>
                </a:solidFill>
                <a:latin typeface="Verdana" pitchFamily="34" charset="0"/>
                <a:ea typeface="ＭＳ Ｐゴシック" pitchFamily="34" charset="-128"/>
              </a:defRPr>
            </a:lvl1pPr>
            <a:lvl2pPr marL="742950" indent="-285750" defTabSz="457200" eaLnBrk="0" hangingPunct="0">
              <a:defRPr sz="7600" b="1">
                <a:solidFill>
                  <a:srgbClr val="FFD624"/>
                </a:solidFill>
                <a:latin typeface="Verdana" pitchFamily="34" charset="0"/>
                <a:ea typeface="ＭＳ Ｐゴシック" pitchFamily="34" charset="-128"/>
              </a:defRPr>
            </a:lvl2pPr>
            <a:lvl3pPr marL="1143000" indent="-228600" defTabSz="457200" eaLnBrk="0" hangingPunct="0">
              <a:defRPr sz="7600" b="1">
                <a:solidFill>
                  <a:srgbClr val="FFD624"/>
                </a:solidFill>
                <a:latin typeface="Verdana" pitchFamily="34" charset="0"/>
                <a:ea typeface="ＭＳ Ｐゴシック" pitchFamily="34" charset="-128"/>
              </a:defRPr>
            </a:lvl3pPr>
            <a:lvl4pPr marL="1600200" indent="-228600" defTabSz="457200" eaLnBrk="0" hangingPunct="0">
              <a:defRPr sz="7600" b="1">
                <a:solidFill>
                  <a:srgbClr val="FFD624"/>
                </a:solidFill>
                <a:latin typeface="Verdana" pitchFamily="34" charset="0"/>
                <a:ea typeface="ＭＳ Ｐゴシック" pitchFamily="34" charset="-128"/>
              </a:defRPr>
            </a:lvl4pPr>
            <a:lvl5pPr marL="2057400" indent="-228600" defTabSz="457200" eaLnBrk="0" hangingPunct="0">
              <a:defRPr sz="7600" b="1">
                <a:solidFill>
                  <a:srgbClr val="FFD624"/>
                </a:solidFill>
                <a:latin typeface="Verdana" pitchFamily="34" charset="0"/>
                <a:ea typeface="ＭＳ Ｐゴシック" pitchFamily="34" charset="-128"/>
              </a:defRPr>
            </a:lvl5pPr>
            <a:lvl6pPr marL="2514600" indent="-228600" defTabSz="457200" eaLnBrk="0" fontAlgn="base" hangingPunct="0">
              <a:spcBef>
                <a:spcPct val="0"/>
              </a:spcBef>
              <a:spcAft>
                <a:spcPct val="0"/>
              </a:spcAft>
              <a:defRPr sz="7600" b="1">
                <a:solidFill>
                  <a:srgbClr val="FFD624"/>
                </a:solidFill>
                <a:latin typeface="Verdana" pitchFamily="34" charset="0"/>
                <a:ea typeface="ＭＳ Ｐゴシック" pitchFamily="34" charset="-128"/>
              </a:defRPr>
            </a:lvl6pPr>
            <a:lvl7pPr marL="2971800" indent="-228600" defTabSz="457200" eaLnBrk="0" fontAlgn="base" hangingPunct="0">
              <a:spcBef>
                <a:spcPct val="0"/>
              </a:spcBef>
              <a:spcAft>
                <a:spcPct val="0"/>
              </a:spcAft>
              <a:defRPr sz="7600" b="1">
                <a:solidFill>
                  <a:srgbClr val="FFD624"/>
                </a:solidFill>
                <a:latin typeface="Verdana" pitchFamily="34" charset="0"/>
                <a:ea typeface="ＭＳ Ｐゴシック" pitchFamily="34" charset="-128"/>
              </a:defRPr>
            </a:lvl7pPr>
            <a:lvl8pPr marL="3429000" indent="-228600" defTabSz="457200" eaLnBrk="0" fontAlgn="base" hangingPunct="0">
              <a:spcBef>
                <a:spcPct val="0"/>
              </a:spcBef>
              <a:spcAft>
                <a:spcPct val="0"/>
              </a:spcAft>
              <a:defRPr sz="7600" b="1">
                <a:solidFill>
                  <a:srgbClr val="FFD624"/>
                </a:solidFill>
                <a:latin typeface="Verdana" pitchFamily="34" charset="0"/>
                <a:ea typeface="ＭＳ Ｐゴシック" pitchFamily="34" charset="-128"/>
              </a:defRPr>
            </a:lvl8pPr>
            <a:lvl9pPr marL="3886200" indent="-228600" defTabSz="457200" eaLnBrk="0" fontAlgn="base" hangingPunct="0">
              <a:spcBef>
                <a:spcPct val="0"/>
              </a:spcBef>
              <a:spcAft>
                <a:spcPct val="0"/>
              </a:spcAft>
              <a:defRPr sz="7600" b="1">
                <a:solidFill>
                  <a:srgbClr val="FFD624"/>
                </a:solidFill>
                <a:latin typeface="Verdana" pitchFamily="34" charset="0"/>
                <a:ea typeface="ＭＳ Ｐゴシック" pitchFamily="34" charset="-128"/>
              </a:defRPr>
            </a:lvl9pPr>
          </a:lstStyle>
          <a:p>
            <a:pPr algn="ctr" eaLnBrk="1" hangingPunct="1">
              <a:defRPr/>
            </a:pPr>
            <a:endParaRPr lang="en-US" altLang="en-US" sz="1800" b="0" smtClean="0">
              <a:solidFill>
                <a:srgbClr val="FFFFFF"/>
              </a:solidFill>
            </a:endParaRPr>
          </a:p>
        </p:txBody>
      </p:sp>
      <p:pic>
        <p:nvPicPr>
          <p:cNvPr id="6" name="Picture 9" descr="logo_white.eps"/>
          <p:cNvPicPr>
            <a:picLocks noChangeAspect="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3890963" y="333375"/>
            <a:ext cx="1535112" cy="1079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6"/>
          <p:cNvSpPr txBox="1">
            <a:spLocks noChangeArrowheads="1"/>
          </p:cNvSpPr>
          <p:nvPr userDrawn="1"/>
        </p:nvSpPr>
        <p:spPr bwMode="auto">
          <a:xfrm>
            <a:off x="4211638" y="6453188"/>
            <a:ext cx="722312" cy="415925"/>
          </a:xfrm>
          <a:prstGeom prst="rect">
            <a:avLst/>
          </a:prstGeom>
          <a:solidFill>
            <a:srgbClr val="56932F"/>
          </a:solidFill>
          <a:ln>
            <a:noFill/>
          </a:ln>
          <a:extLst/>
        </p:spPr>
        <p:txBody>
          <a:bodyPr wrap="none">
            <a:spAutoFit/>
          </a:bodyPr>
          <a:lstStyle>
            <a:lvl1pPr eaLnBrk="0" hangingPunct="0">
              <a:defRPr sz="7600" b="1">
                <a:solidFill>
                  <a:srgbClr val="FFD624"/>
                </a:solidFill>
                <a:latin typeface="Verdana" pitchFamily="34" charset="0"/>
                <a:ea typeface="ＭＳ Ｐゴシック" pitchFamily="34" charset="-128"/>
              </a:defRPr>
            </a:lvl1pPr>
            <a:lvl2pPr marL="742950" indent="-285750" eaLnBrk="0" hangingPunct="0">
              <a:defRPr sz="7600" b="1">
                <a:solidFill>
                  <a:srgbClr val="FFD624"/>
                </a:solidFill>
                <a:latin typeface="Verdana" pitchFamily="34" charset="0"/>
                <a:ea typeface="ＭＳ Ｐゴシック" pitchFamily="34" charset="-128"/>
              </a:defRPr>
            </a:lvl2pPr>
            <a:lvl3pPr marL="1143000" indent="-228600" eaLnBrk="0" hangingPunct="0">
              <a:defRPr sz="7600" b="1">
                <a:solidFill>
                  <a:srgbClr val="FFD624"/>
                </a:solidFill>
                <a:latin typeface="Verdana" pitchFamily="34" charset="0"/>
                <a:ea typeface="ＭＳ Ｐゴシック" pitchFamily="34" charset="-128"/>
              </a:defRPr>
            </a:lvl3pPr>
            <a:lvl4pPr marL="1600200" indent="-228600" eaLnBrk="0" hangingPunct="0">
              <a:defRPr sz="7600" b="1">
                <a:solidFill>
                  <a:srgbClr val="FFD624"/>
                </a:solidFill>
                <a:latin typeface="Verdana" pitchFamily="34" charset="0"/>
                <a:ea typeface="ＭＳ Ｐゴシック" pitchFamily="34" charset="-128"/>
              </a:defRPr>
            </a:lvl4pPr>
            <a:lvl5pPr marL="2057400" indent="-228600" eaLnBrk="0" hangingPunct="0">
              <a:defRPr sz="7600" b="1">
                <a:solidFill>
                  <a:srgbClr val="FFD624"/>
                </a:solidFill>
                <a:latin typeface="Verdana" pitchFamily="34" charset="0"/>
                <a:ea typeface="ＭＳ Ｐゴシック"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9pPr>
          </a:lstStyle>
          <a:p>
            <a:pPr eaLnBrk="1" hangingPunct="1">
              <a:defRPr/>
            </a:pPr>
            <a:r>
              <a:rPr lang="en-GB" sz="700" b="0" smtClean="0">
                <a:solidFill>
                  <a:schemeClr val="bg1"/>
                </a:solidFill>
              </a:rPr>
              <a:t>Health</a:t>
            </a:r>
          </a:p>
          <a:p>
            <a:pPr eaLnBrk="1" hangingPunct="1">
              <a:defRPr/>
            </a:pPr>
            <a:r>
              <a:rPr lang="en-GB" sz="700" b="0" smtClean="0">
                <a:solidFill>
                  <a:schemeClr val="bg1"/>
                </a:solidFill>
              </a:rPr>
              <a:t>and</a:t>
            </a:r>
          </a:p>
          <a:p>
            <a:pPr eaLnBrk="1" hangingPunct="1">
              <a:defRPr/>
            </a:pPr>
            <a:r>
              <a:rPr lang="en-GB" sz="700" b="0" smtClean="0">
                <a:solidFill>
                  <a:schemeClr val="bg1"/>
                </a:solidFill>
              </a:rPr>
              <a:t>Food Safety</a:t>
            </a:r>
          </a:p>
        </p:txBody>
      </p:sp>
      <p:sp>
        <p:nvSpPr>
          <p:cNvPr id="2" name="Title 1"/>
          <p:cNvSpPr>
            <a:spLocks noGrp="1"/>
          </p:cNvSpPr>
          <p:nvPr>
            <p:ph type="title"/>
          </p:nvPr>
        </p:nvSpPr>
        <p:spPr>
          <a:xfrm>
            <a:off x="468313" y="1556271"/>
            <a:ext cx="8229600" cy="936625"/>
          </a:xfrm>
        </p:spPr>
        <p:txBody>
          <a:bodyPr/>
          <a:lstStyle>
            <a:lvl1pPr>
              <a:defRPr>
                <a:latin typeface="Verdana" pitchFamily="34" charset="0"/>
                <a:ea typeface="Verdana" pitchFamily="34" charset="0"/>
                <a:cs typeface="Verdana" pitchFamily="34" charset="0"/>
              </a:defRPr>
            </a:lvl1pPr>
          </a:lstStyle>
          <a:p>
            <a:r>
              <a:rPr lang="en-US" dirty="0" smtClean="0"/>
              <a:t>Click to edit Master title style</a:t>
            </a:r>
            <a:endParaRPr lang="en-GB" dirty="0"/>
          </a:p>
        </p:txBody>
      </p:sp>
      <p:sp>
        <p:nvSpPr>
          <p:cNvPr id="11" name="Content Placeholder 2"/>
          <p:cNvSpPr>
            <a:spLocks noGrp="1"/>
          </p:cNvSpPr>
          <p:nvPr>
            <p:ph idx="1"/>
          </p:nvPr>
        </p:nvSpPr>
        <p:spPr>
          <a:xfrm>
            <a:off x="457200" y="2636812"/>
            <a:ext cx="8229600" cy="3384476"/>
          </a:xfrm>
        </p:spPr>
        <p:txBody>
          <a:bodyPr/>
          <a:lstStyle>
            <a:lvl1pPr marL="0" indent="-342900">
              <a:buClr>
                <a:srgbClr val="0F5494"/>
              </a:buClr>
              <a:buSzPct val="120000"/>
              <a:buFont typeface="Arial" pitchFamily="34" charset="0"/>
              <a:buChar char="•"/>
              <a:defRPr>
                <a:latin typeface="Verdana" pitchFamily="34" charset="0"/>
                <a:ea typeface="Verdana" pitchFamily="34" charset="0"/>
                <a:cs typeface="Verdana" pitchFamily="34" charset="0"/>
              </a:defRPr>
            </a:lvl1pPr>
            <a:lvl2pPr>
              <a:buClr>
                <a:srgbClr val="AFC551"/>
              </a:buClr>
              <a:defRPr>
                <a:latin typeface="Verdana" pitchFamily="34" charset="0"/>
                <a:ea typeface="Verdana" pitchFamily="34" charset="0"/>
                <a:cs typeface="Verdana" pitchFamily="34" charset="0"/>
              </a:defRPr>
            </a:lvl2pPr>
            <a:lvl3pPr>
              <a:buFontTx/>
              <a:buChar char="-"/>
              <a:defRPr>
                <a:latin typeface="Verdana" pitchFamily="34" charset="0"/>
                <a:ea typeface="Verdana" pitchFamily="34" charset="0"/>
                <a:cs typeface="Verdana" pitchFamily="34" charset="0"/>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8" name="Rectangle 4"/>
          <p:cNvSpPr>
            <a:spLocks noGrp="1" noChangeArrowheads="1"/>
          </p:cNvSpPr>
          <p:nvPr>
            <p:ph type="dt" sz="half" idx="10"/>
          </p:nvPr>
        </p:nvSpPr>
        <p:spPr/>
        <p:txBody>
          <a:bodyPr/>
          <a:lstStyle>
            <a:lvl1pPr>
              <a:defRPr/>
            </a:lvl1pPr>
          </a:lstStyle>
          <a:p>
            <a:pPr>
              <a:defRPr/>
            </a:pPr>
            <a:endParaRPr lang="en-US" altLang="en-US"/>
          </a:p>
        </p:txBody>
      </p:sp>
      <p:sp>
        <p:nvSpPr>
          <p:cNvPr id="9" name="Rectangle 6"/>
          <p:cNvSpPr>
            <a:spLocks noGrp="1" noChangeArrowheads="1"/>
          </p:cNvSpPr>
          <p:nvPr>
            <p:ph type="sldNum" sz="quarter" idx="11"/>
          </p:nvPr>
        </p:nvSpPr>
        <p:spPr>
          <a:xfrm>
            <a:off x="6553200" y="6092825"/>
            <a:ext cx="2133600" cy="476250"/>
          </a:xfrm>
        </p:spPr>
        <p:txBody>
          <a:bodyPr/>
          <a:lstStyle>
            <a:lvl1pPr>
              <a:defRPr/>
            </a:lvl1pPr>
          </a:lstStyle>
          <a:p>
            <a:pPr>
              <a:defRPr/>
            </a:pPr>
            <a:fld id="{DE1560F2-1F56-4FB8-A3C1-700C0CB50E62}" type="slidenum">
              <a:rPr lang="en-GB" altLang="en-US"/>
              <a:pPr>
                <a:defRPr/>
              </a:pPr>
              <a:t>‹#›</a:t>
            </a:fld>
            <a:endParaRPr lang="en-GB" altLang="en-US"/>
          </a:p>
        </p:txBody>
      </p:sp>
    </p:spTree>
    <p:extLst>
      <p:ext uri="{BB962C8B-B14F-4D97-AF65-F5344CB8AC3E}">
        <p14:creationId xmlns="" xmlns:p14="http://schemas.microsoft.com/office/powerpoint/2010/main" val="2615606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4" name="Rectangle 3"/>
          <p:cNvSpPr/>
          <p:nvPr userDrawn="1"/>
        </p:nvSpPr>
        <p:spPr>
          <a:xfrm>
            <a:off x="0" y="-26988"/>
            <a:ext cx="9144000" cy="1130301"/>
          </a:xfrm>
          <a:prstGeom prst="rect">
            <a:avLst/>
          </a:prstGeom>
          <a:solidFill>
            <a:srgbClr val="56932F"/>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eaLnBrk="0" hangingPunct="0">
              <a:defRPr sz="7600" b="1">
                <a:solidFill>
                  <a:srgbClr val="FFD624"/>
                </a:solidFill>
                <a:latin typeface="Verdana" pitchFamily="34" charset="0"/>
                <a:ea typeface="ＭＳ Ｐゴシック" pitchFamily="34" charset="-128"/>
              </a:defRPr>
            </a:lvl1pPr>
            <a:lvl2pPr marL="742950" indent="-285750" defTabSz="457200" eaLnBrk="0" hangingPunct="0">
              <a:defRPr sz="7600" b="1">
                <a:solidFill>
                  <a:srgbClr val="FFD624"/>
                </a:solidFill>
                <a:latin typeface="Verdana" pitchFamily="34" charset="0"/>
                <a:ea typeface="ＭＳ Ｐゴシック" pitchFamily="34" charset="-128"/>
              </a:defRPr>
            </a:lvl2pPr>
            <a:lvl3pPr marL="1143000" indent="-228600" defTabSz="457200" eaLnBrk="0" hangingPunct="0">
              <a:defRPr sz="7600" b="1">
                <a:solidFill>
                  <a:srgbClr val="FFD624"/>
                </a:solidFill>
                <a:latin typeface="Verdana" pitchFamily="34" charset="0"/>
                <a:ea typeface="ＭＳ Ｐゴシック" pitchFamily="34" charset="-128"/>
              </a:defRPr>
            </a:lvl3pPr>
            <a:lvl4pPr marL="1600200" indent="-228600" defTabSz="457200" eaLnBrk="0" hangingPunct="0">
              <a:defRPr sz="7600" b="1">
                <a:solidFill>
                  <a:srgbClr val="FFD624"/>
                </a:solidFill>
                <a:latin typeface="Verdana" pitchFamily="34" charset="0"/>
                <a:ea typeface="ＭＳ Ｐゴシック" pitchFamily="34" charset="-128"/>
              </a:defRPr>
            </a:lvl4pPr>
            <a:lvl5pPr marL="2057400" indent="-228600" defTabSz="457200" eaLnBrk="0" hangingPunct="0">
              <a:defRPr sz="7600" b="1">
                <a:solidFill>
                  <a:srgbClr val="FFD624"/>
                </a:solidFill>
                <a:latin typeface="Verdana" pitchFamily="34" charset="0"/>
                <a:ea typeface="ＭＳ Ｐゴシック" pitchFamily="34" charset="-128"/>
              </a:defRPr>
            </a:lvl5pPr>
            <a:lvl6pPr marL="2514600" indent="-228600" defTabSz="457200" eaLnBrk="0" fontAlgn="base" hangingPunct="0">
              <a:spcBef>
                <a:spcPct val="0"/>
              </a:spcBef>
              <a:spcAft>
                <a:spcPct val="0"/>
              </a:spcAft>
              <a:defRPr sz="7600" b="1">
                <a:solidFill>
                  <a:srgbClr val="FFD624"/>
                </a:solidFill>
                <a:latin typeface="Verdana" pitchFamily="34" charset="0"/>
                <a:ea typeface="ＭＳ Ｐゴシック" pitchFamily="34" charset="-128"/>
              </a:defRPr>
            </a:lvl6pPr>
            <a:lvl7pPr marL="2971800" indent="-228600" defTabSz="457200" eaLnBrk="0" fontAlgn="base" hangingPunct="0">
              <a:spcBef>
                <a:spcPct val="0"/>
              </a:spcBef>
              <a:spcAft>
                <a:spcPct val="0"/>
              </a:spcAft>
              <a:defRPr sz="7600" b="1">
                <a:solidFill>
                  <a:srgbClr val="FFD624"/>
                </a:solidFill>
                <a:latin typeface="Verdana" pitchFamily="34" charset="0"/>
                <a:ea typeface="ＭＳ Ｐゴシック" pitchFamily="34" charset="-128"/>
              </a:defRPr>
            </a:lvl7pPr>
            <a:lvl8pPr marL="3429000" indent="-228600" defTabSz="457200" eaLnBrk="0" fontAlgn="base" hangingPunct="0">
              <a:spcBef>
                <a:spcPct val="0"/>
              </a:spcBef>
              <a:spcAft>
                <a:spcPct val="0"/>
              </a:spcAft>
              <a:defRPr sz="7600" b="1">
                <a:solidFill>
                  <a:srgbClr val="FFD624"/>
                </a:solidFill>
                <a:latin typeface="Verdana" pitchFamily="34" charset="0"/>
                <a:ea typeface="ＭＳ Ｐゴシック" pitchFamily="34" charset="-128"/>
              </a:defRPr>
            </a:lvl8pPr>
            <a:lvl9pPr marL="3886200" indent="-228600" defTabSz="457200" eaLnBrk="0" fontAlgn="base" hangingPunct="0">
              <a:spcBef>
                <a:spcPct val="0"/>
              </a:spcBef>
              <a:spcAft>
                <a:spcPct val="0"/>
              </a:spcAft>
              <a:defRPr sz="7600" b="1">
                <a:solidFill>
                  <a:srgbClr val="FFD624"/>
                </a:solidFill>
                <a:latin typeface="Verdana" pitchFamily="34" charset="0"/>
                <a:ea typeface="ＭＳ Ｐゴシック" pitchFamily="34" charset="-128"/>
              </a:defRPr>
            </a:lvl9pPr>
          </a:lstStyle>
          <a:p>
            <a:pPr algn="ctr" eaLnBrk="1" hangingPunct="1">
              <a:defRPr/>
            </a:pPr>
            <a:endParaRPr lang="en-US" altLang="en-US" sz="1800" b="0" smtClean="0">
              <a:solidFill>
                <a:srgbClr val="FFFFFF"/>
              </a:solidFill>
            </a:endParaRPr>
          </a:p>
        </p:txBody>
      </p:sp>
      <p:pic>
        <p:nvPicPr>
          <p:cNvPr id="5" name="Picture 9" descr="logo_white.eps"/>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3890963" y="333375"/>
            <a:ext cx="1535112" cy="1079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2"/>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4211638" y="6397625"/>
            <a:ext cx="719137" cy="420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8313" y="1556271"/>
            <a:ext cx="8229600" cy="936625"/>
          </a:xfrm>
        </p:spPr>
        <p:txBody>
          <a:bodyPr/>
          <a:lstStyle>
            <a:lvl1pPr>
              <a:defRPr>
                <a:latin typeface="Verdana" pitchFamily="34" charset="0"/>
                <a:ea typeface="Verdana" pitchFamily="34" charset="0"/>
                <a:cs typeface="Verdana" pitchFamily="34" charset="0"/>
              </a:defRPr>
            </a:lvl1pPr>
          </a:lstStyle>
          <a:p>
            <a:r>
              <a:rPr lang="en-US" dirty="0" smtClean="0"/>
              <a:t>Click to edit Master title style</a:t>
            </a:r>
            <a:endParaRPr lang="en-GB" dirty="0"/>
          </a:p>
        </p:txBody>
      </p:sp>
      <p:sp>
        <p:nvSpPr>
          <p:cNvPr id="11" name="Content Placeholder 2"/>
          <p:cNvSpPr>
            <a:spLocks noGrp="1"/>
          </p:cNvSpPr>
          <p:nvPr>
            <p:ph idx="1"/>
          </p:nvPr>
        </p:nvSpPr>
        <p:spPr>
          <a:xfrm>
            <a:off x="457200" y="2636912"/>
            <a:ext cx="8229600" cy="3384476"/>
          </a:xfrm>
        </p:spPr>
        <p:txBody>
          <a:bodyPr/>
          <a:lstStyle>
            <a:lvl1pPr marL="0" indent="-342900">
              <a:buClr>
                <a:srgbClr val="0F5494"/>
              </a:buClr>
              <a:buSzPct val="120000"/>
              <a:buFont typeface="Arial" pitchFamily="34" charset="0"/>
              <a:buChar char="•"/>
              <a:defRPr>
                <a:latin typeface="Verdana" pitchFamily="34" charset="0"/>
                <a:ea typeface="Verdana" pitchFamily="34" charset="0"/>
                <a:cs typeface="Verdana" pitchFamily="34" charset="0"/>
              </a:defRPr>
            </a:lvl1pPr>
            <a:lvl2pPr>
              <a:buClr>
                <a:srgbClr val="AFC551"/>
              </a:buClr>
              <a:defRPr>
                <a:latin typeface="Verdana" pitchFamily="34" charset="0"/>
                <a:ea typeface="Verdana" pitchFamily="34" charset="0"/>
                <a:cs typeface="Verdana" pitchFamily="34" charset="0"/>
              </a:defRPr>
            </a:lvl2pPr>
            <a:lvl3pPr>
              <a:buFontTx/>
              <a:buChar char="-"/>
              <a:defRPr>
                <a:latin typeface="Verdana" pitchFamily="34" charset="0"/>
                <a:ea typeface="Verdana" pitchFamily="34" charset="0"/>
                <a:cs typeface="Verdana" pitchFamily="34" charset="0"/>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7" name="Rectangle 4"/>
          <p:cNvSpPr>
            <a:spLocks noGrp="1" noChangeArrowheads="1"/>
          </p:cNvSpPr>
          <p:nvPr>
            <p:ph type="dt" sz="half" idx="10"/>
          </p:nvPr>
        </p:nvSpPr>
        <p:spPr/>
        <p:txBody>
          <a:bodyPr/>
          <a:lstStyle>
            <a:lvl1pPr>
              <a:defRPr/>
            </a:lvl1pPr>
          </a:lstStyle>
          <a:p>
            <a:pPr>
              <a:defRPr/>
            </a:pPr>
            <a:endParaRPr lang="en-US" altLang="en-US"/>
          </a:p>
        </p:txBody>
      </p:sp>
      <p:sp>
        <p:nvSpPr>
          <p:cNvPr id="8" name="Rectangle 6"/>
          <p:cNvSpPr>
            <a:spLocks noGrp="1" noChangeArrowheads="1"/>
          </p:cNvSpPr>
          <p:nvPr>
            <p:ph type="sldNum" sz="quarter" idx="11"/>
          </p:nvPr>
        </p:nvSpPr>
        <p:spPr>
          <a:xfrm>
            <a:off x="6553200" y="6092825"/>
            <a:ext cx="2133600" cy="476250"/>
          </a:xfrm>
        </p:spPr>
        <p:txBody>
          <a:bodyPr/>
          <a:lstStyle>
            <a:lvl1pPr>
              <a:defRPr/>
            </a:lvl1pPr>
          </a:lstStyle>
          <a:p>
            <a:pPr>
              <a:defRPr/>
            </a:pPr>
            <a:fld id="{8402751C-F72A-4525-8494-1E95168DDA81}" type="slidenum">
              <a:rPr lang="en-GB" altLang="en-US"/>
              <a:pPr>
                <a:defRPr/>
              </a:pPr>
              <a:t>‹#›</a:t>
            </a:fld>
            <a:endParaRPr lang="en-GB" altLang="en-US"/>
          </a:p>
        </p:txBody>
      </p:sp>
    </p:spTree>
    <p:extLst>
      <p:ext uri="{BB962C8B-B14F-4D97-AF65-F5344CB8AC3E}">
        <p14:creationId xmlns="" xmlns:p14="http://schemas.microsoft.com/office/powerpoint/2010/main" val="2822662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4" name="Picture 5" descr="logo_horizotal.eps"/>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6443663" y="6021388"/>
            <a:ext cx="2305050" cy="623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8313" y="475200"/>
            <a:ext cx="8229600" cy="936625"/>
          </a:xfrm>
        </p:spPr>
        <p:txBody>
          <a:bodyPr/>
          <a:lstStyle>
            <a:lvl1pPr>
              <a:defRPr>
                <a:latin typeface="Verdana" pitchFamily="34" charset="0"/>
                <a:ea typeface="Verdana" pitchFamily="34" charset="0"/>
                <a:cs typeface="Verdana" pitchFamily="34" charset="0"/>
              </a:defRPr>
            </a:lvl1pPr>
          </a:lstStyle>
          <a:p>
            <a:r>
              <a:rPr lang="en-US" dirty="0" smtClean="0"/>
              <a:t>Click to edit Master title style</a:t>
            </a:r>
            <a:endParaRPr lang="en-GB" dirty="0"/>
          </a:p>
        </p:txBody>
      </p:sp>
      <p:sp>
        <p:nvSpPr>
          <p:cNvPr id="11" name="Content Placeholder 2"/>
          <p:cNvSpPr>
            <a:spLocks noGrp="1"/>
          </p:cNvSpPr>
          <p:nvPr>
            <p:ph idx="1"/>
          </p:nvPr>
        </p:nvSpPr>
        <p:spPr>
          <a:xfrm>
            <a:off x="457200" y="1764000"/>
            <a:ext cx="8229600" cy="3825240"/>
          </a:xfrm>
        </p:spPr>
        <p:txBody>
          <a:bodyPr/>
          <a:lstStyle>
            <a:lvl1pPr marL="0" indent="-342900">
              <a:buClr>
                <a:srgbClr val="0F5494"/>
              </a:buClr>
              <a:buSzPct val="120000"/>
              <a:buFont typeface="Arial" pitchFamily="34" charset="0"/>
              <a:buChar char="•"/>
              <a:defRPr>
                <a:latin typeface="Verdana" pitchFamily="34" charset="0"/>
                <a:ea typeface="Verdana" pitchFamily="34" charset="0"/>
                <a:cs typeface="Verdana" pitchFamily="34" charset="0"/>
              </a:defRPr>
            </a:lvl1pPr>
            <a:lvl2pPr>
              <a:buClr>
                <a:srgbClr val="56932F"/>
              </a:buClr>
              <a:defRPr>
                <a:latin typeface="Verdana" pitchFamily="34" charset="0"/>
                <a:ea typeface="Verdana" pitchFamily="34" charset="0"/>
                <a:cs typeface="Verdana" pitchFamily="34" charset="0"/>
              </a:defRPr>
            </a:lvl2pPr>
            <a:lvl3pPr>
              <a:buFontTx/>
              <a:buChar char="-"/>
              <a:defRPr>
                <a:latin typeface="Verdana" pitchFamily="34" charset="0"/>
                <a:ea typeface="Verdana" pitchFamily="34" charset="0"/>
                <a:cs typeface="Verdana" pitchFamily="34" charset="0"/>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en-US"/>
          </a:p>
        </p:txBody>
      </p:sp>
      <p:sp>
        <p:nvSpPr>
          <p:cNvPr id="6" name="Rectangle 6"/>
          <p:cNvSpPr>
            <a:spLocks noGrp="1" noChangeArrowheads="1"/>
          </p:cNvSpPr>
          <p:nvPr>
            <p:ph type="sldNum" sz="quarter" idx="11"/>
          </p:nvPr>
        </p:nvSpPr>
        <p:spPr/>
        <p:txBody>
          <a:bodyPr/>
          <a:lstStyle>
            <a:lvl1pPr>
              <a:defRPr/>
            </a:lvl1pPr>
          </a:lstStyle>
          <a:p>
            <a:pPr>
              <a:defRPr/>
            </a:pPr>
            <a:fld id="{68EE0387-5BE8-43D8-8295-14EBEDEB6856}" type="slidenum">
              <a:rPr lang="en-GB" altLang="en-US"/>
              <a:pPr>
                <a:defRPr/>
              </a:pPr>
              <a:t>‹#›</a:t>
            </a:fld>
            <a:endParaRPr lang="en-GB" altLang="en-US"/>
          </a:p>
        </p:txBody>
      </p:sp>
    </p:spTree>
    <p:extLst>
      <p:ext uri="{BB962C8B-B14F-4D97-AF65-F5344CB8AC3E}">
        <p14:creationId xmlns="" xmlns:p14="http://schemas.microsoft.com/office/powerpoint/2010/main" val="3233471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125538"/>
            <a:ext cx="9144000" cy="5732462"/>
          </a:xfrm>
          <a:prstGeom prst="rect">
            <a:avLst/>
          </a:prstGeom>
          <a:solidFill>
            <a:srgbClr val="0F5494"/>
          </a:solidFill>
          <a:ln w="38100" cmpd="sng">
            <a:solidFill>
              <a:srgbClr val="0F5494"/>
            </a:solidFill>
            <a:miter lim="800000"/>
            <a:headEnd/>
            <a:tailEnd/>
          </a:ln>
          <a:effectLst>
            <a:outerShdw blurRad="63500" dist="23000" dir="5400000" rotWithShape="0">
              <a:srgbClr val="000000">
                <a:alpha val="34998"/>
              </a:srgbClr>
            </a:outerShdw>
          </a:effectLst>
        </p:spPr>
        <p:txBody>
          <a:bodyPr anchor="ctr"/>
          <a:lstStyle/>
          <a:p>
            <a:pPr algn="ctr" defTabSz="457200">
              <a:defRPr/>
            </a:pPr>
            <a:endParaRPr lang="en-US" sz="1800" b="0" dirty="0">
              <a:solidFill>
                <a:srgbClr val="FFFFFF"/>
              </a:solidFill>
              <a:latin typeface="Verdana" charset="0"/>
              <a:ea typeface="ＭＳ Ｐゴシック" charset="0"/>
            </a:endParaRPr>
          </a:p>
        </p:txBody>
      </p:sp>
      <p:pic>
        <p:nvPicPr>
          <p:cNvPr id="5" name="Picture 7" descr="logo_grey.eps"/>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3924300" y="333375"/>
            <a:ext cx="1535113" cy="1079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9" descr="footer_HC.eps"/>
          <p:cNvPicPr>
            <a:picLocks noChangeAspect="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4211638" y="6403975"/>
            <a:ext cx="681037" cy="454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139952" y="1700808"/>
            <a:ext cx="4536504" cy="2088232"/>
          </a:xfrm>
        </p:spPr>
        <p:txBody>
          <a:bodyPr/>
          <a:lstStyle>
            <a:lvl1pPr>
              <a:defRPr sz="4000">
                <a:solidFill>
                  <a:srgbClr val="FFD624"/>
                </a:solidFill>
                <a:latin typeface="Verdana" pitchFamily="34" charset="0"/>
                <a:ea typeface="Verdana" pitchFamily="34" charset="0"/>
                <a:cs typeface="Verdana" pitchFamily="34" charset="0"/>
              </a:defRPr>
            </a:lvl1pPr>
          </a:lstStyle>
          <a:p>
            <a:r>
              <a:rPr lang="en-US" dirty="0" smtClean="0"/>
              <a:t>Click to edit Master title style</a:t>
            </a:r>
            <a:endParaRPr lang="en-GB" dirty="0"/>
          </a:p>
        </p:txBody>
      </p:sp>
      <p:sp>
        <p:nvSpPr>
          <p:cNvPr id="3" name="Content Placeholder 2"/>
          <p:cNvSpPr>
            <a:spLocks noGrp="1"/>
          </p:cNvSpPr>
          <p:nvPr>
            <p:ph idx="1"/>
          </p:nvPr>
        </p:nvSpPr>
        <p:spPr>
          <a:xfrm>
            <a:off x="467544" y="3933056"/>
            <a:ext cx="3744416" cy="1872208"/>
          </a:xfrm>
        </p:spPr>
        <p:txBody>
          <a:bodyPr/>
          <a:lstStyle>
            <a:lvl1pPr>
              <a:buNone/>
              <a:defRPr sz="3000" b="1" i="0">
                <a:solidFill>
                  <a:schemeClr val="bg1"/>
                </a:solidFill>
                <a:latin typeface="Verdana" pitchFamily="34" charset="0"/>
                <a:ea typeface="Verdana" pitchFamily="34" charset="0"/>
                <a:cs typeface="Verdana" pitchFamily="34" charset="0"/>
              </a:defRPr>
            </a:lvl1pPr>
            <a:lvl3pPr marL="228600" indent="-228600" algn="l">
              <a:defRPr sz="3000" b="1">
                <a:solidFill>
                  <a:schemeClr val="bg1"/>
                </a:solidFill>
              </a:defRPr>
            </a:lvl3pPr>
          </a:lstStyle>
          <a:p>
            <a:pPr lvl="0"/>
            <a:r>
              <a:rPr lang="en-US" dirty="0" smtClean="0"/>
              <a:t>Click to edit Master text styles</a:t>
            </a:r>
          </a:p>
        </p:txBody>
      </p:sp>
      <p:sp>
        <p:nvSpPr>
          <p:cNvPr id="7" name="Rectangle 4"/>
          <p:cNvSpPr>
            <a:spLocks noGrp="1" noChangeArrowheads="1"/>
          </p:cNvSpPr>
          <p:nvPr>
            <p:ph type="dt" sz="half" idx="10"/>
          </p:nvPr>
        </p:nvSpPr>
        <p:spPr/>
        <p:txBody>
          <a:bodyPr/>
          <a:lstStyle>
            <a:lvl1pPr>
              <a:defRPr>
                <a:solidFill>
                  <a:srgbClr val="FFFFFF"/>
                </a:solidFill>
                <a:latin typeface="+mn-lt"/>
                <a:ea typeface="Verdana" pitchFamily="34" charset="0"/>
                <a:cs typeface="+mn-cs"/>
              </a:defRPr>
            </a:lvl1pPr>
          </a:lstStyle>
          <a:p>
            <a:pPr>
              <a:defRPr/>
            </a:pPr>
            <a:endParaRPr lang="en-GB"/>
          </a:p>
        </p:txBody>
      </p:sp>
      <p:sp>
        <p:nvSpPr>
          <p:cNvPr id="8" name="Rectangle 6"/>
          <p:cNvSpPr>
            <a:spLocks noGrp="1" noChangeArrowheads="1"/>
          </p:cNvSpPr>
          <p:nvPr>
            <p:ph type="sldNum" sz="quarter" idx="11"/>
          </p:nvPr>
        </p:nvSpPr>
        <p:spPr>
          <a:xfrm>
            <a:off x="6553200" y="6092825"/>
            <a:ext cx="2133600" cy="476250"/>
          </a:xfrm>
        </p:spPr>
        <p:txBody>
          <a:bodyPr/>
          <a:lstStyle>
            <a:lvl1pPr>
              <a:defRPr>
                <a:solidFill>
                  <a:srgbClr val="FFFFFF"/>
                </a:solidFill>
              </a:defRPr>
            </a:lvl1pPr>
          </a:lstStyle>
          <a:p>
            <a:pPr>
              <a:defRPr/>
            </a:pPr>
            <a:fld id="{ECFA325F-5140-411F-B726-8F414CF0528C}" type="slidenum">
              <a:rPr lang="en-GB"/>
              <a:pPr>
                <a:defRPr/>
              </a:pPr>
              <a:t>‹#›</a:t>
            </a:fld>
            <a:endParaRPr lang="en-GB"/>
          </a:p>
        </p:txBody>
      </p:sp>
    </p:spTree>
    <p:extLst>
      <p:ext uri="{BB962C8B-B14F-4D97-AF65-F5344CB8AC3E}">
        <p14:creationId xmlns="" xmlns:p14="http://schemas.microsoft.com/office/powerpoint/2010/main" val="1666030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4" name="Picture 28" descr="iStock_000012107860Medium"/>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l="22073" t="1208" r="30299" b="-2145"/>
          <a:stretch>
            <a:fillRect/>
          </a:stretch>
        </p:blipFill>
        <p:spPr bwMode="auto">
          <a:xfrm>
            <a:off x="0" y="1052513"/>
            <a:ext cx="4211638" cy="59451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4"/>
          <p:cNvSpPr/>
          <p:nvPr userDrawn="1"/>
        </p:nvSpPr>
        <p:spPr>
          <a:xfrm>
            <a:off x="0" y="-26988"/>
            <a:ext cx="9144000" cy="1130301"/>
          </a:xfrm>
          <a:prstGeom prst="rect">
            <a:avLst/>
          </a:prstGeom>
          <a:solidFill>
            <a:srgbClr val="56932F"/>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dirty="0">
              <a:solidFill>
                <a:srgbClr val="FFFFFF"/>
              </a:solidFill>
            </a:endParaRPr>
          </a:p>
        </p:txBody>
      </p:sp>
      <p:pic>
        <p:nvPicPr>
          <p:cNvPr id="6" name="Picture 7" descr="footer_HC.eps"/>
          <p:cNvPicPr>
            <a:picLocks noChangeAspect="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4211638" y="6403975"/>
            <a:ext cx="681037" cy="454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9" descr="logo_white.eps"/>
          <p:cNvPicPr>
            <a:picLocks noChangeAspect="1"/>
          </p:cNvPicPr>
          <p:nvPr userDrawn="1"/>
        </p:nvPicPr>
        <p:blipFill>
          <a:blip r:embed="rId4" cstate="print">
            <a:extLst>
              <a:ext uri="{28A0092B-C50C-407E-A947-70E740481C1C}">
                <a14:useLocalDpi xmlns="" xmlns:a14="http://schemas.microsoft.com/office/drawing/2010/main" val="0"/>
              </a:ext>
            </a:extLst>
          </a:blip>
          <a:srcRect/>
          <a:stretch>
            <a:fillRect/>
          </a:stretch>
        </p:blipFill>
        <p:spPr bwMode="auto">
          <a:xfrm>
            <a:off x="3890963" y="333375"/>
            <a:ext cx="1535112" cy="1079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8313" y="1556271"/>
            <a:ext cx="8229600" cy="936625"/>
          </a:xfrm>
        </p:spPr>
        <p:txBody>
          <a:bodyPr/>
          <a:lstStyle>
            <a:lvl1pPr>
              <a:defRPr>
                <a:latin typeface="Verdana" pitchFamily="34" charset="0"/>
                <a:ea typeface="Verdana" pitchFamily="34" charset="0"/>
                <a:cs typeface="Verdana" pitchFamily="34" charset="0"/>
              </a:defRPr>
            </a:lvl1pPr>
          </a:lstStyle>
          <a:p>
            <a:r>
              <a:rPr lang="en-US" dirty="0" smtClean="0"/>
              <a:t>Click to edit Master title style</a:t>
            </a:r>
            <a:endParaRPr lang="en-GB" dirty="0"/>
          </a:p>
        </p:txBody>
      </p:sp>
      <p:sp>
        <p:nvSpPr>
          <p:cNvPr id="11" name="Content Placeholder 2"/>
          <p:cNvSpPr>
            <a:spLocks noGrp="1"/>
          </p:cNvSpPr>
          <p:nvPr>
            <p:ph idx="1"/>
          </p:nvPr>
        </p:nvSpPr>
        <p:spPr>
          <a:xfrm>
            <a:off x="457200" y="2636812"/>
            <a:ext cx="8229600" cy="3384476"/>
          </a:xfrm>
        </p:spPr>
        <p:txBody>
          <a:bodyPr/>
          <a:lstStyle>
            <a:lvl1pPr marL="0" indent="-342900">
              <a:buClr>
                <a:srgbClr val="0F5494"/>
              </a:buClr>
              <a:buSzPct val="120000"/>
              <a:buFont typeface="Arial" pitchFamily="34" charset="0"/>
              <a:buChar char="•"/>
              <a:defRPr>
                <a:latin typeface="Verdana" pitchFamily="34" charset="0"/>
                <a:ea typeface="Verdana" pitchFamily="34" charset="0"/>
                <a:cs typeface="Verdana" pitchFamily="34" charset="0"/>
              </a:defRPr>
            </a:lvl1pPr>
            <a:lvl2pPr>
              <a:buClr>
                <a:srgbClr val="AFC551"/>
              </a:buClr>
              <a:defRPr>
                <a:latin typeface="Verdana" pitchFamily="34" charset="0"/>
                <a:ea typeface="Verdana" pitchFamily="34" charset="0"/>
                <a:cs typeface="Verdana" pitchFamily="34" charset="0"/>
              </a:defRPr>
            </a:lvl2pPr>
            <a:lvl3pPr>
              <a:buFontTx/>
              <a:buChar char="-"/>
              <a:defRPr>
                <a:latin typeface="Verdana" pitchFamily="34" charset="0"/>
                <a:ea typeface="Verdana" pitchFamily="34" charset="0"/>
                <a:cs typeface="Verdana" pitchFamily="34" charset="0"/>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8" name="Rectangle 4"/>
          <p:cNvSpPr>
            <a:spLocks noGrp="1" noChangeArrowheads="1"/>
          </p:cNvSpPr>
          <p:nvPr>
            <p:ph type="dt" sz="half" idx="10"/>
          </p:nvPr>
        </p:nvSpPr>
        <p:spPr/>
        <p:txBody>
          <a:bodyPr/>
          <a:lstStyle>
            <a:lvl1pPr>
              <a:defRPr>
                <a:solidFill>
                  <a:srgbClr val="000000"/>
                </a:solidFill>
              </a:defRPr>
            </a:lvl1pPr>
          </a:lstStyle>
          <a:p>
            <a:pPr>
              <a:defRPr/>
            </a:pPr>
            <a:endParaRPr lang="en-GB"/>
          </a:p>
        </p:txBody>
      </p:sp>
      <p:sp>
        <p:nvSpPr>
          <p:cNvPr id="9" name="Rectangle 6"/>
          <p:cNvSpPr>
            <a:spLocks noGrp="1" noChangeArrowheads="1"/>
          </p:cNvSpPr>
          <p:nvPr>
            <p:ph type="sldNum" sz="quarter" idx="11"/>
          </p:nvPr>
        </p:nvSpPr>
        <p:spPr>
          <a:xfrm>
            <a:off x="6553200" y="6092825"/>
            <a:ext cx="2133600" cy="476250"/>
          </a:xfrm>
        </p:spPr>
        <p:txBody>
          <a:bodyPr/>
          <a:lstStyle>
            <a:lvl1pPr>
              <a:defRPr/>
            </a:lvl1pPr>
          </a:lstStyle>
          <a:p>
            <a:pPr>
              <a:defRPr/>
            </a:pPr>
            <a:fld id="{9C3B2B39-21C2-4AF4-8149-88F6EDE5DAD7}" type="slidenum">
              <a:rPr lang="en-GB"/>
              <a:pPr>
                <a:defRPr/>
              </a:pPr>
              <a:t>‹#›</a:t>
            </a:fld>
            <a:endParaRPr lang="en-GB"/>
          </a:p>
        </p:txBody>
      </p:sp>
    </p:spTree>
    <p:extLst>
      <p:ext uri="{BB962C8B-B14F-4D97-AF65-F5344CB8AC3E}">
        <p14:creationId xmlns="" xmlns:p14="http://schemas.microsoft.com/office/powerpoint/2010/main" val="15784488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4" name="Rectangle 3"/>
          <p:cNvSpPr/>
          <p:nvPr userDrawn="1"/>
        </p:nvSpPr>
        <p:spPr>
          <a:xfrm>
            <a:off x="0" y="-26988"/>
            <a:ext cx="9144000" cy="1130301"/>
          </a:xfrm>
          <a:prstGeom prst="rect">
            <a:avLst/>
          </a:prstGeom>
          <a:solidFill>
            <a:srgbClr val="56932F"/>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dirty="0">
              <a:solidFill>
                <a:srgbClr val="FFFFFF"/>
              </a:solidFill>
            </a:endParaRPr>
          </a:p>
        </p:txBody>
      </p:sp>
      <p:pic>
        <p:nvPicPr>
          <p:cNvPr id="5" name="Picture 7" descr="footer_HC.eps"/>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4211638" y="6403975"/>
            <a:ext cx="681037" cy="454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9" descr="logo_white.eps"/>
          <p:cNvPicPr>
            <a:picLocks noChangeAspect="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3890963" y="333375"/>
            <a:ext cx="1535112" cy="1079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8313" y="1556271"/>
            <a:ext cx="8229600" cy="936625"/>
          </a:xfrm>
        </p:spPr>
        <p:txBody>
          <a:bodyPr/>
          <a:lstStyle>
            <a:lvl1pPr>
              <a:defRPr>
                <a:latin typeface="Verdana" pitchFamily="34" charset="0"/>
                <a:ea typeface="Verdana" pitchFamily="34" charset="0"/>
                <a:cs typeface="Verdana" pitchFamily="34" charset="0"/>
              </a:defRPr>
            </a:lvl1pPr>
          </a:lstStyle>
          <a:p>
            <a:r>
              <a:rPr lang="en-US" dirty="0" smtClean="0"/>
              <a:t>Click to edit Master title style</a:t>
            </a:r>
            <a:endParaRPr lang="en-GB" dirty="0"/>
          </a:p>
        </p:txBody>
      </p:sp>
      <p:sp>
        <p:nvSpPr>
          <p:cNvPr id="11" name="Content Placeholder 2"/>
          <p:cNvSpPr>
            <a:spLocks noGrp="1"/>
          </p:cNvSpPr>
          <p:nvPr>
            <p:ph idx="1"/>
          </p:nvPr>
        </p:nvSpPr>
        <p:spPr>
          <a:xfrm>
            <a:off x="457200" y="2636912"/>
            <a:ext cx="8229600" cy="3384476"/>
          </a:xfrm>
        </p:spPr>
        <p:txBody>
          <a:bodyPr/>
          <a:lstStyle>
            <a:lvl1pPr marL="0" indent="-342900">
              <a:buClr>
                <a:srgbClr val="0F5494"/>
              </a:buClr>
              <a:buSzPct val="120000"/>
              <a:buFont typeface="Arial" pitchFamily="34" charset="0"/>
              <a:buChar char="•"/>
              <a:defRPr>
                <a:latin typeface="Verdana" pitchFamily="34" charset="0"/>
                <a:ea typeface="Verdana" pitchFamily="34" charset="0"/>
                <a:cs typeface="Verdana" pitchFamily="34" charset="0"/>
              </a:defRPr>
            </a:lvl1pPr>
            <a:lvl2pPr>
              <a:buClr>
                <a:srgbClr val="AFC551"/>
              </a:buClr>
              <a:defRPr>
                <a:latin typeface="Verdana" pitchFamily="34" charset="0"/>
                <a:ea typeface="Verdana" pitchFamily="34" charset="0"/>
                <a:cs typeface="Verdana" pitchFamily="34" charset="0"/>
              </a:defRPr>
            </a:lvl2pPr>
            <a:lvl3pPr>
              <a:buFontTx/>
              <a:buChar char="-"/>
              <a:defRPr>
                <a:latin typeface="Verdana" pitchFamily="34" charset="0"/>
                <a:ea typeface="Verdana" pitchFamily="34" charset="0"/>
                <a:cs typeface="Verdana" pitchFamily="34" charset="0"/>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7" name="Rectangle 4"/>
          <p:cNvSpPr>
            <a:spLocks noGrp="1" noChangeArrowheads="1"/>
          </p:cNvSpPr>
          <p:nvPr>
            <p:ph type="dt" sz="half" idx="10"/>
          </p:nvPr>
        </p:nvSpPr>
        <p:spPr/>
        <p:txBody>
          <a:bodyPr/>
          <a:lstStyle>
            <a:lvl1pPr>
              <a:defRPr>
                <a:solidFill>
                  <a:srgbClr val="000000"/>
                </a:solidFill>
              </a:defRPr>
            </a:lvl1pPr>
          </a:lstStyle>
          <a:p>
            <a:pPr>
              <a:defRPr/>
            </a:pPr>
            <a:endParaRPr lang="en-GB"/>
          </a:p>
        </p:txBody>
      </p:sp>
      <p:sp>
        <p:nvSpPr>
          <p:cNvPr id="8" name="Rectangle 6"/>
          <p:cNvSpPr>
            <a:spLocks noGrp="1" noChangeArrowheads="1"/>
          </p:cNvSpPr>
          <p:nvPr>
            <p:ph type="sldNum" sz="quarter" idx="11"/>
          </p:nvPr>
        </p:nvSpPr>
        <p:spPr>
          <a:xfrm>
            <a:off x="6553200" y="6092825"/>
            <a:ext cx="2133600" cy="476250"/>
          </a:xfrm>
        </p:spPr>
        <p:txBody>
          <a:bodyPr/>
          <a:lstStyle>
            <a:lvl1pPr>
              <a:defRPr/>
            </a:lvl1pPr>
          </a:lstStyle>
          <a:p>
            <a:pPr>
              <a:defRPr/>
            </a:pPr>
            <a:fld id="{1411DE77-C219-43CE-B215-34E0143B376B}" type="slidenum">
              <a:rPr lang="en-GB"/>
              <a:pPr>
                <a:defRPr/>
              </a:pPr>
              <a:t>‹#›</a:t>
            </a:fld>
            <a:endParaRPr lang="en-GB"/>
          </a:p>
        </p:txBody>
      </p:sp>
    </p:spTree>
    <p:extLst>
      <p:ext uri="{BB962C8B-B14F-4D97-AF65-F5344CB8AC3E}">
        <p14:creationId xmlns="" xmlns:p14="http://schemas.microsoft.com/office/powerpoint/2010/main" val="3198499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4" name="Picture 5" descr="logo_horizotal.eps"/>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6443663" y="6021388"/>
            <a:ext cx="2305050" cy="623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8313" y="475200"/>
            <a:ext cx="8229600" cy="936625"/>
          </a:xfrm>
        </p:spPr>
        <p:txBody>
          <a:bodyPr/>
          <a:lstStyle>
            <a:lvl1pPr>
              <a:defRPr>
                <a:latin typeface="Verdana" pitchFamily="34" charset="0"/>
                <a:ea typeface="Verdana" pitchFamily="34" charset="0"/>
                <a:cs typeface="Verdana" pitchFamily="34" charset="0"/>
              </a:defRPr>
            </a:lvl1pPr>
          </a:lstStyle>
          <a:p>
            <a:r>
              <a:rPr lang="en-US" dirty="0" smtClean="0"/>
              <a:t>Click to edit Master title style</a:t>
            </a:r>
            <a:endParaRPr lang="en-GB" dirty="0"/>
          </a:p>
        </p:txBody>
      </p:sp>
      <p:sp>
        <p:nvSpPr>
          <p:cNvPr id="11" name="Content Placeholder 2"/>
          <p:cNvSpPr>
            <a:spLocks noGrp="1"/>
          </p:cNvSpPr>
          <p:nvPr>
            <p:ph idx="1"/>
          </p:nvPr>
        </p:nvSpPr>
        <p:spPr>
          <a:xfrm>
            <a:off x="457200" y="1764000"/>
            <a:ext cx="8229600" cy="3825240"/>
          </a:xfrm>
        </p:spPr>
        <p:txBody>
          <a:bodyPr/>
          <a:lstStyle>
            <a:lvl1pPr marL="0" indent="-342900">
              <a:buClr>
                <a:srgbClr val="0F5494"/>
              </a:buClr>
              <a:buSzPct val="120000"/>
              <a:buFont typeface="Arial" pitchFamily="34" charset="0"/>
              <a:buChar char="•"/>
              <a:defRPr>
                <a:latin typeface="Verdana" pitchFamily="34" charset="0"/>
                <a:ea typeface="Verdana" pitchFamily="34" charset="0"/>
                <a:cs typeface="Verdana" pitchFamily="34" charset="0"/>
              </a:defRPr>
            </a:lvl1pPr>
            <a:lvl2pPr>
              <a:buClr>
                <a:srgbClr val="56932F"/>
              </a:buClr>
              <a:defRPr>
                <a:latin typeface="Verdana" pitchFamily="34" charset="0"/>
                <a:ea typeface="Verdana" pitchFamily="34" charset="0"/>
                <a:cs typeface="Verdana" pitchFamily="34" charset="0"/>
              </a:defRPr>
            </a:lvl2pPr>
            <a:lvl3pPr>
              <a:buFontTx/>
              <a:buChar char="-"/>
              <a:defRPr>
                <a:latin typeface="Verdana" pitchFamily="34" charset="0"/>
                <a:ea typeface="Verdana" pitchFamily="34" charset="0"/>
                <a:cs typeface="Verdana" pitchFamily="34" charset="0"/>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5" name="Rectangle 4"/>
          <p:cNvSpPr>
            <a:spLocks noGrp="1" noChangeArrowheads="1"/>
          </p:cNvSpPr>
          <p:nvPr>
            <p:ph type="dt" sz="half" idx="10"/>
          </p:nvPr>
        </p:nvSpPr>
        <p:spPr/>
        <p:txBody>
          <a:bodyPr/>
          <a:lstStyle>
            <a:lvl1pPr>
              <a:defRPr>
                <a:solidFill>
                  <a:srgbClr val="000000"/>
                </a:solidFill>
                <a:latin typeface="+mn-lt"/>
                <a:ea typeface="Verdana" pitchFamily="34" charset="0"/>
                <a:cs typeface="+mn-cs"/>
              </a:defRPr>
            </a:lvl1pPr>
          </a:lstStyle>
          <a:p>
            <a:pPr>
              <a:defRPr/>
            </a:pPr>
            <a:endParaRPr lang="en-GB"/>
          </a:p>
        </p:txBody>
      </p:sp>
      <p:sp>
        <p:nvSpPr>
          <p:cNvPr id="6" name="Rectangle 6"/>
          <p:cNvSpPr>
            <a:spLocks noGrp="1" noChangeArrowheads="1"/>
          </p:cNvSpPr>
          <p:nvPr>
            <p:ph type="sldNum" sz="quarter" idx="11"/>
          </p:nvPr>
        </p:nvSpPr>
        <p:spPr/>
        <p:txBody>
          <a:bodyPr/>
          <a:lstStyle>
            <a:lvl1pPr>
              <a:defRPr/>
            </a:lvl1pPr>
          </a:lstStyle>
          <a:p>
            <a:pPr>
              <a:defRPr/>
            </a:pPr>
            <a:fld id="{AA5206C4-5944-4897-B10E-11CDD96ADA13}" type="slidenum">
              <a:rPr lang="en-GB"/>
              <a:pPr>
                <a:defRPr/>
              </a:pPr>
              <a:t>‹#›</a:t>
            </a:fld>
            <a:endParaRPr lang="en-GB"/>
          </a:p>
        </p:txBody>
      </p:sp>
    </p:spTree>
    <p:extLst>
      <p:ext uri="{BB962C8B-B14F-4D97-AF65-F5344CB8AC3E}">
        <p14:creationId xmlns="" xmlns:p14="http://schemas.microsoft.com/office/powerpoint/2010/main" val="20712355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4" name="Rectangle 3"/>
          <p:cNvSpPr/>
          <p:nvPr userDrawn="1"/>
        </p:nvSpPr>
        <p:spPr>
          <a:xfrm>
            <a:off x="0" y="0"/>
            <a:ext cx="9144000" cy="989013"/>
          </a:xfrm>
          <a:prstGeom prst="rect">
            <a:avLst/>
          </a:prstGeom>
          <a:solidFill>
            <a:srgbClr val="AFC65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5" name="Picture 13" descr="logo_ce_quadri_en"/>
          <p:cNvPicPr>
            <a:picLocks noChangeAspect="1" noChangeArrowheads="1"/>
          </p:cNvPicPr>
          <p:nvPr userDrawn="1"/>
        </p:nvPicPr>
        <p:blipFill>
          <a:blip r:embed="rId2" cstate="print"/>
          <a:srcRect/>
          <a:stretch>
            <a:fillRect/>
          </a:stretch>
        </p:blipFill>
        <p:spPr bwMode="auto">
          <a:xfrm>
            <a:off x="3903663" y="215900"/>
            <a:ext cx="1590675" cy="1100138"/>
          </a:xfrm>
          <a:prstGeom prst="rect">
            <a:avLst/>
          </a:prstGeom>
          <a:noFill/>
          <a:ln w="9525">
            <a:noFill/>
            <a:miter lim="800000"/>
            <a:headEnd/>
            <a:tailEnd/>
          </a:ln>
        </p:spPr>
      </p:pic>
      <p:sp>
        <p:nvSpPr>
          <p:cNvPr id="2" name="Title 1"/>
          <p:cNvSpPr>
            <a:spLocks noGrp="1"/>
          </p:cNvSpPr>
          <p:nvPr>
            <p:ph type="title"/>
          </p:nvPr>
        </p:nvSpPr>
        <p:spPr>
          <a:xfrm>
            <a:off x="395536" y="1351527"/>
            <a:ext cx="8229600" cy="936625"/>
          </a:xfrm>
        </p:spPr>
        <p:txBody>
          <a:bodyPr/>
          <a:lstStyle>
            <a:lvl1pPr>
              <a:defRPr sz="2400" baseline="0"/>
            </a:lvl1pPr>
          </a:lstStyle>
          <a:p>
            <a:r>
              <a:rPr lang="en-US" dirty="0" err="1" smtClean="0"/>
              <a:t>Click to edit Master title style</a:t>
            </a:r>
            <a:endParaRPr lang="en-GB" dirty="0"/>
          </a:p>
        </p:txBody>
      </p:sp>
      <p:sp>
        <p:nvSpPr>
          <p:cNvPr id="10" name="Content Placeholder 2"/>
          <p:cNvSpPr>
            <a:spLocks noGrp="1"/>
          </p:cNvSpPr>
          <p:nvPr>
            <p:ph idx="1"/>
          </p:nvPr>
        </p:nvSpPr>
        <p:spPr>
          <a:xfrm>
            <a:off x="457200" y="2348880"/>
            <a:ext cx="8229600" cy="3849812"/>
          </a:xfrm>
        </p:spPr>
        <p:txBody>
          <a:bodyPr/>
          <a:lstStyle>
            <a:lvl1pPr marL="0" indent="0">
              <a:buClr>
                <a:srgbClr val="0F5494"/>
              </a:buClr>
              <a:buFont typeface="Arial" pitchFamily="34" charset="0"/>
              <a:buNone/>
              <a:defRPr sz="2400" b="0" i="0" baseline="0"/>
            </a:lvl1pPr>
            <a:lvl2pPr>
              <a:buClr>
                <a:srgbClr val="0F5494"/>
              </a:buClr>
              <a:defRPr sz="2400" b="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Rectangle 4"/>
          <p:cNvSpPr>
            <a:spLocks noGrp="1" noChangeArrowheads="1"/>
          </p:cNvSpPr>
          <p:nvPr>
            <p:ph type="dt" sz="half" idx="10"/>
          </p:nvPr>
        </p:nvSpPr>
        <p:spPr/>
        <p:txBody>
          <a:bodyPr/>
          <a:lstStyle>
            <a:lvl1pPr>
              <a:defRPr/>
            </a:lvl1pPr>
          </a:lstStyle>
          <a:p>
            <a:pPr>
              <a:defRPr/>
            </a:pPr>
            <a:r>
              <a:rPr lang="fr-BE"/>
              <a:t>29 </a:t>
            </a:r>
            <a:r>
              <a:rPr lang="fr-BE" err="1"/>
              <a:t>January</a:t>
            </a:r>
            <a:r>
              <a:rPr lang="fr-BE"/>
              <a:t> 2014</a:t>
            </a:r>
            <a:endParaRPr lang="en-GB"/>
          </a:p>
        </p:txBody>
      </p:sp>
      <p:sp>
        <p:nvSpPr>
          <p:cNvPr id="8" name="Rectangle 6"/>
          <p:cNvSpPr>
            <a:spLocks noGrp="1" noChangeArrowheads="1"/>
          </p:cNvSpPr>
          <p:nvPr>
            <p:ph type="sldNum" sz="quarter" idx="11"/>
          </p:nvPr>
        </p:nvSpPr>
        <p:spPr/>
        <p:txBody>
          <a:bodyPr/>
          <a:lstStyle>
            <a:lvl1pPr>
              <a:defRPr/>
            </a:lvl1pPr>
          </a:lstStyle>
          <a:p>
            <a:pPr>
              <a:defRPr/>
            </a:pPr>
            <a:r>
              <a:rPr lang="fr-BE"/>
              <a:t>2</a:t>
            </a:r>
            <a:endParaRPr lang="en-GB"/>
          </a:p>
        </p:txBody>
      </p:sp>
      <p:sp>
        <p:nvSpPr>
          <p:cNvPr id="9" name="Rectangle 6"/>
          <p:cNvSpPr>
            <a:spLocks noChangeArrowheads="1"/>
          </p:cNvSpPr>
          <p:nvPr userDrawn="1"/>
        </p:nvSpPr>
        <p:spPr bwMode="auto">
          <a:xfrm>
            <a:off x="4230000" y="6404400"/>
            <a:ext cx="684212" cy="482601"/>
          </a:xfrm>
          <a:prstGeom prst="rect">
            <a:avLst/>
          </a:prstGeom>
          <a:solidFill>
            <a:srgbClr val="AFC651"/>
          </a:solidFill>
          <a:ln w="9525" algn="ctr">
            <a:noFill/>
            <a:miter lim="800000"/>
            <a:headEnd/>
            <a:tailEnd/>
          </a:ln>
          <a:effectLst/>
        </p:spPr>
        <p:txBody>
          <a:bodyPr lIns="36000"/>
          <a:lstStyle/>
          <a:p>
            <a:pPr defTabSz="457200">
              <a:lnSpc>
                <a:spcPct val="100000"/>
              </a:lnSpc>
              <a:defRPr/>
            </a:pPr>
            <a:r>
              <a:rPr lang="fr-BE" sz="400" b="0" i="1" dirty="0" err="1" smtClean="0">
                <a:solidFill>
                  <a:schemeClr val="bg1"/>
                </a:solidFill>
                <a:latin typeface="+mj-lt"/>
              </a:rPr>
              <a:t>Consumers</a:t>
            </a:r>
            <a:r>
              <a:rPr lang="fr-BE" sz="400" b="0" i="1" dirty="0" smtClean="0">
                <a:solidFill>
                  <a:schemeClr val="bg1"/>
                </a:solidFill>
                <a:latin typeface="+mj-lt"/>
              </a:rPr>
              <a:t>,</a:t>
            </a:r>
            <a:r>
              <a:rPr lang="fr-BE" sz="400" b="0" i="1" baseline="0" dirty="0" smtClean="0">
                <a:solidFill>
                  <a:schemeClr val="bg1"/>
                </a:solidFill>
                <a:latin typeface="+mj-lt"/>
              </a:rPr>
              <a:t> </a:t>
            </a:r>
            <a:r>
              <a:rPr lang="fr-BE" sz="400" b="0" i="1" baseline="0" dirty="0" err="1" smtClean="0">
                <a:solidFill>
                  <a:schemeClr val="bg1"/>
                </a:solidFill>
                <a:latin typeface="+mj-lt"/>
              </a:rPr>
              <a:t>Health</a:t>
            </a:r>
            <a:r>
              <a:rPr lang="fr-BE" sz="400" b="0" i="1" baseline="0" dirty="0" smtClean="0">
                <a:solidFill>
                  <a:schemeClr val="bg1"/>
                </a:solidFill>
                <a:latin typeface="+mj-lt"/>
              </a:rPr>
              <a:t>, Agriculture  and Food </a:t>
            </a:r>
          </a:p>
          <a:p>
            <a:pPr defTabSz="457200">
              <a:lnSpc>
                <a:spcPct val="100000"/>
              </a:lnSpc>
              <a:defRPr/>
            </a:pPr>
            <a:r>
              <a:rPr lang="fr-BE" sz="400" b="0" i="1" baseline="0" dirty="0" err="1" smtClean="0">
                <a:solidFill>
                  <a:schemeClr val="bg1"/>
                </a:solidFill>
                <a:latin typeface="+mj-lt"/>
              </a:rPr>
              <a:t>Executive</a:t>
            </a:r>
            <a:r>
              <a:rPr lang="fr-BE" sz="400" b="0" i="1" baseline="0" dirty="0" smtClean="0">
                <a:solidFill>
                  <a:schemeClr val="bg1"/>
                </a:solidFill>
                <a:latin typeface="+mj-lt"/>
              </a:rPr>
              <a:t>  Agency</a:t>
            </a:r>
            <a:endParaRPr lang="fr-BE" sz="400" b="0" i="1" dirty="0">
              <a:solidFill>
                <a:schemeClr val="bg1"/>
              </a:solidFill>
              <a:latin typeface="+mj-lt"/>
            </a:endParaRPr>
          </a:p>
        </p:txBody>
      </p:sp>
    </p:spTree>
    <p:extLst>
      <p:ext uri="{BB962C8B-B14F-4D97-AF65-F5344CB8AC3E}">
        <p14:creationId xmlns="" xmlns:p14="http://schemas.microsoft.com/office/powerpoint/2010/main" val="206784459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2.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0"/>
            <a:ext cx="8229600" cy="9366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altLang="en-US" smtClean="0"/>
              <a:t>Et dolor fragum</a:t>
            </a:r>
            <a:endParaRPr lang="en-GB" altLang="en-US" smtClean="0"/>
          </a:p>
          <a:p>
            <a:pPr lvl="1"/>
            <a:r>
              <a:rPr lang="en-GB" altLang="en-US" smtClean="0"/>
              <a:t>Et dolor fragum</a:t>
            </a:r>
          </a:p>
          <a:p>
            <a:pPr lvl="2"/>
            <a:r>
              <a:rPr lang="en-GB" altLang="en-US" smtClean="0"/>
              <a:t>- Et dolor fragum</a:t>
            </a:r>
          </a:p>
        </p:txBody>
      </p:sp>
      <p:sp>
        <p:nvSpPr>
          <p:cNvPr id="7" name="Date Placeholder 6"/>
          <p:cNvSpPr>
            <a:spLocks noGrp="1" noChangeArrowheads="1"/>
          </p:cNvSpPr>
          <p:nvPr>
            <p:ph type="dt" sz="half" idx="2"/>
          </p:nvPr>
        </p:nvSpPr>
        <p:spPr bwMode="auto">
          <a:xfrm>
            <a:off x="457200" y="60928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b="0">
                <a:solidFill>
                  <a:schemeClr val="tx1"/>
                </a:solidFill>
              </a:defRPr>
            </a:lvl1pPr>
          </a:lstStyle>
          <a:p>
            <a:pPr>
              <a:defRPr/>
            </a:pPr>
            <a:endParaRPr lang="en-US" altLang="en-US"/>
          </a:p>
        </p:txBody>
      </p:sp>
      <p:sp>
        <p:nvSpPr>
          <p:cNvPr id="9" name="Rectangle 6"/>
          <p:cNvSpPr>
            <a:spLocks noGrp="1" noChangeArrowheads="1"/>
          </p:cNvSpPr>
          <p:nvPr>
            <p:ph type="sldNum" sz="quarter" idx="4"/>
          </p:nvPr>
        </p:nvSpPr>
        <p:spPr bwMode="auto">
          <a:xfrm>
            <a:off x="4211638" y="6092825"/>
            <a:ext cx="693737"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b="0">
                <a:solidFill>
                  <a:schemeClr val="tx1"/>
                </a:solidFill>
              </a:defRPr>
            </a:lvl1pPr>
          </a:lstStyle>
          <a:p>
            <a:pPr>
              <a:defRPr/>
            </a:pPr>
            <a:fld id="{383020C6-0604-480E-82CB-29CCFD45FC6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4518" r:id="rId1"/>
    <p:sldLayoutId id="2147484519" r:id="rId2"/>
    <p:sldLayoutId id="2147484520" r:id="rId3"/>
    <p:sldLayoutId id="2147484521" r:id="rId4"/>
  </p:sldLayoutIdLst>
  <p:timing>
    <p:tnLst>
      <p:par>
        <p:cTn id="1" dur="indefinite" restart="never" nodeType="tmRoot"/>
      </p:par>
    </p:tnLst>
  </p:timing>
  <p:txStyles>
    <p:titleStyle>
      <a:lvl1pPr marL="358775" indent="-358775" algn="l" rtl="0" eaLnBrk="0" fontAlgn="base" hangingPunct="0">
        <a:spcBef>
          <a:spcPct val="0"/>
        </a:spcBef>
        <a:spcAft>
          <a:spcPct val="0"/>
        </a:spcAft>
        <a:defRPr sz="3000" b="1">
          <a:solidFill>
            <a:srgbClr val="0F5494"/>
          </a:solidFill>
          <a:latin typeface="+mj-lt"/>
          <a:ea typeface="ＭＳ Ｐゴシック" pitchFamily="34" charset="-128"/>
          <a:cs typeface="+mj-cs"/>
        </a:defRPr>
      </a:lvl1pPr>
      <a:lvl2pPr marL="358775" indent="-358775" algn="l" rtl="0" eaLnBrk="0" fontAlgn="base" hangingPunct="0">
        <a:spcBef>
          <a:spcPct val="0"/>
        </a:spcBef>
        <a:spcAft>
          <a:spcPct val="0"/>
        </a:spcAft>
        <a:defRPr sz="3000" b="1">
          <a:solidFill>
            <a:srgbClr val="0F5494"/>
          </a:solidFill>
          <a:latin typeface="Verdana" pitchFamily="34" charset="0"/>
          <a:ea typeface="ＭＳ Ｐゴシック" pitchFamily="34" charset="-128"/>
          <a:cs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ea typeface="ＭＳ Ｐゴシック" pitchFamily="34" charset="-128"/>
          <a:cs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ea typeface="ＭＳ Ｐゴシック" pitchFamily="34" charset="-128"/>
          <a:cs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ea typeface="ＭＳ Ｐゴシック" pitchFamily="34" charset="-128"/>
          <a:cs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rgbClr val="0F5494"/>
        </a:buClr>
        <a:buChar char="•"/>
        <a:defRPr sz="2400" i="1">
          <a:solidFill>
            <a:srgbClr val="0F5494"/>
          </a:solidFill>
          <a:latin typeface="+mn-lt"/>
          <a:ea typeface="ＭＳ Ｐゴシック" pitchFamily="34" charset="-128"/>
          <a:cs typeface="+mn-cs"/>
        </a:defRPr>
      </a:lvl1pPr>
      <a:lvl2pPr marL="742950" indent="-285750" algn="l" rtl="0" eaLnBrk="0" fontAlgn="base" hangingPunct="0">
        <a:spcBef>
          <a:spcPct val="20000"/>
        </a:spcBef>
        <a:spcAft>
          <a:spcPct val="0"/>
        </a:spcAft>
        <a:buClr>
          <a:srgbClr val="56932F"/>
        </a:buClr>
        <a:buChar char="•"/>
        <a:defRPr sz="2000" b="1">
          <a:solidFill>
            <a:srgbClr val="0F5494"/>
          </a:solidFill>
          <a:latin typeface="+mn-lt"/>
          <a:ea typeface="ＭＳ Ｐゴシック" pitchFamily="34" charset="-128"/>
          <a:cs typeface="+mn-cs"/>
        </a:defRPr>
      </a:lvl2pPr>
      <a:lvl3pPr marL="1143000" indent="-228600" algn="l" rtl="0" eaLnBrk="0" fontAlgn="base" hangingPunct="0">
        <a:spcBef>
          <a:spcPct val="20000"/>
        </a:spcBef>
        <a:spcAft>
          <a:spcPct val="0"/>
        </a:spcAft>
        <a:defRPr sz="1400">
          <a:solidFill>
            <a:srgbClr val="0F5494"/>
          </a:solidFill>
          <a:latin typeface="+mn-lt"/>
          <a:ea typeface="ＭＳ Ｐゴシック" pitchFamily="34" charset="-128"/>
          <a:cs typeface="+mn-cs"/>
        </a:defRPr>
      </a:lvl3pPr>
      <a:lvl4pPr marL="1600200" indent="-228600" algn="l" rtl="0" eaLnBrk="0" fontAlgn="base" hangingPunct="0">
        <a:spcBef>
          <a:spcPct val="20000"/>
        </a:spcBef>
        <a:spcAft>
          <a:spcPct val="0"/>
        </a:spcAft>
        <a:buChar char="–"/>
        <a:defRPr sz="2000">
          <a:solidFill>
            <a:schemeClr val="tx1"/>
          </a:solidFill>
          <a:latin typeface="Arial" charset="0"/>
          <a:ea typeface="ＭＳ Ｐゴシック" pitchFamily="34"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ＭＳ Ｐゴシック" pitchFamily="34"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68313" y="1123950"/>
            <a:ext cx="8229600" cy="9366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Lorem ipsum</a:t>
            </a:r>
          </a:p>
        </p:txBody>
      </p:sp>
      <p:sp>
        <p:nvSpPr>
          <p:cNvPr id="2051" name="Rectangle 3"/>
          <p:cNvSpPr>
            <a:spLocks noGrp="1" noChangeArrowheads="1"/>
          </p:cNvSpPr>
          <p:nvPr>
            <p:ph type="body" idx="1"/>
          </p:nvPr>
        </p:nvSpPr>
        <p:spPr bwMode="auto">
          <a:xfrm>
            <a:off x="457200" y="2387600"/>
            <a:ext cx="8229600" cy="36337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altLang="en-US" smtClean="0"/>
              <a:t>Et dolor fragum</a:t>
            </a:r>
            <a:endParaRPr lang="en-GB" altLang="en-US" smtClean="0"/>
          </a:p>
          <a:p>
            <a:pPr lvl="1"/>
            <a:r>
              <a:rPr lang="en-GB" altLang="en-US" smtClean="0"/>
              <a:t>Et dolor fragum</a:t>
            </a:r>
          </a:p>
          <a:p>
            <a:pPr lvl="2"/>
            <a:r>
              <a:rPr lang="en-GB" altLang="en-US" smtClean="0"/>
              <a:t>- Et dolor fragum</a:t>
            </a:r>
          </a:p>
        </p:txBody>
      </p:sp>
      <p:sp>
        <p:nvSpPr>
          <p:cNvPr id="7" name="Date Placeholder 6"/>
          <p:cNvSpPr>
            <a:spLocks noGrp="1" noChangeArrowheads="1"/>
          </p:cNvSpPr>
          <p:nvPr>
            <p:ph type="dt" sz="half" idx="2"/>
          </p:nvPr>
        </p:nvSpPr>
        <p:spPr bwMode="auto">
          <a:xfrm>
            <a:off x="457200" y="60928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b="0">
                <a:solidFill>
                  <a:srgbClr val="000000"/>
                </a:solidFill>
                <a:latin typeface="+mn-lt"/>
                <a:ea typeface="Verdana" pitchFamily="34" charset="0"/>
                <a:cs typeface="+mn-cs"/>
              </a:defRPr>
            </a:lvl1pPr>
          </a:lstStyle>
          <a:p>
            <a:pPr>
              <a:defRPr/>
            </a:pPr>
            <a:endParaRPr lang="en-GB"/>
          </a:p>
        </p:txBody>
      </p:sp>
      <p:sp>
        <p:nvSpPr>
          <p:cNvPr id="9" name="Rectangle 6"/>
          <p:cNvSpPr>
            <a:spLocks noGrp="1" noChangeArrowheads="1"/>
          </p:cNvSpPr>
          <p:nvPr>
            <p:ph type="sldNum" sz="quarter" idx="4"/>
          </p:nvPr>
        </p:nvSpPr>
        <p:spPr bwMode="auto">
          <a:xfrm>
            <a:off x="4211638" y="6092825"/>
            <a:ext cx="693737"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b="0">
                <a:solidFill>
                  <a:srgbClr val="000000"/>
                </a:solidFill>
                <a:ea typeface="ＭＳ Ｐゴシック" pitchFamily="34" charset="-128"/>
              </a:defRPr>
            </a:lvl1pPr>
          </a:lstStyle>
          <a:p>
            <a:pPr>
              <a:defRPr/>
            </a:pPr>
            <a:fld id="{08A4B64A-A903-4276-935C-C2CEEC7C9B4C}"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4522" r:id="rId1"/>
    <p:sldLayoutId id="2147484523" r:id="rId2"/>
    <p:sldLayoutId id="2147484524" r:id="rId3"/>
    <p:sldLayoutId id="2147484525" r:id="rId4"/>
    <p:sldLayoutId id="2147484531" r:id="rId5"/>
  </p:sldLayoutIdLst>
  <p:timing>
    <p:tnLst>
      <p:par>
        <p:cTn id="1" dur="indefinite" restart="never" nodeType="tmRoot"/>
      </p:par>
    </p:tnLst>
  </p:timing>
  <p:txStyles>
    <p:titleStyle>
      <a:lvl1pPr marL="358775" indent="-358775" algn="l" rtl="0" eaLnBrk="0" fontAlgn="base" hangingPunct="0">
        <a:spcBef>
          <a:spcPct val="0"/>
        </a:spcBef>
        <a:spcAft>
          <a:spcPct val="0"/>
        </a:spcAft>
        <a:defRPr sz="3000" b="1">
          <a:solidFill>
            <a:srgbClr val="0F5494"/>
          </a:solidFill>
          <a:latin typeface="+mj-lt"/>
          <a:ea typeface="ＭＳ Ｐゴシック" pitchFamily="34" charset="-128"/>
          <a:cs typeface="+mj-cs"/>
        </a:defRPr>
      </a:lvl1pPr>
      <a:lvl2pPr marL="358775" indent="-358775" algn="l" rtl="0" eaLnBrk="0" fontAlgn="base" hangingPunct="0">
        <a:spcBef>
          <a:spcPct val="0"/>
        </a:spcBef>
        <a:spcAft>
          <a:spcPct val="0"/>
        </a:spcAft>
        <a:defRPr sz="3000" b="1">
          <a:solidFill>
            <a:srgbClr val="0F5494"/>
          </a:solidFill>
          <a:latin typeface="Verdana" pitchFamily="34" charset="0"/>
          <a:ea typeface="ＭＳ Ｐゴシック" pitchFamily="34" charset="-128"/>
          <a:cs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ea typeface="ＭＳ Ｐゴシック" pitchFamily="34" charset="-128"/>
          <a:cs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ea typeface="ＭＳ Ｐゴシック" pitchFamily="34" charset="-128"/>
          <a:cs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ea typeface="ＭＳ Ｐゴシック" pitchFamily="34" charset="-128"/>
          <a:cs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rgbClr val="0F5494"/>
        </a:buClr>
        <a:buChar char="•"/>
        <a:defRPr sz="2400" i="1">
          <a:solidFill>
            <a:srgbClr val="0F5494"/>
          </a:solidFill>
          <a:latin typeface="+mn-lt"/>
          <a:ea typeface="ＭＳ Ｐゴシック" pitchFamily="34" charset="-128"/>
          <a:cs typeface="+mn-cs"/>
        </a:defRPr>
      </a:lvl1pPr>
      <a:lvl2pPr marL="742950" indent="-285750" algn="l" rtl="0" eaLnBrk="0" fontAlgn="base" hangingPunct="0">
        <a:spcBef>
          <a:spcPct val="20000"/>
        </a:spcBef>
        <a:spcAft>
          <a:spcPct val="0"/>
        </a:spcAft>
        <a:buClr>
          <a:srgbClr val="56932F"/>
        </a:buClr>
        <a:buChar char="•"/>
        <a:defRPr sz="2000" b="1">
          <a:solidFill>
            <a:srgbClr val="0F5494"/>
          </a:solidFill>
          <a:latin typeface="+mn-lt"/>
          <a:ea typeface="ＭＳ Ｐゴシック" pitchFamily="34" charset="-128"/>
          <a:cs typeface="+mn-cs"/>
        </a:defRPr>
      </a:lvl2pPr>
      <a:lvl3pPr marL="1143000" indent="-228600" algn="l" rtl="0" eaLnBrk="0" fontAlgn="base" hangingPunct="0">
        <a:spcBef>
          <a:spcPct val="20000"/>
        </a:spcBef>
        <a:spcAft>
          <a:spcPct val="0"/>
        </a:spcAft>
        <a:defRPr sz="1400">
          <a:solidFill>
            <a:srgbClr val="0F5494"/>
          </a:solidFill>
          <a:latin typeface="+mn-lt"/>
          <a:ea typeface="ＭＳ Ｐゴシック" pitchFamily="34" charset="-128"/>
          <a:cs typeface="+mn-cs"/>
        </a:defRPr>
      </a:lvl3pPr>
      <a:lvl4pPr marL="1600200" indent="-228600" algn="l" rtl="0" eaLnBrk="0" fontAlgn="base" hangingPunct="0">
        <a:spcBef>
          <a:spcPct val="20000"/>
        </a:spcBef>
        <a:spcAft>
          <a:spcPct val="0"/>
        </a:spcAft>
        <a:buChar char="–"/>
        <a:defRPr sz="2000">
          <a:solidFill>
            <a:schemeClr val="tx1"/>
          </a:solidFill>
          <a:latin typeface="Arial" charset="0"/>
          <a:ea typeface="ＭＳ Ｐゴシック" pitchFamily="34"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ＭＳ Ｐゴシック" pitchFamily="34"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68313" y="1123950"/>
            <a:ext cx="8229600" cy="9366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Lorem ipsum</a:t>
            </a:r>
          </a:p>
        </p:txBody>
      </p:sp>
      <p:sp>
        <p:nvSpPr>
          <p:cNvPr id="3075" name="Rectangle 3"/>
          <p:cNvSpPr>
            <a:spLocks noGrp="1" noChangeArrowheads="1"/>
          </p:cNvSpPr>
          <p:nvPr>
            <p:ph type="body" idx="1"/>
          </p:nvPr>
        </p:nvSpPr>
        <p:spPr bwMode="auto">
          <a:xfrm>
            <a:off x="457200" y="2387600"/>
            <a:ext cx="8229600" cy="36337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altLang="en-US" smtClean="0"/>
              <a:t>Et dolor fragum</a:t>
            </a:r>
            <a:endParaRPr lang="en-GB" altLang="en-US" smtClean="0"/>
          </a:p>
          <a:p>
            <a:pPr lvl="1"/>
            <a:r>
              <a:rPr lang="en-GB" altLang="en-US" smtClean="0"/>
              <a:t>Et dolor fragum</a:t>
            </a:r>
          </a:p>
          <a:p>
            <a:pPr lvl="2"/>
            <a:r>
              <a:rPr lang="en-GB" altLang="en-US" smtClean="0"/>
              <a:t>- Et dolor fragum</a:t>
            </a:r>
          </a:p>
        </p:txBody>
      </p:sp>
      <p:sp>
        <p:nvSpPr>
          <p:cNvPr id="7" name="Date Placeholder 6"/>
          <p:cNvSpPr>
            <a:spLocks noGrp="1" noChangeArrowheads="1"/>
          </p:cNvSpPr>
          <p:nvPr>
            <p:ph type="dt" sz="half" idx="2"/>
          </p:nvPr>
        </p:nvSpPr>
        <p:spPr bwMode="auto">
          <a:xfrm>
            <a:off x="457200" y="60928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b="0">
                <a:solidFill>
                  <a:srgbClr val="000000"/>
                </a:solidFill>
                <a:latin typeface="+mn-lt"/>
                <a:ea typeface="Verdana" pitchFamily="34" charset="0"/>
                <a:cs typeface="+mn-cs"/>
              </a:defRPr>
            </a:lvl1pPr>
          </a:lstStyle>
          <a:p>
            <a:pPr>
              <a:defRPr/>
            </a:pPr>
            <a:endParaRPr lang="en-GB"/>
          </a:p>
        </p:txBody>
      </p:sp>
      <p:sp>
        <p:nvSpPr>
          <p:cNvPr id="9" name="Rectangle 6"/>
          <p:cNvSpPr>
            <a:spLocks noGrp="1" noChangeArrowheads="1"/>
          </p:cNvSpPr>
          <p:nvPr>
            <p:ph type="sldNum" sz="quarter" idx="4"/>
          </p:nvPr>
        </p:nvSpPr>
        <p:spPr bwMode="auto">
          <a:xfrm>
            <a:off x="4211638" y="6092825"/>
            <a:ext cx="693737"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b="0">
                <a:solidFill>
                  <a:srgbClr val="000000"/>
                </a:solidFill>
                <a:ea typeface="ＭＳ Ｐゴシック" pitchFamily="34" charset="-128"/>
              </a:defRPr>
            </a:lvl1pPr>
          </a:lstStyle>
          <a:p>
            <a:pPr>
              <a:defRPr/>
            </a:pPr>
            <a:fld id="{72FDEDD2-DEC4-4873-9163-BF79B06A84FE}"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4526" r:id="rId1"/>
    <p:sldLayoutId id="2147484527" r:id="rId2"/>
    <p:sldLayoutId id="2147484528" r:id="rId3"/>
    <p:sldLayoutId id="2147484529" r:id="rId4"/>
  </p:sldLayoutIdLst>
  <p:timing>
    <p:tnLst>
      <p:par>
        <p:cTn id="1" dur="indefinite" restart="never" nodeType="tmRoot"/>
      </p:par>
    </p:tnLst>
  </p:timing>
  <p:txStyles>
    <p:titleStyle>
      <a:lvl1pPr marL="358775" indent="-358775" algn="l" rtl="0" eaLnBrk="0" fontAlgn="base" hangingPunct="0">
        <a:spcBef>
          <a:spcPct val="0"/>
        </a:spcBef>
        <a:spcAft>
          <a:spcPct val="0"/>
        </a:spcAft>
        <a:defRPr sz="3000" b="1">
          <a:solidFill>
            <a:srgbClr val="0F5494"/>
          </a:solidFill>
          <a:latin typeface="+mj-lt"/>
          <a:ea typeface="ＭＳ Ｐゴシック" pitchFamily="34" charset="-128"/>
          <a:cs typeface="+mj-cs"/>
        </a:defRPr>
      </a:lvl1pPr>
      <a:lvl2pPr marL="358775" indent="-358775" algn="l" rtl="0" eaLnBrk="0" fontAlgn="base" hangingPunct="0">
        <a:spcBef>
          <a:spcPct val="0"/>
        </a:spcBef>
        <a:spcAft>
          <a:spcPct val="0"/>
        </a:spcAft>
        <a:defRPr sz="3000" b="1">
          <a:solidFill>
            <a:srgbClr val="0F5494"/>
          </a:solidFill>
          <a:latin typeface="Verdana" pitchFamily="34" charset="0"/>
          <a:ea typeface="ＭＳ Ｐゴシック" pitchFamily="34" charset="-128"/>
          <a:cs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ea typeface="ＭＳ Ｐゴシック" pitchFamily="34" charset="-128"/>
          <a:cs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ea typeface="ＭＳ Ｐゴシック" pitchFamily="34" charset="-128"/>
          <a:cs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ea typeface="ＭＳ Ｐゴシック" pitchFamily="34" charset="-128"/>
          <a:cs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rgbClr val="0F5494"/>
        </a:buClr>
        <a:buChar char="•"/>
        <a:defRPr sz="2400" i="1">
          <a:solidFill>
            <a:srgbClr val="0F5494"/>
          </a:solidFill>
          <a:latin typeface="+mn-lt"/>
          <a:ea typeface="ＭＳ Ｐゴシック" pitchFamily="34" charset="-128"/>
          <a:cs typeface="+mn-cs"/>
        </a:defRPr>
      </a:lvl1pPr>
      <a:lvl2pPr marL="742950" indent="-285750" algn="l" rtl="0" eaLnBrk="0" fontAlgn="base" hangingPunct="0">
        <a:spcBef>
          <a:spcPct val="20000"/>
        </a:spcBef>
        <a:spcAft>
          <a:spcPct val="0"/>
        </a:spcAft>
        <a:buClr>
          <a:srgbClr val="56932F"/>
        </a:buClr>
        <a:buChar char="•"/>
        <a:defRPr sz="2000" b="1">
          <a:solidFill>
            <a:srgbClr val="0F5494"/>
          </a:solidFill>
          <a:latin typeface="+mn-lt"/>
          <a:ea typeface="ＭＳ Ｐゴシック" pitchFamily="34" charset="-128"/>
          <a:cs typeface="+mn-cs"/>
        </a:defRPr>
      </a:lvl2pPr>
      <a:lvl3pPr marL="1143000" indent="-228600" algn="l" rtl="0" eaLnBrk="0" fontAlgn="base" hangingPunct="0">
        <a:spcBef>
          <a:spcPct val="20000"/>
        </a:spcBef>
        <a:spcAft>
          <a:spcPct val="0"/>
        </a:spcAft>
        <a:defRPr sz="1400">
          <a:solidFill>
            <a:srgbClr val="0F5494"/>
          </a:solidFill>
          <a:latin typeface="+mn-lt"/>
          <a:ea typeface="ＭＳ Ｐゴシック" pitchFamily="34" charset="-128"/>
          <a:cs typeface="+mn-cs"/>
        </a:defRPr>
      </a:lvl3pPr>
      <a:lvl4pPr marL="1600200" indent="-228600" algn="l" rtl="0" eaLnBrk="0" fontAlgn="base" hangingPunct="0">
        <a:spcBef>
          <a:spcPct val="20000"/>
        </a:spcBef>
        <a:spcAft>
          <a:spcPct val="0"/>
        </a:spcAft>
        <a:buChar char="–"/>
        <a:defRPr sz="2000">
          <a:solidFill>
            <a:schemeClr val="tx1"/>
          </a:solidFill>
          <a:latin typeface="Arial" charset="0"/>
          <a:ea typeface="ＭＳ Ｐゴシック" pitchFamily="34"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ＭＳ Ｐゴシック" pitchFamily="34"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ec.europa.eu/health/funding/programme/adoption_workplan_2018_en" TargetMode="External"/><Relationship Id="rId2" Type="http://schemas.openxmlformats.org/officeDocument/2006/relationships/hyperlink" Target="http://ec.europa.eu/chafea/" TargetMode="External"/><Relationship Id="rId1" Type="http://schemas.openxmlformats.org/officeDocument/2006/relationships/slideLayout" Target="../slideLayouts/slideLayout3.xml"/><Relationship Id="rId6" Type="http://schemas.openxmlformats.org/officeDocument/2006/relationships/hyperlink" Target="https://ec.europa.eu/health/sites/health/files/programme/docs/wp2018_annex_en.pdf" TargetMode="External"/><Relationship Id="rId5" Type="http://schemas.openxmlformats.org/officeDocument/2006/relationships/hyperlink" Target="http://ec.europa.eu/chafea/documents/health/hp-implementation-sante-chafea_hr.pdf" TargetMode="External"/><Relationship Id="rId4" Type="http://schemas.openxmlformats.org/officeDocument/2006/relationships/hyperlink" Target="http://ec.europa.eu/chafea/documents/health/hp-factsheets/added-value/factsheets-hp-av_hr.pdf"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12.xml.rels><?xml version="1.0" encoding="UTF-8" standalone="yes"?>
<Relationships xmlns="http://schemas.openxmlformats.org/package/2006/relationships"><Relationship Id="rId8" Type="http://schemas.openxmlformats.org/officeDocument/2006/relationships/hyperlink" Target="http://diabetesfrail.org/european-union-research-projects/frailtools/" TargetMode="External"/><Relationship Id="rId3" Type="http://schemas.openxmlformats.org/officeDocument/2006/relationships/hyperlink" Target="http://www.emp-h-project.eu/" TargetMode="External"/><Relationship Id="rId7" Type="http://schemas.openxmlformats.org/officeDocument/2006/relationships/hyperlink" Target="http://www.sunfrail.eu/" TargetMode="External"/><Relationship Id="rId2" Type="http://schemas.openxmlformats.org/officeDocument/2006/relationships/hyperlink" Target="http://www.app-care.org/" TargetMode="External"/><Relationship Id="rId1" Type="http://schemas.openxmlformats.org/officeDocument/2006/relationships/slideLayout" Target="../slideLayouts/slideLayout9.xml"/><Relationship Id="rId6" Type="http://schemas.openxmlformats.org/officeDocument/2006/relationships/hyperlink" Target="http://www.spimeu.org/" TargetMode="External"/><Relationship Id="rId11" Type="http://schemas.openxmlformats.org/officeDocument/2006/relationships/hyperlink" Target="http://www.eurodhyan.eu/" TargetMode="External"/><Relationship Id="rId5" Type="http://schemas.openxmlformats.org/officeDocument/2006/relationships/hyperlink" Target="http://www.simpathy.eu/" TargetMode="External"/><Relationship Id="rId10" Type="http://schemas.openxmlformats.org/officeDocument/2006/relationships/hyperlink" Target="http://www.focus-aha.eu/" TargetMode="External"/><Relationship Id="rId4" Type="http://schemas.openxmlformats.org/officeDocument/2006/relationships/hyperlink" Target="http://www.path-ways.eu/" TargetMode="External"/><Relationship Id="rId9" Type="http://schemas.openxmlformats.org/officeDocument/2006/relationships/hyperlink" Target="https://www.act-programme.eu/"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hyperlink" Target="http://ec.europa.eu/eahc/health/national_focal_points.html" TargetMode="External"/><Relationship Id="rId2" Type="http://schemas.openxmlformats.org/officeDocument/2006/relationships/hyperlink" Target="http://ec.europa.eu/health/programme/policy/index_en.htm" TargetMode="Externa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9.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10.xml"/><Relationship Id="rId3" Type="http://schemas.openxmlformats.org/officeDocument/2006/relationships/diagramLayout" Target="../diagrams/layout9.xml"/><Relationship Id="rId7" Type="http://schemas.openxmlformats.org/officeDocument/2006/relationships/diagramData" Target="../diagrams/data10.xml"/><Relationship Id="rId2" Type="http://schemas.openxmlformats.org/officeDocument/2006/relationships/diagramData" Target="../diagrams/data9.xml"/><Relationship Id="rId1" Type="http://schemas.openxmlformats.org/officeDocument/2006/relationships/slideLayout" Target="../slideLayouts/slideLayout12.xml"/><Relationship Id="rId6" Type="http://schemas.microsoft.com/office/2007/relationships/diagramDrawing" Target="../diagrams/drawing9.xml"/><Relationship Id="rId11" Type="http://schemas.microsoft.com/office/2007/relationships/diagramDrawing" Target="../diagrams/drawing10.xml"/><Relationship Id="rId5" Type="http://schemas.openxmlformats.org/officeDocument/2006/relationships/diagramColors" Target="../diagrams/colors9.xml"/><Relationship Id="rId10" Type="http://schemas.openxmlformats.org/officeDocument/2006/relationships/diagramColors" Target="../diagrams/colors10.xml"/><Relationship Id="rId4" Type="http://schemas.openxmlformats.org/officeDocument/2006/relationships/diagramQuickStyle" Target="../diagrams/quickStyle9.xml"/><Relationship Id="rId9" Type="http://schemas.openxmlformats.org/officeDocument/2006/relationships/diagramQuickStyle" Target="../diagrams/quickStyle10.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hyperlink" Target="https://webgate.ec.europa.eu/chafea_pdb/health/projects/664317/summary"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eur-lex.europa.eu/legal-content/EN/TXT/PDF/?uri=CELEX:32011L0024&amp;from=EN" TargetMode="External"/><Relationship Id="rId2" Type="http://schemas.openxmlformats.org/officeDocument/2006/relationships/hyperlink" Target="https://ec.europa.eu/health/ern_en" TargetMode="Externa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ec.europa.eu/eahc/about/about.html"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11.emf"/><Relationship Id="rId4" Type="http://schemas.openxmlformats.org/officeDocument/2006/relationships/image" Target="../media/image10.jpeg"/></Relationships>
</file>

<file path=ppt/slides/_rels/slide50.xml.rels><?xml version="1.0" encoding="UTF-8" standalone="yes"?>
<Relationships xmlns="http://schemas.openxmlformats.org/package/2006/relationships"><Relationship Id="rId3" Type="http://schemas.openxmlformats.org/officeDocument/2006/relationships/hyperlink" Target="http://ted.europa.eu/TED/main/HomePage.do" TargetMode="External"/><Relationship Id="rId2" Type="http://schemas.openxmlformats.org/officeDocument/2006/relationships/hyperlink" Target="http://ec.europa.eu/chafea/health/tenders.html" TargetMode="Externa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hyperlink" Target="http://ted.europa.eu/TED/main/HomePage.do" TargetMode="External"/><Relationship Id="rId2" Type="http://schemas.openxmlformats.org/officeDocument/2006/relationships/hyperlink" Target="http://ec.europa.eu/chafea/health/tenders.html" TargetMode="Externa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oleObject" Target="../embeddings/Arkusz_programu_Microsoft_Office_Excel_97_20031.xls"/></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image" Target="../media/image19.jpeg"/><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image" Target="../media/image18.jpeg"/><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sp>
        <p:nvSpPr>
          <p:cNvPr id="3" name="Content Placeholder 2"/>
          <p:cNvSpPr>
            <a:spLocks noGrp="1"/>
          </p:cNvSpPr>
          <p:nvPr>
            <p:ph idx="1"/>
          </p:nvPr>
        </p:nvSpPr>
        <p:spPr/>
        <p:txBody>
          <a:bodyPr/>
          <a:lstStyle/>
          <a:p>
            <a:r>
              <a:rPr lang="hr-HR" sz="1800" dirty="0" smtClean="0">
                <a:hlinkClick r:id="rId2"/>
              </a:rPr>
              <a:t>http://ec.europa.eu/chafea/</a:t>
            </a:r>
            <a:endParaRPr lang="hr-HR" sz="1800" dirty="0" smtClean="0"/>
          </a:p>
          <a:p>
            <a:r>
              <a:rPr lang="hr-HR" sz="1800" dirty="0" smtClean="0">
                <a:hlinkClick r:id="rId3"/>
              </a:rPr>
              <a:t>https://ec.europa.eu/health/funding/programme/adoption_workplan_2018_en</a:t>
            </a:r>
            <a:endParaRPr lang="hr-HR" sz="1800" dirty="0" smtClean="0"/>
          </a:p>
          <a:p>
            <a:r>
              <a:rPr lang="hr-HR" sz="1800" dirty="0" smtClean="0">
                <a:hlinkClick r:id="rId4"/>
              </a:rPr>
              <a:t>http://ec.europa.eu/chafea/documents/health/hp-factsheets/added-value/factsheets-hp-av_hr.pdf</a:t>
            </a:r>
            <a:endParaRPr lang="hr-HR" sz="1800" dirty="0" smtClean="0"/>
          </a:p>
          <a:p>
            <a:r>
              <a:rPr lang="hr-HR" sz="1800" dirty="0" smtClean="0">
                <a:hlinkClick r:id="rId5"/>
              </a:rPr>
              <a:t>http://ec.europa.eu/chafea/documents/health/hp-implementation-sante-chafea_hr.pdf</a:t>
            </a:r>
            <a:r>
              <a:rPr lang="hr-HR" sz="1800" dirty="0" smtClean="0"/>
              <a:t> </a:t>
            </a:r>
          </a:p>
          <a:p>
            <a:r>
              <a:rPr lang="hr-HR" sz="1800" dirty="0" smtClean="0">
                <a:hlinkClick r:id="rId6"/>
              </a:rPr>
              <a:t>https://ec.europa.eu/health/sites/health/files/programme/docs/wp2018_annex_en.pdf</a:t>
            </a:r>
            <a:r>
              <a:rPr lang="hr-HR" sz="1800" dirty="0" smtClean="0"/>
              <a:t> </a:t>
            </a:r>
            <a:endParaRPr lang="hr-H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1"/>
          <p:cNvSpPr>
            <a:spLocks noGrp="1"/>
          </p:cNvSpPr>
          <p:nvPr>
            <p:ph type="title"/>
          </p:nvPr>
        </p:nvSpPr>
        <p:spPr/>
        <p:txBody>
          <a:bodyPr/>
          <a:lstStyle/>
          <a:p>
            <a:pPr algn="ctr"/>
            <a:r>
              <a:rPr lang="fr-FR" altLang="fr-FR" smtClean="0">
                <a:solidFill>
                  <a:srgbClr val="FF0000"/>
                </a:solidFill>
                <a:ea typeface="MS PGothic" pitchFamily="34" charset="-128"/>
              </a:rPr>
              <a:t>EU Health Programme 2014-2020</a:t>
            </a:r>
          </a:p>
        </p:txBody>
      </p:sp>
      <p:sp>
        <p:nvSpPr>
          <p:cNvPr id="3" name="Espace réservé du contenu 2"/>
          <p:cNvSpPr>
            <a:spLocks noGrp="1"/>
          </p:cNvSpPr>
          <p:nvPr>
            <p:ph idx="1"/>
          </p:nvPr>
        </p:nvSpPr>
        <p:spPr/>
        <p:txBody>
          <a:bodyPr/>
          <a:lstStyle/>
          <a:p>
            <a:pPr marL="285750" indent="-285750">
              <a:buFontTx/>
              <a:buChar char="-"/>
              <a:defRPr/>
            </a:pPr>
            <a:r>
              <a:rPr lang="fr-FR" sz="1800" dirty="0" smtClean="0"/>
              <a:t>Financial </a:t>
            </a:r>
            <a:r>
              <a:rPr lang="fr-FR" sz="1800" dirty="0"/>
              <a:t>instrument for </a:t>
            </a:r>
            <a:r>
              <a:rPr lang="fr-FR" sz="1800" dirty="0" err="1"/>
              <a:t>policy</a:t>
            </a:r>
            <a:r>
              <a:rPr lang="fr-FR" sz="1800" dirty="0"/>
              <a:t> coordination in the area of </a:t>
            </a:r>
            <a:r>
              <a:rPr lang="fr-FR" sz="1800" dirty="0" err="1" smtClean="0"/>
              <a:t>health</a:t>
            </a:r>
            <a:endParaRPr lang="fr-FR" sz="1800" dirty="0" smtClean="0"/>
          </a:p>
          <a:p>
            <a:pPr marL="285750" indent="-285750">
              <a:buFontTx/>
              <a:buChar char="-"/>
              <a:defRPr/>
            </a:pPr>
            <a:endParaRPr lang="fr-FR" sz="1800" dirty="0" smtClean="0"/>
          </a:p>
          <a:p>
            <a:pPr marL="285750" indent="-285750">
              <a:buFontTx/>
              <a:buChar char="-"/>
              <a:defRPr/>
            </a:pPr>
            <a:r>
              <a:rPr lang="fr-FR" sz="1800" i="1" dirty="0" smtClean="0"/>
              <a:t>To </a:t>
            </a:r>
            <a:r>
              <a:rPr lang="fr-FR" sz="1800" i="1" dirty="0" err="1"/>
              <a:t>find</a:t>
            </a:r>
            <a:r>
              <a:rPr lang="fr-FR" sz="1800" i="1" dirty="0"/>
              <a:t> solutions to </a:t>
            </a:r>
            <a:r>
              <a:rPr lang="fr-FR" sz="1800" i="1" dirty="0" err="1"/>
              <a:t>common</a:t>
            </a:r>
            <a:r>
              <a:rPr lang="fr-FR" sz="1800" i="1" dirty="0"/>
              <a:t> </a:t>
            </a:r>
            <a:r>
              <a:rPr lang="fr-FR" sz="1800" i="1" dirty="0" err="1"/>
              <a:t>health</a:t>
            </a:r>
            <a:r>
              <a:rPr lang="fr-FR" sz="1800" i="1" dirty="0"/>
              <a:t> </a:t>
            </a:r>
            <a:r>
              <a:rPr lang="fr-FR" sz="1800" i="1" dirty="0" err="1"/>
              <a:t>concerns</a:t>
            </a:r>
            <a:endParaRPr lang="fr-FR" sz="1800" i="1" dirty="0"/>
          </a:p>
          <a:p>
            <a:pPr marL="285750" indent="-285750">
              <a:buFontTx/>
              <a:buChar char="-"/>
              <a:defRPr/>
            </a:pPr>
            <a:endParaRPr lang="fr-FR" sz="1800" dirty="0" smtClean="0"/>
          </a:p>
          <a:p>
            <a:pPr marL="285750" indent="-285750">
              <a:buFontTx/>
              <a:buChar char="-"/>
              <a:defRPr/>
            </a:pPr>
            <a:r>
              <a:rPr lang="fr-FR" sz="1800" dirty="0" err="1" smtClean="0"/>
              <a:t>Supporting</a:t>
            </a:r>
            <a:r>
              <a:rPr lang="fr-FR" sz="1800" dirty="0" smtClean="0"/>
              <a:t> </a:t>
            </a:r>
            <a:r>
              <a:rPr lang="fr-FR" sz="1800" dirty="0"/>
              <a:t>collaborative actions </a:t>
            </a:r>
            <a:r>
              <a:rPr lang="fr-FR" sz="1800" dirty="0" err="1"/>
              <a:t>between</a:t>
            </a:r>
            <a:endParaRPr lang="fr-FR" sz="1800" dirty="0"/>
          </a:p>
          <a:p>
            <a:pPr lvl="1">
              <a:defRPr/>
            </a:pPr>
            <a:r>
              <a:rPr lang="fr-FR" sz="1800" b="0" dirty="0"/>
              <a:t>28 EU </a:t>
            </a:r>
            <a:r>
              <a:rPr lang="fr-FR" sz="1800" b="0" dirty="0" err="1"/>
              <a:t>Member</a:t>
            </a:r>
            <a:r>
              <a:rPr lang="fr-FR" sz="1800" b="0" dirty="0"/>
              <a:t> States </a:t>
            </a:r>
          </a:p>
          <a:p>
            <a:pPr lvl="1">
              <a:defRPr/>
            </a:pPr>
            <a:r>
              <a:rPr lang="fr-FR" sz="1800" b="0" dirty="0"/>
              <a:t> </a:t>
            </a:r>
            <a:r>
              <a:rPr lang="fr-FR" sz="1800" b="0" dirty="0" err="1"/>
              <a:t>Iceland</a:t>
            </a:r>
            <a:r>
              <a:rPr lang="fr-FR" sz="1800" b="0" dirty="0"/>
              <a:t>, </a:t>
            </a:r>
            <a:r>
              <a:rPr lang="fr-FR" sz="1800" b="0" dirty="0" err="1"/>
              <a:t>Norway</a:t>
            </a:r>
            <a:r>
              <a:rPr lang="fr-FR" sz="1800" b="0" dirty="0"/>
              <a:t> </a:t>
            </a:r>
          </a:p>
          <a:p>
            <a:pPr lvl="1">
              <a:defRPr/>
            </a:pPr>
            <a:r>
              <a:rPr lang="fr-FR" sz="1800" b="0" dirty="0"/>
              <a:t> </a:t>
            </a:r>
            <a:r>
              <a:rPr lang="fr-FR" sz="1800" b="0" dirty="0" err="1" smtClean="0"/>
              <a:t>Serbia</a:t>
            </a:r>
            <a:endParaRPr lang="fr-FR" sz="1800" b="0" dirty="0" smtClean="0"/>
          </a:p>
          <a:p>
            <a:pPr marL="457200" lvl="1" indent="0">
              <a:buFontTx/>
              <a:buNone/>
              <a:defRPr/>
            </a:pPr>
            <a:endParaRPr lang="fr-FR" dirty="0"/>
          </a:p>
          <a:p>
            <a:pPr indent="0">
              <a:buFont typeface="Arial" pitchFamily="34" charset="0"/>
              <a:buNone/>
              <a:defRPr/>
            </a:pPr>
            <a:endParaRPr lang="fr-FR" dirty="0"/>
          </a:p>
        </p:txBody>
      </p:sp>
    </p:spTree>
    <p:extLst>
      <p:ext uri="{BB962C8B-B14F-4D97-AF65-F5344CB8AC3E}">
        <p14:creationId xmlns="" xmlns:p14="http://schemas.microsoft.com/office/powerpoint/2010/main" val="151200000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pPr algn="ctr"/>
            <a:r>
              <a:rPr lang="en-GB" altLang="en-US" sz="2400" smtClean="0">
                <a:solidFill>
                  <a:srgbClr val="002060"/>
                </a:solidFill>
              </a:rPr>
              <a:t>3</a:t>
            </a:r>
            <a:r>
              <a:rPr lang="en-GB" altLang="en-US" sz="2400" baseline="30000" smtClean="0">
                <a:solidFill>
                  <a:srgbClr val="002060"/>
                </a:solidFill>
              </a:rPr>
              <a:t>rd</a:t>
            </a:r>
            <a:r>
              <a:rPr lang="en-GB" altLang="en-US" sz="2400" smtClean="0">
                <a:solidFill>
                  <a:srgbClr val="002060"/>
                </a:solidFill>
              </a:rPr>
              <a:t> Health  Programme 2014-2020: </a:t>
            </a:r>
            <a:br>
              <a:rPr lang="en-GB" altLang="en-US" sz="2400" smtClean="0">
                <a:solidFill>
                  <a:srgbClr val="002060"/>
                </a:solidFill>
              </a:rPr>
            </a:br>
            <a:r>
              <a:rPr lang="en-GB" altLang="en-US" sz="2400" smtClean="0">
                <a:solidFill>
                  <a:srgbClr val="002060"/>
                </a:solidFill>
              </a:rPr>
              <a:t>scope and objectives</a:t>
            </a:r>
          </a:p>
        </p:txBody>
      </p:sp>
      <p:graphicFrame>
        <p:nvGraphicFramePr>
          <p:cNvPr id="4" name="Content Placeholder 3"/>
          <p:cNvGraphicFramePr>
            <a:graphicFrameLocks noGrp="1"/>
          </p:cNvGraphicFramePr>
          <p:nvPr>
            <p:ph idx="1"/>
          </p:nvPr>
        </p:nvGraphicFramePr>
        <p:xfrm>
          <a:off x="457200" y="2349500"/>
          <a:ext cx="8229600" cy="3849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p:cNvGraphicFramePr/>
          <p:nvPr/>
        </p:nvGraphicFramePr>
        <p:xfrm>
          <a:off x="539552" y="2132856"/>
          <a:ext cx="3744416" cy="381642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5541" name="TextBox 1"/>
          <p:cNvSpPr txBox="1">
            <a:spLocks noChangeArrowheads="1"/>
          </p:cNvSpPr>
          <p:nvPr/>
        </p:nvSpPr>
        <p:spPr bwMode="auto">
          <a:xfrm>
            <a:off x="3451225" y="5820568"/>
            <a:ext cx="2305050" cy="461963"/>
          </a:xfrm>
          <a:prstGeom prst="rect">
            <a:avLst/>
          </a:prstGeom>
          <a:noFill/>
          <a:ln w="9525">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ClrTx/>
              <a:buFontTx/>
              <a:buNone/>
            </a:pPr>
            <a:r>
              <a:rPr lang="fr-FR" altLang="en-US" sz="1200" b="1" i="0">
                <a:solidFill>
                  <a:srgbClr val="FF0000"/>
                </a:solidFill>
              </a:rPr>
              <a:t>Budget  for 2014-2020:</a:t>
            </a:r>
            <a:br>
              <a:rPr lang="fr-FR" altLang="en-US" sz="1200" b="1" i="0">
                <a:solidFill>
                  <a:srgbClr val="FF0000"/>
                </a:solidFill>
              </a:rPr>
            </a:br>
            <a:r>
              <a:rPr lang="fr-FR" altLang="en-US" sz="1200" b="1" i="0">
                <a:solidFill>
                  <a:srgbClr val="FF0000"/>
                </a:solidFill>
              </a:rPr>
              <a:t>€449.4 million</a:t>
            </a:r>
            <a:endParaRPr lang="en-GB" altLang="en-US" sz="1200" b="1" i="0">
              <a:solidFill>
                <a:srgbClr val="FF0000"/>
              </a:solidFill>
            </a:endParaRPr>
          </a:p>
        </p:txBody>
      </p:sp>
    </p:spTree>
    <p:extLst>
      <p:ext uri="{BB962C8B-B14F-4D97-AF65-F5344CB8AC3E}">
        <p14:creationId xmlns="" xmlns:p14="http://schemas.microsoft.com/office/powerpoint/2010/main" val="1963390433"/>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 xmlns:p14="http://schemas.microsoft.com/office/powerpoint/2010/main" val="4132544863"/>
              </p:ext>
            </p:extLst>
          </p:nvPr>
        </p:nvGraphicFramePr>
        <p:xfrm>
          <a:off x="655320" y="2179322"/>
          <a:ext cx="8096250" cy="3993111"/>
        </p:xfrm>
        <a:graphic>
          <a:graphicData uri="http://schemas.openxmlformats.org/drawingml/2006/table">
            <a:tbl>
              <a:tblPr firstRow="1" firstCol="1" bandRow="1"/>
              <a:tblGrid>
                <a:gridCol w="5752974"/>
                <a:gridCol w="2343276"/>
              </a:tblGrid>
              <a:tr h="224023">
                <a:tc>
                  <a:txBody>
                    <a:bodyPr/>
                    <a:lstStyle/>
                    <a:p>
                      <a:pPr algn="just">
                        <a:spcAft>
                          <a:spcPts val="1200"/>
                        </a:spcAft>
                      </a:pPr>
                      <a:r>
                        <a:rPr lang="en-GB" sz="1200" b="1" dirty="0">
                          <a:effectLst/>
                          <a:latin typeface="Calibri"/>
                          <a:ea typeface="Calibri"/>
                          <a:cs typeface="Calibri"/>
                        </a:rPr>
                        <a:t>APPCARE -   </a:t>
                      </a:r>
                      <a:r>
                        <a:rPr lang="en-GB" sz="1200" dirty="0">
                          <a:effectLst/>
                          <a:latin typeface="Calibri"/>
                          <a:ea typeface="Calibri"/>
                          <a:cs typeface="Calibri"/>
                        </a:rPr>
                        <a:t>Appropriate care paths for frail elderly patients</a:t>
                      </a:r>
                      <a:endParaRPr lang="en-GB" sz="2000" dirty="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1200"/>
                        </a:spcAft>
                      </a:pPr>
                      <a:r>
                        <a:rPr lang="en-GB" sz="1200" u="sng">
                          <a:solidFill>
                            <a:srgbClr val="0000FF"/>
                          </a:solidFill>
                          <a:effectLst/>
                          <a:latin typeface="Calibri"/>
                          <a:ea typeface="Calibri"/>
                          <a:cs typeface="Calibri"/>
                          <a:hlinkClick r:id="rId2"/>
                        </a:rPr>
                        <a:t>http://www.app-care.org</a:t>
                      </a:r>
                      <a:endParaRPr lang="en-GB" sz="200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9375">
                <a:tc>
                  <a:txBody>
                    <a:bodyPr/>
                    <a:lstStyle/>
                    <a:p>
                      <a:pPr algn="just">
                        <a:spcAft>
                          <a:spcPts val="1200"/>
                        </a:spcAft>
                      </a:pPr>
                      <a:r>
                        <a:rPr lang="en-GB" sz="1200" b="1" dirty="0" err="1">
                          <a:effectLst/>
                          <a:latin typeface="Calibri"/>
                          <a:ea typeface="Calibri"/>
                          <a:cs typeface="Calibri"/>
                        </a:rPr>
                        <a:t>Emp</a:t>
                      </a:r>
                      <a:r>
                        <a:rPr lang="en-GB" sz="1200" b="1" dirty="0">
                          <a:effectLst/>
                          <a:latin typeface="Calibri"/>
                          <a:ea typeface="Calibri"/>
                          <a:cs typeface="Calibri"/>
                        </a:rPr>
                        <a:t>-H -  </a:t>
                      </a:r>
                      <a:r>
                        <a:rPr lang="en-GB" sz="1200" dirty="0">
                          <a:effectLst/>
                          <a:latin typeface="Calibri"/>
                          <a:ea typeface="Calibri"/>
                          <a:cs typeface="Calibri"/>
                        </a:rPr>
                        <a:t>Empowering Hospitals</a:t>
                      </a:r>
                      <a:endParaRPr lang="en-GB" sz="2000" dirty="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1200"/>
                        </a:spcAft>
                      </a:pPr>
                      <a:r>
                        <a:rPr lang="en-GB" sz="1200" u="sng" dirty="0">
                          <a:solidFill>
                            <a:srgbClr val="0000FF"/>
                          </a:solidFill>
                          <a:effectLst/>
                          <a:latin typeface="Calibri"/>
                          <a:ea typeface="Calibri"/>
                          <a:cs typeface="Calibri"/>
                          <a:hlinkClick r:id="rId3"/>
                        </a:rPr>
                        <a:t>http://www.emp-h-project.eu/</a:t>
                      </a:r>
                      <a:r>
                        <a:rPr lang="en-GB" sz="1200" dirty="0">
                          <a:effectLst/>
                          <a:latin typeface="Calibri"/>
                          <a:ea typeface="Calibri"/>
                          <a:cs typeface="Calibri"/>
                        </a:rPr>
                        <a:t> </a:t>
                      </a:r>
                      <a:endParaRPr lang="en-GB" sz="2000" dirty="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8046">
                <a:tc>
                  <a:txBody>
                    <a:bodyPr/>
                    <a:lstStyle/>
                    <a:p>
                      <a:pPr algn="just">
                        <a:spcAft>
                          <a:spcPts val="1200"/>
                        </a:spcAft>
                      </a:pPr>
                      <a:r>
                        <a:rPr lang="en-GB" sz="1200" b="1" dirty="0">
                          <a:effectLst/>
                          <a:latin typeface="Calibri"/>
                          <a:ea typeface="Calibri"/>
                          <a:cs typeface="Calibri"/>
                        </a:rPr>
                        <a:t>Pathways - </a:t>
                      </a:r>
                      <a:r>
                        <a:rPr lang="en-GB" sz="1200" dirty="0">
                          <a:effectLst/>
                          <a:latin typeface="Calibri"/>
                          <a:ea typeface="Calibri"/>
                          <a:cs typeface="Calibri"/>
                        </a:rPr>
                        <a:t>Development of innovative approaches to promote the professional integration and reintegration of people with chronic diseases and improve their employability</a:t>
                      </a:r>
                      <a:endParaRPr lang="en-GB" sz="2000" dirty="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1200"/>
                        </a:spcAft>
                      </a:pPr>
                      <a:r>
                        <a:rPr lang="en-GB" sz="1200" u="sng">
                          <a:solidFill>
                            <a:srgbClr val="0000FF"/>
                          </a:solidFill>
                          <a:effectLst/>
                          <a:latin typeface="Calibri"/>
                          <a:ea typeface="Calibri"/>
                          <a:hlinkClick r:id="rId4"/>
                        </a:rPr>
                        <a:t>http://www.path-ways.eu/</a:t>
                      </a:r>
                      <a:endParaRPr lang="en-GB" sz="200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023">
                <a:tc>
                  <a:txBody>
                    <a:bodyPr/>
                    <a:lstStyle/>
                    <a:p>
                      <a:pPr algn="just">
                        <a:spcAft>
                          <a:spcPts val="1200"/>
                        </a:spcAft>
                      </a:pPr>
                      <a:r>
                        <a:rPr lang="en-GB" sz="1200" b="1" dirty="0">
                          <a:effectLst/>
                          <a:latin typeface="Calibri"/>
                          <a:ea typeface="Calibri"/>
                          <a:cs typeface="Calibri"/>
                        </a:rPr>
                        <a:t>SIMPATHY - S</a:t>
                      </a:r>
                      <a:r>
                        <a:rPr lang="en-GB" sz="1200" dirty="0">
                          <a:effectLst/>
                          <a:latin typeface="Calibri"/>
                          <a:ea typeface="Calibri"/>
                          <a:cs typeface="Calibri"/>
                        </a:rPr>
                        <a:t>timulating </a:t>
                      </a:r>
                      <a:r>
                        <a:rPr lang="en-GB" sz="1200" b="1" dirty="0">
                          <a:effectLst/>
                          <a:latin typeface="Calibri"/>
                          <a:ea typeface="Calibri"/>
                          <a:cs typeface="Calibri"/>
                        </a:rPr>
                        <a:t>I</a:t>
                      </a:r>
                      <a:r>
                        <a:rPr lang="en-GB" sz="1200" dirty="0">
                          <a:effectLst/>
                          <a:latin typeface="Calibri"/>
                          <a:ea typeface="Calibri"/>
                          <a:cs typeface="Calibri"/>
                        </a:rPr>
                        <a:t>nnovation </a:t>
                      </a:r>
                      <a:r>
                        <a:rPr lang="en-GB" sz="1200" b="1" dirty="0">
                          <a:effectLst/>
                          <a:latin typeface="Calibri"/>
                          <a:ea typeface="Calibri"/>
                          <a:cs typeface="Calibri"/>
                        </a:rPr>
                        <a:t>M</a:t>
                      </a:r>
                      <a:r>
                        <a:rPr lang="en-GB" sz="1200" dirty="0">
                          <a:effectLst/>
                          <a:latin typeface="Calibri"/>
                          <a:ea typeface="Calibri"/>
                          <a:cs typeface="Calibri"/>
                        </a:rPr>
                        <a:t>anagement of </a:t>
                      </a:r>
                      <a:r>
                        <a:rPr lang="en-GB" sz="1200" b="1" dirty="0" err="1">
                          <a:effectLst/>
                          <a:latin typeface="Calibri"/>
                          <a:ea typeface="Calibri"/>
                          <a:cs typeface="Calibri"/>
                        </a:rPr>
                        <a:t>P</a:t>
                      </a:r>
                      <a:r>
                        <a:rPr lang="en-GB" sz="1200" dirty="0" err="1">
                          <a:effectLst/>
                          <a:latin typeface="Calibri"/>
                          <a:ea typeface="Calibri"/>
                          <a:cs typeface="Calibri"/>
                        </a:rPr>
                        <a:t>olypharmacy</a:t>
                      </a:r>
                      <a:r>
                        <a:rPr lang="en-GB" sz="1200" dirty="0">
                          <a:effectLst/>
                          <a:latin typeface="Calibri"/>
                          <a:ea typeface="Calibri"/>
                          <a:cs typeface="Calibri"/>
                        </a:rPr>
                        <a:t> and </a:t>
                      </a:r>
                      <a:r>
                        <a:rPr lang="en-GB" sz="1200" b="1" dirty="0">
                          <a:effectLst/>
                          <a:latin typeface="Calibri"/>
                          <a:ea typeface="Calibri"/>
                          <a:cs typeface="Calibri"/>
                        </a:rPr>
                        <a:t>A</a:t>
                      </a:r>
                      <a:r>
                        <a:rPr lang="en-GB" sz="1200" dirty="0">
                          <a:effectLst/>
                          <a:latin typeface="Calibri"/>
                          <a:ea typeface="Calibri"/>
                          <a:cs typeface="Calibri"/>
                        </a:rPr>
                        <a:t>dherence in </a:t>
                      </a:r>
                      <a:r>
                        <a:rPr lang="en-GB" sz="1200" b="1" dirty="0">
                          <a:effectLst/>
                          <a:latin typeface="Calibri"/>
                          <a:ea typeface="Calibri"/>
                          <a:cs typeface="Calibri"/>
                        </a:rPr>
                        <a:t>Th</a:t>
                      </a:r>
                      <a:r>
                        <a:rPr lang="en-GB" sz="1200" dirty="0">
                          <a:effectLst/>
                          <a:latin typeface="Calibri"/>
                          <a:ea typeface="Calibri"/>
                          <a:cs typeface="Calibri"/>
                        </a:rPr>
                        <a:t>e Elderl</a:t>
                      </a:r>
                      <a:r>
                        <a:rPr lang="en-GB" sz="1200" b="1" dirty="0">
                          <a:effectLst/>
                          <a:latin typeface="Calibri"/>
                          <a:ea typeface="Calibri"/>
                          <a:cs typeface="Calibri"/>
                        </a:rPr>
                        <a:t>y</a:t>
                      </a:r>
                      <a:endParaRPr lang="en-GB" sz="2000" dirty="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1200"/>
                        </a:spcAft>
                      </a:pPr>
                      <a:r>
                        <a:rPr lang="pt-PT" sz="1200" u="sng">
                          <a:solidFill>
                            <a:srgbClr val="0000FF"/>
                          </a:solidFill>
                          <a:effectLst/>
                          <a:latin typeface="Calibri"/>
                          <a:ea typeface="Calibri"/>
                          <a:hlinkClick r:id="rId5"/>
                        </a:rPr>
                        <a:t>http://www.simpathy.eu/</a:t>
                      </a:r>
                      <a:endParaRPr lang="en-GB" sz="200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023">
                <a:tc>
                  <a:txBody>
                    <a:bodyPr/>
                    <a:lstStyle/>
                    <a:p>
                      <a:pPr algn="just">
                        <a:spcAft>
                          <a:spcPts val="1200"/>
                        </a:spcAft>
                      </a:pPr>
                      <a:r>
                        <a:rPr lang="en-GB" sz="1200" b="1" dirty="0">
                          <a:effectLst/>
                          <a:latin typeface="Calibri"/>
                          <a:ea typeface="Calibri"/>
                          <a:cs typeface="Calibri"/>
                        </a:rPr>
                        <a:t>SPIM EU - </a:t>
                      </a:r>
                      <a:r>
                        <a:rPr lang="en-GB" sz="1200" dirty="0">
                          <a:effectLst/>
                          <a:latin typeface="Calibri"/>
                          <a:ea typeface="Times New Roman"/>
                          <a:cs typeface="Calibri"/>
                        </a:rPr>
                        <a:t>Determinants of Successful Implementation of Selective Prevention of Cardio-metabolic Diseases Across Europe</a:t>
                      </a:r>
                      <a:endParaRPr lang="en-GB" sz="2000" dirty="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1200"/>
                        </a:spcAft>
                      </a:pPr>
                      <a:r>
                        <a:rPr lang="nl-NL" sz="1200" u="sng">
                          <a:solidFill>
                            <a:srgbClr val="0000FF"/>
                          </a:solidFill>
                          <a:effectLst/>
                          <a:latin typeface="Calibri"/>
                          <a:ea typeface="Calibri"/>
                          <a:hlinkClick r:id="rId6"/>
                        </a:rPr>
                        <a:t>http://www.spimeu.org/</a:t>
                      </a:r>
                      <a:endParaRPr lang="en-GB" sz="200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8046">
                <a:tc>
                  <a:txBody>
                    <a:bodyPr/>
                    <a:lstStyle/>
                    <a:p>
                      <a:pPr algn="just">
                        <a:spcAft>
                          <a:spcPts val="1200"/>
                        </a:spcAft>
                      </a:pPr>
                      <a:r>
                        <a:rPr lang="en-GB" sz="1200" b="1" dirty="0">
                          <a:effectLst/>
                          <a:latin typeface="Calibri"/>
                          <a:ea typeface="Calibri"/>
                          <a:cs typeface="Calibri"/>
                        </a:rPr>
                        <a:t>SUNFRAIL - </a:t>
                      </a:r>
                      <a:r>
                        <a:rPr lang="en-GB" sz="1200" dirty="0">
                          <a:effectLst/>
                          <a:latin typeface="Calibri"/>
                          <a:ea typeface="Calibri"/>
                          <a:cs typeface="Calibri"/>
                        </a:rPr>
                        <a:t>Reference Sites Network for Prevention and Care of Frailty and Chronic Conditions in community dwelling persons of EU Countries</a:t>
                      </a:r>
                      <a:endParaRPr lang="en-GB" sz="2000" dirty="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1200"/>
                        </a:spcAft>
                      </a:pPr>
                      <a:r>
                        <a:rPr lang="fi-FI" sz="1200" u="sng">
                          <a:solidFill>
                            <a:srgbClr val="0000FF"/>
                          </a:solidFill>
                          <a:effectLst/>
                          <a:latin typeface="Calibri"/>
                          <a:ea typeface="Calibri"/>
                          <a:hlinkClick r:id="rId7"/>
                        </a:rPr>
                        <a:t>http://www.sunfrail.eu/</a:t>
                      </a:r>
                      <a:r>
                        <a:rPr lang="fi-FI" sz="1200">
                          <a:solidFill>
                            <a:srgbClr val="1F497D"/>
                          </a:solidFill>
                          <a:effectLst/>
                          <a:latin typeface="Calibri"/>
                          <a:ea typeface="Calibri"/>
                        </a:rPr>
                        <a:t> </a:t>
                      </a:r>
                      <a:endParaRPr lang="en-GB" sz="200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3465">
                <a:tc>
                  <a:txBody>
                    <a:bodyPr/>
                    <a:lstStyle/>
                    <a:p>
                      <a:pPr algn="just">
                        <a:spcAft>
                          <a:spcPts val="1200"/>
                        </a:spcAft>
                      </a:pPr>
                      <a:r>
                        <a:rPr lang="en-GB" sz="1200" b="1" dirty="0">
                          <a:effectLst/>
                          <a:latin typeface="Calibri"/>
                          <a:ea typeface="Calibri"/>
                          <a:cs typeface="Calibri"/>
                        </a:rPr>
                        <a:t>FRAILTOOLS - </a:t>
                      </a:r>
                      <a:r>
                        <a:rPr lang="en-GB" sz="1200" dirty="0">
                          <a:effectLst/>
                          <a:latin typeface="Calibri"/>
                          <a:ea typeface="Calibri"/>
                        </a:rPr>
                        <a:t>A comprehensive validation of tools to screen and diagnose frailty in different clinical and social settings to provide instruments for integrated care in older adults</a:t>
                      </a:r>
                      <a:endParaRPr lang="en-GB" sz="2000" dirty="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1200"/>
                        </a:spcAft>
                      </a:pPr>
                      <a:r>
                        <a:rPr lang="en-GB" sz="1200" u="sng" dirty="0">
                          <a:solidFill>
                            <a:srgbClr val="0000FF"/>
                          </a:solidFill>
                          <a:effectLst/>
                          <a:latin typeface="Calibri"/>
                          <a:ea typeface="Calibri"/>
                          <a:hlinkClick r:id="rId8"/>
                        </a:rPr>
                        <a:t>http://diabetesfrail.org/european-union-research-projects/frailtools/</a:t>
                      </a:r>
                      <a:r>
                        <a:rPr lang="en-GB" sz="1200" dirty="0">
                          <a:solidFill>
                            <a:srgbClr val="1F497D"/>
                          </a:solidFill>
                          <a:effectLst/>
                          <a:latin typeface="Calibri"/>
                          <a:ea typeface="Calibri"/>
                        </a:rPr>
                        <a:t> </a:t>
                      </a:r>
                      <a:endParaRPr lang="en-GB" sz="2000" dirty="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5523">
                <a:tc>
                  <a:txBody>
                    <a:bodyPr/>
                    <a:lstStyle/>
                    <a:p>
                      <a:pPr algn="just">
                        <a:spcAft>
                          <a:spcPts val="1200"/>
                        </a:spcAft>
                      </a:pPr>
                      <a:r>
                        <a:rPr lang="en-US" sz="1200" b="1">
                          <a:effectLst/>
                          <a:latin typeface="Calibri"/>
                          <a:ea typeface="Calibri"/>
                          <a:cs typeface="Calibri"/>
                        </a:rPr>
                        <a:t>ACT-at-scale - </a:t>
                      </a:r>
                      <a:r>
                        <a:rPr lang="en-GB" sz="1200">
                          <a:effectLst/>
                          <a:latin typeface="Calibri"/>
                          <a:ea typeface="Calibri"/>
                        </a:rPr>
                        <a:t>Advancing Care Coordination and Telehealth deployment at Scale</a:t>
                      </a:r>
                      <a:endParaRPr lang="en-GB" sz="200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1200"/>
                        </a:spcAft>
                      </a:pPr>
                      <a:r>
                        <a:rPr lang="en-US" sz="1200" u="sng" dirty="0">
                          <a:solidFill>
                            <a:srgbClr val="0000FF"/>
                          </a:solidFill>
                          <a:effectLst/>
                          <a:latin typeface="Calibri"/>
                          <a:ea typeface="Calibri"/>
                          <a:hlinkClick r:id="rId9"/>
                        </a:rPr>
                        <a:t>https://www.act-programme.eu/</a:t>
                      </a:r>
                      <a:endParaRPr lang="en-GB" sz="2000" dirty="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023">
                <a:tc>
                  <a:txBody>
                    <a:bodyPr/>
                    <a:lstStyle/>
                    <a:p>
                      <a:pPr algn="just">
                        <a:spcAft>
                          <a:spcPts val="1200"/>
                        </a:spcAft>
                      </a:pPr>
                      <a:r>
                        <a:rPr lang="en-US" sz="1200" b="1">
                          <a:effectLst/>
                          <a:latin typeface="Calibri"/>
                          <a:ea typeface="Calibri"/>
                          <a:cs typeface="Calibri"/>
                        </a:rPr>
                        <a:t>FOCUS - </a:t>
                      </a:r>
                      <a:r>
                        <a:rPr lang="en-GB" sz="1200">
                          <a:effectLst/>
                          <a:latin typeface="Calibri"/>
                          <a:ea typeface="Calibri"/>
                        </a:rPr>
                        <a:t>Frailty management Optimisation through EIP AHA Commitments and Utilisation of Stakeholders input</a:t>
                      </a:r>
                      <a:endParaRPr lang="en-GB" sz="200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1200"/>
                        </a:spcAft>
                      </a:pPr>
                      <a:r>
                        <a:rPr lang="en-US" sz="1200" u="sng" dirty="0">
                          <a:solidFill>
                            <a:srgbClr val="0000FF"/>
                          </a:solidFill>
                          <a:effectLst/>
                          <a:latin typeface="Calibri"/>
                          <a:ea typeface="Calibri"/>
                          <a:cs typeface="Calibri"/>
                          <a:hlinkClick r:id="rId10"/>
                        </a:rPr>
                        <a:t>http://www.focus-aha.eu/</a:t>
                      </a:r>
                      <a:r>
                        <a:rPr lang="en-US" sz="1200" dirty="0">
                          <a:effectLst/>
                          <a:latin typeface="Calibri"/>
                          <a:ea typeface="Calibri"/>
                          <a:cs typeface="Calibri"/>
                        </a:rPr>
                        <a:t> </a:t>
                      </a:r>
                      <a:endParaRPr lang="en-GB" sz="2000" dirty="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7626">
                <a:tc>
                  <a:txBody>
                    <a:bodyPr/>
                    <a:lstStyle/>
                    <a:p>
                      <a:pPr algn="just">
                        <a:lnSpc>
                          <a:spcPct val="115000"/>
                        </a:lnSpc>
                        <a:spcAft>
                          <a:spcPts val="1200"/>
                        </a:spcAft>
                      </a:pPr>
                      <a:r>
                        <a:rPr lang="en-GB" sz="1200" b="1">
                          <a:effectLst/>
                          <a:latin typeface="Calibri"/>
                          <a:ea typeface="Calibri"/>
                        </a:rPr>
                        <a:t>InPreSD-SA - </a:t>
                      </a:r>
                      <a:r>
                        <a:rPr lang="en-GB" sz="1200">
                          <a:effectLst/>
                          <a:latin typeface="Calibri"/>
                          <a:ea typeface="Calibri"/>
                        </a:rPr>
                        <a:t>Innovative Prevention Strategies for type 2 Diabetes in South Asians Living in Europe</a:t>
                      </a:r>
                      <a:endParaRPr lang="en-GB" sz="200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1200"/>
                        </a:spcAft>
                      </a:pPr>
                      <a:r>
                        <a:rPr lang="en-GB" sz="1200" u="sng" dirty="0">
                          <a:solidFill>
                            <a:srgbClr val="0000FF"/>
                          </a:solidFill>
                          <a:effectLst/>
                          <a:latin typeface="Calibri"/>
                          <a:ea typeface="Calibri"/>
                          <a:hlinkClick r:id="rId11"/>
                        </a:rPr>
                        <a:t>http://www.eurodhyan.eu/</a:t>
                      </a:r>
                      <a:r>
                        <a:rPr lang="en-GB" sz="1200" dirty="0">
                          <a:effectLst/>
                          <a:latin typeface="Calibri"/>
                          <a:ea typeface="Calibri"/>
                        </a:rPr>
                        <a:t> </a:t>
                      </a:r>
                      <a:endParaRPr lang="en-GB" sz="2000" dirty="0">
                        <a:effectLst/>
                        <a:latin typeface="Times New Roman"/>
                        <a:ea typeface="Times New Roman"/>
                      </a:endParaRPr>
                    </a:p>
                  </a:txBody>
                  <a:tcPr marL="64770" marR="647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Title 1"/>
          <p:cNvSpPr txBox="1">
            <a:spLocks/>
          </p:cNvSpPr>
          <p:nvPr/>
        </p:nvSpPr>
        <p:spPr>
          <a:xfrm>
            <a:off x="395288" y="1256030"/>
            <a:ext cx="8429625" cy="936625"/>
          </a:xfrm>
          <a:prstGeom prst="rect">
            <a:avLst/>
          </a:prstGeom>
        </p:spPr>
        <p:txBody>
          <a:bodyPr/>
          <a:lstStyle>
            <a:lvl1pPr marL="0" indent="0"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fr-BE" sz="2800" kern="0" dirty="0" err="1" smtClean="0"/>
              <a:t>Some</a:t>
            </a:r>
            <a:r>
              <a:rPr lang="fr-BE" sz="2800" kern="0" dirty="0" smtClean="0"/>
              <a:t> </a:t>
            </a:r>
            <a:r>
              <a:rPr lang="fr-BE" sz="2800" kern="0" dirty="0" err="1" smtClean="0"/>
              <a:t>related</a:t>
            </a:r>
            <a:r>
              <a:rPr lang="fr-BE" sz="2800" kern="0" dirty="0" smtClean="0"/>
              <a:t> actions in the 3rd Health Programme</a:t>
            </a:r>
            <a:endParaRPr lang="en-GB" sz="2800" kern="0" dirty="0"/>
          </a:p>
        </p:txBody>
      </p:sp>
      <p:sp>
        <p:nvSpPr>
          <p:cNvPr id="5" name="Title 4"/>
          <p:cNvSpPr>
            <a:spLocks noGrp="1"/>
          </p:cNvSpPr>
          <p:nvPr>
            <p:ph type="title"/>
          </p:nvPr>
        </p:nvSpPr>
        <p:spPr/>
        <p:txBody>
          <a:bodyPr/>
          <a:lstStyle/>
          <a:p>
            <a:endParaRPr lang="hr-HR"/>
          </a:p>
        </p:txBody>
      </p:sp>
      <p:sp>
        <p:nvSpPr>
          <p:cNvPr id="6" name="Content Placeholder 5"/>
          <p:cNvSpPr>
            <a:spLocks noGrp="1"/>
          </p:cNvSpPr>
          <p:nvPr>
            <p:ph idx="1"/>
          </p:nvPr>
        </p:nvSpPr>
        <p:spPr/>
        <p:txBody>
          <a:bodyPr/>
          <a:lstStyle/>
          <a:p>
            <a:endParaRPr lang="hr-HR"/>
          </a:p>
        </p:txBody>
      </p:sp>
    </p:spTree>
    <p:extLst>
      <p:ext uri="{BB962C8B-B14F-4D97-AF65-F5344CB8AC3E}">
        <p14:creationId xmlns="" xmlns:p14="http://schemas.microsoft.com/office/powerpoint/2010/main" val="39202029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fr-BE" sz="2800" dirty="0" err="1" smtClean="0"/>
              <a:t>Chafea</a:t>
            </a:r>
            <a:r>
              <a:rPr lang="fr-BE" sz="2800" dirty="0" smtClean="0"/>
              <a:t> – DG SANTE </a:t>
            </a:r>
            <a:r>
              <a:rPr lang="fr-BE" sz="2800" dirty="0" err="1" smtClean="0"/>
              <a:t>tools</a:t>
            </a:r>
            <a:endParaRPr lang="en-GB" sz="2800" dirty="0"/>
          </a:p>
        </p:txBody>
      </p:sp>
      <p:sp>
        <p:nvSpPr>
          <p:cNvPr id="3" name="Content Placeholder 2"/>
          <p:cNvSpPr>
            <a:spLocks noGrp="1"/>
          </p:cNvSpPr>
          <p:nvPr>
            <p:ph idx="1"/>
          </p:nvPr>
        </p:nvSpPr>
        <p:spPr/>
        <p:txBody>
          <a:bodyPr/>
          <a:lstStyle/>
          <a:p>
            <a:r>
              <a:rPr lang="fr-BE" sz="1600" b="1" i="0" dirty="0" err="1" smtClean="0"/>
              <a:t>Website</a:t>
            </a:r>
            <a:r>
              <a:rPr lang="fr-BE" sz="1600" b="1" i="0" dirty="0" smtClean="0"/>
              <a:t>, news: </a:t>
            </a:r>
          </a:p>
          <a:p>
            <a:pPr marL="285750" indent="-285750">
              <a:buFont typeface="Arial" panose="020B0604020202020204" pitchFamily="34" charset="0"/>
              <a:buChar char="•"/>
            </a:pPr>
            <a:r>
              <a:rPr lang="fr-BE" sz="1600" i="0" dirty="0" err="1"/>
              <a:t>Chafea</a:t>
            </a:r>
            <a:r>
              <a:rPr lang="fr-BE" sz="1600" i="0" dirty="0"/>
              <a:t>: http://ec.europa.eu/chafea/index.html</a:t>
            </a:r>
          </a:p>
          <a:p>
            <a:pPr marL="285750" indent="-285750">
              <a:buFont typeface="Arial" panose="020B0604020202020204" pitchFamily="34" charset="0"/>
              <a:buChar char="•"/>
            </a:pPr>
            <a:r>
              <a:rPr lang="fr-BE" sz="1600" i="0" dirty="0"/>
              <a:t>DG SANTE: http://ec.europa.eu/health/index_en.htm</a:t>
            </a:r>
          </a:p>
          <a:p>
            <a:endParaRPr lang="fr-BE" sz="1600" i="0" dirty="0" smtClean="0"/>
          </a:p>
          <a:p>
            <a:r>
              <a:rPr lang="fr-BE" sz="1600" b="1" i="0" dirty="0" smtClean="0"/>
              <a:t>Publications</a:t>
            </a:r>
            <a:r>
              <a:rPr lang="fr-BE" sz="1600" b="1" i="0" dirty="0"/>
              <a:t>: </a:t>
            </a:r>
            <a:r>
              <a:rPr lang="fr-BE" sz="1600" b="1" dirty="0" smtClean="0"/>
              <a:t> </a:t>
            </a:r>
            <a:r>
              <a:rPr lang="fr-BE" sz="1600" i="0" dirty="0" smtClean="0"/>
              <a:t>Brochures , </a:t>
            </a:r>
            <a:r>
              <a:rPr lang="fr-BE" sz="1600" i="0" dirty="0" err="1" smtClean="0"/>
              <a:t>Infosheets</a:t>
            </a:r>
            <a:endParaRPr lang="fr-BE" sz="1600" i="0" dirty="0" smtClean="0"/>
          </a:p>
          <a:p>
            <a:r>
              <a:rPr lang="fr-BE" sz="1600" i="0" dirty="0" smtClean="0"/>
              <a:t>http</a:t>
            </a:r>
            <a:r>
              <a:rPr lang="fr-BE" sz="1600" i="0" dirty="0"/>
              <a:t>://ec.europa.eu/chafea/publications/publications_for_health_programme.html</a:t>
            </a:r>
          </a:p>
          <a:p>
            <a:endParaRPr lang="fr-BE" sz="1600" i="0" dirty="0" smtClean="0"/>
          </a:p>
          <a:p>
            <a:pPr>
              <a:tabLst>
                <a:tab pos="449263" algn="l"/>
                <a:tab pos="1343025" algn="l"/>
              </a:tabLst>
            </a:pPr>
            <a:r>
              <a:rPr lang="fr-BE" sz="1600" b="1" dirty="0" smtClean="0"/>
              <a:t>Health Programme </a:t>
            </a:r>
            <a:r>
              <a:rPr lang="fr-BE" sz="1600" b="1" dirty="0" err="1" smtClean="0"/>
              <a:t>database</a:t>
            </a:r>
            <a:r>
              <a:rPr lang="fr-BE" sz="1600" b="1" dirty="0" smtClean="0"/>
              <a:t>: </a:t>
            </a:r>
            <a:r>
              <a:rPr lang="fr-BE" sz="1600" dirty="0" smtClean="0"/>
              <a:t>http</a:t>
            </a:r>
            <a:r>
              <a:rPr lang="fr-BE" sz="1600" dirty="0"/>
              <a:t>://</a:t>
            </a:r>
            <a:r>
              <a:rPr lang="fr-BE" sz="1600" dirty="0" smtClean="0"/>
              <a:t>ec.europa.eu/chafea/projects/database.html </a:t>
            </a:r>
            <a:endParaRPr lang="fr-BE" sz="1600" dirty="0"/>
          </a:p>
          <a:p>
            <a:endParaRPr lang="fr-BE" sz="1600" dirty="0"/>
          </a:p>
          <a:p>
            <a:pPr>
              <a:tabLst>
                <a:tab pos="449263" algn="l"/>
                <a:tab pos="1343025" algn="l"/>
              </a:tabLst>
            </a:pPr>
            <a:r>
              <a:rPr lang="fr-BE" sz="1600" b="1" i="0" dirty="0" smtClean="0"/>
              <a:t>SANTE Newsletter: </a:t>
            </a:r>
            <a:r>
              <a:rPr lang="fr-BE" sz="1600" i="0" dirty="0" smtClean="0"/>
              <a:t>http</a:t>
            </a:r>
            <a:r>
              <a:rPr lang="fr-BE" sz="1600" i="0" dirty="0"/>
              <a:t>://</a:t>
            </a:r>
            <a:r>
              <a:rPr lang="fr-BE" sz="1600" i="0" dirty="0" smtClean="0"/>
              <a:t>ec.europa.eu/health/newsletter/newsletter_en.htm </a:t>
            </a:r>
          </a:p>
          <a:p>
            <a:endParaRPr lang="fr-BE" sz="1600" i="0" dirty="0" smtClean="0"/>
          </a:p>
          <a:p>
            <a:r>
              <a:rPr lang="fr-BE" sz="1600" b="1" i="0" dirty="0" smtClean="0"/>
              <a:t>Health </a:t>
            </a:r>
            <a:r>
              <a:rPr lang="fr-BE" sz="1600" b="1" i="0" dirty="0"/>
              <a:t>Policy </a:t>
            </a:r>
            <a:r>
              <a:rPr lang="fr-BE" sz="1600" b="1" i="0" dirty="0" smtClean="0"/>
              <a:t>Platform HPP: </a:t>
            </a:r>
            <a:r>
              <a:rPr lang="en-GB" sz="1600" dirty="0" smtClean="0">
                <a:solidFill>
                  <a:srgbClr val="0070C0"/>
                </a:solidFill>
              </a:rPr>
              <a:t>https</a:t>
            </a:r>
            <a:r>
              <a:rPr lang="en-GB" sz="1600" dirty="0">
                <a:solidFill>
                  <a:srgbClr val="0070C0"/>
                </a:solidFill>
              </a:rPr>
              <a:t>://</a:t>
            </a:r>
            <a:r>
              <a:rPr lang="en-GB" sz="1600" dirty="0" smtClean="0">
                <a:solidFill>
                  <a:srgbClr val="0070C0"/>
                </a:solidFill>
              </a:rPr>
              <a:t>webgate.ec.europa.eu/hpf </a:t>
            </a:r>
            <a:endParaRPr lang="en-GB" sz="1600" dirty="0">
              <a:solidFill>
                <a:srgbClr val="0070C0"/>
              </a:solidFill>
            </a:endParaRPr>
          </a:p>
          <a:p>
            <a:endParaRPr lang="fr-BE" sz="2000" i="0" dirty="0"/>
          </a:p>
          <a:p>
            <a:r>
              <a:rPr lang="fr-BE" sz="2000" i="0" dirty="0" smtClean="0"/>
              <a:t>-  </a:t>
            </a:r>
          </a:p>
          <a:p>
            <a:endParaRPr lang="en-GB" sz="2000" i="0" dirty="0"/>
          </a:p>
        </p:txBody>
      </p:sp>
    </p:spTree>
    <p:extLst>
      <p:ext uri="{BB962C8B-B14F-4D97-AF65-F5344CB8AC3E}">
        <p14:creationId xmlns="" xmlns:p14="http://schemas.microsoft.com/office/powerpoint/2010/main" val="34399920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lgn="ctr"/>
            <a:r>
              <a:rPr lang="en-GB" altLang="en-US" sz="2800" dirty="0" smtClean="0">
                <a:solidFill>
                  <a:srgbClr val="0070C0"/>
                </a:solidFill>
                <a:ea typeface="MS PGothic" pitchFamily="34" charset="-128"/>
              </a:rPr>
              <a:t>The Health Programme implementation </a:t>
            </a:r>
          </a:p>
        </p:txBody>
      </p:sp>
      <p:sp>
        <p:nvSpPr>
          <p:cNvPr id="3" name="Content Placeholder 2"/>
          <p:cNvSpPr>
            <a:spLocks noGrp="1"/>
          </p:cNvSpPr>
          <p:nvPr>
            <p:ph idx="1"/>
          </p:nvPr>
        </p:nvSpPr>
        <p:spPr/>
        <p:txBody>
          <a:bodyPr/>
          <a:lstStyle/>
          <a:p>
            <a:pPr marL="342900">
              <a:buClr>
                <a:srgbClr val="FFFFFF"/>
              </a:buClr>
              <a:buSzTx/>
              <a:defRPr/>
            </a:pPr>
            <a:r>
              <a:rPr lang="en-GB" sz="1600" b="1" dirty="0">
                <a:latin typeface="Verdana"/>
              </a:rPr>
              <a:t>Annual Work </a:t>
            </a:r>
            <a:r>
              <a:rPr lang="en-GB" sz="1600" b="1" dirty="0" smtClean="0">
                <a:latin typeface="Verdana"/>
              </a:rPr>
              <a:t>Programmes – Multiannual </a:t>
            </a:r>
            <a:r>
              <a:rPr lang="en-GB" sz="1600" b="1" dirty="0" err="1" smtClean="0">
                <a:latin typeface="Verdana"/>
              </a:rPr>
              <a:t>workprogrammes</a:t>
            </a:r>
            <a:endParaRPr lang="en-GB" sz="1600" b="1" dirty="0">
              <a:latin typeface="Verdana"/>
            </a:endParaRPr>
          </a:p>
          <a:p>
            <a:pPr marL="342900">
              <a:buClr>
                <a:srgbClr val="FFFFFF"/>
              </a:buClr>
              <a:buSzTx/>
              <a:buFontTx/>
              <a:buChar char="•"/>
              <a:defRPr/>
            </a:pPr>
            <a:r>
              <a:rPr lang="en-GB" sz="1600" i="0" dirty="0">
                <a:latin typeface="Verdana"/>
              </a:rPr>
              <a:t>The Commission implements the Programme by establishing annual work programmes on the basis of which calls for proposals and call for tenders are organised every year. </a:t>
            </a:r>
          </a:p>
          <a:p>
            <a:pPr marL="342900">
              <a:buClr>
                <a:srgbClr val="FFFFFF"/>
              </a:buClr>
              <a:buSzTx/>
              <a:buFontTx/>
              <a:buChar char="•"/>
              <a:defRPr/>
            </a:pPr>
            <a:r>
              <a:rPr lang="en-GB" sz="1600" b="1" i="0" dirty="0">
                <a:latin typeface="Verdana"/>
                <a:hlinkClick r:id="rId2"/>
              </a:rPr>
              <a:t>http://ec.europa.eu/health/programme/policy/index_en.htm</a:t>
            </a:r>
            <a:endParaRPr lang="en-GB" sz="1600" b="1" i="0" dirty="0">
              <a:latin typeface="Verdana"/>
            </a:endParaRPr>
          </a:p>
          <a:p>
            <a:pPr marL="342900">
              <a:buClr>
                <a:srgbClr val="FFFFFF"/>
              </a:buClr>
              <a:buSzTx/>
              <a:buFontTx/>
              <a:buChar char="•"/>
              <a:defRPr/>
            </a:pPr>
            <a:endParaRPr lang="en-GB" sz="800" b="1" i="0" dirty="0">
              <a:latin typeface="Verdana"/>
            </a:endParaRPr>
          </a:p>
          <a:p>
            <a:pPr marL="342900">
              <a:buClr>
                <a:srgbClr val="FFFFFF"/>
              </a:buClr>
              <a:buSzTx/>
              <a:defRPr/>
            </a:pPr>
            <a:r>
              <a:rPr lang="en-GB" sz="1600" b="1" dirty="0">
                <a:latin typeface="Verdana"/>
              </a:rPr>
              <a:t>Programme Committee Members</a:t>
            </a:r>
          </a:p>
          <a:p>
            <a:pPr marL="342900">
              <a:buClr>
                <a:srgbClr val="FFFFFF"/>
              </a:buClr>
              <a:buSzTx/>
              <a:buFontTx/>
              <a:buChar char="•"/>
              <a:defRPr/>
            </a:pPr>
            <a:r>
              <a:rPr lang="en-GB" sz="1600" i="0" dirty="0">
                <a:latin typeface="Verdana"/>
              </a:rPr>
              <a:t>The Commission is assisted by a committee for establishing the annual Work Plans and monitor the Programme implementation. Each participating country is represented in this Committee. </a:t>
            </a:r>
          </a:p>
          <a:p>
            <a:pPr marL="342900">
              <a:buClr>
                <a:srgbClr val="FFFFFF"/>
              </a:buClr>
              <a:buSzTx/>
              <a:defRPr/>
            </a:pPr>
            <a:endParaRPr lang="en-GB" sz="800" b="1" dirty="0" smtClean="0">
              <a:latin typeface="Verdana"/>
            </a:endParaRPr>
          </a:p>
          <a:p>
            <a:pPr marL="342900">
              <a:buClr>
                <a:srgbClr val="FFFFFF"/>
              </a:buClr>
              <a:buSzTx/>
              <a:defRPr/>
            </a:pPr>
            <a:r>
              <a:rPr lang="en-GB" sz="1600" b="1" dirty="0" smtClean="0">
                <a:latin typeface="Verdana"/>
              </a:rPr>
              <a:t>National </a:t>
            </a:r>
            <a:r>
              <a:rPr lang="en-GB" sz="1600" b="1" dirty="0">
                <a:latin typeface="Verdana"/>
              </a:rPr>
              <a:t>Focal Points </a:t>
            </a:r>
          </a:p>
          <a:p>
            <a:pPr marL="342900">
              <a:buClr>
                <a:srgbClr val="FFFFFF"/>
              </a:buClr>
              <a:buSzTx/>
              <a:buFontTx/>
              <a:buChar char="•"/>
              <a:defRPr/>
            </a:pPr>
            <a:r>
              <a:rPr lang="en-GB" sz="1600" i="0" dirty="0">
                <a:latin typeface="Verdana"/>
              </a:rPr>
              <a:t>Member states and other participating countries designate National Focal Points for the promotion of the Programme and the dissemination of the Programme results and the identification of impacts generated </a:t>
            </a:r>
          </a:p>
          <a:p>
            <a:pPr marL="342900">
              <a:buClr>
                <a:srgbClr val="FFFFFF"/>
              </a:buClr>
              <a:buSzTx/>
              <a:buFontTx/>
              <a:buChar char="•"/>
              <a:defRPr/>
            </a:pPr>
            <a:r>
              <a:rPr lang="en-GB" sz="1600" b="1" i="0" dirty="0">
                <a:latin typeface="Verdana"/>
              </a:rPr>
              <a:t>The contact details of NFP could be found on the CHAFEA website</a:t>
            </a:r>
          </a:p>
          <a:p>
            <a:pPr marL="342900">
              <a:buClr>
                <a:srgbClr val="FFFFFF"/>
              </a:buClr>
              <a:buSzTx/>
              <a:buFontTx/>
              <a:buChar char="•"/>
              <a:defRPr/>
            </a:pPr>
            <a:r>
              <a:rPr lang="en-GB" sz="1600" b="1" i="0" dirty="0">
                <a:latin typeface="Verdana"/>
                <a:hlinkClick r:id="rId3"/>
              </a:rPr>
              <a:t>http://ec.europa.eu/eahc/health/national_focal_points.html</a:t>
            </a:r>
            <a:endParaRPr lang="en-GB" sz="1600" b="1" i="0" dirty="0">
              <a:latin typeface="Verdana"/>
            </a:endParaRPr>
          </a:p>
          <a:p>
            <a:pPr marL="342900">
              <a:buClr>
                <a:srgbClr val="FFFFFF"/>
              </a:buClr>
              <a:buSzTx/>
              <a:buFontTx/>
              <a:buChar char="•"/>
              <a:defRPr/>
            </a:pPr>
            <a:endParaRPr lang="en-GB" sz="1600" b="1" i="0" dirty="0">
              <a:latin typeface="Verdana"/>
            </a:endParaRPr>
          </a:p>
          <a:p>
            <a:pPr indent="0">
              <a:buFont typeface="Arial" pitchFamily="34" charset="0"/>
              <a:buNone/>
              <a:defRPr/>
            </a:pPr>
            <a:endParaRPr lang="en-GB" sz="1600" dirty="0"/>
          </a:p>
        </p:txBody>
      </p:sp>
    </p:spTree>
    <p:extLst>
      <p:ext uri="{BB962C8B-B14F-4D97-AF65-F5344CB8AC3E}">
        <p14:creationId xmlns="" xmlns:p14="http://schemas.microsoft.com/office/powerpoint/2010/main" val="27431222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lgn="ctr"/>
            <a:r>
              <a:rPr lang="en-GB" altLang="en-US" dirty="0" smtClean="0"/>
              <a:t>The Health Programme: a tool </a:t>
            </a:r>
            <a:br>
              <a:rPr lang="en-GB" altLang="en-US" dirty="0" smtClean="0"/>
            </a:br>
            <a:r>
              <a:rPr lang="en-GB" altLang="en-US" dirty="0" smtClean="0"/>
              <a:t>for investing in health(*)</a:t>
            </a:r>
          </a:p>
        </p:txBody>
      </p:sp>
      <p:graphicFrame>
        <p:nvGraphicFramePr>
          <p:cNvPr id="4" name="Content Placeholder 3"/>
          <p:cNvGraphicFramePr>
            <a:graphicFrameLocks noGrp="1"/>
          </p:cNvGraphicFramePr>
          <p:nvPr>
            <p:ph idx="1"/>
          </p:nvPr>
        </p:nvGraphicFramePr>
        <p:xfrm>
          <a:off x="457200" y="2349500"/>
          <a:ext cx="8229600" cy="3849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364" name="Rectangle 1"/>
          <p:cNvSpPr>
            <a:spLocks noChangeArrowheads="1"/>
          </p:cNvSpPr>
          <p:nvPr/>
        </p:nvSpPr>
        <p:spPr bwMode="auto">
          <a:xfrm>
            <a:off x="539750" y="5876925"/>
            <a:ext cx="8280400"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r>
              <a:rPr lang="en-GB" altLang="en-US"/>
              <a:t>(*) Investing in health – Commission staff working document  – published in February 2013 as part of the Social Investment Package for growth and cohesion.</a:t>
            </a:r>
          </a:p>
          <a:p>
            <a:pPr eaLnBrk="1" hangingPunct="1"/>
            <a:endParaRPr lang="en-GB" altLang="en-US"/>
          </a:p>
        </p:txBody>
      </p:sp>
    </p:spTree>
    <p:extLst>
      <p:ext uri="{BB962C8B-B14F-4D97-AF65-F5344CB8AC3E}">
        <p14:creationId xmlns="" xmlns:p14="http://schemas.microsoft.com/office/powerpoint/2010/main" val="792034167"/>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lgn="ctr"/>
            <a:r>
              <a:rPr lang="en-GB" altLang="en-US" sz="3200" smtClean="0">
                <a:solidFill>
                  <a:srgbClr val="002060"/>
                </a:solidFill>
                <a:ea typeface="MS PGothic" pitchFamily="34" charset="-128"/>
              </a:rPr>
              <a:t>The objectives</a:t>
            </a:r>
            <a:endParaRPr lang="en-GB" altLang="en-US" smtClean="0">
              <a:ea typeface="MS PGothic" pitchFamily="34" charset="-128"/>
            </a:endParaRPr>
          </a:p>
        </p:txBody>
      </p:sp>
      <p:graphicFrame>
        <p:nvGraphicFramePr>
          <p:cNvPr id="4" name="Content Placeholder 3"/>
          <p:cNvGraphicFramePr>
            <a:graphicFrameLocks noGrp="1"/>
          </p:cNvGraphicFramePr>
          <p:nvPr>
            <p:ph idx="1"/>
          </p:nvPr>
        </p:nvGraphicFramePr>
        <p:xfrm>
          <a:off x="457200" y="2349500"/>
          <a:ext cx="8229600" cy="3849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 name="Diagram 1"/>
          <p:cNvGraphicFramePr/>
          <p:nvPr/>
        </p:nvGraphicFramePr>
        <p:xfrm>
          <a:off x="3635896" y="1772816"/>
          <a:ext cx="6264696" cy="475252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 xmlns:p14="http://schemas.microsoft.com/office/powerpoint/2010/main" val="2903788229"/>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 xmlns:p14="http://schemas.microsoft.com/office/powerpoint/2010/main" val="2477604558"/>
              </p:ext>
            </p:extLst>
          </p:nvPr>
        </p:nvGraphicFramePr>
        <p:xfrm>
          <a:off x="611560" y="1097628"/>
          <a:ext cx="7920880" cy="5595847"/>
        </p:xfrm>
        <a:graphic>
          <a:graphicData uri="http://schemas.openxmlformats.org/drawingml/2006/table">
            <a:tbl>
              <a:tblPr firstRow="1" bandRow="1">
                <a:tableStyleId>{5C22544A-7EE6-4342-B048-85BDC9FD1C3A}</a:tableStyleId>
              </a:tblPr>
              <a:tblGrid>
                <a:gridCol w="7920880"/>
              </a:tblGrid>
              <a:tr h="568046">
                <a:tc>
                  <a:txBody>
                    <a:bodyPr/>
                    <a:lstStyle/>
                    <a:p>
                      <a:pPr algn="ctr"/>
                      <a:r>
                        <a:rPr lang="fr-FR" sz="1800" u="none" dirty="0" smtClean="0">
                          <a:solidFill>
                            <a:srgbClr val="FF0000"/>
                          </a:solidFill>
                        </a:rPr>
                        <a:t>Objective 1: </a:t>
                      </a:r>
                      <a:r>
                        <a:rPr lang="fr-FR" sz="1800" u="none" dirty="0" err="1" smtClean="0">
                          <a:solidFill>
                            <a:srgbClr val="FF0000"/>
                          </a:solidFill>
                        </a:rPr>
                        <a:t>P</a:t>
                      </a:r>
                      <a:r>
                        <a:rPr lang="fr-FR" sz="1800" dirty="0" err="1" smtClean="0">
                          <a:solidFill>
                            <a:srgbClr val="FF0000"/>
                          </a:solidFill>
                        </a:rPr>
                        <a:t>romoting</a:t>
                      </a:r>
                      <a:r>
                        <a:rPr lang="fr-FR" sz="1800" dirty="0" smtClean="0">
                          <a:solidFill>
                            <a:srgbClr val="FF0000"/>
                          </a:solidFill>
                        </a:rPr>
                        <a:t> </a:t>
                      </a:r>
                      <a:r>
                        <a:rPr lang="fr-FR" sz="1800" dirty="0" err="1" smtClean="0">
                          <a:solidFill>
                            <a:srgbClr val="FF0000"/>
                          </a:solidFill>
                        </a:rPr>
                        <a:t>health</a:t>
                      </a:r>
                      <a:r>
                        <a:rPr lang="fr-FR" sz="1800" dirty="0" smtClean="0">
                          <a:solidFill>
                            <a:srgbClr val="FF0000"/>
                          </a:solidFill>
                        </a:rPr>
                        <a:t>,</a:t>
                      </a:r>
                      <a:r>
                        <a:rPr lang="fr-FR" sz="1800" baseline="0" dirty="0" smtClean="0">
                          <a:solidFill>
                            <a:srgbClr val="FF0000"/>
                          </a:solidFill>
                        </a:rPr>
                        <a:t> </a:t>
                      </a:r>
                      <a:r>
                        <a:rPr lang="fr-FR" sz="1800" dirty="0" err="1" smtClean="0">
                          <a:solidFill>
                            <a:srgbClr val="FF0000"/>
                          </a:solidFill>
                        </a:rPr>
                        <a:t>preventing</a:t>
                      </a:r>
                      <a:r>
                        <a:rPr lang="fr-FR" sz="1800" dirty="0" smtClean="0">
                          <a:solidFill>
                            <a:srgbClr val="FF0000"/>
                          </a:solidFill>
                        </a:rPr>
                        <a:t> </a:t>
                      </a:r>
                      <a:r>
                        <a:rPr lang="fr-FR" sz="1800" dirty="0" err="1" smtClean="0">
                          <a:solidFill>
                            <a:srgbClr val="FF0000"/>
                          </a:solidFill>
                        </a:rPr>
                        <a:t>diseases</a:t>
                      </a:r>
                      <a:r>
                        <a:rPr lang="fr-FR" sz="1800" dirty="0" smtClean="0">
                          <a:solidFill>
                            <a:srgbClr val="FF0000"/>
                          </a:solidFill>
                        </a:rPr>
                        <a:t> and </a:t>
                      </a:r>
                      <a:r>
                        <a:rPr lang="fr-FR" sz="1800" dirty="0" err="1" smtClean="0">
                          <a:solidFill>
                            <a:srgbClr val="FF0000"/>
                          </a:solidFill>
                        </a:rPr>
                        <a:t>fostering</a:t>
                      </a:r>
                      <a:r>
                        <a:rPr lang="fr-FR" sz="1800" dirty="0" smtClean="0">
                          <a:solidFill>
                            <a:srgbClr val="FF0000"/>
                          </a:solidFill>
                        </a:rPr>
                        <a:t> </a:t>
                      </a:r>
                      <a:r>
                        <a:rPr lang="fr-FR" sz="1800" dirty="0" err="1" smtClean="0">
                          <a:solidFill>
                            <a:srgbClr val="FF0000"/>
                          </a:solidFill>
                        </a:rPr>
                        <a:t>supportive</a:t>
                      </a:r>
                      <a:r>
                        <a:rPr lang="fr-FR" sz="1800" dirty="0" smtClean="0">
                          <a:solidFill>
                            <a:srgbClr val="FF0000"/>
                          </a:solidFill>
                        </a:rPr>
                        <a:t> </a:t>
                      </a:r>
                      <a:r>
                        <a:rPr lang="fr-FR" sz="1800" dirty="0" err="1" smtClean="0">
                          <a:solidFill>
                            <a:srgbClr val="FF0000"/>
                          </a:solidFill>
                        </a:rPr>
                        <a:t>environments</a:t>
                      </a:r>
                      <a:r>
                        <a:rPr lang="fr-FR" sz="1800" dirty="0" smtClean="0">
                          <a:solidFill>
                            <a:srgbClr val="FF0000"/>
                          </a:solidFill>
                        </a:rPr>
                        <a:t> for </a:t>
                      </a:r>
                      <a:r>
                        <a:rPr lang="fr-FR" sz="1800" dirty="0" err="1" smtClean="0">
                          <a:solidFill>
                            <a:srgbClr val="FF0000"/>
                          </a:solidFill>
                        </a:rPr>
                        <a:t>healthy</a:t>
                      </a:r>
                      <a:r>
                        <a:rPr lang="fr-FR" sz="1800" dirty="0" smtClean="0">
                          <a:solidFill>
                            <a:srgbClr val="FF0000"/>
                          </a:solidFill>
                        </a:rPr>
                        <a:t> </a:t>
                      </a:r>
                      <a:r>
                        <a:rPr lang="fr-FR" sz="1800" dirty="0" err="1" smtClean="0">
                          <a:solidFill>
                            <a:srgbClr val="FF0000"/>
                          </a:solidFill>
                        </a:rPr>
                        <a:t>lifestyles</a:t>
                      </a:r>
                      <a:endParaRPr lang="fr-FR" sz="1800" dirty="0">
                        <a:solidFill>
                          <a:srgbClr val="FF0000"/>
                        </a:solidFill>
                      </a:endParaRPr>
                    </a:p>
                  </a:txBody>
                  <a:tcPr marL="87819" marR="87819" marT="45691" marB="45691"/>
                </a:tc>
              </a:tr>
              <a:tr h="811516">
                <a:tc>
                  <a:txBody>
                    <a:bodyPr/>
                    <a:lstStyle/>
                    <a:p>
                      <a:pPr marL="285750" indent="-285750">
                        <a:buFont typeface="Arial" pitchFamily="34" charset="0"/>
                        <a:buChar char="•"/>
                      </a:pPr>
                      <a:r>
                        <a:rPr lang="fr-FR" sz="1800" baseline="0" dirty="0" err="1" smtClean="0">
                          <a:solidFill>
                            <a:srgbClr val="002060"/>
                          </a:solidFill>
                        </a:rPr>
                        <a:t>Cost</a:t>
                      </a:r>
                      <a:r>
                        <a:rPr lang="fr-FR" sz="1800" baseline="0" dirty="0" smtClean="0">
                          <a:solidFill>
                            <a:srgbClr val="002060"/>
                          </a:solidFill>
                        </a:rPr>
                        <a:t>-effective promotion and </a:t>
                      </a:r>
                      <a:r>
                        <a:rPr lang="fr-FR" sz="1800" baseline="0" dirty="0" err="1" smtClean="0">
                          <a:solidFill>
                            <a:srgbClr val="002060"/>
                          </a:solidFill>
                        </a:rPr>
                        <a:t>prevention</a:t>
                      </a:r>
                      <a:r>
                        <a:rPr lang="fr-FR" sz="1800" baseline="0" dirty="0" smtClean="0">
                          <a:solidFill>
                            <a:srgbClr val="002060"/>
                          </a:solidFill>
                        </a:rPr>
                        <a:t> </a:t>
                      </a:r>
                      <a:r>
                        <a:rPr lang="fr-FR" sz="1800" baseline="0" dirty="0" err="1" smtClean="0">
                          <a:solidFill>
                            <a:srgbClr val="002060"/>
                          </a:solidFill>
                        </a:rPr>
                        <a:t>measures</a:t>
                      </a:r>
                      <a:r>
                        <a:rPr lang="fr-FR" sz="1800" baseline="0" dirty="0" smtClean="0">
                          <a:solidFill>
                            <a:srgbClr val="002060"/>
                          </a:solidFill>
                        </a:rPr>
                        <a:t> for </a:t>
                      </a:r>
                      <a:r>
                        <a:rPr lang="fr-FR" sz="1800" baseline="0" dirty="0" err="1" smtClean="0">
                          <a:solidFill>
                            <a:srgbClr val="002060"/>
                          </a:solidFill>
                        </a:rPr>
                        <a:t>addressing</a:t>
                      </a:r>
                      <a:r>
                        <a:rPr lang="fr-FR" sz="1800" baseline="0" dirty="0" smtClean="0">
                          <a:solidFill>
                            <a:srgbClr val="002060"/>
                          </a:solidFill>
                        </a:rPr>
                        <a:t> </a:t>
                      </a:r>
                      <a:r>
                        <a:rPr lang="fr-FR" sz="1800" b="1" baseline="0" dirty="0" err="1" smtClean="0">
                          <a:solidFill>
                            <a:srgbClr val="002060"/>
                          </a:solidFill>
                        </a:rPr>
                        <a:t>tobacco</a:t>
                      </a:r>
                      <a:r>
                        <a:rPr lang="fr-FR" sz="1800" b="1" baseline="0" dirty="0" smtClean="0">
                          <a:solidFill>
                            <a:srgbClr val="002060"/>
                          </a:solidFill>
                        </a:rPr>
                        <a:t>, </a:t>
                      </a:r>
                      <a:r>
                        <a:rPr lang="fr-FR" sz="1800" b="1" baseline="0" dirty="0" err="1" smtClean="0">
                          <a:solidFill>
                            <a:srgbClr val="002060"/>
                          </a:solidFill>
                        </a:rPr>
                        <a:t>alcohol</a:t>
                      </a:r>
                      <a:r>
                        <a:rPr lang="fr-FR" sz="1800" b="1" baseline="0" dirty="0" smtClean="0">
                          <a:solidFill>
                            <a:srgbClr val="002060"/>
                          </a:solidFill>
                        </a:rPr>
                        <a:t>, </a:t>
                      </a:r>
                      <a:r>
                        <a:rPr lang="fr-FR" sz="1800" b="1" baseline="0" dirty="0" err="1" smtClean="0">
                          <a:solidFill>
                            <a:srgbClr val="002060"/>
                          </a:solidFill>
                        </a:rPr>
                        <a:t>unhealthy</a:t>
                      </a:r>
                      <a:r>
                        <a:rPr lang="fr-FR" sz="1800" b="1" baseline="0" dirty="0" smtClean="0">
                          <a:solidFill>
                            <a:srgbClr val="002060"/>
                          </a:solidFill>
                        </a:rPr>
                        <a:t> </a:t>
                      </a:r>
                      <a:r>
                        <a:rPr lang="fr-FR" sz="1800" b="1" baseline="0" dirty="0" err="1" smtClean="0">
                          <a:solidFill>
                            <a:srgbClr val="002060"/>
                          </a:solidFill>
                        </a:rPr>
                        <a:t>dietary</a:t>
                      </a:r>
                      <a:r>
                        <a:rPr lang="fr-FR" sz="1800" b="1" baseline="0" dirty="0" smtClean="0">
                          <a:solidFill>
                            <a:srgbClr val="002060"/>
                          </a:solidFill>
                        </a:rPr>
                        <a:t> habits, </a:t>
                      </a:r>
                      <a:r>
                        <a:rPr lang="fr-FR" sz="1800" b="1" baseline="0" dirty="0" err="1" smtClean="0">
                          <a:solidFill>
                            <a:srgbClr val="002060"/>
                          </a:solidFill>
                        </a:rPr>
                        <a:t>physical</a:t>
                      </a:r>
                      <a:r>
                        <a:rPr lang="fr-FR" sz="1800" b="1" baseline="0" dirty="0" smtClean="0">
                          <a:solidFill>
                            <a:srgbClr val="002060"/>
                          </a:solidFill>
                        </a:rPr>
                        <a:t> </a:t>
                      </a:r>
                      <a:r>
                        <a:rPr lang="fr-FR" sz="1800" b="1" baseline="0" dirty="0" err="1" smtClean="0">
                          <a:solidFill>
                            <a:srgbClr val="002060"/>
                          </a:solidFill>
                        </a:rPr>
                        <a:t>inactivity</a:t>
                      </a:r>
                      <a:r>
                        <a:rPr lang="fr-FR" sz="1800" b="1" baseline="0" dirty="0" smtClean="0">
                          <a:solidFill>
                            <a:srgbClr val="002060"/>
                          </a:solidFill>
                        </a:rPr>
                        <a:t> </a:t>
                      </a:r>
                      <a:endParaRPr lang="fr-FR" sz="1800" b="1" dirty="0">
                        <a:solidFill>
                          <a:srgbClr val="002060"/>
                        </a:solidFill>
                      </a:endParaRPr>
                    </a:p>
                  </a:txBody>
                  <a:tcPr marL="87819" marR="87819" marT="45691" marB="45691"/>
                </a:tc>
              </a:tr>
              <a:tr h="1054986">
                <a:tc>
                  <a:txBody>
                    <a:bodyPr/>
                    <a:lstStyle/>
                    <a:p>
                      <a:endParaRPr lang="fr-FR" sz="1800" b="1" dirty="0" smtClean="0">
                        <a:solidFill>
                          <a:srgbClr val="002060"/>
                        </a:solidFill>
                      </a:endParaRP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fr-FR" sz="1800" b="1" dirty="0" err="1" smtClean="0">
                          <a:solidFill>
                            <a:srgbClr val="002060"/>
                          </a:solidFill>
                        </a:rPr>
                        <a:t>Chronic</a:t>
                      </a:r>
                      <a:r>
                        <a:rPr lang="fr-FR" sz="1800" b="1" baseline="0" dirty="0" smtClean="0">
                          <a:solidFill>
                            <a:srgbClr val="002060"/>
                          </a:solidFill>
                        </a:rPr>
                        <a:t> </a:t>
                      </a:r>
                      <a:r>
                        <a:rPr lang="fr-FR" sz="1800" b="1" dirty="0" err="1" smtClean="0">
                          <a:solidFill>
                            <a:srgbClr val="002060"/>
                          </a:solidFill>
                        </a:rPr>
                        <a:t>diseases</a:t>
                      </a:r>
                      <a:r>
                        <a:rPr lang="fr-FR" sz="1800" b="1" dirty="0" smtClean="0">
                          <a:solidFill>
                            <a:srgbClr val="002060"/>
                          </a:solidFill>
                        </a:rPr>
                        <a:t> </a:t>
                      </a:r>
                      <a:r>
                        <a:rPr lang="fr-FR" sz="1800" dirty="0" err="1" smtClean="0">
                          <a:solidFill>
                            <a:srgbClr val="002060"/>
                          </a:solidFill>
                        </a:rPr>
                        <a:t>including</a:t>
                      </a:r>
                      <a:r>
                        <a:rPr lang="fr-FR" sz="1800" dirty="0" smtClean="0">
                          <a:solidFill>
                            <a:srgbClr val="002060"/>
                          </a:solidFill>
                        </a:rPr>
                        <a:t> </a:t>
                      </a:r>
                      <a:r>
                        <a:rPr lang="fr-FR" sz="1800" b="1" dirty="0" smtClean="0">
                          <a:solidFill>
                            <a:srgbClr val="002060"/>
                          </a:solidFill>
                        </a:rPr>
                        <a:t>cancer</a:t>
                      </a:r>
                      <a:r>
                        <a:rPr lang="fr-FR" sz="1800" b="0" baseline="0" dirty="0" smtClean="0">
                          <a:solidFill>
                            <a:srgbClr val="002060"/>
                          </a:solidFill>
                        </a:rPr>
                        <a:t>; good practices for </a:t>
                      </a:r>
                      <a:r>
                        <a:rPr lang="fr-FR" sz="1800" b="0" baseline="0" dirty="0" err="1" smtClean="0">
                          <a:solidFill>
                            <a:srgbClr val="002060"/>
                          </a:solidFill>
                        </a:rPr>
                        <a:t>prevention</a:t>
                      </a:r>
                      <a:r>
                        <a:rPr lang="fr-FR" sz="1800" b="0" baseline="0" dirty="0" smtClean="0">
                          <a:solidFill>
                            <a:srgbClr val="002060"/>
                          </a:solidFill>
                        </a:rPr>
                        <a:t>, </a:t>
                      </a:r>
                      <a:r>
                        <a:rPr lang="fr-FR" sz="1800" baseline="0" dirty="0" err="1" smtClean="0">
                          <a:solidFill>
                            <a:srgbClr val="002060"/>
                          </a:solidFill>
                        </a:rPr>
                        <a:t>early</a:t>
                      </a:r>
                      <a:r>
                        <a:rPr lang="fr-FR" sz="1800" baseline="0" dirty="0" smtClean="0">
                          <a:solidFill>
                            <a:srgbClr val="002060"/>
                          </a:solidFill>
                        </a:rPr>
                        <a:t> </a:t>
                      </a:r>
                      <a:r>
                        <a:rPr lang="fr-FR" sz="1800" baseline="0" dirty="0" err="1" smtClean="0">
                          <a:solidFill>
                            <a:srgbClr val="002060"/>
                          </a:solidFill>
                        </a:rPr>
                        <a:t>detection</a:t>
                      </a:r>
                      <a:r>
                        <a:rPr lang="fr-FR" sz="1800" baseline="0" dirty="0" smtClean="0">
                          <a:solidFill>
                            <a:srgbClr val="002060"/>
                          </a:solidFill>
                        </a:rPr>
                        <a:t> and management, </a:t>
                      </a:r>
                      <a:r>
                        <a:rPr lang="fr-FR" sz="1800" baseline="0" dirty="0" err="1" smtClean="0">
                          <a:solidFill>
                            <a:srgbClr val="002060"/>
                          </a:solidFill>
                        </a:rPr>
                        <a:t>including</a:t>
                      </a:r>
                      <a:r>
                        <a:rPr lang="fr-FR" sz="1800" baseline="0" dirty="0" smtClean="0">
                          <a:solidFill>
                            <a:srgbClr val="002060"/>
                          </a:solidFill>
                        </a:rPr>
                        <a:t> self-management</a:t>
                      </a:r>
                      <a:endParaRPr lang="fr-FR" sz="1800" dirty="0" smtClean="0">
                        <a:solidFill>
                          <a:srgbClr val="002060"/>
                        </a:solidFill>
                      </a:endParaRPr>
                    </a:p>
                  </a:txBody>
                  <a:tcPr marL="87819" marR="87819" marT="45691" marB="45691"/>
                </a:tc>
              </a:tr>
              <a:tr h="1298457">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endParaRPr lang="fr-FR" sz="1800" b="1" kern="1200" dirty="0" smtClean="0">
                        <a:solidFill>
                          <a:srgbClr val="002060"/>
                        </a:solidFill>
                        <a:latin typeface="+mn-lt"/>
                        <a:ea typeface="+mn-ea"/>
                        <a:cs typeface="+mn-cs"/>
                      </a:endParaRP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fr-FR" sz="1800" b="1" kern="1200" dirty="0" smtClean="0">
                          <a:solidFill>
                            <a:srgbClr val="002060"/>
                          </a:solidFill>
                          <a:latin typeface="+mn-lt"/>
                          <a:ea typeface="+mn-ea"/>
                          <a:cs typeface="+mn-cs"/>
                        </a:rPr>
                        <a:t>HIV/AIDS, TB and </a:t>
                      </a:r>
                      <a:r>
                        <a:rPr lang="fr-FR" sz="1800" b="1" kern="1200" dirty="0" err="1" smtClean="0">
                          <a:solidFill>
                            <a:srgbClr val="002060"/>
                          </a:solidFill>
                          <a:latin typeface="+mn-lt"/>
                          <a:ea typeface="+mn-ea"/>
                          <a:cs typeface="+mn-cs"/>
                        </a:rPr>
                        <a:t>hepatitis</a:t>
                      </a:r>
                      <a:r>
                        <a:rPr lang="fr-FR" sz="1800" b="1" kern="1200" dirty="0" smtClean="0">
                          <a:solidFill>
                            <a:srgbClr val="002060"/>
                          </a:solidFill>
                          <a:latin typeface="+mn-lt"/>
                          <a:ea typeface="+mn-ea"/>
                          <a:cs typeface="+mn-cs"/>
                        </a:rPr>
                        <a:t>; up-</a:t>
                      </a:r>
                      <a:r>
                        <a:rPr lang="fr-FR" sz="1800" b="1" kern="1200" dirty="0" err="1" smtClean="0">
                          <a:solidFill>
                            <a:srgbClr val="002060"/>
                          </a:solidFill>
                          <a:latin typeface="+mn-lt"/>
                          <a:ea typeface="+mn-ea"/>
                          <a:cs typeface="+mn-cs"/>
                        </a:rPr>
                        <a:t>take</a:t>
                      </a:r>
                      <a:r>
                        <a:rPr lang="fr-FR" sz="1800" b="1" kern="1200" dirty="0" smtClean="0">
                          <a:solidFill>
                            <a:srgbClr val="002060"/>
                          </a:solidFill>
                          <a:latin typeface="+mn-lt"/>
                          <a:ea typeface="+mn-ea"/>
                          <a:cs typeface="+mn-cs"/>
                        </a:rPr>
                        <a:t> of good practices for </a:t>
                      </a:r>
                      <a:r>
                        <a:rPr lang="fr-FR" sz="1800" b="1" kern="1200" dirty="0" err="1" smtClean="0">
                          <a:solidFill>
                            <a:srgbClr val="002060"/>
                          </a:solidFill>
                          <a:latin typeface="+mn-lt"/>
                          <a:ea typeface="+mn-ea"/>
                          <a:cs typeface="+mn-cs"/>
                        </a:rPr>
                        <a:t>cost</a:t>
                      </a:r>
                      <a:r>
                        <a:rPr lang="fr-FR" sz="1800" b="1" kern="1200" dirty="0" smtClean="0">
                          <a:solidFill>
                            <a:srgbClr val="002060"/>
                          </a:solidFill>
                          <a:latin typeface="+mn-lt"/>
                          <a:ea typeface="+mn-ea"/>
                          <a:cs typeface="+mn-cs"/>
                        </a:rPr>
                        <a:t>- effective </a:t>
                      </a:r>
                      <a:r>
                        <a:rPr lang="fr-FR" sz="1800" b="1" kern="1200" dirty="0" err="1" smtClean="0">
                          <a:solidFill>
                            <a:srgbClr val="002060"/>
                          </a:solidFill>
                          <a:latin typeface="+mn-lt"/>
                          <a:ea typeface="+mn-ea"/>
                          <a:cs typeface="+mn-cs"/>
                        </a:rPr>
                        <a:t>prevention</a:t>
                      </a:r>
                      <a:r>
                        <a:rPr lang="fr-FR" sz="1800" b="1" kern="1200" dirty="0" smtClean="0">
                          <a:solidFill>
                            <a:srgbClr val="002060"/>
                          </a:solidFill>
                          <a:latin typeface="+mn-lt"/>
                          <a:ea typeface="+mn-ea"/>
                          <a:cs typeface="+mn-cs"/>
                        </a:rPr>
                        <a:t>, </a:t>
                      </a:r>
                      <a:r>
                        <a:rPr lang="fr-FR" sz="1800" b="1" kern="1200" dirty="0" err="1" smtClean="0">
                          <a:solidFill>
                            <a:srgbClr val="002060"/>
                          </a:solidFill>
                          <a:latin typeface="+mn-lt"/>
                          <a:ea typeface="+mn-ea"/>
                          <a:cs typeface="+mn-cs"/>
                        </a:rPr>
                        <a:t>diagnosis</a:t>
                      </a:r>
                      <a:r>
                        <a:rPr lang="fr-FR" sz="1800" b="1" kern="1200" dirty="0" smtClean="0">
                          <a:solidFill>
                            <a:srgbClr val="002060"/>
                          </a:solidFill>
                          <a:latin typeface="+mn-lt"/>
                          <a:ea typeface="+mn-ea"/>
                          <a:cs typeface="+mn-cs"/>
                        </a:rPr>
                        <a:t>, </a:t>
                      </a:r>
                      <a:r>
                        <a:rPr lang="fr-FR" sz="1800" b="1" kern="1200" dirty="0" err="1" smtClean="0">
                          <a:solidFill>
                            <a:srgbClr val="002060"/>
                          </a:solidFill>
                          <a:latin typeface="+mn-lt"/>
                          <a:ea typeface="+mn-ea"/>
                          <a:cs typeface="+mn-cs"/>
                        </a:rPr>
                        <a:t>treatment</a:t>
                      </a:r>
                      <a:r>
                        <a:rPr lang="fr-FR" sz="1800" b="1" kern="1200" dirty="0" smtClean="0">
                          <a:solidFill>
                            <a:srgbClr val="002060"/>
                          </a:solidFill>
                          <a:latin typeface="+mn-lt"/>
                          <a:ea typeface="+mn-ea"/>
                          <a:cs typeface="+mn-cs"/>
                        </a:rPr>
                        <a:t> and care</a:t>
                      </a:r>
                    </a:p>
                    <a:p>
                      <a:endParaRPr lang="fr-FR" sz="1800" dirty="0" smtClean="0"/>
                    </a:p>
                  </a:txBody>
                  <a:tcPr marL="87819" marR="87819" marT="45691" marB="45691"/>
                </a:tc>
              </a:tr>
              <a:tr h="811516">
                <a:tc>
                  <a:txBody>
                    <a:bodyPr/>
                    <a:lstStyle/>
                    <a:p>
                      <a:endParaRPr lang="fr-FR" sz="1800" dirty="0" smtClean="0">
                        <a:solidFill>
                          <a:srgbClr val="002060"/>
                        </a:solidFill>
                      </a:endParaRPr>
                    </a:p>
                    <a:p>
                      <a:pPr marL="285750" indent="-285750">
                        <a:buFont typeface="Arial" pitchFamily="34" charset="0"/>
                        <a:buChar char="•"/>
                      </a:pPr>
                      <a:r>
                        <a:rPr lang="fr-FR" sz="1800" b="1" dirty="0" err="1" smtClean="0">
                          <a:solidFill>
                            <a:srgbClr val="002060"/>
                          </a:solidFill>
                        </a:rPr>
                        <a:t>Legislation</a:t>
                      </a:r>
                      <a:r>
                        <a:rPr lang="fr-FR" sz="1800" b="1" dirty="0" smtClean="0">
                          <a:solidFill>
                            <a:srgbClr val="002060"/>
                          </a:solidFill>
                        </a:rPr>
                        <a:t> on </a:t>
                      </a:r>
                      <a:r>
                        <a:rPr lang="fr-FR" sz="1800" b="1" dirty="0" err="1" smtClean="0">
                          <a:solidFill>
                            <a:srgbClr val="002060"/>
                          </a:solidFill>
                        </a:rPr>
                        <a:t>tobacco</a:t>
                      </a:r>
                      <a:r>
                        <a:rPr lang="fr-FR" sz="1800" b="1" dirty="0" smtClean="0">
                          <a:solidFill>
                            <a:srgbClr val="002060"/>
                          </a:solidFill>
                        </a:rPr>
                        <a:t> </a:t>
                      </a:r>
                      <a:r>
                        <a:rPr lang="fr-FR" sz="1800" b="1" dirty="0" err="1" smtClean="0">
                          <a:solidFill>
                            <a:srgbClr val="002060"/>
                          </a:solidFill>
                        </a:rPr>
                        <a:t>products</a:t>
                      </a:r>
                      <a:r>
                        <a:rPr lang="fr-FR" sz="1800" b="1" dirty="0" smtClean="0">
                          <a:solidFill>
                            <a:srgbClr val="002060"/>
                          </a:solidFill>
                        </a:rPr>
                        <a:t> </a:t>
                      </a:r>
                      <a:r>
                        <a:rPr lang="fr-FR" sz="1800" dirty="0" err="1" smtClean="0">
                          <a:solidFill>
                            <a:srgbClr val="002060"/>
                          </a:solidFill>
                        </a:rPr>
                        <a:t>advertisement</a:t>
                      </a:r>
                      <a:r>
                        <a:rPr lang="fr-FR" sz="1800" baseline="0" dirty="0" smtClean="0">
                          <a:solidFill>
                            <a:srgbClr val="002060"/>
                          </a:solidFill>
                        </a:rPr>
                        <a:t> and marketing</a:t>
                      </a:r>
                      <a:endParaRPr lang="fr-FR" sz="1800" dirty="0">
                        <a:solidFill>
                          <a:srgbClr val="002060"/>
                        </a:solidFill>
                      </a:endParaRPr>
                    </a:p>
                  </a:txBody>
                  <a:tcPr marL="87819" marR="87819" marT="45691" marB="45691"/>
                </a:tc>
              </a:tr>
              <a:tr h="568046">
                <a:tc>
                  <a:txBody>
                    <a:bodyPr/>
                    <a:lstStyle/>
                    <a:p>
                      <a:endParaRPr lang="fr-FR" sz="1800" dirty="0" smtClean="0">
                        <a:solidFill>
                          <a:srgbClr val="002060"/>
                        </a:solidFill>
                      </a:endParaRPr>
                    </a:p>
                    <a:p>
                      <a:pPr marL="285750" indent="-285750">
                        <a:buFont typeface="Arial" pitchFamily="34" charset="0"/>
                        <a:buChar char="•"/>
                      </a:pPr>
                      <a:r>
                        <a:rPr lang="fr-FR" sz="1800" b="1" dirty="0" err="1" smtClean="0">
                          <a:solidFill>
                            <a:srgbClr val="002060"/>
                          </a:solidFill>
                        </a:rPr>
                        <a:t>Health</a:t>
                      </a:r>
                      <a:r>
                        <a:rPr lang="fr-FR" sz="1800" b="1" dirty="0" smtClean="0">
                          <a:solidFill>
                            <a:srgbClr val="002060"/>
                          </a:solidFill>
                        </a:rPr>
                        <a:t> information </a:t>
                      </a:r>
                      <a:r>
                        <a:rPr lang="fr-FR" sz="1800" dirty="0" smtClean="0">
                          <a:solidFill>
                            <a:srgbClr val="002060"/>
                          </a:solidFill>
                        </a:rPr>
                        <a:t>and </a:t>
                      </a:r>
                      <a:r>
                        <a:rPr lang="fr-FR" sz="1800" dirty="0" err="1" smtClean="0">
                          <a:solidFill>
                            <a:srgbClr val="002060"/>
                          </a:solidFill>
                        </a:rPr>
                        <a:t>knowledge</a:t>
                      </a:r>
                      <a:r>
                        <a:rPr lang="fr-FR" sz="1800" dirty="0" smtClean="0">
                          <a:solidFill>
                            <a:srgbClr val="002060"/>
                          </a:solidFill>
                        </a:rPr>
                        <a:t> system</a:t>
                      </a:r>
                      <a:endParaRPr lang="fr-FR" sz="1800" dirty="0">
                        <a:solidFill>
                          <a:srgbClr val="002060"/>
                        </a:solidFill>
                      </a:endParaRPr>
                    </a:p>
                  </a:txBody>
                  <a:tcPr marL="87819" marR="87819" marT="45691" marB="45691"/>
                </a:tc>
              </a:tr>
            </a:tbl>
          </a:graphicData>
        </a:graphic>
      </p:graphicFrame>
    </p:spTree>
    <p:extLst>
      <p:ext uri="{BB962C8B-B14F-4D97-AF65-F5344CB8AC3E}">
        <p14:creationId xmlns="" xmlns:p14="http://schemas.microsoft.com/office/powerpoint/2010/main" val="9089591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 xmlns:p14="http://schemas.microsoft.com/office/powerpoint/2010/main" val="3405286202"/>
              </p:ext>
            </p:extLst>
          </p:nvPr>
        </p:nvGraphicFramePr>
        <p:xfrm>
          <a:off x="467544" y="1455738"/>
          <a:ext cx="8229600" cy="5071742"/>
        </p:xfrm>
        <a:graphic>
          <a:graphicData uri="http://schemas.openxmlformats.org/drawingml/2006/table">
            <a:tbl>
              <a:tblPr firstRow="1" bandRow="1">
                <a:tableStyleId>{5C22544A-7EE6-4342-B048-85BDC9FD1C3A}</a:tableStyleId>
              </a:tblPr>
              <a:tblGrid>
                <a:gridCol w="8229600"/>
              </a:tblGrid>
              <a:tr h="865470">
                <a:tc>
                  <a:txBody>
                    <a:bodyPr/>
                    <a:lstStyle/>
                    <a:p>
                      <a:r>
                        <a:rPr lang="fr-FR" sz="1800" dirty="0" smtClean="0"/>
                        <a:t> </a:t>
                      </a:r>
                    </a:p>
                    <a:p>
                      <a:pPr algn="ctr"/>
                      <a:r>
                        <a:rPr lang="fr-FR" sz="1800" dirty="0" smtClean="0">
                          <a:solidFill>
                            <a:srgbClr val="FF0000"/>
                          </a:solidFill>
                        </a:rPr>
                        <a:t>Objective 2:  </a:t>
                      </a:r>
                      <a:r>
                        <a:rPr lang="fr-FR" sz="1800" dirty="0" err="1" smtClean="0">
                          <a:solidFill>
                            <a:srgbClr val="FF0000"/>
                          </a:solidFill>
                        </a:rPr>
                        <a:t>Protecting</a:t>
                      </a:r>
                      <a:r>
                        <a:rPr lang="fr-FR" sz="1800" dirty="0" smtClean="0">
                          <a:solidFill>
                            <a:srgbClr val="FF0000"/>
                          </a:solidFill>
                        </a:rPr>
                        <a:t> </a:t>
                      </a:r>
                      <a:r>
                        <a:rPr lang="fr-FR" sz="1800" dirty="0" err="1" smtClean="0">
                          <a:solidFill>
                            <a:srgbClr val="FF0000"/>
                          </a:solidFill>
                        </a:rPr>
                        <a:t>citizens</a:t>
                      </a:r>
                      <a:r>
                        <a:rPr lang="fr-FR" sz="1800" dirty="0" smtClean="0">
                          <a:solidFill>
                            <a:srgbClr val="FF0000"/>
                          </a:solidFill>
                        </a:rPr>
                        <a:t> </a:t>
                      </a:r>
                      <a:r>
                        <a:rPr lang="fr-FR" sz="1800" dirty="0" err="1" smtClean="0">
                          <a:solidFill>
                            <a:srgbClr val="FF0000"/>
                          </a:solidFill>
                        </a:rPr>
                        <a:t>from</a:t>
                      </a:r>
                      <a:r>
                        <a:rPr lang="fr-FR" sz="1800" dirty="0" smtClean="0">
                          <a:solidFill>
                            <a:srgbClr val="FF0000"/>
                          </a:solidFill>
                        </a:rPr>
                        <a:t> </a:t>
                      </a:r>
                      <a:r>
                        <a:rPr lang="fr-FR" sz="1800" dirty="0" err="1" smtClean="0">
                          <a:solidFill>
                            <a:srgbClr val="FF0000"/>
                          </a:solidFill>
                        </a:rPr>
                        <a:t>serious</a:t>
                      </a:r>
                      <a:r>
                        <a:rPr lang="fr-FR" sz="1800" dirty="0" smtClean="0">
                          <a:solidFill>
                            <a:srgbClr val="FF0000"/>
                          </a:solidFill>
                        </a:rPr>
                        <a:t> </a:t>
                      </a:r>
                      <a:br>
                        <a:rPr lang="fr-FR" sz="1800" dirty="0" smtClean="0">
                          <a:solidFill>
                            <a:srgbClr val="FF0000"/>
                          </a:solidFill>
                        </a:rPr>
                      </a:br>
                      <a:r>
                        <a:rPr lang="fr-FR" sz="1800" dirty="0" smtClean="0">
                          <a:solidFill>
                            <a:srgbClr val="FF0000"/>
                          </a:solidFill>
                        </a:rPr>
                        <a:t>cross-border </a:t>
                      </a:r>
                      <a:r>
                        <a:rPr lang="fr-FR" sz="1800" dirty="0" err="1" smtClean="0">
                          <a:solidFill>
                            <a:srgbClr val="FF0000"/>
                          </a:solidFill>
                        </a:rPr>
                        <a:t>health</a:t>
                      </a:r>
                      <a:r>
                        <a:rPr lang="fr-FR" sz="1800" dirty="0" smtClean="0">
                          <a:solidFill>
                            <a:srgbClr val="FF0000"/>
                          </a:solidFill>
                        </a:rPr>
                        <a:t> </a:t>
                      </a:r>
                      <a:r>
                        <a:rPr lang="fr-FR" sz="1800" dirty="0" err="1" smtClean="0">
                          <a:solidFill>
                            <a:srgbClr val="FF0000"/>
                          </a:solidFill>
                        </a:rPr>
                        <a:t>threats</a:t>
                      </a:r>
                      <a:endParaRPr lang="fr-FR" sz="1800" dirty="0">
                        <a:solidFill>
                          <a:srgbClr val="FF0000"/>
                        </a:solidFill>
                      </a:endParaRPr>
                    </a:p>
                  </a:txBody>
                  <a:tcPr marL="90873" marR="90873" marT="45724" marB="45724"/>
                </a:tc>
              </a:tr>
              <a:tr h="865470">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endParaRPr lang="fr-FR" sz="1800" b="1" dirty="0" smtClean="0">
                        <a:solidFill>
                          <a:srgbClr val="002060"/>
                        </a:solidFill>
                      </a:endParaRP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fr-FR" sz="1800" b="1" dirty="0" err="1" smtClean="0">
                          <a:solidFill>
                            <a:srgbClr val="002060"/>
                          </a:solidFill>
                        </a:rPr>
                        <a:t>Legislation</a:t>
                      </a:r>
                      <a:r>
                        <a:rPr lang="fr-FR" sz="1800" dirty="0" smtClean="0">
                          <a:solidFill>
                            <a:srgbClr val="002060"/>
                          </a:solidFill>
                        </a:rPr>
                        <a:t> in the </a:t>
                      </a:r>
                      <a:r>
                        <a:rPr lang="fr-FR" sz="1800" dirty="0" err="1" smtClean="0">
                          <a:solidFill>
                            <a:srgbClr val="002060"/>
                          </a:solidFill>
                        </a:rPr>
                        <a:t>fields</a:t>
                      </a:r>
                      <a:r>
                        <a:rPr lang="fr-FR" sz="1800" dirty="0" smtClean="0">
                          <a:solidFill>
                            <a:srgbClr val="002060"/>
                          </a:solidFill>
                        </a:rPr>
                        <a:t> of communicable </a:t>
                      </a:r>
                      <a:r>
                        <a:rPr lang="fr-FR" sz="1800" dirty="0" err="1" smtClean="0">
                          <a:solidFill>
                            <a:srgbClr val="002060"/>
                          </a:solidFill>
                        </a:rPr>
                        <a:t>diseases</a:t>
                      </a:r>
                      <a:r>
                        <a:rPr lang="fr-FR" sz="1800" dirty="0" smtClean="0">
                          <a:solidFill>
                            <a:srgbClr val="002060"/>
                          </a:solidFill>
                        </a:rPr>
                        <a:t> and </a:t>
                      </a:r>
                      <a:r>
                        <a:rPr lang="fr-FR" sz="1800" dirty="0" err="1" smtClean="0">
                          <a:solidFill>
                            <a:srgbClr val="002060"/>
                          </a:solidFill>
                        </a:rPr>
                        <a:t>other</a:t>
                      </a:r>
                      <a:r>
                        <a:rPr lang="fr-FR" sz="1800" dirty="0" smtClean="0">
                          <a:solidFill>
                            <a:srgbClr val="002060"/>
                          </a:solidFill>
                        </a:rPr>
                        <a:t> </a:t>
                      </a:r>
                      <a:r>
                        <a:rPr lang="fr-FR" sz="1800" dirty="0" err="1" smtClean="0">
                          <a:solidFill>
                            <a:srgbClr val="002060"/>
                          </a:solidFill>
                        </a:rPr>
                        <a:t>health</a:t>
                      </a:r>
                      <a:r>
                        <a:rPr lang="fr-FR" sz="1800" dirty="0" smtClean="0">
                          <a:solidFill>
                            <a:srgbClr val="002060"/>
                          </a:solidFill>
                        </a:rPr>
                        <a:t> </a:t>
                      </a:r>
                      <a:r>
                        <a:rPr lang="fr-FR" sz="1800" dirty="0" err="1" smtClean="0">
                          <a:solidFill>
                            <a:srgbClr val="002060"/>
                          </a:solidFill>
                        </a:rPr>
                        <a:t>threats</a:t>
                      </a:r>
                      <a:r>
                        <a:rPr lang="fr-FR" sz="1800" dirty="0" smtClean="0">
                          <a:solidFill>
                            <a:srgbClr val="002060"/>
                          </a:solidFill>
                        </a:rPr>
                        <a:t> (</a:t>
                      </a:r>
                      <a:r>
                        <a:rPr lang="fr-FR" sz="1800" b="1" dirty="0" err="1" smtClean="0">
                          <a:solidFill>
                            <a:srgbClr val="002060"/>
                          </a:solidFill>
                        </a:rPr>
                        <a:t>Health</a:t>
                      </a:r>
                      <a:r>
                        <a:rPr lang="fr-FR" sz="1800" dirty="0" smtClean="0">
                          <a:solidFill>
                            <a:srgbClr val="002060"/>
                          </a:solidFill>
                        </a:rPr>
                        <a:t> </a:t>
                      </a:r>
                      <a:r>
                        <a:rPr lang="fr-FR" sz="1800" b="1" dirty="0" smtClean="0">
                          <a:solidFill>
                            <a:srgbClr val="002060"/>
                          </a:solidFill>
                        </a:rPr>
                        <a:t>Security</a:t>
                      </a:r>
                      <a:r>
                        <a:rPr lang="fr-FR" sz="1800" dirty="0" smtClean="0">
                          <a:solidFill>
                            <a:srgbClr val="002060"/>
                          </a:solidFill>
                        </a:rPr>
                        <a:t> </a:t>
                      </a:r>
                      <a:r>
                        <a:rPr lang="fr-FR" sz="1800" b="1" dirty="0" smtClean="0">
                          <a:solidFill>
                            <a:srgbClr val="002060"/>
                          </a:solidFill>
                        </a:rPr>
                        <a:t>Initiative</a:t>
                      </a:r>
                      <a:r>
                        <a:rPr lang="fr-FR" sz="1800" dirty="0" smtClean="0">
                          <a:solidFill>
                            <a:srgbClr val="002060"/>
                          </a:solidFill>
                        </a:rPr>
                        <a:t>)</a:t>
                      </a:r>
                    </a:p>
                  </a:txBody>
                  <a:tcPr marL="90873" marR="90873" marT="45724" marB="45724"/>
                </a:tc>
              </a:tr>
              <a:tr h="1020575">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endParaRPr lang="fr-FR" sz="1800" dirty="0" smtClean="0">
                        <a:solidFill>
                          <a:srgbClr val="002060"/>
                        </a:solidFill>
                      </a:endParaRP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fr-FR" sz="1800" dirty="0" err="1" smtClean="0">
                          <a:solidFill>
                            <a:srgbClr val="002060"/>
                          </a:solidFill>
                        </a:rPr>
                        <a:t>Improve</a:t>
                      </a:r>
                      <a:r>
                        <a:rPr lang="fr-FR" sz="1800" dirty="0" smtClean="0">
                          <a:solidFill>
                            <a:srgbClr val="002060"/>
                          </a:solidFill>
                        </a:rPr>
                        <a:t> </a:t>
                      </a:r>
                      <a:r>
                        <a:rPr lang="fr-FR" sz="1800" b="1" dirty="0" err="1" smtClean="0">
                          <a:solidFill>
                            <a:srgbClr val="002060"/>
                          </a:solidFill>
                        </a:rPr>
                        <a:t>risk</a:t>
                      </a:r>
                      <a:r>
                        <a:rPr lang="fr-FR" sz="1800" b="1" dirty="0" smtClean="0">
                          <a:solidFill>
                            <a:srgbClr val="002060"/>
                          </a:solidFill>
                        </a:rPr>
                        <a:t> </a:t>
                      </a:r>
                      <a:r>
                        <a:rPr lang="fr-FR" sz="1800" b="1" dirty="0" err="1" smtClean="0">
                          <a:solidFill>
                            <a:srgbClr val="002060"/>
                          </a:solidFill>
                        </a:rPr>
                        <a:t>assessment</a:t>
                      </a:r>
                      <a:r>
                        <a:rPr lang="fr-FR" sz="1800" b="1" dirty="0" smtClean="0">
                          <a:solidFill>
                            <a:srgbClr val="002060"/>
                          </a:solidFill>
                        </a:rPr>
                        <a:t> </a:t>
                      </a:r>
                      <a:r>
                        <a:rPr lang="fr-FR" sz="1800" dirty="0" smtClean="0">
                          <a:solidFill>
                            <a:srgbClr val="002060"/>
                          </a:solidFill>
                        </a:rPr>
                        <a:t>by</a:t>
                      </a:r>
                      <a:r>
                        <a:rPr lang="fr-FR" sz="1800" baseline="0" dirty="0" smtClean="0">
                          <a:solidFill>
                            <a:srgbClr val="002060"/>
                          </a:solidFill>
                        </a:rPr>
                        <a:t> </a:t>
                      </a:r>
                      <a:r>
                        <a:rPr lang="fr-FR" sz="1800" baseline="0" dirty="0" err="1" smtClean="0">
                          <a:solidFill>
                            <a:srgbClr val="002060"/>
                          </a:solidFill>
                        </a:rPr>
                        <a:t>providing</a:t>
                      </a:r>
                      <a:r>
                        <a:rPr lang="fr-FR" sz="1800" baseline="0" dirty="0" smtClean="0">
                          <a:solidFill>
                            <a:srgbClr val="002060"/>
                          </a:solidFill>
                        </a:rPr>
                        <a:t> </a:t>
                      </a:r>
                      <a:r>
                        <a:rPr lang="fr-FR" sz="1800" baseline="0" dirty="0" err="1" smtClean="0">
                          <a:solidFill>
                            <a:srgbClr val="002060"/>
                          </a:solidFill>
                        </a:rPr>
                        <a:t>additional</a:t>
                      </a:r>
                      <a:r>
                        <a:rPr lang="fr-FR" sz="1800" baseline="0" dirty="0" smtClean="0">
                          <a:solidFill>
                            <a:srgbClr val="002060"/>
                          </a:solidFill>
                        </a:rPr>
                        <a:t> </a:t>
                      </a:r>
                      <a:r>
                        <a:rPr lang="fr-FR" sz="1800" baseline="0" dirty="0" err="1" smtClean="0">
                          <a:solidFill>
                            <a:srgbClr val="002060"/>
                          </a:solidFill>
                        </a:rPr>
                        <a:t>capacities</a:t>
                      </a:r>
                      <a:r>
                        <a:rPr lang="fr-FR" sz="1800" baseline="0" dirty="0" smtClean="0">
                          <a:solidFill>
                            <a:srgbClr val="002060"/>
                          </a:solidFill>
                        </a:rPr>
                        <a:t> for </a:t>
                      </a:r>
                      <a:r>
                        <a:rPr lang="fr-FR" sz="1800" b="1" baseline="0" dirty="0" err="1" smtClean="0">
                          <a:solidFill>
                            <a:srgbClr val="002060"/>
                          </a:solidFill>
                        </a:rPr>
                        <a:t>scientific</a:t>
                      </a:r>
                      <a:r>
                        <a:rPr lang="fr-FR" sz="1800" b="1" baseline="0" dirty="0" smtClean="0">
                          <a:solidFill>
                            <a:srgbClr val="002060"/>
                          </a:solidFill>
                        </a:rPr>
                        <a:t> expertise and </a:t>
                      </a:r>
                      <a:r>
                        <a:rPr lang="fr-FR" sz="1800" b="1" baseline="0" dirty="0" err="1" smtClean="0">
                          <a:solidFill>
                            <a:srgbClr val="002060"/>
                          </a:solidFill>
                        </a:rPr>
                        <a:t>map</a:t>
                      </a:r>
                      <a:r>
                        <a:rPr lang="fr-FR" sz="1800" b="1" baseline="0" dirty="0" smtClean="0">
                          <a:solidFill>
                            <a:srgbClr val="002060"/>
                          </a:solidFill>
                        </a:rPr>
                        <a:t> </a:t>
                      </a:r>
                      <a:r>
                        <a:rPr lang="fr-FR" sz="1800" b="1" baseline="0" dirty="0" err="1" smtClean="0">
                          <a:solidFill>
                            <a:srgbClr val="002060"/>
                          </a:solidFill>
                        </a:rPr>
                        <a:t>existing</a:t>
                      </a:r>
                      <a:r>
                        <a:rPr lang="fr-FR" sz="1800" b="1" baseline="0" dirty="0" smtClean="0">
                          <a:solidFill>
                            <a:srgbClr val="002060"/>
                          </a:solidFill>
                        </a:rPr>
                        <a:t> </a:t>
                      </a:r>
                      <a:r>
                        <a:rPr lang="fr-FR" sz="1800" b="1" baseline="0" dirty="0" err="1" smtClean="0">
                          <a:solidFill>
                            <a:srgbClr val="002060"/>
                          </a:solidFill>
                        </a:rPr>
                        <a:t>assessments</a:t>
                      </a:r>
                      <a:endParaRPr lang="fr-FR" sz="1800" b="1" dirty="0" smtClean="0">
                        <a:solidFill>
                          <a:srgbClr val="002060"/>
                        </a:solidFill>
                      </a:endParaRPr>
                    </a:p>
                    <a:p>
                      <a:pPr marL="285750" indent="-285750">
                        <a:buFont typeface="Arial" pitchFamily="34" charset="0"/>
                        <a:buChar char="•"/>
                      </a:pPr>
                      <a:endParaRPr lang="fr-FR" sz="1800" dirty="0">
                        <a:solidFill>
                          <a:srgbClr val="002060"/>
                        </a:solidFill>
                      </a:endParaRPr>
                    </a:p>
                  </a:txBody>
                  <a:tcPr marL="90873" marR="90873" marT="45724" marB="45724"/>
                </a:tc>
              </a:tr>
              <a:tr h="1020575">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fr-FR" sz="1800" dirty="0" smtClean="0">
                          <a:solidFill>
                            <a:srgbClr val="002060"/>
                          </a:solidFill>
                        </a:rPr>
                        <a:t>Support </a:t>
                      </a:r>
                      <a:r>
                        <a:rPr lang="fr-FR" sz="1800" b="1" dirty="0" err="1" smtClean="0">
                          <a:solidFill>
                            <a:srgbClr val="002060"/>
                          </a:solidFill>
                        </a:rPr>
                        <a:t>capacity</a:t>
                      </a:r>
                      <a:r>
                        <a:rPr lang="fr-FR" sz="1800" b="1" dirty="0" smtClean="0">
                          <a:solidFill>
                            <a:srgbClr val="002060"/>
                          </a:solidFill>
                        </a:rPr>
                        <a:t> building</a:t>
                      </a:r>
                      <a:r>
                        <a:rPr lang="fr-FR" sz="1800" dirty="0" smtClean="0">
                          <a:solidFill>
                            <a:srgbClr val="002060"/>
                          </a:solidFill>
                        </a:rPr>
                        <a:t>, </a:t>
                      </a:r>
                      <a:r>
                        <a:rPr lang="fr-FR" sz="1800" dirty="0" err="1" smtClean="0">
                          <a:solidFill>
                            <a:srgbClr val="002060"/>
                          </a:solidFill>
                        </a:rPr>
                        <a:t>cooperation</a:t>
                      </a:r>
                      <a:r>
                        <a:rPr lang="fr-FR" sz="1800" dirty="0" smtClean="0">
                          <a:solidFill>
                            <a:srgbClr val="002060"/>
                          </a:solidFill>
                        </a:rPr>
                        <a:t> </a:t>
                      </a:r>
                      <a:r>
                        <a:rPr lang="fr-FR" sz="1800" dirty="0" err="1" smtClean="0">
                          <a:solidFill>
                            <a:srgbClr val="002060"/>
                          </a:solidFill>
                        </a:rPr>
                        <a:t>with</a:t>
                      </a:r>
                      <a:r>
                        <a:rPr lang="fr-FR" sz="1800" dirty="0" smtClean="0">
                          <a:solidFill>
                            <a:srgbClr val="002060"/>
                          </a:solidFill>
                        </a:rPr>
                        <a:t> </a:t>
                      </a:r>
                      <a:r>
                        <a:rPr lang="fr-FR" sz="1800" dirty="0" err="1" smtClean="0">
                          <a:solidFill>
                            <a:srgbClr val="002060"/>
                          </a:solidFill>
                        </a:rPr>
                        <a:t>neighbouring</a:t>
                      </a:r>
                      <a:r>
                        <a:rPr lang="fr-FR" sz="1800" dirty="0" smtClean="0">
                          <a:solidFill>
                            <a:srgbClr val="002060"/>
                          </a:solidFill>
                        </a:rPr>
                        <a:t> countries, </a:t>
                      </a:r>
                      <a:r>
                        <a:rPr lang="fr-FR" sz="1800" dirty="0" err="1" smtClean="0">
                          <a:solidFill>
                            <a:srgbClr val="002060"/>
                          </a:solidFill>
                        </a:rPr>
                        <a:t>preparedness</a:t>
                      </a:r>
                      <a:r>
                        <a:rPr lang="fr-FR" sz="1800" dirty="0" smtClean="0">
                          <a:solidFill>
                            <a:srgbClr val="002060"/>
                          </a:solidFill>
                        </a:rPr>
                        <a:t> planning, non-</a:t>
                      </a:r>
                      <a:r>
                        <a:rPr lang="fr-FR" sz="1800" dirty="0" err="1" smtClean="0">
                          <a:solidFill>
                            <a:srgbClr val="002060"/>
                          </a:solidFill>
                        </a:rPr>
                        <a:t>binding</a:t>
                      </a:r>
                      <a:r>
                        <a:rPr lang="fr-FR" sz="1800" dirty="0" smtClean="0">
                          <a:solidFill>
                            <a:srgbClr val="002060"/>
                          </a:solidFill>
                        </a:rPr>
                        <a:t> </a:t>
                      </a:r>
                      <a:r>
                        <a:rPr lang="fr-FR" sz="1800" dirty="0" err="1" smtClean="0">
                          <a:solidFill>
                            <a:srgbClr val="002060"/>
                          </a:solidFill>
                        </a:rPr>
                        <a:t>approaches</a:t>
                      </a:r>
                      <a:r>
                        <a:rPr lang="fr-FR" sz="1800" dirty="0" smtClean="0">
                          <a:solidFill>
                            <a:srgbClr val="002060"/>
                          </a:solidFill>
                        </a:rPr>
                        <a:t> on vaccination, </a:t>
                      </a:r>
                      <a:r>
                        <a:rPr lang="fr-FR" sz="1800" baseline="0" dirty="0" smtClean="0">
                          <a:solidFill>
                            <a:srgbClr val="002060"/>
                          </a:solidFill>
                        </a:rPr>
                        <a:t>joint </a:t>
                      </a:r>
                      <a:r>
                        <a:rPr lang="fr-FR" sz="1800" baseline="0" dirty="0" err="1" smtClean="0">
                          <a:solidFill>
                            <a:srgbClr val="002060"/>
                          </a:solidFill>
                        </a:rPr>
                        <a:t>procurement</a:t>
                      </a:r>
                      <a:endParaRPr lang="fr-FR" sz="1800" dirty="0" smtClean="0">
                        <a:solidFill>
                          <a:srgbClr val="002060"/>
                        </a:solidFill>
                      </a:endParaRPr>
                    </a:p>
                    <a:p>
                      <a:pPr marL="285750" indent="-285750">
                        <a:buFont typeface="Arial" pitchFamily="34" charset="0"/>
                        <a:buChar char="•"/>
                      </a:pPr>
                      <a:endParaRPr lang="fr-FR" sz="1800" dirty="0">
                        <a:solidFill>
                          <a:srgbClr val="002060"/>
                        </a:solidFill>
                      </a:endParaRPr>
                    </a:p>
                  </a:txBody>
                  <a:tcPr marL="90873" marR="90873" marT="45724" marB="45724"/>
                </a:tc>
              </a:tr>
              <a:tr h="865470">
                <a:tc>
                  <a:txBody>
                    <a:bodyPr/>
                    <a:lstStyle/>
                    <a:p>
                      <a:pPr marL="0" indent="0">
                        <a:buFont typeface="Arial" pitchFamily="34" charset="0"/>
                        <a:buNone/>
                      </a:pPr>
                      <a:endParaRPr lang="fr-FR" sz="1800" dirty="0">
                        <a:solidFill>
                          <a:srgbClr val="002060"/>
                        </a:solidFill>
                      </a:endParaRPr>
                    </a:p>
                  </a:txBody>
                  <a:tcPr marL="90873" marR="90873" marT="45724" marB="45724"/>
                </a:tc>
              </a:tr>
            </a:tbl>
          </a:graphicData>
        </a:graphic>
      </p:graphicFrame>
    </p:spTree>
    <p:extLst>
      <p:ext uri="{BB962C8B-B14F-4D97-AF65-F5344CB8AC3E}">
        <p14:creationId xmlns="" xmlns:p14="http://schemas.microsoft.com/office/powerpoint/2010/main" val="12430620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 xmlns:p14="http://schemas.microsoft.com/office/powerpoint/2010/main" val="85486511"/>
              </p:ext>
            </p:extLst>
          </p:nvPr>
        </p:nvGraphicFramePr>
        <p:xfrm>
          <a:off x="467544" y="1430335"/>
          <a:ext cx="8229600" cy="5106286"/>
        </p:xfrm>
        <a:graphic>
          <a:graphicData uri="http://schemas.openxmlformats.org/drawingml/2006/table">
            <a:tbl>
              <a:tblPr firstRow="1" bandRow="1">
                <a:tableStyleId>{5C22544A-7EE6-4342-B048-85BDC9FD1C3A}</a:tableStyleId>
              </a:tblPr>
              <a:tblGrid>
                <a:gridCol w="8229600"/>
              </a:tblGrid>
              <a:tr h="632951">
                <a:tc>
                  <a:txBody>
                    <a:bodyPr/>
                    <a:lstStyle/>
                    <a:p>
                      <a:pPr algn="ctr"/>
                      <a:r>
                        <a:rPr lang="fr-FR" sz="1800" dirty="0" smtClean="0">
                          <a:solidFill>
                            <a:srgbClr val="FF0000"/>
                          </a:solidFill>
                        </a:rPr>
                        <a:t>Objective 3: </a:t>
                      </a:r>
                      <a:r>
                        <a:rPr lang="fr-FR" sz="1800" dirty="0" err="1" smtClean="0">
                          <a:solidFill>
                            <a:srgbClr val="FF0000"/>
                          </a:solidFill>
                        </a:rPr>
                        <a:t>Contributing</a:t>
                      </a:r>
                      <a:r>
                        <a:rPr lang="fr-FR" sz="1800" dirty="0" smtClean="0">
                          <a:solidFill>
                            <a:srgbClr val="FF0000"/>
                          </a:solidFill>
                        </a:rPr>
                        <a:t> to </a:t>
                      </a:r>
                      <a:r>
                        <a:rPr lang="fr-FR" sz="1800" dirty="0" err="1" smtClean="0">
                          <a:solidFill>
                            <a:srgbClr val="FF0000"/>
                          </a:solidFill>
                        </a:rPr>
                        <a:t>innovative</a:t>
                      </a:r>
                      <a:r>
                        <a:rPr lang="fr-FR" sz="1800" dirty="0" smtClean="0">
                          <a:solidFill>
                            <a:srgbClr val="FF0000"/>
                          </a:solidFill>
                        </a:rPr>
                        <a:t>, efficient and </a:t>
                      </a:r>
                      <a:r>
                        <a:rPr lang="fr-FR" sz="1800" dirty="0" err="1" smtClean="0">
                          <a:solidFill>
                            <a:srgbClr val="FF0000"/>
                          </a:solidFill>
                        </a:rPr>
                        <a:t>sustainable</a:t>
                      </a:r>
                      <a:r>
                        <a:rPr lang="fr-FR" sz="1800" dirty="0" smtClean="0">
                          <a:solidFill>
                            <a:srgbClr val="FF0000"/>
                          </a:solidFill>
                        </a:rPr>
                        <a:t> </a:t>
                      </a:r>
                      <a:r>
                        <a:rPr lang="fr-FR" sz="1800" dirty="0" err="1" smtClean="0">
                          <a:solidFill>
                            <a:srgbClr val="FF0000"/>
                          </a:solidFill>
                        </a:rPr>
                        <a:t>health</a:t>
                      </a:r>
                      <a:r>
                        <a:rPr lang="fr-FR" sz="1800" dirty="0" smtClean="0">
                          <a:solidFill>
                            <a:srgbClr val="FF0000"/>
                          </a:solidFill>
                        </a:rPr>
                        <a:t> </a:t>
                      </a:r>
                      <a:r>
                        <a:rPr lang="fr-FR" sz="1800" dirty="0" err="1" smtClean="0">
                          <a:solidFill>
                            <a:srgbClr val="FF0000"/>
                          </a:solidFill>
                        </a:rPr>
                        <a:t>systems</a:t>
                      </a:r>
                      <a:endParaRPr lang="fr-FR" sz="1800" dirty="0">
                        <a:solidFill>
                          <a:srgbClr val="FF0000"/>
                        </a:solidFill>
                      </a:endParaRPr>
                    </a:p>
                  </a:txBody>
                  <a:tcPr marL="85660" marR="85660" marT="45712" marB="45712"/>
                </a:tc>
              </a:tr>
              <a:tr h="632951">
                <a:tc>
                  <a:txBody>
                    <a:bodyPr/>
                    <a:lstStyle/>
                    <a:p>
                      <a:pPr marL="285750" indent="-285750">
                        <a:buFont typeface="Arial" pitchFamily="34" charset="0"/>
                        <a:buChar char="•"/>
                      </a:pPr>
                      <a:r>
                        <a:rPr lang="fr-FR" sz="1800" b="1" dirty="0" err="1" smtClean="0">
                          <a:solidFill>
                            <a:srgbClr val="002060"/>
                          </a:solidFill>
                        </a:rPr>
                        <a:t>Health</a:t>
                      </a:r>
                      <a:r>
                        <a:rPr lang="fr-FR" sz="1800" b="1" dirty="0" smtClean="0">
                          <a:solidFill>
                            <a:srgbClr val="002060"/>
                          </a:solidFill>
                        </a:rPr>
                        <a:t> </a:t>
                      </a:r>
                      <a:r>
                        <a:rPr lang="fr-FR" sz="1800" b="1" dirty="0" err="1" smtClean="0">
                          <a:solidFill>
                            <a:srgbClr val="002060"/>
                          </a:solidFill>
                        </a:rPr>
                        <a:t>Technology</a:t>
                      </a:r>
                      <a:r>
                        <a:rPr lang="fr-FR" sz="1800" b="1" dirty="0" smtClean="0">
                          <a:solidFill>
                            <a:srgbClr val="002060"/>
                          </a:solidFill>
                        </a:rPr>
                        <a:t> </a:t>
                      </a:r>
                      <a:r>
                        <a:rPr lang="fr-FR" sz="1800" b="1" dirty="0" err="1" smtClean="0">
                          <a:solidFill>
                            <a:srgbClr val="002060"/>
                          </a:solidFill>
                        </a:rPr>
                        <a:t>Assessment</a:t>
                      </a:r>
                      <a:endParaRPr lang="fr-FR" sz="1400" dirty="0">
                        <a:solidFill>
                          <a:srgbClr val="002060"/>
                        </a:solidFill>
                      </a:endParaRPr>
                    </a:p>
                  </a:txBody>
                  <a:tcPr marL="85660" marR="85660" marT="45712" marB="45712"/>
                </a:tc>
              </a:tr>
              <a:tr h="632951">
                <a:tc>
                  <a:txBody>
                    <a:bodyPr/>
                    <a:lstStyle/>
                    <a:p>
                      <a:pPr marL="285750" indent="-285750">
                        <a:buFont typeface="Arial" pitchFamily="34" charset="0"/>
                        <a:buChar char="•"/>
                      </a:pPr>
                      <a:r>
                        <a:rPr lang="fr-FR" sz="1800" b="1" dirty="0" smtClean="0">
                          <a:solidFill>
                            <a:srgbClr val="002060"/>
                          </a:solidFill>
                        </a:rPr>
                        <a:t>Up-</a:t>
                      </a:r>
                      <a:r>
                        <a:rPr lang="fr-FR" sz="1800" b="1" dirty="0" err="1" smtClean="0">
                          <a:solidFill>
                            <a:srgbClr val="002060"/>
                          </a:solidFill>
                        </a:rPr>
                        <a:t>take</a:t>
                      </a:r>
                      <a:r>
                        <a:rPr lang="fr-FR" sz="1800" b="1" dirty="0" smtClean="0">
                          <a:solidFill>
                            <a:srgbClr val="002060"/>
                          </a:solidFill>
                        </a:rPr>
                        <a:t> of </a:t>
                      </a:r>
                      <a:r>
                        <a:rPr lang="fr-FR" sz="1800" b="1" dirty="0" err="1" smtClean="0">
                          <a:solidFill>
                            <a:srgbClr val="002060"/>
                          </a:solidFill>
                        </a:rPr>
                        <a:t>health</a:t>
                      </a:r>
                      <a:r>
                        <a:rPr lang="fr-FR" sz="1800" b="1" dirty="0" smtClean="0">
                          <a:solidFill>
                            <a:srgbClr val="002060"/>
                          </a:solidFill>
                        </a:rPr>
                        <a:t> innovation and e-</a:t>
                      </a:r>
                      <a:r>
                        <a:rPr lang="fr-FR" sz="1800" b="1" dirty="0" err="1" smtClean="0">
                          <a:solidFill>
                            <a:srgbClr val="002060"/>
                          </a:solidFill>
                        </a:rPr>
                        <a:t>health</a:t>
                      </a:r>
                      <a:r>
                        <a:rPr lang="fr-FR" sz="1800" b="1" dirty="0" smtClean="0">
                          <a:solidFill>
                            <a:srgbClr val="002060"/>
                          </a:solidFill>
                        </a:rPr>
                        <a:t> solutions</a:t>
                      </a:r>
                      <a:endParaRPr lang="fr-FR" sz="1400" dirty="0">
                        <a:solidFill>
                          <a:srgbClr val="002060"/>
                        </a:solidFill>
                      </a:endParaRPr>
                    </a:p>
                  </a:txBody>
                  <a:tcPr marL="85660" marR="85660" marT="45712" marB="45712"/>
                </a:tc>
              </a:tr>
              <a:tr h="632951">
                <a:tc>
                  <a:txBody>
                    <a:bodyPr/>
                    <a:lstStyle/>
                    <a:p>
                      <a:pPr marL="285750" indent="-285750">
                        <a:buFont typeface="Arial" pitchFamily="34" charset="0"/>
                        <a:buChar char="•"/>
                      </a:pPr>
                      <a:r>
                        <a:rPr lang="fr-FR" sz="1800" b="1" dirty="0" err="1" smtClean="0">
                          <a:solidFill>
                            <a:srgbClr val="002060"/>
                          </a:solidFill>
                        </a:rPr>
                        <a:t>Health</a:t>
                      </a:r>
                      <a:r>
                        <a:rPr lang="fr-FR" sz="1800" b="1" dirty="0" smtClean="0">
                          <a:solidFill>
                            <a:srgbClr val="002060"/>
                          </a:solidFill>
                        </a:rPr>
                        <a:t> </a:t>
                      </a:r>
                      <a:r>
                        <a:rPr lang="fr-FR" sz="1800" b="1" dirty="0" err="1" smtClean="0">
                          <a:solidFill>
                            <a:srgbClr val="002060"/>
                          </a:solidFill>
                        </a:rPr>
                        <a:t>workforce</a:t>
                      </a:r>
                      <a:r>
                        <a:rPr lang="fr-FR" sz="1800" baseline="0" dirty="0" smtClean="0">
                          <a:solidFill>
                            <a:srgbClr val="002060"/>
                          </a:solidFill>
                        </a:rPr>
                        <a:t> </a:t>
                      </a:r>
                      <a:r>
                        <a:rPr lang="fr-FR" sz="1800" baseline="0" dirty="0" err="1" smtClean="0">
                          <a:solidFill>
                            <a:srgbClr val="002060"/>
                          </a:solidFill>
                        </a:rPr>
                        <a:t>forecasting</a:t>
                      </a:r>
                      <a:r>
                        <a:rPr lang="fr-FR" sz="1800" baseline="0" dirty="0" smtClean="0">
                          <a:solidFill>
                            <a:srgbClr val="002060"/>
                          </a:solidFill>
                        </a:rPr>
                        <a:t> and planning </a:t>
                      </a:r>
                      <a:r>
                        <a:rPr lang="fr-FR" sz="1400" baseline="0" dirty="0" smtClean="0">
                          <a:solidFill>
                            <a:srgbClr val="002060"/>
                          </a:solidFill>
                        </a:rPr>
                        <a:t>(</a:t>
                      </a:r>
                      <a:r>
                        <a:rPr lang="fr-FR" sz="1400" baseline="0" dirty="0" err="1" smtClean="0">
                          <a:solidFill>
                            <a:srgbClr val="002060"/>
                          </a:solidFill>
                        </a:rPr>
                        <a:t>number</a:t>
                      </a:r>
                      <a:r>
                        <a:rPr lang="fr-FR" sz="1400" baseline="0" dirty="0" smtClean="0">
                          <a:solidFill>
                            <a:srgbClr val="002060"/>
                          </a:solidFill>
                        </a:rPr>
                        <a:t>, scope of practice, </a:t>
                      </a:r>
                      <a:r>
                        <a:rPr lang="fr-FR" sz="1400" baseline="0" dirty="0" err="1" smtClean="0">
                          <a:solidFill>
                            <a:srgbClr val="002060"/>
                          </a:solidFill>
                        </a:rPr>
                        <a:t>skills</a:t>
                      </a:r>
                      <a:r>
                        <a:rPr lang="fr-FR" sz="1400" baseline="0" dirty="0" smtClean="0">
                          <a:solidFill>
                            <a:srgbClr val="002060"/>
                          </a:solidFill>
                        </a:rPr>
                        <a:t>)</a:t>
                      </a:r>
                      <a:r>
                        <a:rPr lang="fr-FR" sz="1800" baseline="0" dirty="0" smtClean="0">
                          <a:solidFill>
                            <a:srgbClr val="002060"/>
                          </a:solidFill>
                        </a:rPr>
                        <a:t>, </a:t>
                      </a:r>
                      <a:r>
                        <a:rPr lang="fr-FR" sz="1800" baseline="0" dirty="0" err="1" smtClean="0">
                          <a:solidFill>
                            <a:srgbClr val="002060"/>
                          </a:solidFill>
                        </a:rPr>
                        <a:t>mobility</a:t>
                      </a:r>
                      <a:r>
                        <a:rPr lang="fr-FR" sz="1800" baseline="0" dirty="0" smtClean="0">
                          <a:solidFill>
                            <a:srgbClr val="002060"/>
                          </a:solidFill>
                        </a:rPr>
                        <a:t>/migration  of </a:t>
                      </a:r>
                      <a:r>
                        <a:rPr lang="fr-FR" sz="1800" baseline="0" dirty="0" err="1" smtClean="0">
                          <a:solidFill>
                            <a:srgbClr val="002060"/>
                          </a:solidFill>
                        </a:rPr>
                        <a:t>health</a:t>
                      </a:r>
                      <a:r>
                        <a:rPr lang="fr-FR" sz="1800" baseline="0" dirty="0" smtClean="0">
                          <a:solidFill>
                            <a:srgbClr val="002060"/>
                          </a:solidFill>
                        </a:rPr>
                        <a:t> </a:t>
                      </a:r>
                      <a:r>
                        <a:rPr lang="fr-FR" sz="1800" baseline="0" dirty="0" err="1" smtClean="0">
                          <a:solidFill>
                            <a:srgbClr val="002060"/>
                          </a:solidFill>
                        </a:rPr>
                        <a:t>professionals</a:t>
                      </a:r>
                      <a:endParaRPr lang="fr-FR" sz="1800" dirty="0">
                        <a:solidFill>
                          <a:srgbClr val="002060"/>
                        </a:solidFill>
                      </a:endParaRPr>
                    </a:p>
                  </a:txBody>
                  <a:tcPr marL="85660" marR="85660" marT="45712" marB="45712"/>
                </a:tc>
              </a:tr>
              <a:tr h="632951">
                <a:tc>
                  <a:txBody>
                    <a:bodyPr/>
                    <a:lstStyle/>
                    <a:p>
                      <a:pPr marL="285750" indent="-285750">
                        <a:buFont typeface="Arial" pitchFamily="34" charset="0"/>
                        <a:buChar char="•"/>
                      </a:pPr>
                      <a:r>
                        <a:rPr lang="fr-FR" sz="1800" dirty="0" err="1" smtClean="0">
                          <a:solidFill>
                            <a:srgbClr val="002060"/>
                          </a:solidFill>
                        </a:rPr>
                        <a:t>Mechanism</a:t>
                      </a:r>
                      <a:r>
                        <a:rPr lang="fr-FR" sz="1800" dirty="0" smtClean="0">
                          <a:solidFill>
                            <a:srgbClr val="002060"/>
                          </a:solidFill>
                        </a:rPr>
                        <a:t> for</a:t>
                      </a:r>
                      <a:r>
                        <a:rPr lang="fr-FR" sz="1800" baseline="0" dirty="0" smtClean="0">
                          <a:solidFill>
                            <a:srgbClr val="002060"/>
                          </a:solidFill>
                        </a:rPr>
                        <a:t> </a:t>
                      </a:r>
                      <a:r>
                        <a:rPr lang="fr-FR" sz="1800" b="1" dirty="0" err="1" smtClean="0">
                          <a:solidFill>
                            <a:srgbClr val="002060"/>
                          </a:solidFill>
                        </a:rPr>
                        <a:t>pooled</a:t>
                      </a:r>
                      <a:r>
                        <a:rPr lang="fr-FR" sz="1800" b="1" dirty="0" smtClean="0">
                          <a:solidFill>
                            <a:srgbClr val="002060"/>
                          </a:solidFill>
                        </a:rPr>
                        <a:t> expertise and good practices </a:t>
                      </a:r>
                      <a:r>
                        <a:rPr lang="fr-FR" sz="1800" dirty="0" err="1" smtClean="0">
                          <a:solidFill>
                            <a:srgbClr val="002060"/>
                          </a:solidFill>
                        </a:rPr>
                        <a:t>assisting</a:t>
                      </a:r>
                      <a:r>
                        <a:rPr lang="fr-FR" sz="1800" dirty="0" smtClean="0">
                          <a:solidFill>
                            <a:srgbClr val="002060"/>
                          </a:solidFill>
                        </a:rPr>
                        <a:t> </a:t>
                      </a:r>
                      <a:r>
                        <a:rPr lang="fr-FR" sz="1800" dirty="0" err="1" smtClean="0">
                          <a:solidFill>
                            <a:srgbClr val="002060"/>
                          </a:solidFill>
                        </a:rPr>
                        <a:t>Member</a:t>
                      </a:r>
                      <a:r>
                        <a:rPr lang="fr-FR" sz="1800" dirty="0" smtClean="0">
                          <a:solidFill>
                            <a:srgbClr val="002060"/>
                          </a:solidFill>
                        </a:rPr>
                        <a:t> States in </a:t>
                      </a:r>
                      <a:r>
                        <a:rPr lang="fr-FR" sz="1800" dirty="0" err="1" smtClean="0">
                          <a:solidFill>
                            <a:srgbClr val="002060"/>
                          </a:solidFill>
                        </a:rPr>
                        <a:t>their</a:t>
                      </a:r>
                      <a:r>
                        <a:rPr lang="fr-FR" sz="1800" dirty="0" smtClean="0">
                          <a:solidFill>
                            <a:srgbClr val="002060"/>
                          </a:solidFill>
                        </a:rPr>
                        <a:t> </a:t>
                      </a:r>
                      <a:r>
                        <a:rPr lang="fr-FR" sz="1800" dirty="0" err="1" smtClean="0">
                          <a:solidFill>
                            <a:srgbClr val="002060"/>
                          </a:solidFill>
                        </a:rPr>
                        <a:t>health</a:t>
                      </a:r>
                      <a:r>
                        <a:rPr lang="fr-FR" sz="1800" dirty="0" smtClean="0">
                          <a:solidFill>
                            <a:srgbClr val="002060"/>
                          </a:solidFill>
                        </a:rPr>
                        <a:t> </a:t>
                      </a:r>
                      <a:r>
                        <a:rPr lang="fr-FR" sz="1800" dirty="0" err="1" smtClean="0">
                          <a:solidFill>
                            <a:srgbClr val="002060"/>
                          </a:solidFill>
                        </a:rPr>
                        <a:t>systems</a:t>
                      </a:r>
                      <a:r>
                        <a:rPr lang="fr-FR" sz="1800" dirty="0" smtClean="0">
                          <a:solidFill>
                            <a:srgbClr val="002060"/>
                          </a:solidFill>
                        </a:rPr>
                        <a:t> </a:t>
                      </a:r>
                      <a:r>
                        <a:rPr lang="fr-FR" sz="1800" dirty="0" err="1" smtClean="0">
                          <a:solidFill>
                            <a:srgbClr val="002060"/>
                          </a:solidFill>
                        </a:rPr>
                        <a:t>reforms</a:t>
                      </a:r>
                      <a:endParaRPr lang="fr-FR" sz="1800" dirty="0">
                        <a:solidFill>
                          <a:srgbClr val="002060"/>
                        </a:solidFill>
                      </a:endParaRPr>
                    </a:p>
                  </a:txBody>
                  <a:tcPr marL="85660" marR="85660" marT="45712" marB="45712"/>
                </a:tc>
              </a:tr>
              <a:tr h="592344">
                <a:tc>
                  <a:txBody>
                    <a:bodyPr/>
                    <a:lstStyle/>
                    <a:p>
                      <a:pPr marL="285750" indent="-285750">
                        <a:buFont typeface="Arial" pitchFamily="34" charset="0"/>
                        <a:buChar char="•"/>
                        <a:tabLst>
                          <a:tab pos="182563" algn="l"/>
                        </a:tabLst>
                      </a:pPr>
                      <a:r>
                        <a:rPr lang="fr-FR" sz="1800" dirty="0" err="1" smtClean="0">
                          <a:solidFill>
                            <a:schemeClr val="tx1"/>
                          </a:solidFill>
                        </a:rPr>
                        <a:t>Health</a:t>
                      </a:r>
                      <a:r>
                        <a:rPr lang="fr-FR" sz="1800" dirty="0" smtClean="0">
                          <a:solidFill>
                            <a:schemeClr val="tx1"/>
                          </a:solidFill>
                        </a:rPr>
                        <a:t> in an </a:t>
                      </a:r>
                      <a:r>
                        <a:rPr lang="fr-FR" sz="1800" dirty="0" err="1" smtClean="0">
                          <a:solidFill>
                            <a:schemeClr val="tx1"/>
                          </a:solidFill>
                        </a:rPr>
                        <a:t>ageing</a:t>
                      </a:r>
                      <a:r>
                        <a:rPr lang="fr-FR" sz="1800" dirty="0" smtClean="0">
                          <a:solidFill>
                            <a:schemeClr val="tx1"/>
                          </a:solidFill>
                        </a:rPr>
                        <a:t> society, </a:t>
                      </a:r>
                      <a:r>
                        <a:rPr lang="fr-FR" sz="1800" dirty="0" err="1" smtClean="0">
                          <a:solidFill>
                            <a:schemeClr val="tx1"/>
                          </a:solidFill>
                        </a:rPr>
                        <a:t>including</a:t>
                      </a:r>
                      <a:r>
                        <a:rPr lang="fr-FR" sz="1800" dirty="0" smtClean="0">
                          <a:solidFill>
                            <a:schemeClr val="tx1"/>
                          </a:solidFill>
                        </a:rPr>
                        <a:t> European Innovation </a:t>
                      </a:r>
                      <a:r>
                        <a:rPr lang="fr-FR" sz="1800" dirty="0" err="1" smtClean="0">
                          <a:solidFill>
                            <a:schemeClr val="tx1"/>
                          </a:solidFill>
                        </a:rPr>
                        <a:t>Partnership</a:t>
                      </a:r>
                      <a:r>
                        <a:rPr lang="fr-FR" sz="1800" dirty="0" smtClean="0">
                          <a:solidFill>
                            <a:schemeClr val="tx1"/>
                          </a:solidFill>
                        </a:rPr>
                        <a:t> on </a:t>
                      </a:r>
                      <a:r>
                        <a:rPr lang="fr-FR" sz="1800" b="1" dirty="0" smtClean="0">
                          <a:solidFill>
                            <a:schemeClr val="tx1"/>
                          </a:solidFill>
                        </a:rPr>
                        <a:t>Active and</a:t>
                      </a:r>
                      <a:r>
                        <a:rPr lang="fr-FR" sz="1800" b="1" baseline="0" dirty="0" smtClean="0">
                          <a:solidFill>
                            <a:schemeClr val="tx1"/>
                          </a:solidFill>
                        </a:rPr>
                        <a:t> </a:t>
                      </a:r>
                      <a:r>
                        <a:rPr lang="fr-FR" sz="1800" b="1" baseline="0" dirty="0" err="1" smtClean="0">
                          <a:solidFill>
                            <a:schemeClr val="tx1"/>
                          </a:solidFill>
                        </a:rPr>
                        <a:t>Healthy</a:t>
                      </a:r>
                      <a:r>
                        <a:rPr lang="fr-FR" sz="1800" b="1" baseline="0" dirty="0" smtClean="0">
                          <a:solidFill>
                            <a:schemeClr val="tx1"/>
                          </a:solidFill>
                        </a:rPr>
                        <a:t> </a:t>
                      </a:r>
                      <a:r>
                        <a:rPr lang="fr-FR" sz="1800" b="1" baseline="0" dirty="0" err="1" smtClean="0">
                          <a:solidFill>
                            <a:schemeClr val="tx1"/>
                          </a:solidFill>
                        </a:rPr>
                        <a:t>Ageing</a:t>
                      </a:r>
                      <a:endParaRPr lang="fr-FR" sz="1800" b="1" dirty="0">
                        <a:solidFill>
                          <a:schemeClr val="tx1"/>
                        </a:solidFill>
                      </a:endParaRPr>
                    </a:p>
                  </a:txBody>
                  <a:tcPr marL="85660" marR="85660" marT="45712" marB="45712"/>
                </a:tc>
              </a:tr>
              <a:tr h="632951">
                <a:tc>
                  <a:txBody>
                    <a:bodyPr/>
                    <a:lstStyle/>
                    <a:p>
                      <a:pPr marL="285750" indent="-285750">
                        <a:buFont typeface="Arial" pitchFamily="34" charset="0"/>
                        <a:buChar char="•"/>
                      </a:pPr>
                      <a:r>
                        <a:rPr lang="fr-FR" sz="1800" b="1" dirty="0" err="1" smtClean="0">
                          <a:solidFill>
                            <a:srgbClr val="002060"/>
                          </a:solidFill>
                        </a:rPr>
                        <a:t>Legislation</a:t>
                      </a:r>
                      <a:r>
                        <a:rPr lang="fr-FR" sz="1800" dirty="0" smtClean="0">
                          <a:solidFill>
                            <a:srgbClr val="002060"/>
                          </a:solidFill>
                        </a:rPr>
                        <a:t> in</a:t>
                      </a:r>
                      <a:r>
                        <a:rPr lang="fr-FR" sz="1800" baseline="0" dirty="0" smtClean="0">
                          <a:solidFill>
                            <a:srgbClr val="002060"/>
                          </a:solidFill>
                        </a:rPr>
                        <a:t> the </a:t>
                      </a:r>
                      <a:r>
                        <a:rPr lang="fr-FR" sz="1800" baseline="0" dirty="0" err="1" smtClean="0">
                          <a:solidFill>
                            <a:srgbClr val="002060"/>
                          </a:solidFill>
                        </a:rPr>
                        <a:t>field</a:t>
                      </a:r>
                      <a:r>
                        <a:rPr lang="fr-FR" sz="1800" baseline="0" dirty="0" smtClean="0">
                          <a:solidFill>
                            <a:srgbClr val="002060"/>
                          </a:solidFill>
                        </a:rPr>
                        <a:t> of </a:t>
                      </a:r>
                      <a:r>
                        <a:rPr lang="fr-FR" sz="1800" b="1" baseline="0" dirty="0" err="1" smtClean="0">
                          <a:solidFill>
                            <a:srgbClr val="002060"/>
                          </a:solidFill>
                        </a:rPr>
                        <a:t>medical</a:t>
                      </a:r>
                      <a:r>
                        <a:rPr lang="fr-FR" sz="1800" b="1" baseline="0" dirty="0" smtClean="0">
                          <a:solidFill>
                            <a:srgbClr val="002060"/>
                          </a:solidFill>
                        </a:rPr>
                        <a:t> </a:t>
                      </a:r>
                      <a:r>
                        <a:rPr lang="fr-FR" sz="1800" b="1" baseline="0" dirty="0" err="1" smtClean="0">
                          <a:solidFill>
                            <a:srgbClr val="002060"/>
                          </a:solidFill>
                        </a:rPr>
                        <a:t>devices</a:t>
                      </a:r>
                      <a:r>
                        <a:rPr lang="fr-FR" sz="1800" baseline="0" dirty="0" smtClean="0">
                          <a:solidFill>
                            <a:srgbClr val="002060"/>
                          </a:solidFill>
                        </a:rPr>
                        <a:t>, </a:t>
                      </a:r>
                      <a:r>
                        <a:rPr lang="fr-FR" sz="1800" b="1" baseline="0" dirty="0" err="1" smtClean="0">
                          <a:solidFill>
                            <a:srgbClr val="002060"/>
                          </a:solidFill>
                        </a:rPr>
                        <a:t>medicinal</a:t>
                      </a:r>
                      <a:r>
                        <a:rPr lang="fr-FR" sz="1800" b="1" baseline="0" dirty="0" smtClean="0">
                          <a:solidFill>
                            <a:srgbClr val="002060"/>
                          </a:solidFill>
                        </a:rPr>
                        <a:t> </a:t>
                      </a:r>
                      <a:r>
                        <a:rPr lang="fr-FR" sz="1800" b="1" baseline="0" dirty="0" err="1" smtClean="0">
                          <a:solidFill>
                            <a:srgbClr val="002060"/>
                          </a:solidFill>
                        </a:rPr>
                        <a:t>products</a:t>
                      </a:r>
                      <a:r>
                        <a:rPr lang="fr-FR" sz="1800" b="1" baseline="0" dirty="0" smtClean="0">
                          <a:solidFill>
                            <a:srgbClr val="002060"/>
                          </a:solidFill>
                        </a:rPr>
                        <a:t> </a:t>
                      </a:r>
                      <a:r>
                        <a:rPr lang="fr-FR" sz="1800" baseline="0" dirty="0" smtClean="0">
                          <a:solidFill>
                            <a:srgbClr val="002060"/>
                          </a:solidFill>
                        </a:rPr>
                        <a:t>and </a:t>
                      </a:r>
                      <a:r>
                        <a:rPr lang="fr-FR" sz="1800" b="1" baseline="0" dirty="0" smtClean="0">
                          <a:solidFill>
                            <a:srgbClr val="002060"/>
                          </a:solidFill>
                        </a:rPr>
                        <a:t>cross-border </a:t>
                      </a:r>
                      <a:r>
                        <a:rPr lang="fr-FR" sz="1800" b="1" baseline="0" dirty="0" err="1" smtClean="0">
                          <a:solidFill>
                            <a:srgbClr val="002060"/>
                          </a:solidFill>
                        </a:rPr>
                        <a:t>healthcare</a:t>
                      </a:r>
                      <a:endParaRPr lang="fr-FR" sz="1800" b="1" dirty="0">
                        <a:solidFill>
                          <a:srgbClr val="002060"/>
                        </a:solidFill>
                      </a:endParaRPr>
                    </a:p>
                  </a:txBody>
                  <a:tcPr marL="85660" marR="85660" marT="45712" marB="45712"/>
                </a:tc>
              </a:tr>
              <a:tr h="632951">
                <a:tc>
                  <a:txBody>
                    <a:bodyPr/>
                    <a:lstStyle/>
                    <a:p>
                      <a:pPr marL="285750" indent="-285750">
                        <a:buFont typeface="Arial" pitchFamily="34" charset="0"/>
                        <a:buChar char="•"/>
                      </a:pPr>
                      <a:r>
                        <a:rPr lang="fr-FR" sz="1800" b="1" dirty="0" err="1" smtClean="0">
                          <a:solidFill>
                            <a:srgbClr val="002060"/>
                          </a:solidFill>
                        </a:rPr>
                        <a:t>Health</a:t>
                      </a:r>
                      <a:r>
                        <a:rPr lang="fr-FR" sz="1800" b="1" dirty="0" smtClean="0">
                          <a:solidFill>
                            <a:srgbClr val="002060"/>
                          </a:solidFill>
                        </a:rPr>
                        <a:t> information</a:t>
                      </a:r>
                      <a:r>
                        <a:rPr lang="fr-FR" sz="1800" b="1" baseline="0" dirty="0" smtClean="0">
                          <a:solidFill>
                            <a:srgbClr val="002060"/>
                          </a:solidFill>
                        </a:rPr>
                        <a:t> </a:t>
                      </a:r>
                      <a:r>
                        <a:rPr lang="fr-FR" sz="1800" baseline="0" dirty="0" smtClean="0">
                          <a:solidFill>
                            <a:srgbClr val="002060"/>
                          </a:solidFill>
                        </a:rPr>
                        <a:t>and </a:t>
                      </a:r>
                      <a:r>
                        <a:rPr lang="fr-FR" sz="1800" baseline="0" dirty="0" err="1" smtClean="0">
                          <a:solidFill>
                            <a:srgbClr val="002060"/>
                          </a:solidFill>
                        </a:rPr>
                        <a:t>knowledge</a:t>
                      </a:r>
                      <a:r>
                        <a:rPr lang="fr-FR" sz="1800" baseline="0" dirty="0" smtClean="0">
                          <a:solidFill>
                            <a:srgbClr val="002060"/>
                          </a:solidFill>
                        </a:rPr>
                        <a:t> system </a:t>
                      </a:r>
                      <a:r>
                        <a:rPr lang="fr-FR" sz="1800" baseline="0" dirty="0" err="1" smtClean="0">
                          <a:solidFill>
                            <a:srgbClr val="002060"/>
                          </a:solidFill>
                        </a:rPr>
                        <a:t>including</a:t>
                      </a:r>
                      <a:r>
                        <a:rPr lang="fr-FR" sz="1800" baseline="0" dirty="0" smtClean="0">
                          <a:solidFill>
                            <a:srgbClr val="002060"/>
                          </a:solidFill>
                        </a:rPr>
                        <a:t> </a:t>
                      </a:r>
                      <a:r>
                        <a:rPr lang="fr-FR" sz="1800" b="1" baseline="0" dirty="0" err="1" smtClean="0">
                          <a:solidFill>
                            <a:srgbClr val="002060"/>
                          </a:solidFill>
                        </a:rPr>
                        <a:t>Scientific</a:t>
                      </a:r>
                      <a:r>
                        <a:rPr lang="fr-FR" sz="1800" b="1" baseline="0" dirty="0" smtClean="0">
                          <a:solidFill>
                            <a:srgbClr val="002060"/>
                          </a:solidFill>
                        </a:rPr>
                        <a:t> </a:t>
                      </a:r>
                      <a:r>
                        <a:rPr lang="fr-FR" sz="1800" b="1" baseline="0" dirty="0" err="1" smtClean="0">
                          <a:solidFill>
                            <a:srgbClr val="002060"/>
                          </a:solidFill>
                        </a:rPr>
                        <a:t>Committees</a:t>
                      </a:r>
                      <a:endParaRPr lang="fr-FR" sz="1800" b="1" dirty="0">
                        <a:solidFill>
                          <a:srgbClr val="002060"/>
                        </a:solidFill>
                      </a:endParaRPr>
                    </a:p>
                  </a:txBody>
                  <a:tcPr marL="85660" marR="85660" marT="45712" marB="45712"/>
                </a:tc>
              </a:tr>
            </a:tbl>
          </a:graphicData>
        </a:graphic>
      </p:graphicFrame>
    </p:spTree>
    <p:extLst>
      <p:ext uri="{BB962C8B-B14F-4D97-AF65-F5344CB8AC3E}">
        <p14:creationId xmlns="" xmlns:p14="http://schemas.microsoft.com/office/powerpoint/2010/main" val="3006153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340768"/>
            <a:ext cx="8229600" cy="936625"/>
          </a:xfrm>
        </p:spPr>
        <p:txBody>
          <a:bodyPr/>
          <a:lstStyle/>
          <a:p>
            <a:r>
              <a:rPr lang="hr-HR" dirty="0" smtClean="0"/>
              <a:t>Some terms</a:t>
            </a:r>
            <a:endParaRPr lang="hr-HR" dirty="0"/>
          </a:p>
        </p:txBody>
      </p:sp>
      <p:sp>
        <p:nvSpPr>
          <p:cNvPr id="3" name="Content Placeholder 2"/>
          <p:cNvSpPr>
            <a:spLocks noGrp="1"/>
          </p:cNvSpPr>
          <p:nvPr>
            <p:ph idx="1"/>
          </p:nvPr>
        </p:nvSpPr>
        <p:spPr>
          <a:xfrm>
            <a:off x="467544" y="2204864"/>
            <a:ext cx="8229600" cy="4176464"/>
          </a:xfrm>
        </p:spPr>
        <p:txBody>
          <a:bodyPr/>
          <a:lstStyle/>
          <a:p>
            <a:r>
              <a:rPr lang="hr-HR" sz="1400" smtClean="0"/>
              <a:t>Financing mechanisms, Project, operating grants, joint actions, .... </a:t>
            </a:r>
            <a:endParaRPr lang="hr-HR" sz="1400" dirty="0" smtClean="0"/>
          </a:p>
          <a:p>
            <a:r>
              <a:rPr lang="hr-HR" sz="1400" dirty="0" smtClean="0"/>
              <a:t>Specific grant agreement (SGA)</a:t>
            </a:r>
          </a:p>
          <a:p>
            <a:r>
              <a:rPr lang="hr-HR" sz="1400" dirty="0" smtClean="0"/>
              <a:t>Framework partnership agreement (FPA)</a:t>
            </a:r>
          </a:p>
          <a:p>
            <a:r>
              <a:rPr lang="hr-HR" sz="1400" dirty="0" smtClean="0"/>
              <a:t>Grant, proposals</a:t>
            </a:r>
          </a:p>
          <a:p>
            <a:r>
              <a:rPr lang="hr-HR" sz="1400" dirty="0" smtClean="0"/>
              <a:t>Grant agreement, model grant agreement</a:t>
            </a:r>
          </a:p>
          <a:p>
            <a:r>
              <a:rPr lang="hr-HR" sz="1400" dirty="0" smtClean="0"/>
              <a:t>Calls, publication of calls</a:t>
            </a:r>
          </a:p>
          <a:p>
            <a:r>
              <a:rPr lang="hr-HR" sz="1400" dirty="0" smtClean="0"/>
              <a:t>Evaluation</a:t>
            </a:r>
          </a:p>
          <a:p>
            <a:r>
              <a:rPr lang="hr-HR" sz="1400" dirty="0" smtClean="0"/>
              <a:t>H2020</a:t>
            </a:r>
          </a:p>
          <a:p>
            <a:r>
              <a:rPr lang="hr-HR" sz="1400" dirty="0" smtClean="0"/>
              <a:t>Health Programme</a:t>
            </a:r>
          </a:p>
          <a:p>
            <a:r>
              <a:rPr lang="hr-HR" sz="1400" dirty="0" smtClean="0"/>
              <a:t>Chafea, DG Sante, EC</a:t>
            </a:r>
          </a:p>
          <a:p>
            <a:r>
              <a:rPr lang="hr-HR" sz="1400" dirty="0" smtClean="0"/>
              <a:t>Direct grant</a:t>
            </a:r>
          </a:p>
          <a:p>
            <a:r>
              <a:rPr lang="hr-HR" sz="1400" dirty="0" smtClean="0"/>
              <a:t>Partner, beneficiary, collaborating partner /stakeholder </a:t>
            </a:r>
          </a:p>
          <a:p>
            <a:r>
              <a:rPr lang="hr-HR" sz="1400" dirty="0" smtClean="0"/>
              <a:t>Funding, co-funding</a:t>
            </a:r>
          </a:p>
          <a:p>
            <a:r>
              <a:rPr lang="hr-HR" sz="1400" dirty="0" smtClean="0"/>
              <a:t>Procurement</a:t>
            </a:r>
          </a:p>
          <a:p>
            <a:r>
              <a:rPr lang="hr-HR" sz="1400" dirty="0" smtClean="0"/>
              <a:t>Eligibility</a:t>
            </a:r>
          </a:p>
          <a:p>
            <a:endParaRPr lang="hr-HR" sz="1400" dirty="0" smtClean="0"/>
          </a:p>
          <a:p>
            <a:endParaRPr lang="hr-HR" sz="1400" dirty="0" smtClean="0"/>
          </a:p>
          <a:p>
            <a:endParaRPr lang="hr-HR" sz="1400" dirty="0" smtClean="0"/>
          </a:p>
          <a:p>
            <a:endParaRPr lang="hr-HR" sz="1400" dirty="0" smtClean="0"/>
          </a:p>
          <a:p>
            <a:endParaRPr lang="hr-HR" sz="1400" dirty="0" smtClean="0"/>
          </a:p>
          <a:p>
            <a:endParaRPr lang="hr-HR" sz="1400" dirty="0" smtClean="0"/>
          </a:p>
          <a:p>
            <a:endParaRPr lang="hr-HR" dirty="0" smtClean="0"/>
          </a:p>
          <a:p>
            <a:endParaRPr lang="hr-HR" dirty="0" smtClean="0"/>
          </a:p>
          <a:p>
            <a:endParaRPr lang="hr-HR" dirty="0" smtClean="0"/>
          </a:p>
          <a:p>
            <a:endParaRPr lang="hr-H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 xmlns:p14="http://schemas.microsoft.com/office/powerpoint/2010/main" val="2410628450"/>
              </p:ext>
            </p:extLst>
          </p:nvPr>
        </p:nvGraphicFramePr>
        <p:xfrm>
          <a:off x="467544" y="1498599"/>
          <a:ext cx="8229600" cy="5026747"/>
        </p:xfrm>
        <a:graphic>
          <a:graphicData uri="http://schemas.openxmlformats.org/drawingml/2006/table">
            <a:tbl>
              <a:tblPr firstRow="1" bandRow="1">
                <a:tableStyleId>{5C22544A-7EE6-4342-B048-85BDC9FD1C3A}</a:tableStyleId>
              </a:tblPr>
              <a:tblGrid>
                <a:gridCol w="8229600"/>
              </a:tblGrid>
              <a:tr h="704295">
                <a:tc>
                  <a:txBody>
                    <a:bodyPr/>
                    <a:lstStyle/>
                    <a:p>
                      <a:pPr algn="ctr"/>
                      <a:r>
                        <a:rPr lang="fr-FR" sz="1800" dirty="0" smtClean="0">
                          <a:solidFill>
                            <a:srgbClr val="FF0000"/>
                          </a:solidFill>
                        </a:rPr>
                        <a:t>Objective 4:  </a:t>
                      </a:r>
                      <a:r>
                        <a:rPr lang="fr-FR" sz="1800" dirty="0" err="1" smtClean="0">
                          <a:solidFill>
                            <a:srgbClr val="FF0000"/>
                          </a:solidFill>
                        </a:rPr>
                        <a:t>Facilitating</a:t>
                      </a:r>
                      <a:r>
                        <a:rPr lang="fr-FR" sz="1800" baseline="0" dirty="0" smtClean="0">
                          <a:solidFill>
                            <a:srgbClr val="FF0000"/>
                          </a:solidFill>
                        </a:rPr>
                        <a:t> </a:t>
                      </a:r>
                      <a:r>
                        <a:rPr lang="fr-FR" sz="1800" baseline="0" dirty="0" err="1" smtClean="0">
                          <a:solidFill>
                            <a:srgbClr val="FF0000"/>
                          </a:solidFill>
                        </a:rPr>
                        <a:t>access</a:t>
                      </a:r>
                      <a:r>
                        <a:rPr lang="fr-FR" sz="1800" baseline="0" dirty="0" smtClean="0">
                          <a:solidFill>
                            <a:srgbClr val="FF0000"/>
                          </a:solidFill>
                        </a:rPr>
                        <a:t> to </a:t>
                      </a:r>
                      <a:r>
                        <a:rPr lang="fr-FR" sz="1800" baseline="0" dirty="0" err="1" smtClean="0">
                          <a:solidFill>
                            <a:srgbClr val="FF0000"/>
                          </a:solidFill>
                        </a:rPr>
                        <a:t>better</a:t>
                      </a:r>
                      <a:r>
                        <a:rPr lang="fr-FR" sz="1800" baseline="0" dirty="0" smtClean="0">
                          <a:solidFill>
                            <a:srgbClr val="FF0000"/>
                          </a:solidFill>
                        </a:rPr>
                        <a:t> and </a:t>
                      </a:r>
                      <a:r>
                        <a:rPr lang="fr-FR" sz="1800" baseline="0" dirty="0" err="1" smtClean="0">
                          <a:solidFill>
                            <a:srgbClr val="FF0000"/>
                          </a:solidFill>
                        </a:rPr>
                        <a:t>safer</a:t>
                      </a:r>
                      <a:r>
                        <a:rPr lang="fr-FR" sz="1800" baseline="0" dirty="0" smtClean="0">
                          <a:solidFill>
                            <a:srgbClr val="FF0000"/>
                          </a:solidFill>
                        </a:rPr>
                        <a:t> </a:t>
                      </a:r>
                      <a:r>
                        <a:rPr lang="fr-FR" sz="1800" baseline="0" dirty="0" err="1" smtClean="0">
                          <a:solidFill>
                            <a:srgbClr val="FF0000"/>
                          </a:solidFill>
                        </a:rPr>
                        <a:t>healthcare</a:t>
                      </a:r>
                      <a:r>
                        <a:rPr lang="fr-FR" sz="1800" baseline="0" dirty="0" smtClean="0">
                          <a:solidFill>
                            <a:srgbClr val="FF0000"/>
                          </a:solidFill>
                        </a:rPr>
                        <a:t> </a:t>
                      </a:r>
                      <a:br>
                        <a:rPr lang="fr-FR" sz="1800" baseline="0" dirty="0" smtClean="0">
                          <a:solidFill>
                            <a:srgbClr val="FF0000"/>
                          </a:solidFill>
                        </a:rPr>
                      </a:br>
                      <a:r>
                        <a:rPr lang="fr-FR" sz="1800" baseline="0" dirty="0" smtClean="0">
                          <a:solidFill>
                            <a:srgbClr val="FF0000"/>
                          </a:solidFill>
                        </a:rPr>
                        <a:t>for EU </a:t>
                      </a:r>
                      <a:r>
                        <a:rPr lang="fr-FR" sz="1800" baseline="0" dirty="0" err="1" smtClean="0">
                          <a:solidFill>
                            <a:srgbClr val="FF0000"/>
                          </a:solidFill>
                        </a:rPr>
                        <a:t>citizens</a:t>
                      </a:r>
                      <a:endParaRPr lang="fr-FR" sz="1800" dirty="0">
                        <a:solidFill>
                          <a:srgbClr val="FF0000"/>
                        </a:solidFill>
                      </a:endParaRPr>
                    </a:p>
                  </a:txBody>
                  <a:tcPr marL="86367" marR="86367" marT="45718" marB="45718"/>
                </a:tc>
              </a:tr>
              <a:tr h="704295">
                <a:tc>
                  <a:txBody>
                    <a:bodyPr/>
                    <a:lstStyle/>
                    <a:p>
                      <a:pPr marL="285750" indent="-285750">
                        <a:buFont typeface="Arial" pitchFamily="34" charset="0"/>
                        <a:buChar char="•"/>
                      </a:pPr>
                      <a:r>
                        <a:rPr lang="fr-FR" sz="1800" b="1" dirty="0" err="1" smtClean="0">
                          <a:solidFill>
                            <a:srgbClr val="002060"/>
                          </a:solidFill>
                        </a:rPr>
                        <a:t>European</a:t>
                      </a:r>
                      <a:r>
                        <a:rPr lang="fr-FR" sz="1800" b="1" dirty="0" smtClean="0">
                          <a:solidFill>
                            <a:srgbClr val="002060"/>
                          </a:solidFill>
                        </a:rPr>
                        <a:t> Reference Networks </a:t>
                      </a:r>
                      <a:r>
                        <a:rPr lang="fr-FR" sz="1600" dirty="0" smtClean="0">
                          <a:solidFill>
                            <a:srgbClr val="002060"/>
                          </a:solidFill>
                        </a:rPr>
                        <a:t>(on the basis of </a:t>
                      </a:r>
                      <a:r>
                        <a:rPr lang="fr-FR" sz="1600" dirty="0" err="1" smtClean="0">
                          <a:solidFill>
                            <a:srgbClr val="002060"/>
                          </a:solidFill>
                        </a:rPr>
                        <a:t>criteria</a:t>
                      </a:r>
                      <a:r>
                        <a:rPr lang="fr-FR" sz="1600" dirty="0" smtClean="0">
                          <a:solidFill>
                            <a:srgbClr val="002060"/>
                          </a:solidFill>
                        </a:rPr>
                        <a:t> to </a:t>
                      </a:r>
                      <a:r>
                        <a:rPr lang="fr-FR" sz="1600" dirty="0" err="1" smtClean="0">
                          <a:solidFill>
                            <a:srgbClr val="002060"/>
                          </a:solidFill>
                        </a:rPr>
                        <a:t>be</a:t>
                      </a:r>
                      <a:r>
                        <a:rPr lang="fr-FR" sz="1600" dirty="0" smtClean="0">
                          <a:solidFill>
                            <a:srgbClr val="002060"/>
                          </a:solidFill>
                        </a:rPr>
                        <a:t> set </a:t>
                      </a:r>
                      <a:r>
                        <a:rPr lang="fr-FR" sz="1600" dirty="0" err="1" smtClean="0">
                          <a:solidFill>
                            <a:srgbClr val="002060"/>
                          </a:solidFill>
                        </a:rPr>
                        <a:t>under</a:t>
                      </a:r>
                      <a:r>
                        <a:rPr lang="fr-FR" sz="1600" dirty="0" smtClean="0">
                          <a:solidFill>
                            <a:srgbClr val="002060"/>
                          </a:solidFill>
                        </a:rPr>
                        <a:t> Directive 2011/24/EU)</a:t>
                      </a:r>
                      <a:endParaRPr lang="fr-FR" sz="1600" dirty="0">
                        <a:solidFill>
                          <a:srgbClr val="002060"/>
                        </a:solidFill>
                      </a:endParaRPr>
                    </a:p>
                  </a:txBody>
                  <a:tcPr marL="86367" marR="86367" marT="45718" marB="45718"/>
                </a:tc>
              </a:tr>
              <a:tr h="704295">
                <a:tc>
                  <a:txBody>
                    <a:bodyPr/>
                    <a:lstStyle/>
                    <a:p>
                      <a:pPr marL="285750" indent="-285750">
                        <a:buFont typeface="Arial" pitchFamily="34" charset="0"/>
                        <a:buChar char="•"/>
                      </a:pPr>
                      <a:r>
                        <a:rPr lang="fr-FR" sz="1800" b="1" dirty="0" smtClean="0">
                          <a:solidFill>
                            <a:srgbClr val="002060"/>
                          </a:solidFill>
                        </a:rPr>
                        <a:t>Rare </a:t>
                      </a:r>
                      <a:r>
                        <a:rPr lang="fr-FR" sz="1800" b="1" dirty="0" err="1" smtClean="0">
                          <a:solidFill>
                            <a:srgbClr val="002060"/>
                          </a:solidFill>
                        </a:rPr>
                        <a:t>diseases</a:t>
                      </a:r>
                      <a:r>
                        <a:rPr lang="fr-FR" sz="1800" b="1" dirty="0" smtClean="0">
                          <a:solidFill>
                            <a:srgbClr val="002060"/>
                          </a:solidFill>
                        </a:rPr>
                        <a:t> </a:t>
                      </a:r>
                      <a:r>
                        <a:rPr lang="fr-FR" sz="1800" dirty="0" smtClean="0">
                          <a:solidFill>
                            <a:srgbClr val="002060"/>
                          </a:solidFill>
                        </a:rPr>
                        <a:t>(networks, </a:t>
                      </a:r>
                      <a:r>
                        <a:rPr lang="fr-FR" sz="1800" dirty="0" err="1" smtClean="0">
                          <a:solidFill>
                            <a:srgbClr val="002060"/>
                          </a:solidFill>
                        </a:rPr>
                        <a:t>databases</a:t>
                      </a:r>
                      <a:r>
                        <a:rPr lang="fr-FR" sz="1800" dirty="0" smtClean="0">
                          <a:solidFill>
                            <a:srgbClr val="002060"/>
                          </a:solidFill>
                        </a:rPr>
                        <a:t> and </a:t>
                      </a:r>
                      <a:r>
                        <a:rPr lang="fr-FR" sz="1800" dirty="0" err="1" smtClean="0">
                          <a:solidFill>
                            <a:srgbClr val="002060"/>
                          </a:solidFill>
                        </a:rPr>
                        <a:t>registries</a:t>
                      </a:r>
                      <a:r>
                        <a:rPr lang="fr-FR" sz="1800" dirty="0" smtClean="0">
                          <a:solidFill>
                            <a:srgbClr val="002060"/>
                          </a:solidFill>
                        </a:rPr>
                        <a:t>)</a:t>
                      </a:r>
                      <a:endParaRPr lang="fr-FR" sz="1800" dirty="0">
                        <a:solidFill>
                          <a:srgbClr val="002060"/>
                        </a:solidFill>
                      </a:endParaRPr>
                    </a:p>
                  </a:txBody>
                  <a:tcPr marL="86367" marR="86367" marT="45718" marB="45718"/>
                </a:tc>
              </a:tr>
              <a:tr h="704295">
                <a:tc>
                  <a:txBody>
                    <a:bodyPr/>
                    <a:lstStyle/>
                    <a:p>
                      <a:pPr marL="285750" indent="-285750">
                        <a:buFont typeface="Arial" pitchFamily="34" charset="0"/>
                        <a:buChar char="•"/>
                      </a:pPr>
                      <a:r>
                        <a:rPr lang="fr-FR" sz="1800" b="1" dirty="0" smtClean="0">
                          <a:solidFill>
                            <a:srgbClr val="002060"/>
                          </a:solidFill>
                        </a:rPr>
                        <a:t>Patient </a:t>
                      </a:r>
                      <a:r>
                        <a:rPr lang="fr-FR" sz="1800" b="1" dirty="0" err="1" smtClean="0">
                          <a:solidFill>
                            <a:srgbClr val="002060"/>
                          </a:solidFill>
                        </a:rPr>
                        <a:t>safety</a:t>
                      </a:r>
                      <a:r>
                        <a:rPr lang="fr-FR" sz="1800" b="1" dirty="0" smtClean="0">
                          <a:solidFill>
                            <a:srgbClr val="002060"/>
                          </a:solidFill>
                        </a:rPr>
                        <a:t> and </a:t>
                      </a:r>
                      <a:r>
                        <a:rPr lang="fr-FR" sz="1800" b="1" dirty="0" err="1" smtClean="0">
                          <a:solidFill>
                            <a:srgbClr val="002060"/>
                          </a:solidFill>
                        </a:rPr>
                        <a:t>quality</a:t>
                      </a:r>
                      <a:r>
                        <a:rPr lang="fr-FR" sz="1800" b="1" dirty="0" smtClean="0">
                          <a:solidFill>
                            <a:srgbClr val="002060"/>
                          </a:solidFill>
                        </a:rPr>
                        <a:t> of </a:t>
                      </a:r>
                      <a:r>
                        <a:rPr lang="fr-FR" sz="1800" b="1" dirty="0" err="1" smtClean="0">
                          <a:solidFill>
                            <a:srgbClr val="002060"/>
                          </a:solidFill>
                        </a:rPr>
                        <a:t>healthcare</a:t>
                      </a:r>
                      <a:r>
                        <a:rPr lang="fr-FR" sz="1800" b="1" dirty="0" smtClean="0">
                          <a:solidFill>
                            <a:srgbClr val="002060"/>
                          </a:solidFill>
                        </a:rPr>
                        <a:t> </a:t>
                      </a:r>
                      <a:r>
                        <a:rPr lang="fr-FR" sz="1800" dirty="0" err="1" smtClean="0">
                          <a:solidFill>
                            <a:srgbClr val="002060"/>
                          </a:solidFill>
                        </a:rPr>
                        <a:t>including</a:t>
                      </a:r>
                      <a:r>
                        <a:rPr lang="fr-FR" sz="1800" dirty="0" smtClean="0">
                          <a:solidFill>
                            <a:srgbClr val="002060"/>
                          </a:solidFill>
                        </a:rPr>
                        <a:t> the </a:t>
                      </a:r>
                      <a:r>
                        <a:rPr lang="fr-FR" sz="1800" dirty="0" err="1" smtClean="0">
                          <a:solidFill>
                            <a:srgbClr val="002060"/>
                          </a:solidFill>
                        </a:rPr>
                        <a:t>prevention</a:t>
                      </a:r>
                      <a:r>
                        <a:rPr lang="fr-FR" sz="1800" dirty="0" smtClean="0">
                          <a:solidFill>
                            <a:srgbClr val="002060"/>
                          </a:solidFill>
                        </a:rPr>
                        <a:t> and control of </a:t>
                      </a:r>
                      <a:r>
                        <a:rPr lang="fr-FR" sz="1800" b="1" dirty="0" err="1" smtClean="0">
                          <a:solidFill>
                            <a:srgbClr val="002060"/>
                          </a:solidFill>
                        </a:rPr>
                        <a:t>healthcare-associated</a:t>
                      </a:r>
                      <a:r>
                        <a:rPr lang="fr-FR" sz="1800" b="1" dirty="0" smtClean="0">
                          <a:solidFill>
                            <a:srgbClr val="002060"/>
                          </a:solidFill>
                        </a:rPr>
                        <a:t> infections</a:t>
                      </a:r>
                      <a:endParaRPr lang="fr-FR" sz="1800" b="1" dirty="0">
                        <a:solidFill>
                          <a:srgbClr val="002060"/>
                        </a:solidFill>
                      </a:endParaRPr>
                    </a:p>
                  </a:txBody>
                  <a:tcPr marL="86367" marR="86367" marT="45718" marB="45718"/>
                </a:tc>
              </a:tr>
              <a:tr h="559716">
                <a:tc>
                  <a:txBody>
                    <a:bodyPr/>
                    <a:lstStyle/>
                    <a:p>
                      <a:pPr marL="285750" indent="-285750">
                        <a:buFont typeface="Arial" pitchFamily="34" charset="0"/>
                        <a:buChar char="•"/>
                      </a:pPr>
                      <a:r>
                        <a:rPr lang="fr-FR" sz="1800" b="1" dirty="0" err="1" smtClean="0">
                          <a:solidFill>
                            <a:srgbClr val="002060"/>
                          </a:solidFill>
                        </a:rPr>
                        <a:t>Antimicrobial</a:t>
                      </a:r>
                      <a:r>
                        <a:rPr lang="fr-FR" sz="1800" b="1" baseline="0" dirty="0" smtClean="0">
                          <a:solidFill>
                            <a:srgbClr val="002060"/>
                          </a:solidFill>
                        </a:rPr>
                        <a:t> </a:t>
                      </a:r>
                      <a:r>
                        <a:rPr lang="fr-FR" sz="1800" b="1" baseline="0" dirty="0" err="1" smtClean="0">
                          <a:solidFill>
                            <a:srgbClr val="002060"/>
                          </a:solidFill>
                        </a:rPr>
                        <a:t>r</a:t>
                      </a:r>
                      <a:r>
                        <a:rPr lang="fr-FR" sz="1800" b="1" dirty="0" err="1" smtClean="0">
                          <a:solidFill>
                            <a:srgbClr val="002060"/>
                          </a:solidFill>
                        </a:rPr>
                        <a:t>esistance</a:t>
                      </a:r>
                      <a:endParaRPr lang="fr-FR" sz="1800" b="0" dirty="0">
                        <a:solidFill>
                          <a:srgbClr val="002060"/>
                        </a:solidFill>
                      </a:endParaRPr>
                    </a:p>
                  </a:txBody>
                  <a:tcPr marL="86367" marR="86367" marT="45718" marB="45718"/>
                </a:tc>
              </a:tr>
              <a:tr h="945556">
                <a:tc>
                  <a:txBody>
                    <a:bodyPr/>
                    <a:lstStyle/>
                    <a:p>
                      <a:pPr marL="285750" indent="-285750">
                        <a:buFont typeface="Arial" pitchFamily="34" charset="0"/>
                        <a:buChar char="•"/>
                      </a:pPr>
                      <a:r>
                        <a:rPr lang="fr-FR" sz="1800" b="1" dirty="0" err="1" smtClean="0">
                          <a:solidFill>
                            <a:srgbClr val="002060"/>
                          </a:solidFill>
                        </a:rPr>
                        <a:t>Legislation</a:t>
                      </a:r>
                      <a:r>
                        <a:rPr lang="fr-FR" sz="1800" dirty="0" smtClean="0">
                          <a:solidFill>
                            <a:srgbClr val="002060"/>
                          </a:solidFill>
                        </a:rPr>
                        <a:t> in</a:t>
                      </a:r>
                      <a:r>
                        <a:rPr lang="fr-FR" sz="1800" baseline="0" dirty="0" smtClean="0">
                          <a:solidFill>
                            <a:srgbClr val="002060"/>
                          </a:solidFill>
                        </a:rPr>
                        <a:t> the </a:t>
                      </a:r>
                      <a:r>
                        <a:rPr lang="fr-FR" sz="1800" baseline="0" dirty="0" err="1" smtClean="0">
                          <a:solidFill>
                            <a:srgbClr val="002060"/>
                          </a:solidFill>
                        </a:rPr>
                        <a:t>field</a:t>
                      </a:r>
                      <a:r>
                        <a:rPr lang="fr-FR" sz="1800" baseline="0" dirty="0" smtClean="0">
                          <a:solidFill>
                            <a:srgbClr val="002060"/>
                          </a:solidFill>
                        </a:rPr>
                        <a:t> of </a:t>
                      </a:r>
                      <a:r>
                        <a:rPr lang="fr-FR" sz="1800" b="1" baseline="0" dirty="0" smtClean="0">
                          <a:solidFill>
                            <a:srgbClr val="002060"/>
                          </a:solidFill>
                        </a:rPr>
                        <a:t>tissues and </a:t>
                      </a:r>
                      <a:r>
                        <a:rPr lang="fr-FR" sz="1800" b="1" baseline="0" dirty="0" err="1" smtClean="0">
                          <a:solidFill>
                            <a:srgbClr val="002060"/>
                          </a:solidFill>
                        </a:rPr>
                        <a:t>cells</a:t>
                      </a:r>
                      <a:r>
                        <a:rPr lang="fr-FR" sz="1800" b="1" baseline="0" dirty="0" smtClean="0">
                          <a:solidFill>
                            <a:srgbClr val="002060"/>
                          </a:solidFill>
                        </a:rPr>
                        <a:t>, </a:t>
                      </a:r>
                      <a:r>
                        <a:rPr lang="fr-FR" sz="1800" b="1" baseline="0" dirty="0" err="1" smtClean="0">
                          <a:solidFill>
                            <a:srgbClr val="002060"/>
                          </a:solidFill>
                        </a:rPr>
                        <a:t>blood</a:t>
                      </a:r>
                      <a:r>
                        <a:rPr lang="fr-FR" sz="1800" b="1" baseline="0" dirty="0" smtClean="0">
                          <a:solidFill>
                            <a:srgbClr val="002060"/>
                          </a:solidFill>
                        </a:rPr>
                        <a:t>, </a:t>
                      </a:r>
                      <a:r>
                        <a:rPr lang="fr-FR" sz="1800" b="1" baseline="0" dirty="0" err="1" smtClean="0">
                          <a:solidFill>
                            <a:srgbClr val="002060"/>
                          </a:solidFill>
                        </a:rPr>
                        <a:t>organs</a:t>
                      </a:r>
                      <a:r>
                        <a:rPr lang="fr-FR" sz="1800" b="1" baseline="0" dirty="0" smtClean="0">
                          <a:solidFill>
                            <a:srgbClr val="002060"/>
                          </a:solidFill>
                        </a:rPr>
                        <a:t>, </a:t>
                      </a:r>
                      <a:r>
                        <a:rPr lang="fr-FR" sz="1800" b="1" baseline="0" dirty="0" err="1" smtClean="0">
                          <a:solidFill>
                            <a:srgbClr val="002060"/>
                          </a:solidFill>
                        </a:rPr>
                        <a:t>medical</a:t>
                      </a:r>
                      <a:r>
                        <a:rPr lang="fr-FR" sz="1800" b="1" baseline="0" dirty="0" smtClean="0">
                          <a:solidFill>
                            <a:srgbClr val="002060"/>
                          </a:solidFill>
                        </a:rPr>
                        <a:t> devises, </a:t>
                      </a:r>
                      <a:r>
                        <a:rPr lang="fr-FR" sz="1800" b="1" baseline="0" dirty="0" err="1" smtClean="0">
                          <a:solidFill>
                            <a:srgbClr val="002060"/>
                          </a:solidFill>
                        </a:rPr>
                        <a:t>medicinal</a:t>
                      </a:r>
                      <a:r>
                        <a:rPr lang="fr-FR" sz="1800" b="1" baseline="0" dirty="0" smtClean="0">
                          <a:solidFill>
                            <a:srgbClr val="002060"/>
                          </a:solidFill>
                        </a:rPr>
                        <a:t> </a:t>
                      </a:r>
                      <a:r>
                        <a:rPr lang="fr-FR" sz="1800" b="1" baseline="0" dirty="0" err="1" smtClean="0">
                          <a:solidFill>
                            <a:srgbClr val="002060"/>
                          </a:solidFill>
                        </a:rPr>
                        <a:t>products</a:t>
                      </a:r>
                      <a:r>
                        <a:rPr lang="fr-FR" sz="1800" b="1" baseline="0" dirty="0" smtClean="0">
                          <a:solidFill>
                            <a:srgbClr val="002060"/>
                          </a:solidFill>
                        </a:rPr>
                        <a:t>, and patients’ </a:t>
                      </a:r>
                      <a:r>
                        <a:rPr lang="fr-FR" sz="1800" b="1" baseline="0" dirty="0" err="1" smtClean="0">
                          <a:solidFill>
                            <a:srgbClr val="002060"/>
                          </a:solidFill>
                        </a:rPr>
                        <a:t>rights</a:t>
                      </a:r>
                      <a:r>
                        <a:rPr lang="fr-FR" sz="1800" b="1" baseline="0" dirty="0" smtClean="0">
                          <a:solidFill>
                            <a:srgbClr val="002060"/>
                          </a:solidFill>
                        </a:rPr>
                        <a:t> in cross-border </a:t>
                      </a:r>
                      <a:r>
                        <a:rPr lang="fr-FR" sz="1800" b="1" baseline="0" dirty="0" err="1" smtClean="0">
                          <a:solidFill>
                            <a:srgbClr val="002060"/>
                          </a:solidFill>
                        </a:rPr>
                        <a:t>healthcare</a:t>
                      </a:r>
                      <a:endParaRPr lang="fr-FR" sz="1800" b="1" dirty="0">
                        <a:solidFill>
                          <a:srgbClr val="002060"/>
                        </a:solidFill>
                      </a:endParaRPr>
                    </a:p>
                  </a:txBody>
                  <a:tcPr marL="86367" marR="86367" marT="45718" marB="45718"/>
                </a:tc>
              </a:tr>
              <a:tr h="704295">
                <a:tc>
                  <a:txBody>
                    <a:bodyPr/>
                    <a:lstStyle/>
                    <a:p>
                      <a:pPr marL="285750" indent="-285750">
                        <a:buFont typeface="Arial" pitchFamily="34" charset="0"/>
                        <a:buChar char="•"/>
                      </a:pPr>
                      <a:r>
                        <a:rPr lang="fr-FR" sz="1800" b="1" dirty="0" err="1" smtClean="0">
                          <a:solidFill>
                            <a:srgbClr val="002060"/>
                          </a:solidFill>
                        </a:rPr>
                        <a:t>Health</a:t>
                      </a:r>
                      <a:r>
                        <a:rPr lang="fr-FR" sz="1800" b="1" dirty="0" smtClean="0">
                          <a:solidFill>
                            <a:srgbClr val="002060"/>
                          </a:solidFill>
                        </a:rPr>
                        <a:t> information </a:t>
                      </a:r>
                      <a:r>
                        <a:rPr lang="fr-FR" sz="1800" dirty="0" smtClean="0">
                          <a:solidFill>
                            <a:srgbClr val="002060"/>
                          </a:solidFill>
                        </a:rPr>
                        <a:t>and </a:t>
                      </a:r>
                      <a:r>
                        <a:rPr lang="fr-FR" sz="1800" dirty="0" err="1" smtClean="0">
                          <a:solidFill>
                            <a:srgbClr val="002060"/>
                          </a:solidFill>
                        </a:rPr>
                        <a:t>knowledge</a:t>
                      </a:r>
                      <a:r>
                        <a:rPr lang="fr-FR" sz="1800" dirty="0" smtClean="0">
                          <a:solidFill>
                            <a:srgbClr val="002060"/>
                          </a:solidFill>
                        </a:rPr>
                        <a:t> system</a:t>
                      </a:r>
                      <a:endParaRPr lang="fr-FR" sz="1800" dirty="0">
                        <a:solidFill>
                          <a:srgbClr val="002060"/>
                        </a:solidFill>
                      </a:endParaRPr>
                    </a:p>
                  </a:txBody>
                  <a:tcPr marL="86367" marR="86367" marT="45718" marB="45718"/>
                </a:tc>
              </a:tr>
            </a:tbl>
          </a:graphicData>
        </a:graphic>
      </p:graphicFrame>
    </p:spTree>
    <p:extLst>
      <p:ext uri="{BB962C8B-B14F-4D97-AF65-F5344CB8AC3E}">
        <p14:creationId xmlns="" xmlns:p14="http://schemas.microsoft.com/office/powerpoint/2010/main" val="32400857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1"/>
          <p:cNvSpPr>
            <a:spLocks noGrp="1"/>
          </p:cNvSpPr>
          <p:nvPr>
            <p:ph type="title"/>
          </p:nvPr>
        </p:nvSpPr>
        <p:spPr/>
        <p:txBody>
          <a:bodyPr/>
          <a:lstStyle/>
          <a:p>
            <a:pPr algn="ctr"/>
            <a:r>
              <a:rPr lang="fr-FR" altLang="fr-FR" smtClean="0">
                <a:solidFill>
                  <a:srgbClr val="FF0000"/>
                </a:solidFill>
                <a:ea typeface="MS PGothic" pitchFamily="34" charset="-128"/>
              </a:rPr>
              <a:t>EU Health Programme 2014-2020</a:t>
            </a:r>
          </a:p>
        </p:txBody>
      </p:sp>
      <p:sp>
        <p:nvSpPr>
          <p:cNvPr id="3" name="Espace réservé du contenu 2"/>
          <p:cNvSpPr>
            <a:spLocks noGrp="1"/>
          </p:cNvSpPr>
          <p:nvPr>
            <p:ph idx="1"/>
          </p:nvPr>
        </p:nvSpPr>
        <p:spPr/>
        <p:txBody>
          <a:bodyPr/>
          <a:lstStyle/>
          <a:p>
            <a:pPr marL="457200" indent="-457200">
              <a:buFont typeface="Wingdings" panose="05000000000000000000" pitchFamily="2" charset="2"/>
              <a:buChar char="Ø"/>
              <a:defRPr/>
            </a:pPr>
            <a:r>
              <a:rPr lang="fr-FR" b="1" dirty="0" err="1"/>
              <a:t>financial</a:t>
            </a:r>
            <a:r>
              <a:rPr lang="fr-FR" b="1" dirty="0"/>
              <a:t> instrument for </a:t>
            </a:r>
            <a:r>
              <a:rPr lang="fr-FR" b="1" dirty="0" err="1"/>
              <a:t>policy</a:t>
            </a:r>
            <a:r>
              <a:rPr lang="fr-FR" b="1" dirty="0"/>
              <a:t> coordination in the area of </a:t>
            </a:r>
            <a:r>
              <a:rPr lang="fr-FR" b="1" dirty="0" err="1"/>
              <a:t>health</a:t>
            </a:r>
            <a:endParaRPr lang="fr-FR" b="1" dirty="0"/>
          </a:p>
          <a:p>
            <a:pPr indent="0">
              <a:buFont typeface="Arial" pitchFamily="34" charset="0"/>
              <a:buNone/>
              <a:defRPr/>
            </a:pPr>
            <a:r>
              <a:rPr lang="fr-FR" sz="2800" b="1" dirty="0"/>
              <a:t> </a:t>
            </a:r>
            <a:endParaRPr lang="fr-FR" sz="2800" dirty="0"/>
          </a:p>
          <a:p>
            <a:pPr marL="457200" indent="-457200">
              <a:buFont typeface="Wingdings" panose="05000000000000000000" pitchFamily="2" charset="2"/>
              <a:buChar char="Ø"/>
              <a:defRPr/>
            </a:pPr>
            <a:r>
              <a:rPr lang="fr-FR" b="1" dirty="0" err="1"/>
              <a:t>supporting</a:t>
            </a:r>
            <a:r>
              <a:rPr lang="fr-FR" b="1" dirty="0"/>
              <a:t> collaborative actions </a:t>
            </a:r>
            <a:r>
              <a:rPr lang="fr-FR" b="1" dirty="0" err="1"/>
              <a:t>between</a:t>
            </a:r>
            <a:endParaRPr lang="fr-FR" b="1" dirty="0"/>
          </a:p>
          <a:p>
            <a:pPr lvl="1">
              <a:defRPr/>
            </a:pPr>
            <a:r>
              <a:rPr lang="fr-FR" dirty="0"/>
              <a:t>28 EU </a:t>
            </a:r>
            <a:r>
              <a:rPr lang="fr-FR" dirty="0" err="1"/>
              <a:t>Member</a:t>
            </a:r>
            <a:r>
              <a:rPr lang="fr-FR" dirty="0"/>
              <a:t> States </a:t>
            </a:r>
          </a:p>
          <a:p>
            <a:pPr lvl="1">
              <a:defRPr/>
            </a:pPr>
            <a:r>
              <a:rPr lang="fr-FR" dirty="0"/>
              <a:t> </a:t>
            </a:r>
            <a:r>
              <a:rPr lang="fr-FR" dirty="0" err="1"/>
              <a:t>Iceland</a:t>
            </a:r>
            <a:r>
              <a:rPr lang="fr-FR" dirty="0"/>
              <a:t>, </a:t>
            </a:r>
            <a:r>
              <a:rPr lang="fr-FR" dirty="0" err="1"/>
              <a:t>Norway</a:t>
            </a:r>
            <a:r>
              <a:rPr lang="fr-FR" dirty="0"/>
              <a:t> </a:t>
            </a:r>
          </a:p>
          <a:p>
            <a:pPr lvl="1">
              <a:defRPr/>
            </a:pPr>
            <a:r>
              <a:rPr lang="fr-FR" dirty="0"/>
              <a:t> </a:t>
            </a:r>
            <a:r>
              <a:rPr lang="fr-FR" dirty="0" err="1" smtClean="0"/>
              <a:t>Serbia</a:t>
            </a:r>
            <a:r>
              <a:rPr lang="fr-FR" dirty="0" smtClean="0"/>
              <a:t>, Moldova and </a:t>
            </a:r>
            <a:r>
              <a:rPr lang="fr-FR" dirty="0" err="1" smtClean="0"/>
              <a:t>Bosnia</a:t>
            </a:r>
            <a:r>
              <a:rPr lang="hr-HR" dirty="0" smtClean="0"/>
              <a:t> and</a:t>
            </a:r>
            <a:r>
              <a:rPr lang="fr-FR" dirty="0" smtClean="0"/>
              <a:t> </a:t>
            </a:r>
            <a:r>
              <a:rPr lang="fr-FR" dirty="0" err="1" smtClean="0"/>
              <a:t>Herzegovina</a:t>
            </a:r>
            <a:endParaRPr lang="fr-FR" dirty="0"/>
          </a:p>
          <a:p>
            <a:pPr marL="457200" lvl="1" indent="0">
              <a:buFontTx/>
              <a:buNone/>
              <a:defRPr/>
            </a:pPr>
            <a:endParaRPr lang="fr-FR" dirty="0"/>
          </a:p>
          <a:p>
            <a:pPr marL="457200" lvl="1" indent="-457200">
              <a:buClr>
                <a:srgbClr val="0F5494"/>
              </a:buClr>
              <a:buSzPct val="120000"/>
              <a:buFont typeface="Wingdings" panose="05000000000000000000" pitchFamily="2" charset="2"/>
              <a:buChar char="Ø"/>
              <a:defRPr/>
            </a:pPr>
            <a:r>
              <a:rPr lang="fr-FR" sz="2400" i="1" dirty="0"/>
              <a:t>to </a:t>
            </a:r>
            <a:r>
              <a:rPr lang="fr-FR" sz="2400" i="1" dirty="0" err="1"/>
              <a:t>find</a:t>
            </a:r>
            <a:r>
              <a:rPr lang="fr-FR" sz="2400" i="1" dirty="0"/>
              <a:t> solutions to </a:t>
            </a:r>
            <a:r>
              <a:rPr lang="fr-FR" sz="2400" i="1" dirty="0" err="1"/>
              <a:t>common</a:t>
            </a:r>
            <a:r>
              <a:rPr lang="fr-FR" sz="2400" i="1" dirty="0"/>
              <a:t> </a:t>
            </a:r>
            <a:r>
              <a:rPr lang="fr-FR" sz="2400" i="1" dirty="0" err="1"/>
              <a:t>health</a:t>
            </a:r>
            <a:r>
              <a:rPr lang="fr-FR" sz="2400" i="1" dirty="0"/>
              <a:t> </a:t>
            </a:r>
            <a:r>
              <a:rPr lang="fr-FR" sz="2400" i="1" dirty="0" err="1"/>
              <a:t>concerns</a:t>
            </a:r>
            <a:r>
              <a:rPr lang="fr-FR" sz="2400" i="1" dirty="0"/>
              <a:t> </a:t>
            </a:r>
          </a:p>
          <a:p>
            <a:pPr marL="457200" lvl="1" indent="0">
              <a:buFontTx/>
              <a:buNone/>
              <a:defRPr/>
            </a:pPr>
            <a:endParaRPr lang="fr-FR" dirty="0"/>
          </a:p>
          <a:p>
            <a:pPr indent="0">
              <a:buFont typeface="Arial" pitchFamily="34" charset="0"/>
              <a:buNone/>
              <a:defRPr/>
            </a:pPr>
            <a:endParaRPr lang="fr-FR" dirty="0"/>
          </a:p>
        </p:txBody>
      </p:sp>
    </p:spTree>
    <p:extLst>
      <p:ext uri="{BB962C8B-B14F-4D97-AF65-F5344CB8AC3E}">
        <p14:creationId xmlns="" xmlns:p14="http://schemas.microsoft.com/office/powerpoint/2010/main" val="19700785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611188" y="1196975"/>
            <a:ext cx="7489825" cy="1079500"/>
          </a:xfrm>
        </p:spPr>
        <p:txBody>
          <a:bodyPr/>
          <a:lstStyle/>
          <a:p>
            <a:pPr algn="ctr"/>
            <a:r>
              <a:rPr lang="en-GB" altLang="en-US" smtClean="0">
                <a:solidFill>
                  <a:srgbClr val="002060"/>
                </a:solidFill>
                <a:ea typeface="ＭＳ Ｐゴシック" pitchFamily="34" charset="-128"/>
              </a:rPr>
              <a:t>The Health Programme</a:t>
            </a:r>
            <a:br>
              <a:rPr lang="en-GB" altLang="en-US" smtClean="0">
                <a:solidFill>
                  <a:srgbClr val="002060"/>
                </a:solidFill>
                <a:ea typeface="ＭＳ Ｐゴシック" pitchFamily="34" charset="-128"/>
              </a:rPr>
            </a:br>
            <a:r>
              <a:rPr lang="en-GB" altLang="en-US" sz="2000" smtClean="0">
                <a:solidFill>
                  <a:srgbClr val="002060"/>
                </a:solidFill>
                <a:ea typeface="ＭＳ Ｐゴシック" pitchFamily="34" charset="-128"/>
              </a:rPr>
              <a:t>Regulation EU N°282/2014 of 11 March 2014</a:t>
            </a:r>
            <a:endParaRPr lang="en-GB" altLang="en-US" smtClean="0">
              <a:solidFill>
                <a:srgbClr val="002060"/>
              </a:solidFill>
              <a:ea typeface="ＭＳ Ｐゴシック" pitchFamily="34" charset="-128"/>
            </a:endParaRPr>
          </a:p>
        </p:txBody>
      </p:sp>
      <p:graphicFrame>
        <p:nvGraphicFramePr>
          <p:cNvPr id="10" name="Content Placeholder 9"/>
          <p:cNvGraphicFramePr>
            <a:graphicFrameLocks noGrp="1"/>
          </p:cNvGraphicFramePr>
          <p:nvPr>
            <p:ph idx="1"/>
          </p:nvPr>
        </p:nvGraphicFramePr>
        <p:xfrm>
          <a:off x="323528" y="2204864"/>
          <a:ext cx="8219256" cy="40325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250825" y="1125538"/>
            <a:ext cx="8229600" cy="936625"/>
          </a:xfrm>
        </p:spPr>
        <p:txBody>
          <a:bodyPr/>
          <a:lstStyle/>
          <a:p>
            <a:pPr algn="ctr"/>
            <a:r>
              <a:rPr lang="en-GB" altLang="en-US" sz="3200" smtClean="0">
                <a:solidFill>
                  <a:srgbClr val="002060"/>
                </a:solidFill>
                <a:ea typeface="ＭＳ Ｐゴシック" pitchFamily="34" charset="-128"/>
              </a:rPr>
              <a:t>The objectives</a:t>
            </a:r>
            <a:endParaRPr lang="en-GB" altLang="en-US" smtClean="0">
              <a:ea typeface="ＭＳ Ｐゴシック" pitchFamily="34" charset="-128"/>
            </a:endParaRPr>
          </a:p>
        </p:txBody>
      </p:sp>
      <p:graphicFrame>
        <p:nvGraphicFramePr>
          <p:cNvPr id="4" name="Content Placeholder 3"/>
          <p:cNvGraphicFramePr>
            <a:graphicFrameLocks noGrp="1"/>
          </p:cNvGraphicFramePr>
          <p:nvPr>
            <p:ph idx="1"/>
          </p:nvPr>
        </p:nvGraphicFramePr>
        <p:xfrm>
          <a:off x="539552" y="1916832"/>
          <a:ext cx="8352928" cy="4248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 name="Diagram 1"/>
          <p:cNvGraphicFramePr/>
          <p:nvPr/>
        </p:nvGraphicFramePr>
        <p:xfrm>
          <a:off x="3635896" y="1772816"/>
          <a:ext cx="6264696" cy="475252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179388" y="5373688"/>
            <a:ext cx="8569325" cy="1152525"/>
          </a:xfrm>
        </p:spPr>
        <p:txBody>
          <a:bodyPr/>
          <a:lstStyle/>
          <a:p>
            <a:r>
              <a:rPr lang="en-GB" altLang="en-US" sz="1400" smtClean="0">
                <a:ea typeface="ＭＳ Ｐゴシック" pitchFamily="34" charset="-128"/>
              </a:rPr>
              <a:t>https://ec.europa.eu/health/funding/programme/adoption_workplan_2018_en</a:t>
            </a:r>
          </a:p>
        </p:txBody>
      </p:sp>
      <p:pic>
        <p:nvPicPr>
          <p:cNvPr id="19459" name="Picture 2"/>
          <p:cNvPicPr>
            <a:picLocks noGrp="1" noChangeAspect="1" noChangeArrowheads="1"/>
          </p:cNvPicPr>
          <p:nvPr>
            <p:ph idx="1"/>
          </p:nvPr>
        </p:nvPicPr>
        <p:blipFill>
          <a:blip r:embed="rId3" cstate="print">
            <a:extLst>
              <a:ext uri="{28A0092B-C50C-407E-A947-70E740481C1C}">
                <a14:useLocalDpi xmlns="" xmlns:a14="http://schemas.microsoft.com/office/drawing/2010/main" val="0"/>
              </a:ext>
            </a:extLst>
          </a:blip>
          <a:srcRect/>
          <a:stretch>
            <a:fillRect/>
          </a:stretch>
        </p:blipFill>
        <p:spPr>
          <a:xfrm>
            <a:off x="-541338" y="-242888"/>
            <a:ext cx="10193338" cy="5732463"/>
          </a:xfrm>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GB" altLang="ko-KR" sz="3200" dirty="0" smtClean="0">
                <a:solidFill>
                  <a:srgbClr val="002060"/>
                </a:solidFill>
                <a:ea typeface="MS PGothic" pitchFamily="34" charset="-128"/>
              </a:rPr>
              <a:t/>
            </a:r>
            <a:br>
              <a:rPr lang="en-GB" altLang="ko-KR" sz="3200" dirty="0" smtClean="0">
                <a:solidFill>
                  <a:srgbClr val="002060"/>
                </a:solidFill>
                <a:ea typeface="MS PGothic" pitchFamily="34" charset="-128"/>
              </a:rPr>
            </a:br>
            <a:r>
              <a:rPr lang="en-GB" altLang="ko-KR" dirty="0" smtClean="0">
                <a:ea typeface="MS PGothic" pitchFamily="34" charset="-128"/>
              </a:rPr>
              <a:t>Interventions/Financial mechanisms</a:t>
            </a:r>
            <a:r>
              <a:rPr lang="en-GB" altLang="ko-KR" sz="3200" u="sng" dirty="0" smtClean="0">
                <a:solidFill>
                  <a:schemeClr val="tx1"/>
                </a:solidFill>
                <a:ea typeface="Gulim" pitchFamily="34" charset="-127"/>
              </a:rPr>
              <a:t/>
            </a:r>
            <a:br>
              <a:rPr lang="en-GB" altLang="ko-KR" sz="3200" u="sng" dirty="0" smtClean="0">
                <a:solidFill>
                  <a:schemeClr val="tx1"/>
                </a:solidFill>
                <a:ea typeface="Gulim" pitchFamily="34" charset="-127"/>
              </a:rPr>
            </a:br>
            <a:endParaRPr lang="en-GB" altLang="en-US" dirty="0" smtClean="0">
              <a:solidFill>
                <a:schemeClr val="tx1"/>
              </a:solidFill>
              <a:ea typeface="MS PGothic" pitchFamily="34" charset="-128"/>
            </a:endParaRPr>
          </a:p>
        </p:txBody>
      </p:sp>
      <p:sp>
        <p:nvSpPr>
          <p:cNvPr id="3" name="Content Placeholder 2"/>
          <p:cNvSpPr>
            <a:spLocks noGrp="1"/>
          </p:cNvSpPr>
          <p:nvPr>
            <p:ph idx="1"/>
          </p:nvPr>
        </p:nvSpPr>
        <p:spPr/>
        <p:txBody>
          <a:bodyPr/>
          <a:lstStyle/>
          <a:p>
            <a:pPr marL="85725" indent="-342900">
              <a:buClr>
                <a:srgbClr val="009FBA"/>
              </a:buClr>
              <a:tabLst/>
              <a:defRPr/>
            </a:pPr>
            <a:r>
              <a:rPr lang="en-GB" altLang="ko-KR" sz="2000" b="1" dirty="0" smtClean="0"/>
              <a:t>Actions </a:t>
            </a:r>
            <a:r>
              <a:rPr lang="en-GB" altLang="ko-KR" sz="2000" b="1" dirty="0"/>
              <a:t>with MS competent authorities (</a:t>
            </a:r>
            <a:r>
              <a:rPr lang="en-GB" altLang="ko-KR" sz="2000" b="1" dirty="0">
                <a:solidFill>
                  <a:srgbClr val="FF0000"/>
                </a:solidFill>
              </a:rPr>
              <a:t>joint actions</a:t>
            </a:r>
            <a:r>
              <a:rPr lang="en-GB" altLang="ko-KR" sz="2000" b="1" dirty="0"/>
              <a:t>) (invited procedure for direct awarding</a:t>
            </a:r>
            <a:r>
              <a:rPr lang="en-GB" altLang="ko-KR" sz="2000" b="1" dirty="0" smtClean="0"/>
              <a:t>)</a:t>
            </a:r>
          </a:p>
          <a:p>
            <a:pPr marL="85725" indent="-342900">
              <a:buClr>
                <a:srgbClr val="009FBA"/>
              </a:buClr>
              <a:tabLst/>
              <a:defRPr/>
            </a:pPr>
            <a:r>
              <a:rPr lang="en-GB" altLang="ko-KR" sz="2000" b="1" dirty="0" smtClean="0">
                <a:solidFill>
                  <a:srgbClr val="FF0000"/>
                </a:solidFill>
              </a:rPr>
              <a:t>Projects </a:t>
            </a:r>
            <a:r>
              <a:rPr lang="en-GB" altLang="ko-KR" sz="2000" b="1" dirty="0"/>
              <a:t>(call for proposals </a:t>
            </a:r>
            <a:r>
              <a:rPr lang="en-GB" altLang="ko-KR" sz="2000" b="1" dirty="0">
                <a:sym typeface="Wingdings" panose="05000000000000000000" pitchFamily="2" charset="2"/>
              </a:rPr>
              <a:t> </a:t>
            </a:r>
            <a:r>
              <a:rPr lang="en-GB" altLang="ko-KR" sz="2000" b="1" dirty="0" smtClean="0">
                <a:sym typeface="Wingdings" panose="05000000000000000000" pitchFamily="2" charset="2"/>
              </a:rPr>
              <a:t>grants)</a:t>
            </a:r>
            <a:endParaRPr lang="en-GB" altLang="ko-KR" sz="2000" b="1" dirty="0">
              <a:sym typeface="Wingdings" panose="05000000000000000000" pitchFamily="2" charset="2"/>
            </a:endParaRPr>
          </a:p>
          <a:p>
            <a:pPr marL="85725" indent="-342900">
              <a:buClr>
                <a:srgbClr val="009FBA"/>
              </a:buClr>
              <a:tabLst/>
              <a:defRPr/>
            </a:pPr>
            <a:r>
              <a:rPr lang="en-GB" altLang="ko-KR" sz="2000" b="1" dirty="0" smtClean="0"/>
              <a:t>Work </a:t>
            </a:r>
            <a:r>
              <a:rPr lang="en-GB" altLang="ko-KR" sz="2000" b="1" dirty="0"/>
              <a:t>of NGOs and Networks (call  </a:t>
            </a:r>
            <a:r>
              <a:rPr lang="en-GB" altLang="ko-KR" sz="2000" b="1" dirty="0">
                <a:sym typeface="Wingdings" panose="05000000000000000000" pitchFamily="2" charset="2"/>
              </a:rPr>
              <a:t> </a:t>
            </a:r>
            <a:r>
              <a:rPr lang="en-GB" altLang="ko-KR" sz="2000" b="1" dirty="0">
                <a:solidFill>
                  <a:srgbClr val="FF0000"/>
                </a:solidFill>
                <a:sym typeface="Wingdings" panose="05000000000000000000" pitchFamily="2" charset="2"/>
              </a:rPr>
              <a:t>operating </a:t>
            </a:r>
            <a:r>
              <a:rPr lang="en-GB" altLang="ko-KR" sz="2000" b="1" dirty="0" smtClean="0">
                <a:solidFill>
                  <a:srgbClr val="FF0000"/>
                </a:solidFill>
                <a:sym typeface="Wingdings" panose="05000000000000000000" pitchFamily="2" charset="2"/>
              </a:rPr>
              <a:t>grants – FPA/SGA</a:t>
            </a:r>
            <a:r>
              <a:rPr lang="en-GB" altLang="ko-KR" sz="2000" b="1" dirty="0" smtClean="0">
                <a:sym typeface="Wingdings" panose="05000000000000000000" pitchFamily="2" charset="2"/>
              </a:rPr>
              <a:t>)</a:t>
            </a:r>
            <a:endParaRPr lang="en-GB" altLang="ko-KR" sz="2000" b="1" dirty="0">
              <a:sym typeface="Wingdings" panose="05000000000000000000" pitchFamily="2" charset="2"/>
            </a:endParaRPr>
          </a:p>
          <a:p>
            <a:pPr marL="85725" indent="-342900">
              <a:buClr>
                <a:srgbClr val="009FBA"/>
              </a:buClr>
              <a:tabLst/>
              <a:defRPr/>
            </a:pPr>
            <a:r>
              <a:rPr lang="en-GB" altLang="ko-KR" sz="2000" b="1" dirty="0" smtClean="0"/>
              <a:t>Cooperation </a:t>
            </a:r>
            <a:r>
              <a:rPr lang="en-GB" altLang="ko-KR" sz="2000" b="1" dirty="0"/>
              <a:t>with International Organisations (</a:t>
            </a:r>
            <a:r>
              <a:rPr lang="en-GB" altLang="ko-KR" sz="2000" b="1" dirty="0">
                <a:solidFill>
                  <a:srgbClr val="FF0000"/>
                </a:solidFill>
              </a:rPr>
              <a:t>direct </a:t>
            </a:r>
            <a:r>
              <a:rPr lang="en-GB" altLang="ko-KR" sz="2000" b="1" dirty="0" smtClean="0">
                <a:solidFill>
                  <a:srgbClr val="FF0000"/>
                </a:solidFill>
              </a:rPr>
              <a:t>grants</a:t>
            </a:r>
            <a:r>
              <a:rPr lang="en-GB" altLang="ko-KR" sz="2000" b="1" dirty="0" smtClean="0"/>
              <a:t>)</a:t>
            </a:r>
          </a:p>
          <a:p>
            <a:pPr marL="85725" indent="-342900">
              <a:buClr>
                <a:srgbClr val="009FBA"/>
              </a:buClr>
              <a:tabLst/>
              <a:defRPr/>
            </a:pPr>
            <a:r>
              <a:rPr lang="en-GB" altLang="ko-KR" sz="2000" b="1" dirty="0" smtClean="0"/>
              <a:t>Studies</a:t>
            </a:r>
            <a:r>
              <a:rPr lang="en-GB" altLang="ko-KR" sz="2000" b="1" dirty="0"/>
              <a:t>, evaluations, IT services, </a:t>
            </a:r>
            <a:r>
              <a:rPr lang="en-GB" altLang="ko-KR" sz="2000" b="1" dirty="0" err="1"/>
              <a:t>etc</a:t>
            </a:r>
            <a:r>
              <a:rPr lang="en-GB" altLang="ko-KR" sz="2000" b="1" dirty="0"/>
              <a:t> (</a:t>
            </a:r>
            <a:r>
              <a:rPr lang="en-GB" altLang="ko-KR" sz="2000" b="1" dirty="0">
                <a:solidFill>
                  <a:srgbClr val="FF0000"/>
                </a:solidFill>
              </a:rPr>
              <a:t>public procurement</a:t>
            </a:r>
            <a:r>
              <a:rPr lang="en-GB" altLang="ko-KR" sz="2000" b="1" dirty="0"/>
              <a:t>) </a:t>
            </a:r>
          </a:p>
          <a:p>
            <a:pPr lvl="1">
              <a:defRPr/>
            </a:pPr>
            <a:endParaRPr lang="en-GB" altLang="ko-KR" sz="1800" dirty="0">
              <a:solidFill>
                <a:schemeClr val="tx1"/>
              </a:solidFill>
              <a:ea typeface="Gulim" pitchFamily="34" charset="-127"/>
            </a:endParaRPr>
          </a:p>
          <a:p>
            <a:pPr>
              <a:defRPr/>
            </a:pPr>
            <a:endParaRPr lang="en-GB" dirty="0"/>
          </a:p>
        </p:txBody>
      </p:sp>
    </p:spTree>
    <p:extLst>
      <p:ext uri="{BB962C8B-B14F-4D97-AF65-F5344CB8AC3E}">
        <p14:creationId xmlns="" xmlns:p14="http://schemas.microsoft.com/office/powerpoint/2010/main" val="28827503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07950" y="1412875"/>
            <a:ext cx="9109075" cy="1223963"/>
          </a:xfrm>
        </p:spPr>
        <p:txBody>
          <a:bodyPr/>
          <a:lstStyle/>
          <a:p>
            <a:pPr algn="ctr"/>
            <a:r>
              <a:rPr lang="en-GB" altLang="en-US" sz="4800" smtClean="0">
                <a:solidFill>
                  <a:srgbClr val="262673"/>
                </a:solidFill>
                <a:ea typeface="ＭＳ Ｐゴシック" pitchFamily="34" charset="-128"/>
              </a:rPr>
              <a:t/>
            </a:r>
            <a:br>
              <a:rPr lang="en-GB" altLang="en-US" sz="4800" smtClean="0">
                <a:solidFill>
                  <a:srgbClr val="262673"/>
                </a:solidFill>
                <a:ea typeface="ＭＳ Ｐゴシック" pitchFamily="34" charset="-128"/>
              </a:rPr>
            </a:br>
            <a:r>
              <a:rPr lang="en-GB" altLang="en-US" sz="4000" smtClean="0">
                <a:solidFill>
                  <a:srgbClr val="262673"/>
                </a:solidFill>
                <a:ea typeface="ＭＳ Ｐゴシック" pitchFamily="34" charset="-128"/>
              </a:rPr>
              <a:t>Annual Work Programme 2018</a:t>
            </a:r>
            <a:r>
              <a:rPr lang="en-GB" altLang="en-US" smtClean="0">
                <a:ea typeface="ＭＳ Ｐゴシック" pitchFamily="34" charset="-128"/>
              </a:rPr>
              <a:t/>
            </a:r>
            <a:br>
              <a:rPr lang="en-GB" altLang="en-US" smtClean="0">
                <a:ea typeface="ＭＳ Ｐゴシック" pitchFamily="34" charset="-128"/>
              </a:rPr>
            </a:br>
            <a:endParaRPr lang="en-GB" altLang="en-US" smtClean="0">
              <a:ea typeface="ＭＳ Ｐゴシック" pitchFamily="34" charset="-128"/>
            </a:endParaRPr>
          </a:p>
        </p:txBody>
      </p:sp>
      <p:sp>
        <p:nvSpPr>
          <p:cNvPr id="16387" name="TextBox 3"/>
          <p:cNvSpPr txBox="1">
            <a:spLocks noChangeArrowheads="1"/>
          </p:cNvSpPr>
          <p:nvPr/>
        </p:nvSpPr>
        <p:spPr bwMode="auto">
          <a:xfrm>
            <a:off x="862013" y="4221088"/>
            <a:ext cx="7734300" cy="23698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0F5494"/>
              </a:buClr>
              <a:buChar char="•"/>
              <a:defRPr sz="2400" i="1">
                <a:solidFill>
                  <a:srgbClr val="0F5494"/>
                </a:solidFill>
                <a:latin typeface="Verdana" pitchFamily="34" charset="0"/>
                <a:ea typeface="ＭＳ Ｐゴシック" pitchFamily="34" charset="-128"/>
                <a:cs typeface="Verdana" pitchFamily="34" charset="0"/>
              </a:defRPr>
            </a:lvl1pPr>
            <a:lvl2pPr marL="742950" indent="-285750" eaLnBrk="0" hangingPunct="0">
              <a:spcBef>
                <a:spcPct val="20000"/>
              </a:spcBef>
              <a:buClr>
                <a:srgbClr val="56932F"/>
              </a:buClr>
              <a:buChar char="•"/>
              <a:defRPr sz="2000" b="1">
                <a:solidFill>
                  <a:srgbClr val="0F5494"/>
                </a:solidFill>
                <a:latin typeface="Verdana" pitchFamily="34" charset="0"/>
                <a:ea typeface="ＭＳ Ｐゴシック" pitchFamily="34" charset="-128"/>
                <a:cs typeface="Verdana" pitchFamily="34" charset="0"/>
              </a:defRPr>
            </a:lvl2pPr>
            <a:lvl3pPr marL="1143000" indent="-228600" eaLnBrk="0" hangingPunct="0">
              <a:spcBef>
                <a:spcPct val="20000"/>
              </a:spcBef>
              <a:defRPr sz="1400">
                <a:solidFill>
                  <a:srgbClr val="0F5494"/>
                </a:solidFill>
                <a:latin typeface="Verdana" pitchFamily="34" charset="0"/>
                <a:ea typeface="ＭＳ Ｐゴシック" pitchFamily="34" charset="-128"/>
                <a:cs typeface="Verdana" pitchFamily="34" charset="0"/>
              </a:defRPr>
            </a:lvl3pPr>
            <a:lvl4pPr marL="1600200" indent="-228600" eaLnBrk="0" hangingPunct="0">
              <a:spcBef>
                <a:spcPct val="20000"/>
              </a:spcBef>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eaLnBrk="1" hangingPunct="1">
              <a:spcBef>
                <a:spcPts val="600"/>
              </a:spcBef>
              <a:spcAft>
                <a:spcPts val="1200"/>
              </a:spcAft>
              <a:buClrTx/>
              <a:buFontTx/>
              <a:buNone/>
            </a:pPr>
            <a:r>
              <a:rPr lang="fr-BE" altLang="en-US" sz="2800" i="0" dirty="0" err="1">
                <a:solidFill>
                  <a:srgbClr val="002060"/>
                </a:solidFill>
              </a:rPr>
              <a:t>Infoday</a:t>
            </a:r>
            <a:r>
              <a:rPr lang="fr-BE" altLang="en-US" sz="2800" i="0" dirty="0">
                <a:solidFill>
                  <a:srgbClr val="002060"/>
                </a:solidFill>
              </a:rPr>
              <a:t>  </a:t>
            </a:r>
            <a:endParaRPr lang="fr-BE" altLang="en-US" sz="2800" i="0" dirty="0" smtClean="0">
              <a:solidFill>
                <a:srgbClr val="002060"/>
              </a:solidFill>
            </a:endParaRPr>
          </a:p>
          <a:p>
            <a:pPr algn="ctr" eaLnBrk="1" hangingPunct="1">
              <a:spcBef>
                <a:spcPts val="600"/>
              </a:spcBef>
              <a:spcAft>
                <a:spcPts val="1200"/>
              </a:spcAft>
              <a:buClrTx/>
              <a:buFontTx/>
              <a:buNone/>
            </a:pPr>
            <a:r>
              <a:rPr lang="fr-BE" altLang="en-US" sz="1800" i="0" dirty="0" err="1" smtClean="0">
                <a:solidFill>
                  <a:srgbClr val="002060"/>
                </a:solidFill>
              </a:rPr>
              <a:t>February</a:t>
            </a:r>
            <a:r>
              <a:rPr lang="fr-BE" altLang="en-US" sz="1800" i="0" dirty="0" smtClean="0">
                <a:solidFill>
                  <a:srgbClr val="002060"/>
                </a:solidFill>
              </a:rPr>
              <a:t> </a:t>
            </a:r>
            <a:r>
              <a:rPr lang="fr-BE" altLang="en-US" sz="1800" i="0" dirty="0">
                <a:solidFill>
                  <a:srgbClr val="002060"/>
                </a:solidFill>
              </a:rPr>
              <a:t>2018</a:t>
            </a:r>
            <a:endParaRPr lang="en-GB" altLang="en-US" sz="1800" i="0" dirty="0">
              <a:solidFill>
                <a:srgbClr val="002060"/>
              </a:solidFill>
            </a:endParaRPr>
          </a:p>
          <a:p>
            <a:pPr algn="r" eaLnBrk="1" hangingPunct="1">
              <a:spcBef>
                <a:spcPts val="600"/>
              </a:spcBef>
              <a:spcAft>
                <a:spcPts val="1200"/>
              </a:spcAft>
              <a:buClrTx/>
              <a:buFontTx/>
              <a:buNone/>
            </a:pPr>
            <a:endParaRPr lang="de-DE" altLang="en-US" sz="1400" i="0" dirty="0" smtClean="0">
              <a:solidFill>
                <a:srgbClr val="002060"/>
              </a:solidFill>
            </a:endParaRPr>
          </a:p>
          <a:p>
            <a:pPr algn="r" eaLnBrk="1" hangingPunct="1">
              <a:spcBef>
                <a:spcPts val="600"/>
              </a:spcBef>
              <a:spcAft>
                <a:spcPts val="1200"/>
              </a:spcAft>
              <a:buClrTx/>
              <a:buFontTx/>
              <a:buNone/>
            </a:pPr>
            <a:r>
              <a:rPr lang="de-DE" altLang="en-US" sz="1400" i="0" dirty="0" smtClean="0">
                <a:solidFill>
                  <a:srgbClr val="002060"/>
                </a:solidFill>
              </a:rPr>
              <a:t>Anne-Marie </a:t>
            </a:r>
            <a:r>
              <a:rPr lang="de-DE" altLang="en-US" sz="1400" i="0" dirty="0" err="1" smtClean="0">
                <a:solidFill>
                  <a:srgbClr val="002060"/>
                </a:solidFill>
              </a:rPr>
              <a:t>Yazbeck</a:t>
            </a:r>
            <a:r>
              <a:rPr lang="de-DE" altLang="en-US" sz="1400" i="0" dirty="0" smtClean="0">
                <a:solidFill>
                  <a:srgbClr val="002060"/>
                </a:solidFill>
              </a:rPr>
              <a:t>, </a:t>
            </a:r>
            <a:r>
              <a:rPr lang="de-DE" altLang="en-US" sz="1400" i="0" dirty="0" err="1" smtClean="0">
                <a:solidFill>
                  <a:srgbClr val="002060"/>
                </a:solidFill>
              </a:rPr>
              <a:t>PhD</a:t>
            </a:r>
            <a:endParaRPr lang="de-DE" altLang="en-US" sz="1400" i="0" dirty="0" smtClean="0">
              <a:solidFill>
                <a:srgbClr val="002060"/>
              </a:solidFill>
            </a:endParaRPr>
          </a:p>
          <a:p>
            <a:pPr algn="r" eaLnBrk="1" hangingPunct="1">
              <a:spcBef>
                <a:spcPts val="600"/>
              </a:spcBef>
              <a:spcAft>
                <a:spcPts val="1200"/>
              </a:spcAft>
              <a:buClrTx/>
              <a:buFontTx/>
              <a:buNone/>
            </a:pPr>
            <a:r>
              <a:rPr lang="de-DE" altLang="en-US" sz="1400" i="0" dirty="0" smtClean="0">
                <a:solidFill>
                  <a:srgbClr val="002060"/>
                </a:solidFill>
              </a:rPr>
              <a:t>Scientific Project Officer</a:t>
            </a:r>
            <a:endParaRPr lang="de-DE" altLang="en-US" sz="1400" i="0" dirty="0">
              <a:solidFill>
                <a:srgbClr val="002060"/>
              </a:solidFill>
            </a:endParaRPr>
          </a:p>
        </p:txBody>
      </p:sp>
      <p:pic>
        <p:nvPicPr>
          <p:cNvPr id="16388" name="Picture 5"/>
          <p:cNvPicPr>
            <a:picLocks noGrp="1" noChangeAspect="1" noChangeArrowheads="1"/>
          </p:cNvPicPr>
          <p:nvPr>
            <p:ph idx="1"/>
          </p:nvPr>
        </p:nvPicPr>
        <p:blipFill>
          <a:blip r:embed="rId3" cstate="print">
            <a:extLst>
              <a:ext uri="{28A0092B-C50C-407E-A947-70E740481C1C}">
                <a14:useLocalDpi xmlns="" xmlns:a14="http://schemas.microsoft.com/office/drawing/2010/main" val="0"/>
              </a:ext>
            </a:extLst>
          </a:blip>
          <a:srcRect/>
          <a:stretch>
            <a:fillRect/>
          </a:stretch>
        </p:blipFill>
        <p:spPr>
          <a:xfrm>
            <a:off x="684213" y="2789238"/>
            <a:ext cx="7559675" cy="2079625"/>
          </a:xfr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530" name="Title 1"/>
          <p:cNvSpPr>
            <a:spLocks noGrp="1"/>
          </p:cNvSpPr>
          <p:nvPr>
            <p:ph type="title"/>
          </p:nvPr>
        </p:nvSpPr>
        <p:spPr>
          <a:xfrm>
            <a:off x="468313" y="1268413"/>
            <a:ext cx="8229600" cy="936625"/>
          </a:xfrm>
        </p:spPr>
        <p:txBody>
          <a:bodyPr/>
          <a:lstStyle/>
          <a:p>
            <a:r>
              <a:rPr lang="en-GB" altLang="en-US" smtClean="0">
                <a:ea typeface="ＭＳ Ｐゴシック" pitchFamily="34" charset="-128"/>
              </a:rPr>
              <a:t>Types of Action in WP 2018</a:t>
            </a:r>
          </a:p>
        </p:txBody>
      </p:sp>
      <p:pic>
        <p:nvPicPr>
          <p:cNvPr id="22531" name="Picture 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71550" y="2133600"/>
            <a:ext cx="6257925" cy="383857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68313" y="3572495"/>
            <a:ext cx="8229600" cy="936625"/>
          </a:xfrm>
        </p:spPr>
        <p:txBody>
          <a:bodyPr/>
          <a:lstStyle/>
          <a:p>
            <a:pPr algn="ctr"/>
            <a:r>
              <a:rPr lang="fr-LU" altLang="en-US" sz="4800" dirty="0" smtClean="0">
                <a:ea typeface="ＭＳ Ｐゴシック" pitchFamily="34" charset="-128"/>
              </a:rPr>
              <a:t>Call for </a:t>
            </a:r>
            <a:r>
              <a:rPr lang="fr-LU" altLang="en-US" sz="4800" dirty="0" err="1" smtClean="0">
                <a:ea typeface="ＭＳ Ｐゴシック" pitchFamily="34" charset="-128"/>
              </a:rPr>
              <a:t>proposals</a:t>
            </a:r>
            <a:r>
              <a:rPr lang="fr-LU" altLang="en-US" sz="4800" dirty="0" smtClean="0">
                <a:ea typeface="ＭＳ Ｐゴシック" pitchFamily="34" charset="-128"/>
              </a:rPr>
              <a:t> Grants</a:t>
            </a:r>
            <a:endParaRPr lang="en-GB" altLang="en-US" sz="4800" dirty="0" smtClean="0">
              <a:ea typeface="ＭＳ Ｐゴシック" pitchFamily="34" charset="-128"/>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GB" altLang="en-US" smtClean="0">
                <a:ea typeface="ＭＳ Ｐゴシック" pitchFamily="34" charset="-128"/>
              </a:rPr>
              <a:t>Projects</a:t>
            </a:r>
          </a:p>
        </p:txBody>
      </p:sp>
      <p:sp>
        <p:nvSpPr>
          <p:cNvPr id="23555" name="Content Placeholder 2"/>
          <p:cNvSpPr>
            <a:spLocks noGrp="1"/>
          </p:cNvSpPr>
          <p:nvPr>
            <p:ph idx="1"/>
          </p:nvPr>
        </p:nvSpPr>
        <p:spPr/>
        <p:txBody>
          <a:bodyPr/>
          <a:lstStyle/>
          <a:p>
            <a:pPr>
              <a:buFontTx/>
              <a:buChar char="•"/>
              <a:defRPr/>
            </a:pPr>
            <a:r>
              <a:rPr lang="en-GB" altLang="en-US" sz="2000" b="1" i="0" dirty="0">
                <a:solidFill>
                  <a:srgbClr val="005696"/>
                </a:solidFill>
                <a:latin typeface="+mn-lt"/>
                <a:ea typeface="ＭＳ Ｐゴシック" pitchFamily="34" charset="-128"/>
              </a:rPr>
              <a:t>2.1.1. Implementation of best practices:</a:t>
            </a:r>
          </a:p>
          <a:p>
            <a:pPr indent="0">
              <a:buNone/>
              <a:defRPr/>
            </a:pPr>
            <a:r>
              <a:rPr lang="en-GB" altLang="en-US" sz="2000" i="0" dirty="0" smtClean="0">
                <a:solidFill>
                  <a:srgbClr val="005696"/>
                </a:solidFill>
                <a:latin typeface="+mn-lt"/>
                <a:ea typeface="ＭＳ Ｐゴシック" pitchFamily="34" charset="-128"/>
              </a:rPr>
              <a:t>Two </a:t>
            </a:r>
            <a:r>
              <a:rPr lang="en-GB" altLang="en-US" sz="2000" i="0" dirty="0">
                <a:solidFill>
                  <a:srgbClr val="005696"/>
                </a:solidFill>
                <a:latin typeface="+mn-lt"/>
                <a:ea typeface="ＭＳ Ｐゴシック" pitchFamily="34" charset="-128"/>
              </a:rPr>
              <a:t>separate calls (A and B)</a:t>
            </a:r>
          </a:p>
          <a:p>
            <a:pPr marL="1085850" lvl="1">
              <a:defRPr/>
            </a:pPr>
            <a:r>
              <a:rPr lang="en-GB" altLang="en-US" sz="1600" b="0" dirty="0" smtClean="0">
                <a:solidFill>
                  <a:srgbClr val="005696"/>
                </a:solidFill>
                <a:latin typeface="+mn-lt"/>
                <a:ea typeface="ＭＳ Ｐゴシック" pitchFamily="34" charset="-128"/>
              </a:rPr>
              <a:t>call A: promotion of good health, prevention of non-communicable diseases (supporting the </a:t>
            </a:r>
            <a:r>
              <a:rPr lang="en-GB" sz="1600" b="0" dirty="0" smtClean="0"/>
              <a:t>Steering </a:t>
            </a:r>
            <a:r>
              <a:rPr lang="en-GB" sz="1600" b="0" dirty="0"/>
              <a:t>Group on Promotion and </a:t>
            </a:r>
            <a:r>
              <a:rPr lang="en-GB" sz="1600" b="0" dirty="0" smtClean="0"/>
              <a:t>Prevention) </a:t>
            </a:r>
            <a:endParaRPr lang="en-GB" altLang="en-US" sz="1600" b="0" dirty="0" smtClean="0">
              <a:solidFill>
                <a:srgbClr val="005696"/>
              </a:solidFill>
              <a:latin typeface="+mn-lt"/>
              <a:ea typeface="ＭＳ Ｐゴシック" pitchFamily="34" charset="-128"/>
            </a:endParaRPr>
          </a:p>
          <a:p>
            <a:pPr marL="1085850" lvl="1">
              <a:defRPr/>
            </a:pPr>
            <a:r>
              <a:rPr lang="en-GB" altLang="en-US" sz="1600" dirty="0" smtClean="0">
                <a:solidFill>
                  <a:srgbClr val="005696"/>
                </a:solidFill>
                <a:latin typeface="+mn-lt"/>
                <a:ea typeface="ＭＳ Ｐゴシック" pitchFamily="34" charset="-128"/>
              </a:rPr>
              <a:t>call B: </a:t>
            </a:r>
            <a:r>
              <a:rPr lang="hr-HR" altLang="en-US" sz="1600" dirty="0" smtClean="0">
                <a:solidFill>
                  <a:srgbClr val="005696"/>
                </a:solidFill>
                <a:latin typeface="+mn-lt"/>
                <a:ea typeface="ＭＳ Ｐゴシック" pitchFamily="34" charset="-128"/>
              </a:rPr>
              <a:t>S</a:t>
            </a:r>
            <a:r>
              <a:rPr lang="en-GB" altLang="en-US" sz="1600" dirty="0" err="1" smtClean="0">
                <a:solidFill>
                  <a:srgbClr val="005696"/>
                </a:solidFill>
                <a:latin typeface="+mn-lt"/>
                <a:ea typeface="ＭＳ Ｐゴシック" pitchFamily="34" charset="-128"/>
              </a:rPr>
              <a:t>caling</a:t>
            </a:r>
            <a:r>
              <a:rPr lang="en-GB" altLang="en-US" sz="1600" dirty="0" smtClean="0">
                <a:solidFill>
                  <a:srgbClr val="005696"/>
                </a:solidFill>
                <a:latin typeface="+mn-lt"/>
                <a:ea typeface="ＭＳ Ｐゴシック" pitchFamily="34" charset="-128"/>
              </a:rPr>
              <a:t> up integrated care </a:t>
            </a:r>
          </a:p>
          <a:p>
            <a:pPr>
              <a:lnSpc>
                <a:spcPct val="150000"/>
              </a:lnSpc>
              <a:spcBef>
                <a:spcPts val="0"/>
              </a:spcBef>
              <a:buFontTx/>
              <a:buChar char="•"/>
              <a:defRPr/>
            </a:pPr>
            <a:r>
              <a:rPr lang="en-GB" altLang="en-US" sz="2000" i="0" dirty="0" smtClean="0">
                <a:solidFill>
                  <a:srgbClr val="005696"/>
                </a:solidFill>
                <a:latin typeface="+mn-lt"/>
                <a:ea typeface="ＭＳ Ｐゴシック" pitchFamily="34" charset="-128"/>
              </a:rPr>
              <a:t>2.1.2. Supporting Member States voluntary cooperation in</a:t>
            </a:r>
            <a:r>
              <a:rPr lang="hr-HR" altLang="en-US" sz="2000" i="0" dirty="0" smtClean="0">
                <a:solidFill>
                  <a:srgbClr val="005696"/>
                </a:solidFill>
                <a:latin typeface="+mn-lt"/>
                <a:ea typeface="ＭＳ Ｐゴシック" pitchFamily="34" charset="-128"/>
              </a:rPr>
              <a:t> </a:t>
            </a:r>
            <a:r>
              <a:rPr lang="en-GB" altLang="en-US" sz="2000" i="0" dirty="0" smtClean="0">
                <a:solidFill>
                  <a:srgbClr val="005696"/>
                </a:solidFill>
                <a:latin typeface="+mn-lt"/>
                <a:ea typeface="ＭＳ Ｐゴシック" pitchFamily="34" charset="-128"/>
              </a:rPr>
              <a:t>the area of pricing through the </a:t>
            </a:r>
            <a:r>
              <a:rPr lang="en-GB" altLang="en-US" sz="2000" i="0" dirty="0" err="1" smtClean="0">
                <a:solidFill>
                  <a:srgbClr val="005696"/>
                </a:solidFill>
                <a:latin typeface="+mn-lt"/>
                <a:ea typeface="ＭＳ Ｐゴシック" pitchFamily="34" charset="-128"/>
                <a:hlinkClick r:id="rId2"/>
              </a:rPr>
              <a:t>Euripid</a:t>
            </a:r>
            <a:r>
              <a:rPr lang="en-GB" altLang="en-US" sz="2000" i="0" dirty="0" smtClean="0">
                <a:solidFill>
                  <a:srgbClr val="005696"/>
                </a:solidFill>
                <a:latin typeface="+mn-lt"/>
                <a:ea typeface="ＭＳ Ｐゴシック" pitchFamily="34" charset="-128"/>
                <a:hlinkClick r:id="rId2"/>
              </a:rPr>
              <a:t> Collaboration</a:t>
            </a:r>
            <a:r>
              <a:rPr lang="en-GB" altLang="en-US" sz="2000" i="0" dirty="0" smtClean="0">
                <a:solidFill>
                  <a:srgbClr val="005696"/>
                </a:solidFill>
                <a:latin typeface="+mn-lt"/>
                <a:ea typeface="ＭＳ Ｐゴシック" pitchFamily="34" charset="-128"/>
              </a:rPr>
              <a:t> </a:t>
            </a:r>
          </a:p>
          <a:p>
            <a:pPr>
              <a:lnSpc>
                <a:spcPct val="150000"/>
              </a:lnSpc>
              <a:buFontTx/>
              <a:buChar char="•"/>
              <a:defRPr/>
            </a:pPr>
            <a:r>
              <a:rPr lang="fr-BE" altLang="en-US" sz="2000" i="0" dirty="0" smtClean="0">
                <a:solidFill>
                  <a:srgbClr val="005696"/>
                </a:solidFill>
                <a:latin typeface="+mn-lt"/>
                <a:ea typeface="ＭＳ Ｐゴシック" pitchFamily="34" charset="-128"/>
              </a:rPr>
              <a:t>2.1.3. </a:t>
            </a:r>
            <a:r>
              <a:rPr lang="fr-BE" altLang="en-US" sz="2000" i="0" dirty="0" err="1" smtClean="0">
                <a:solidFill>
                  <a:srgbClr val="005696"/>
                </a:solidFill>
                <a:latin typeface="+mn-lt"/>
                <a:ea typeface="ＭＳ Ｐゴシック" pitchFamily="34" charset="-128"/>
              </a:rPr>
              <a:t>Orpha</a:t>
            </a:r>
            <a:r>
              <a:rPr lang="fr-BE" altLang="en-US" sz="2000" i="0" dirty="0" smtClean="0">
                <a:solidFill>
                  <a:srgbClr val="005696"/>
                </a:solidFill>
                <a:latin typeface="+mn-lt"/>
                <a:ea typeface="ＭＳ Ｐゴシック" pitchFamily="34" charset="-128"/>
              </a:rPr>
              <a:t> codes Project </a:t>
            </a:r>
          </a:p>
        </p:txBody>
      </p:sp>
    </p:spTree>
    <p:extLst>
      <p:ext uri="{BB962C8B-B14F-4D97-AF65-F5344CB8AC3E}">
        <p14:creationId xmlns="" xmlns:p14="http://schemas.microsoft.com/office/powerpoint/2010/main" val="6107744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628800"/>
            <a:ext cx="8229600" cy="3384476"/>
          </a:xfrm>
        </p:spPr>
        <p:txBody>
          <a:bodyPr/>
          <a:lstStyle/>
          <a:p>
            <a:pPr indent="0" algn="ctr">
              <a:buNone/>
            </a:pPr>
            <a:r>
              <a:rPr lang="en-GB" sz="4800" b="1" i="0" dirty="0" smtClean="0"/>
              <a:t>C H A F E A</a:t>
            </a:r>
            <a:endParaRPr lang="en-GB" sz="4800" b="1" i="0" dirty="0"/>
          </a:p>
        </p:txBody>
      </p:sp>
      <p:pic>
        <p:nvPicPr>
          <p:cNvPr id="4" name="Picture 5"/>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187624" y="2564904"/>
            <a:ext cx="6848475" cy="2419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TextBox 3"/>
          <p:cNvSpPr txBox="1">
            <a:spLocks noChangeArrowheads="1"/>
          </p:cNvSpPr>
          <p:nvPr/>
        </p:nvSpPr>
        <p:spPr bwMode="auto">
          <a:xfrm>
            <a:off x="467544" y="4293096"/>
            <a:ext cx="8208912" cy="2277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0F5494"/>
              </a:buClr>
              <a:buChar char="•"/>
              <a:defRPr sz="2400" i="1">
                <a:solidFill>
                  <a:srgbClr val="0F5494"/>
                </a:solidFill>
                <a:latin typeface="Verdana" pitchFamily="34" charset="0"/>
                <a:ea typeface="ＭＳ Ｐゴシック" pitchFamily="34" charset="-128"/>
                <a:cs typeface="Verdana" pitchFamily="34" charset="0"/>
              </a:defRPr>
            </a:lvl1pPr>
            <a:lvl2pPr marL="742950" indent="-285750" eaLnBrk="0" hangingPunct="0">
              <a:spcBef>
                <a:spcPct val="20000"/>
              </a:spcBef>
              <a:buClr>
                <a:srgbClr val="56932F"/>
              </a:buClr>
              <a:buChar char="•"/>
              <a:defRPr sz="2000" b="1">
                <a:solidFill>
                  <a:srgbClr val="0F5494"/>
                </a:solidFill>
                <a:latin typeface="Verdana" pitchFamily="34" charset="0"/>
                <a:ea typeface="ＭＳ Ｐゴシック" pitchFamily="34" charset="-128"/>
                <a:cs typeface="Verdana" pitchFamily="34" charset="0"/>
              </a:defRPr>
            </a:lvl2pPr>
            <a:lvl3pPr marL="1143000" indent="-228600" eaLnBrk="0" hangingPunct="0">
              <a:spcBef>
                <a:spcPct val="20000"/>
              </a:spcBef>
              <a:defRPr sz="1400">
                <a:solidFill>
                  <a:srgbClr val="0F5494"/>
                </a:solidFill>
                <a:latin typeface="Verdana" pitchFamily="34" charset="0"/>
                <a:ea typeface="ＭＳ Ｐゴシック" pitchFamily="34" charset="-128"/>
                <a:cs typeface="Verdana" pitchFamily="34" charset="0"/>
              </a:defRPr>
            </a:lvl3pPr>
            <a:lvl4pPr marL="1600200" indent="-228600" eaLnBrk="0" hangingPunct="0">
              <a:spcBef>
                <a:spcPct val="20000"/>
              </a:spcBef>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eaLnBrk="1" hangingPunct="1">
              <a:spcBef>
                <a:spcPts val="600"/>
              </a:spcBef>
              <a:spcAft>
                <a:spcPts val="1200"/>
              </a:spcAft>
              <a:buClrTx/>
              <a:buFontTx/>
              <a:buNone/>
            </a:pPr>
            <a:endParaRPr lang="hr-HR" altLang="en-US" sz="2800" i="0" dirty="0" smtClean="0">
              <a:solidFill>
                <a:srgbClr val="002060"/>
              </a:solidFill>
            </a:endParaRPr>
          </a:p>
          <a:p>
            <a:pPr algn="ctr" eaLnBrk="1" hangingPunct="1">
              <a:spcBef>
                <a:spcPts val="600"/>
              </a:spcBef>
              <a:spcAft>
                <a:spcPts val="1200"/>
              </a:spcAft>
              <a:buClrTx/>
              <a:buFontTx/>
              <a:buNone/>
            </a:pPr>
            <a:r>
              <a:rPr lang="fr-BE" altLang="en-US" sz="2800" i="0" dirty="0" err="1" smtClean="0">
                <a:solidFill>
                  <a:srgbClr val="002060"/>
                </a:solidFill>
              </a:rPr>
              <a:t>Infoday</a:t>
            </a:r>
            <a:r>
              <a:rPr lang="fr-BE" altLang="en-US" sz="2800" i="0" dirty="0" smtClean="0">
                <a:solidFill>
                  <a:srgbClr val="002060"/>
                </a:solidFill>
              </a:rPr>
              <a:t>  </a:t>
            </a:r>
          </a:p>
          <a:p>
            <a:pPr algn="ctr" eaLnBrk="1" hangingPunct="1">
              <a:spcBef>
                <a:spcPts val="600"/>
              </a:spcBef>
              <a:spcAft>
                <a:spcPts val="1200"/>
              </a:spcAft>
              <a:buClrTx/>
              <a:buFontTx/>
              <a:buNone/>
            </a:pPr>
            <a:r>
              <a:rPr lang="fr-BE" altLang="en-US" sz="1800" i="0" dirty="0" err="1" smtClean="0">
                <a:solidFill>
                  <a:srgbClr val="002060"/>
                </a:solidFill>
              </a:rPr>
              <a:t>February</a:t>
            </a:r>
            <a:r>
              <a:rPr lang="fr-BE" altLang="en-US" sz="1800" i="0" dirty="0" smtClean="0">
                <a:solidFill>
                  <a:srgbClr val="002060"/>
                </a:solidFill>
              </a:rPr>
              <a:t> 2018</a:t>
            </a:r>
            <a:endParaRPr lang="de-DE" altLang="en-US" sz="1400" i="0" dirty="0" smtClean="0">
              <a:solidFill>
                <a:srgbClr val="002060"/>
              </a:solidFill>
            </a:endParaRPr>
          </a:p>
          <a:p>
            <a:pPr algn="r" eaLnBrk="1" hangingPunct="1">
              <a:spcBef>
                <a:spcPts val="0"/>
              </a:spcBef>
              <a:spcAft>
                <a:spcPts val="0"/>
              </a:spcAft>
              <a:buClrTx/>
              <a:buFontTx/>
              <a:buNone/>
            </a:pPr>
            <a:r>
              <a:rPr lang="de-DE" altLang="en-US" sz="1400" i="0" dirty="0" smtClean="0">
                <a:solidFill>
                  <a:srgbClr val="002060"/>
                </a:solidFill>
              </a:rPr>
              <a:t>Anne-Marie </a:t>
            </a:r>
            <a:r>
              <a:rPr lang="de-DE" altLang="en-US" sz="1400" i="0" dirty="0" err="1" smtClean="0">
                <a:solidFill>
                  <a:srgbClr val="002060"/>
                </a:solidFill>
              </a:rPr>
              <a:t>Yazbeck</a:t>
            </a:r>
            <a:r>
              <a:rPr lang="de-DE" altLang="en-US" sz="1400" i="0" dirty="0" smtClean="0">
                <a:solidFill>
                  <a:srgbClr val="002060"/>
                </a:solidFill>
              </a:rPr>
              <a:t>, </a:t>
            </a:r>
            <a:r>
              <a:rPr lang="de-DE" altLang="en-US" sz="1400" i="0" dirty="0" err="1" smtClean="0">
                <a:solidFill>
                  <a:srgbClr val="002060"/>
                </a:solidFill>
              </a:rPr>
              <a:t>PhD</a:t>
            </a:r>
            <a:endParaRPr lang="de-DE" altLang="en-US" sz="1400" i="0" dirty="0" smtClean="0">
              <a:solidFill>
                <a:srgbClr val="002060"/>
              </a:solidFill>
            </a:endParaRPr>
          </a:p>
          <a:p>
            <a:pPr algn="r" eaLnBrk="1" hangingPunct="1">
              <a:spcBef>
                <a:spcPts val="0"/>
              </a:spcBef>
              <a:spcAft>
                <a:spcPts val="0"/>
              </a:spcAft>
              <a:buClrTx/>
              <a:buFontTx/>
              <a:buNone/>
            </a:pPr>
            <a:r>
              <a:rPr lang="de-DE" altLang="en-US" sz="1400" i="0" dirty="0" smtClean="0">
                <a:solidFill>
                  <a:srgbClr val="002060"/>
                </a:solidFill>
              </a:rPr>
              <a:t>Scientific Project Officer</a:t>
            </a:r>
            <a:endParaRPr lang="de-DE" altLang="en-US" sz="1400" i="0" dirty="0">
              <a:solidFill>
                <a:srgbClr val="002060"/>
              </a:solidFill>
            </a:endParaRPr>
          </a:p>
        </p:txBody>
      </p:sp>
    </p:spTree>
    <p:extLst>
      <p:ext uri="{BB962C8B-B14F-4D97-AF65-F5344CB8AC3E}">
        <p14:creationId xmlns="" xmlns:p14="http://schemas.microsoft.com/office/powerpoint/2010/main" val="2118969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07950" y="1916113"/>
            <a:ext cx="8640763" cy="865187"/>
          </a:xfrm>
        </p:spPr>
        <p:txBody>
          <a:bodyPr/>
          <a:lstStyle/>
          <a:p>
            <a:pPr algn="ctr">
              <a:spcBef>
                <a:spcPts val="1200"/>
              </a:spcBef>
              <a:spcAft>
                <a:spcPts val="1200"/>
              </a:spcAft>
            </a:pPr>
            <a:r>
              <a:rPr lang="en-GB" altLang="en-US" sz="3200" smtClean="0">
                <a:latin typeface="Times New Roman" pitchFamily="18" charset="0"/>
                <a:ea typeface="ＭＳ Ｐゴシック" pitchFamily="34" charset="-128"/>
                <a:cs typeface="Times New Roman" pitchFamily="18" charset="0"/>
              </a:rPr>
              <a:t>2018 CALL FOR PROPOSALS FOR PROJECTS</a:t>
            </a:r>
            <a:r>
              <a:rPr lang="en-GB" altLang="en-US" sz="2800" smtClean="0">
                <a:latin typeface="Times New Roman" pitchFamily="18" charset="0"/>
                <a:ea typeface="ＭＳ Ｐゴシック" pitchFamily="34" charset="-128"/>
                <a:cs typeface="Times New Roman" pitchFamily="18" charset="0"/>
              </a:rPr>
              <a:t/>
            </a:r>
            <a:br>
              <a:rPr lang="en-GB" altLang="en-US" sz="2800" smtClean="0">
                <a:latin typeface="Times New Roman" pitchFamily="18" charset="0"/>
                <a:ea typeface="ＭＳ Ｐゴシック" pitchFamily="34" charset="-128"/>
                <a:cs typeface="Times New Roman" pitchFamily="18" charset="0"/>
              </a:rPr>
            </a:br>
            <a:endParaRPr lang="en-GB" altLang="en-US" smtClean="0">
              <a:ea typeface="ＭＳ Ｐゴシック" pitchFamily="34" charset="-128"/>
            </a:endParaRPr>
          </a:p>
        </p:txBody>
      </p:sp>
      <p:graphicFrame>
        <p:nvGraphicFramePr>
          <p:cNvPr id="4" name="Content Placeholder 3"/>
          <p:cNvGraphicFramePr>
            <a:graphicFrameLocks noGrp="1"/>
          </p:cNvGraphicFramePr>
          <p:nvPr>
            <p:ph idx="1"/>
            <p:extLst>
              <p:ext uri="{D42A27DB-BD31-4B8C-83A1-F6EECF244321}">
                <p14:modId xmlns="" xmlns:p14="http://schemas.microsoft.com/office/powerpoint/2010/main" val="1452557272"/>
              </p:ext>
            </p:extLst>
          </p:nvPr>
        </p:nvGraphicFramePr>
        <p:xfrm>
          <a:off x="827088" y="2924175"/>
          <a:ext cx="7129463" cy="3168650"/>
        </p:xfrm>
        <a:graphic>
          <a:graphicData uri="http://schemas.openxmlformats.org/drawingml/2006/table">
            <a:tbl>
              <a:tblPr firstRow="1" firstCol="1" bandRow="1"/>
              <a:tblGrid>
                <a:gridCol w="3339989"/>
                <a:gridCol w="1576908"/>
                <a:gridCol w="1366999"/>
                <a:gridCol w="845567"/>
              </a:tblGrid>
              <a:tr h="571064">
                <a:tc>
                  <a:txBody>
                    <a:bodyPr/>
                    <a:lstStyle/>
                    <a:p>
                      <a:pPr algn="l">
                        <a:spcAft>
                          <a:spcPts val="0"/>
                        </a:spcAft>
                      </a:pPr>
                      <a:r>
                        <a:rPr lang="en-GB" sz="1100" dirty="0">
                          <a:solidFill>
                            <a:srgbClr val="005696"/>
                          </a:solidFill>
                          <a:effectLst/>
                          <a:latin typeface="+mn-lt"/>
                          <a:ea typeface="Times New Roman"/>
                        </a:rPr>
                        <a:t>TITLE</a:t>
                      </a:r>
                      <a:endParaRPr lang="en-GB" sz="1200" dirty="0">
                        <a:solidFill>
                          <a:srgbClr val="005696"/>
                        </a:solidFill>
                        <a:effectLst/>
                        <a:latin typeface="+mn-lt"/>
                        <a:ea typeface="Times New Roman"/>
                      </a:endParaRP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5696"/>
                          </a:solidFill>
                          <a:effectLst/>
                          <a:latin typeface="+mn-lt"/>
                          <a:ea typeface="Times New Roman"/>
                        </a:rPr>
                        <a:t>INDICATIVE AMOUNT</a:t>
                      </a:r>
                      <a:endParaRPr lang="en-GB" sz="1200">
                        <a:solidFill>
                          <a:srgbClr val="005696"/>
                        </a:solidFill>
                        <a:effectLst/>
                        <a:latin typeface="+mn-lt"/>
                        <a:ea typeface="Times New Roman"/>
                      </a:endParaRP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smtClean="0">
                          <a:solidFill>
                            <a:srgbClr val="005696"/>
                          </a:solidFill>
                          <a:effectLst/>
                          <a:latin typeface="+mn-lt"/>
                          <a:ea typeface="Times New Roman"/>
                        </a:rPr>
                        <a:t>Annual Work </a:t>
                      </a:r>
                      <a:r>
                        <a:rPr lang="en-GB" sz="1100" dirty="0">
                          <a:solidFill>
                            <a:srgbClr val="005696"/>
                          </a:solidFill>
                          <a:effectLst/>
                          <a:latin typeface="+mn-lt"/>
                          <a:ea typeface="Times New Roman"/>
                        </a:rPr>
                        <a:t>Programme  2018</a:t>
                      </a:r>
                      <a:endParaRPr lang="en-GB" sz="1200" dirty="0">
                        <a:solidFill>
                          <a:srgbClr val="005696"/>
                        </a:solidFill>
                        <a:effectLst/>
                        <a:latin typeface="+mn-lt"/>
                        <a:ea typeface="Times New Roman"/>
                      </a:endParaRPr>
                    </a:p>
                  </a:txBody>
                  <a:tcPr marL="68586" marR="685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100">
                          <a:solidFill>
                            <a:srgbClr val="005696"/>
                          </a:solidFill>
                          <a:effectLst/>
                          <a:latin typeface="+mn-lt"/>
                          <a:ea typeface="Times New Roman"/>
                        </a:rPr>
                        <a:t>Grants foreseen</a:t>
                      </a:r>
                      <a:endParaRPr lang="en-GB" sz="1200">
                        <a:solidFill>
                          <a:srgbClr val="005696"/>
                        </a:solidFill>
                        <a:effectLst/>
                        <a:latin typeface="+mn-lt"/>
                        <a:ea typeface="Times New Roman"/>
                      </a:endParaRPr>
                    </a:p>
                  </a:txBody>
                  <a:tcPr marL="68586" marR="685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5862">
                <a:tc>
                  <a:txBody>
                    <a:bodyPr/>
                    <a:lstStyle/>
                    <a:p>
                      <a:pPr marL="171450" indent="-171450" algn="l">
                        <a:spcAft>
                          <a:spcPts val="0"/>
                        </a:spcAft>
                        <a:buFont typeface="Arial" panose="020B0604020202020204" pitchFamily="34" charset="0"/>
                        <a:buChar char="•"/>
                      </a:pPr>
                      <a:r>
                        <a:rPr lang="en-GB" sz="1100" dirty="0">
                          <a:solidFill>
                            <a:srgbClr val="005696"/>
                          </a:solidFill>
                          <a:effectLst/>
                          <a:latin typeface="+mn-lt"/>
                          <a:ea typeface="Times New Roman"/>
                        </a:rPr>
                        <a:t>Implementation of best </a:t>
                      </a:r>
                      <a:r>
                        <a:rPr lang="en-GB" sz="1100" dirty="0" smtClean="0">
                          <a:solidFill>
                            <a:srgbClr val="005696"/>
                          </a:solidFill>
                          <a:effectLst/>
                          <a:latin typeface="+mn-lt"/>
                          <a:ea typeface="Times New Roman"/>
                        </a:rPr>
                        <a:t>practices</a:t>
                      </a:r>
                    </a:p>
                    <a:p>
                      <a:pPr marL="171450" indent="-171450" algn="l">
                        <a:spcAft>
                          <a:spcPts val="0"/>
                        </a:spcAft>
                        <a:buFont typeface="Arial" panose="020B0604020202020204" pitchFamily="34" charset="0"/>
                        <a:buChar char="•"/>
                      </a:pPr>
                      <a:r>
                        <a:rPr lang="en-GB" sz="1100" dirty="0" smtClean="0">
                          <a:solidFill>
                            <a:srgbClr val="005696"/>
                          </a:solidFill>
                          <a:effectLst/>
                          <a:latin typeface="+mn-lt"/>
                          <a:ea typeface="Times New Roman"/>
                        </a:rPr>
                        <a:t>Scaling </a:t>
                      </a:r>
                      <a:r>
                        <a:rPr lang="en-GB" sz="1100" dirty="0">
                          <a:solidFill>
                            <a:srgbClr val="005696"/>
                          </a:solidFill>
                          <a:effectLst/>
                          <a:latin typeface="+mn-lt"/>
                          <a:ea typeface="Times New Roman"/>
                        </a:rPr>
                        <a:t>up integrated care</a:t>
                      </a:r>
                      <a:endParaRPr lang="en-GB" sz="1200" dirty="0">
                        <a:solidFill>
                          <a:srgbClr val="005696"/>
                        </a:solidFill>
                        <a:effectLst/>
                        <a:latin typeface="+mn-lt"/>
                        <a:ea typeface="Times New Roman"/>
                      </a:endParaRP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5696"/>
                          </a:solidFill>
                          <a:effectLst/>
                          <a:latin typeface="+mn-lt"/>
                          <a:ea typeface="Times New Roman"/>
                        </a:rPr>
                        <a:t>EUR 3 650 000</a:t>
                      </a:r>
                      <a:endParaRPr lang="en-GB" sz="1200">
                        <a:solidFill>
                          <a:srgbClr val="005696"/>
                        </a:solidFill>
                        <a:effectLst/>
                        <a:latin typeface="+mn-lt"/>
                        <a:ea typeface="Times New Roman"/>
                      </a:endParaRP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5696"/>
                          </a:solidFill>
                          <a:effectLst/>
                          <a:latin typeface="+mn-lt"/>
                          <a:ea typeface="Times New Roman"/>
                        </a:rPr>
                        <a:t>Section 2.1.1.</a:t>
                      </a:r>
                      <a:endParaRPr lang="en-GB" sz="1200">
                        <a:solidFill>
                          <a:srgbClr val="005696"/>
                        </a:solidFill>
                        <a:effectLst/>
                        <a:latin typeface="+mn-lt"/>
                        <a:ea typeface="Times New Roman"/>
                      </a:endParaRP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5696"/>
                          </a:solidFill>
                          <a:effectLst/>
                          <a:latin typeface="+mn-lt"/>
                          <a:ea typeface="Times New Roman"/>
                        </a:rPr>
                        <a:t>one or more</a:t>
                      </a:r>
                      <a:endParaRPr lang="en-GB" sz="1200">
                        <a:solidFill>
                          <a:srgbClr val="005696"/>
                        </a:solidFill>
                        <a:effectLst/>
                        <a:latin typeface="+mn-lt"/>
                        <a:ea typeface="Times New Roman"/>
                      </a:endParaRP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5862">
                <a:tc>
                  <a:txBody>
                    <a:bodyPr/>
                    <a:lstStyle/>
                    <a:p>
                      <a:pPr algn="l">
                        <a:spcAft>
                          <a:spcPts val="0"/>
                        </a:spcAft>
                      </a:pPr>
                      <a:r>
                        <a:rPr lang="en-GB" sz="1200" dirty="0">
                          <a:solidFill>
                            <a:srgbClr val="005696"/>
                          </a:solidFill>
                          <a:effectLst/>
                          <a:latin typeface="+mn-lt"/>
                          <a:ea typeface="Times New Roman"/>
                        </a:rPr>
                        <a:t>Supporting Member States voluntary cooperation in the area of pricing through the </a:t>
                      </a:r>
                      <a:r>
                        <a:rPr lang="en-GB" sz="1200" dirty="0" err="1">
                          <a:solidFill>
                            <a:srgbClr val="005696"/>
                          </a:solidFill>
                          <a:effectLst/>
                          <a:latin typeface="+mn-lt"/>
                          <a:ea typeface="Times New Roman"/>
                        </a:rPr>
                        <a:t>Euripid</a:t>
                      </a:r>
                      <a:r>
                        <a:rPr lang="en-GB" sz="1200" dirty="0">
                          <a:solidFill>
                            <a:srgbClr val="005696"/>
                          </a:solidFill>
                          <a:effectLst/>
                          <a:latin typeface="+mn-lt"/>
                          <a:ea typeface="Times New Roman"/>
                        </a:rPr>
                        <a:t> Collaboration</a:t>
                      </a: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solidFill>
                            <a:srgbClr val="005696"/>
                          </a:solidFill>
                          <a:effectLst/>
                          <a:latin typeface="+mn-lt"/>
                          <a:ea typeface="Times New Roman"/>
                        </a:rPr>
                        <a:t>EUR 300 000</a:t>
                      </a: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5696"/>
                          </a:solidFill>
                          <a:effectLst/>
                          <a:latin typeface="+mn-lt"/>
                          <a:ea typeface="Times New Roman"/>
                        </a:rPr>
                        <a:t>Section 2.1.2.</a:t>
                      </a:r>
                      <a:r>
                        <a:rPr lang="en-GB" sz="1200" i="1">
                          <a:solidFill>
                            <a:srgbClr val="005696"/>
                          </a:solidFill>
                          <a:effectLst/>
                          <a:latin typeface="+mn-lt"/>
                          <a:ea typeface="Times New Roman"/>
                        </a:rPr>
                        <a:t> </a:t>
                      </a:r>
                      <a:endParaRPr lang="en-GB" sz="1200">
                        <a:solidFill>
                          <a:srgbClr val="005696"/>
                        </a:solidFill>
                        <a:effectLst/>
                        <a:latin typeface="+mn-lt"/>
                        <a:ea typeface="Times New Roman"/>
                      </a:endParaRP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5696"/>
                          </a:solidFill>
                          <a:effectLst/>
                          <a:latin typeface="+mn-lt"/>
                          <a:ea typeface="Times New Roman"/>
                        </a:rPr>
                        <a:t>one</a:t>
                      </a:r>
                      <a:endParaRPr lang="en-GB" sz="1200">
                        <a:solidFill>
                          <a:srgbClr val="005696"/>
                        </a:solidFill>
                        <a:effectLst/>
                        <a:latin typeface="+mn-lt"/>
                        <a:ea typeface="Times New Roman"/>
                      </a:endParaRP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5862">
                <a:tc>
                  <a:txBody>
                    <a:bodyPr/>
                    <a:lstStyle/>
                    <a:p>
                      <a:pPr algn="l">
                        <a:spcAft>
                          <a:spcPts val="0"/>
                        </a:spcAft>
                      </a:pPr>
                      <a:r>
                        <a:rPr lang="en-GB" sz="1200">
                          <a:solidFill>
                            <a:srgbClr val="005696"/>
                          </a:solidFill>
                          <a:effectLst/>
                          <a:latin typeface="+mn-lt"/>
                          <a:ea typeface="Times New Roman"/>
                        </a:rPr>
                        <a:t>Orpha codes Project</a:t>
                      </a: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solidFill>
                            <a:srgbClr val="005696"/>
                          </a:solidFill>
                          <a:effectLst/>
                          <a:latin typeface="+mn-lt"/>
                          <a:ea typeface="Times New Roman"/>
                        </a:rPr>
                        <a:t>EUR 750 000 </a:t>
                      </a: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5696"/>
                          </a:solidFill>
                          <a:effectLst/>
                          <a:latin typeface="+mn-lt"/>
                          <a:ea typeface="Times New Roman"/>
                        </a:rPr>
                        <a:t>Section 2.1.3.</a:t>
                      </a:r>
                      <a:r>
                        <a:rPr lang="en-GB" sz="1200" i="1">
                          <a:solidFill>
                            <a:srgbClr val="005696"/>
                          </a:solidFill>
                          <a:effectLst/>
                          <a:latin typeface="+mn-lt"/>
                          <a:ea typeface="Times New Roman"/>
                        </a:rPr>
                        <a:t> </a:t>
                      </a:r>
                      <a:endParaRPr lang="en-GB" sz="1200">
                        <a:solidFill>
                          <a:srgbClr val="005696"/>
                        </a:solidFill>
                        <a:effectLst/>
                        <a:latin typeface="+mn-lt"/>
                        <a:ea typeface="Times New Roman"/>
                      </a:endParaRP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solidFill>
                            <a:srgbClr val="005696"/>
                          </a:solidFill>
                          <a:effectLst/>
                          <a:latin typeface="+mn-lt"/>
                          <a:ea typeface="Times New Roman"/>
                        </a:rPr>
                        <a:t>one</a:t>
                      </a:r>
                      <a:endParaRPr lang="en-GB" sz="1200" dirty="0">
                        <a:solidFill>
                          <a:srgbClr val="005696"/>
                        </a:solidFill>
                        <a:effectLst/>
                        <a:latin typeface="+mn-lt"/>
                        <a:ea typeface="Times New Roman"/>
                      </a:endParaRP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07950" y="22225"/>
            <a:ext cx="8229600" cy="936625"/>
          </a:xfrm>
        </p:spPr>
        <p:txBody>
          <a:bodyPr/>
          <a:lstStyle/>
          <a:p>
            <a:r>
              <a:rPr lang="en-GB" altLang="en-US" smtClean="0">
                <a:ea typeface="ＭＳ Ｐゴシック" pitchFamily="34" charset="-128"/>
              </a:rPr>
              <a:t>Projects</a:t>
            </a:r>
          </a:p>
        </p:txBody>
      </p:sp>
      <p:sp>
        <p:nvSpPr>
          <p:cNvPr id="3" name="Content Placeholder 2"/>
          <p:cNvSpPr>
            <a:spLocks noGrp="1"/>
          </p:cNvSpPr>
          <p:nvPr>
            <p:ph idx="1"/>
          </p:nvPr>
        </p:nvSpPr>
        <p:spPr>
          <a:xfrm>
            <a:off x="179388" y="1196975"/>
            <a:ext cx="8856662" cy="5111750"/>
          </a:xfrm>
        </p:spPr>
        <p:txBody>
          <a:bodyPr/>
          <a:lstStyle/>
          <a:p>
            <a:pPr indent="0">
              <a:buFont typeface="Arial" pitchFamily="34" charset="0"/>
              <a:buNone/>
              <a:defRPr/>
            </a:pPr>
            <a:endParaRPr lang="en-GB" sz="2000" i="0" dirty="0" smtClean="0">
              <a:solidFill>
                <a:srgbClr val="005696"/>
              </a:solidFill>
            </a:endParaRPr>
          </a:p>
          <a:p>
            <a:pPr indent="0">
              <a:buFont typeface="Arial" pitchFamily="34" charset="0"/>
              <a:buNone/>
              <a:defRPr/>
            </a:pPr>
            <a:r>
              <a:rPr lang="en-GB" sz="2000" i="0" dirty="0" smtClean="0">
                <a:solidFill>
                  <a:srgbClr val="005696"/>
                </a:solidFill>
              </a:rPr>
              <a:t>2.1.4</a:t>
            </a:r>
            <a:r>
              <a:rPr lang="en-GB" sz="2000" i="0" dirty="0">
                <a:solidFill>
                  <a:srgbClr val="005696"/>
                </a:solidFill>
              </a:rPr>
              <a:t>. </a:t>
            </a:r>
            <a:r>
              <a:rPr lang="en-GB" sz="2000" b="1" i="0" dirty="0">
                <a:solidFill>
                  <a:srgbClr val="005696"/>
                </a:solidFill>
              </a:rPr>
              <a:t>Multiannual specific grant agreements for </a:t>
            </a:r>
            <a:r>
              <a:rPr lang="en-GB" sz="2000" b="1" i="0" dirty="0">
                <a:solidFill>
                  <a:srgbClr val="005696"/>
                </a:solidFill>
                <a:hlinkClick r:id="rId2"/>
              </a:rPr>
              <a:t>European Reference </a:t>
            </a:r>
            <a:r>
              <a:rPr lang="en-GB" sz="2000" b="1" i="0" dirty="0" smtClean="0">
                <a:solidFill>
                  <a:srgbClr val="005696"/>
                </a:solidFill>
                <a:hlinkClick r:id="rId2"/>
              </a:rPr>
              <a:t>Networks</a:t>
            </a:r>
            <a:r>
              <a:rPr lang="hr-HR" sz="2000" b="1" i="0" dirty="0" smtClean="0">
                <a:solidFill>
                  <a:srgbClr val="005696"/>
                </a:solidFill>
              </a:rPr>
              <a:t> (ERN)</a:t>
            </a:r>
            <a:r>
              <a:rPr lang="en-GB" sz="2000" b="1" i="0" dirty="0" smtClean="0">
                <a:solidFill>
                  <a:srgbClr val="005696"/>
                </a:solidFill>
              </a:rPr>
              <a:t> </a:t>
            </a:r>
            <a:r>
              <a:rPr lang="en-GB" sz="2000" i="0" dirty="0" smtClean="0">
                <a:solidFill>
                  <a:srgbClr val="005696"/>
                </a:solidFill>
              </a:rPr>
              <a:t>for a total of </a:t>
            </a:r>
            <a:r>
              <a:rPr lang="en-GB" sz="2000" b="1" i="0" dirty="0" smtClean="0">
                <a:solidFill>
                  <a:srgbClr val="005696"/>
                </a:solidFill>
              </a:rPr>
              <a:t>€ 13 800 000 for </a:t>
            </a:r>
            <a:r>
              <a:rPr lang="en-GB" sz="2000" i="0" dirty="0" smtClean="0">
                <a:solidFill>
                  <a:srgbClr val="005696"/>
                </a:solidFill>
              </a:rPr>
              <a:t>the </a:t>
            </a:r>
            <a:r>
              <a:rPr lang="en-GB" sz="2000" i="0" dirty="0">
                <a:solidFill>
                  <a:srgbClr val="005696"/>
                </a:solidFill>
              </a:rPr>
              <a:t>coordination, management and non-clinical activities of the approved </a:t>
            </a:r>
            <a:r>
              <a:rPr lang="en-GB" sz="2000" i="0" dirty="0" smtClean="0">
                <a:solidFill>
                  <a:srgbClr val="005696"/>
                </a:solidFill>
              </a:rPr>
              <a:t>ERNs</a:t>
            </a:r>
          </a:p>
          <a:p>
            <a:pPr indent="0">
              <a:buFont typeface="Arial" pitchFamily="34" charset="0"/>
              <a:buNone/>
              <a:defRPr/>
            </a:pPr>
            <a:endParaRPr lang="en-GB" sz="2000" i="0" dirty="0" smtClean="0">
              <a:solidFill>
                <a:srgbClr val="005696"/>
              </a:solidFill>
            </a:endParaRPr>
          </a:p>
          <a:p>
            <a:pPr lvl="1">
              <a:defRPr/>
            </a:pPr>
            <a:r>
              <a:rPr lang="en-GB" sz="1600" dirty="0" smtClean="0">
                <a:solidFill>
                  <a:srgbClr val="005696"/>
                </a:solidFill>
              </a:rPr>
              <a:t>DIRECTIVE </a:t>
            </a:r>
            <a:r>
              <a:rPr lang="en-GB" sz="1600" dirty="0">
                <a:solidFill>
                  <a:srgbClr val="005696"/>
                </a:solidFill>
              </a:rPr>
              <a:t>2011/24/EU </a:t>
            </a:r>
            <a:r>
              <a:rPr lang="en-GB" sz="1600" dirty="0" smtClean="0">
                <a:solidFill>
                  <a:srgbClr val="005696"/>
                </a:solidFill>
              </a:rPr>
              <a:t>on </a:t>
            </a:r>
            <a:r>
              <a:rPr lang="en-GB" sz="1600" dirty="0">
                <a:solidFill>
                  <a:srgbClr val="005696"/>
                </a:solidFill>
              </a:rPr>
              <a:t>the application of patients’ rights in cross-border </a:t>
            </a:r>
            <a:r>
              <a:rPr lang="en-GB" sz="1600" dirty="0" smtClean="0">
                <a:solidFill>
                  <a:srgbClr val="005696"/>
                </a:solidFill>
              </a:rPr>
              <a:t>healthcare</a:t>
            </a:r>
            <a:endParaRPr lang="en-GB" sz="1600" b="0" dirty="0" smtClean="0">
              <a:solidFill>
                <a:srgbClr val="005696"/>
              </a:solidFill>
            </a:endParaRPr>
          </a:p>
          <a:p>
            <a:pPr lvl="1" indent="0">
              <a:buFontTx/>
              <a:buNone/>
              <a:defRPr/>
            </a:pPr>
            <a:r>
              <a:rPr lang="en-GB" sz="1600" b="0" dirty="0">
                <a:solidFill>
                  <a:srgbClr val="005696"/>
                </a:solidFill>
                <a:hlinkClick r:id="rId3"/>
              </a:rPr>
              <a:t>http://eur-lex.europa.eu/legal-content/EN/TXT/PDF/?</a:t>
            </a:r>
            <a:r>
              <a:rPr lang="en-GB" sz="1600" b="0" dirty="0" smtClean="0">
                <a:solidFill>
                  <a:srgbClr val="005696"/>
                </a:solidFill>
                <a:hlinkClick r:id="rId3"/>
              </a:rPr>
              <a:t>uri=CELEX:32011L0024&amp;from=EN</a:t>
            </a:r>
            <a:endParaRPr lang="en-GB" sz="1600" b="0" dirty="0" smtClean="0">
              <a:solidFill>
                <a:srgbClr val="005696"/>
              </a:solidFill>
            </a:endParaRPr>
          </a:p>
          <a:p>
            <a:pPr lvl="1" indent="0">
              <a:buFontTx/>
              <a:buNone/>
              <a:defRPr/>
            </a:pPr>
            <a:endParaRPr lang="en-GB" sz="1600" b="0" dirty="0" smtClean="0">
              <a:solidFill>
                <a:srgbClr val="005696"/>
              </a:solidFill>
            </a:endParaRPr>
          </a:p>
          <a:p>
            <a:pPr lvl="1">
              <a:defRPr/>
            </a:pPr>
            <a:r>
              <a:rPr lang="en-GB" sz="1600" dirty="0" smtClean="0">
                <a:solidFill>
                  <a:srgbClr val="005696"/>
                </a:solidFill>
              </a:rPr>
              <a:t>DECISION 2014/287/EU setting </a:t>
            </a:r>
            <a:r>
              <a:rPr lang="en-GB" sz="1600" dirty="0">
                <a:solidFill>
                  <a:srgbClr val="005696"/>
                </a:solidFill>
              </a:rPr>
              <a:t>out criteria for establishing and evaluating European Reference Networks </a:t>
            </a:r>
            <a:r>
              <a:rPr lang="en-GB" sz="1600" dirty="0" smtClean="0">
                <a:solidFill>
                  <a:srgbClr val="005696"/>
                </a:solidFill>
              </a:rPr>
              <a:t>(ERN) and </a:t>
            </a:r>
            <a:r>
              <a:rPr lang="en-GB" sz="1600" dirty="0">
                <a:solidFill>
                  <a:srgbClr val="005696"/>
                </a:solidFill>
              </a:rPr>
              <a:t>their Members and for facilitating the exchange of information and expertise on establishing and evaluating such Networks</a:t>
            </a:r>
            <a:r>
              <a:rPr lang="en-GB" sz="1600" b="0" dirty="0">
                <a:solidFill>
                  <a:srgbClr val="005696"/>
                </a:solidFill>
              </a:rPr>
              <a:t>, </a:t>
            </a:r>
            <a:r>
              <a:rPr lang="en-GB" sz="1600" b="0" u="sng" dirty="0">
                <a:solidFill>
                  <a:srgbClr val="005696"/>
                </a:solidFill>
              </a:rPr>
              <a:t>https://ec.europa.eu/health/sites/health/files/ern/docs/ern_implementingdecision_20140310_en.pdf</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107950" y="22225"/>
            <a:ext cx="8229600" cy="936625"/>
          </a:xfrm>
        </p:spPr>
        <p:txBody>
          <a:bodyPr/>
          <a:lstStyle/>
          <a:p>
            <a:r>
              <a:rPr lang="en-GB" altLang="en-US" smtClean="0">
                <a:ea typeface="ＭＳ Ｐゴシック" pitchFamily="34" charset="-128"/>
              </a:rPr>
              <a:t>Projects</a:t>
            </a:r>
          </a:p>
        </p:txBody>
      </p:sp>
      <p:sp>
        <p:nvSpPr>
          <p:cNvPr id="3" name="Content Placeholder 2"/>
          <p:cNvSpPr>
            <a:spLocks noGrp="1"/>
          </p:cNvSpPr>
          <p:nvPr>
            <p:ph idx="1"/>
          </p:nvPr>
        </p:nvSpPr>
        <p:spPr>
          <a:xfrm>
            <a:off x="179388" y="1196975"/>
            <a:ext cx="8856662" cy="5111750"/>
          </a:xfrm>
        </p:spPr>
        <p:txBody>
          <a:bodyPr/>
          <a:lstStyle/>
          <a:p>
            <a:pPr indent="0">
              <a:buFont typeface="Arial" pitchFamily="34" charset="0"/>
              <a:buNone/>
              <a:defRPr/>
            </a:pPr>
            <a:r>
              <a:rPr lang="en-GB" sz="2000" i="0" dirty="0" smtClean="0">
                <a:solidFill>
                  <a:srgbClr val="005696"/>
                </a:solidFill>
              </a:rPr>
              <a:t>2.1.4</a:t>
            </a:r>
            <a:r>
              <a:rPr lang="en-GB" sz="2000" i="0" dirty="0">
                <a:solidFill>
                  <a:srgbClr val="005696"/>
                </a:solidFill>
              </a:rPr>
              <a:t>. </a:t>
            </a:r>
            <a:r>
              <a:rPr lang="en-GB" sz="2000" b="1" i="0" dirty="0">
                <a:solidFill>
                  <a:srgbClr val="005696"/>
                </a:solidFill>
              </a:rPr>
              <a:t>Multiannual specific grant agreements for European Reference </a:t>
            </a:r>
            <a:r>
              <a:rPr lang="en-GB" sz="2000" b="1" i="0" dirty="0" smtClean="0">
                <a:solidFill>
                  <a:srgbClr val="005696"/>
                </a:solidFill>
              </a:rPr>
              <a:t>Networks</a:t>
            </a:r>
          </a:p>
          <a:p>
            <a:pPr indent="0">
              <a:buFont typeface="Arial" pitchFamily="34" charset="0"/>
              <a:buNone/>
              <a:defRPr/>
            </a:pPr>
            <a:endParaRPr lang="en-GB" sz="2000" b="1" i="0" dirty="0">
              <a:solidFill>
                <a:srgbClr val="005696"/>
              </a:solidFill>
            </a:endParaRPr>
          </a:p>
          <a:p>
            <a:pPr indent="0">
              <a:buFont typeface="Arial" pitchFamily="34" charset="0"/>
              <a:buNone/>
              <a:defRPr/>
            </a:pPr>
            <a:r>
              <a:rPr lang="en-GB" sz="2000" i="0" dirty="0" smtClean="0">
                <a:solidFill>
                  <a:srgbClr val="005696"/>
                </a:solidFill>
              </a:rPr>
              <a:t>Invitation </a:t>
            </a:r>
            <a:r>
              <a:rPr lang="en-GB" sz="2000" i="0" dirty="0">
                <a:solidFill>
                  <a:srgbClr val="005696"/>
                </a:solidFill>
              </a:rPr>
              <a:t>to Framework Partnership </a:t>
            </a:r>
            <a:r>
              <a:rPr lang="en-GB" sz="2000" i="0" dirty="0" smtClean="0">
                <a:solidFill>
                  <a:srgbClr val="005696"/>
                </a:solidFill>
              </a:rPr>
              <a:t>Agreement</a:t>
            </a:r>
            <a:r>
              <a:rPr lang="hr-HR" sz="2000" i="0" dirty="0" smtClean="0">
                <a:solidFill>
                  <a:srgbClr val="005696"/>
                </a:solidFill>
              </a:rPr>
              <a:t> (FPA)</a:t>
            </a:r>
            <a:r>
              <a:rPr lang="en-GB" sz="2000" i="0" dirty="0" smtClean="0">
                <a:solidFill>
                  <a:srgbClr val="005696"/>
                </a:solidFill>
              </a:rPr>
              <a:t> </a:t>
            </a:r>
            <a:r>
              <a:rPr lang="en-GB" sz="2000" i="0" dirty="0">
                <a:solidFill>
                  <a:srgbClr val="005696"/>
                </a:solidFill>
              </a:rPr>
              <a:t>holders to apply for </a:t>
            </a:r>
            <a:r>
              <a:rPr lang="en-GB" dirty="0" smtClean="0">
                <a:solidFill>
                  <a:srgbClr val="005696"/>
                </a:solidFill>
              </a:rPr>
              <a:t>a </a:t>
            </a:r>
            <a:r>
              <a:rPr lang="en-GB" sz="2000" b="1" i="0" dirty="0">
                <a:solidFill>
                  <a:srgbClr val="005696"/>
                </a:solidFill>
              </a:rPr>
              <a:t>SGA </a:t>
            </a:r>
            <a:r>
              <a:rPr lang="en-GB" sz="2000" b="1" i="0" dirty="0" smtClean="0">
                <a:solidFill>
                  <a:srgbClr val="005696"/>
                </a:solidFill>
              </a:rPr>
              <a:t>of </a:t>
            </a:r>
            <a:r>
              <a:rPr lang="en-GB" sz="2000" b="1" i="0" dirty="0">
                <a:solidFill>
                  <a:srgbClr val="005696"/>
                </a:solidFill>
              </a:rPr>
              <a:t>three </a:t>
            </a:r>
            <a:r>
              <a:rPr lang="en-GB" sz="2000" b="1" i="0" dirty="0" smtClean="0">
                <a:solidFill>
                  <a:srgbClr val="005696"/>
                </a:solidFill>
              </a:rPr>
              <a:t>years</a:t>
            </a:r>
          </a:p>
          <a:p>
            <a:pPr indent="0">
              <a:buFont typeface="Arial" pitchFamily="34" charset="0"/>
              <a:buNone/>
              <a:defRPr/>
            </a:pPr>
            <a:endParaRPr lang="en-GB" sz="2000" b="1" i="0" dirty="0">
              <a:solidFill>
                <a:srgbClr val="005696"/>
              </a:solidFill>
            </a:endParaRPr>
          </a:p>
          <a:p>
            <a:pPr indent="0">
              <a:buFont typeface="Arial" pitchFamily="34" charset="0"/>
              <a:buNone/>
              <a:defRPr/>
            </a:pPr>
            <a:r>
              <a:rPr lang="en-GB" sz="2000" i="0" dirty="0" smtClean="0">
                <a:solidFill>
                  <a:srgbClr val="005696"/>
                </a:solidFill>
              </a:rPr>
              <a:t>The financial support can cover : </a:t>
            </a:r>
          </a:p>
          <a:p>
            <a:pPr marL="342900">
              <a:defRPr/>
            </a:pPr>
            <a:r>
              <a:rPr lang="en-GB" sz="2000" i="0" dirty="0" smtClean="0">
                <a:solidFill>
                  <a:srgbClr val="005696"/>
                </a:solidFill>
              </a:rPr>
              <a:t>networking </a:t>
            </a:r>
            <a:r>
              <a:rPr lang="en-GB" sz="2000" i="0" dirty="0">
                <a:solidFill>
                  <a:srgbClr val="005696"/>
                </a:solidFill>
              </a:rPr>
              <a:t>and coordination </a:t>
            </a:r>
            <a:r>
              <a:rPr lang="en-GB" sz="2000" i="0" dirty="0" smtClean="0">
                <a:solidFill>
                  <a:srgbClr val="005696"/>
                </a:solidFill>
              </a:rPr>
              <a:t>activities</a:t>
            </a:r>
            <a:endParaRPr lang="en-GB" sz="2000" i="0" dirty="0">
              <a:solidFill>
                <a:srgbClr val="005696"/>
              </a:solidFill>
            </a:endParaRPr>
          </a:p>
          <a:p>
            <a:pPr marL="342900">
              <a:defRPr/>
            </a:pPr>
            <a:r>
              <a:rPr lang="en-GB" sz="2000" dirty="0">
                <a:solidFill>
                  <a:srgbClr val="005696"/>
                </a:solidFill>
              </a:rPr>
              <a:t>a</a:t>
            </a:r>
            <a:r>
              <a:rPr lang="en-GB" sz="2000" dirty="0" smtClean="0">
                <a:solidFill>
                  <a:srgbClr val="005696"/>
                </a:solidFill>
              </a:rPr>
              <a:t>dministrative </a:t>
            </a:r>
            <a:r>
              <a:rPr lang="en-GB" sz="2000" dirty="0">
                <a:solidFill>
                  <a:srgbClr val="005696"/>
                </a:solidFill>
              </a:rPr>
              <a:t>and logistic </a:t>
            </a:r>
            <a:r>
              <a:rPr lang="en-GB" sz="2000" dirty="0" smtClean="0">
                <a:solidFill>
                  <a:srgbClr val="005696"/>
                </a:solidFill>
              </a:rPr>
              <a:t>support</a:t>
            </a:r>
            <a:endParaRPr lang="en-GB" sz="2000" dirty="0">
              <a:solidFill>
                <a:srgbClr val="005696"/>
              </a:solidFill>
            </a:endParaRPr>
          </a:p>
          <a:p>
            <a:pPr marL="342900">
              <a:defRPr/>
            </a:pPr>
            <a:r>
              <a:rPr lang="en-GB" sz="2000" i="0" dirty="0" smtClean="0">
                <a:solidFill>
                  <a:srgbClr val="005696"/>
                </a:solidFill>
              </a:rPr>
              <a:t>development </a:t>
            </a:r>
            <a:r>
              <a:rPr lang="en-GB" sz="2000" i="0" dirty="0">
                <a:solidFill>
                  <a:srgbClr val="005696"/>
                </a:solidFill>
              </a:rPr>
              <a:t>of knowledge generation tools (clinical guidelines, patient </a:t>
            </a:r>
            <a:r>
              <a:rPr lang="en-GB" sz="2000" i="0" dirty="0" smtClean="0">
                <a:solidFill>
                  <a:srgbClr val="005696"/>
                </a:solidFill>
              </a:rPr>
              <a:t>pathways)</a:t>
            </a:r>
          </a:p>
          <a:p>
            <a:pPr marL="342900">
              <a:defRPr/>
            </a:pPr>
            <a:r>
              <a:rPr lang="en-GB" sz="2000" dirty="0" smtClean="0">
                <a:solidFill>
                  <a:srgbClr val="005696"/>
                </a:solidFill>
              </a:rPr>
              <a:t>training and eLearning</a:t>
            </a:r>
          </a:p>
          <a:p>
            <a:pPr marL="342900">
              <a:defRPr/>
            </a:pPr>
            <a:r>
              <a:rPr lang="en-GB" sz="2000" i="0" dirty="0" smtClean="0">
                <a:solidFill>
                  <a:srgbClr val="005696"/>
                </a:solidFill>
              </a:rPr>
              <a:t>meetings </a:t>
            </a:r>
            <a:r>
              <a:rPr lang="en-GB" sz="2000" i="0" dirty="0">
                <a:solidFill>
                  <a:srgbClr val="005696"/>
                </a:solidFill>
              </a:rPr>
              <a:t>of the network members and participation in conferences or events related to the network’s area of </a:t>
            </a:r>
            <a:r>
              <a:rPr lang="en-GB" sz="2000" i="0" dirty="0" smtClean="0">
                <a:solidFill>
                  <a:srgbClr val="005696"/>
                </a:solidFill>
              </a:rPr>
              <a:t>expertise</a:t>
            </a:r>
            <a:endParaRPr lang="en-GB" sz="2000" i="0" dirty="0">
              <a:solidFill>
                <a:srgbClr val="005696"/>
              </a:solidFill>
            </a:endParaRPr>
          </a:p>
          <a:p>
            <a:pPr marL="342900">
              <a:defRPr/>
            </a:pPr>
            <a:r>
              <a:rPr lang="en-GB" sz="2000" dirty="0" smtClean="0">
                <a:solidFill>
                  <a:srgbClr val="005696"/>
                </a:solidFill>
              </a:rPr>
              <a:t>any </a:t>
            </a:r>
            <a:r>
              <a:rPr lang="en-GB" sz="2000" dirty="0">
                <a:solidFill>
                  <a:srgbClr val="005696"/>
                </a:solidFill>
              </a:rPr>
              <a:t>non-clinical actions that help ERNs to achieve their </a:t>
            </a:r>
            <a:r>
              <a:rPr lang="en-GB" sz="2000" dirty="0" smtClean="0">
                <a:solidFill>
                  <a:srgbClr val="005696"/>
                </a:solidFill>
              </a:rPr>
              <a:t>goals</a:t>
            </a:r>
            <a:r>
              <a:rPr lang="en-GB" dirty="0">
                <a:solidFill>
                  <a:srgbClr val="000000"/>
                </a:solidFill>
                <a:latin typeface="Times New Roman"/>
              </a:rPr>
              <a:t>	</a:t>
            </a:r>
          </a:p>
          <a:p>
            <a:pPr>
              <a:defRPr/>
            </a:pPr>
            <a:endParaRPr lang="en-GB" dirty="0"/>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650" name="Title 1"/>
          <p:cNvSpPr>
            <a:spLocks noGrp="1"/>
          </p:cNvSpPr>
          <p:nvPr>
            <p:ph type="title"/>
          </p:nvPr>
        </p:nvSpPr>
        <p:spPr>
          <a:xfrm>
            <a:off x="107950" y="1555750"/>
            <a:ext cx="8856663" cy="865188"/>
          </a:xfrm>
        </p:spPr>
        <p:txBody>
          <a:bodyPr/>
          <a:lstStyle/>
          <a:p>
            <a:pPr algn="ctr"/>
            <a:r>
              <a:rPr lang="en-GB" altLang="en-US" smtClean="0">
                <a:ea typeface="ＭＳ Ｐゴシック" pitchFamily="34" charset="-128"/>
              </a:rPr>
              <a:t>Multiannual specific </a:t>
            </a:r>
            <a:br>
              <a:rPr lang="en-GB" altLang="en-US" smtClean="0">
                <a:ea typeface="ＭＳ Ｐゴシック" pitchFamily="34" charset="-128"/>
              </a:rPr>
            </a:br>
            <a:r>
              <a:rPr lang="en-GB" altLang="en-US" smtClean="0">
                <a:ea typeface="ＭＳ Ｐゴシック" pitchFamily="34" charset="-128"/>
              </a:rPr>
              <a:t>grant agreements to ERNs</a:t>
            </a:r>
          </a:p>
        </p:txBody>
      </p:sp>
      <p:sp>
        <p:nvSpPr>
          <p:cNvPr id="3" name="Content Placeholder 2"/>
          <p:cNvSpPr>
            <a:spLocks noGrp="1"/>
          </p:cNvSpPr>
          <p:nvPr>
            <p:ph idx="1"/>
          </p:nvPr>
        </p:nvSpPr>
        <p:spPr>
          <a:xfrm>
            <a:off x="457200" y="2636838"/>
            <a:ext cx="8291513" cy="3671887"/>
          </a:xfrm>
        </p:spPr>
        <p:txBody>
          <a:bodyPr/>
          <a:lstStyle/>
          <a:p>
            <a:pPr indent="0">
              <a:buFont typeface="Arial" pitchFamily="34" charset="0"/>
              <a:buNone/>
              <a:defRPr/>
            </a:pPr>
            <a:r>
              <a:rPr lang="en-GB" sz="2000" i="0" dirty="0">
                <a:solidFill>
                  <a:srgbClr val="005696"/>
                </a:solidFill>
                <a:latin typeface="+mn-lt"/>
              </a:rPr>
              <a:t>The aim is to ensure that ERNs: </a:t>
            </a:r>
            <a:endParaRPr lang="en-GB" sz="2000" i="0" dirty="0" smtClean="0">
              <a:solidFill>
                <a:srgbClr val="005696"/>
              </a:solidFill>
              <a:latin typeface="+mn-lt"/>
            </a:endParaRPr>
          </a:p>
          <a:p>
            <a:pPr indent="0">
              <a:buFont typeface="Arial" pitchFamily="34" charset="0"/>
              <a:buNone/>
              <a:defRPr/>
            </a:pPr>
            <a:endParaRPr lang="en-GB" sz="2000" i="0" dirty="0">
              <a:solidFill>
                <a:srgbClr val="005696"/>
              </a:solidFill>
              <a:latin typeface="+mn-lt"/>
            </a:endParaRPr>
          </a:p>
          <a:p>
            <a:pPr marL="342900">
              <a:defRPr/>
            </a:pPr>
            <a:r>
              <a:rPr lang="en-GB" sz="2000" i="0" dirty="0" smtClean="0">
                <a:solidFill>
                  <a:srgbClr val="005696"/>
                </a:solidFill>
                <a:latin typeface="+mn-lt"/>
              </a:rPr>
              <a:t>offer </a:t>
            </a:r>
            <a:r>
              <a:rPr lang="en-GB" sz="2000" i="0" dirty="0">
                <a:solidFill>
                  <a:srgbClr val="005696"/>
                </a:solidFill>
                <a:latin typeface="+mn-lt"/>
              </a:rPr>
              <a:t>the possibility to work in multidisciplinary teams across different EU </a:t>
            </a:r>
            <a:r>
              <a:rPr lang="en-GB" sz="2000" i="0" dirty="0" smtClean="0">
                <a:solidFill>
                  <a:srgbClr val="005696"/>
                </a:solidFill>
                <a:latin typeface="+mn-lt"/>
              </a:rPr>
              <a:t>countries </a:t>
            </a:r>
            <a:endParaRPr lang="en-GB" sz="2000" i="0" dirty="0">
              <a:solidFill>
                <a:srgbClr val="005696"/>
              </a:solidFill>
              <a:latin typeface="+mn-lt"/>
            </a:endParaRPr>
          </a:p>
          <a:p>
            <a:pPr marL="342900">
              <a:defRPr/>
            </a:pPr>
            <a:r>
              <a:rPr lang="en-GB" sz="2000" dirty="0" smtClean="0">
                <a:solidFill>
                  <a:srgbClr val="005696"/>
                </a:solidFill>
                <a:latin typeface="+mn-lt"/>
              </a:rPr>
              <a:t>increase </a:t>
            </a:r>
            <a:r>
              <a:rPr lang="en-GB" sz="2000" dirty="0">
                <a:solidFill>
                  <a:srgbClr val="005696"/>
                </a:solidFill>
                <a:latin typeface="+mn-lt"/>
              </a:rPr>
              <a:t>the level of </a:t>
            </a:r>
            <a:r>
              <a:rPr lang="en-GB" sz="2000" dirty="0" smtClean="0">
                <a:solidFill>
                  <a:srgbClr val="005696"/>
                </a:solidFill>
                <a:latin typeface="+mn-lt"/>
              </a:rPr>
              <a:t>expertise </a:t>
            </a:r>
            <a:endParaRPr lang="en-GB" sz="2000" dirty="0">
              <a:solidFill>
                <a:srgbClr val="005696"/>
              </a:solidFill>
              <a:latin typeface="+mn-lt"/>
            </a:endParaRPr>
          </a:p>
          <a:p>
            <a:pPr marL="342900">
              <a:defRPr/>
            </a:pPr>
            <a:r>
              <a:rPr lang="en-GB" sz="2000" i="0" dirty="0" smtClean="0">
                <a:solidFill>
                  <a:srgbClr val="005696"/>
                </a:solidFill>
                <a:latin typeface="+mn-lt"/>
              </a:rPr>
              <a:t>build </a:t>
            </a:r>
            <a:r>
              <a:rPr lang="en-GB" sz="2000" i="0" dirty="0">
                <a:solidFill>
                  <a:srgbClr val="005696"/>
                </a:solidFill>
                <a:latin typeface="+mn-lt"/>
              </a:rPr>
              <a:t>capacity to produce good practice guidelines, to implement outcome measures and quality </a:t>
            </a:r>
            <a:r>
              <a:rPr lang="en-GB" sz="2000" i="0" dirty="0" smtClean="0">
                <a:solidFill>
                  <a:srgbClr val="005696"/>
                </a:solidFill>
                <a:latin typeface="+mn-lt"/>
              </a:rPr>
              <a:t>control </a:t>
            </a:r>
            <a:endParaRPr lang="en-GB" sz="2000" i="0" dirty="0">
              <a:solidFill>
                <a:srgbClr val="005696"/>
              </a:solidFill>
              <a:latin typeface="+mn-lt"/>
            </a:endParaRPr>
          </a:p>
          <a:p>
            <a:pPr marL="342900">
              <a:defRPr/>
            </a:pPr>
            <a:r>
              <a:rPr lang="en-GB" sz="2000" dirty="0" smtClean="0">
                <a:solidFill>
                  <a:srgbClr val="005696"/>
                </a:solidFill>
                <a:latin typeface="+mn-lt"/>
              </a:rPr>
              <a:t>provide </a:t>
            </a:r>
            <a:r>
              <a:rPr lang="en-GB" sz="2000" dirty="0">
                <a:solidFill>
                  <a:srgbClr val="005696"/>
                </a:solidFill>
                <a:latin typeface="+mn-lt"/>
              </a:rPr>
              <a:t>support to research coordination and teaching and training activities</a:t>
            </a:r>
            <a:r>
              <a:rPr lang="en-GB" sz="2000" dirty="0">
                <a:solidFill>
                  <a:srgbClr val="000000"/>
                </a:solidFill>
                <a:latin typeface="Times New Roman"/>
              </a:rPr>
              <a:t>. </a:t>
            </a:r>
          </a:p>
          <a:p>
            <a:pPr>
              <a:defRPr/>
            </a:pPr>
            <a:endParaRPr lang="en-GB" dirty="0"/>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68313" y="1484313"/>
            <a:ext cx="8229600" cy="936625"/>
          </a:xfrm>
        </p:spPr>
        <p:txBody>
          <a:bodyPr/>
          <a:lstStyle/>
          <a:p>
            <a:r>
              <a:rPr lang="en-GB" altLang="en-US" smtClean="0">
                <a:ea typeface="ＭＳ Ｐゴシック" pitchFamily="34" charset="-128"/>
              </a:rPr>
              <a:t>Joint Action 2018</a:t>
            </a:r>
          </a:p>
        </p:txBody>
      </p:sp>
      <p:sp>
        <p:nvSpPr>
          <p:cNvPr id="3" name="Content Placeholder 2"/>
          <p:cNvSpPr>
            <a:spLocks noGrp="1"/>
          </p:cNvSpPr>
          <p:nvPr>
            <p:ph idx="1"/>
          </p:nvPr>
        </p:nvSpPr>
        <p:spPr>
          <a:xfrm>
            <a:off x="468313" y="2276475"/>
            <a:ext cx="8505825" cy="3887788"/>
          </a:xfrm>
        </p:spPr>
        <p:txBody>
          <a:bodyPr/>
          <a:lstStyle/>
          <a:p>
            <a:pPr>
              <a:defRPr/>
            </a:pPr>
            <a:r>
              <a:rPr lang="en-GB" i="0" dirty="0" smtClean="0">
                <a:solidFill>
                  <a:srgbClr val="005696"/>
                </a:solidFill>
                <a:latin typeface="+mn-lt"/>
              </a:rPr>
              <a:t>2.2.1</a:t>
            </a:r>
            <a:r>
              <a:rPr lang="en-GB" i="0" dirty="0">
                <a:solidFill>
                  <a:srgbClr val="005696"/>
                </a:solidFill>
                <a:latin typeface="+mn-lt"/>
              </a:rPr>
              <a:t>. </a:t>
            </a:r>
            <a:r>
              <a:rPr lang="en-GB" i="0" dirty="0">
                <a:solidFill>
                  <a:srgbClr val="00B050"/>
                </a:solidFill>
                <a:latin typeface="+mn-lt"/>
              </a:rPr>
              <a:t>Joint Action to strengthen preparedness in the EU against serious cross-border threats to health and support the implementation of International Health Regulations (IHR) </a:t>
            </a:r>
            <a:endParaRPr lang="en-GB" i="0" dirty="0" smtClean="0">
              <a:solidFill>
                <a:srgbClr val="00B050"/>
              </a:solidFill>
              <a:latin typeface="+mn-lt"/>
            </a:endParaRPr>
          </a:p>
          <a:p>
            <a:pPr indent="0">
              <a:buFont typeface="Arial" pitchFamily="34" charset="0"/>
              <a:buNone/>
              <a:defRPr/>
            </a:pPr>
            <a:endParaRPr lang="en-GB" sz="800" i="0" dirty="0" smtClean="0">
              <a:solidFill>
                <a:srgbClr val="005696"/>
              </a:solidFill>
              <a:latin typeface="+mn-lt"/>
            </a:endParaRPr>
          </a:p>
          <a:p>
            <a:pPr indent="0">
              <a:buFont typeface="Arial" pitchFamily="34" charset="0"/>
              <a:buNone/>
              <a:defRPr/>
            </a:pPr>
            <a:r>
              <a:rPr lang="hr-HR" i="0" dirty="0" smtClean="0">
                <a:solidFill>
                  <a:srgbClr val="005696"/>
                </a:solidFill>
                <a:latin typeface="+mn-lt"/>
              </a:rPr>
              <a:t>No </a:t>
            </a:r>
            <a:r>
              <a:rPr lang="en-GB" i="0" dirty="0" smtClean="0">
                <a:solidFill>
                  <a:srgbClr val="005696"/>
                </a:solidFill>
                <a:latin typeface="+mn-lt"/>
              </a:rPr>
              <a:t>call</a:t>
            </a:r>
            <a:r>
              <a:rPr lang="hr-HR" i="0" dirty="0" smtClean="0">
                <a:solidFill>
                  <a:srgbClr val="005696"/>
                </a:solidFill>
                <a:latin typeface="+mn-lt"/>
              </a:rPr>
              <a:t>! - d</a:t>
            </a:r>
            <a:r>
              <a:rPr lang="en-GB" i="0" dirty="0" err="1" smtClean="0">
                <a:solidFill>
                  <a:srgbClr val="005696"/>
                </a:solidFill>
                <a:latin typeface="+mn-lt"/>
              </a:rPr>
              <a:t>irect</a:t>
            </a:r>
            <a:r>
              <a:rPr lang="en-GB" i="0" dirty="0" smtClean="0">
                <a:solidFill>
                  <a:srgbClr val="005696"/>
                </a:solidFill>
                <a:latin typeface="+mn-lt"/>
              </a:rPr>
              <a:t> negotiated procedure after close cooperation with MS competent authorities</a:t>
            </a:r>
            <a:endParaRPr lang="hr-HR" i="0" dirty="0" smtClean="0">
              <a:solidFill>
                <a:srgbClr val="005696"/>
              </a:solidFill>
              <a:latin typeface="+mn-lt"/>
            </a:endParaRPr>
          </a:p>
          <a:p>
            <a:pPr indent="0">
              <a:buFont typeface="Arial" pitchFamily="34" charset="0"/>
              <a:buNone/>
              <a:defRPr/>
            </a:pPr>
            <a:endParaRPr lang="en-GB" i="0" dirty="0" smtClean="0">
              <a:solidFill>
                <a:srgbClr val="005696"/>
              </a:solidFill>
              <a:latin typeface="+mn-lt"/>
            </a:endParaRPr>
          </a:p>
          <a:p>
            <a:pPr indent="0">
              <a:buFont typeface="Arial" pitchFamily="34" charset="0"/>
              <a:buNone/>
              <a:defRPr/>
            </a:pPr>
            <a:r>
              <a:rPr lang="hr-HR" i="0" dirty="0" smtClean="0">
                <a:solidFill>
                  <a:srgbClr val="005696"/>
                </a:solidFill>
                <a:latin typeface="+mn-lt"/>
              </a:rPr>
              <a:t>I</a:t>
            </a:r>
            <a:r>
              <a:rPr lang="en-GB" i="0" dirty="0" err="1" smtClean="0">
                <a:solidFill>
                  <a:srgbClr val="005696"/>
                </a:solidFill>
                <a:latin typeface="+mn-lt"/>
              </a:rPr>
              <a:t>nvitation</a:t>
            </a:r>
            <a:r>
              <a:rPr lang="en-GB" i="0" dirty="0" smtClean="0">
                <a:solidFill>
                  <a:srgbClr val="005696"/>
                </a:solidFill>
                <a:latin typeface="+mn-lt"/>
              </a:rPr>
              <a:t> letter to nominate the competent authority </a:t>
            </a:r>
            <a:r>
              <a:rPr lang="hr-HR" i="0" dirty="0" smtClean="0">
                <a:solidFill>
                  <a:srgbClr val="005696"/>
                </a:solidFill>
                <a:latin typeface="+mn-lt"/>
              </a:rPr>
              <a:t>to be sent b</a:t>
            </a:r>
            <a:r>
              <a:rPr lang="en-GB" i="0" dirty="0" smtClean="0">
                <a:solidFill>
                  <a:srgbClr val="005696"/>
                </a:solidFill>
                <a:latin typeface="+mn-lt"/>
              </a:rPr>
              <a:t>y DG</a:t>
            </a:r>
            <a:r>
              <a:rPr lang="hr-HR" i="0" dirty="0" smtClean="0">
                <a:solidFill>
                  <a:srgbClr val="005696"/>
                </a:solidFill>
                <a:latin typeface="+mn-lt"/>
              </a:rPr>
              <a:t> </a:t>
            </a:r>
            <a:r>
              <a:rPr lang="en-GB" i="0" dirty="0" smtClean="0">
                <a:solidFill>
                  <a:srgbClr val="005696"/>
                </a:solidFill>
                <a:latin typeface="+mn-lt"/>
              </a:rPr>
              <a:t>SANTE soon</a:t>
            </a:r>
            <a:r>
              <a:rPr lang="hr-HR" i="0" dirty="0" smtClean="0">
                <a:solidFill>
                  <a:srgbClr val="005696"/>
                </a:solidFill>
                <a:latin typeface="+mn-lt"/>
              </a:rPr>
              <a:t>!</a:t>
            </a:r>
            <a:endParaRPr lang="en-GB" i="0" dirty="0" smtClean="0">
              <a:solidFill>
                <a:srgbClr val="005696"/>
              </a:solidFill>
              <a:latin typeface="+mn-lt"/>
            </a:endParaRPr>
          </a:p>
          <a:p>
            <a:pPr indent="0">
              <a:buFont typeface="Arial" pitchFamily="34" charset="0"/>
              <a:buNone/>
              <a:defRPr/>
            </a:pPr>
            <a:endParaRPr lang="en-GB" sz="2000" i="0" dirty="0" smtClean="0">
              <a:solidFill>
                <a:srgbClr val="005696"/>
              </a:solidFill>
              <a:latin typeface="+mn-lt"/>
            </a:endParaRPr>
          </a:p>
          <a:p>
            <a:pPr indent="0">
              <a:buFont typeface="Arial" pitchFamily="34" charset="0"/>
              <a:buNone/>
              <a:defRPr/>
            </a:pPr>
            <a:endParaRPr lang="en-GB" i="0" dirty="0">
              <a:solidFill>
                <a:srgbClr val="000000"/>
              </a:solidFill>
              <a:latin typeface="Times New Roman"/>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468313" y="1555750"/>
            <a:ext cx="8229600" cy="936625"/>
          </a:xfrm>
        </p:spPr>
        <p:txBody>
          <a:bodyPr/>
          <a:lstStyle/>
          <a:p>
            <a:pPr algn="ctr"/>
            <a:r>
              <a:rPr lang="en-GB" altLang="en-US" smtClean="0">
                <a:ea typeface="ＭＳ Ｐゴシック" pitchFamily="34" charset="-128"/>
              </a:rPr>
              <a:t>Deadline for NOMINATION of  </a:t>
            </a:r>
            <a:br>
              <a:rPr lang="en-GB" altLang="en-US" smtClean="0">
                <a:ea typeface="ＭＳ Ｐゴシック" pitchFamily="34" charset="-128"/>
              </a:rPr>
            </a:br>
            <a:r>
              <a:rPr lang="en-GB" altLang="en-US" smtClean="0">
                <a:ea typeface="ＭＳ Ｐゴシック" pitchFamily="34" charset="-128"/>
              </a:rPr>
              <a:t>competent authority</a:t>
            </a:r>
          </a:p>
        </p:txBody>
      </p:sp>
      <p:sp>
        <p:nvSpPr>
          <p:cNvPr id="29699" name="Content Placeholder 2"/>
          <p:cNvSpPr>
            <a:spLocks noGrp="1"/>
          </p:cNvSpPr>
          <p:nvPr>
            <p:ph idx="1"/>
          </p:nvPr>
        </p:nvSpPr>
        <p:spPr>
          <a:xfrm>
            <a:off x="457200" y="2636838"/>
            <a:ext cx="8229600" cy="3384550"/>
          </a:xfrm>
        </p:spPr>
        <p:txBody>
          <a:bodyPr/>
          <a:lstStyle/>
          <a:p>
            <a:pPr indent="0" algn="ctr">
              <a:buFontTx/>
              <a:buNone/>
            </a:pPr>
            <a:endParaRPr lang="en-GB" altLang="en-US" b="1" smtClean="0">
              <a:ea typeface="ＭＳ Ｐゴシック" pitchFamily="34" charset="-128"/>
            </a:endParaRPr>
          </a:p>
          <a:p>
            <a:pPr indent="0" algn="ctr">
              <a:buFontTx/>
              <a:buNone/>
            </a:pPr>
            <a:endParaRPr lang="en-GB" altLang="en-US" b="1" smtClean="0">
              <a:ea typeface="ＭＳ Ｐゴシック" pitchFamily="34" charset="-128"/>
            </a:endParaRPr>
          </a:p>
          <a:p>
            <a:pPr indent="0" algn="ctr">
              <a:buFontTx/>
              <a:buNone/>
            </a:pPr>
            <a:r>
              <a:rPr lang="en-GB" altLang="en-US" b="1" smtClean="0">
                <a:ea typeface="ＭＳ Ｐゴシック" pitchFamily="34" charset="-128"/>
              </a:rPr>
              <a:t>*****   13 March 2018   *****</a:t>
            </a:r>
            <a:endParaRPr lang="en-GB" altLang="en-US" smtClean="0">
              <a:ea typeface="ＭＳ Ｐゴシック" pitchFamily="34" charset="-128"/>
            </a:endParaRPr>
          </a:p>
        </p:txBody>
      </p:sp>
      <p:pic>
        <p:nvPicPr>
          <p:cNvPr id="29700"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924300" y="4221163"/>
            <a:ext cx="1368425" cy="1079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0" y="1125538"/>
            <a:ext cx="9144000" cy="1008062"/>
          </a:xfrm>
        </p:spPr>
        <p:txBody>
          <a:bodyPr/>
          <a:lstStyle/>
          <a:p>
            <a:r>
              <a:rPr lang="en-GB" altLang="en-US" sz="2800" dirty="0" smtClean="0">
                <a:ea typeface="ＭＳ Ｐゴシック" pitchFamily="34" charset="-128"/>
              </a:rPr>
              <a:t>Operating grants- </a:t>
            </a:r>
            <a:r>
              <a:rPr lang="en-GB" altLang="en-US" sz="2000" dirty="0" smtClean="0">
                <a:ea typeface="ＭＳ Ｐゴシック" pitchFamily="34" charset="-128"/>
              </a:rPr>
              <a:t>Specific Grant Agreement (SGA)</a:t>
            </a:r>
            <a:r>
              <a:rPr lang="hr-HR" altLang="en-US" sz="2000" dirty="0" smtClean="0">
                <a:ea typeface="ＭＳ Ｐゴシック" pitchFamily="34" charset="-128"/>
              </a:rPr>
              <a:t> on the basis of a Framework Partnership Agreement (FPA)</a:t>
            </a:r>
            <a:endParaRPr lang="en-GB" altLang="en-US" sz="2000" dirty="0" smtClean="0">
              <a:ea typeface="ＭＳ Ｐゴシック" pitchFamily="34" charset="-128"/>
            </a:endParaRPr>
          </a:p>
        </p:txBody>
      </p:sp>
      <p:sp>
        <p:nvSpPr>
          <p:cNvPr id="30723" name="Content Placeholder 2"/>
          <p:cNvSpPr>
            <a:spLocks noGrp="1"/>
          </p:cNvSpPr>
          <p:nvPr>
            <p:ph idx="1"/>
          </p:nvPr>
        </p:nvSpPr>
        <p:spPr>
          <a:xfrm>
            <a:off x="323528" y="2492896"/>
            <a:ext cx="8640762" cy="3529013"/>
          </a:xfrm>
        </p:spPr>
        <p:txBody>
          <a:bodyPr/>
          <a:lstStyle/>
          <a:p>
            <a:pPr>
              <a:buFontTx/>
              <a:buChar char="•"/>
            </a:pPr>
            <a:r>
              <a:rPr lang="en-GB" altLang="en-US" sz="1800" i="0" dirty="0" smtClean="0">
                <a:solidFill>
                  <a:srgbClr val="005696"/>
                </a:solidFill>
                <a:ea typeface="ＭＳ Ｐゴシック" pitchFamily="34" charset="-128"/>
              </a:rPr>
              <a:t>For the </a:t>
            </a:r>
            <a:r>
              <a:rPr lang="en-GB" altLang="en-US" sz="1800" b="1" i="0" dirty="0" smtClean="0">
                <a:solidFill>
                  <a:srgbClr val="005696"/>
                </a:solidFill>
                <a:ea typeface="ＭＳ Ｐゴシック" pitchFamily="34" charset="-128"/>
              </a:rPr>
              <a:t>functioning of non-governmental bodies </a:t>
            </a:r>
            <a:r>
              <a:rPr lang="en-GB" altLang="en-US" sz="1800" i="0" dirty="0" smtClean="0">
                <a:solidFill>
                  <a:srgbClr val="005696"/>
                </a:solidFill>
                <a:ea typeface="ＭＳ Ｐゴシック" pitchFamily="34" charset="-128"/>
              </a:rPr>
              <a:t>assisting the Commission by providing the information and advice necessary to the develop health policies and implement the Programme objectives and priorities. </a:t>
            </a:r>
          </a:p>
          <a:p>
            <a:pPr indent="0">
              <a:buNone/>
            </a:pPr>
            <a:endParaRPr lang="en-GB" altLang="en-US" sz="1800" i="0" dirty="0" smtClean="0">
              <a:solidFill>
                <a:srgbClr val="005696"/>
              </a:solidFill>
              <a:ea typeface="ＭＳ Ｐゴシック" pitchFamily="34" charset="-128"/>
            </a:endParaRPr>
          </a:p>
          <a:p>
            <a:pPr>
              <a:buFontTx/>
              <a:buChar char="•"/>
            </a:pPr>
            <a:r>
              <a:rPr lang="en-GB" altLang="en-US" sz="1800" dirty="0" smtClean="0">
                <a:solidFill>
                  <a:srgbClr val="005696"/>
                </a:solidFill>
                <a:ea typeface="ＭＳ Ｐゴシック" pitchFamily="34" charset="-128"/>
              </a:rPr>
              <a:t>They should work on </a:t>
            </a:r>
            <a:r>
              <a:rPr lang="en-GB" altLang="en-US" sz="1800" b="1" dirty="0" smtClean="0">
                <a:solidFill>
                  <a:srgbClr val="005696"/>
                </a:solidFill>
                <a:ea typeface="ＭＳ Ｐゴシック" pitchFamily="34" charset="-128"/>
              </a:rPr>
              <a:t>increased health literacy </a:t>
            </a:r>
            <a:r>
              <a:rPr lang="en-GB" altLang="en-US" sz="1800" dirty="0" smtClean="0">
                <a:solidFill>
                  <a:srgbClr val="005696"/>
                </a:solidFill>
                <a:ea typeface="ＭＳ Ｐゴシック" pitchFamily="34" charset="-128"/>
              </a:rPr>
              <a:t>and </a:t>
            </a:r>
            <a:r>
              <a:rPr lang="en-GB" altLang="en-US" sz="1800" b="1" dirty="0" smtClean="0">
                <a:solidFill>
                  <a:srgbClr val="005696"/>
                </a:solidFill>
                <a:ea typeface="ＭＳ Ｐゴシック" pitchFamily="34" charset="-128"/>
              </a:rPr>
              <a:t>promotion of healthy life styles</a:t>
            </a:r>
            <a:r>
              <a:rPr lang="en-GB" altLang="en-US" sz="1800" dirty="0" smtClean="0">
                <a:solidFill>
                  <a:srgbClr val="005696"/>
                </a:solidFill>
                <a:ea typeface="ＭＳ Ｐゴシック" pitchFamily="34" charset="-128"/>
              </a:rPr>
              <a:t>, </a:t>
            </a:r>
            <a:r>
              <a:rPr lang="en-GB" altLang="en-US" sz="1800" b="1" dirty="0" smtClean="0">
                <a:solidFill>
                  <a:srgbClr val="005696"/>
                </a:solidFill>
                <a:ea typeface="ＭＳ Ｐゴシック" pitchFamily="34" charset="-128"/>
              </a:rPr>
              <a:t>organise science policy conferences</a:t>
            </a:r>
            <a:r>
              <a:rPr lang="en-GB" altLang="en-US" sz="1800" dirty="0" smtClean="0">
                <a:solidFill>
                  <a:srgbClr val="005696"/>
                </a:solidFill>
                <a:ea typeface="ＭＳ Ｐゴシック" pitchFamily="34" charset="-128"/>
              </a:rPr>
              <a:t> and </a:t>
            </a:r>
            <a:r>
              <a:rPr lang="en-GB" altLang="en-US" sz="1800" b="1" dirty="0" smtClean="0">
                <a:solidFill>
                  <a:srgbClr val="005696"/>
                </a:solidFill>
                <a:ea typeface="ＭＳ Ｐゴシック" pitchFamily="34" charset="-128"/>
              </a:rPr>
              <a:t>help optimise healthcare activities </a:t>
            </a:r>
            <a:r>
              <a:rPr lang="en-GB" altLang="en-US" sz="1800" dirty="0" smtClean="0">
                <a:solidFill>
                  <a:srgbClr val="005696"/>
                </a:solidFill>
                <a:ea typeface="ＭＳ Ｐゴシック" pitchFamily="34" charset="-128"/>
              </a:rPr>
              <a:t>and </a:t>
            </a:r>
            <a:r>
              <a:rPr lang="en-GB" altLang="en-US" sz="1800" b="1" dirty="0" smtClean="0">
                <a:solidFill>
                  <a:srgbClr val="005696"/>
                </a:solidFill>
                <a:ea typeface="ＭＳ Ｐゴシック" pitchFamily="34" charset="-128"/>
              </a:rPr>
              <a:t>practices by providing feedback from patients </a:t>
            </a:r>
            <a:r>
              <a:rPr lang="en-GB" altLang="en-US" sz="1800" dirty="0" smtClean="0">
                <a:solidFill>
                  <a:srgbClr val="005696"/>
                </a:solidFill>
                <a:ea typeface="ＭＳ Ｐゴシック" pitchFamily="34" charset="-128"/>
              </a:rPr>
              <a:t>and </a:t>
            </a:r>
            <a:r>
              <a:rPr lang="en-GB" altLang="en-US" sz="1800" b="1" dirty="0" smtClean="0">
                <a:solidFill>
                  <a:srgbClr val="005696"/>
                </a:solidFill>
                <a:ea typeface="ＭＳ Ｐゴシック" pitchFamily="34" charset="-128"/>
              </a:rPr>
              <a:t>facilitating communication with them, thus empowering them</a:t>
            </a:r>
            <a:r>
              <a:rPr lang="en-GB" altLang="en-US" sz="1800" dirty="0" smtClean="0">
                <a:solidFill>
                  <a:srgbClr val="005696"/>
                </a:solidFill>
                <a:ea typeface="ＭＳ Ｐゴシック" pitchFamily="34" charset="-128"/>
              </a:rPr>
              <a:t>.</a:t>
            </a:r>
          </a:p>
          <a:p>
            <a:pPr indent="0">
              <a:buNone/>
            </a:pPr>
            <a:endParaRPr lang="en-GB" altLang="en-US" sz="1800" dirty="0" smtClean="0">
              <a:solidFill>
                <a:srgbClr val="005696"/>
              </a:solidFill>
              <a:ea typeface="ＭＳ Ｐゴシック" pitchFamily="34" charset="-128"/>
            </a:endParaRPr>
          </a:p>
          <a:p>
            <a:pPr>
              <a:buFontTx/>
              <a:buChar char="•"/>
            </a:pPr>
            <a:r>
              <a:rPr lang="en-GB" altLang="en-US" sz="1800" i="0" dirty="0" smtClean="0">
                <a:solidFill>
                  <a:srgbClr val="005696"/>
                </a:solidFill>
                <a:ea typeface="ＭＳ Ｐゴシック" pitchFamily="34" charset="-128"/>
              </a:rPr>
              <a:t>The Commission also encourages these non-governmental bodies to work together with the </a:t>
            </a:r>
            <a:r>
              <a:rPr lang="en-GB" altLang="en-US" sz="1800" b="1" i="0" dirty="0" smtClean="0">
                <a:solidFill>
                  <a:srgbClr val="005696"/>
                </a:solidFill>
                <a:ea typeface="ＭＳ Ｐゴシック" pitchFamily="34" charset="-128"/>
              </a:rPr>
              <a:t>European Solidarity Corps</a:t>
            </a:r>
            <a:r>
              <a:rPr lang="en-GB" altLang="en-US" sz="1800" i="0" dirty="0" smtClean="0">
                <a:solidFill>
                  <a:srgbClr val="005696"/>
                </a:solidFill>
                <a:ea typeface="ＭＳ Ｐゴシック" pitchFamily="34" charset="-128"/>
              </a:rPr>
              <a:t>, where appropriate.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250825" y="1196975"/>
            <a:ext cx="8229600" cy="936625"/>
          </a:xfrm>
        </p:spPr>
        <p:txBody>
          <a:bodyPr/>
          <a:lstStyle/>
          <a:p>
            <a:r>
              <a:rPr lang="en-GB" altLang="en-US" smtClean="0">
                <a:ea typeface="ＭＳ Ｐゴシック" pitchFamily="34" charset="-128"/>
              </a:rPr>
              <a:t>Direct grant agreements </a:t>
            </a:r>
          </a:p>
        </p:txBody>
      </p:sp>
      <p:sp>
        <p:nvSpPr>
          <p:cNvPr id="3" name="Content Placeholder 2"/>
          <p:cNvSpPr>
            <a:spLocks noGrp="1"/>
          </p:cNvSpPr>
          <p:nvPr>
            <p:ph idx="1"/>
          </p:nvPr>
        </p:nvSpPr>
        <p:spPr>
          <a:xfrm>
            <a:off x="323850" y="1989138"/>
            <a:ext cx="8640763" cy="4608512"/>
          </a:xfrm>
        </p:spPr>
        <p:txBody>
          <a:bodyPr/>
          <a:lstStyle/>
          <a:p>
            <a:pPr>
              <a:defRPr/>
            </a:pPr>
            <a:r>
              <a:rPr lang="en-GB" sz="1800" i="0" dirty="0" smtClean="0">
                <a:solidFill>
                  <a:srgbClr val="005696"/>
                </a:solidFill>
                <a:latin typeface="+mn-lt"/>
              </a:rPr>
              <a:t>2.4.1</a:t>
            </a:r>
            <a:r>
              <a:rPr lang="en-GB" sz="1800" i="0" dirty="0">
                <a:solidFill>
                  <a:srgbClr val="005696"/>
                </a:solidFill>
                <a:latin typeface="+mn-lt"/>
              </a:rPr>
              <a:t>. </a:t>
            </a:r>
            <a:r>
              <a:rPr lang="en-GB" sz="1800" i="0" dirty="0" smtClean="0">
                <a:solidFill>
                  <a:srgbClr val="005696"/>
                </a:solidFill>
                <a:latin typeface="+mn-lt"/>
              </a:rPr>
              <a:t>to </a:t>
            </a:r>
            <a:r>
              <a:rPr lang="en-GB" sz="1800" i="0" dirty="0">
                <a:solidFill>
                  <a:srgbClr val="005696"/>
                </a:solidFill>
                <a:latin typeface="+mn-lt"/>
              </a:rPr>
              <a:t>the </a:t>
            </a:r>
            <a:r>
              <a:rPr lang="en-GB" sz="1800" b="1" i="0" dirty="0">
                <a:solidFill>
                  <a:srgbClr val="005696"/>
                </a:solidFill>
                <a:latin typeface="+mn-lt"/>
              </a:rPr>
              <a:t>WHO/FCTC</a:t>
            </a:r>
            <a:r>
              <a:rPr lang="en-GB" sz="1800" i="0" dirty="0">
                <a:solidFill>
                  <a:srgbClr val="005696"/>
                </a:solidFill>
                <a:latin typeface="+mn-lt"/>
              </a:rPr>
              <a:t> (</a:t>
            </a:r>
            <a:r>
              <a:rPr lang="en-GB" sz="1800" b="1" i="0" dirty="0">
                <a:solidFill>
                  <a:srgbClr val="005696"/>
                </a:solidFill>
                <a:latin typeface="+mn-lt"/>
              </a:rPr>
              <a:t>Framework Convention on Tobacco Control</a:t>
            </a:r>
            <a:r>
              <a:rPr lang="en-GB" sz="1800" i="0" dirty="0">
                <a:solidFill>
                  <a:srgbClr val="005696"/>
                </a:solidFill>
                <a:latin typeface="+mn-lt"/>
              </a:rPr>
              <a:t>) </a:t>
            </a:r>
            <a:r>
              <a:rPr lang="hr-HR" sz="1800" i="0" dirty="0" smtClean="0">
                <a:solidFill>
                  <a:srgbClr val="005696"/>
                </a:solidFill>
                <a:latin typeface="+mn-lt"/>
              </a:rPr>
              <a:t>EUR</a:t>
            </a:r>
            <a:r>
              <a:rPr lang="en-GB" sz="1800" i="0" dirty="0" smtClean="0">
                <a:solidFill>
                  <a:srgbClr val="005696"/>
                </a:solidFill>
                <a:latin typeface="+mn-lt"/>
              </a:rPr>
              <a:t> 400 000  to </a:t>
            </a:r>
            <a:r>
              <a:rPr lang="en-GB" sz="1800" i="0" dirty="0">
                <a:solidFill>
                  <a:srgbClr val="005696"/>
                </a:solidFill>
                <a:latin typeface="+mn-lt"/>
              </a:rPr>
              <a:t>submit a proposal presenting a coherent programme of actions to establish the global information-sharing focal point, in particular specifying the needs for system design and software development</a:t>
            </a:r>
            <a:r>
              <a:rPr lang="en-GB" sz="1800" i="0" dirty="0" smtClean="0">
                <a:solidFill>
                  <a:srgbClr val="005696"/>
                </a:solidFill>
                <a:latin typeface="+mn-lt"/>
              </a:rPr>
              <a:t>.</a:t>
            </a:r>
          </a:p>
          <a:p>
            <a:pPr indent="0">
              <a:buFont typeface="Arial" pitchFamily="34" charset="0"/>
              <a:buNone/>
              <a:defRPr/>
            </a:pPr>
            <a:endParaRPr lang="en-GB" sz="1800" i="0" dirty="0">
              <a:solidFill>
                <a:srgbClr val="005696"/>
              </a:solidFill>
              <a:latin typeface="+mn-lt"/>
            </a:endParaRPr>
          </a:p>
          <a:p>
            <a:pPr>
              <a:defRPr/>
            </a:pPr>
            <a:r>
              <a:rPr lang="en-GB" sz="1800" i="0" dirty="0">
                <a:solidFill>
                  <a:srgbClr val="005696"/>
                </a:solidFill>
                <a:latin typeface="+mn-lt"/>
              </a:rPr>
              <a:t>2.4.2. </a:t>
            </a:r>
            <a:r>
              <a:rPr lang="en-GB" sz="1800" i="0" dirty="0" smtClean="0">
                <a:solidFill>
                  <a:srgbClr val="005696"/>
                </a:solidFill>
                <a:latin typeface="+mn-lt"/>
              </a:rPr>
              <a:t>to </a:t>
            </a:r>
            <a:r>
              <a:rPr lang="en-GB" sz="1800" i="0" dirty="0">
                <a:solidFill>
                  <a:srgbClr val="005696"/>
                </a:solidFill>
                <a:latin typeface="+mn-lt"/>
              </a:rPr>
              <a:t>the </a:t>
            </a:r>
            <a:r>
              <a:rPr lang="en-GB" sz="1800" b="1" i="0" dirty="0">
                <a:solidFill>
                  <a:srgbClr val="005696"/>
                </a:solidFill>
                <a:latin typeface="+mn-lt"/>
              </a:rPr>
              <a:t>OECD</a:t>
            </a:r>
            <a:r>
              <a:rPr lang="en-GB" sz="1800" i="0" dirty="0">
                <a:solidFill>
                  <a:srgbClr val="005696"/>
                </a:solidFill>
                <a:latin typeface="+mn-lt"/>
              </a:rPr>
              <a:t> </a:t>
            </a:r>
            <a:r>
              <a:rPr lang="en-GB" sz="1800" i="0" dirty="0" smtClean="0">
                <a:solidFill>
                  <a:srgbClr val="005696"/>
                </a:solidFill>
                <a:latin typeface="+mn-lt"/>
              </a:rPr>
              <a:t> for </a:t>
            </a:r>
            <a:r>
              <a:rPr lang="hr-HR" sz="1800" i="0" dirty="0" smtClean="0">
                <a:solidFill>
                  <a:srgbClr val="005696"/>
                </a:solidFill>
                <a:latin typeface="+mn-lt"/>
              </a:rPr>
              <a:t>EUR</a:t>
            </a:r>
            <a:r>
              <a:rPr lang="en-GB" sz="1800" i="0" dirty="0" smtClean="0">
                <a:solidFill>
                  <a:srgbClr val="005696"/>
                </a:solidFill>
                <a:latin typeface="+mn-lt"/>
              </a:rPr>
              <a:t> 1 500 000</a:t>
            </a:r>
          </a:p>
          <a:p>
            <a:pPr indent="0">
              <a:buFont typeface="Arial" pitchFamily="34" charset="0"/>
              <a:buNone/>
              <a:defRPr/>
            </a:pPr>
            <a:r>
              <a:rPr lang="en-GB" sz="1800" b="1" i="0" dirty="0" smtClean="0">
                <a:solidFill>
                  <a:srgbClr val="005696"/>
                </a:solidFill>
                <a:latin typeface="+mn-lt"/>
              </a:rPr>
              <a:t>(a) digital strategy, (b) antimicrobial resistance and (c) selection and implementation of best practices to promote health and prevent and manage non-communicable diseases</a:t>
            </a:r>
            <a:r>
              <a:rPr lang="en-GB" sz="1800" i="0" dirty="0" smtClean="0">
                <a:solidFill>
                  <a:srgbClr val="005696"/>
                </a:solidFill>
                <a:latin typeface="+mn-lt"/>
              </a:rPr>
              <a:t>.</a:t>
            </a:r>
          </a:p>
          <a:p>
            <a:pPr indent="0">
              <a:buFont typeface="Arial" pitchFamily="34" charset="0"/>
              <a:buNone/>
              <a:defRPr/>
            </a:pPr>
            <a:endParaRPr lang="en-GB" sz="1800" i="0" dirty="0">
              <a:solidFill>
                <a:srgbClr val="005696"/>
              </a:solidFill>
              <a:latin typeface="+mn-lt"/>
            </a:endParaRPr>
          </a:p>
          <a:p>
            <a:pPr>
              <a:defRPr/>
            </a:pPr>
            <a:r>
              <a:rPr lang="en-GB" sz="1800" i="0" dirty="0">
                <a:solidFill>
                  <a:srgbClr val="005696"/>
                </a:solidFill>
                <a:latin typeface="+mn-lt"/>
              </a:rPr>
              <a:t>2.4.3. </a:t>
            </a:r>
            <a:r>
              <a:rPr lang="en-GB" sz="1800" b="1" i="0" dirty="0" smtClean="0">
                <a:solidFill>
                  <a:srgbClr val="005696"/>
                </a:solidFill>
                <a:latin typeface="+mn-lt"/>
              </a:rPr>
              <a:t>Council </a:t>
            </a:r>
            <a:r>
              <a:rPr lang="en-GB" sz="1800" b="1" i="0" dirty="0">
                <a:solidFill>
                  <a:srgbClr val="005696"/>
                </a:solidFill>
                <a:latin typeface="+mn-lt"/>
              </a:rPr>
              <a:t>of Europe's EDQM (European Directorate for the Quality of Medicines and Healthcare) for </a:t>
            </a:r>
            <a:r>
              <a:rPr lang="en-GB" sz="1800" b="1" i="0" dirty="0" smtClean="0">
                <a:solidFill>
                  <a:srgbClr val="005696"/>
                </a:solidFill>
                <a:latin typeface="+mn-lt"/>
              </a:rPr>
              <a:t>Substances of Human Origin </a:t>
            </a:r>
            <a:endParaRPr lang="en-GB" sz="1800" b="1" dirty="0">
              <a:solidFill>
                <a:srgbClr val="005696"/>
              </a:solidFill>
              <a:latin typeface="+mn-lt"/>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0" y="1341438"/>
            <a:ext cx="8820150" cy="1008062"/>
          </a:xfrm>
        </p:spPr>
        <p:txBody>
          <a:bodyPr/>
          <a:lstStyle/>
          <a:p>
            <a:pPr>
              <a:defRPr/>
            </a:pPr>
            <a:r>
              <a:rPr lang="en-GB" altLang="en-US" dirty="0" smtClean="0">
                <a:ea typeface="ＭＳ Ｐゴシック" pitchFamily="34" charset="-128"/>
              </a:rPr>
              <a:t>	Other direct grants agreements</a:t>
            </a:r>
            <a:br>
              <a:rPr lang="en-GB" altLang="en-US" dirty="0" smtClean="0">
                <a:ea typeface="ＭＳ Ｐゴシック" pitchFamily="34" charset="-128"/>
              </a:rPr>
            </a:br>
            <a:r>
              <a:rPr lang="en-GB" altLang="en-US" sz="1600" b="0" dirty="0" smtClean="0">
                <a:solidFill>
                  <a:srgbClr val="005696"/>
                </a:solidFill>
                <a:latin typeface="+mn-lt"/>
                <a:ea typeface="ＭＳ Ｐゴシック" pitchFamily="34" charset="-128"/>
              </a:rPr>
              <a:t>(de facto monopoly in line with Article 190 (1) (c) of Delegated Regulation (EU) No 1268/2012)</a:t>
            </a:r>
          </a:p>
        </p:txBody>
      </p:sp>
      <p:sp>
        <p:nvSpPr>
          <p:cNvPr id="32771" name="Content Placeholder 2"/>
          <p:cNvSpPr>
            <a:spLocks noGrp="1"/>
          </p:cNvSpPr>
          <p:nvPr>
            <p:ph idx="1"/>
          </p:nvPr>
        </p:nvSpPr>
        <p:spPr>
          <a:xfrm>
            <a:off x="468313" y="2420938"/>
            <a:ext cx="8218487" cy="4105275"/>
          </a:xfrm>
        </p:spPr>
        <p:txBody>
          <a:bodyPr/>
          <a:lstStyle/>
          <a:p>
            <a:pPr>
              <a:buFontTx/>
              <a:buChar char="•"/>
            </a:pPr>
            <a:r>
              <a:rPr lang="en-GB" altLang="en-US" sz="2000" i="0" dirty="0" smtClean="0">
                <a:solidFill>
                  <a:srgbClr val="005696"/>
                </a:solidFill>
                <a:ea typeface="ＭＳ Ｐゴシック" pitchFamily="34" charset="-128"/>
              </a:rPr>
              <a:t>2.5.1.</a:t>
            </a:r>
            <a:r>
              <a:rPr lang="en-GB" altLang="en-US" sz="2000" b="1" i="0" dirty="0" smtClean="0">
                <a:solidFill>
                  <a:srgbClr val="005696"/>
                </a:solidFill>
                <a:ea typeface="ＭＳ Ｐゴシック" pitchFamily="34" charset="-128"/>
              </a:rPr>
              <a:t> </a:t>
            </a:r>
            <a:r>
              <a:rPr lang="en-GB" altLang="en-US" sz="2000" i="0" dirty="0" smtClean="0">
                <a:solidFill>
                  <a:srgbClr val="005696"/>
                </a:solidFill>
                <a:ea typeface="ＭＳ Ｐゴシック" pitchFamily="34" charset="-128"/>
              </a:rPr>
              <a:t>to </a:t>
            </a:r>
            <a:r>
              <a:rPr lang="en-GB" altLang="en-US" sz="2000" i="0" dirty="0" err="1" smtClean="0">
                <a:solidFill>
                  <a:srgbClr val="005696"/>
                </a:solidFill>
                <a:ea typeface="ＭＳ Ｐゴシック" pitchFamily="34" charset="-128"/>
              </a:rPr>
              <a:t>Orphanet</a:t>
            </a:r>
            <a:r>
              <a:rPr lang="en-GB" altLang="en-US" sz="2000" i="0" dirty="0" smtClean="0">
                <a:solidFill>
                  <a:srgbClr val="005696"/>
                </a:solidFill>
                <a:ea typeface="ＭＳ Ｐゴシック" pitchFamily="34" charset="-128"/>
              </a:rPr>
              <a:t> </a:t>
            </a:r>
            <a:r>
              <a:rPr lang="hr-HR" altLang="en-US" sz="2000" b="1" i="0" dirty="0" smtClean="0">
                <a:solidFill>
                  <a:srgbClr val="005696"/>
                </a:solidFill>
                <a:ea typeface="ＭＳ Ｐゴシック" pitchFamily="34" charset="-128"/>
              </a:rPr>
              <a:t>EUR</a:t>
            </a:r>
            <a:r>
              <a:rPr lang="en-GB" altLang="en-US" sz="2000" b="1" i="0" dirty="0" smtClean="0">
                <a:solidFill>
                  <a:srgbClr val="005696"/>
                </a:solidFill>
                <a:ea typeface="ＭＳ Ｐゴシック" pitchFamily="34" charset="-128"/>
              </a:rPr>
              <a:t> 2 640 000 </a:t>
            </a:r>
            <a:r>
              <a:rPr lang="en-GB" altLang="en-US" sz="2000" i="0" dirty="0" smtClean="0">
                <a:solidFill>
                  <a:srgbClr val="005696"/>
                </a:solidFill>
                <a:ea typeface="ＭＳ Ｐゴシック" pitchFamily="34" charset="-128"/>
              </a:rPr>
              <a:t> for providing the rare diseases community at large with interoperability tools, an inventory of rare disease, an </a:t>
            </a:r>
            <a:r>
              <a:rPr lang="en-GB" altLang="en-US" sz="2000" i="0" dirty="0" err="1" smtClean="0">
                <a:solidFill>
                  <a:srgbClr val="005696"/>
                </a:solidFill>
                <a:ea typeface="ＭＳ Ｐゴシック" pitchFamily="34" charset="-128"/>
              </a:rPr>
              <a:t>encyclopedia</a:t>
            </a:r>
            <a:r>
              <a:rPr lang="en-GB" altLang="en-US" sz="2000" i="0" dirty="0" smtClean="0">
                <a:solidFill>
                  <a:srgbClr val="005696"/>
                </a:solidFill>
                <a:ea typeface="ＭＳ Ｐゴシック" pitchFamily="34" charset="-128"/>
              </a:rPr>
              <a:t> in as many languages as possible, and a directory of expert services in the participating countries. The overall outcome is to serve as the reference source of information on rare diseases for European citizens.</a:t>
            </a:r>
          </a:p>
          <a:p>
            <a:pPr>
              <a:buFontTx/>
              <a:buChar char="•"/>
            </a:pPr>
            <a:endParaRPr lang="en-GB" altLang="en-US" sz="2000" i="0" dirty="0" smtClean="0">
              <a:solidFill>
                <a:srgbClr val="005696"/>
              </a:solidFill>
              <a:ea typeface="ＭＳ Ｐゴシック" pitchFamily="34" charset="-128"/>
            </a:endParaRPr>
          </a:p>
          <a:p>
            <a:pPr>
              <a:buFontTx/>
              <a:buChar char="•"/>
            </a:pPr>
            <a:r>
              <a:rPr lang="en-GB" altLang="en-US" sz="2000" i="0" dirty="0" smtClean="0">
                <a:solidFill>
                  <a:srgbClr val="005696"/>
                </a:solidFill>
                <a:ea typeface="ＭＳ Ｐゴシック" pitchFamily="34" charset="-128"/>
              </a:rPr>
              <a:t>2.5.2. to the European Reference Network on </a:t>
            </a:r>
            <a:r>
              <a:rPr lang="en-GB" altLang="en-US" sz="2000" i="0" dirty="0" err="1" smtClean="0">
                <a:solidFill>
                  <a:srgbClr val="005696"/>
                </a:solidFill>
                <a:ea typeface="ＭＳ Ｐゴシック" pitchFamily="34" charset="-128"/>
              </a:rPr>
              <a:t>urogenital</a:t>
            </a:r>
            <a:r>
              <a:rPr lang="en-GB" altLang="en-US" sz="2000" i="0" dirty="0" smtClean="0">
                <a:solidFill>
                  <a:srgbClr val="005696"/>
                </a:solidFill>
                <a:ea typeface="ＭＳ Ｐゴシック" pitchFamily="34" charset="-128"/>
              </a:rPr>
              <a:t> diseases and conditions (ERN </a:t>
            </a:r>
            <a:r>
              <a:rPr lang="en-GB" altLang="en-US" sz="2000" i="0" dirty="0" err="1" smtClean="0">
                <a:solidFill>
                  <a:srgbClr val="005696"/>
                </a:solidFill>
                <a:ea typeface="ＭＳ Ｐゴシック" pitchFamily="34" charset="-128"/>
              </a:rPr>
              <a:t>eUROGEN</a:t>
            </a:r>
            <a:r>
              <a:rPr lang="en-GB" altLang="en-US" sz="2000" i="0" dirty="0" smtClean="0">
                <a:solidFill>
                  <a:srgbClr val="005696"/>
                </a:solidFill>
                <a:ea typeface="ＭＳ Ｐゴシック" pitchFamily="34" charset="-128"/>
              </a:rPr>
              <a:t>) </a:t>
            </a:r>
            <a:r>
              <a:rPr lang="hr-HR" altLang="en-US" sz="2000" b="1" i="0" dirty="0" smtClean="0">
                <a:solidFill>
                  <a:srgbClr val="005696"/>
                </a:solidFill>
                <a:ea typeface="ＭＳ Ｐゴシック" pitchFamily="34" charset="-128"/>
              </a:rPr>
              <a:t>EUR</a:t>
            </a:r>
            <a:r>
              <a:rPr lang="en-GB" altLang="en-US" sz="2000" b="1" i="0" dirty="0" smtClean="0">
                <a:solidFill>
                  <a:srgbClr val="005696"/>
                </a:solidFill>
                <a:ea typeface="ＭＳ Ｐゴシック" pitchFamily="34" charset="-128"/>
              </a:rPr>
              <a:t> 600 000</a:t>
            </a:r>
            <a:endParaRPr lang="en-GB" altLang="en-US" sz="2000" dirty="0" smtClean="0">
              <a:solidFill>
                <a:srgbClr val="005696"/>
              </a:solidFill>
              <a:ea typeface="ＭＳ Ｐゴシック" pitchFamily="34" charset="-128"/>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Title 1"/>
          <p:cNvSpPr>
            <a:spLocks noGrp="1"/>
          </p:cNvSpPr>
          <p:nvPr>
            <p:ph type="title"/>
          </p:nvPr>
        </p:nvSpPr>
        <p:spPr>
          <a:xfrm>
            <a:off x="468313" y="1412875"/>
            <a:ext cx="8229600" cy="936625"/>
          </a:xfrm>
        </p:spPr>
        <p:txBody>
          <a:bodyPr/>
          <a:lstStyle/>
          <a:p>
            <a:pPr>
              <a:defRPr/>
            </a:pPr>
            <a:r>
              <a:rPr lang="en-GB" altLang="en-US" dirty="0" smtClean="0">
                <a:ea typeface="ＭＳ Ｐゴシック" pitchFamily="34" charset="-128"/>
              </a:rPr>
              <a:t>	Presidency conference grants </a:t>
            </a:r>
            <a:r>
              <a:rPr lang="en-GB" altLang="en-US" sz="3200" b="0" i="1" dirty="0" smtClean="0">
                <a:solidFill>
                  <a:srgbClr val="000000"/>
                </a:solidFill>
                <a:latin typeface="Times New Roman" pitchFamily="18" charset="0"/>
                <a:ea typeface="ＭＳ Ｐゴシック" pitchFamily="34" charset="-128"/>
              </a:rPr>
              <a:t/>
            </a:r>
            <a:br>
              <a:rPr lang="en-GB" altLang="en-US" sz="3200" b="0" i="1" dirty="0" smtClean="0">
                <a:solidFill>
                  <a:srgbClr val="000000"/>
                </a:solidFill>
                <a:latin typeface="Times New Roman" pitchFamily="18" charset="0"/>
                <a:ea typeface="ＭＳ Ｐゴシック" pitchFamily="34" charset="-128"/>
              </a:rPr>
            </a:br>
            <a:r>
              <a:rPr lang="en-GB" altLang="en-US" sz="1600" b="0" dirty="0" smtClean="0">
                <a:solidFill>
                  <a:srgbClr val="000000"/>
                </a:solidFill>
                <a:latin typeface="Times New Roman" pitchFamily="18" charset="0"/>
                <a:ea typeface="ＭＳ Ｐゴシック" pitchFamily="34" charset="-128"/>
              </a:rPr>
              <a:t> </a:t>
            </a:r>
            <a:r>
              <a:rPr lang="en-GB" altLang="en-US" sz="1600" b="0" dirty="0" smtClean="0">
                <a:solidFill>
                  <a:srgbClr val="005696"/>
                </a:solidFill>
                <a:latin typeface="+mn-lt"/>
                <a:ea typeface="ＭＳ Ｐゴシック" pitchFamily="34" charset="-128"/>
              </a:rPr>
              <a:t>de jure monopoly</a:t>
            </a:r>
          </a:p>
        </p:txBody>
      </p:sp>
      <p:sp>
        <p:nvSpPr>
          <p:cNvPr id="3" name="Content Placeholder 2"/>
          <p:cNvSpPr>
            <a:spLocks noGrp="1"/>
          </p:cNvSpPr>
          <p:nvPr>
            <p:ph idx="1"/>
          </p:nvPr>
        </p:nvSpPr>
        <p:spPr>
          <a:xfrm>
            <a:off x="468313" y="2349500"/>
            <a:ext cx="8424862" cy="4032250"/>
          </a:xfrm>
        </p:spPr>
        <p:txBody>
          <a:bodyPr/>
          <a:lstStyle/>
          <a:p>
            <a:pPr indent="0">
              <a:buFont typeface="Arial" pitchFamily="34" charset="0"/>
              <a:buNone/>
              <a:defRPr/>
            </a:pPr>
            <a:r>
              <a:rPr lang="en-GB" sz="2000" dirty="0">
                <a:solidFill>
                  <a:srgbClr val="005696"/>
                </a:solidFill>
                <a:latin typeface="+mj-lt"/>
              </a:rPr>
              <a:t>2.5.3. The EU Presidencies may receive up to EUR 100 000 </a:t>
            </a:r>
            <a:r>
              <a:rPr lang="en-GB" sz="2000" dirty="0" smtClean="0">
                <a:solidFill>
                  <a:srgbClr val="005696"/>
                </a:solidFill>
                <a:latin typeface="+mj-lt"/>
              </a:rPr>
              <a:t> each  to </a:t>
            </a:r>
            <a:r>
              <a:rPr lang="en-GB" sz="2000" dirty="0">
                <a:solidFill>
                  <a:srgbClr val="005696"/>
                </a:solidFill>
                <a:latin typeface="+mj-lt"/>
              </a:rPr>
              <a:t>organise </a:t>
            </a:r>
            <a:r>
              <a:rPr lang="en-GB" sz="2000" b="1" dirty="0">
                <a:solidFill>
                  <a:srgbClr val="005696"/>
                </a:solidFill>
                <a:latin typeface="+mj-lt"/>
              </a:rPr>
              <a:t>high-level conferences </a:t>
            </a:r>
            <a:r>
              <a:rPr lang="en-GB" sz="2000" dirty="0">
                <a:solidFill>
                  <a:srgbClr val="005696"/>
                </a:solidFill>
                <a:latin typeface="+mj-lt"/>
              </a:rPr>
              <a:t>during their </a:t>
            </a:r>
            <a:r>
              <a:rPr lang="en-GB" sz="2000" dirty="0" smtClean="0">
                <a:solidFill>
                  <a:srgbClr val="005696"/>
                </a:solidFill>
                <a:latin typeface="+mj-lt"/>
              </a:rPr>
              <a:t>term</a:t>
            </a:r>
            <a:r>
              <a:rPr lang="en-GB" sz="2000" dirty="0">
                <a:solidFill>
                  <a:srgbClr val="005696"/>
                </a:solidFill>
                <a:latin typeface="+mj-lt"/>
              </a:rPr>
              <a:t> </a:t>
            </a:r>
            <a:endParaRPr lang="en-GB" sz="2000" dirty="0" smtClean="0">
              <a:solidFill>
                <a:srgbClr val="005696"/>
              </a:solidFill>
              <a:latin typeface="+mj-lt"/>
            </a:endParaRPr>
          </a:p>
          <a:p>
            <a:pPr>
              <a:defRPr/>
            </a:pPr>
            <a:endParaRPr lang="en-GB" sz="2000" dirty="0" smtClean="0">
              <a:solidFill>
                <a:srgbClr val="005696"/>
              </a:solidFill>
              <a:latin typeface="+mj-lt"/>
            </a:endParaRPr>
          </a:p>
          <a:p>
            <a:pPr marL="342900">
              <a:buFont typeface="Wingdings" panose="05000000000000000000" pitchFamily="2" charset="2"/>
              <a:buChar char="ü"/>
              <a:defRPr/>
            </a:pPr>
            <a:r>
              <a:rPr lang="en-GB" sz="2000" i="0" dirty="0">
                <a:solidFill>
                  <a:srgbClr val="005696"/>
                </a:solidFill>
                <a:latin typeface="+mj-lt"/>
              </a:rPr>
              <a:t>	</a:t>
            </a:r>
            <a:r>
              <a:rPr lang="en-GB" sz="2000" i="0" dirty="0" smtClean="0">
                <a:solidFill>
                  <a:srgbClr val="005696"/>
                </a:solidFill>
                <a:latin typeface="+mj-lt"/>
              </a:rPr>
              <a:t>on </a:t>
            </a:r>
            <a:r>
              <a:rPr lang="en-GB" sz="2000" i="0" dirty="0">
                <a:solidFill>
                  <a:srgbClr val="005696"/>
                </a:solidFill>
                <a:latin typeface="+mj-lt"/>
              </a:rPr>
              <a:t>the </a:t>
            </a:r>
            <a:r>
              <a:rPr lang="en-GB" sz="2000" b="1" i="0" dirty="0">
                <a:solidFill>
                  <a:srgbClr val="005696"/>
                </a:solidFill>
                <a:latin typeface="+mj-lt"/>
              </a:rPr>
              <a:t>‘Food value chain’ (Food systems – adding value for better health in Europe)</a:t>
            </a:r>
            <a:r>
              <a:rPr lang="en-GB" sz="2000" i="0" dirty="0">
                <a:solidFill>
                  <a:srgbClr val="005696"/>
                </a:solidFill>
                <a:latin typeface="+mj-lt"/>
              </a:rPr>
              <a:t> under the Austrian </a:t>
            </a:r>
            <a:r>
              <a:rPr lang="en-GB" sz="2000" i="0" dirty="0" smtClean="0">
                <a:solidFill>
                  <a:srgbClr val="005696"/>
                </a:solidFill>
                <a:latin typeface="+mj-lt"/>
              </a:rPr>
              <a:t>Presidency;</a:t>
            </a:r>
          </a:p>
          <a:p>
            <a:pPr indent="0">
              <a:buFont typeface="Arial" pitchFamily="34" charset="0"/>
              <a:buNone/>
              <a:defRPr/>
            </a:pPr>
            <a:endParaRPr lang="en-GB" sz="2000" i="0" dirty="0" smtClean="0">
              <a:solidFill>
                <a:srgbClr val="005696"/>
              </a:solidFill>
              <a:latin typeface="+mj-lt"/>
            </a:endParaRPr>
          </a:p>
          <a:p>
            <a:pPr marL="342900">
              <a:buFont typeface="Wingdings" panose="05000000000000000000" pitchFamily="2" charset="2"/>
              <a:buChar char="ü"/>
              <a:defRPr/>
            </a:pPr>
            <a:r>
              <a:rPr lang="en-GB" sz="2000" i="0" dirty="0">
                <a:solidFill>
                  <a:srgbClr val="005696"/>
                </a:solidFill>
                <a:latin typeface="+mj-lt"/>
              </a:rPr>
              <a:t>	</a:t>
            </a:r>
            <a:r>
              <a:rPr lang="en-GB" sz="2000" i="0" dirty="0" smtClean="0">
                <a:solidFill>
                  <a:srgbClr val="005696"/>
                </a:solidFill>
                <a:latin typeface="+mj-lt"/>
              </a:rPr>
              <a:t>on </a:t>
            </a:r>
            <a:r>
              <a:rPr lang="en-GB" sz="2000" b="1" i="0" dirty="0">
                <a:solidFill>
                  <a:srgbClr val="005696"/>
                </a:solidFill>
                <a:latin typeface="+mj-lt"/>
              </a:rPr>
              <a:t>Procurement of Medicine, medical devices, Equipment and Increasing access to therapy</a:t>
            </a:r>
            <a:r>
              <a:rPr lang="en-GB" sz="2000" i="0" dirty="0">
                <a:solidFill>
                  <a:srgbClr val="005696"/>
                </a:solidFill>
                <a:latin typeface="+mj-lt"/>
              </a:rPr>
              <a:t> under the Romanian Presidency</a:t>
            </a:r>
            <a:r>
              <a:rPr lang="en-GB" i="0" dirty="0">
                <a:solidFill>
                  <a:srgbClr val="005696"/>
                </a:solidFill>
                <a:latin typeface="+mj-lt"/>
              </a:rPr>
              <a:t>.</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81"/>
          <p:cNvGrpSpPr/>
          <p:nvPr/>
        </p:nvGrpSpPr>
        <p:grpSpPr>
          <a:xfrm>
            <a:off x="2555875" y="1135638"/>
            <a:ext cx="2160590" cy="5400676"/>
            <a:chOff x="0" y="0"/>
            <a:chExt cx="2160589" cy="5400675"/>
          </a:xfrm>
        </p:grpSpPr>
        <p:sp>
          <p:nvSpPr>
            <p:cNvPr id="379" name="Shape 379"/>
            <p:cNvSpPr/>
            <p:nvPr/>
          </p:nvSpPr>
          <p:spPr>
            <a:xfrm>
              <a:off x="0" y="0"/>
              <a:ext cx="2160589" cy="5400675"/>
            </a:xfrm>
            <a:prstGeom prst="roundRect">
              <a:avLst>
                <a:gd name="adj" fmla="val 12218"/>
              </a:avLst>
            </a:prstGeom>
            <a:solidFill>
              <a:srgbClr val="99CCFF">
                <a:alpha val="45097"/>
              </a:srgbClr>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p>
          </p:txBody>
        </p:sp>
        <p:sp>
          <p:nvSpPr>
            <p:cNvPr id="380" name="Shape 380"/>
            <p:cNvSpPr/>
            <p:nvPr/>
          </p:nvSpPr>
          <p:spPr>
            <a:xfrm>
              <a:off x="76200" y="76200"/>
              <a:ext cx="2032001"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indent="34925" algn="ctr">
                <a:defRPr sz="1200">
                  <a:solidFill>
                    <a:srgbClr val="777777"/>
                  </a:solidFill>
                  <a:latin typeface="Trebuchet MS"/>
                  <a:ea typeface="Trebuchet MS"/>
                  <a:cs typeface="Trebuchet MS"/>
                  <a:sym typeface="Trebuchet MS"/>
                </a:defRPr>
              </a:lvl1pPr>
            </a:lstStyle>
            <a:p>
              <a:pPr lvl="0">
                <a:defRPr sz="1800" b="0">
                  <a:solidFill>
                    <a:srgbClr val="000000"/>
                  </a:solidFill>
                </a:defRPr>
              </a:pPr>
              <a:r>
                <a:rPr sz="1200" dirty="0" err="1">
                  <a:solidFill>
                    <a:srgbClr val="777777"/>
                  </a:solidFill>
                </a:rPr>
                <a:t>Chafea</a:t>
              </a:r>
              <a:endParaRPr sz="1200" dirty="0">
                <a:solidFill>
                  <a:srgbClr val="777777"/>
                </a:solidFill>
              </a:endParaRPr>
            </a:p>
          </p:txBody>
        </p:sp>
      </p:grpSp>
      <p:grpSp>
        <p:nvGrpSpPr>
          <p:cNvPr id="3" name="Group 384"/>
          <p:cNvGrpSpPr/>
          <p:nvPr/>
        </p:nvGrpSpPr>
        <p:grpSpPr>
          <a:xfrm>
            <a:off x="179387" y="1123762"/>
            <a:ext cx="2160589" cy="5400676"/>
            <a:chOff x="0" y="0"/>
            <a:chExt cx="2160587" cy="5400675"/>
          </a:xfrm>
        </p:grpSpPr>
        <p:sp>
          <p:nvSpPr>
            <p:cNvPr id="382" name="Shape 382"/>
            <p:cNvSpPr/>
            <p:nvPr/>
          </p:nvSpPr>
          <p:spPr>
            <a:xfrm>
              <a:off x="0" y="0"/>
              <a:ext cx="2160587" cy="5400675"/>
            </a:xfrm>
            <a:prstGeom prst="roundRect">
              <a:avLst>
                <a:gd name="adj" fmla="val 12218"/>
              </a:avLst>
            </a:prstGeom>
            <a:blipFill rotWithShape="1">
              <a:blip r:embed="rId3" cstate="print"/>
              <a:srcRect/>
              <a:tile tx="0" ty="0" sx="100000" sy="100000" flip="none" algn="tl"/>
            </a:blip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p>
          </p:txBody>
        </p:sp>
        <p:sp>
          <p:nvSpPr>
            <p:cNvPr id="383" name="Shape 383"/>
            <p:cNvSpPr/>
            <p:nvPr/>
          </p:nvSpPr>
          <p:spPr>
            <a:xfrm>
              <a:off x="76255" y="76200"/>
              <a:ext cx="2031906"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indent="34925" algn="ctr">
                <a:defRPr sz="1200">
                  <a:solidFill>
                    <a:srgbClr val="777777"/>
                  </a:solidFill>
                  <a:latin typeface="Trebuchet MS"/>
                  <a:ea typeface="Trebuchet MS"/>
                  <a:cs typeface="Trebuchet MS"/>
                  <a:sym typeface="Trebuchet MS"/>
                </a:defRPr>
              </a:lvl1pPr>
            </a:lstStyle>
            <a:p>
              <a:pPr lvl="0">
                <a:defRPr sz="1800" b="0">
                  <a:solidFill>
                    <a:srgbClr val="000000"/>
                  </a:solidFill>
                </a:defRPr>
              </a:pPr>
              <a:r>
                <a:rPr sz="1200" dirty="0">
                  <a:solidFill>
                    <a:srgbClr val="777777"/>
                  </a:solidFill>
                </a:rPr>
                <a:t>DG SANTE</a:t>
              </a:r>
            </a:p>
          </p:txBody>
        </p:sp>
      </p:grpSp>
      <p:grpSp>
        <p:nvGrpSpPr>
          <p:cNvPr id="4" name="Group 387"/>
          <p:cNvGrpSpPr/>
          <p:nvPr/>
        </p:nvGrpSpPr>
        <p:grpSpPr>
          <a:xfrm>
            <a:off x="323849" y="1484312"/>
            <a:ext cx="1801814" cy="503238"/>
            <a:chOff x="0" y="0"/>
            <a:chExt cx="1801812" cy="503237"/>
          </a:xfrm>
        </p:grpSpPr>
        <p:sp>
          <p:nvSpPr>
            <p:cNvPr id="385" name="Shape 385"/>
            <p:cNvSpPr/>
            <p:nvPr/>
          </p:nvSpPr>
          <p:spPr>
            <a:xfrm>
              <a:off x="-1" y="0"/>
              <a:ext cx="1800227" cy="503238"/>
            </a:xfrm>
            <a:prstGeom prst="roundRect">
              <a:avLst>
                <a:gd name="adj" fmla="val 16653"/>
              </a:avLst>
            </a:prstGeom>
            <a:solidFill>
              <a:srgbClr val="FFFFFF"/>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p>
          </p:txBody>
        </p:sp>
        <p:sp>
          <p:nvSpPr>
            <p:cNvPr id="386" name="Shape 386"/>
            <p:cNvSpPr/>
            <p:nvPr/>
          </p:nvSpPr>
          <p:spPr>
            <a:xfrm>
              <a:off x="23812" y="161125"/>
              <a:ext cx="1778001" cy="177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indent="36512" algn="ctr">
                <a:defRPr sz="1200">
                  <a:solidFill>
                    <a:srgbClr val="777777"/>
                  </a:solidFill>
                  <a:latin typeface="Trebuchet MS"/>
                  <a:ea typeface="Trebuchet MS"/>
                  <a:cs typeface="Trebuchet MS"/>
                  <a:sym typeface="Trebuchet MS"/>
                </a:defRPr>
              </a:lvl1pPr>
            </a:lstStyle>
            <a:p>
              <a:pPr lvl="0">
                <a:defRPr sz="1800" b="0">
                  <a:solidFill>
                    <a:srgbClr val="000000"/>
                  </a:solidFill>
                </a:defRPr>
              </a:pPr>
              <a:r>
                <a:rPr sz="1200" b="1">
                  <a:solidFill>
                    <a:srgbClr val="777777"/>
                  </a:solidFill>
                </a:rPr>
                <a:t>Policy Priorities</a:t>
              </a:r>
            </a:p>
          </p:txBody>
        </p:sp>
      </p:grpSp>
      <p:grpSp>
        <p:nvGrpSpPr>
          <p:cNvPr id="5" name="Group 390"/>
          <p:cNvGrpSpPr/>
          <p:nvPr/>
        </p:nvGrpSpPr>
        <p:grpSpPr>
          <a:xfrm>
            <a:off x="5649912" y="1916113"/>
            <a:ext cx="3025776" cy="503238"/>
            <a:chOff x="0" y="0"/>
            <a:chExt cx="3025774" cy="503237"/>
          </a:xfrm>
        </p:grpSpPr>
        <p:sp>
          <p:nvSpPr>
            <p:cNvPr id="388" name="Shape 388"/>
            <p:cNvSpPr/>
            <p:nvPr/>
          </p:nvSpPr>
          <p:spPr>
            <a:xfrm>
              <a:off x="0" y="0"/>
              <a:ext cx="3025775" cy="503238"/>
            </a:xfrm>
            <a:prstGeom prst="roundRect">
              <a:avLst>
                <a:gd name="adj" fmla="val 16653"/>
              </a:avLst>
            </a:prstGeom>
            <a:solidFill>
              <a:srgbClr val="FFCC00"/>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p>
          </p:txBody>
        </p:sp>
        <p:sp>
          <p:nvSpPr>
            <p:cNvPr id="389" name="Shape 389"/>
            <p:cNvSpPr/>
            <p:nvPr/>
          </p:nvSpPr>
          <p:spPr>
            <a:xfrm>
              <a:off x="25413" y="161125"/>
              <a:ext cx="2998774" cy="177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indent="38100" algn="ctr">
                <a:defRPr sz="1200">
                  <a:solidFill>
                    <a:srgbClr val="777777"/>
                  </a:solidFill>
                  <a:latin typeface="Trebuchet MS"/>
                  <a:ea typeface="Trebuchet MS"/>
                  <a:cs typeface="Trebuchet MS"/>
                  <a:sym typeface="Trebuchet MS"/>
                </a:defRPr>
              </a:lvl1pPr>
            </a:lstStyle>
            <a:p>
              <a:pPr lvl="0">
                <a:defRPr sz="1800" b="0">
                  <a:solidFill>
                    <a:srgbClr val="000000"/>
                  </a:solidFill>
                </a:defRPr>
              </a:pPr>
              <a:r>
                <a:rPr sz="1200" b="1">
                  <a:solidFill>
                    <a:srgbClr val="777777"/>
                  </a:solidFill>
                </a:rPr>
                <a:t>External Evaluation (Projects, JA, etc.)</a:t>
              </a:r>
            </a:p>
          </p:txBody>
        </p:sp>
      </p:grpSp>
      <p:grpSp>
        <p:nvGrpSpPr>
          <p:cNvPr id="6" name="Group 393"/>
          <p:cNvGrpSpPr/>
          <p:nvPr/>
        </p:nvGrpSpPr>
        <p:grpSpPr>
          <a:xfrm>
            <a:off x="323849" y="2709739"/>
            <a:ext cx="1801814" cy="503238"/>
            <a:chOff x="0" y="0"/>
            <a:chExt cx="1801812" cy="503237"/>
          </a:xfrm>
        </p:grpSpPr>
        <p:sp>
          <p:nvSpPr>
            <p:cNvPr id="391" name="Shape 391"/>
            <p:cNvSpPr/>
            <p:nvPr/>
          </p:nvSpPr>
          <p:spPr>
            <a:xfrm>
              <a:off x="-1" y="0"/>
              <a:ext cx="1800227" cy="503238"/>
            </a:xfrm>
            <a:prstGeom prst="roundRect">
              <a:avLst>
                <a:gd name="adj" fmla="val 16653"/>
              </a:avLst>
            </a:prstGeom>
            <a:solidFill>
              <a:srgbClr val="FFFFFF"/>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p>
          </p:txBody>
        </p:sp>
        <p:sp>
          <p:nvSpPr>
            <p:cNvPr id="392" name="Shape 392"/>
            <p:cNvSpPr/>
            <p:nvPr/>
          </p:nvSpPr>
          <p:spPr>
            <a:xfrm>
              <a:off x="23812" y="161125"/>
              <a:ext cx="1778001" cy="177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indent="36512" algn="ctr">
                <a:defRPr sz="1200">
                  <a:solidFill>
                    <a:srgbClr val="777777"/>
                  </a:solidFill>
                  <a:latin typeface="Trebuchet MS"/>
                  <a:ea typeface="Trebuchet MS"/>
                  <a:cs typeface="Trebuchet MS"/>
                  <a:sym typeface="Trebuchet MS"/>
                </a:defRPr>
              </a:lvl1pPr>
            </a:lstStyle>
            <a:p>
              <a:pPr lvl="0">
                <a:defRPr sz="1800" b="0">
                  <a:solidFill>
                    <a:srgbClr val="000000"/>
                  </a:solidFill>
                </a:defRPr>
              </a:pPr>
              <a:r>
                <a:rPr sz="1200" b="1">
                  <a:solidFill>
                    <a:srgbClr val="777777"/>
                  </a:solidFill>
                </a:rPr>
                <a:t>Yearly Workplan</a:t>
              </a:r>
            </a:p>
          </p:txBody>
        </p:sp>
      </p:grpSp>
      <p:grpSp>
        <p:nvGrpSpPr>
          <p:cNvPr id="7" name="Group 396"/>
          <p:cNvGrpSpPr/>
          <p:nvPr/>
        </p:nvGrpSpPr>
        <p:grpSpPr>
          <a:xfrm>
            <a:off x="2771774" y="1484312"/>
            <a:ext cx="1801814" cy="503238"/>
            <a:chOff x="0" y="0"/>
            <a:chExt cx="1801812" cy="503237"/>
          </a:xfrm>
        </p:grpSpPr>
        <p:sp>
          <p:nvSpPr>
            <p:cNvPr id="394" name="Shape 394"/>
            <p:cNvSpPr/>
            <p:nvPr/>
          </p:nvSpPr>
          <p:spPr>
            <a:xfrm>
              <a:off x="-1" y="0"/>
              <a:ext cx="1800227" cy="503238"/>
            </a:xfrm>
            <a:prstGeom prst="roundRect">
              <a:avLst>
                <a:gd name="adj" fmla="val 16653"/>
              </a:avLst>
            </a:prstGeom>
            <a:solidFill>
              <a:srgbClr val="FFFFFF"/>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p>
          </p:txBody>
        </p:sp>
        <p:sp>
          <p:nvSpPr>
            <p:cNvPr id="395" name="Shape 395"/>
            <p:cNvSpPr/>
            <p:nvPr/>
          </p:nvSpPr>
          <p:spPr>
            <a:xfrm>
              <a:off x="23812" y="161125"/>
              <a:ext cx="1778001" cy="177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indent="36512" algn="ctr">
                <a:defRPr sz="1200">
                  <a:solidFill>
                    <a:srgbClr val="777777"/>
                  </a:solidFill>
                  <a:latin typeface="Trebuchet MS"/>
                  <a:ea typeface="Trebuchet MS"/>
                  <a:cs typeface="Trebuchet MS"/>
                  <a:sym typeface="Trebuchet MS"/>
                </a:defRPr>
              </a:lvl1pPr>
            </a:lstStyle>
            <a:p>
              <a:pPr lvl="0">
                <a:defRPr sz="1800" b="0">
                  <a:solidFill>
                    <a:srgbClr val="000000"/>
                  </a:solidFill>
                </a:defRPr>
              </a:pPr>
              <a:r>
                <a:rPr sz="1200" b="1">
                  <a:solidFill>
                    <a:srgbClr val="777777"/>
                  </a:solidFill>
                </a:rPr>
                <a:t>Publication of Calls</a:t>
              </a:r>
            </a:p>
          </p:txBody>
        </p:sp>
      </p:grpSp>
      <p:grpSp>
        <p:nvGrpSpPr>
          <p:cNvPr id="8" name="Group 399"/>
          <p:cNvGrpSpPr/>
          <p:nvPr/>
        </p:nvGrpSpPr>
        <p:grpSpPr>
          <a:xfrm>
            <a:off x="2771774" y="2276475"/>
            <a:ext cx="1801814" cy="503238"/>
            <a:chOff x="0" y="0"/>
            <a:chExt cx="1801812" cy="503237"/>
          </a:xfrm>
        </p:grpSpPr>
        <p:sp>
          <p:nvSpPr>
            <p:cNvPr id="397" name="Shape 397"/>
            <p:cNvSpPr/>
            <p:nvPr/>
          </p:nvSpPr>
          <p:spPr>
            <a:xfrm>
              <a:off x="-1" y="0"/>
              <a:ext cx="1800227" cy="503238"/>
            </a:xfrm>
            <a:prstGeom prst="roundRect">
              <a:avLst>
                <a:gd name="adj" fmla="val 16653"/>
              </a:avLst>
            </a:prstGeom>
            <a:solidFill>
              <a:srgbClr val="FFFFFF"/>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p>
          </p:txBody>
        </p:sp>
        <p:sp>
          <p:nvSpPr>
            <p:cNvPr id="398" name="Shape 398"/>
            <p:cNvSpPr/>
            <p:nvPr/>
          </p:nvSpPr>
          <p:spPr>
            <a:xfrm>
              <a:off x="23812" y="161925"/>
              <a:ext cx="1778001" cy="177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indent="36512" algn="ctr">
                <a:defRPr sz="1200">
                  <a:solidFill>
                    <a:srgbClr val="777777"/>
                  </a:solidFill>
                  <a:latin typeface="Trebuchet MS"/>
                  <a:ea typeface="Trebuchet MS"/>
                  <a:cs typeface="Trebuchet MS"/>
                  <a:sym typeface="Trebuchet MS"/>
                </a:defRPr>
              </a:lvl1pPr>
            </a:lstStyle>
            <a:p>
              <a:pPr lvl="0">
                <a:defRPr sz="1800" b="0">
                  <a:solidFill>
                    <a:srgbClr val="000000"/>
                  </a:solidFill>
                </a:defRPr>
              </a:pPr>
              <a:r>
                <a:rPr sz="1200" b="1">
                  <a:solidFill>
                    <a:srgbClr val="777777"/>
                  </a:solidFill>
                </a:rPr>
                <a:t>Evaluation</a:t>
              </a:r>
            </a:p>
          </p:txBody>
        </p:sp>
      </p:grpSp>
      <p:grpSp>
        <p:nvGrpSpPr>
          <p:cNvPr id="9" name="Group 402"/>
          <p:cNvGrpSpPr/>
          <p:nvPr/>
        </p:nvGrpSpPr>
        <p:grpSpPr>
          <a:xfrm>
            <a:off x="2771775" y="3068638"/>
            <a:ext cx="1800225" cy="503238"/>
            <a:chOff x="0" y="0"/>
            <a:chExt cx="1800225" cy="503237"/>
          </a:xfrm>
        </p:grpSpPr>
        <p:sp>
          <p:nvSpPr>
            <p:cNvPr id="400" name="Shape 400"/>
            <p:cNvSpPr/>
            <p:nvPr/>
          </p:nvSpPr>
          <p:spPr>
            <a:xfrm>
              <a:off x="0" y="0"/>
              <a:ext cx="1800225" cy="503238"/>
            </a:xfrm>
            <a:prstGeom prst="roundRect">
              <a:avLst>
                <a:gd name="adj" fmla="val 16653"/>
              </a:avLst>
            </a:prstGeom>
            <a:solidFill>
              <a:srgbClr val="FFFFFF"/>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p>
          </p:txBody>
        </p:sp>
        <p:sp>
          <p:nvSpPr>
            <p:cNvPr id="401" name="Shape 401"/>
            <p:cNvSpPr/>
            <p:nvPr/>
          </p:nvSpPr>
          <p:spPr>
            <a:xfrm>
              <a:off x="22225" y="73022"/>
              <a:ext cx="1778000" cy="3556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lvl="0" indent="36512" algn="ctr">
                <a:defRPr sz="1800" b="0"/>
              </a:pPr>
              <a:r>
                <a:rPr sz="1200" b="1">
                  <a:solidFill>
                    <a:srgbClr val="777777"/>
                  </a:solidFill>
                  <a:latin typeface="Trebuchet MS"/>
                  <a:ea typeface="Trebuchet MS"/>
                  <a:cs typeface="Trebuchet MS"/>
                  <a:sym typeface="Trebuchet MS"/>
                </a:rPr>
                <a:t>Negotiation/</a:t>
              </a:r>
              <a:endParaRPr sz="7600" b="1">
                <a:solidFill>
                  <a:srgbClr val="FFD624"/>
                </a:solidFill>
              </a:endParaRPr>
            </a:p>
            <a:p>
              <a:pPr lvl="0" indent="36512" algn="ctr">
                <a:defRPr sz="1800" b="0"/>
              </a:pPr>
              <a:r>
                <a:rPr sz="1200" b="1">
                  <a:solidFill>
                    <a:srgbClr val="777777"/>
                  </a:solidFill>
                  <a:latin typeface="Trebuchet MS"/>
                  <a:ea typeface="Trebuchet MS"/>
                  <a:cs typeface="Trebuchet MS"/>
                  <a:sym typeface="Trebuchet MS"/>
                </a:rPr>
                <a:t>Contracting</a:t>
              </a:r>
            </a:p>
          </p:txBody>
        </p:sp>
      </p:grpSp>
      <p:grpSp>
        <p:nvGrpSpPr>
          <p:cNvPr id="10" name="Group 405"/>
          <p:cNvGrpSpPr/>
          <p:nvPr/>
        </p:nvGrpSpPr>
        <p:grpSpPr>
          <a:xfrm>
            <a:off x="2771775" y="3933825"/>
            <a:ext cx="1800225" cy="503239"/>
            <a:chOff x="0" y="0"/>
            <a:chExt cx="1800225" cy="503238"/>
          </a:xfrm>
        </p:grpSpPr>
        <p:sp>
          <p:nvSpPr>
            <p:cNvPr id="403" name="Shape 403"/>
            <p:cNvSpPr/>
            <p:nvPr/>
          </p:nvSpPr>
          <p:spPr>
            <a:xfrm>
              <a:off x="0" y="0"/>
              <a:ext cx="1800225" cy="503238"/>
            </a:xfrm>
            <a:prstGeom prst="roundRect">
              <a:avLst>
                <a:gd name="adj" fmla="val 16653"/>
              </a:avLst>
            </a:prstGeom>
            <a:solidFill>
              <a:srgbClr val="FFFFFF"/>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solidFill>
                  <a:srgbClr val="C00000"/>
                </a:solidFill>
              </a:endParaRPr>
            </a:p>
          </p:txBody>
        </p:sp>
        <p:sp>
          <p:nvSpPr>
            <p:cNvPr id="404" name="Shape 404"/>
            <p:cNvSpPr/>
            <p:nvPr/>
          </p:nvSpPr>
          <p:spPr>
            <a:xfrm>
              <a:off x="22225" y="66160"/>
              <a:ext cx="1778000" cy="36933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lvl="0" indent="36512" algn="ctr">
                <a:defRPr sz="1800" b="0"/>
              </a:pPr>
              <a:r>
                <a:rPr sz="1200" b="1">
                  <a:solidFill>
                    <a:srgbClr val="C00000"/>
                  </a:solidFill>
                  <a:latin typeface="Trebuchet MS"/>
                  <a:ea typeface="Trebuchet MS"/>
                  <a:cs typeface="Trebuchet MS"/>
                  <a:sym typeface="Trebuchet MS"/>
                </a:rPr>
                <a:t>Monitoring/</a:t>
              </a:r>
              <a:endParaRPr sz="7600" b="1">
                <a:solidFill>
                  <a:srgbClr val="C00000"/>
                </a:solidFill>
              </a:endParaRPr>
            </a:p>
            <a:p>
              <a:pPr lvl="0" indent="36512" algn="ctr">
                <a:defRPr sz="1800" b="0"/>
              </a:pPr>
              <a:r>
                <a:rPr sz="1200" b="1">
                  <a:solidFill>
                    <a:srgbClr val="C00000"/>
                  </a:solidFill>
                  <a:latin typeface="Trebuchet MS"/>
                  <a:ea typeface="Trebuchet MS"/>
                  <a:cs typeface="Trebuchet MS"/>
                  <a:sym typeface="Trebuchet MS"/>
                </a:rPr>
                <a:t>Payments</a:t>
              </a:r>
            </a:p>
          </p:txBody>
        </p:sp>
      </p:grpSp>
      <p:grpSp>
        <p:nvGrpSpPr>
          <p:cNvPr id="11" name="Group 408"/>
          <p:cNvGrpSpPr/>
          <p:nvPr/>
        </p:nvGrpSpPr>
        <p:grpSpPr>
          <a:xfrm>
            <a:off x="2771773" y="4797425"/>
            <a:ext cx="1801816" cy="503239"/>
            <a:chOff x="-1" y="0"/>
            <a:chExt cx="1801814" cy="503238"/>
          </a:xfrm>
        </p:grpSpPr>
        <p:sp>
          <p:nvSpPr>
            <p:cNvPr id="406" name="Shape 406"/>
            <p:cNvSpPr/>
            <p:nvPr/>
          </p:nvSpPr>
          <p:spPr>
            <a:xfrm>
              <a:off x="-1" y="0"/>
              <a:ext cx="1800227" cy="503238"/>
            </a:xfrm>
            <a:prstGeom prst="roundRect">
              <a:avLst>
                <a:gd name="adj" fmla="val 16653"/>
              </a:avLst>
            </a:prstGeom>
            <a:solidFill>
              <a:srgbClr val="FFFFFF"/>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solidFill>
                  <a:srgbClr val="C00000"/>
                </a:solidFill>
              </a:endParaRPr>
            </a:p>
          </p:txBody>
        </p:sp>
        <p:sp>
          <p:nvSpPr>
            <p:cNvPr id="407" name="Shape 407"/>
            <p:cNvSpPr/>
            <p:nvPr/>
          </p:nvSpPr>
          <p:spPr>
            <a:xfrm>
              <a:off x="23812" y="158493"/>
              <a:ext cx="1778001"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indent="36512" algn="ctr">
                <a:defRPr sz="1200">
                  <a:solidFill>
                    <a:srgbClr val="777777"/>
                  </a:solidFill>
                  <a:latin typeface="Trebuchet MS"/>
                  <a:ea typeface="Trebuchet MS"/>
                  <a:cs typeface="Trebuchet MS"/>
                  <a:sym typeface="Trebuchet MS"/>
                </a:defRPr>
              </a:lvl1pPr>
            </a:lstStyle>
            <a:p>
              <a:pPr lvl="0">
                <a:defRPr sz="1800" b="0">
                  <a:solidFill>
                    <a:srgbClr val="000000"/>
                  </a:solidFill>
                </a:defRPr>
              </a:pPr>
              <a:r>
                <a:rPr sz="1200" b="1">
                  <a:solidFill>
                    <a:srgbClr val="C00000"/>
                  </a:solidFill>
                </a:rPr>
                <a:t>Dissemination</a:t>
              </a:r>
            </a:p>
          </p:txBody>
        </p:sp>
      </p:grpSp>
      <p:grpSp>
        <p:nvGrpSpPr>
          <p:cNvPr id="12" name="Group 411"/>
          <p:cNvGrpSpPr/>
          <p:nvPr/>
        </p:nvGrpSpPr>
        <p:grpSpPr>
          <a:xfrm>
            <a:off x="2771774" y="5661025"/>
            <a:ext cx="1801814" cy="503238"/>
            <a:chOff x="0" y="0"/>
            <a:chExt cx="1801812" cy="503237"/>
          </a:xfrm>
        </p:grpSpPr>
        <p:sp>
          <p:nvSpPr>
            <p:cNvPr id="409" name="Shape 409"/>
            <p:cNvSpPr/>
            <p:nvPr/>
          </p:nvSpPr>
          <p:spPr>
            <a:xfrm>
              <a:off x="-1" y="0"/>
              <a:ext cx="1800227" cy="503238"/>
            </a:xfrm>
            <a:prstGeom prst="roundRect">
              <a:avLst>
                <a:gd name="adj" fmla="val 16653"/>
              </a:avLst>
            </a:prstGeom>
            <a:solidFill>
              <a:srgbClr val="FFFFFF"/>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p>
          </p:txBody>
        </p:sp>
        <p:sp>
          <p:nvSpPr>
            <p:cNvPr id="410" name="Shape 410"/>
            <p:cNvSpPr/>
            <p:nvPr/>
          </p:nvSpPr>
          <p:spPr>
            <a:xfrm>
              <a:off x="23812" y="161925"/>
              <a:ext cx="1778001" cy="177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indent="36512" algn="ctr">
                <a:defRPr sz="1200">
                  <a:solidFill>
                    <a:srgbClr val="777777"/>
                  </a:solidFill>
                  <a:latin typeface="Trebuchet MS"/>
                  <a:ea typeface="Trebuchet MS"/>
                  <a:cs typeface="Trebuchet MS"/>
                  <a:sym typeface="Trebuchet MS"/>
                </a:defRPr>
              </a:lvl1pPr>
            </a:lstStyle>
            <a:p>
              <a:pPr lvl="0">
                <a:defRPr sz="1800" b="0">
                  <a:solidFill>
                    <a:srgbClr val="000000"/>
                  </a:solidFill>
                </a:defRPr>
              </a:pPr>
              <a:r>
                <a:rPr sz="1200" b="1">
                  <a:solidFill>
                    <a:srgbClr val="777777"/>
                  </a:solidFill>
                </a:rPr>
                <a:t>Archiving</a:t>
              </a:r>
            </a:p>
          </p:txBody>
        </p:sp>
      </p:grpSp>
      <p:grpSp>
        <p:nvGrpSpPr>
          <p:cNvPr id="13" name="Group 414"/>
          <p:cNvGrpSpPr/>
          <p:nvPr/>
        </p:nvGrpSpPr>
        <p:grpSpPr>
          <a:xfrm>
            <a:off x="323849" y="4797425"/>
            <a:ext cx="1801814" cy="503238"/>
            <a:chOff x="0" y="0"/>
            <a:chExt cx="1801812" cy="503237"/>
          </a:xfrm>
        </p:grpSpPr>
        <p:sp>
          <p:nvSpPr>
            <p:cNvPr id="412" name="Shape 412"/>
            <p:cNvSpPr/>
            <p:nvPr/>
          </p:nvSpPr>
          <p:spPr>
            <a:xfrm>
              <a:off x="-1" y="0"/>
              <a:ext cx="1800227" cy="503238"/>
            </a:xfrm>
            <a:prstGeom prst="roundRect">
              <a:avLst>
                <a:gd name="adj" fmla="val 16653"/>
              </a:avLst>
            </a:prstGeom>
            <a:solidFill>
              <a:srgbClr val="FFFFFF"/>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p>
          </p:txBody>
        </p:sp>
        <p:sp>
          <p:nvSpPr>
            <p:cNvPr id="413" name="Shape 413"/>
            <p:cNvSpPr/>
            <p:nvPr/>
          </p:nvSpPr>
          <p:spPr>
            <a:xfrm>
              <a:off x="23812" y="161925"/>
              <a:ext cx="1778001" cy="177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indent="36512" algn="ctr">
                <a:defRPr sz="1200">
                  <a:solidFill>
                    <a:srgbClr val="777777"/>
                  </a:solidFill>
                  <a:latin typeface="Trebuchet MS"/>
                  <a:ea typeface="Trebuchet MS"/>
                  <a:cs typeface="Trebuchet MS"/>
                  <a:sym typeface="Trebuchet MS"/>
                </a:defRPr>
              </a:lvl1pPr>
            </a:lstStyle>
            <a:p>
              <a:pPr lvl="0">
                <a:defRPr sz="1800" b="0">
                  <a:solidFill>
                    <a:srgbClr val="000000"/>
                  </a:solidFill>
                </a:defRPr>
              </a:pPr>
              <a:r>
                <a:rPr sz="1200" b="1">
                  <a:solidFill>
                    <a:srgbClr val="777777"/>
                  </a:solidFill>
                </a:rPr>
                <a:t>Policy Development</a:t>
              </a:r>
            </a:p>
          </p:txBody>
        </p:sp>
      </p:grpSp>
      <p:grpSp>
        <p:nvGrpSpPr>
          <p:cNvPr id="14" name="Group 417"/>
          <p:cNvGrpSpPr/>
          <p:nvPr/>
        </p:nvGrpSpPr>
        <p:grpSpPr>
          <a:xfrm>
            <a:off x="323849" y="5662612"/>
            <a:ext cx="1801814" cy="503238"/>
            <a:chOff x="0" y="0"/>
            <a:chExt cx="1801812" cy="503237"/>
          </a:xfrm>
        </p:grpSpPr>
        <p:sp>
          <p:nvSpPr>
            <p:cNvPr id="415" name="Shape 415"/>
            <p:cNvSpPr/>
            <p:nvPr/>
          </p:nvSpPr>
          <p:spPr>
            <a:xfrm>
              <a:off x="-1" y="0"/>
              <a:ext cx="1800227" cy="503238"/>
            </a:xfrm>
            <a:prstGeom prst="roundRect">
              <a:avLst>
                <a:gd name="adj" fmla="val 16653"/>
              </a:avLst>
            </a:prstGeom>
            <a:solidFill>
              <a:srgbClr val="FFFFFF"/>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p>
          </p:txBody>
        </p:sp>
        <p:sp>
          <p:nvSpPr>
            <p:cNvPr id="416" name="Shape 416"/>
            <p:cNvSpPr/>
            <p:nvPr/>
          </p:nvSpPr>
          <p:spPr>
            <a:xfrm>
              <a:off x="23812" y="161125"/>
              <a:ext cx="1778001" cy="177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indent="36512" algn="ctr">
                <a:defRPr sz="1200">
                  <a:solidFill>
                    <a:srgbClr val="777777"/>
                  </a:solidFill>
                  <a:latin typeface="Trebuchet MS"/>
                  <a:ea typeface="Trebuchet MS"/>
                  <a:cs typeface="Trebuchet MS"/>
                  <a:sym typeface="Trebuchet MS"/>
                </a:defRPr>
              </a:lvl1pPr>
            </a:lstStyle>
            <a:p>
              <a:pPr lvl="0">
                <a:defRPr sz="1800" b="0">
                  <a:solidFill>
                    <a:srgbClr val="000000"/>
                  </a:solidFill>
                </a:defRPr>
              </a:pPr>
              <a:r>
                <a:rPr sz="1200" b="1">
                  <a:solidFill>
                    <a:srgbClr val="777777"/>
                  </a:solidFill>
                </a:rPr>
                <a:t>MS Contacts</a:t>
              </a:r>
            </a:p>
          </p:txBody>
        </p:sp>
      </p:grpSp>
      <p:grpSp>
        <p:nvGrpSpPr>
          <p:cNvPr id="15" name="Group 420"/>
          <p:cNvGrpSpPr/>
          <p:nvPr/>
        </p:nvGrpSpPr>
        <p:grpSpPr>
          <a:xfrm>
            <a:off x="5649912" y="2563813"/>
            <a:ext cx="3025776" cy="503238"/>
            <a:chOff x="0" y="0"/>
            <a:chExt cx="3025774" cy="503237"/>
          </a:xfrm>
        </p:grpSpPr>
        <p:sp>
          <p:nvSpPr>
            <p:cNvPr id="418" name="Shape 418"/>
            <p:cNvSpPr/>
            <p:nvPr/>
          </p:nvSpPr>
          <p:spPr>
            <a:xfrm>
              <a:off x="0" y="0"/>
              <a:ext cx="3025775" cy="503238"/>
            </a:xfrm>
            <a:prstGeom prst="roundRect">
              <a:avLst>
                <a:gd name="adj" fmla="val 16653"/>
              </a:avLst>
            </a:prstGeom>
            <a:solidFill>
              <a:srgbClr val="FFCC00"/>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p>
          </p:txBody>
        </p:sp>
        <p:sp>
          <p:nvSpPr>
            <p:cNvPr id="419" name="Shape 419"/>
            <p:cNvSpPr/>
            <p:nvPr/>
          </p:nvSpPr>
          <p:spPr>
            <a:xfrm>
              <a:off x="25413" y="161125"/>
              <a:ext cx="2998774" cy="177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indent="38100" algn="ctr">
                <a:defRPr sz="1200">
                  <a:solidFill>
                    <a:srgbClr val="777777"/>
                  </a:solidFill>
                  <a:latin typeface="Trebuchet MS"/>
                  <a:ea typeface="Trebuchet MS"/>
                  <a:cs typeface="Trebuchet MS"/>
                  <a:sym typeface="Trebuchet MS"/>
                </a:defRPr>
              </a:lvl1pPr>
            </a:lstStyle>
            <a:p>
              <a:pPr lvl="0">
                <a:defRPr sz="1800" b="0">
                  <a:solidFill>
                    <a:srgbClr val="000000"/>
                  </a:solidFill>
                </a:defRPr>
              </a:pPr>
              <a:r>
                <a:rPr sz="1200" b="1" dirty="0">
                  <a:solidFill>
                    <a:srgbClr val="777777"/>
                  </a:solidFill>
                </a:rPr>
                <a:t>EC internal evaluation (Tenders)</a:t>
              </a:r>
            </a:p>
          </p:txBody>
        </p:sp>
      </p:grpSp>
      <p:grpSp>
        <p:nvGrpSpPr>
          <p:cNvPr id="16" name="Group 423"/>
          <p:cNvGrpSpPr/>
          <p:nvPr/>
        </p:nvGrpSpPr>
        <p:grpSpPr>
          <a:xfrm>
            <a:off x="5649912" y="3357562"/>
            <a:ext cx="3025776" cy="503238"/>
            <a:chOff x="0" y="0"/>
            <a:chExt cx="3025774" cy="503237"/>
          </a:xfrm>
        </p:grpSpPr>
        <p:sp>
          <p:nvSpPr>
            <p:cNvPr id="421" name="Shape 421"/>
            <p:cNvSpPr/>
            <p:nvPr/>
          </p:nvSpPr>
          <p:spPr>
            <a:xfrm>
              <a:off x="0" y="0"/>
              <a:ext cx="3025775" cy="503238"/>
            </a:xfrm>
            <a:prstGeom prst="roundRect">
              <a:avLst>
                <a:gd name="adj" fmla="val 16653"/>
              </a:avLst>
            </a:prstGeom>
            <a:solidFill>
              <a:srgbClr val="FFFFFF"/>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p>
          </p:txBody>
        </p:sp>
        <p:sp>
          <p:nvSpPr>
            <p:cNvPr id="422" name="Shape 422"/>
            <p:cNvSpPr/>
            <p:nvPr/>
          </p:nvSpPr>
          <p:spPr>
            <a:xfrm>
              <a:off x="25413" y="161125"/>
              <a:ext cx="2998774" cy="177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indent="38100" algn="ctr">
                <a:defRPr sz="1200">
                  <a:solidFill>
                    <a:srgbClr val="777777"/>
                  </a:solidFill>
                  <a:latin typeface="Trebuchet MS"/>
                  <a:ea typeface="Trebuchet MS"/>
                  <a:cs typeface="Trebuchet MS"/>
                  <a:sym typeface="Trebuchet MS"/>
                </a:defRPr>
              </a:lvl1pPr>
            </a:lstStyle>
            <a:p>
              <a:pPr lvl="0">
                <a:defRPr sz="1800" b="0">
                  <a:solidFill>
                    <a:srgbClr val="000000"/>
                  </a:solidFill>
                </a:defRPr>
              </a:pPr>
              <a:r>
                <a:rPr sz="1200" b="1">
                  <a:solidFill>
                    <a:srgbClr val="777777"/>
                  </a:solidFill>
                </a:rPr>
                <a:t>External Evaluation</a:t>
              </a:r>
            </a:p>
          </p:txBody>
        </p:sp>
      </p:grpSp>
      <p:grpSp>
        <p:nvGrpSpPr>
          <p:cNvPr id="17" name="Group 426"/>
          <p:cNvGrpSpPr/>
          <p:nvPr/>
        </p:nvGrpSpPr>
        <p:grpSpPr>
          <a:xfrm>
            <a:off x="5649912" y="4005262"/>
            <a:ext cx="3025776" cy="503238"/>
            <a:chOff x="0" y="0"/>
            <a:chExt cx="3025774" cy="503237"/>
          </a:xfrm>
        </p:grpSpPr>
        <p:sp>
          <p:nvSpPr>
            <p:cNvPr id="424" name="Shape 424"/>
            <p:cNvSpPr/>
            <p:nvPr/>
          </p:nvSpPr>
          <p:spPr>
            <a:xfrm>
              <a:off x="0" y="0"/>
              <a:ext cx="3025775" cy="503238"/>
            </a:xfrm>
            <a:prstGeom prst="roundRect">
              <a:avLst>
                <a:gd name="adj" fmla="val 16653"/>
              </a:avLst>
            </a:prstGeom>
            <a:solidFill>
              <a:srgbClr val="FFFFFF"/>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p>
          </p:txBody>
        </p:sp>
        <p:sp>
          <p:nvSpPr>
            <p:cNvPr id="425" name="Shape 425"/>
            <p:cNvSpPr/>
            <p:nvPr/>
          </p:nvSpPr>
          <p:spPr>
            <a:xfrm>
              <a:off x="25413" y="161125"/>
              <a:ext cx="2998774" cy="177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indent="38100" algn="ctr">
                <a:defRPr sz="1200">
                  <a:solidFill>
                    <a:srgbClr val="777777"/>
                  </a:solidFill>
                  <a:latin typeface="Trebuchet MS"/>
                  <a:ea typeface="Trebuchet MS"/>
                  <a:cs typeface="Trebuchet MS"/>
                  <a:sym typeface="Trebuchet MS"/>
                </a:defRPr>
              </a:lvl1pPr>
            </a:lstStyle>
            <a:p>
              <a:pPr lvl="0">
                <a:defRPr sz="1800" b="0">
                  <a:solidFill>
                    <a:srgbClr val="000000"/>
                  </a:solidFill>
                </a:defRPr>
              </a:pPr>
              <a:r>
                <a:rPr sz="1200" b="1">
                  <a:solidFill>
                    <a:srgbClr val="777777"/>
                  </a:solidFill>
                </a:rPr>
                <a:t>Audits</a:t>
              </a:r>
            </a:p>
          </p:txBody>
        </p:sp>
      </p:grpSp>
      <p:grpSp>
        <p:nvGrpSpPr>
          <p:cNvPr id="18" name="Group 429"/>
          <p:cNvGrpSpPr/>
          <p:nvPr/>
        </p:nvGrpSpPr>
        <p:grpSpPr>
          <a:xfrm>
            <a:off x="5649912" y="4797425"/>
            <a:ext cx="3025776" cy="503238"/>
            <a:chOff x="0" y="0"/>
            <a:chExt cx="3025774" cy="503237"/>
          </a:xfrm>
        </p:grpSpPr>
        <p:sp>
          <p:nvSpPr>
            <p:cNvPr id="427" name="Shape 427"/>
            <p:cNvSpPr/>
            <p:nvPr/>
          </p:nvSpPr>
          <p:spPr>
            <a:xfrm>
              <a:off x="0" y="0"/>
              <a:ext cx="3025775" cy="503238"/>
            </a:xfrm>
            <a:prstGeom prst="roundRect">
              <a:avLst>
                <a:gd name="adj" fmla="val 16653"/>
              </a:avLst>
            </a:prstGeom>
            <a:solidFill>
              <a:srgbClr val="FFFFFF"/>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p>
          </p:txBody>
        </p:sp>
        <p:sp>
          <p:nvSpPr>
            <p:cNvPr id="428" name="Shape 428"/>
            <p:cNvSpPr/>
            <p:nvPr/>
          </p:nvSpPr>
          <p:spPr>
            <a:xfrm>
              <a:off x="25413" y="161925"/>
              <a:ext cx="2998774" cy="177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indent="38100" algn="ctr">
                <a:defRPr sz="1200">
                  <a:solidFill>
                    <a:srgbClr val="777777"/>
                  </a:solidFill>
                  <a:latin typeface="Trebuchet MS"/>
                  <a:ea typeface="Trebuchet MS"/>
                  <a:cs typeface="Trebuchet MS"/>
                  <a:sym typeface="Trebuchet MS"/>
                </a:defRPr>
              </a:lvl1pPr>
            </a:lstStyle>
            <a:p>
              <a:pPr lvl="0">
                <a:defRPr sz="1800" b="0">
                  <a:solidFill>
                    <a:srgbClr val="000000"/>
                  </a:solidFill>
                </a:defRPr>
              </a:pPr>
              <a:r>
                <a:rPr sz="1200" b="1" dirty="0">
                  <a:solidFill>
                    <a:srgbClr val="777777"/>
                  </a:solidFill>
                </a:rPr>
                <a:t>Publications, webpages, etc.</a:t>
              </a:r>
            </a:p>
          </p:txBody>
        </p:sp>
      </p:grpSp>
      <p:grpSp>
        <p:nvGrpSpPr>
          <p:cNvPr id="19" name="Group 432"/>
          <p:cNvGrpSpPr/>
          <p:nvPr/>
        </p:nvGrpSpPr>
        <p:grpSpPr>
          <a:xfrm>
            <a:off x="5649912" y="5445125"/>
            <a:ext cx="3025776" cy="503238"/>
            <a:chOff x="0" y="0"/>
            <a:chExt cx="3025774" cy="503237"/>
          </a:xfrm>
        </p:grpSpPr>
        <p:sp>
          <p:nvSpPr>
            <p:cNvPr id="430" name="Shape 430"/>
            <p:cNvSpPr/>
            <p:nvPr/>
          </p:nvSpPr>
          <p:spPr>
            <a:xfrm>
              <a:off x="0" y="0"/>
              <a:ext cx="3025775" cy="503238"/>
            </a:xfrm>
            <a:prstGeom prst="roundRect">
              <a:avLst>
                <a:gd name="adj" fmla="val 16653"/>
              </a:avLst>
            </a:prstGeom>
            <a:solidFill>
              <a:srgbClr val="FFFFFF"/>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p>
          </p:txBody>
        </p:sp>
        <p:sp>
          <p:nvSpPr>
            <p:cNvPr id="431" name="Shape 431"/>
            <p:cNvSpPr/>
            <p:nvPr/>
          </p:nvSpPr>
          <p:spPr>
            <a:xfrm>
              <a:off x="25413" y="161925"/>
              <a:ext cx="2998774" cy="177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indent="38100" algn="ctr">
                <a:defRPr sz="1200">
                  <a:solidFill>
                    <a:srgbClr val="777777"/>
                  </a:solidFill>
                  <a:latin typeface="Trebuchet MS"/>
                  <a:ea typeface="Trebuchet MS"/>
                  <a:cs typeface="Trebuchet MS"/>
                  <a:sym typeface="Trebuchet MS"/>
                </a:defRPr>
              </a:lvl1pPr>
            </a:lstStyle>
            <a:p>
              <a:pPr lvl="0">
                <a:defRPr sz="1800" b="0">
                  <a:solidFill>
                    <a:srgbClr val="000000"/>
                  </a:solidFill>
                </a:defRPr>
              </a:pPr>
              <a:r>
                <a:rPr sz="1200" b="1">
                  <a:solidFill>
                    <a:srgbClr val="777777"/>
                  </a:solidFill>
                </a:rPr>
                <a:t>Summary reports, meetings</a:t>
              </a:r>
            </a:p>
          </p:txBody>
        </p:sp>
      </p:grpSp>
      <p:grpSp>
        <p:nvGrpSpPr>
          <p:cNvPr id="20" name="Group 435"/>
          <p:cNvGrpSpPr/>
          <p:nvPr/>
        </p:nvGrpSpPr>
        <p:grpSpPr>
          <a:xfrm>
            <a:off x="5649912" y="1196975"/>
            <a:ext cx="3025776" cy="503238"/>
            <a:chOff x="0" y="0"/>
            <a:chExt cx="3025774" cy="503237"/>
          </a:xfrm>
        </p:grpSpPr>
        <p:sp>
          <p:nvSpPr>
            <p:cNvPr id="433" name="Shape 433"/>
            <p:cNvSpPr/>
            <p:nvPr/>
          </p:nvSpPr>
          <p:spPr>
            <a:xfrm>
              <a:off x="0" y="0"/>
              <a:ext cx="3025775" cy="503238"/>
            </a:xfrm>
            <a:prstGeom prst="roundRect">
              <a:avLst>
                <a:gd name="adj" fmla="val 16653"/>
              </a:avLst>
            </a:prstGeom>
            <a:solidFill>
              <a:srgbClr val="FFFFFF"/>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p>
          </p:txBody>
        </p:sp>
        <p:sp>
          <p:nvSpPr>
            <p:cNvPr id="434" name="Shape 434"/>
            <p:cNvSpPr/>
            <p:nvPr/>
          </p:nvSpPr>
          <p:spPr>
            <a:xfrm>
              <a:off x="25413" y="161925"/>
              <a:ext cx="2998774" cy="177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indent="38100" algn="ctr">
                <a:defRPr sz="1200">
                  <a:solidFill>
                    <a:srgbClr val="777777"/>
                  </a:solidFill>
                  <a:latin typeface="Trebuchet MS"/>
                  <a:ea typeface="Trebuchet MS"/>
                  <a:cs typeface="Trebuchet MS"/>
                  <a:sym typeface="Trebuchet MS"/>
                </a:defRPr>
              </a:lvl1pPr>
            </a:lstStyle>
            <a:p>
              <a:pPr lvl="0">
                <a:defRPr sz="1800" b="0">
                  <a:solidFill>
                    <a:srgbClr val="000000"/>
                  </a:solidFill>
                </a:defRPr>
              </a:pPr>
              <a:r>
                <a:rPr sz="1200" b="1">
                  <a:solidFill>
                    <a:srgbClr val="777777"/>
                  </a:solidFill>
                </a:rPr>
                <a:t>Information workshops, Guidelines, etc.</a:t>
              </a:r>
            </a:p>
          </p:txBody>
        </p:sp>
      </p:grpSp>
      <p:sp>
        <p:nvSpPr>
          <p:cNvPr id="436" name="Shape 436"/>
          <p:cNvSpPr/>
          <p:nvPr/>
        </p:nvSpPr>
        <p:spPr>
          <a:xfrm flipV="1">
            <a:off x="4548187" y="1447800"/>
            <a:ext cx="1127126" cy="287339"/>
          </a:xfrm>
          <a:prstGeom prst="line">
            <a:avLst/>
          </a:prstGeom>
          <a:ln>
            <a:solidFill/>
            <a:round/>
            <a:tailEnd type="triangle"/>
          </a:ln>
        </p:spPr>
        <p:txBody>
          <a:bodyPr lIns="0" tIns="0" rIns="0" bIns="0" anchor="ctr"/>
          <a:lstStyle/>
          <a:p>
            <a:pPr lvl="0" defTabSz="457200">
              <a:defRPr sz="1200" b="0">
                <a:latin typeface="+mj-lt"/>
                <a:ea typeface="+mj-ea"/>
                <a:cs typeface="+mj-cs"/>
                <a:sym typeface="Helvetica"/>
              </a:defRPr>
            </a:pPr>
            <a:endParaRPr/>
          </a:p>
        </p:txBody>
      </p:sp>
      <p:sp>
        <p:nvSpPr>
          <p:cNvPr id="437" name="Shape 437"/>
          <p:cNvSpPr/>
          <p:nvPr/>
        </p:nvSpPr>
        <p:spPr>
          <a:xfrm flipV="1">
            <a:off x="2100263" y="1735136"/>
            <a:ext cx="695327" cy="1226220"/>
          </a:xfrm>
          <a:prstGeom prst="line">
            <a:avLst/>
          </a:prstGeom>
          <a:ln>
            <a:solidFill/>
            <a:round/>
            <a:tailEnd type="triangle"/>
          </a:ln>
        </p:spPr>
        <p:txBody>
          <a:bodyPr lIns="0" tIns="0" rIns="0" bIns="0" anchor="ctr"/>
          <a:lstStyle/>
          <a:p>
            <a:pPr lvl="0" defTabSz="457200">
              <a:defRPr sz="1200" b="0">
                <a:latin typeface="+mj-lt"/>
                <a:ea typeface="+mj-ea"/>
                <a:cs typeface="+mj-cs"/>
                <a:sym typeface="Helvetica"/>
              </a:defRPr>
            </a:pPr>
            <a:endParaRPr/>
          </a:p>
        </p:txBody>
      </p:sp>
      <p:sp>
        <p:nvSpPr>
          <p:cNvPr id="438" name="Shape 438"/>
          <p:cNvSpPr/>
          <p:nvPr/>
        </p:nvSpPr>
        <p:spPr>
          <a:xfrm flipV="1">
            <a:off x="4548187" y="2166938"/>
            <a:ext cx="1127126" cy="360363"/>
          </a:xfrm>
          <a:prstGeom prst="line">
            <a:avLst/>
          </a:prstGeom>
          <a:ln>
            <a:solidFill/>
            <a:round/>
            <a:tailEnd type="triangle"/>
          </a:ln>
        </p:spPr>
        <p:txBody>
          <a:bodyPr lIns="0" tIns="0" rIns="0" bIns="0" anchor="ctr"/>
          <a:lstStyle/>
          <a:p>
            <a:pPr lvl="0" defTabSz="457200">
              <a:defRPr sz="1200" b="0">
                <a:latin typeface="+mj-lt"/>
                <a:ea typeface="+mj-ea"/>
                <a:cs typeface="+mj-cs"/>
                <a:sym typeface="Helvetica"/>
              </a:defRPr>
            </a:pPr>
            <a:endParaRPr/>
          </a:p>
        </p:txBody>
      </p:sp>
      <p:sp>
        <p:nvSpPr>
          <p:cNvPr id="439" name="Shape 439"/>
          <p:cNvSpPr/>
          <p:nvPr/>
        </p:nvSpPr>
        <p:spPr>
          <a:xfrm>
            <a:off x="4548187" y="2527299"/>
            <a:ext cx="1127126" cy="287339"/>
          </a:xfrm>
          <a:prstGeom prst="line">
            <a:avLst/>
          </a:prstGeom>
          <a:ln>
            <a:solidFill/>
            <a:round/>
            <a:tailEnd type="triangle"/>
          </a:ln>
        </p:spPr>
        <p:txBody>
          <a:bodyPr lIns="0" tIns="0" rIns="0" bIns="0" anchor="ctr"/>
          <a:lstStyle/>
          <a:p>
            <a:pPr lvl="0" defTabSz="457200">
              <a:defRPr sz="1200" b="0">
                <a:latin typeface="+mj-lt"/>
                <a:ea typeface="+mj-ea"/>
                <a:cs typeface="+mj-cs"/>
                <a:sym typeface="Helvetica"/>
              </a:defRPr>
            </a:pPr>
            <a:endParaRPr/>
          </a:p>
        </p:txBody>
      </p:sp>
      <p:sp>
        <p:nvSpPr>
          <p:cNvPr id="440" name="Shape 440"/>
          <p:cNvSpPr/>
          <p:nvPr/>
        </p:nvSpPr>
        <p:spPr>
          <a:xfrm flipH="1">
            <a:off x="2100263" y="5048250"/>
            <a:ext cx="695326" cy="1589"/>
          </a:xfrm>
          <a:prstGeom prst="line">
            <a:avLst/>
          </a:prstGeom>
          <a:ln>
            <a:solidFill/>
            <a:round/>
            <a:tailEnd type="triangle"/>
          </a:ln>
        </p:spPr>
        <p:txBody>
          <a:bodyPr lIns="0" tIns="0" rIns="0" bIns="0" anchor="ctr"/>
          <a:lstStyle/>
          <a:p>
            <a:pPr lvl="0" defTabSz="457200">
              <a:defRPr sz="1200" b="0">
                <a:latin typeface="+mj-lt"/>
                <a:ea typeface="+mj-ea"/>
                <a:cs typeface="+mj-cs"/>
                <a:sym typeface="Helvetica"/>
              </a:defRPr>
            </a:pPr>
            <a:endParaRPr/>
          </a:p>
        </p:txBody>
      </p:sp>
      <p:sp>
        <p:nvSpPr>
          <p:cNvPr id="441" name="Shape 441"/>
          <p:cNvSpPr/>
          <p:nvPr/>
        </p:nvSpPr>
        <p:spPr>
          <a:xfrm flipV="1">
            <a:off x="4546599" y="3608387"/>
            <a:ext cx="1130301" cy="574676"/>
          </a:xfrm>
          <a:prstGeom prst="line">
            <a:avLst/>
          </a:prstGeom>
          <a:ln>
            <a:solidFill/>
            <a:round/>
            <a:tailEnd type="triangle"/>
          </a:ln>
        </p:spPr>
        <p:txBody>
          <a:bodyPr lIns="0" tIns="0" rIns="0" bIns="0" anchor="ctr"/>
          <a:lstStyle/>
          <a:p>
            <a:pPr lvl="0" defTabSz="457200">
              <a:defRPr sz="1200" b="0">
                <a:latin typeface="+mj-lt"/>
                <a:ea typeface="+mj-ea"/>
                <a:cs typeface="+mj-cs"/>
                <a:sym typeface="Helvetica"/>
              </a:defRPr>
            </a:pPr>
            <a:endParaRPr/>
          </a:p>
        </p:txBody>
      </p:sp>
      <p:sp>
        <p:nvSpPr>
          <p:cNvPr id="442" name="Shape 442"/>
          <p:cNvSpPr/>
          <p:nvPr/>
        </p:nvSpPr>
        <p:spPr>
          <a:xfrm>
            <a:off x="4546600" y="4184650"/>
            <a:ext cx="1130301" cy="71439"/>
          </a:xfrm>
          <a:prstGeom prst="line">
            <a:avLst/>
          </a:prstGeom>
          <a:ln>
            <a:solidFill/>
            <a:round/>
            <a:tailEnd type="triangle"/>
          </a:ln>
        </p:spPr>
        <p:txBody>
          <a:bodyPr lIns="0" tIns="0" rIns="0" bIns="0" anchor="ctr"/>
          <a:lstStyle/>
          <a:p>
            <a:pPr lvl="0" defTabSz="457200">
              <a:defRPr sz="1200" b="0">
                <a:latin typeface="+mj-lt"/>
                <a:ea typeface="+mj-ea"/>
                <a:cs typeface="+mj-cs"/>
                <a:sym typeface="Helvetica"/>
              </a:defRPr>
            </a:pPr>
            <a:endParaRPr/>
          </a:p>
        </p:txBody>
      </p:sp>
      <p:sp>
        <p:nvSpPr>
          <p:cNvPr id="443" name="Shape 443"/>
          <p:cNvSpPr/>
          <p:nvPr/>
        </p:nvSpPr>
        <p:spPr>
          <a:xfrm>
            <a:off x="4548188" y="5048250"/>
            <a:ext cx="1127126" cy="1589"/>
          </a:xfrm>
          <a:prstGeom prst="line">
            <a:avLst/>
          </a:prstGeom>
          <a:ln>
            <a:solidFill/>
            <a:round/>
            <a:tailEnd type="triangle"/>
          </a:ln>
        </p:spPr>
        <p:txBody>
          <a:bodyPr lIns="0" tIns="0" rIns="0" bIns="0" anchor="ctr"/>
          <a:lstStyle/>
          <a:p>
            <a:pPr lvl="0" defTabSz="457200">
              <a:defRPr sz="1200" b="0">
                <a:latin typeface="+mj-lt"/>
                <a:ea typeface="+mj-ea"/>
                <a:cs typeface="+mj-cs"/>
                <a:sym typeface="Helvetica"/>
              </a:defRPr>
            </a:pPr>
            <a:endParaRPr/>
          </a:p>
        </p:txBody>
      </p:sp>
      <p:sp>
        <p:nvSpPr>
          <p:cNvPr id="444" name="Shape 444"/>
          <p:cNvSpPr/>
          <p:nvPr/>
        </p:nvSpPr>
        <p:spPr>
          <a:xfrm>
            <a:off x="4548187" y="5048250"/>
            <a:ext cx="1127126" cy="647700"/>
          </a:xfrm>
          <a:prstGeom prst="line">
            <a:avLst/>
          </a:prstGeom>
          <a:ln>
            <a:solidFill/>
            <a:round/>
            <a:tailEnd type="triangle"/>
          </a:ln>
        </p:spPr>
        <p:txBody>
          <a:bodyPr lIns="0" tIns="0" rIns="0" bIns="0" anchor="ctr"/>
          <a:lstStyle/>
          <a:p>
            <a:pPr lvl="0" defTabSz="457200">
              <a:defRPr sz="1200" b="0">
                <a:latin typeface="+mj-lt"/>
                <a:ea typeface="+mj-ea"/>
                <a:cs typeface="+mj-cs"/>
                <a:sym typeface="Helvetica"/>
              </a:defRPr>
            </a:pPr>
            <a:endParaRPr/>
          </a:p>
        </p:txBody>
      </p:sp>
      <p:grpSp>
        <p:nvGrpSpPr>
          <p:cNvPr id="21" name="Group 447"/>
          <p:cNvGrpSpPr/>
          <p:nvPr/>
        </p:nvGrpSpPr>
        <p:grpSpPr>
          <a:xfrm>
            <a:off x="323849" y="2076957"/>
            <a:ext cx="1801814" cy="503238"/>
            <a:chOff x="0" y="0"/>
            <a:chExt cx="1801812" cy="503237"/>
          </a:xfrm>
        </p:grpSpPr>
        <p:sp>
          <p:nvSpPr>
            <p:cNvPr id="445" name="Shape 445"/>
            <p:cNvSpPr/>
            <p:nvPr/>
          </p:nvSpPr>
          <p:spPr>
            <a:xfrm>
              <a:off x="-1" y="0"/>
              <a:ext cx="1800227" cy="503238"/>
            </a:xfrm>
            <a:prstGeom prst="roundRect">
              <a:avLst>
                <a:gd name="adj" fmla="val 16653"/>
              </a:avLst>
            </a:prstGeom>
            <a:solidFill>
              <a:srgbClr val="FFFFFF"/>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p>
          </p:txBody>
        </p:sp>
        <p:sp>
          <p:nvSpPr>
            <p:cNvPr id="446" name="Shape 446"/>
            <p:cNvSpPr/>
            <p:nvPr/>
          </p:nvSpPr>
          <p:spPr>
            <a:xfrm>
              <a:off x="23812" y="161125"/>
              <a:ext cx="1778001" cy="177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indent="36512" algn="ctr">
                <a:defRPr sz="1200">
                  <a:solidFill>
                    <a:srgbClr val="777777"/>
                  </a:solidFill>
                  <a:latin typeface="Trebuchet MS"/>
                  <a:ea typeface="Trebuchet MS"/>
                  <a:cs typeface="Trebuchet MS"/>
                  <a:sym typeface="Trebuchet MS"/>
                </a:defRPr>
              </a:lvl1pPr>
            </a:lstStyle>
            <a:p>
              <a:pPr lvl="0">
                <a:defRPr sz="1800" b="0">
                  <a:solidFill>
                    <a:srgbClr val="000000"/>
                  </a:solidFill>
                </a:defRPr>
              </a:pPr>
              <a:r>
                <a:rPr sz="1200" b="1">
                  <a:solidFill>
                    <a:srgbClr val="777777"/>
                  </a:solidFill>
                </a:rPr>
                <a:t>Health Programme(s)</a:t>
              </a:r>
            </a:p>
          </p:txBody>
        </p:sp>
      </p:grpSp>
      <p:grpSp>
        <p:nvGrpSpPr>
          <p:cNvPr id="71" name="Group 432"/>
          <p:cNvGrpSpPr/>
          <p:nvPr/>
        </p:nvGrpSpPr>
        <p:grpSpPr>
          <a:xfrm>
            <a:off x="5652120" y="6165851"/>
            <a:ext cx="3025777" cy="503239"/>
            <a:chOff x="0" y="0"/>
            <a:chExt cx="3025775" cy="503238"/>
          </a:xfrm>
          <a:solidFill>
            <a:srgbClr val="FFC000"/>
          </a:solidFill>
        </p:grpSpPr>
        <p:sp>
          <p:nvSpPr>
            <p:cNvPr id="72" name="Shape 430"/>
            <p:cNvSpPr/>
            <p:nvPr/>
          </p:nvSpPr>
          <p:spPr>
            <a:xfrm>
              <a:off x="0" y="0"/>
              <a:ext cx="3025775" cy="503238"/>
            </a:xfrm>
            <a:prstGeom prst="roundRect">
              <a:avLst>
                <a:gd name="adj" fmla="val 16653"/>
              </a:avLst>
            </a:prstGeom>
            <a:solidFill>
              <a:srgbClr val="BDDEFF"/>
            </a:solidFill>
            <a:ln w="25400" cap="flat">
              <a:solidFill>
                <a:srgbClr val="C0C0C0"/>
              </a:solidFill>
              <a:prstDash val="solid"/>
              <a:round/>
            </a:ln>
            <a:effectLst/>
          </p:spPr>
          <p:txBody>
            <a:bodyPr wrap="square" lIns="0" tIns="0" rIns="0" bIns="0" numCol="1" anchor="t">
              <a:noAutofit/>
            </a:bodyPr>
            <a:lstStyle/>
            <a:p>
              <a:pPr lvl="0" algn="ctr">
                <a:defRPr sz="4200">
                  <a:latin typeface="Gill Sans"/>
                  <a:ea typeface="Gill Sans"/>
                  <a:cs typeface="Gill Sans"/>
                  <a:sym typeface="Gill Sans"/>
                </a:defRPr>
              </a:pPr>
              <a:endParaRPr/>
            </a:p>
          </p:txBody>
        </p:sp>
        <p:sp>
          <p:nvSpPr>
            <p:cNvPr id="73" name="Shape 431"/>
            <p:cNvSpPr/>
            <p:nvPr/>
          </p:nvSpPr>
          <p:spPr>
            <a:xfrm>
              <a:off x="25413" y="158493"/>
              <a:ext cx="2998774" cy="184666"/>
            </a:xfrm>
            <a:prstGeom prst="rect">
              <a:avLst/>
            </a:prstGeom>
            <a:solidFill>
              <a:srgbClr val="BDDEFF"/>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indent="38100" algn="ctr">
                <a:defRPr sz="1200">
                  <a:solidFill>
                    <a:srgbClr val="777777"/>
                  </a:solidFill>
                  <a:latin typeface="Trebuchet MS"/>
                  <a:ea typeface="Trebuchet MS"/>
                  <a:cs typeface="Trebuchet MS"/>
                  <a:sym typeface="Trebuchet MS"/>
                </a:defRPr>
              </a:lvl1pPr>
            </a:lstStyle>
            <a:p>
              <a:pPr lvl="0">
                <a:defRPr sz="1800" b="0">
                  <a:solidFill>
                    <a:srgbClr val="000000"/>
                  </a:solidFill>
                </a:defRPr>
              </a:pPr>
              <a:r>
                <a:rPr lang="fr-BE" sz="1200" b="1" dirty="0" smtClean="0">
                  <a:solidFill>
                    <a:srgbClr val="777777"/>
                  </a:solidFill>
                </a:rPr>
                <a:t>Coordination NFP network</a:t>
              </a:r>
              <a:endParaRPr sz="1200" b="1" dirty="0">
                <a:solidFill>
                  <a:srgbClr val="777777"/>
                </a:solidFill>
              </a:endParaRPr>
            </a:p>
          </p:txBody>
        </p:sp>
      </p:grpSp>
      <p:cxnSp>
        <p:nvCxnSpPr>
          <p:cNvPr id="23" name="Straight Arrow Connector 22"/>
          <p:cNvCxnSpPr>
            <a:endCxn id="72" idx="1"/>
          </p:cNvCxnSpPr>
          <p:nvPr/>
        </p:nvCxnSpPr>
        <p:spPr bwMode="auto">
          <a:xfrm>
            <a:off x="4291796" y="1823238"/>
            <a:ext cx="1360324" cy="4594233"/>
          </a:xfrm>
          <a:prstGeom prst="straightConnector1">
            <a:avLst/>
          </a:prstGeom>
          <a:noFill/>
          <a:ln w="9525" cap="flat" cmpd="sng" algn="ctr">
            <a:noFill/>
            <a:prstDash val="solid"/>
            <a:round/>
            <a:headEnd type="none" w="med" len="med"/>
            <a:tailEnd type="arrow"/>
          </a:ln>
          <a:effectLst/>
        </p:spPr>
      </p:cxnSp>
      <p:cxnSp>
        <p:nvCxnSpPr>
          <p:cNvPr id="25" name="Straight Arrow Connector 24"/>
          <p:cNvCxnSpPr/>
          <p:nvPr/>
        </p:nvCxnSpPr>
        <p:spPr bwMode="auto">
          <a:xfrm>
            <a:off x="4427984" y="1916113"/>
            <a:ext cx="1584176" cy="4501358"/>
          </a:xfrm>
          <a:prstGeom prst="straightConnector1">
            <a:avLst/>
          </a:prstGeom>
          <a:noFill/>
          <a:ln w="9525" cap="flat" cmpd="sng" algn="ctr">
            <a:noFill/>
            <a:prstDash val="solid"/>
            <a:round/>
            <a:headEnd type="none" w="med" len="med"/>
            <a:tailEnd type="arrow"/>
          </a:ln>
          <a:effectLst/>
        </p:spPr>
      </p:cxnSp>
      <p:sp>
        <p:nvSpPr>
          <p:cNvPr id="78" name="Shape 444"/>
          <p:cNvSpPr/>
          <p:nvPr/>
        </p:nvSpPr>
        <p:spPr>
          <a:xfrm>
            <a:off x="4546599" y="5140584"/>
            <a:ext cx="1103313" cy="1183760"/>
          </a:xfrm>
          <a:prstGeom prst="line">
            <a:avLst/>
          </a:prstGeom>
          <a:ln>
            <a:solidFill/>
            <a:round/>
            <a:tailEnd type="triangle"/>
          </a:ln>
        </p:spPr>
        <p:txBody>
          <a:bodyPr lIns="0" tIns="0" rIns="0" bIns="0" anchor="ctr"/>
          <a:lstStyle/>
          <a:p>
            <a:pPr lvl="0" defTabSz="457200">
              <a:defRPr sz="1200" b="0">
                <a:latin typeface="+mj-lt"/>
                <a:ea typeface="+mj-ea"/>
                <a:cs typeface="+mj-cs"/>
                <a:sym typeface="Helvetica"/>
              </a:defRPr>
            </a:pPr>
            <a:endParaRPr/>
          </a:p>
        </p:txBody>
      </p:sp>
      <p:sp>
        <p:nvSpPr>
          <p:cNvPr id="80" name="Shape 444"/>
          <p:cNvSpPr/>
          <p:nvPr/>
        </p:nvSpPr>
        <p:spPr>
          <a:xfrm>
            <a:off x="4546599" y="1735931"/>
            <a:ext cx="1103313" cy="4588413"/>
          </a:xfrm>
          <a:prstGeom prst="line">
            <a:avLst/>
          </a:prstGeom>
          <a:ln>
            <a:solidFill/>
            <a:round/>
            <a:tailEnd type="triangle"/>
          </a:ln>
        </p:spPr>
        <p:txBody>
          <a:bodyPr lIns="0" tIns="0" rIns="0" bIns="0" anchor="ctr"/>
          <a:lstStyle/>
          <a:p>
            <a:pPr lvl="0" defTabSz="457200">
              <a:defRPr sz="1200" b="0">
                <a:latin typeface="+mj-lt"/>
                <a:ea typeface="+mj-ea"/>
                <a:cs typeface="+mj-cs"/>
                <a:sym typeface="Helvetica"/>
              </a:defRPr>
            </a:pPr>
            <a:endParaRPr/>
          </a:p>
        </p:txBody>
      </p:sp>
      <p:sp>
        <p:nvSpPr>
          <p:cNvPr id="81" name="Shape 444"/>
          <p:cNvSpPr/>
          <p:nvPr/>
        </p:nvSpPr>
        <p:spPr>
          <a:xfrm>
            <a:off x="4548189" y="2563813"/>
            <a:ext cx="1101724" cy="3760531"/>
          </a:xfrm>
          <a:prstGeom prst="line">
            <a:avLst/>
          </a:prstGeom>
          <a:ln>
            <a:solidFill/>
            <a:round/>
            <a:tailEnd type="triangle"/>
          </a:ln>
        </p:spPr>
        <p:txBody>
          <a:bodyPr lIns="0" tIns="0" rIns="0" bIns="0" anchor="ctr"/>
          <a:lstStyle/>
          <a:p>
            <a:pPr lvl="0" defTabSz="457200">
              <a:defRPr sz="1200" b="0">
                <a:latin typeface="+mj-lt"/>
                <a:ea typeface="+mj-ea"/>
                <a:cs typeface="+mj-cs"/>
                <a:sym typeface="Helvetica"/>
              </a:defRPr>
            </a:pPr>
            <a:endParaRPr/>
          </a:p>
        </p:txBody>
      </p:sp>
      <p:sp>
        <p:nvSpPr>
          <p:cNvPr id="22" name="Title 21"/>
          <p:cNvSpPr>
            <a:spLocks noGrp="1"/>
          </p:cNvSpPr>
          <p:nvPr>
            <p:ph type="title"/>
          </p:nvPr>
        </p:nvSpPr>
        <p:spPr/>
        <p:txBody>
          <a:bodyPr/>
          <a:lstStyle/>
          <a:p>
            <a:endParaRPr lang="en-GB"/>
          </a:p>
        </p:txBody>
      </p:sp>
      <p:sp>
        <p:nvSpPr>
          <p:cNvPr id="24" name="Content Placeholder 23"/>
          <p:cNvSpPr>
            <a:spLocks noGrp="1"/>
          </p:cNvSpPr>
          <p:nvPr>
            <p:ph idx="1"/>
          </p:nvPr>
        </p:nvSpPr>
        <p:spPr/>
        <p:txBody>
          <a:bodyPr/>
          <a:lstStyle/>
          <a:p>
            <a:endParaRPr lang="en-GB"/>
          </a:p>
        </p:txBody>
      </p:sp>
    </p:spTree>
    <p:extLst>
      <p:ext uri="{BB962C8B-B14F-4D97-AF65-F5344CB8AC3E}">
        <p14:creationId xmlns="" xmlns:p14="http://schemas.microsoft.com/office/powerpoint/2010/main" val="973718658"/>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539750" y="1196975"/>
            <a:ext cx="8229600" cy="936625"/>
          </a:xfrm>
        </p:spPr>
        <p:txBody>
          <a:bodyPr/>
          <a:lstStyle/>
          <a:p>
            <a:r>
              <a:rPr lang="en-GB" altLang="en-US" smtClean="0">
                <a:ea typeface="ＭＳ Ｐゴシック" pitchFamily="34" charset="-128"/>
              </a:rPr>
              <a:t>PRIZES </a:t>
            </a:r>
          </a:p>
        </p:txBody>
      </p:sp>
      <p:sp>
        <p:nvSpPr>
          <p:cNvPr id="34819" name="Content Placeholder 2"/>
          <p:cNvSpPr>
            <a:spLocks noGrp="1"/>
          </p:cNvSpPr>
          <p:nvPr>
            <p:ph idx="1"/>
          </p:nvPr>
        </p:nvSpPr>
        <p:spPr>
          <a:xfrm>
            <a:off x="468313" y="2133600"/>
            <a:ext cx="8351837" cy="4103688"/>
          </a:xfrm>
        </p:spPr>
        <p:txBody>
          <a:bodyPr/>
          <a:lstStyle/>
          <a:p>
            <a:pPr indent="0">
              <a:buFontTx/>
              <a:buNone/>
            </a:pPr>
            <a:r>
              <a:rPr lang="en-GB" altLang="en-US" i="0" smtClean="0">
                <a:ea typeface="ＭＳ Ｐゴシック" pitchFamily="34" charset="-128"/>
              </a:rPr>
              <a:t>3.1. </a:t>
            </a:r>
            <a:r>
              <a:rPr lang="en-GB" altLang="en-US" b="1" i="0" smtClean="0">
                <a:ea typeface="ＭＳ Ｐゴシック" pitchFamily="34" charset="-128"/>
              </a:rPr>
              <a:t>The EU Health Award for NGOs (€ 60 000) </a:t>
            </a:r>
            <a:r>
              <a:rPr lang="en-GB" altLang="en-US" i="0" smtClean="0">
                <a:ea typeface="ＭＳ Ｐゴシック" pitchFamily="34" charset="-128"/>
              </a:rPr>
              <a:t>focuses on practices and interventions which support the implementation of the Sustainable Development Goals in priority health topics chosen by the Steering Group on Health Promotion and Prevention and Management of Non-Communicable Diseases or the Health Security Committee. The award creates an incentive for European health NGOs to share their evaluated good practices/interventions and get involved in EU health policy.</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010" name="Title 1"/>
          <p:cNvSpPr>
            <a:spLocks noGrp="1"/>
          </p:cNvSpPr>
          <p:nvPr>
            <p:ph type="title"/>
          </p:nvPr>
        </p:nvSpPr>
        <p:spPr>
          <a:xfrm>
            <a:off x="468313" y="908050"/>
            <a:ext cx="8229600" cy="936625"/>
          </a:xfrm>
        </p:spPr>
        <p:txBody>
          <a:bodyPr/>
          <a:lstStyle/>
          <a:p>
            <a:r>
              <a:rPr lang="en-US" altLang="en-US" smtClean="0">
                <a:ea typeface="ＭＳ Ｐゴシック" pitchFamily="34" charset="-128"/>
              </a:rPr>
              <a:t>Other actions</a:t>
            </a:r>
          </a:p>
        </p:txBody>
      </p:sp>
      <p:sp>
        <p:nvSpPr>
          <p:cNvPr id="36867" name="Content Placeholder 2"/>
          <p:cNvSpPr>
            <a:spLocks noGrp="1"/>
          </p:cNvSpPr>
          <p:nvPr>
            <p:ph idx="1"/>
          </p:nvPr>
        </p:nvSpPr>
        <p:spPr>
          <a:xfrm>
            <a:off x="468313" y="1628775"/>
            <a:ext cx="8229600" cy="4248150"/>
          </a:xfrm>
        </p:spPr>
        <p:txBody>
          <a:bodyPr/>
          <a:lstStyle/>
          <a:p>
            <a:pPr>
              <a:defRPr/>
            </a:pPr>
            <a:r>
              <a:rPr lang="en-GB" sz="2000" i="0" dirty="0" smtClean="0">
                <a:solidFill>
                  <a:srgbClr val="005696"/>
                </a:solidFill>
                <a:latin typeface="+mn-lt"/>
              </a:rPr>
              <a:t>5.1. Direct </a:t>
            </a:r>
            <a:r>
              <a:rPr lang="en-GB" sz="2000" i="0" dirty="0">
                <a:solidFill>
                  <a:srgbClr val="005696"/>
                </a:solidFill>
                <a:latin typeface="+mn-lt"/>
              </a:rPr>
              <a:t>agreement with the Joint Research </a:t>
            </a:r>
            <a:r>
              <a:rPr lang="en-GB" sz="2000" i="0" dirty="0" smtClean="0">
                <a:solidFill>
                  <a:srgbClr val="005696"/>
                </a:solidFill>
                <a:latin typeface="+mn-lt"/>
              </a:rPr>
              <a:t>Centre</a:t>
            </a:r>
            <a:r>
              <a:rPr lang="hr-HR" sz="2000" i="0" dirty="0" smtClean="0">
                <a:solidFill>
                  <a:srgbClr val="005696"/>
                </a:solidFill>
                <a:latin typeface="+mn-lt"/>
              </a:rPr>
              <a:t> (JRC)</a:t>
            </a:r>
            <a:endParaRPr lang="en-GB" sz="2000" i="0" dirty="0" smtClean="0">
              <a:solidFill>
                <a:srgbClr val="005696"/>
              </a:solidFill>
              <a:latin typeface="+mn-lt"/>
            </a:endParaRPr>
          </a:p>
          <a:p>
            <a:pPr indent="0">
              <a:buFont typeface="Arial" pitchFamily="34" charset="0"/>
              <a:buNone/>
              <a:defRPr/>
            </a:pPr>
            <a:r>
              <a:rPr lang="en-GB" sz="2000" i="0" dirty="0" smtClean="0">
                <a:solidFill>
                  <a:srgbClr val="005696"/>
                </a:solidFill>
                <a:latin typeface="+mn-lt"/>
              </a:rPr>
              <a:t> </a:t>
            </a:r>
          </a:p>
          <a:p>
            <a:pPr>
              <a:defRPr/>
            </a:pPr>
            <a:r>
              <a:rPr lang="en-GB" sz="2000" i="0" dirty="0" smtClean="0">
                <a:solidFill>
                  <a:srgbClr val="005696"/>
                </a:solidFill>
                <a:latin typeface="+mn-lt"/>
              </a:rPr>
              <a:t>5.2. Direct agreement with </a:t>
            </a:r>
            <a:r>
              <a:rPr lang="hr-HR" sz="2000" b="1" i="0" dirty="0" smtClean="0">
                <a:solidFill>
                  <a:srgbClr val="005696"/>
                </a:solidFill>
                <a:latin typeface="+mn-lt"/>
              </a:rPr>
              <a:t>JRC</a:t>
            </a:r>
            <a:r>
              <a:rPr lang="en-GB" sz="2000" i="0" dirty="0" smtClean="0">
                <a:solidFill>
                  <a:srgbClr val="005696"/>
                </a:solidFill>
                <a:latin typeface="+mn-lt"/>
              </a:rPr>
              <a:t>: support work on e-cigarettes, ingredients and security features </a:t>
            </a:r>
          </a:p>
          <a:p>
            <a:pPr>
              <a:defRPr/>
            </a:pPr>
            <a:endParaRPr lang="en-GB" sz="800" i="0" dirty="0" smtClean="0">
              <a:solidFill>
                <a:srgbClr val="005696"/>
              </a:solidFill>
              <a:latin typeface="+mn-lt"/>
            </a:endParaRPr>
          </a:p>
          <a:p>
            <a:pPr>
              <a:defRPr/>
            </a:pPr>
            <a:r>
              <a:rPr lang="en-GB" sz="2000" i="0" dirty="0" smtClean="0">
                <a:solidFill>
                  <a:srgbClr val="005696"/>
                </a:solidFill>
                <a:latin typeface="+mn-lt"/>
              </a:rPr>
              <a:t>5.3</a:t>
            </a:r>
            <a:r>
              <a:rPr lang="en-GB" sz="2000" i="0" dirty="0">
                <a:solidFill>
                  <a:srgbClr val="005696"/>
                </a:solidFill>
                <a:latin typeface="+mn-lt"/>
              </a:rPr>
              <a:t>. Sub-delegation to </a:t>
            </a:r>
            <a:r>
              <a:rPr lang="en-GB" sz="2000" b="1" i="0" dirty="0">
                <a:solidFill>
                  <a:srgbClr val="005696"/>
                </a:solidFill>
                <a:latin typeface="+mn-lt"/>
              </a:rPr>
              <a:t>Eurostat</a:t>
            </a:r>
            <a:r>
              <a:rPr lang="en-GB" sz="2000" i="0" dirty="0">
                <a:solidFill>
                  <a:srgbClr val="005696"/>
                </a:solidFill>
                <a:latin typeface="+mn-lt"/>
              </a:rPr>
              <a:t> implemented through direct award of grants for morbidity statistics </a:t>
            </a:r>
            <a:endParaRPr lang="en-GB" sz="2000" i="0" dirty="0" smtClean="0">
              <a:solidFill>
                <a:srgbClr val="005696"/>
              </a:solidFill>
              <a:latin typeface="+mn-lt"/>
            </a:endParaRPr>
          </a:p>
          <a:p>
            <a:pPr>
              <a:defRPr/>
            </a:pPr>
            <a:endParaRPr lang="en-GB" sz="800" i="0" dirty="0">
              <a:solidFill>
                <a:srgbClr val="005696"/>
              </a:solidFill>
              <a:latin typeface="+mn-lt"/>
            </a:endParaRPr>
          </a:p>
          <a:p>
            <a:pPr>
              <a:defRPr/>
            </a:pPr>
            <a:r>
              <a:rPr lang="en-GB" sz="2000" i="0" dirty="0" smtClean="0">
                <a:solidFill>
                  <a:srgbClr val="005696"/>
                </a:solidFill>
                <a:latin typeface="+mn-lt"/>
              </a:rPr>
              <a:t>5.4</a:t>
            </a:r>
            <a:r>
              <a:rPr lang="en-GB" sz="2000" i="0" dirty="0">
                <a:solidFill>
                  <a:srgbClr val="005696"/>
                </a:solidFill>
                <a:latin typeface="+mn-lt"/>
              </a:rPr>
              <a:t>. Cross sub-delegation to Eurostat implemented through direct award of grants for testing new </a:t>
            </a:r>
            <a:r>
              <a:rPr lang="en-GB" sz="2000" i="0" dirty="0" smtClean="0">
                <a:solidFill>
                  <a:srgbClr val="005696"/>
                </a:solidFill>
                <a:latin typeface="+mn-lt"/>
              </a:rPr>
              <a:t>modules/variables </a:t>
            </a:r>
            <a:r>
              <a:rPr lang="en-GB" sz="2000" i="0" dirty="0">
                <a:solidFill>
                  <a:srgbClr val="005696"/>
                </a:solidFill>
                <a:latin typeface="+mn-lt"/>
              </a:rPr>
              <a:t>for future European Health Interview Survey (</a:t>
            </a:r>
            <a:r>
              <a:rPr lang="en-GB" sz="2000" b="1" i="0" dirty="0">
                <a:solidFill>
                  <a:srgbClr val="005696"/>
                </a:solidFill>
                <a:latin typeface="+mn-lt"/>
              </a:rPr>
              <a:t>EHIS</a:t>
            </a:r>
            <a:r>
              <a:rPr lang="en-GB" sz="2000" i="0" dirty="0">
                <a:solidFill>
                  <a:srgbClr val="005696"/>
                </a:solidFill>
                <a:latin typeface="+mn-lt"/>
              </a:rPr>
              <a:t>) waves </a:t>
            </a:r>
            <a:endParaRPr lang="en-GB" sz="2000" i="0" dirty="0" smtClean="0">
              <a:solidFill>
                <a:srgbClr val="005696"/>
              </a:solidFill>
              <a:latin typeface="+mn-lt"/>
            </a:endParaRPr>
          </a:p>
          <a:p>
            <a:pPr>
              <a:defRPr/>
            </a:pPr>
            <a:endParaRPr lang="en-GB" sz="2000" i="0" dirty="0">
              <a:solidFill>
                <a:srgbClr val="005696"/>
              </a:solidFill>
              <a:latin typeface="+mn-lt"/>
            </a:endParaRPr>
          </a:p>
          <a:p>
            <a:pPr>
              <a:defRPr/>
            </a:pPr>
            <a:r>
              <a:rPr lang="en-GB" sz="2000" i="0" dirty="0">
                <a:solidFill>
                  <a:srgbClr val="005696"/>
                </a:solidFill>
                <a:latin typeface="+mn-lt"/>
              </a:rPr>
              <a:t>5.5. Expert Panel on effective ways of investing in health — special indemnities paid to </a:t>
            </a:r>
            <a:r>
              <a:rPr lang="en-GB" sz="2000" i="0" dirty="0" smtClean="0">
                <a:solidFill>
                  <a:srgbClr val="005696"/>
                </a:solidFill>
                <a:latin typeface="+mn-lt"/>
              </a:rPr>
              <a:t>experts</a:t>
            </a:r>
            <a:endParaRPr lang="en-GB" sz="2000" i="0" dirty="0">
              <a:solidFill>
                <a:srgbClr val="005696"/>
              </a:solidFill>
              <a:latin typeface="+mn-lt"/>
            </a:endParaRPr>
          </a:p>
        </p:txBody>
      </p:sp>
    </p:spTree>
    <p:extLst>
      <p:ext uri="{BB962C8B-B14F-4D97-AF65-F5344CB8AC3E}">
        <p14:creationId xmlns="" xmlns:p14="http://schemas.microsoft.com/office/powerpoint/2010/main" val="3101646489"/>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034" name="Title 1"/>
          <p:cNvSpPr>
            <a:spLocks noGrp="1"/>
          </p:cNvSpPr>
          <p:nvPr>
            <p:ph type="title"/>
          </p:nvPr>
        </p:nvSpPr>
        <p:spPr>
          <a:xfrm>
            <a:off x="395288" y="1125538"/>
            <a:ext cx="8229600" cy="936625"/>
          </a:xfrm>
        </p:spPr>
        <p:txBody>
          <a:bodyPr/>
          <a:lstStyle/>
          <a:p>
            <a:r>
              <a:rPr lang="en-US" altLang="en-US" smtClean="0">
                <a:ea typeface="ＭＳ Ｐゴシック" pitchFamily="34" charset="-128"/>
              </a:rPr>
              <a:t>Other actions</a:t>
            </a:r>
          </a:p>
        </p:txBody>
      </p:sp>
      <p:sp>
        <p:nvSpPr>
          <p:cNvPr id="44035" name="Content Placeholder 2"/>
          <p:cNvSpPr>
            <a:spLocks noGrp="1"/>
          </p:cNvSpPr>
          <p:nvPr>
            <p:ph idx="1"/>
          </p:nvPr>
        </p:nvSpPr>
        <p:spPr>
          <a:xfrm>
            <a:off x="539750" y="2133600"/>
            <a:ext cx="8147050" cy="3887788"/>
          </a:xfrm>
        </p:spPr>
        <p:txBody>
          <a:bodyPr/>
          <a:lstStyle/>
          <a:p>
            <a:pPr>
              <a:buFontTx/>
              <a:buChar char="•"/>
            </a:pPr>
            <a:r>
              <a:rPr lang="en-GB" altLang="en-US" sz="2000" i="0" dirty="0" smtClean="0">
                <a:solidFill>
                  <a:srgbClr val="005696"/>
                </a:solidFill>
                <a:ea typeface="ＭＳ Ｐゴシック" pitchFamily="34" charset="-128"/>
              </a:rPr>
              <a:t>5.6. Organisation and management of the meetings of the Medical Device Coordination Group (MDCG) and its subgroups </a:t>
            </a:r>
          </a:p>
          <a:p>
            <a:pPr>
              <a:buFontTx/>
              <a:buChar char="•"/>
            </a:pPr>
            <a:r>
              <a:rPr lang="en-GB" altLang="en-US" sz="2000" dirty="0" smtClean="0">
                <a:solidFill>
                  <a:srgbClr val="005696"/>
                </a:solidFill>
                <a:ea typeface="ＭＳ Ｐゴシック" pitchFamily="34" charset="-128"/>
              </a:rPr>
              <a:t>5.7. Technical, scientific and related logistic support — on medical devices (JRC) </a:t>
            </a:r>
          </a:p>
          <a:p>
            <a:pPr>
              <a:buFontTx/>
              <a:buChar char="•"/>
            </a:pPr>
            <a:r>
              <a:rPr lang="en-GB" altLang="en-US" sz="2000" i="0" dirty="0" smtClean="0">
                <a:solidFill>
                  <a:srgbClr val="005696"/>
                </a:solidFill>
                <a:ea typeface="ＭＳ Ｐゴシック" pitchFamily="34" charset="-128"/>
              </a:rPr>
              <a:t>5.8. Medical devices: reimbursement of experts’ expenses for joint assessments carried out by several Member State authorities and the Commission services assessing the application for designation of notified bodies or extension and renewal of designations</a:t>
            </a:r>
          </a:p>
          <a:p>
            <a:pPr>
              <a:buFontTx/>
              <a:buChar char="•"/>
            </a:pPr>
            <a:r>
              <a:rPr lang="en-GB" altLang="en-US" sz="2000" dirty="0" smtClean="0">
                <a:solidFill>
                  <a:srgbClr val="005696"/>
                </a:solidFill>
                <a:ea typeface="ＭＳ Ｐゴシック" pitchFamily="34" charset="-128"/>
              </a:rPr>
              <a:t>5.9. Joint Audit Programme (JAP) on Good Manufacturing Practice (GMP) inspections for Mutual Recognition Agreement on GMP inspection between the EU and the US and other strategic partners</a:t>
            </a:r>
          </a:p>
          <a:p>
            <a:pPr>
              <a:buFontTx/>
              <a:buChar char="•"/>
            </a:pPr>
            <a:endParaRPr lang="en-GB" altLang="en-US" dirty="0" smtClean="0">
              <a:ea typeface="ＭＳ Ｐゴシック" pitchFamily="34" charset="-128"/>
            </a:endParaRPr>
          </a:p>
        </p:txBody>
      </p:sp>
    </p:spTree>
    <p:extLst>
      <p:ext uri="{BB962C8B-B14F-4D97-AF65-F5344CB8AC3E}">
        <p14:creationId xmlns="" xmlns:p14="http://schemas.microsoft.com/office/powerpoint/2010/main" val="157108859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5058" name="Title 1"/>
          <p:cNvSpPr>
            <a:spLocks noGrp="1"/>
          </p:cNvSpPr>
          <p:nvPr>
            <p:ph type="title"/>
          </p:nvPr>
        </p:nvSpPr>
        <p:spPr>
          <a:xfrm>
            <a:off x="323850" y="188913"/>
            <a:ext cx="8229600" cy="936625"/>
          </a:xfrm>
        </p:spPr>
        <p:txBody>
          <a:bodyPr/>
          <a:lstStyle/>
          <a:p>
            <a:r>
              <a:rPr lang="en-GB" altLang="en-US" smtClean="0">
                <a:ea typeface="ＭＳ Ｐゴシック" pitchFamily="34" charset="-128"/>
              </a:rPr>
              <a:t>Other actions</a:t>
            </a:r>
          </a:p>
        </p:txBody>
      </p:sp>
      <p:sp>
        <p:nvSpPr>
          <p:cNvPr id="3" name="Content Placeholder 2"/>
          <p:cNvSpPr>
            <a:spLocks noGrp="1"/>
          </p:cNvSpPr>
          <p:nvPr>
            <p:ph idx="1"/>
          </p:nvPr>
        </p:nvSpPr>
        <p:spPr>
          <a:xfrm>
            <a:off x="395288" y="1412875"/>
            <a:ext cx="8424862" cy="4895850"/>
          </a:xfrm>
        </p:spPr>
        <p:txBody>
          <a:bodyPr/>
          <a:lstStyle/>
          <a:p>
            <a:pPr>
              <a:defRPr/>
            </a:pPr>
            <a:r>
              <a:rPr lang="en-GB" sz="1600" i="0" dirty="0">
                <a:solidFill>
                  <a:srgbClr val="005696"/>
                </a:solidFill>
                <a:latin typeface="+mn-lt"/>
              </a:rPr>
              <a:t>5.10. International Cooperation on Harmonisation of Technical Requirements for Registration of Veterinary Medicinal Products (VICH) and VICH Outreach Forum (VOF) </a:t>
            </a:r>
            <a:endParaRPr lang="en-GB" sz="1600" i="0" dirty="0" smtClean="0">
              <a:solidFill>
                <a:srgbClr val="005696"/>
              </a:solidFill>
              <a:latin typeface="+mn-lt"/>
            </a:endParaRPr>
          </a:p>
          <a:p>
            <a:pPr>
              <a:defRPr/>
            </a:pPr>
            <a:endParaRPr lang="en-GB" sz="800" i="0" dirty="0" smtClean="0">
              <a:solidFill>
                <a:srgbClr val="005696"/>
              </a:solidFill>
              <a:latin typeface="+mn-lt"/>
            </a:endParaRPr>
          </a:p>
          <a:p>
            <a:pPr>
              <a:defRPr/>
            </a:pPr>
            <a:r>
              <a:rPr lang="en-GB" sz="1600" i="0" dirty="0" smtClean="0">
                <a:solidFill>
                  <a:srgbClr val="005696"/>
                </a:solidFill>
                <a:latin typeface="+mn-lt"/>
              </a:rPr>
              <a:t>5.11</a:t>
            </a:r>
            <a:r>
              <a:rPr lang="en-GB" sz="1600" i="0" dirty="0">
                <a:solidFill>
                  <a:srgbClr val="005696"/>
                </a:solidFill>
                <a:latin typeface="+mn-lt"/>
              </a:rPr>
              <a:t>. Active pharmaceutical ingredients: system inspections in non-EU countries </a:t>
            </a:r>
            <a:endParaRPr lang="en-GB" sz="1600" i="0" dirty="0" smtClean="0">
              <a:solidFill>
                <a:srgbClr val="005696"/>
              </a:solidFill>
              <a:latin typeface="+mn-lt"/>
            </a:endParaRPr>
          </a:p>
          <a:p>
            <a:pPr>
              <a:defRPr/>
            </a:pPr>
            <a:endParaRPr lang="en-GB" sz="800" i="0" dirty="0" smtClean="0">
              <a:solidFill>
                <a:srgbClr val="005696"/>
              </a:solidFill>
              <a:latin typeface="+mn-lt"/>
            </a:endParaRPr>
          </a:p>
          <a:p>
            <a:pPr>
              <a:defRPr/>
            </a:pPr>
            <a:r>
              <a:rPr lang="en-GB" sz="1600" i="0" dirty="0" smtClean="0">
                <a:solidFill>
                  <a:srgbClr val="005696"/>
                </a:solidFill>
                <a:latin typeface="+mn-lt"/>
              </a:rPr>
              <a:t>5.12</a:t>
            </a:r>
            <a:r>
              <a:rPr lang="en-GB" sz="1600" i="0" dirty="0">
                <a:solidFill>
                  <a:srgbClr val="005696"/>
                </a:solidFill>
                <a:latin typeface="+mn-lt"/>
              </a:rPr>
              <a:t>. International Council for Harmonisation of Technical Requirements for Pharmaceuticals for Human Use (ICH) and International Pharmaceutical Regulators Forum (IRPF</a:t>
            </a:r>
            <a:r>
              <a:rPr lang="en-GB" sz="1600" i="0" dirty="0" smtClean="0">
                <a:solidFill>
                  <a:srgbClr val="005696"/>
                </a:solidFill>
                <a:latin typeface="+mn-lt"/>
              </a:rPr>
              <a:t>)</a:t>
            </a:r>
          </a:p>
          <a:p>
            <a:pPr>
              <a:defRPr/>
            </a:pPr>
            <a:endParaRPr lang="en-GB" sz="800" i="0" dirty="0">
              <a:solidFill>
                <a:srgbClr val="005696"/>
              </a:solidFill>
              <a:latin typeface="+mn-lt"/>
            </a:endParaRPr>
          </a:p>
          <a:p>
            <a:pPr>
              <a:defRPr/>
            </a:pPr>
            <a:r>
              <a:rPr lang="en-GB" sz="1600" i="0" dirty="0">
                <a:solidFill>
                  <a:srgbClr val="005696"/>
                </a:solidFill>
                <a:latin typeface="+mn-lt"/>
              </a:rPr>
              <a:t>5.13. Scientific Committees and provision of targeted risk assessment in case of a chemical and environmental incident of cross border </a:t>
            </a:r>
            <a:r>
              <a:rPr lang="en-GB" sz="1600" i="0" dirty="0" smtClean="0">
                <a:solidFill>
                  <a:srgbClr val="005696"/>
                </a:solidFill>
                <a:latin typeface="+mn-lt"/>
              </a:rPr>
              <a:t>relevance</a:t>
            </a:r>
          </a:p>
          <a:p>
            <a:pPr>
              <a:defRPr/>
            </a:pPr>
            <a:endParaRPr lang="en-GB" sz="800" i="0" dirty="0" smtClean="0">
              <a:solidFill>
                <a:srgbClr val="005696"/>
              </a:solidFill>
              <a:latin typeface="+mn-lt"/>
            </a:endParaRPr>
          </a:p>
          <a:p>
            <a:pPr>
              <a:defRPr/>
            </a:pPr>
            <a:r>
              <a:rPr lang="en-GB" sz="1600" i="0" dirty="0">
                <a:solidFill>
                  <a:srgbClr val="005696"/>
                </a:solidFill>
                <a:latin typeface="+mn-lt"/>
              </a:rPr>
              <a:t>5.14. Sub-delegation to Eurostat implemented through direct award of grants for non-monetary health care statistics </a:t>
            </a:r>
            <a:endParaRPr lang="en-GB" sz="1600" i="0" dirty="0" smtClean="0">
              <a:solidFill>
                <a:srgbClr val="005696"/>
              </a:solidFill>
              <a:latin typeface="+mn-lt"/>
            </a:endParaRPr>
          </a:p>
          <a:p>
            <a:pPr indent="0">
              <a:buFont typeface="Arial" pitchFamily="34" charset="0"/>
              <a:buNone/>
              <a:defRPr/>
            </a:pPr>
            <a:endParaRPr lang="en-GB" sz="800" i="0" dirty="0">
              <a:solidFill>
                <a:srgbClr val="005696"/>
              </a:solidFill>
              <a:latin typeface="+mn-lt"/>
            </a:endParaRPr>
          </a:p>
          <a:p>
            <a:pPr>
              <a:defRPr/>
            </a:pPr>
            <a:r>
              <a:rPr lang="en-GB" sz="1600" i="0" dirty="0">
                <a:solidFill>
                  <a:srgbClr val="005696"/>
                </a:solidFill>
                <a:latin typeface="+mn-lt"/>
              </a:rPr>
              <a:t>5.15. Annual Commission membership fee to the European Observatory on Health Systems and </a:t>
            </a:r>
            <a:r>
              <a:rPr lang="en-GB" sz="1600" i="0" dirty="0" smtClean="0">
                <a:solidFill>
                  <a:srgbClr val="005696"/>
                </a:solidFill>
                <a:latin typeface="+mn-lt"/>
              </a:rPr>
              <a:t>Policies</a:t>
            </a:r>
          </a:p>
          <a:p>
            <a:pPr>
              <a:defRPr/>
            </a:pPr>
            <a:endParaRPr lang="en-GB" sz="800" i="0" dirty="0">
              <a:solidFill>
                <a:srgbClr val="005696"/>
              </a:solidFill>
              <a:latin typeface="+mn-lt"/>
            </a:endParaRPr>
          </a:p>
          <a:p>
            <a:pPr>
              <a:defRPr/>
            </a:pPr>
            <a:r>
              <a:rPr lang="en-GB" sz="1600" i="0" dirty="0">
                <a:solidFill>
                  <a:srgbClr val="005696"/>
                </a:solidFill>
                <a:latin typeface="+mn-lt"/>
              </a:rPr>
              <a:t>5.16. Expert evaluators </a:t>
            </a:r>
            <a:endParaRPr lang="en-US" altLang="en-US" sz="1600" i="0" dirty="0">
              <a:solidFill>
                <a:srgbClr val="005696"/>
              </a:solidFill>
              <a:latin typeface="+mn-lt"/>
            </a:endParaRPr>
          </a:p>
          <a:p>
            <a:pPr indent="0">
              <a:buFont typeface="Arial" pitchFamily="34" charset="0"/>
              <a:buNone/>
              <a:defRPr/>
            </a:pPr>
            <a:r>
              <a:rPr lang="en-GB" sz="2000" i="0" dirty="0" smtClean="0">
                <a:latin typeface="Times New Roman"/>
              </a:rPr>
              <a:t> </a:t>
            </a:r>
          </a:p>
          <a:p>
            <a:pPr>
              <a:defRPr/>
            </a:pPr>
            <a:endParaRPr lang="en-GB" sz="2000" i="0" dirty="0">
              <a:latin typeface="Times New Roman"/>
            </a:endParaRPr>
          </a:p>
          <a:p>
            <a:pPr>
              <a:defRPr/>
            </a:pPr>
            <a:endParaRPr lang="en-GB" sz="2000" i="0" dirty="0" smtClean="0">
              <a:latin typeface="Times New Roman"/>
            </a:endParaRPr>
          </a:p>
          <a:p>
            <a:pPr>
              <a:defRPr/>
            </a:pPr>
            <a:endParaRPr lang="en-GB" dirty="0"/>
          </a:p>
        </p:txBody>
      </p:sp>
    </p:spTree>
    <p:extLst>
      <p:ext uri="{BB962C8B-B14F-4D97-AF65-F5344CB8AC3E}">
        <p14:creationId xmlns="" xmlns:p14="http://schemas.microsoft.com/office/powerpoint/2010/main" val="316687707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395288" y="1412875"/>
            <a:ext cx="8229600" cy="936625"/>
          </a:xfrm>
        </p:spPr>
        <p:txBody>
          <a:bodyPr/>
          <a:lstStyle/>
          <a:p>
            <a:r>
              <a:rPr lang="en-GB" altLang="en-US" smtClean="0">
                <a:ea typeface="ＭＳ Ｐゴシック" pitchFamily="34" charset="-128"/>
              </a:rPr>
              <a:t>PROCUREMENT (Chafea)</a:t>
            </a:r>
            <a:r>
              <a:rPr lang="en-GB" altLang="en-US" sz="2000" smtClean="0">
                <a:solidFill>
                  <a:srgbClr val="005696"/>
                </a:solidFill>
                <a:ea typeface="ＭＳ Ｐゴシック" pitchFamily="34" charset="-128"/>
              </a:rPr>
              <a:t/>
            </a:r>
            <a:br>
              <a:rPr lang="en-GB" altLang="en-US" sz="2000" smtClean="0">
                <a:solidFill>
                  <a:srgbClr val="005696"/>
                </a:solidFill>
                <a:ea typeface="ＭＳ Ｐゴシック" pitchFamily="34" charset="-128"/>
              </a:rPr>
            </a:br>
            <a:r>
              <a:rPr lang="en-GB" altLang="en-US" sz="2000" smtClean="0">
                <a:ea typeface="ＭＳ Ｐゴシック" pitchFamily="34" charset="-128"/>
              </a:rPr>
              <a:t/>
            </a:r>
            <a:br>
              <a:rPr lang="en-GB" altLang="en-US" sz="2000" smtClean="0">
                <a:ea typeface="ＭＳ Ｐゴシック" pitchFamily="34" charset="-128"/>
              </a:rPr>
            </a:br>
            <a:endParaRPr lang="en-GB" altLang="en-US" sz="2000" smtClean="0">
              <a:ea typeface="ＭＳ Ｐゴシック" pitchFamily="34" charset="-128"/>
            </a:endParaRPr>
          </a:p>
        </p:txBody>
      </p:sp>
      <p:sp>
        <p:nvSpPr>
          <p:cNvPr id="33795" name="Content Placeholder 2"/>
          <p:cNvSpPr>
            <a:spLocks noGrp="1"/>
          </p:cNvSpPr>
          <p:nvPr>
            <p:ph idx="1"/>
          </p:nvPr>
        </p:nvSpPr>
        <p:spPr>
          <a:xfrm>
            <a:off x="323850" y="2062163"/>
            <a:ext cx="8712200" cy="4751387"/>
          </a:xfrm>
        </p:spPr>
        <p:txBody>
          <a:bodyPr/>
          <a:lstStyle/>
          <a:p>
            <a:pPr indent="0">
              <a:buFontTx/>
              <a:buNone/>
              <a:defRPr/>
            </a:pPr>
            <a:r>
              <a:rPr lang="en-GB" altLang="en-US" sz="2000" i="0" dirty="0" smtClean="0">
                <a:solidFill>
                  <a:srgbClr val="005696"/>
                </a:solidFill>
                <a:latin typeface="+mj-lt"/>
                <a:ea typeface="ＭＳ Ｐゴシック" pitchFamily="34" charset="-128"/>
              </a:rPr>
              <a:t>4.1. Support to Member States in reducing alcohol related harm </a:t>
            </a:r>
          </a:p>
          <a:p>
            <a:pPr indent="0">
              <a:buFontTx/>
              <a:buNone/>
              <a:defRPr/>
            </a:pPr>
            <a:endParaRPr lang="en-GB" altLang="en-US" sz="800" i="0" dirty="0" smtClean="0">
              <a:solidFill>
                <a:srgbClr val="005696"/>
              </a:solidFill>
              <a:latin typeface="+mj-lt"/>
              <a:ea typeface="ＭＳ Ｐゴシック" pitchFamily="34" charset="-128"/>
            </a:endParaRPr>
          </a:p>
          <a:p>
            <a:pPr indent="0">
              <a:buFontTx/>
              <a:buNone/>
              <a:defRPr/>
            </a:pPr>
            <a:r>
              <a:rPr lang="en-GB" altLang="en-US" sz="2000" i="0" dirty="0" smtClean="0">
                <a:solidFill>
                  <a:srgbClr val="005696"/>
                </a:solidFill>
                <a:latin typeface="+mj-lt"/>
                <a:ea typeface="ＭＳ Ｐゴシック" pitchFamily="34" charset="-128"/>
              </a:rPr>
              <a:t>4.2. Evaluation of the public health impact of the provisions of Article 32 of Directive 2008/118/EC concerning </a:t>
            </a:r>
            <a:r>
              <a:rPr lang="en-GB" altLang="en-US" sz="2000" i="0" dirty="0">
                <a:solidFill>
                  <a:srgbClr val="005696"/>
                </a:solidFill>
                <a:latin typeface="+mj-lt"/>
                <a:ea typeface="ＭＳ Ｐゴシック" pitchFamily="34" charset="-128"/>
              </a:rPr>
              <a:t>the general arrangements for excise duty on alcohol and alcoholic beverages</a:t>
            </a:r>
          </a:p>
          <a:p>
            <a:pPr indent="0">
              <a:buFontTx/>
              <a:buNone/>
              <a:defRPr/>
            </a:pPr>
            <a:endParaRPr lang="en-GB" altLang="en-US" sz="800" i="0" dirty="0" smtClean="0">
              <a:solidFill>
                <a:srgbClr val="005696"/>
              </a:solidFill>
              <a:latin typeface="+mj-lt"/>
              <a:ea typeface="ＭＳ Ｐゴシック" pitchFamily="34" charset="-128"/>
            </a:endParaRPr>
          </a:p>
          <a:p>
            <a:pPr indent="0">
              <a:buFontTx/>
              <a:buNone/>
              <a:defRPr/>
            </a:pPr>
            <a:r>
              <a:rPr lang="en-GB" altLang="en-US" sz="2000" i="0" dirty="0" smtClean="0">
                <a:solidFill>
                  <a:srgbClr val="005696"/>
                </a:solidFill>
                <a:latin typeface="+mj-lt"/>
                <a:ea typeface="ＭＳ Ｐゴシック" pitchFamily="34" charset="-128"/>
              </a:rPr>
              <a:t>4.3. Framework contract: support services to manage expert groups (new)</a:t>
            </a:r>
          </a:p>
          <a:p>
            <a:pPr indent="0">
              <a:buFontTx/>
              <a:buNone/>
              <a:defRPr/>
            </a:pPr>
            <a:endParaRPr lang="en-GB" altLang="en-US" sz="800" i="0" dirty="0" smtClean="0">
              <a:solidFill>
                <a:srgbClr val="005696"/>
              </a:solidFill>
              <a:latin typeface="+mj-lt"/>
              <a:ea typeface="ＭＳ Ｐゴシック" pitchFamily="34" charset="-128"/>
            </a:endParaRPr>
          </a:p>
          <a:p>
            <a:pPr indent="0">
              <a:buFontTx/>
              <a:buNone/>
              <a:defRPr/>
            </a:pPr>
            <a:r>
              <a:rPr lang="en-GB" altLang="en-US" sz="2000" i="0" dirty="0" smtClean="0">
                <a:solidFill>
                  <a:srgbClr val="005696"/>
                </a:solidFill>
                <a:latin typeface="+mj-lt"/>
                <a:ea typeface="ＭＳ Ｐゴシック" pitchFamily="34" charset="-128"/>
              </a:rPr>
              <a:t>4.4. Provision of technical and scientific input to support the application, enforcement and monitoring of the Tobacco Products Directive 2014/40/EU under FWC </a:t>
            </a:r>
            <a:endParaRPr lang="en-GB" altLang="en-US" sz="2000" i="0" dirty="0">
              <a:solidFill>
                <a:srgbClr val="005696"/>
              </a:solidFill>
              <a:ea typeface="ＭＳ Ｐゴシック" pitchFamily="34" charset="-128"/>
            </a:endParaRPr>
          </a:p>
          <a:p>
            <a:pPr indent="0">
              <a:buFontTx/>
              <a:buNone/>
              <a:defRPr/>
            </a:pPr>
            <a:endParaRPr lang="en-GB" altLang="en-US" sz="2000" i="0" dirty="0" smtClean="0">
              <a:solidFill>
                <a:srgbClr val="005696"/>
              </a:solidFill>
              <a:latin typeface="+mj-lt"/>
              <a:ea typeface="ＭＳ Ｐゴシック" pitchFamily="34" charset="-128"/>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395288" y="1339850"/>
            <a:ext cx="8229600" cy="936625"/>
          </a:xfrm>
        </p:spPr>
        <p:txBody>
          <a:bodyPr/>
          <a:lstStyle/>
          <a:p>
            <a:r>
              <a:rPr lang="en-GB" altLang="en-US" smtClean="0">
                <a:ea typeface="ＭＳ Ｐゴシック" pitchFamily="34" charset="-128"/>
              </a:rPr>
              <a:t>PROCUREMENT (Chafea)</a:t>
            </a:r>
            <a:r>
              <a:rPr lang="en-GB" altLang="en-US" sz="2000" smtClean="0">
                <a:solidFill>
                  <a:srgbClr val="005696"/>
                </a:solidFill>
                <a:ea typeface="ＭＳ Ｐゴシック" pitchFamily="34" charset="-128"/>
              </a:rPr>
              <a:t/>
            </a:r>
            <a:br>
              <a:rPr lang="en-GB" altLang="en-US" sz="2000" smtClean="0">
                <a:solidFill>
                  <a:srgbClr val="005696"/>
                </a:solidFill>
                <a:ea typeface="ＭＳ Ｐゴシック" pitchFamily="34" charset="-128"/>
              </a:rPr>
            </a:br>
            <a:endParaRPr lang="en-GB" altLang="en-US" sz="2000" smtClean="0">
              <a:ea typeface="ＭＳ Ｐゴシック" pitchFamily="34" charset="-128"/>
            </a:endParaRPr>
          </a:p>
        </p:txBody>
      </p:sp>
      <p:sp>
        <p:nvSpPr>
          <p:cNvPr id="33795" name="Content Placeholder 2"/>
          <p:cNvSpPr>
            <a:spLocks noGrp="1"/>
          </p:cNvSpPr>
          <p:nvPr>
            <p:ph idx="1"/>
          </p:nvPr>
        </p:nvSpPr>
        <p:spPr>
          <a:xfrm>
            <a:off x="179388" y="2106613"/>
            <a:ext cx="8712200" cy="4130675"/>
          </a:xfrm>
        </p:spPr>
        <p:txBody>
          <a:bodyPr/>
          <a:lstStyle/>
          <a:p>
            <a:pPr indent="0">
              <a:buFont typeface="Arial" pitchFamily="34" charset="0"/>
              <a:buNone/>
              <a:defRPr/>
            </a:pPr>
            <a:r>
              <a:rPr lang="en-GB" altLang="en-US" sz="2000" i="0" dirty="0" smtClean="0">
                <a:solidFill>
                  <a:srgbClr val="005696"/>
                </a:solidFill>
                <a:latin typeface="+mj-lt"/>
                <a:ea typeface="ＭＳ Ｐゴシック" pitchFamily="34" charset="-128"/>
              </a:rPr>
              <a:t>4.5 Actions under Multiple Framework Contract for the ‘Scripting, planning, conduction and evaluation of exercises, training and assessment implementing the Decision No 1082/2013/EU on serious cross-border threats to health</a:t>
            </a:r>
            <a:r>
              <a:rPr lang="en-GB" altLang="en-US" sz="2000" i="0" dirty="0" smtClean="0">
                <a:solidFill>
                  <a:srgbClr val="005696"/>
                </a:solidFill>
                <a:ea typeface="ＭＳ Ｐゴシック" pitchFamily="34" charset="-128"/>
              </a:rPr>
              <a:t>  </a:t>
            </a:r>
          </a:p>
          <a:p>
            <a:pPr indent="0">
              <a:buFont typeface="Arial" pitchFamily="34" charset="0"/>
              <a:buNone/>
              <a:defRPr/>
            </a:pPr>
            <a:endParaRPr lang="en-GB" altLang="en-US" sz="2000" i="0" dirty="0">
              <a:solidFill>
                <a:srgbClr val="005696"/>
              </a:solidFill>
              <a:ea typeface="ＭＳ Ｐゴシック" pitchFamily="34" charset="-128"/>
            </a:endParaRPr>
          </a:p>
          <a:p>
            <a:pPr marL="457200" indent="-457200">
              <a:defRPr/>
            </a:pPr>
            <a:r>
              <a:rPr lang="en-GB" altLang="en-US" sz="2000" i="0" dirty="0">
                <a:solidFill>
                  <a:srgbClr val="005696"/>
                </a:solidFill>
                <a:ea typeface="ＭＳ Ｐゴシック" pitchFamily="34" charset="-128"/>
              </a:rPr>
              <a:t>Simulation exercises (one table top and one command post)</a:t>
            </a:r>
          </a:p>
          <a:p>
            <a:pPr marL="457200" indent="-457200">
              <a:defRPr/>
            </a:pPr>
            <a:r>
              <a:rPr lang="en-GB" altLang="en-US" sz="2000" i="0" dirty="0">
                <a:solidFill>
                  <a:srgbClr val="005696"/>
                </a:solidFill>
                <a:ea typeface="ＭＳ Ｐゴシック" pitchFamily="34" charset="-128"/>
              </a:rPr>
              <a:t>Training seminar to support public health professionals</a:t>
            </a:r>
          </a:p>
          <a:p>
            <a:pPr indent="0">
              <a:buFont typeface="Arial" pitchFamily="34" charset="0"/>
              <a:buNone/>
              <a:defRPr/>
            </a:pPr>
            <a:endParaRPr lang="en-GB" altLang="en-US" sz="2000" i="0" dirty="0" smtClean="0">
              <a:solidFill>
                <a:srgbClr val="005696"/>
              </a:solidFill>
              <a:ea typeface="ＭＳ Ｐゴシック" pitchFamily="34" charset="-128"/>
            </a:endParaRPr>
          </a:p>
          <a:p>
            <a:pPr indent="0">
              <a:buFontTx/>
              <a:buNone/>
              <a:defRPr/>
            </a:pPr>
            <a:endParaRPr lang="en-GB" altLang="en-US" sz="2000" i="0" dirty="0" smtClean="0">
              <a:solidFill>
                <a:srgbClr val="005696"/>
              </a:solidFill>
              <a:latin typeface="+mj-lt"/>
              <a:ea typeface="ＭＳ Ｐゴシック" pitchFamily="34" charset="-128"/>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179388" y="28575"/>
            <a:ext cx="8229600" cy="936625"/>
          </a:xfrm>
        </p:spPr>
        <p:txBody>
          <a:bodyPr/>
          <a:lstStyle/>
          <a:p>
            <a:r>
              <a:rPr lang="en-GB" altLang="en-US" smtClean="0">
                <a:ea typeface="ＭＳ Ｐゴシック" pitchFamily="34" charset="-128"/>
              </a:rPr>
              <a:t>PROCUREMENT</a:t>
            </a:r>
          </a:p>
        </p:txBody>
      </p:sp>
      <p:sp>
        <p:nvSpPr>
          <p:cNvPr id="3" name="Content Placeholder 2"/>
          <p:cNvSpPr>
            <a:spLocks noGrp="1"/>
          </p:cNvSpPr>
          <p:nvPr>
            <p:ph idx="1"/>
          </p:nvPr>
        </p:nvSpPr>
        <p:spPr>
          <a:xfrm>
            <a:off x="319088" y="1557338"/>
            <a:ext cx="8856662" cy="5184775"/>
          </a:xfrm>
        </p:spPr>
        <p:txBody>
          <a:bodyPr/>
          <a:lstStyle/>
          <a:p>
            <a:pPr indent="0">
              <a:buFont typeface="Arial" pitchFamily="34" charset="0"/>
              <a:buNone/>
              <a:defRPr/>
            </a:pPr>
            <a:r>
              <a:rPr lang="en-GB" sz="2000" i="0" dirty="0">
                <a:solidFill>
                  <a:srgbClr val="005696"/>
                </a:solidFill>
                <a:latin typeface="+mj-lt"/>
                <a:ea typeface="ＭＳ Ｐゴシック" pitchFamily="34" charset="-128"/>
              </a:rPr>
              <a:t>4.6. Health innovation and eHealth — support to the implementation of the Digital Single Market </a:t>
            </a:r>
            <a:r>
              <a:rPr lang="en-GB" sz="2000" i="0" dirty="0" smtClean="0">
                <a:solidFill>
                  <a:srgbClr val="005696"/>
                </a:solidFill>
                <a:latin typeface="+mj-lt"/>
                <a:ea typeface="ＭＳ Ｐゴシック" pitchFamily="34" charset="-128"/>
              </a:rPr>
              <a:t>(</a:t>
            </a:r>
            <a:r>
              <a:rPr lang="en-GB" sz="2000" i="0" dirty="0" err="1" smtClean="0">
                <a:solidFill>
                  <a:srgbClr val="005696"/>
                </a:solidFill>
                <a:latin typeface="+mj-lt"/>
                <a:ea typeface="ＭＳ Ｐゴシック" pitchFamily="34" charset="-128"/>
              </a:rPr>
              <a:t>Chafea</a:t>
            </a:r>
            <a:r>
              <a:rPr lang="en-GB" sz="2000" i="0" dirty="0" smtClean="0">
                <a:solidFill>
                  <a:srgbClr val="005696"/>
                </a:solidFill>
                <a:latin typeface="+mj-lt"/>
                <a:ea typeface="ＭＳ Ｐゴシック" pitchFamily="34" charset="-128"/>
              </a:rPr>
              <a:t>)</a:t>
            </a:r>
            <a:endParaRPr lang="en-GB" sz="2000" i="0" dirty="0">
              <a:solidFill>
                <a:srgbClr val="005696"/>
              </a:solidFill>
              <a:latin typeface="+mj-lt"/>
              <a:ea typeface="ＭＳ Ｐゴシック" pitchFamily="34" charset="-128"/>
            </a:endParaRPr>
          </a:p>
          <a:p>
            <a:pPr indent="0">
              <a:buFont typeface="Arial" pitchFamily="34" charset="0"/>
              <a:buNone/>
              <a:defRPr/>
            </a:pPr>
            <a:endParaRPr lang="en-GB" sz="2000" i="0" dirty="0">
              <a:solidFill>
                <a:srgbClr val="005696"/>
              </a:solidFill>
              <a:latin typeface="+mj-lt"/>
              <a:ea typeface="ＭＳ Ｐゴシック" pitchFamily="34" charset="-128"/>
            </a:endParaRPr>
          </a:p>
          <a:p>
            <a:pPr indent="0">
              <a:buFont typeface="Arial" pitchFamily="34" charset="0"/>
              <a:buNone/>
              <a:defRPr/>
            </a:pPr>
            <a:r>
              <a:rPr lang="en-GB" sz="2000" i="0" dirty="0">
                <a:solidFill>
                  <a:srgbClr val="005696"/>
                </a:solidFill>
                <a:latin typeface="+mj-lt"/>
                <a:ea typeface="ＭＳ Ｐゴシック" pitchFamily="34" charset="-128"/>
              </a:rPr>
              <a:t>4.7. Scientific and technical assistance for the Expert Panel on effective ways of investing in health </a:t>
            </a:r>
            <a:r>
              <a:rPr lang="en-GB" sz="2000" i="0" dirty="0">
                <a:solidFill>
                  <a:srgbClr val="005696"/>
                </a:solidFill>
                <a:ea typeface="ＭＳ Ｐゴシック" pitchFamily="34" charset="-128"/>
              </a:rPr>
              <a:t>(SANTE)</a:t>
            </a:r>
          </a:p>
          <a:p>
            <a:pPr indent="0">
              <a:buFont typeface="Arial" pitchFamily="34" charset="0"/>
              <a:buNone/>
              <a:defRPr/>
            </a:pPr>
            <a:endParaRPr lang="en-GB" sz="2000" i="0" dirty="0">
              <a:solidFill>
                <a:srgbClr val="005696"/>
              </a:solidFill>
              <a:latin typeface="+mj-lt"/>
              <a:ea typeface="ＭＳ Ｐゴシック" pitchFamily="34" charset="-128"/>
            </a:endParaRPr>
          </a:p>
          <a:p>
            <a:pPr indent="0">
              <a:buFont typeface="Arial" pitchFamily="34" charset="0"/>
              <a:buNone/>
              <a:defRPr/>
            </a:pPr>
            <a:r>
              <a:rPr lang="en-GB" sz="2000" i="0" dirty="0">
                <a:solidFill>
                  <a:srgbClr val="005696"/>
                </a:solidFill>
                <a:latin typeface="+mj-lt"/>
                <a:ea typeface="ＭＳ Ｐゴシック" pitchFamily="34" charset="-128"/>
              </a:rPr>
              <a:t>4.8. Scientific Committees and provision of targeted risk assessment in case of a chemical and environmental incident of cross border </a:t>
            </a:r>
            <a:r>
              <a:rPr lang="en-GB" sz="2000" i="0" dirty="0" smtClean="0">
                <a:solidFill>
                  <a:srgbClr val="005696"/>
                </a:solidFill>
                <a:latin typeface="+mj-lt"/>
                <a:ea typeface="ＭＳ Ｐゴシック" pitchFamily="34" charset="-128"/>
              </a:rPr>
              <a:t>relevance</a:t>
            </a:r>
            <a:r>
              <a:rPr lang="en-GB" sz="2000" i="0" dirty="0">
                <a:solidFill>
                  <a:srgbClr val="005696"/>
                </a:solidFill>
                <a:ea typeface="ＭＳ Ｐゴシック" pitchFamily="34" charset="-128"/>
              </a:rPr>
              <a:t>(SANTE)</a:t>
            </a:r>
          </a:p>
          <a:p>
            <a:pPr indent="0">
              <a:buFont typeface="Arial" pitchFamily="34" charset="0"/>
              <a:buNone/>
              <a:defRPr/>
            </a:pPr>
            <a:endParaRPr lang="en-GB" sz="2000" i="0" dirty="0">
              <a:solidFill>
                <a:srgbClr val="005696"/>
              </a:solidFill>
              <a:latin typeface="+mj-lt"/>
              <a:ea typeface="ＭＳ Ｐゴシック" pitchFamily="34" charset="-128"/>
            </a:endParaRPr>
          </a:p>
          <a:p>
            <a:pPr indent="0">
              <a:buFont typeface="Arial" pitchFamily="34" charset="0"/>
              <a:buNone/>
              <a:defRPr/>
            </a:pPr>
            <a:r>
              <a:rPr lang="en-GB" sz="2000" i="0" dirty="0">
                <a:solidFill>
                  <a:srgbClr val="005696"/>
                </a:solidFill>
                <a:latin typeface="+mj-lt"/>
                <a:ea typeface="ＭＳ Ｐゴシック" pitchFamily="34" charset="-128"/>
              </a:rPr>
              <a:t>4.9. Clinical trial EU portal and </a:t>
            </a:r>
            <a:r>
              <a:rPr lang="en-GB" sz="2000" i="0" dirty="0" smtClean="0">
                <a:solidFill>
                  <a:srgbClr val="005696"/>
                </a:solidFill>
                <a:latin typeface="+mj-lt"/>
                <a:ea typeface="ＭＳ Ｐゴシック" pitchFamily="34" charset="-128"/>
              </a:rPr>
              <a:t>database (SANTE)</a:t>
            </a:r>
            <a:endParaRPr lang="en-GB" sz="2000" i="0" dirty="0">
              <a:solidFill>
                <a:srgbClr val="005696"/>
              </a:solidFill>
              <a:latin typeface="+mj-lt"/>
              <a:ea typeface="ＭＳ Ｐゴシック" pitchFamily="34" charset="-128"/>
            </a:endParaRPr>
          </a:p>
          <a:p>
            <a:pPr indent="0">
              <a:buFont typeface="Arial" pitchFamily="34" charset="0"/>
              <a:buNone/>
              <a:defRPr/>
            </a:pPr>
            <a:r>
              <a:rPr lang="en-GB" sz="2000" i="0" dirty="0">
                <a:solidFill>
                  <a:srgbClr val="005696"/>
                </a:solidFill>
                <a:latin typeface="+mj-lt"/>
                <a:ea typeface="ＭＳ Ｐゴシック" pitchFamily="34" charset="-128"/>
              </a:rPr>
              <a:t> </a:t>
            </a:r>
          </a:p>
          <a:p>
            <a:pPr indent="0">
              <a:buFont typeface="Arial" pitchFamily="34" charset="0"/>
              <a:buNone/>
              <a:defRPr/>
            </a:pPr>
            <a:r>
              <a:rPr lang="en-GB" sz="2000" i="0" dirty="0">
                <a:solidFill>
                  <a:srgbClr val="005696"/>
                </a:solidFill>
                <a:latin typeface="+mj-lt"/>
                <a:ea typeface="ＭＳ Ｐゴシック" pitchFamily="34" charset="-128"/>
              </a:rPr>
              <a:t>4.10. Translations, info campaigns, publications etc. related to medical devices  (DG GROW under FWC 2016 12 A2) </a:t>
            </a:r>
            <a:r>
              <a:rPr lang="en-GB" sz="2000" i="0" dirty="0">
                <a:solidFill>
                  <a:srgbClr val="005696"/>
                </a:solidFill>
                <a:ea typeface="ＭＳ Ｐゴシック" pitchFamily="34" charset="-128"/>
              </a:rPr>
              <a:t>(</a:t>
            </a:r>
            <a:r>
              <a:rPr lang="en-GB" sz="2000" i="0" dirty="0" err="1">
                <a:solidFill>
                  <a:srgbClr val="005696"/>
                </a:solidFill>
                <a:ea typeface="ＭＳ Ｐゴシック" pitchFamily="34" charset="-128"/>
              </a:rPr>
              <a:t>Chafea</a:t>
            </a:r>
            <a:r>
              <a:rPr lang="en-GB" sz="2000" i="0" dirty="0">
                <a:solidFill>
                  <a:srgbClr val="005696"/>
                </a:solidFill>
                <a:ea typeface="ＭＳ Ｐゴシック" pitchFamily="34" charset="-128"/>
              </a:rPr>
              <a:t>)</a:t>
            </a:r>
          </a:p>
          <a:p>
            <a:pPr indent="0">
              <a:buFont typeface="Arial" pitchFamily="34" charset="0"/>
              <a:buNone/>
              <a:defRPr/>
            </a:pPr>
            <a:endParaRPr lang="en-GB" sz="2000" i="0" dirty="0">
              <a:solidFill>
                <a:srgbClr val="005696"/>
              </a:solidFill>
              <a:latin typeface="Calibri"/>
            </a:endParaRPr>
          </a:p>
          <a:p>
            <a:pPr indent="0">
              <a:buFont typeface="Arial" pitchFamily="34" charset="0"/>
              <a:buNone/>
              <a:defRPr/>
            </a:pPr>
            <a:endParaRPr lang="en-GB" sz="2000" i="0" dirty="0">
              <a:solidFill>
                <a:srgbClr val="005696"/>
              </a:solidFill>
              <a:latin typeface="+mj-lt"/>
              <a:ea typeface="ＭＳ Ｐゴシック" pitchFamily="34" charset="-128"/>
            </a:endParaRPr>
          </a:p>
          <a:p>
            <a:pPr>
              <a:defRPr/>
            </a:pPr>
            <a:endParaRPr lang="en-GB"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107950" y="115888"/>
            <a:ext cx="8229600" cy="936625"/>
          </a:xfrm>
        </p:spPr>
        <p:txBody>
          <a:bodyPr/>
          <a:lstStyle/>
          <a:p>
            <a:r>
              <a:rPr lang="en-GB" altLang="en-US" smtClean="0">
                <a:ea typeface="ＭＳ Ｐゴシック" pitchFamily="34" charset="-128"/>
              </a:rPr>
              <a:t>PROCUREMENT</a:t>
            </a:r>
          </a:p>
        </p:txBody>
      </p:sp>
      <p:sp>
        <p:nvSpPr>
          <p:cNvPr id="35843" name="Content Placeholder 2"/>
          <p:cNvSpPr>
            <a:spLocks noGrp="1"/>
          </p:cNvSpPr>
          <p:nvPr>
            <p:ph idx="1"/>
          </p:nvPr>
        </p:nvSpPr>
        <p:spPr>
          <a:xfrm>
            <a:off x="250825" y="1412875"/>
            <a:ext cx="8642350" cy="5040313"/>
          </a:xfrm>
        </p:spPr>
        <p:txBody>
          <a:bodyPr/>
          <a:lstStyle/>
          <a:p>
            <a:pPr indent="0">
              <a:buFont typeface="Arial" pitchFamily="34" charset="0"/>
              <a:buNone/>
              <a:defRPr/>
            </a:pPr>
            <a:r>
              <a:rPr lang="en-GB" altLang="en-US" sz="2000" i="0" dirty="0">
                <a:solidFill>
                  <a:srgbClr val="005696"/>
                </a:solidFill>
                <a:latin typeface="+mj-lt"/>
                <a:ea typeface="ＭＳ Ｐゴシック" pitchFamily="34" charset="-128"/>
              </a:rPr>
              <a:t>4.11. Development of the future EUDAMED (the European medical devices database for the new Regulations on medical devices and in vitro diagnostic medical devices) </a:t>
            </a:r>
            <a:r>
              <a:rPr lang="en-GB" sz="2000" i="0" dirty="0">
                <a:solidFill>
                  <a:srgbClr val="005696"/>
                </a:solidFill>
                <a:ea typeface="ＭＳ Ｐゴシック" pitchFamily="34" charset="-128"/>
              </a:rPr>
              <a:t>(SANTE)</a:t>
            </a:r>
          </a:p>
          <a:p>
            <a:pPr indent="0">
              <a:buFont typeface="Arial" pitchFamily="34" charset="0"/>
              <a:buNone/>
              <a:defRPr/>
            </a:pPr>
            <a:r>
              <a:rPr lang="en-GB" altLang="en-US" sz="2000" i="0" dirty="0" smtClean="0">
                <a:solidFill>
                  <a:srgbClr val="005696"/>
                </a:solidFill>
                <a:latin typeface="+mj-lt"/>
                <a:ea typeface="ＭＳ Ｐゴシック" pitchFamily="34" charset="-128"/>
              </a:rPr>
              <a:t>4.12</a:t>
            </a:r>
            <a:r>
              <a:rPr lang="en-GB" altLang="en-US" sz="2000" i="0" dirty="0">
                <a:solidFill>
                  <a:srgbClr val="005696"/>
                </a:solidFill>
                <a:latin typeface="+mj-lt"/>
                <a:ea typeface="ＭＳ Ｐゴシック" pitchFamily="34" charset="-128"/>
              </a:rPr>
              <a:t>. Maintenance and required developments of the existing </a:t>
            </a:r>
            <a:r>
              <a:rPr lang="en-GB" altLang="en-US" sz="2000" i="0" dirty="0" err="1">
                <a:solidFill>
                  <a:srgbClr val="005696"/>
                </a:solidFill>
                <a:latin typeface="+mj-lt"/>
                <a:ea typeface="ＭＳ Ｐゴシック" pitchFamily="34" charset="-128"/>
              </a:rPr>
              <a:t>Eudamed</a:t>
            </a:r>
            <a:r>
              <a:rPr lang="en-GB" altLang="en-US" sz="2000" i="0" dirty="0">
                <a:solidFill>
                  <a:srgbClr val="005696"/>
                </a:solidFill>
                <a:latin typeface="+mj-lt"/>
                <a:ea typeface="ＭＳ Ｐゴシック" pitchFamily="34" charset="-128"/>
              </a:rPr>
              <a:t>  </a:t>
            </a:r>
            <a:r>
              <a:rPr lang="en-GB" sz="2000" i="0" dirty="0">
                <a:solidFill>
                  <a:srgbClr val="005696"/>
                </a:solidFill>
                <a:ea typeface="ＭＳ Ｐゴシック" pitchFamily="34" charset="-128"/>
              </a:rPr>
              <a:t>(SANTE</a:t>
            </a:r>
            <a:r>
              <a:rPr lang="en-GB" sz="2000" i="0" dirty="0" smtClean="0">
                <a:solidFill>
                  <a:srgbClr val="005696"/>
                </a:solidFill>
                <a:ea typeface="ＭＳ Ｐゴシック" pitchFamily="34" charset="-128"/>
              </a:rPr>
              <a:t>)</a:t>
            </a:r>
            <a:endParaRPr lang="en-GB" altLang="en-US" sz="2000" i="0" dirty="0">
              <a:solidFill>
                <a:srgbClr val="005696"/>
              </a:solidFill>
              <a:latin typeface="+mj-lt"/>
              <a:ea typeface="ＭＳ Ｐゴシック" pitchFamily="34" charset="-128"/>
            </a:endParaRPr>
          </a:p>
          <a:p>
            <a:pPr indent="0">
              <a:buFontTx/>
              <a:buNone/>
              <a:defRPr/>
            </a:pPr>
            <a:r>
              <a:rPr lang="en-GB" altLang="en-US" sz="2000" i="0" dirty="0" smtClean="0">
                <a:solidFill>
                  <a:srgbClr val="005696"/>
                </a:solidFill>
                <a:latin typeface="+mj-lt"/>
                <a:ea typeface="ＭＳ Ｐゴシック" pitchFamily="34" charset="-128"/>
              </a:rPr>
              <a:t>4.13</a:t>
            </a:r>
            <a:r>
              <a:rPr lang="en-GB" altLang="en-US" sz="2000" i="0" dirty="0">
                <a:solidFill>
                  <a:srgbClr val="005696"/>
                </a:solidFill>
                <a:latin typeface="+mj-lt"/>
                <a:ea typeface="ＭＳ Ｐゴシック" pitchFamily="34" charset="-128"/>
              </a:rPr>
              <a:t>. Assessment of healthcare providers wishing to join established European Reference Networks (ERN) by Independent Assessment Bodies  </a:t>
            </a:r>
            <a:r>
              <a:rPr lang="en-GB" altLang="en-US" sz="2000" i="0" dirty="0" smtClean="0">
                <a:solidFill>
                  <a:srgbClr val="005696"/>
                </a:solidFill>
                <a:latin typeface="+mj-lt"/>
                <a:ea typeface="ＭＳ Ｐゴシック" pitchFamily="34" charset="-128"/>
              </a:rPr>
              <a:t>(</a:t>
            </a:r>
            <a:r>
              <a:rPr lang="en-GB" altLang="en-US" sz="2000" i="0" dirty="0" err="1" smtClean="0">
                <a:solidFill>
                  <a:srgbClr val="005696"/>
                </a:solidFill>
                <a:latin typeface="+mj-lt"/>
                <a:ea typeface="ＭＳ Ｐゴシック" pitchFamily="34" charset="-128"/>
              </a:rPr>
              <a:t>Chafea</a:t>
            </a:r>
            <a:r>
              <a:rPr lang="en-GB" altLang="en-US" sz="2000" i="0" dirty="0" smtClean="0">
                <a:solidFill>
                  <a:srgbClr val="005696"/>
                </a:solidFill>
                <a:latin typeface="+mj-lt"/>
                <a:ea typeface="ＭＳ Ｐゴシック" pitchFamily="34" charset="-128"/>
              </a:rPr>
              <a:t>)</a:t>
            </a:r>
            <a:endParaRPr lang="en-GB" altLang="en-US" sz="2000" i="0" dirty="0">
              <a:solidFill>
                <a:srgbClr val="005696"/>
              </a:solidFill>
              <a:latin typeface="+mj-lt"/>
              <a:ea typeface="ＭＳ Ｐゴシック" pitchFamily="34" charset="-128"/>
            </a:endParaRPr>
          </a:p>
          <a:p>
            <a:pPr indent="0">
              <a:buFont typeface="Arial" pitchFamily="34" charset="0"/>
              <a:buNone/>
              <a:defRPr/>
            </a:pPr>
            <a:r>
              <a:rPr lang="en-GB" altLang="en-US" sz="2000" i="0" dirty="0">
                <a:solidFill>
                  <a:srgbClr val="005696"/>
                </a:solidFill>
                <a:latin typeface="+mj-lt"/>
                <a:ea typeface="ＭＳ Ｐゴシック" pitchFamily="34" charset="-128"/>
              </a:rPr>
              <a:t>4.14. ERN implementation, including coordination, capacity building, communication, exchange of information and best practices, and other networking support actions  </a:t>
            </a:r>
            <a:r>
              <a:rPr lang="en-GB" sz="2000" i="0" dirty="0">
                <a:solidFill>
                  <a:srgbClr val="005696"/>
                </a:solidFill>
                <a:ea typeface="ＭＳ Ｐゴシック" pitchFamily="34" charset="-128"/>
              </a:rPr>
              <a:t>(SANTE)</a:t>
            </a:r>
          </a:p>
          <a:p>
            <a:pPr indent="0">
              <a:buFont typeface="Arial" pitchFamily="34" charset="0"/>
              <a:buNone/>
              <a:defRPr/>
            </a:pPr>
            <a:r>
              <a:rPr lang="en-GB" altLang="en-US" sz="2000" i="0" dirty="0" smtClean="0">
                <a:solidFill>
                  <a:srgbClr val="005696"/>
                </a:solidFill>
                <a:latin typeface="+mj-lt"/>
                <a:ea typeface="ＭＳ Ｐゴシック" pitchFamily="34" charset="-128"/>
              </a:rPr>
              <a:t>4.15</a:t>
            </a:r>
            <a:r>
              <a:rPr lang="en-GB" altLang="en-US" sz="2000" i="0" dirty="0">
                <a:solidFill>
                  <a:srgbClr val="005696"/>
                </a:solidFill>
                <a:latin typeface="+mj-lt"/>
                <a:ea typeface="ＭＳ Ｐゴシック" pitchFamily="34" charset="-128"/>
              </a:rPr>
              <a:t>. Communication on the Health Programme and </a:t>
            </a:r>
            <a:r>
              <a:rPr lang="en-GB" altLang="en-US" sz="2000" i="0" dirty="0" smtClean="0">
                <a:solidFill>
                  <a:srgbClr val="005696"/>
                </a:solidFill>
                <a:latin typeface="+mj-lt"/>
                <a:ea typeface="ＭＳ Ｐゴシック" pitchFamily="34" charset="-128"/>
              </a:rPr>
              <a:t>dissemination </a:t>
            </a:r>
            <a:r>
              <a:rPr lang="en-GB" sz="2000" i="0" dirty="0">
                <a:solidFill>
                  <a:srgbClr val="005696"/>
                </a:solidFill>
                <a:ea typeface="ＭＳ Ｐゴシック" pitchFamily="34" charset="-128"/>
              </a:rPr>
              <a:t>(SANTE</a:t>
            </a:r>
            <a:r>
              <a:rPr lang="en-GB" sz="2000" i="0" dirty="0" smtClean="0">
                <a:solidFill>
                  <a:srgbClr val="005696"/>
                </a:solidFill>
                <a:ea typeface="ＭＳ Ｐゴシック" pitchFamily="34" charset="-128"/>
              </a:rPr>
              <a:t>)</a:t>
            </a:r>
            <a:endParaRPr lang="en-GB" altLang="en-US" sz="2000" i="0" dirty="0">
              <a:solidFill>
                <a:srgbClr val="005696"/>
              </a:solidFill>
              <a:latin typeface="+mj-lt"/>
              <a:ea typeface="ＭＳ Ｐゴシック" pitchFamily="34" charset="-128"/>
            </a:endParaRPr>
          </a:p>
          <a:p>
            <a:pPr indent="0">
              <a:buFont typeface="Arial" pitchFamily="34" charset="0"/>
              <a:buNone/>
              <a:defRPr/>
            </a:pPr>
            <a:r>
              <a:rPr lang="en-GB" altLang="en-US" sz="2000" i="0" dirty="0">
                <a:solidFill>
                  <a:srgbClr val="005696"/>
                </a:solidFill>
                <a:latin typeface="+mj-lt"/>
                <a:ea typeface="ＭＳ Ｐゴシック" pitchFamily="34" charset="-128"/>
              </a:rPr>
              <a:t>4.16. Dissemination of the results of the Health </a:t>
            </a:r>
            <a:r>
              <a:rPr lang="en-GB" altLang="en-US" sz="2000" i="0" dirty="0" smtClean="0">
                <a:solidFill>
                  <a:srgbClr val="005696"/>
                </a:solidFill>
                <a:latin typeface="+mj-lt"/>
                <a:ea typeface="ＭＳ Ｐゴシック" pitchFamily="34" charset="-128"/>
              </a:rPr>
              <a:t>Programme </a:t>
            </a:r>
            <a:r>
              <a:rPr lang="en-GB" altLang="en-US" sz="2000" i="0" dirty="0">
                <a:solidFill>
                  <a:srgbClr val="005696"/>
                </a:solidFill>
                <a:ea typeface="ＭＳ Ｐゴシック" pitchFamily="34" charset="-128"/>
              </a:rPr>
              <a:t>(</a:t>
            </a:r>
            <a:r>
              <a:rPr lang="en-GB" altLang="en-US" sz="2000" i="0" dirty="0" err="1">
                <a:solidFill>
                  <a:srgbClr val="005696"/>
                </a:solidFill>
                <a:ea typeface="ＭＳ Ｐゴシック" pitchFamily="34" charset="-128"/>
              </a:rPr>
              <a:t>Chafea</a:t>
            </a:r>
            <a:r>
              <a:rPr lang="en-GB" altLang="en-US" sz="2000" i="0" dirty="0" smtClean="0">
                <a:solidFill>
                  <a:srgbClr val="005696"/>
                </a:solidFill>
                <a:ea typeface="ＭＳ Ｐゴシック" pitchFamily="34" charset="-128"/>
              </a:rPr>
              <a:t>)</a:t>
            </a:r>
            <a:endParaRPr lang="en-GB" altLang="en-US" sz="2000" i="0" dirty="0">
              <a:solidFill>
                <a:srgbClr val="005696"/>
              </a:solidFill>
              <a:latin typeface="+mj-lt"/>
              <a:ea typeface="ＭＳ Ｐゴシック" pitchFamily="34" charset="-128"/>
            </a:endParaRPr>
          </a:p>
          <a:p>
            <a:pPr indent="0">
              <a:buFont typeface="Arial" pitchFamily="34" charset="0"/>
              <a:buNone/>
              <a:defRPr/>
            </a:pPr>
            <a:r>
              <a:rPr lang="en-GB" altLang="en-US" sz="2000" i="0" dirty="0">
                <a:solidFill>
                  <a:srgbClr val="005696"/>
                </a:solidFill>
                <a:latin typeface="+mj-lt"/>
                <a:ea typeface="ＭＳ Ｐゴシック" pitchFamily="34" charset="-128"/>
              </a:rPr>
              <a:t>4.17. Information Communication Technologies </a:t>
            </a:r>
            <a:r>
              <a:rPr lang="en-GB" sz="2000" i="0" dirty="0">
                <a:solidFill>
                  <a:srgbClr val="005696"/>
                </a:solidFill>
                <a:ea typeface="ＭＳ Ｐゴシック" pitchFamily="34" charset="-128"/>
              </a:rPr>
              <a:t>(SANTE)</a:t>
            </a:r>
          </a:p>
          <a:p>
            <a:pPr indent="0">
              <a:buFontTx/>
              <a:buNone/>
              <a:defRPr/>
            </a:pPr>
            <a:endParaRPr lang="en-GB" altLang="en-US" sz="2000" i="0" dirty="0">
              <a:solidFill>
                <a:srgbClr val="005696"/>
              </a:solidFill>
              <a:latin typeface="+mj-lt"/>
              <a:ea typeface="ＭＳ Ｐゴシック" pitchFamily="34" charset="-128"/>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title"/>
          </p:nvPr>
        </p:nvSpPr>
        <p:spPr>
          <a:xfrm>
            <a:off x="468313" y="1555750"/>
            <a:ext cx="8229600" cy="936625"/>
          </a:xfrm>
        </p:spPr>
        <p:txBody>
          <a:bodyPr/>
          <a:lstStyle/>
          <a:p>
            <a:r>
              <a:rPr lang="en-GB" altLang="en-US" sz="2000" smtClean="0">
                <a:solidFill>
                  <a:srgbClr val="C00000"/>
                </a:solidFill>
                <a:ea typeface="ＭＳ Ｐゴシック" pitchFamily="34" charset="-128"/>
              </a:rPr>
              <a:t>AWP 2017 </a:t>
            </a:r>
            <a:r>
              <a:rPr lang="en-GB" altLang="en-US" sz="2000" smtClean="0">
                <a:ea typeface="ＭＳ Ｐゴシック" pitchFamily="34" charset="-128"/>
              </a:rPr>
              <a:t>4.1.4 </a:t>
            </a:r>
            <a:r>
              <a:rPr lang="en-US" altLang="en-US" sz="2000" smtClean="0">
                <a:ea typeface="ＭＳ Ｐゴシック" pitchFamily="34" charset="-128"/>
              </a:rPr>
              <a:t>Direct Contract </a:t>
            </a:r>
            <a:r>
              <a:rPr lang="en-GB" altLang="en-US" sz="2000" smtClean="0">
                <a:ea typeface="ＭＳ Ｐゴシック" pitchFamily="34" charset="-128"/>
              </a:rPr>
              <a:t>concerning the EU dimension of alcohol related harm to strengthen Member States' capacity to tackle alcohol related harm </a:t>
            </a:r>
            <a:r>
              <a:rPr lang="en-GB" altLang="en-US" sz="2000" smtClean="0">
                <a:solidFill>
                  <a:srgbClr val="C00000"/>
                </a:solidFill>
                <a:ea typeface="ＭＳ Ｐゴシック" pitchFamily="34" charset="-128"/>
              </a:rPr>
              <a:t>(under preparation)</a:t>
            </a:r>
          </a:p>
        </p:txBody>
      </p:sp>
      <p:sp>
        <p:nvSpPr>
          <p:cNvPr id="14340" name="Rectangle 8"/>
          <p:cNvSpPr>
            <a:spLocks noGrp="1" noChangeArrowheads="1"/>
          </p:cNvSpPr>
          <p:nvPr>
            <p:ph idx="1"/>
          </p:nvPr>
        </p:nvSpPr>
        <p:spPr>
          <a:xfrm>
            <a:off x="457200" y="2636838"/>
            <a:ext cx="8229600" cy="3384550"/>
          </a:xfrm>
        </p:spPr>
        <p:txBody>
          <a:bodyPr/>
          <a:lstStyle/>
          <a:p>
            <a:pPr marL="71438" indent="0" eaLnBrk="1" hangingPunct="1">
              <a:buClrTx/>
              <a:buFont typeface="Arial" pitchFamily="34" charset="0"/>
              <a:buNone/>
              <a:tabLst>
                <a:tab pos="142875" algn="l"/>
                <a:tab pos="1341438" algn="l"/>
              </a:tabLst>
              <a:defRPr/>
            </a:pPr>
            <a:r>
              <a:rPr lang="en-US" sz="2000" b="1" i="0" smtClean="0"/>
              <a:t>Purpose:</a:t>
            </a:r>
          </a:p>
          <a:p>
            <a:pPr marL="71438" indent="0" eaLnBrk="1" hangingPunct="1">
              <a:buClrTx/>
              <a:buFont typeface="Arial" pitchFamily="34" charset="0"/>
              <a:buNone/>
              <a:tabLst>
                <a:tab pos="142875" algn="l"/>
                <a:tab pos="1341438" algn="l"/>
              </a:tabLst>
              <a:defRPr/>
            </a:pPr>
            <a:r>
              <a:rPr lang="en-US" sz="2000" i="0"/>
              <a:t>The EU dimension of alcohol related harm  addressing the main challenges on alcohol related harm, lowering alcohol consumption and preventing alcohol abuse. 	</a:t>
            </a:r>
          </a:p>
          <a:p>
            <a:pPr marL="414338" eaLnBrk="1" hangingPunct="1">
              <a:buClrTx/>
              <a:tabLst>
                <a:tab pos="142875" algn="l"/>
                <a:tab pos="1341438" algn="l"/>
              </a:tabLst>
              <a:defRPr/>
            </a:pPr>
            <a:r>
              <a:rPr lang="en-US" altLang="en-US" sz="1600" i="0" smtClean="0"/>
              <a:t>To identify </a:t>
            </a:r>
            <a:r>
              <a:rPr lang="en-US" altLang="en-US" sz="1600" i="0"/>
              <a:t>data gaps and further work on data and </a:t>
            </a:r>
            <a:r>
              <a:rPr lang="en-US" altLang="en-US" sz="1600" i="0" smtClean="0"/>
              <a:t>evidence and advice </a:t>
            </a:r>
            <a:r>
              <a:rPr lang="en-US" altLang="en-US" sz="1600" i="0"/>
              <a:t>contributing to the reduction of alcohol related harm. </a:t>
            </a:r>
            <a:endParaRPr lang="en-US" altLang="en-US" sz="1600" i="0" smtClean="0"/>
          </a:p>
          <a:p>
            <a:pPr marL="414338" eaLnBrk="1" hangingPunct="1">
              <a:buClrTx/>
              <a:tabLst>
                <a:tab pos="142875" algn="l"/>
                <a:tab pos="1341438" algn="l"/>
              </a:tabLst>
              <a:defRPr/>
            </a:pPr>
            <a:r>
              <a:rPr lang="en-US" altLang="en-US" sz="1600" i="0" smtClean="0"/>
              <a:t>To </a:t>
            </a:r>
            <a:r>
              <a:rPr lang="en-US" altLang="en-US" sz="1600" i="0"/>
              <a:t>address the consequences for European companies and </a:t>
            </a:r>
            <a:r>
              <a:rPr lang="en-US" altLang="en-US" sz="1600" i="0" smtClean="0"/>
              <a:t>economy </a:t>
            </a:r>
            <a:r>
              <a:rPr lang="en-US" altLang="en-US" sz="1600" i="0"/>
              <a:t>of alcohol </a:t>
            </a:r>
            <a:r>
              <a:rPr lang="en-US" altLang="en-US" sz="1600" i="0" smtClean="0"/>
              <a:t>of related </a:t>
            </a:r>
            <a:r>
              <a:rPr lang="en-US" altLang="en-US" sz="1600" i="0"/>
              <a:t>harm </a:t>
            </a:r>
            <a:r>
              <a:rPr lang="en-US" altLang="en-US" sz="1600" i="0" smtClean="0"/>
              <a:t>in the workplace, </a:t>
            </a:r>
            <a:r>
              <a:rPr lang="en-US" altLang="en-US" sz="1600" i="0"/>
              <a:t>alcohol and mental </a:t>
            </a:r>
            <a:r>
              <a:rPr lang="en-US" altLang="en-US" sz="1600" i="0" smtClean="0"/>
              <a:t>health, road </a:t>
            </a:r>
            <a:r>
              <a:rPr lang="en-US" altLang="en-US" sz="1600" i="0"/>
              <a:t>safety campaigns and targeting drink-driving, </a:t>
            </a:r>
            <a:r>
              <a:rPr lang="en-US" altLang="en-US" sz="1600" i="0" smtClean="0"/>
              <a:t>support </a:t>
            </a:r>
            <a:r>
              <a:rPr lang="en-US" altLang="en-US" sz="1600" i="0"/>
              <a:t>to national actions on marketing of alcohol, cross-border sale of alcohol and contraband of alcoholic </a:t>
            </a:r>
            <a:r>
              <a:rPr lang="en-US" altLang="en-US" sz="1600" i="0" smtClean="0"/>
              <a:t>beverages. </a:t>
            </a:r>
          </a:p>
          <a:p>
            <a:pPr marL="414338" eaLnBrk="1" hangingPunct="1">
              <a:buClrTx/>
              <a:tabLst>
                <a:tab pos="142875" algn="l"/>
                <a:tab pos="1341438" algn="l"/>
              </a:tabLst>
              <a:defRPr/>
            </a:pPr>
            <a:r>
              <a:rPr lang="en-US" altLang="en-US" sz="1600" i="0" smtClean="0"/>
              <a:t>To perform external </a:t>
            </a:r>
            <a:r>
              <a:rPr lang="en-US" altLang="en-US" sz="1600" i="0"/>
              <a:t>evaluation of the commitments presented under the European Alcohol and Health Forum, including input and advice for future </a:t>
            </a:r>
            <a:r>
              <a:rPr lang="en-US" altLang="en-US" sz="1600" i="0" smtClean="0"/>
              <a:t>work.</a:t>
            </a:r>
            <a:endParaRPr lang="en-US" altLang="en-US" sz="1600" i="0"/>
          </a:p>
        </p:txBody>
      </p:sp>
      <p:sp>
        <p:nvSpPr>
          <p:cNvPr id="39940" name="Rectangle 6"/>
          <p:cNvSpPr>
            <a:spLocks noGrp="1" noChangeArrowheads="1"/>
          </p:cNvSpPr>
          <p:nvPr>
            <p:ph type="sldNum" sz="quarter" idx="1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spcBef>
                <a:spcPct val="20000"/>
              </a:spcBef>
              <a:buClr>
                <a:srgbClr val="0F5494"/>
              </a:buClr>
              <a:buChar char="•"/>
              <a:defRPr sz="2400" i="1">
                <a:solidFill>
                  <a:srgbClr val="0F5494"/>
                </a:solidFill>
                <a:latin typeface="Verdana" pitchFamily="34" charset="0"/>
                <a:ea typeface="ＭＳ Ｐゴシック" pitchFamily="34" charset="-128"/>
                <a:cs typeface="Verdana" pitchFamily="34" charset="0"/>
              </a:defRPr>
            </a:lvl1pPr>
            <a:lvl2pPr marL="742950" indent="-285750" eaLnBrk="0" hangingPunct="0">
              <a:spcBef>
                <a:spcPct val="20000"/>
              </a:spcBef>
              <a:buClr>
                <a:srgbClr val="56932F"/>
              </a:buClr>
              <a:buChar char="•"/>
              <a:defRPr sz="2000" b="1">
                <a:solidFill>
                  <a:srgbClr val="0F5494"/>
                </a:solidFill>
                <a:latin typeface="Verdana" pitchFamily="34" charset="0"/>
                <a:ea typeface="ＭＳ Ｐゴシック" pitchFamily="34" charset="-128"/>
                <a:cs typeface="Verdana" pitchFamily="34" charset="0"/>
              </a:defRPr>
            </a:lvl2pPr>
            <a:lvl3pPr marL="1143000" indent="-228600" eaLnBrk="0" hangingPunct="0">
              <a:spcBef>
                <a:spcPct val="20000"/>
              </a:spcBef>
              <a:defRPr sz="1400">
                <a:solidFill>
                  <a:srgbClr val="0F5494"/>
                </a:solidFill>
                <a:latin typeface="Verdana" pitchFamily="34" charset="0"/>
                <a:ea typeface="ＭＳ Ｐゴシック" pitchFamily="34" charset="-128"/>
                <a:cs typeface="Verdana" pitchFamily="34" charset="0"/>
              </a:defRPr>
            </a:lvl3pPr>
            <a:lvl4pPr marL="1600200" indent="-228600" eaLnBrk="0" hangingPunct="0">
              <a:spcBef>
                <a:spcPct val="20000"/>
              </a:spcBef>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eaLnBrk="1" hangingPunct="1">
              <a:spcBef>
                <a:spcPct val="0"/>
              </a:spcBef>
              <a:buClrTx/>
              <a:buFontTx/>
              <a:buNone/>
            </a:pPr>
            <a:fld id="{BC329B92-F99E-4AF9-8FB4-89A2E41AE3EC}" type="slidenum">
              <a:rPr lang="en-GB" altLang="en-US" sz="1400" i="0" smtClean="0">
                <a:solidFill>
                  <a:srgbClr val="333399"/>
                </a:solidFill>
                <a:latin typeface="Arial" charset="0"/>
                <a:cs typeface="Arial" charset="0"/>
              </a:rPr>
              <a:pPr eaLnBrk="1" hangingPunct="1">
                <a:spcBef>
                  <a:spcPct val="0"/>
                </a:spcBef>
                <a:buClrTx/>
                <a:buFontTx/>
                <a:buNone/>
              </a:pPr>
              <a:t>48</a:t>
            </a:fld>
            <a:endParaRPr lang="en-GB" altLang="en-US" sz="1400" i="0" smtClean="0">
              <a:solidFill>
                <a:srgbClr val="333399"/>
              </a:solidFill>
              <a:latin typeface="Arial" charset="0"/>
              <a:cs typeface="Arial"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title"/>
          </p:nvPr>
        </p:nvSpPr>
        <p:spPr>
          <a:xfrm>
            <a:off x="468313" y="1555750"/>
            <a:ext cx="8229600" cy="936625"/>
          </a:xfrm>
        </p:spPr>
        <p:txBody>
          <a:bodyPr/>
          <a:lstStyle/>
          <a:p>
            <a:r>
              <a:rPr lang="en-US" altLang="en-US" sz="2000" smtClean="0">
                <a:solidFill>
                  <a:srgbClr val="C00000"/>
                </a:solidFill>
                <a:ea typeface="ＭＳ Ｐゴシック" pitchFamily="34" charset="-128"/>
              </a:rPr>
              <a:t>AWP 2017 </a:t>
            </a:r>
            <a:r>
              <a:rPr lang="en-GB" altLang="en-US" sz="2000" smtClean="0">
                <a:ea typeface="ＭＳ Ｐゴシック" pitchFamily="34" charset="-128"/>
              </a:rPr>
              <a:t>4.5.3 </a:t>
            </a:r>
            <a:r>
              <a:rPr lang="en-US" altLang="en-US" sz="2000" smtClean="0">
                <a:ea typeface="ＭＳ Ｐゴシック" pitchFamily="34" charset="-128"/>
              </a:rPr>
              <a:t>Framework Contract </a:t>
            </a:r>
            <a:r>
              <a:rPr lang="en-GB" altLang="en-US" sz="2000" smtClean="0">
                <a:ea typeface="ＭＳ Ｐゴシック" pitchFamily="34" charset="-128"/>
              </a:rPr>
              <a:t>concerning the Health reports and economic analysis</a:t>
            </a:r>
            <a:r>
              <a:rPr lang="en-GB" altLang="en-US" sz="2000" smtClean="0">
                <a:solidFill>
                  <a:srgbClr val="C00000"/>
                </a:solidFill>
                <a:ea typeface="ＭＳ Ｐゴシック" pitchFamily="34" charset="-128"/>
              </a:rPr>
              <a:t> (under preparation)</a:t>
            </a:r>
          </a:p>
        </p:txBody>
      </p:sp>
      <p:sp>
        <p:nvSpPr>
          <p:cNvPr id="14340" name="Rectangle 8"/>
          <p:cNvSpPr>
            <a:spLocks noGrp="1" noChangeArrowheads="1"/>
          </p:cNvSpPr>
          <p:nvPr>
            <p:ph idx="1"/>
          </p:nvPr>
        </p:nvSpPr>
        <p:spPr>
          <a:xfrm>
            <a:off x="457200" y="2636838"/>
            <a:ext cx="8229600" cy="3384550"/>
          </a:xfrm>
        </p:spPr>
        <p:txBody>
          <a:bodyPr/>
          <a:lstStyle/>
          <a:p>
            <a:pPr marL="71438" indent="0" eaLnBrk="1" hangingPunct="1">
              <a:buClrTx/>
              <a:buFont typeface="Arial" pitchFamily="34" charset="0"/>
              <a:buNone/>
              <a:tabLst>
                <a:tab pos="142875" algn="l"/>
                <a:tab pos="1341438" algn="l"/>
              </a:tabLst>
              <a:defRPr/>
            </a:pPr>
            <a:r>
              <a:rPr lang="en-US" altLang="en-US" sz="2000" i="0" dirty="0"/>
              <a:t>Purpose: </a:t>
            </a:r>
            <a:endParaRPr lang="en-US" altLang="en-US" sz="2000" i="0" dirty="0" smtClean="0"/>
          </a:p>
          <a:p>
            <a:pPr marL="414338" eaLnBrk="1" hangingPunct="1">
              <a:buClrTx/>
              <a:tabLst>
                <a:tab pos="142875" algn="l"/>
                <a:tab pos="1341438" algn="l"/>
              </a:tabLst>
              <a:defRPr/>
            </a:pPr>
            <a:r>
              <a:rPr lang="en-GB" sz="2000" i="0" dirty="0" smtClean="0"/>
              <a:t>The </a:t>
            </a:r>
            <a:r>
              <a:rPr lang="en-GB" sz="2000" i="0" dirty="0"/>
              <a:t>objective of this action is to produce information, in the form of reports and economic analysis, which is needed at short notice to support the development or implementation of policies or legislation and the evaluation of the effects of policy implementation. </a:t>
            </a:r>
            <a:endParaRPr lang="en-GB" sz="2000" i="0" dirty="0" smtClean="0"/>
          </a:p>
          <a:p>
            <a:pPr marL="414338" eaLnBrk="1" hangingPunct="1">
              <a:buClrTx/>
              <a:tabLst>
                <a:tab pos="142875" algn="l"/>
                <a:tab pos="1341438" algn="l"/>
              </a:tabLst>
              <a:defRPr/>
            </a:pPr>
            <a:r>
              <a:rPr lang="en-GB" sz="2000" i="0" dirty="0" smtClean="0"/>
              <a:t>Health </a:t>
            </a:r>
            <a:r>
              <a:rPr lang="en-GB" sz="2000" i="0" dirty="0"/>
              <a:t>reports ought to provide well-structured and sound information on topical issues for EU citizens, stakeholders and policy-makers. Economic analysis will provide information on health and health-related phenomena serving as sound evidence for policy-making. 	</a:t>
            </a:r>
          </a:p>
          <a:p>
            <a:pPr marL="71438" indent="0" eaLnBrk="1" hangingPunct="1">
              <a:buClrTx/>
              <a:buFont typeface="Arial" pitchFamily="34" charset="0"/>
              <a:buNone/>
              <a:tabLst>
                <a:tab pos="142875" algn="l"/>
                <a:tab pos="1341438" algn="l"/>
              </a:tabLst>
              <a:defRPr/>
            </a:pPr>
            <a:endParaRPr lang="en-US" altLang="en-US" sz="2000" i="0" dirty="0" smtClean="0">
              <a:solidFill>
                <a:srgbClr val="FF0000"/>
              </a:solidFill>
            </a:endParaRPr>
          </a:p>
        </p:txBody>
      </p:sp>
      <p:sp>
        <p:nvSpPr>
          <p:cNvPr id="40964" name="Rectangle 6"/>
          <p:cNvSpPr>
            <a:spLocks noGrp="1" noChangeArrowheads="1"/>
          </p:cNvSpPr>
          <p:nvPr>
            <p:ph type="sldNum" sz="quarter" idx="1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spcBef>
                <a:spcPct val="20000"/>
              </a:spcBef>
              <a:buClr>
                <a:srgbClr val="0F5494"/>
              </a:buClr>
              <a:buChar char="•"/>
              <a:defRPr sz="2400" i="1">
                <a:solidFill>
                  <a:srgbClr val="0F5494"/>
                </a:solidFill>
                <a:latin typeface="Verdana" pitchFamily="34" charset="0"/>
                <a:ea typeface="ＭＳ Ｐゴシック" pitchFamily="34" charset="-128"/>
                <a:cs typeface="Verdana" pitchFamily="34" charset="0"/>
              </a:defRPr>
            </a:lvl1pPr>
            <a:lvl2pPr marL="742950" indent="-285750" eaLnBrk="0" hangingPunct="0">
              <a:spcBef>
                <a:spcPct val="20000"/>
              </a:spcBef>
              <a:buClr>
                <a:srgbClr val="56932F"/>
              </a:buClr>
              <a:buChar char="•"/>
              <a:defRPr sz="2000" b="1">
                <a:solidFill>
                  <a:srgbClr val="0F5494"/>
                </a:solidFill>
                <a:latin typeface="Verdana" pitchFamily="34" charset="0"/>
                <a:ea typeface="ＭＳ Ｐゴシック" pitchFamily="34" charset="-128"/>
                <a:cs typeface="Verdana" pitchFamily="34" charset="0"/>
              </a:defRPr>
            </a:lvl2pPr>
            <a:lvl3pPr marL="1143000" indent="-228600" eaLnBrk="0" hangingPunct="0">
              <a:spcBef>
                <a:spcPct val="20000"/>
              </a:spcBef>
              <a:defRPr sz="1400">
                <a:solidFill>
                  <a:srgbClr val="0F5494"/>
                </a:solidFill>
                <a:latin typeface="Verdana" pitchFamily="34" charset="0"/>
                <a:ea typeface="ＭＳ Ｐゴシック" pitchFamily="34" charset="-128"/>
                <a:cs typeface="Verdana" pitchFamily="34" charset="0"/>
              </a:defRPr>
            </a:lvl3pPr>
            <a:lvl4pPr marL="1600200" indent="-228600" eaLnBrk="0" hangingPunct="0">
              <a:spcBef>
                <a:spcPct val="20000"/>
              </a:spcBef>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eaLnBrk="1" hangingPunct="1">
              <a:spcBef>
                <a:spcPct val="0"/>
              </a:spcBef>
              <a:buClrTx/>
              <a:buFontTx/>
              <a:buNone/>
            </a:pPr>
            <a:fld id="{99F8A11B-410B-43FC-8850-98C19B609C31}" type="slidenum">
              <a:rPr lang="en-GB" altLang="en-US" sz="1400" i="0" smtClean="0">
                <a:solidFill>
                  <a:srgbClr val="333399"/>
                </a:solidFill>
                <a:latin typeface="Arial" charset="0"/>
                <a:cs typeface="Arial" charset="0"/>
              </a:rPr>
              <a:pPr eaLnBrk="1" hangingPunct="1">
                <a:spcBef>
                  <a:spcPct val="0"/>
                </a:spcBef>
                <a:buClrTx/>
                <a:buFontTx/>
                <a:buNone/>
              </a:pPr>
              <a:t>49</a:t>
            </a:fld>
            <a:endParaRPr lang="en-GB" altLang="en-US" sz="1400" i="0" smtClean="0">
              <a:solidFill>
                <a:srgbClr val="333399"/>
              </a:solidFill>
              <a:latin typeface="Arial" charset="0"/>
              <a:cs typeface="Arial"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082" name="Titre 1"/>
          <p:cNvSpPr>
            <a:spLocks noGrp="1"/>
          </p:cNvSpPr>
          <p:nvPr>
            <p:ph type="title"/>
          </p:nvPr>
        </p:nvSpPr>
        <p:spPr/>
        <p:txBody>
          <a:bodyPr/>
          <a:lstStyle/>
          <a:p>
            <a:r>
              <a:rPr lang="en-US" altLang="fr-FR" dirty="0" smtClean="0">
                <a:ea typeface="MS PGothic" pitchFamily="34" charset="-128"/>
              </a:rPr>
              <a:t>Consumers, Health, Agriculture and Food Executive Agency (</a:t>
            </a:r>
            <a:r>
              <a:rPr lang="en-US" altLang="fr-FR" dirty="0" err="1" smtClean="0">
                <a:ea typeface="MS PGothic" pitchFamily="34" charset="-128"/>
              </a:rPr>
              <a:t>Chafea</a:t>
            </a:r>
            <a:r>
              <a:rPr lang="en-US" altLang="fr-FR" dirty="0" smtClean="0">
                <a:ea typeface="MS PGothic" pitchFamily="34" charset="-128"/>
              </a:rPr>
              <a:t>)</a:t>
            </a:r>
            <a:br>
              <a:rPr lang="en-US" altLang="fr-FR" dirty="0" smtClean="0">
                <a:ea typeface="MS PGothic" pitchFamily="34" charset="-128"/>
              </a:rPr>
            </a:br>
            <a:endParaRPr lang="fr-FR" altLang="fr-FR" dirty="0" smtClean="0">
              <a:ea typeface="MS PGothic" pitchFamily="34" charset="-128"/>
            </a:endParaRPr>
          </a:p>
        </p:txBody>
      </p:sp>
      <p:sp>
        <p:nvSpPr>
          <p:cNvPr id="46083" name="Espace réservé du contenu 2"/>
          <p:cNvSpPr>
            <a:spLocks noGrp="1"/>
          </p:cNvSpPr>
          <p:nvPr>
            <p:ph idx="1"/>
          </p:nvPr>
        </p:nvSpPr>
        <p:spPr/>
        <p:txBody>
          <a:bodyPr/>
          <a:lstStyle/>
          <a:p>
            <a:pPr indent="0" algn="ctr">
              <a:buFontTx/>
              <a:buNone/>
            </a:pPr>
            <a:r>
              <a:rPr lang="en-US" altLang="fr-FR" sz="1800" dirty="0" smtClean="0">
                <a:ea typeface="MS PGothic" pitchFamily="34" charset="-128"/>
              </a:rPr>
              <a:t>Entrusted by the Commission to implement and disseminate results produced by the Health </a:t>
            </a:r>
            <a:r>
              <a:rPr lang="en-US" altLang="fr-FR" sz="1800" dirty="0" err="1" smtClean="0">
                <a:ea typeface="MS PGothic" pitchFamily="34" charset="-128"/>
              </a:rPr>
              <a:t>Programme</a:t>
            </a:r>
            <a:r>
              <a:rPr lang="en-US" altLang="fr-FR" sz="1800" dirty="0" smtClean="0">
                <a:ea typeface="MS PGothic" pitchFamily="34" charset="-128"/>
              </a:rPr>
              <a:t>  </a:t>
            </a:r>
          </a:p>
          <a:p>
            <a:pPr indent="0" algn="ctr">
              <a:buFontTx/>
              <a:buNone/>
            </a:pPr>
            <a:r>
              <a:rPr lang="en-US" altLang="fr-FR" sz="1800" dirty="0" smtClean="0">
                <a:ea typeface="MS PGothic" pitchFamily="34" charset="-128"/>
              </a:rPr>
              <a:t>  </a:t>
            </a:r>
          </a:p>
          <a:p>
            <a:pPr indent="0" algn="ctr">
              <a:buFontTx/>
              <a:buNone/>
            </a:pPr>
            <a:r>
              <a:rPr lang="en-US" altLang="fr-FR" sz="1400" dirty="0" smtClean="0">
                <a:ea typeface="MS PGothic" pitchFamily="34" charset="-128"/>
                <a:hlinkClick r:id="rId3"/>
              </a:rPr>
              <a:t>http://ec.europa.eu/eahc/about/about.html</a:t>
            </a:r>
            <a:endParaRPr lang="en-US" altLang="fr-FR" sz="1400" dirty="0" smtClean="0">
              <a:ea typeface="MS PGothic" pitchFamily="34" charset="-128"/>
            </a:endParaRPr>
          </a:p>
          <a:p>
            <a:pPr indent="0">
              <a:buFontTx/>
              <a:buNone/>
            </a:pPr>
            <a:endParaRPr lang="en-US" altLang="fr-FR" dirty="0" smtClean="0">
              <a:ea typeface="MS PGothic" pitchFamily="34" charset="-128"/>
            </a:endParaRPr>
          </a:p>
          <a:p>
            <a:pPr indent="0">
              <a:buFontTx/>
              <a:buNone/>
            </a:pPr>
            <a:endParaRPr lang="en-US" altLang="fr-FR" dirty="0" smtClean="0">
              <a:ea typeface="MS PGothic" pitchFamily="34" charset="-128"/>
            </a:endParaRPr>
          </a:p>
          <a:p>
            <a:pPr indent="0">
              <a:buFontTx/>
              <a:buNone/>
            </a:pPr>
            <a:endParaRPr lang="en-US" altLang="fr-FR" dirty="0" smtClean="0">
              <a:ea typeface="MS PGothic" pitchFamily="34" charset="-128"/>
            </a:endParaRPr>
          </a:p>
          <a:p>
            <a:pPr indent="0">
              <a:buFontTx/>
              <a:buNone/>
            </a:pPr>
            <a:endParaRPr lang="en-US" altLang="fr-FR" dirty="0" smtClean="0">
              <a:ea typeface="MS PGothic" pitchFamily="34" charset="-128"/>
            </a:endParaRPr>
          </a:p>
          <a:p>
            <a:pPr indent="0">
              <a:buFontTx/>
              <a:buNone/>
            </a:pPr>
            <a:endParaRPr lang="fr-FR" altLang="fr-FR" dirty="0" smtClean="0">
              <a:ea typeface="MS PGothic" pitchFamily="34" charset="-128"/>
            </a:endParaRPr>
          </a:p>
        </p:txBody>
      </p:sp>
      <p:pic>
        <p:nvPicPr>
          <p:cNvPr id="5" name="Picture 42" descr="drb-01"/>
          <p:cNvPicPr>
            <a:picLocks noGrp="1" noChangeAspect="1" noChangeArrowheads="1"/>
          </p:cNvPicPr>
          <p:nvPr>
            <p:ph sz="half" idx="4294967295"/>
          </p:nvPr>
        </p:nvPicPr>
        <p:blipFill>
          <a:blip r:embed="rId4" cstate="print"/>
          <a:srcRect l="4483" r="8778"/>
          <a:stretch>
            <a:fillRect/>
          </a:stretch>
        </p:blipFill>
        <p:spPr bwMode="auto">
          <a:xfrm>
            <a:off x="7668344" y="116632"/>
            <a:ext cx="1282552" cy="983652"/>
          </a:xfrm>
          <a:prstGeom prst="rect">
            <a:avLst/>
          </a:prstGeom>
          <a:noFill/>
          <a:ln w="9525">
            <a:noFill/>
            <a:miter lim="800000"/>
            <a:headEnd/>
            <a:tailEnd/>
          </a:ln>
        </p:spPr>
      </p:pic>
      <p:pic>
        <p:nvPicPr>
          <p:cNvPr id="47106" name="Picture 2"/>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23528" y="3933056"/>
            <a:ext cx="8574356" cy="266692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7871425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barn(inVertical)">
                                      <p:cBhvr>
                                        <p:cTn id="7" dur="500"/>
                                        <p:tgtEl>
                                          <p:spTgt spid="47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179388" y="1341438"/>
            <a:ext cx="8964612" cy="935037"/>
          </a:xfrm>
        </p:spPr>
        <p:txBody>
          <a:bodyPr/>
          <a:lstStyle/>
          <a:p>
            <a:pPr algn="ctr"/>
            <a:r>
              <a:rPr lang="en-GB" altLang="en-US" sz="2800" smtClean="0">
                <a:ea typeface="ＭＳ Ｐゴシック" pitchFamily="34" charset="-128"/>
              </a:rPr>
              <a:t>Procurement - how to access information </a:t>
            </a:r>
          </a:p>
        </p:txBody>
      </p:sp>
      <p:sp>
        <p:nvSpPr>
          <p:cNvPr id="3" name="Content Placeholder 2"/>
          <p:cNvSpPr>
            <a:spLocks noGrp="1"/>
          </p:cNvSpPr>
          <p:nvPr>
            <p:ph idx="1"/>
          </p:nvPr>
        </p:nvSpPr>
        <p:spPr>
          <a:xfrm>
            <a:off x="468313" y="2636838"/>
            <a:ext cx="8289925" cy="3744912"/>
          </a:xfrm>
        </p:spPr>
        <p:txBody>
          <a:bodyPr/>
          <a:lstStyle/>
          <a:p>
            <a:pPr>
              <a:defRPr/>
            </a:pPr>
            <a:r>
              <a:rPr lang="en-GB" sz="2000" i="0" dirty="0" smtClean="0">
                <a:solidFill>
                  <a:schemeClr val="tx1"/>
                </a:solidFill>
              </a:rPr>
              <a:t>on the </a:t>
            </a:r>
            <a:r>
              <a:rPr lang="en-GB" sz="2000" i="0" dirty="0" err="1" smtClean="0">
                <a:solidFill>
                  <a:schemeClr val="tx1"/>
                </a:solidFill>
              </a:rPr>
              <a:t>Chafea</a:t>
            </a:r>
            <a:r>
              <a:rPr lang="en-GB" sz="2000" i="0" dirty="0" smtClean="0">
                <a:solidFill>
                  <a:schemeClr val="tx1"/>
                </a:solidFill>
              </a:rPr>
              <a:t> Website</a:t>
            </a:r>
          </a:p>
          <a:p>
            <a:pPr indent="0">
              <a:buFont typeface="Arial" pitchFamily="34" charset="0"/>
              <a:buNone/>
              <a:defRPr/>
            </a:pPr>
            <a:r>
              <a:rPr lang="en-GB" sz="2000" i="0" dirty="0" smtClean="0">
                <a:hlinkClick r:id="rId2"/>
              </a:rPr>
              <a:t>http</a:t>
            </a:r>
            <a:r>
              <a:rPr lang="en-GB" sz="2000" i="0" dirty="0">
                <a:hlinkClick r:id="rId2"/>
              </a:rPr>
              <a:t>://</a:t>
            </a:r>
            <a:r>
              <a:rPr lang="en-GB" sz="2000" i="0" dirty="0" smtClean="0">
                <a:hlinkClick r:id="rId2"/>
              </a:rPr>
              <a:t>ec.europa.eu/chafea/health/tenders.html</a:t>
            </a:r>
            <a:endParaRPr lang="en-GB" sz="2000" i="0" dirty="0" smtClean="0"/>
          </a:p>
          <a:p>
            <a:pPr>
              <a:defRPr/>
            </a:pPr>
            <a:endParaRPr lang="en-GB" sz="2000" i="0" dirty="0"/>
          </a:p>
          <a:p>
            <a:pPr>
              <a:defRPr/>
            </a:pPr>
            <a:r>
              <a:rPr lang="en-GB" sz="2000" i="0" dirty="0" smtClean="0">
                <a:solidFill>
                  <a:schemeClr val="tx1"/>
                </a:solidFill>
              </a:rPr>
              <a:t>Through the TED (Tenders Electronic Daily)</a:t>
            </a:r>
          </a:p>
          <a:p>
            <a:pPr indent="0">
              <a:buFont typeface="Arial" pitchFamily="34" charset="0"/>
              <a:buNone/>
              <a:defRPr/>
            </a:pPr>
            <a:r>
              <a:rPr lang="en-GB" sz="2000" i="0" dirty="0">
                <a:hlinkClick r:id="rId3"/>
              </a:rPr>
              <a:t>http://</a:t>
            </a:r>
            <a:r>
              <a:rPr lang="en-GB" sz="2000" i="0" dirty="0" smtClean="0">
                <a:hlinkClick r:id="rId3"/>
              </a:rPr>
              <a:t>ted.europa.eu/TED/main/HomePage.do</a:t>
            </a:r>
            <a:endParaRPr lang="en-GB" sz="2000" i="0" dirty="0" smtClean="0"/>
          </a:p>
          <a:p>
            <a:pPr>
              <a:defRPr/>
            </a:pPr>
            <a:endParaRPr lang="en-GB" i="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221088" y="-3195736"/>
            <a:ext cx="18288000" cy="102870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 name="Content Placeholder 3"/>
          <p:cNvSpPr>
            <a:spLocks noGrp="1"/>
          </p:cNvSpPr>
          <p:nvPr>
            <p:ph idx="1"/>
          </p:nvPr>
        </p:nvSpPr>
        <p:spPr/>
        <p:txBody>
          <a:bodyPr/>
          <a:lstStyle/>
          <a:p>
            <a:endParaRPr lang="en-GB"/>
          </a:p>
        </p:txBody>
      </p:sp>
      <p:sp>
        <p:nvSpPr>
          <p:cNvPr id="2" name="Slide Number Placeholder 1"/>
          <p:cNvSpPr>
            <a:spLocks noGrp="1"/>
          </p:cNvSpPr>
          <p:nvPr>
            <p:ph type="sldNum" sz="quarter" idx="11"/>
          </p:nvPr>
        </p:nvSpPr>
        <p:spPr>
          <a:prstGeom prst="rect">
            <a:avLst/>
          </a:prstGeom>
        </p:spPr>
        <p:txBody>
          <a:bodyPr/>
          <a:lstStyle/>
          <a:p>
            <a:pPr>
              <a:defRPr/>
            </a:pPr>
            <a:fld id="{86133261-F426-4E3C-B2AF-F6E5B7E61F25}" type="slidenum">
              <a:rPr lang="en-GB" smtClean="0">
                <a:solidFill>
                  <a:srgbClr val="000000"/>
                </a:solidFill>
              </a:rPr>
              <a:pPr>
                <a:defRPr/>
              </a:pPr>
              <a:t>51</a:t>
            </a:fld>
            <a:endParaRPr lang="en-GB">
              <a:solidFill>
                <a:srgbClr val="000000"/>
              </a:solidFill>
            </a:endParaRPr>
          </a:p>
        </p:txBody>
      </p:sp>
    </p:spTree>
    <p:extLst>
      <p:ext uri="{BB962C8B-B14F-4D97-AF65-F5344CB8AC3E}">
        <p14:creationId xmlns="" xmlns:p14="http://schemas.microsoft.com/office/powerpoint/2010/main" val="312049121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179388" y="1341438"/>
            <a:ext cx="8964612" cy="935037"/>
          </a:xfrm>
        </p:spPr>
        <p:txBody>
          <a:bodyPr/>
          <a:lstStyle/>
          <a:p>
            <a:pPr algn="ctr"/>
            <a:r>
              <a:rPr lang="en-GB" altLang="en-US" sz="2800" smtClean="0">
                <a:ea typeface="ＭＳ Ｐゴシック" pitchFamily="34" charset="-128"/>
              </a:rPr>
              <a:t>Procurement - how to access information </a:t>
            </a:r>
          </a:p>
        </p:txBody>
      </p:sp>
      <p:sp>
        <p:nvSpPr>
          <p:cNvPr id="3" name="Content Placeholder 2"/>
          <p:cNvSpPr>
            <a:spLocks noGrp="1"/>
          </p:cNvSpPr>
          <p:nvPr>
            <p:ph idx="1"/>
          </p:nvPr>
        </p:nvSpPr>
        <p:spPr>
          <a:xfrm>
            <a:off x="468313" y="2636838"/>
            <a:ext cx="8289925" cy="3744912"/>
          </a:xfrm>
        </p:spPr>
        <p:txBody>
          <a:bodyPr/>
          <a:lstStyle/>
          <a:p>
            <a:pPr>
              <a:defRPr/>
            </a:pPr>
            <a:r>
              <a:rPr lang="en-GB" sz="2000" i="0" dirty="0" err="1" smtClean="0">
                <a:solidFill>
                  <a:schemeClr val="tx1"/>
                </a:solidFill>
              </a:rPr>
              <a:t>Chafea</a:t>
            </a:r>
            <a:r>
              <a:rPr lang="en-GB" sz="2000" i="0" dirty="0" smtClean="0">
                <a:solidFill>
                  <a:schemeClr val="tx1"/>
                </a:solidFill>
              </a:rPr>
              <a:t> Website</a:t>
            </a:r>
          </a:p>
          <a:p>
            <a:pPr indent="0">
              <a:buFont typeface="Arial" pitchFamily="34" charset="0"/>
              <a:buNone/>
              <a:defRPr/>
            </a:pPr>
            <a:r>
              <a:rPr lang="en-GB" sz="2000" i="0" dirty="0" smtClean="0">
                <a:hlinkClick r:id="rId2"/>
              </a:rPr>
              <a:t>http</a:t>
            </a:r>
            <a:r>
              <a:rPr lang="en-GB" sz="2000" i="0" dirty="0">
                <a:hlinkClick r:id="rId2"/>
              </a:rPr>
              <a:t>://</a:t>
            </a:r>
            <a:r>
              <a:rPr lang="en-GB" sz="2000" i="0" dirty="0" smtClean="0">
                <a:hlinkClick r:id="rId2"/>
              </a:rPr>
              <a:t>ec.europa.eu/chafea/health/tenders.html</a:t>
            </a:r>
            <a:endParaRPr lang="en-GB" sz="2000" i="0" dirty="0" smtClean="0"/>
          </a:p>
          <a:p>
            <a:pPr>
              <a:defRPr/>
            </a:pPr>
            <a:endParaRPr lang="en-GB" sz="2000" i="0" dirty="0"/>
          </a:p>
          <a:p>
            <a:pPr>
              <a:defRPr/>
            </a:pPr>
            <a:r>
              <a:rPr lang="en-GB" sz="2000" i="0" dirty="0" smtClean="0">
                <a:solidFill>
                  <a:schemeClr val="tx1"/>
                </a:solidFill>
              </a:rPr>
              <a:t>Through the TED (Tenders Electronic Daily)</a:t>
            </a:r>
          </a:p>
          <a:p>
            <a:pPr indent="0">
              <a:buFont typeface="Arial" pitchFamily="34" charset="0"/>
              <a:buNone/>
              <a:defRPr/>
            </a:pPr>
            <a:r>
              <a:rPr lang="en-GB" sz="2000" i="0" dirty="0">
                <a:hlinkClick r:id="rId3"/>
              </a:rPr>
              <a:t>http://</a:t>
            </a:r>
            <a:r>
              <a:rPr lang="en-GB" sz="2000" i="0" dirty="0" smtClean="0">
                <a:hlinkClick r:id="rId3"/>
              </a:rPr>
              <a:t>ted.europa.eu/TED/main/HomePage.do</a:t>
            </a:r>
            <a:endParaRPr lang="en-GB" sz="2000" i="0" dirty="0" smtClean="0"/>
          </a:p>
          <a:p>
            <a:pPr>
              <a:defRPr/>
            </a:pPr>
            <a:endParaRPr lang="en-GB" i="0" dirty="0"/>
          </a:p>
        </p:txBody>
      </p:sp>
    </p:spTree>
    <p:extLst>
      <p:ext uri="{BB962C8B-B14F-4D97-AF65-F5344CB8AC3E}">
        <p14:creationId xmlns="" xmlns:p14="http://schemas.microsoft.com/office/powerpoint/2010/main" val="263306599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611188" y="1268413"/>
            <a:ext cx="8229600" cy="1008062"/>
          </a:xfrm>
        </p:spPr>
        <p:txBody>
          <a:bodyPr/>
          <a:lstStyle/>
          <a:p>
            <a:r>
              <a:rPr lang="en-GB" altLang="en-US" smtClean="0">
                <a:ea typeface="ＭＳ Ｐゴシック" pitchFamily="34" charset="-128"/>
              </a:rPr>
              <a:t>Resources per Objective – AWP 2018</a:t>
            </a:r>
          </a:p>
        </p:txBody>
      </p:sp>
      <p:graphicFrame>
        <p:nvGraphicFramePr>
          <p:cNvPr id="46083" name="Content Placeholder 5"/>
          <p:cNvGraphicFramePr>
            <a:graphicFrameLocks noGrp="1"/>
          </p:cNvGraphicFramePr>
          <p:nvPr>
            <p:ph idx="1"/>
          </p:nvPr>
        </p:nvGraphicFramePr>
        <p:xfrm>
          <a:off x="406400" y="2586038"/>
          <a:ext cx="8537575" cy="3846512"/>
        </p:xfrm>
        <a:graphic>
          <a:graphicData uri="http://schemas.openxmlformats.org/presentationml/2006/ole">
            <p:oleObj spid="_x0000_s46100" r:id="rId4" imgW="8535140" imgH="3846909" progId="Excel.Sheet.8">
              <p:embed/>
            </p:oleObj>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7106" name="Title 1"/>
          <p:cNvSpPr>
            <a:spLocks noGrp="1"/>
          </p:cNvSpPr>
          <p:nvPr>
            <p:ph type="title"/>
          </p:nvPr>
        </p:nvSpPr>
        <p:spPr>
          <a:xfrm>
            <a:off x="468313" y="1341438"/>
            <a:ext cx="8229600" cy="936625"/>
          </a:xfrm>
        </p:spPr>
        <p:txBody>
          <a:bodyPr/>
          <a:lstStyle/>
          <a:p>
            <a:pPr algn="ctr"/>
            <a:r>
              <a:rPr lang="en-GB" altLang="en-US" sz="2800" dirty="0" smtClean="0">
                <a:ea typeface="ＭＳ Ｐゴシック" pitchFamily="34" charset="-128"/>
                <a:cs typeface="Times New Roman" pitchFamily="18" charset="0"/>
              </a:rPr>
              <a:t>Allocation of budget by objective </a:t>
            </a:r>
            <a:br>
              <a:rPr lang="en-GB" altLang="en-US" sz="2800" dirty="0" smtClean="0">
                <a:ea typeface="ＭＳ Ｐゴシック" pitchFamily="34" charset="-128"/>
                <a:cs typeface="Times New Roman" pitchFamily="18" charset="0"/>
              </a:rPr>
            </a:br>
            <a:r>
              <a:rPr lang="en-GB" altLang="en-US" sz="2800" dirty="0" smtClean="0">
                <a:ea typeface="ＭＳ Ｐゴシック" pitchFamily="34" charset="-128"/>
                <a:cs typeface="Times New Roman" pitchFamily="18" charset="0"/>
              </a:rPr>
              <a:t>2014 - 2016 </a:t>
            </a:r>
            <a:endParaRPr lang="en-GB" altLang="en-US" sz="2800" dirty="0" smtClean="0">
              <a:ea typeface="ＭＳ Ｐゴシック" pitchFamily="34" charset="-128"/>
            </a:endParaRPr>
          </a:p>
        </p:txBody>
      </p:sp>
      <p:graphicFrame>
        <p:nvGraphicFramePr>
          <p:cNvPr id="4" name="Content Placeholder 3"/>
          <p:cNvGraphicFramePr>
            <a:graphicFrameLocks noGrp="1"/>
          </p:cNvGraphicFramePr>
          <p:nvPr>
            <p:ph idx="1"/>
          </p:nvPr>
        </p:nvGraphicFramePr>
        <p:xfrm>
          <a:off x="1042988" y="2349500"/>
          <a:ext cx="7416800" cy="3816349"/>
        </p:xfrm>
        <a:graphic>
          <a:graphicData uri="http://schemas.openxmlformats.org/drawingml/2006/table">
            <a:tbl>
              <a:tblPr/>
              <a:tblGrid>
                <a:gridCol w="218549"/>
                <a:gridCol w="3162800"/>
                <a:gridCol w="891123"/>
                <a:gridCol w="891123"/>
                <a:gridCol w="891123"/>
                <a:gridCol w="1362082"/>
              </a:tblGrid>
              <a:tr h="346940">
                <a:tc gridSpan="2">
                  <a:txBody>
                    <a:bodyPr/>
                    <a:lstStyle/>
                    <a:p>
                      <a:pPr algn="just">
                        <a:spcAft>
                          <a:spcPts val="1200"/>
                        </a:spcAft>
                      </a:pPr>
                      <a:r>
                        <a:rPr lang="en-GB" sz="1000" b="1" spc="-10" dirty="0">
                          <a:solidFill>
                            <a:schemeClr val="bg1"/>
                          </a:solidFill>
                          <a:effectLst/>
                          <a:latin typeface="Verdana"/>
                          <a:ea typeface="Times New Roman"/>
                        </a:rPr>
                        <a:t>Objective</a:t>
                      </a:r>
                      <a:endParaRPr lang="en-GB" sz="1200" dirty="0">
                        <a:solidFill>
                          <a:schemeClr val="bg1"/>
                        </a:solidFill>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395"/>
                    </a:solidFill>
                  </a:tcPr>
                </a:tc>
                <a:tc hMerge="1">
                  <a:txBody>
                    <a:bodyPr/>
                    <a:lstStyle/>
                    <a:p>
                      <a:endParaRPr lang="en-GB"/>
                    </a:p>
                  </a:txBody>
                  <a:tcPr/>
                </a:tc>
                <a:tc>
                  <a:txBody>
                    <a:bodyPr/>
                    <a:lstStyle/>
                    <a:p>
                      <a:pPr algn="ctr">
                        <a:spcAft>
                          <a:spcPts val="1200"/>
                        </a:spcAft>
                      </a:pPr>
                      <a:r>
                        <a:rPr lang="en-GB" sz="1000" b="1">
                          <a:solidFill>
                            <a:srgbClr val="FFFFFF"/>
                          </a:solidFill>
                          <a:effectLst/>
                          <a:latin typeface="Verdana"/>
                          <a:ea typeface="Times New Roman"/>
                        </a:rPr>
                        <a:t>2014</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395"/>
                    </a:solidFill>
                  </a:tcPr>
                </a:tc>
                <a:tc>
                  <a:txBody>
                    <a:bodyPr/>
                    <a:lstStyle/>
                    <a:p>
                      <a:pPr algn="ctr">
                        <a:spcAft>
                          <a:spcPts val="1200"/>
                        </a:spcAft>
                      </a:pPr>
                      <a:r>
                        <a:rPr lang="en-GB" sz="1000" b="1">
                          <a:solidFill>
                            <a:srgbClr val="FFFFFF"/>
                          </a:solidFill>
                          <a:effectLst/>
                          <a:latin typeface="Verdana"/>
                          <a:ea typeface="Times New Roman"/>
                        </a:rPr>
                        <a:t>2015</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395"/>
                    </a:solidFill>
                  </a:tcPr>
                </a:tc>
                <a:tc>
                  <a:txBody>
                    <a:bodyPr/>
                    <a:lstStyle/>
                    <a:p>
                      <a:pPr algn="ctr">
                        <a:spcAft>
                          <a:spcPts val="1200"/>
                        </a:spcAft>
                      </a:pPr>
                      <a:r>
                        <a:rPr lang="en-GB" sz="1000" b="1">
                          <a:solidFill>
                            <a:srgbClr val="FFFFFF"/>
                          </a:solidFill>
                          <a:effectLst/>
                          <a:latin typeface="Verdana"/>
                          <a:ea typeface="Times New Roman"/>
                        </a:rPr>
                        <a:t>2016</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395"/>
                    </a:solidFill>
                  </a:tcPr>
                </a:tc>
                <a:tc>
                  <a:txBody>
                    <a:bodyPr/>
                    <a:lstStyle/>
                    <a:p>
                      <a:pPr algn="ctr">
                        <a:spcAft>
                          <a:spcPts val="1200"/>
                        </a:spcAft>
                      </a:pPr>
                      <a:r>
                        <a:rPr lang="en-GB" sz="1000" b="1">
                          <a:solidFill>
                            <a:srgbClr val="FFFFFF"/>
                          </a:solidFill>
                          <a:effectLst/>
                          <a:latin typeface="Verdana"/>
                          <a:ea typeface="Times New Roman"/>
                        </a:rPr>
                        <a:t>2014 – 2016 </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395"/>
                    </a:solidFill>
                  </a:tcPr>
                </a:tc>
              </a:tr>
              <a:tr h="1040823">
                <a:tc>
                  <a:txBody>
                    <a:bodyPr/>
                    <a:lstStyle/>
                    <a:p>
                      <a:pPr algn="r">
                        <a:spcAft>
                          <a:spcPts val="1200"/>
                        </a:spcAft>
                      </a:pPr>
                      <a:r>
                        <a:rPr lang="en-GB" sz="1000">
                          <a:effectLst/>
                          <a:latin typeface="Verdana"/>
                          <a:ea typeface="Times New Roman"/>
                        </a:rPr>
                        <a:t>1</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just">
                        <a:spcAft>
                          <a:spcPts val="1200"/>
                        </a:spcAft>
                      </a:pPr>
                      <a:r>
                        <a:rPr lang="en-GB" sz="1000">
                          <a:effectLst/>
                          <a:latin typeface="Verdana"/>
                          <a:ea typeface="Times New Roman"/>
                        </a:rPr>
                        <a:t>Promote health, prevent disease and foster supportive environments for healthy lifestyles</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1200"/>
                        </a:spcAft>
                      </a:pPr>
                      <a:r>
                        <a:rPr lang="en-GB" sz="1000">
                          <a:effectLst/>
                          <a:latin typeface="Verdana"/>
                          <a:ea typeface="Times New Roman"/>
                        </a:rPr>
                        <a:t>31%</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1200"/>
                        </a:spcAft>
                      </a:pPr>
                      <a:r>
                        <a:rPr lang="en-GB" sz="1000">
                          <a:effectLst/>
                          <a:latin typeface="Verdana"/>
                          <a:ea typeface="Times New Roman"/>
                        </a:rPr>
                        <a:t>23%</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1200"/>
                        </a:spcAft>
                      </a:pPr>
                      <a:r>
                        <a:rPr lang="en-GB" sz="1000">
                          <a:effectLst/>
                          <a:latin typeface="Verdana"/>
                          <a:ea typeface="Times New Roman"/>
                        </a:rPr>
                        <a:t>43%</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1200"/>
                        </a:spcAft>
                      </a:pPr>
                      <a:r>
                        <a:rPr lang="en-GB" sz="1000" b="1">
                          <a:effectLst/>
                          <a:latin typeface="Verdana"/>
                          <a:ea typeface="Times New Roman"/>
                        </a:rPr>
                        <a:t>33%</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r>
              <a:tr h="693882">
                <a:tc>
                  <a:txBody>
                    <a:bodyPr/>
                    <a:lstStyle/>
                    <a:p>
                      <a:pPr algn="r">
                        <a:spcAft>
                          <a:spcPts val="1200"/>
                        </a:spcAft>
                      </a:pPr>
                      <a:r>
                        <a:rPr lang="en-GB" sz="1000">
                          <a:effectLst/>
                          <a:latin typeface="Verdana"/>
                          <a:ea typeface="Times New Roman"/>
                        </a:rPr>
                        <a:t>2</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just">
                        <a:spcAft>
                          <a:spcPts val="1200"/>
                        </a:spcAft>
                      </a:pPr>
                      <a:r>
                        <a:rPr lang="en-GB" sz="1000">
                          <a:effectLst/>
                          <a:latin typeface="Verdana"/>
                          <a:ea typeface="Times New Roman"/>
                        </a:rPr>
                        <a:t>Protect citizens from serious cross-border health threats</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1200"/>
                        </a:spcAft>
                      </a:pPr>
                      <a:r>
                        <a:rPr lang="en-GB" sz="1000">
                          <a:effectLst/>
                          <a:latin typeface="Verdana"/>
                          <a:ea typeface="Times New Roman"/>
                        </a:rPr>
                        <a:t>10%</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1200"/>
                        </a:spcAft>
                      </a:pPr>
                      <a:r>
                        <a:rPr lang="en-GB" sz="1000">
                          <a:effectLst/>
                          <a:latin typeface="Verdana"/>
                          <a:ea typeface="Times New Roman"/>
                        </a:rPr>
                        <a:t>3%</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1200"/>
                        </a:spcAft>
                      </a:pPr>
                      <a:r>
                        <a:rPr lang="en-GB" sz="1000">
                          <a:effectLst/>
                          <a:latin typeface="Verdana"/>
                          <a:ea typeface="Times New Roman"/>
                        </a:rPr>
                        <a:t>8%</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1200"/>
                        </a:spcAft>
                      </a:pPr>
                      <a:r>
                        <a:rPr lang="en-GB" sz="1000" b="1">
                          <a:effectLst/>
                          <a:latin typeface="Verdana"/>
                          <a:ea typeface="Times New Roman"/>
                        </a:rPr>
                        <a:t>7%</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r>
              <a:tr h="693882">
                <a:tc>
                  <a:txBody>
                    <a:bodyPr/>
                    <a:lstStyle/>
                    <a:p>
                      <a:pPr algn="r">
                        <a:spcAft>
                          <a:spcPts val="1200"/>
                        </a:spcAft>
                      </a:pPr>
                      <a:r>
                        <a:rPr lang="en-GB" sz="1000">
                          <a:solidFill>
                            <a:srgbClr val="000000"/>
                          </a:solidFill>
                          <a:effectLst/>
                          <a:latin typeface="Verdana"/>
                          <a:ea typeface="Times New Roman"/>
                        </a:rPr>
                        <a:t>3</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just">
                        <a:spcAft>
                          <a:spcPts val="1200"/>
                        </a:spcAft>
                      </a:pPr>
                      <a:r>
                        <a:rPr lang="en-GB" sz="1000" dirty="0">
                          <a:solidFill>
                            <a:srgbClr val="000000"/>
                          </a:solidFill>
                          <a:effectLst/>
                          <a:latin typeface="Verdana"/>
                          <a:ea typeface="Times New Roman"/>
                        </a:rPr>
                        <a:t>Contribute to innovative, efficient and sustainable health systems </a:t>
                      </a:r>
                      <a:endParaRPr lang="en-GB" sz="1200" dirty="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1200"/>
                        </a:spcAft>
                      </a:pPr>
                      <a:r>
                        <a:rPr lang="en-GB" sz="1000">
                          <a:solidFill>
                            <a:srgbClr val="000000"/>
                          </a:solidFill>
                          <a:effectLst/>
                          <a:latin typeface="Verdana"/>
                          <a:ea typeface="Times New Roman"/>
                        </a:rPr>
                        <a:t>33%</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1200"/>
                        </a:spcAft>
                      </a:pPr>
                      <a:r>
                        <a:rPr lang="en-GB" sz="1000">
                          <a:solidFill>
                            <a:srgbClr val="000000"/>
                          </a:solidFill>
                          <a:effectLst/>
                          <a:latin typeface="Verdana"/>
                          <a:ea typeface="Times New Roman"/>
                        </a:rPr>
                        <a:t>45%</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1200"/>
                        </a:spcAft>
                      </a:pPr>
                      <a:r>
                        <a:rPr lang="en-GB" sz="1000">
                          <a:solidFill>
                            <a:srgbClr val="000000"/>
                          </a:solidFill>
                          <a:effectLst/>
                          <a:latin typeface="Verdana"/>
                          <a:ea typeface="Times New Roman"/>
                        </a:rPr>
                        <a:t>16%</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1200"/>
                        </a:spcAft>
                      </a:pPr>
                      <a:r>
                        <a:rPr lang="en-GB" sz="1000" b="1">
                          <a:solidFill>
                            <a:srgbClr val="000000"/>
                          </a:solidFill>
                          <a:effectLst/>
                          <a:latin typeface="Verdana"/>
                          <a:ea typeface="Times New Roman"/>
                        </a:rPr>
                        <a:t>31%</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r>
              <a:tr h="693882">
                <a:tc>
                  <a:txBody>
                    <a:bodyPr/>
                    <a:lstStyle/>
                    <a:p>
                      <a:pPr algn="r">
                        <a:spcAft>
                          <a:spcPts val="1200"/>
                        </a:spcAft>
                      </a:pPr>
                      <a:r>
                        <a:rPr lang="en-GB" sz="1000">
                          <a:solidFill>
                            <a:srgbClr val="000000"/>
                          </a:solidFill>
                          <a:effectLst/>
                          <a:latin typeface="Verdana"/>
                          <a:ea typeface="Times New Roman"/>
                        </a:rPr>
                        <a:t>4</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just">
                        <a:spcAft>
                          <a:spcPts val="1200"/>
                        </a:spcAft>
                      </a:pPr>
                      <a:r>
                        <a:rPr lang="en-GB" sz="1000">
                          <a:solidFill>
                            <a:srgbClr val="000000"/>
                          </a:solidFill>
                          <a:effectLst/>
                          <a:latin typeface="Verdana"/>
                          <a:ea typeface="Times New Roman"/>
                        </a:rPr>
                        <a:t>Facilitate access to better and safer healthcare for Union citizens </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1200"/>
                        </a:spcAft>
                      </a:pPr>
                      <a:r>
                        <a:rPr lang="en-GB" sz="1000">
                          <a:solidFill>
                            <a:srgbClr val="000000"/>
                          </a:solidFill>
                          <a:effectLst/>
                          <a:latin typeface="Verdana"/>
                          <a:ea typeface="Times New Roman"/>
                        </a:rPr>
                        <a:t>20%</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1200"/>
                        </a:spcAft>
                      </a:pPr>
                      <a:r>
                        <a:rPr lang="en-GB" sz="1000">
                          <a:solidFill>
                            <a:srgbClr val="000000"/>
                          </a:solidFill>
                          <a:effectLst/>
                          <a:latin typeface="Verdana"/>
                          <a:ea typeface="Times New Roman"/>
                        </a:rPr>
                        <a:t>11%</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1200"/>
                        </a:spcAft>
                      </a:pPr>
                      <a:r>
                        <a:rPr lang="en-GB" sz="1000">
                          <a:solidFill>
                            <a:srgbClr val="000000"/>
                          </a:solidFill>
                          <a:effectLst/>
                          <a:latin typeface="Verdana"/>
                          <a:ea typeface="Times New Roman"/>
                        </a:rPr>
                        <a:t>26%</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1200"/>
                        </a:spcAft>
                      </a:pPr>
                      <a:r>
                        <a:rPr lang="en-GB" sz="1000" b="1">
                          <a:solidFill>
                            <a:srgbClr val="000000"/>
                          </a:solidFill>
                          <a:effectLst/>
                          <a:latin typeface="Verdana"/>
                          <a:ea typeface="Times New Roman"/>
                        </a:rPr>
                        <a:t>19%</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r>
              <a:tr h="346940">
                <a:tc gridSpan="2">
                  <a:txBody>
                    <a:bodyPr/>
                    <a:lstStyle/>
                    <a:p>
                      <a:pPr algn="just">
                        <a:spcAft>
                          <a:spcPts val="1200"/>
                        </a:spcAft>
                      </a:pPr>
                      <a:r>
                        <a:rPr lang="en-GB" sz="1000">
                          <a:solidFill>
                            <a:srgbClr val="000000"/>
                          </a:solidFill>
                          <a:effectLst/>
                          <a:latin typeface="Verdana"/>
                          <a:ea typeface="Times New Roman"/>
                        </a:rPr>
                        <a:t>Horizontal</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hMerge="1">
                  <a:txBody>
                    <a:bodyPr/>
                    <a:lstStyle/>
                    <a:p>
                      <a:endParaRPr lang="en-GB"/>
                    </a:p>
                  </a:txBody>
                  <a:tcPr/>
                </a:tc>
                <a:tc>
                  <a:txBody>
                    <a:bodyPr/>
                    <a:lstStyle/>
                    <a:p>
                      <a:pPr algn="ctr">
                        <a:spcAft>
                          <a:spcPts val="1200"/>
                        </a:spcAft>
                      </a:pPr>
                      <a:r>
                        <a:rPr lang="en-GB" sz="1000">
                          <a:solidFill>
                            <a:srgbClr val="000000"/>
                          </a:solidFill>
                          <a:effectLst/>
                          <a:latin typeface="Verdana"/>
                          <a:ea typeface="Times New Roman"/>
                        </a:rPr>
                        <a:t>7%</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1200"/>
                        </a:spcAft>
                      </a:pPr>
                      <a:r>
                        <a:rPr lang="en-GB" sz="1000">
                          <a:solidFill>
                            <a:srgbClr val="000000"/>
                          </a:solidFill>
                          <a:effectLst/>
                          <a:latin typeface="Verdana"/>
                          <a:ea typeface="Times New Roman"/>
                        </a:rPr>
                        <a:t>18%</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1200"/>
                        </a:spcAft>
                      </a:pPr>
                      <a:r>
                        <a:rPr lang="en-GB" sz="1000">
                          <a:solidFill>
                            <a:srgbClr val="000000"/>
                          </a:solidFill>
                          <a:effectLst/>
                          <a:latin typeface="Verdana"/>
                          <a:ea typeface="Times New Roman"/>
                        </a:rPr>
                        <a:t>6%</a:t>
                      </a:r>
                      <a:endParaRPr lang="en-GB" sz="120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1200"/>
                        </a:spcAft>
                      </a:pPr>
                      <a:r>
                        <a:rPr lang="en-GB" sz="1000" b="1" dirty="0">
                          <a:solidFill>
                            <a:srgbClr val="000000"/>
                          </a:solidFill>
                          <a:effectLst/>
                          <a:latin typeface="Verdana"/>
                          <a:ea typeface="Times New Roman"/>
                        </a:rPr>
                        <a:t>10%</a:t>
                      </a:r>
                      <a:endParaRPr lang="en-GB" sz="1200" dirty="0">
                        <a:effectLst/>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r>
            </a:tbl>
          </a:graphicData>
        </a:graphic>
      </p:graphicFrame>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3" descr="flag-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555875" y="981075"/>
            <a:ext cx="4032250" cy="2914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Rectangle 1"/>
          <p:cNvSpPr/>
          <p:nvPr/>
        </p:nvSpPr>
        <p:spPr>
          <a:xfrm>
            <a:off x="2771775" y="4221163"/>
            <a:ext cx="3816350" cy="830262"/>
          </a:xfrm>
          <a:prstGeom prst="rect">
            <a:avLst/>
          </a:prstGeom>
        </p:spPr>
        <p:txBody>
          <a:bodyPr>
            <a:spAutoFit/>
          </a:bodyPr>
          <a:lstStyle/>
          <a:p>
            <a:pPr marL="342900" indent="-342900" algn="ctr" eaLnBrk="0" hangingPunct="0">
              <a:spcBef>
                <a:spcPct val="20000"/>
              </a:spcBef>
              <a:buClr>
                <a:srgbClr val="FFFFFF"/>
              </a:buClr>
              <a:defRPr/>
            </a:pPr>
            <a:r>
              <a:rPr lang="fr-FR" sz="2400" kern="0" dirty="0" err="1">
                <a:solidFill>
                  <a:srgbClr val="0F5494"/>
                </a:solidFill>
                <a:latin typeface="Verdana"/>
                <a:ea typeface="Verdana" pitchFamily="34" charset="0"/>
              </a:rPr>
              <a:t>Thank</a:t>
            </a:r>
            <a:r>
              <a:rPr lang="fr-FR" sz="2400" kern="0" dirty="0">
                <a:solidFill>
                  <a:srgbClr val="0F5494"/>
                </a:solidFill>
                <a:latin typeface="Verdana"/>
                <a:ea typeface="Verdana" pitchFamily="34" charset="0"/>
              </a:rPr>
              <a:t> </a:t>
            </a:r>
            <a:r>
              <a:rPr lang="fr-FR" sz="2400" kern="0" dirty="0" err="1">
                <a:solidFill>
                  <a:srgbClr val="0F5494"/>
                </a:solidFill>
                <a:latin typeface="Verdana"/>
                <a:ea typeface="Verdana" pitchFamily="34" charset="0"/>
              </a:rPr>
              <a:t>you</a:t>
            </a:r>
            <a:r>
              <a:rPr lang="fr-FR" sz="2400" kern="0" dirty="0">
                <a:solidFill>
                  <a:srgbClr val="0F5494"/>
                </a:solidFill>
                <a:latin typeface="Verdana"/>
                <a:ea typeface="Verdana" pitchFamily="34" charset="0"/>
              </a:rPr>
              <a:t> for </a:t>
            </a:r>
            <a:r>
              <a:rPr lang="fr-FR" sz="2400" kern="0" dirty="0" err="1">
                <a:solidFill>
                  <a:srgbClr val="0F5494"/>
                </a:solidFill>
                <a:latin typeface="Verdana"/>
                <a:ea typeface="Verdana" pitchFamily="34" charset="0"/>
              </a:rPr>
              <a:t>your</a:t>
            </a:r>
            <a:r>
              <a:rPr lang="fr-FR" sz="2400" kern="0" dirty="0">
                <a:solidFill>
                  <a:srgbClr val="0F5494"/>
                </a:solidFill>
                <a:latin typeface="Verdana"/>
                <a:ea typeface="Verdana" pitchFamily="34" charset="0"/>
              </a:rPr>
              <a:t> attention!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b="0" dirty="0" err="1" smtClean="0"/>
              <a:t>Chafea</a:t>
            </a:r>
            <a:r>
              <a:rPr lang="en-GB" altLang="en-US" b="0" dirty="0" smtClean="0"/>
              <a:t> </a:t>
            </a:r>
            <a:r>
              <a:rPr lang="en-GB" altLang="en-US" b="0" dirty="0"/>
              <a:t>is one of 6 executive agencies</a:t>
            </a:r>
            <a:endParaRPr lang="en-GB" dirty="0"/>
          </a:p>
        </p:txBody>
      </p:sp>
      <p:sp>
        <p:nvSpPr>
          <p:cNvPr id="3" name="Content Placeholder 2"/>
          <p:cNvSpPr>
            <a:spLocks noGrp="1"/>
          </p:cNvSpPr>
          <p:nvPr>
            <p:ph idx="1"/>
          </p:nvPr>
        </p:nvSpPr>
        <p:spPr/>
        <p:txBody>
          <a:bodyPr/>
          <a:lstStyle/>
          <a:p>
            <a:pPr marL="285750" lvl="1" indent="-285750" eaLnBrk="1" hangingPunct="1">
              <a:tabLst>
                <a:tab pos="0" algn="l"/>
              </a:tabLst>
            </a:pPr>
            <a:r>
              <a:rPr lang="en-GB" altLang="en-US" sz="1600" b="0" dirty="0" smtClean="0"/>
              <a:t>Set </a:t>
            </a:r>
            <a:r>
              <a:rPr lang="en-GB" altLang="en-US" sz="1600" b="0" dirty="0"/>
              <a:t>up by the European Commission to execute complex Community programmes and enable the Commission to focus on policy </a:t>
            </a:r>
            <a:r>
              <a:rPr lang="en-GB" altLang="en-US" sz="1600" b="0" dirty="0" smtClean="0"/>
              <a:t>making</a:t>
            </a:r>
          </a:p>
          <a:p>
            <a:pPr marL="285750" lvl="1" indent="-285750" eaLnBrk="1" hangingPunct="1">
              <a:tabLst>
                <a:tab pos="0" algn="l"/>
              </a:tabLst>
            </a:pPr>
            <a:endParaRPr lang="en-GB" altLang="en-US" sz="1600" b="0" dirty="0"/>
          </a:p>
          <a:p>
            <a:pPr marL="285750" lvl="1" indent="-285750" eaLnBrk="1" hangingPunct="1">
              <a:tabLst>
                <a:tab pos="0" algn="l"/>
              </a:tabLst>
            </a:pPr>
            <a:r>
              <a:rPr lang="en-GB" altLang="en-US" sz="1600" b="0" dirty="0" smtClean="0"/>
              <a:t>Based </a:t>
            </a:r>
            <a:r>
              <a:rPr lang="en-GB" altLang="en-US" sz="1600" b="0" dirty="0"/>
              <a:t>in </a:t>
            </a:r>
            <a:r>
              <a:rPr lang="en-GB" altLang="en-US" sz="1600" b="0" dirty="0" smtClean="0"/>
              <a:t>Luxembourg </a:t>
            </a:r>
          </a:p>
          <a:p>
            <a:pPr marL="285750" lvl="1" indent="-285750" eaLnBrk="1" hangingPunct="1">
              <a:tabLst>
                <a:tab pos="0" algn="l"/>
              </a:tabLst>
            </a:pPr>
            <a:endParaRPr lang="en-GB" altLang="en-US" sz="1600" b="0" dirty="0"/>
          </a:p>
          <a:p>
            <a:pPr marL="285750" lvl="1" indent="-285750" eaLnBrk="1" hangingPunct="1">
              <a:tabLst>
                <a:tab pos="0" algn="l"/>
              </a:tabLst>
            </a:pPr>
            <a:r>
              <a:rPr lang="en-GB" altLang="en-US" sz="1600" b="0" dirty="0" smtClean="0"/>
              <a:t>Health </a:t>
            </a:r>
            <a:r>
              <a:rPr lang="en-GB" altLang="en-US" sz="1600" b="0" dirty="0"/>
              <a:t>Unit Staff: 10 Project Officers + 1 Communication </a:t>
            </a:r>
            <a:r>
              <a:rPr lang="en-GB" altLang="en-US" sz="1600" b="0" dirty="0" smtClean="0"/>
              <a:t>Officer </a:t>
            </a:r>
          </a:p>
          <a:p>
            <a:pPr marL="0" lvl="1" indent="0" eaLnBrk="1" hangingPunct="1">
              <a:buNone/>
              <a:tabLst>
                <a:tab pos="0" algn="l"/>
              </a:tabLst>
            </a:pPr>
            <a:endParaRPr lang="en-GB" altLang="en-US" sz="1600" b="0" dirty="0"/>
          </a:p>
          <a:p>
            <a:pPr marL="285750" lvl="1" indent="-285750" eaLnBrk="1" hangingPunct="1">
              <a:tabLst>
                <a:tab pos="0" algn="l"/>
              </a:tabLst>
            </a:pPr>
            <a:r>
              <a:rPr lang="en-GB" altLang="en-US" sz="1600" b="0" dirty="0" smtClean="0"/>
              <a:t>Manages </a:t>
            </a:r>
            <a:r>
              <a:rPr lang="en-GB" altLang="en-US" sz="1600" b="0" dirty="0"/>
              <a:t>more than 250 public health </a:t>
            </a:r>
            <a:r>
              <a:rPr lang="en-GB" altLang="en-US" sz="1600" b="0" dirty="0" smtClean="0"/>
              <a:t>actions</a:t>
            </a:r>
          </a:p>
          <a:p>
            <a:pPr marL="285750" lvl="1" indent="-285750" eaLnBrk="1" hangingPunct="1">
              <a:tabLst>
                <a:tab pos="0" algn="l"/>
              </a:tabLst>
            </a:pPr>
            <a:endParaRPr lang="en-GB" altLang="en-US" sz="1600" b="0" dirty="0"/>
          </a:p>
          <a:p>
            <a:pPr marL="285750" lvl="1" indent="-285750" eaLnBrk="1" hangingPunct="1">
              <a:tabLst/>
            </a:pPr>
            <a:r>
              <a:rPr lang="en-GB" altLang="en-US" sz="1600" b="0" dirty="0" smtClean="0"/>
              <a:t>Administers </a:t>
            </a:r>
            <a:r>
              <a:rPr lang="en-GB" altLang="en-US" sz="1600" b="0" dirty="0"/>
              <a:t>relationships with diverse types of beneficiaries: non-governmental organisations, public sector bodies, public administrations, universities, higher education establishments, and commercial firms from all EU </a:t>
            </a:r>
            <a:r>
              <a:rPr lang="en-GB" altLang="en-US" sz="1600" b="0" dirty="0" smtClean="0"/>
              <a:t>MS, </a:t>
            </a:r>
            <a:r>
              <a:rPr lang="en-GB" altLang="en-US" sz="1600" b="0" dirty="0"/>
              <a:t>with different capacities, experience and working cultures</a:t>
            </a:r>
          </a:p>
          <a:p>
            <a:endParaRPr lang="en-GB" dirty="0"/>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47148" y="2926081"/>
            <a:ext cx="1035291" cy="70104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1" name="Content Placeholder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bwMode="auto">
          <a:xfrm>
            <a:off x="346640" y="594360"/>
            <a:ext cx="1520260" cy="8551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2" name="Content Placeholder 8"/>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bwMode="auto">
          <a:xfrm rot="5400000">
            <a:off x="7234696" y="3556192"/>
            <a:ext cx="1791193" cy="10075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3" name="Content Placeholder 4"/>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bwMode="auto">
          <a:xfrm>
            <a:off x="7078980" y="688243"/>
            <a:ext cx="1714500" cy="96440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7774314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indent="0" eaLnBrk="1" hangingPunct="1"/>
            <a:r>
              <a:rPr lang="en-US" altLang="en-US" dirty="0" err="1" smtClean="0"/>
              <a:t>Chafea</a:t>
            </a:r>
            <a:r>
              <a:rPr lang="en-US" altLang="en-US" dirty="0" smtClean="0"/>
              <a:t>: Who we are</a:t>
            </a:r>
            <a:endParaRPr lang="en-GB" altLang="en-US" dirty="0" smtClean="0"/>
          </a:p>
        </p:txBody>
      </p:sp>
      <p:sp>
        <p:nvSpPr>
          <p:cNvPr id="26627" name="Content Placeholder 2"/>
          <p:cNvSpPr>
            <a:spLocks noGrp="1"/>
          </p:cNvSpPr>
          <p:nvPr>
            <p:ph idx="1"/>
          </p:nvPr>
        </p:nvSpPr>
        <p:spPr/>
        <p:txBody>
          <a:bodyPr/>
          <a:lstStyle/>
          <a:p>
            <a:pPr marL="285750" lvl="1" indent="-285750" eaLnBrk="1" hangingPunct="1">
              <a:buFontTx/>
              <a:buChar char="-"/>
              <a:tabLst>
                <a:tab pos="0" algn="l"/>
              </a:tabLst>
            </a:pPr>
            <a:r>
              <a:rPr lang="en-GB" altLang="en-US" sz="1600" b="0" i="0" dirty="0" smtClean="0"/>
              <a:t>CHAFEA is one of 6 executive agencies set up by the European Commission to execute complex Community programmes and enable the Commission to focus on policy making</a:t>
            </a:r>
          </a:p>
          <a:p>
            <a:pPr marL="285750" lvl="1" indent="-285750" eaLnBrk="1" hangingPunct="1">
              <a:buFontTx/>
              <a:buChar char="-"/>
              <a:tabLst>
                <a:tab pos="0" algn="l"/>
              </a:tabLst>
            </a:pPr>
            <a:endParaRPr lang="en-GB" altLang="en-US" sz="1600" b="0" i="0" dirty="0" smtClean="0"/>
          </a:p>
          <a:p>
            <a:pPr marL="285750" lvl="1" indent="-285750" eaLnBrk="1" hangingPunct="1">
              <a:buFontTx/>
              <a:buChar char="-"/>
              <a:tabLst>
                <a:tab pos="0" algn="l"/>
              </a:tabLst>
            </a:pPr>
            <a:r>
              <a:rPr lang="en-GB" altLang="en-US" sz="1600" b="0" i="0" dirty="0" smtClean="0"/>
              <a:t>Based </a:t>
            </a:r>
            <a:r>
              <a:rPr lang="en-GB" altLang="en-US" sz="1600" b="0" i="0" dirty="0"/>
              <a:t>in </a:t>
            </a:r>
            <a:r>
              <a:rPr lang="en-GB" altLang="en-US" sz="1600" b="0" i="0" dirty="0" smtClean="0"/>
              <a:t>Luxembourg</a:t>
            </a:r>
          </a:p>
          <a:p>
            <a:pPr marL="285750" lvl="1" indent="-285750" eaLnBrk="1" hangingPunct="1">
              <a:buFontTx/>
              <a:buChar char="-"/>
              <a:tabLst>
                <a:tab pos="0" algn="l"/>
              </a:tabLst>
            </a:pPr>
            <a:endParaRPr lang="en-GB" altLang="en-US" sz="1600" b="0" i="0" dirty="0" smtClean="0"/>
          </a:p>
          <a:p>
            <a:pPr marL="285750" lvl="1" indent="-285750" eaLnBrk="1" hangingPunct="1">
              <a:buFontTx/>
              <a:buChar char="-"/>
              <a:tabLst>
                <a:tab pos="0" algn="l"/>
              </a:tabLst>
            </a:pPr>
            <a:r>
              <a:rPr lang="en-GB" altLang="en-US" sz="1600" b="0" i="0" dirty="0" smtClean="0"/>
              <a:t>Health Unit Staff</a:t>
            </a:r>
            <a:r>
              <a:rPr lang="en-GB" altLang="en-US" sz="1600" b="0" i="0" dirty="0"/>
              <a:t>: </a:t>
            </a:r>
            <a:r>
              <a:rPr lang="en-GB" altLang="en-US" sz="1600" b="0" i="0" dirty="0" smtClean="0"/>
              <a:t>10 Project Officers + 1 Communication Officer</a:t>
            </a:r>
          </a:p>
          <a:p>
            <a:pPr marL="285750" lvl="1" indent="-285750" eaLnBrk="1" hangingPunct="1">
              <a:buFontTx/>
              <a:buChar char="-"/>
              <a:tabLst>
                <a:tab pos="0" algn="l"/>
              </a:tabLst>
            </a:pPr>
            <a:r>
              <a:rPr lang="en-GB" altLang="en-US" sz="1600" b="0" i="0" dirty="0" smtClean="0"/>
              <a:t>Manages </a:t>
            </a:r>
            <a:r>
              <a:rPr lang="en-GB" altLang="en-US" sz="1600" i="0" dirty="0" smtClean="0">
                <a:solidFill>
                  <a:srgbClr val="00B050"/>
                </a:solidFill>
              </a:rPr>
              <a:t>more than 250 public health actions</a:t>
            </a:r>
            <a:r>
              <a:rPr lang="en-GB" altLang="en-US" sz="1600" b="0" i="0" dirty="0" smtClean="0"/>
              <a:t>: projects, operating grants, joint actions, international agreements and service contracts</a:t>
            </a:r>
          </a:p>
          <a:p>
            <a:pPr marL="285750" lvl="1" indent="-285750" eaLnBrk="1" hangingPunct="1">
              <a:buFontTx/>
              <a:buChar char="-"/>
              <a:tabLst>
                <a:tab pos="0" algn="l"/>
              </a:tabLst>
            </a:pPr>
            <a:r>
              <a:rPr lang="en-GB" altLang="en-US" sz="1600" b="0" i="0" dirty="0" smtClean="0"/>
              <a:t>Administers </a:t>
            </a:r>
            <a:r>
              <a:rPr lang="en-GB" altLang="en-US" sz="1600" b="0" i="0" dirty="0"/>
              <a:t>relationships with diverse types of beneficiaries: non-governmental organisations, public sector bodies, public administrations, universities, higher education establishments, and commercial firms from all EU member states, with different capacities, experience and working cultures</a:t>
            </a:r>
          </a:p>
          <a:p>
            <a:pPr marL="434975" indent="-342900" eaLnBrk="1" hangingPunct="1">
              <a:buFont typeface="Arial" panose="020B0604020202020204" pitchFamily="34" charset="0"/>
              <a:buChar char="•"/>
            </a:pPr>
            <a:endParaRPr lang="en-GB" altLang="en-US" sz="2000" i="0" dirty="0"/>
          </a:p>
          <a:p>
            <a:pPr marL="434975" indent="-342900" eaLnBrk="1" hangingPunct="1">
              <a:buFontTx/>
              <a:buChar char="-"/>
            </a:pPr>
            <a:endParaRPr lang="en-GB" altLang="en-US" sz="2000" i="0" dirty="0" smtClean="0"/>
          </a:p>
          <a:p>
            <a:pPr eaLnBrk="1" hangingPunct="1"/>
            <a:endParaRPr lang="en-GB" altLang="en-US" dirty="0" smtClean="0"/>
          </a:p>
        </p:txBody>
      </p:sp>
      <p:pic>
        <p:nvPicPr>
          <p:cNvPr id="4" name="Content Placeholder 1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bwMode="auto">
          <a:xfrm>
            <a:off x="6008300" y="746760"/>
            <a:ext cx="2861380" cy="160952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657600" y="3045847"/>
            <a:ext cx="1593533" cy="106038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605972364"/>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GB" altLang="en-US" dirty="0" smtClean="0"/>
              <a:t>The Health Programme is linked to:</a:t>
            </a:r>
            <a:r>
              <a:rPr lang="en-GB" altLang="en-US" sz="2400" dirty="0" smtClean="0"/>
              <a:t/>
            </a:r>
            <a:br>
              <a:rPr lang="en-GB" altLang="en-US" sz="2400" dirty="0" smtClean="0"/>
            </a:br>
            <a:endParaRPr lang="en-GB" altLang="en-US" sz="2400" dirty="0" smtClean="0"/>
          </a:p>
        </p:txBody>
      </p:sp>
      <p:sp>
        <p:nvSpPr>
          <p:cNvPr id="3" name="Content Placeholder 2"/>
          <p:cNvSpPr>
            <a:spLocks noGrp="1"/>
          </p:cNvSpPr>
          <p:nvPr>
            <p:ph idx="1"/>
          </p:nvPr>
        </p:nvSpPr>
        <p:spPr/>
        <p:txBody>
          <a:bodyPr/>
          <a:lstStyle/>
          <a:p>
            <a:pPr marL="434975" indent="-342900">
              <a:tabLst>
                <a:tab pos="449263" algn="l"/>
              </a:tabLst>
              <a:defRPr/>
            </a:pPr>
            <a:r>
              <a:rPr lang="en-GB" sz="2000" dirty="0" smtClean="0"/>
              <a:t>- The </a:t>
            </a:r>
            <a:r>
              <a:rPr lang="en-GB" sz="2000" b="1" dirty="0"/>
              <a:t>Europe 2020 </a:t>
            </a:r>
            <a:r>
              <a:rPr lang="en-GB" sz="2000" dirty="0"/>
              <a:t>Strategy for an intelligent, </a:t>
            </a:r>
            <a:r>
              <a:rPr lang="en-GB" sz="2000" dirty="0" smtClean="0"/>
              <a:t>sustainable </a:t>
            </a:r>
            <a:r>
              <a:rPr lang="en-GB" sz="2000" dirty="0"/>
              <a:t>and inclusive growth</a:t>
            </a:r>
          </a:p>
          <a:p>
            <a:pPr marL="434975" indent="-342900">
              <a:tabLst>
                <a:tab pos="449263" algn="l"/>
              </a:tabLst>
              <a:defRPr/>
            </a:pPr>
            <a:endParaRPr lang="en-GB" sz="2000" dirty="0"/>
          </a:p>
          <a:p>
            <a:pPr marL="434975" indent="-342900">
              <a:tabLst>
                <a:tab pos="449263" algn="l"/>
              </a:tabLst>
              <a:defRPr/>
            </a:pPr>
            <a:r>
              <a:rPr lang="en-GB" sz="2000" dirty="0" smtClean="0"/>
              <a:t>- The </a:t>
            </a:r>
            <a:r>
              <a:rPr lang="en-GB" sz="2000" b="1" dirty="0" smtClean="0"/>
              <a:t>EU Health Strategy " Together for Health" </a:t>
            </a:r>
            <a:r>
              <a:rPr lang="en-GB" sz="2000" dirty="0" smtClean="0"/>
              <a:t>and its shared principles and objectives</a:t>
            </a:r>
          </a:p>
          <a:p>
            <a:pPr marL="434975" indent="-342900">
              <a:tabLst>
                <a:tab pos="449263" algn="l"/>
              </a:tabLst>
              <a:defRPr/>
            </a:pPr>
            <a:endParaRPr lang="en-GB" sz="2000" dirty="0" smtClean="0"/>
          </a:p>
          <a:p>
            <a:pPr marL="434975" indent="-342900">
              <a:tabLst>
                <a:tab pos="449263" algn="l"/>
              </a:tabLst>
              <a:defRPr/>
            </a:pPr>
            <a:r>
              <a:rPr lang="en-GB" sz="2000" b="1" dirty="0" smtClean="0"/>
              <a:t>- Taking </a:t>
            </a:r>
            <a:r>
              <a:rPr lang="en-GB" sz="2000" b="1" dirty="0"/>
              <a:t>forward work already started </a:t>
            </a:r>
            <a:r>
              <a:rPr lang="en-GB" sz="2000" dirty="0"/>
              <a:t>in the current Health Programme </a:t>
            </a:r>
            <a:r>
              <a:rPr lang="en-GB" sz="2000" dirty="0" smtClean="0"/>
              <a:t>2008-2013 </a:t>
            </a:r>
          </a:p>
          <a:p>
            <a:pPr marL="434975" indent="-342900">
              <a:tabLst>
                <a:tab pos="449263" algn="l"/>
              </a:tabLst>
              <a:defRPr/>
            </a:pPr>
            <a:endParaRPr lang="en-GB" sz="2000" b="1" dirty="0" smtClean="0"/>
          </a:p>
          <a:p>
            <a:pPr marL="434975" indent="-342900">
              <a:tabLst>
                <a:tab pos="449263" algn="l"/>
              </a:tabLst>
              <a:defRPr/>
            </a:pPr>
            <a:r>
              <a:rPr lang="en-GB" sz="2000" b="1" dirty="0" smtClean="0"/>
              <a:t>- Supporting </a:t>
            </a:r>
            <a:r>
              <a:rPr lang="en-GB" sz="2000" b="1" dirty="0"/>
              <a:t>EU health legislation </a:t>
            </a:r>
            <a:r>
              <a:rPr lang="en-GB" sz="2000" dirty="0"/>
              <a:t>including legislation on </a:t>
            </a:r>
            <a:r>
              <a:rPr lang="en-GB" sz="2000" dirty="0" smtClean="0"/>
              <a:t>medicinal </a:t>
            </a:r>
            <a:r>
              <a:rPr lang="en-GB" sz="2000" dirty="0"/>
              <a:t>products and medical </a:t>
            </a:r>
            <a:r>
              <a:rPr lang="en-GB" sz="2000" dirty="0" smtClean="0"/>
              <a:t>devices </a:t>
            </a:r>
            <a:r>
              <a:rPr lang="en-GB" sz="2000" b="1" dirty="0" smtClean="0"/>
              <a:t>and policy</a:t>
            </a:r>
            <a:endParaRPr lang="en-GB" sz="2000" b="1" dirty="0"/>
          </a:p>
          <a:p>
            <a:pPr>
              <a:defRPr/>
            </a:pPr>
            <a:endParaRPr lang="en-GB" dirty="0"/>
          </a:p>
          <a:p>
            <a:pPr>
              <a:defRPr/>
            </a:pPr>
            <a:endParaRPr lang="en-GB" dirty="0"/>
          </a:p>
          <a:p>
            <a:pPr>
              <a:defRPr/>
            </a:pPr>
            <a:endParaRPr lang="en-GB" dirty="0" smtClean="0"/>
          </a:p>
          <a:p>
            <a:pPr>
              <a:defRPr/>
            </a:pPr>
            <a:endParaRPr lang="en-GB" dirty="0"/>
          </a:p>
          <a:p>
            <a:pPr marL="0" indent="0">
              <a:buFontTx/>
              <a:buNone/>
              <a:defRPr/>
            </a:pPr>
            <a:r>
              <a:rPr lang="en-GB" dirty="0" smtClean="0"/>
              <a:t> </a:t>
            </a:r>
          </a:p>
          <a:p>
            <a:pPr>
              <a:defRPr/>
            </a:pPr>
            <a:endParaRPr lang="en-GB" dirty="0"/>
          </a:p>
        </p:txBody>
      </p:sp>
    </p:spTree>
    <p:extLst>
      <p:ext uri="{BB962C8B-B14F-4D97-AF65-F5344CB8AC3E}">
        <p14:creationId xmlns="" xmlns:p14="http://schemas.microsoft.com/office/powerpoint/2010/main" val="3298518141"/>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p:cNvGraphicFramePr/>
          <p:nvPr/>
        </p:nvGraphicFramePr>
        <p:xfrm>
          <a:off x="107504" y="1844824"/>
          <a:ext cx="1354042" cy="4824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316" name="Title 1"/>
          <p:cNvSpPr>
            <a:spLocks noGrp="1"/>
          </p:cNvSpPr>
          <p:nvPr>
            <p:ph type="title"/>
          </p:nvPr>
        </p:nvSpPr>
        <p:spPr>
          <a:xfrm>
            <a:off x="323528" y="1124744"/>
            <a:ext cx="8229600" cy="936625"/>
          </a:xfrm>
        </p:spPr>
        <p:txBody>
          <a:bodyPr/>
          <a:lstStyle/>
          <a:p>
            <a:r>
              <a:rPr lang="en-GB" altLang="en-US" dirty="0" smtClean="0"/>
              <a:t>EU Health Programmes</a:t>
            </a:r>
          </a:p>
        </p:txBody>
      </p:sp>
      <p:graphicFrame>
        <p:nvGraphicFramePr>
          <p:cNvPr id="6" name="Content Placeholder 5"/>
          <p:cNvGraphicFramePr>
            <a:graphicFrameLocks noGrp="1"/>
          </p:cNvGraphicFramePr>
          <p:nvPr>
            <p:ph idx="1"/>
          </p:nvPr>
        </p:nvGraphicFramePr>
        <p:xfrm>
          <a:off x="457200" y="2349500"/>
          <a:ext cx="8229600" cy="38496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13317" name="Picture 6"/>
          <p:cNvPicPr>
            <a:picLocks noChangeAspect="1"/>
          </p:cNvPicPr>
          <p:nvPr/>
        </p:nvPicPr>
        <p:blipFill>
          <a:blip r:embed="rId12" cstate="print">
            <a:extLst>
              <a:ext uri="{28A0092B-C50C-407E-A947-70E740481C1C}">
                <a14:useLocalDpi xmlns="" xmlns:a14="http://schemas.microsoft.com/office/drawing/2010/main" val="0"/>
              </a:ext>
            </a:extLst>
          </a:blip>
          <a:srcRect/>
          <a:stretch>
            <a:fillRect/>
          </a:stretch>
        </p:blipFill>
        <p:spPr bwMode="auto">
          <a:xfrm>
            <a:off x="4125459" y="2276872"/>
            <a:ext cx="2043194" cy="8640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18" name="Picture 7"/>
          <p:cNvPicPr>
            <a:picLocks noChangeAspect="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6588224" y="2276872"/>
            <a:ext cx="2041525" cy="9159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19" name="Picture 8"/>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2123728" y="2348880"/>
            <a:ext cx="1546146" cy="9601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6" name="Right Brace 15"/>
          <p:cNvSpPr/>
          <p:nvPr/>
        </p:nvSpPr>
        <p:spPr bwMode="auto">
          <a:xfrm>
            <a:off x="1341438" y="1844675"/>
            <a:ext cx="865187" cy="4897438"/>
          </a:xfrm>
          <a:prstGeom prst="rightBrace">
            <a:avLst>
              <a:gd name="adj1" fmla="val 8333"/>
              <a:gd name="adj2" fmla="val 49135"/>
            </a:avLst>
          </a:prstGeom>
          <a:noFill/>
          <a:ln w="9525" cap="flat" cmpd="sng" algn="ctr">
            <a:solidFill>
              <a:schemeClr val="accent2">
                <a:lumMod val="75000"/>
              </a:schemeClr>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marL="3175">
              <a:defRPr/>
            </a:pPr>
            <a:endParaRPr lang="en-GB" b="1" dirty="0">
              <a:solidFill>
                <a:schemeClr val="tx1"/>
              </a:solidFill>
            </a:endParaRPr>
          </a:p>
        </p:txBody>
      </p:sp>
      <p:sp>
        <p:nvSpPr>
          <p:cNvPr id="13321" name="Right Brace 16"/>
          <p:cNvSpPr>
            <a:spLocks/>
          </p:cNvSpPr>
          <p:nvPr/>
        </p:nvSpPr>
        <p:spPr bwMode="auto">
          <a:xfrm>
            <a:off x="1547813" y="1844675"/>
            <a:ext cx="360362" cy="4824413"/>
          </a:xfrm>
          <a:prstGeom prst="rightBrace">
            <a:avLst>
              <a:gd name="adj1" fmla="val 8305"/>
              <a:gd name="adj2" fmla="val 50000"/>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lvl1pPr marL="3175"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endParaRPr lang="en-US" altLang="en-US"/>
          </a:p>
        </p:txBody>
      </p:sp>
      <p:sp>
        <p:nvSpPr>
          <p:cNvPr id="18" name="TextBox 17"/>
          <p:cNvSpPr txBox="1"/>
          <p:nvPr/>
        </p:nvSpPr>
        <p:spPr>
          <a:xfrm>
            <a:off x="1358352" y="3219158"/>
            <a:ext cx="353943" cy="2075867"/>
          </a:xfrm>
          <a:prstGeom prst="rect">
            <a:avLst/>
          </a:prstGeom>
          <a:noFill/>
        </p:spPr>
        <p:txBody>
          <a:bodyPr vert="vert270">
            <a:spAutoFit/>
          </a:bodyPr>
          <a:lstStyle/>
          <a:p>
            <a:pPr algn="ctr">
              <a:defRPr/>
            </a:pPr>
            <a:r>
              <a:rPr lang="en-GB" sz="1100" b="1" dirty="0">
                <a:solidFill>
                  <a:schemeClr val="accent6">
                    <a:lumMod val="75000"/>
                  </a:schemeClr>
                </a:solidFill>
              </a:rPr>
              <a:t>1998  -  2002</a:t>
            </a:r>
          </a:p>
        </p:txBody>
      </p:sp>
    </p:spTree>
    <p:extLst>
      <p:ext uri="{BB962C8B-B14F-4D97-AF65-F5344CB8AC3E}">
        <p14:creationId xmlns="" xmlns:p14="http://schemas.microsoft.com/office/powerpoint/2010/main" val="2071751469"/>
      </p:ext>
    </p:extLst>
  </p:cSld>
  <p:clrMapOvr>
    <a:masterClrMapping/>
  </p:clrMapOvr>
  <p:timing>
    <p:tnLst>
      <p:par>
        <p:cTn id="1" dur="indefinite" restart="never" nodeType="tmRoot"/>
      </p:par>
    </p:tnLst>
  </p:timing>
</p:sld>
</file>

<file path=ppt/theme/theme1.xml><?xml version="1.0" encoding="utf-8"?>
<a:theme xmlns:a="http://schemas.openxmlformats.org/drawingml/2006/main" name="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5_Default Design">
      <a:majorFont>
        <a:latin typeface="Verdana"/>
        <a:ea typeface="ＭＳ Ｐゴシック"/>
        <a:cs typeface="Verdana"/>
      </a:majorFont>
      <a:minorFont>
        <a:latin typeface="Verdana"/>
        <a:ea typeface="ＭＳ Ｐゴシック"/>
        <a:cs typeface="Verdan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5_Default Design">
      <a:majorFont>
        <a:latin typeface="Verdana"/>
        <a:ea typeface="ＭＳ Ｐゴシック"/>
        <a:cs typeface="Verdana"/>
      </a:majorFont>
      <a:minorFont>
        <a:latin typeface="Verdana"/>
        <a:ea typeface="ＭＳ Ｐゴシック"/>
        <a:cs typeface="Verdan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5_Default Design">
      <a:majorFont>
        <a:latin typeface="Verdana"/>
        <a:ea typeface="ＭＳ Ｐゴシック"/>
        <a:cs typeface="Verdana"/>
      </a:majorFont>
      <a:minorFont>
        <a:latin typeface="Verdana"/>
        <a:ea typeface="ＭＳ Ｐゴシック"/>
        <a:cs typeface="Verdan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Concourse</Template>
  <TotalTime>7584</TotalTime>
  <Words>3680</Words>
  <Application>Microsoft Office PowerPoint</Application>
  <PresentationFormat>Pokaz na ekranie (4:3)</PresentationFormat>
  <Paragraphs>507</Paragraphs>
  <Slides>55</Slides>
  <Notes>18</Notes>
  <HiddenSlides>10</HiddenSlides>
  <MMClips>0</MMClips>
  <ScaleCrop>false</ScaleCrop>
  <HeadingPairs>
    <vt:vector size="6" baseType="variant">
      <vt:variant>
        <vt:lpstr>Motyw</vt:lpstr>
      </vt:variant>
      <vt:variant>
        <vt:i4>3</vt:i4>
      </vt:variant>
      <vt:variant>
        <vt:lpstr>Osadzone serwery OLE</vt:lpstr>
      </vt:variant>
      <vt:variant>
        <vt:i4>1</vt:i4>
      </vt:variant>
      <vt:variant>
        <vt:lpstr>Tytuły slajdów</vt:lpstr>
      </vt:variant>
      <vt:variant>
        <vt:i4>55</vt:i4>
      </vt:variant>
    </vt:vector>
  </HeadingPairs>
  <TitlesOfParts>
    <vt:vector size="59" baseType="lpstr">
      <vt:lpstr>5_Default Design</vt:lpstr>
      <vt:lpstr>6_Default Design</vt:lpstr>
      <vt:lpstr>7_Default Design</vt:lpstr>
      <vt:lpstr>Arkusz programu Microsoft Office Excel 97–2003</vt:lpstr>
      <vt:lpstr>Slajd 1</vt:lpstr>
      <vt:lpstr>Some terms</vt:lpstr>
      <vt:lpstr>Slajd 3</vt:lpstr>
      <vt:lpstr>Slajd 4</vt:lpstr>
      <vt:lpstr>Consumers, Health, Agriculture and Food Executive Agency (Chafea) </vt:lpstr>
      <vt:lpstr>Chafea is one of 6 executive agencies</vt:lpstr>
      <vt:lpstr>Chafea: Who we are</vt:lpstr>
      <vt:lpstr>The Health Programme is linked to: </vt:lpstr>
      <vt:lpstr>EU Health Programmes</vt:lpstr>
      <vt:lpstr>EU Health Programme 2014-2020</vt:lpstr>
      <vt:lpstr>3rd Health  Programme 2014-2020:  scope and objectives</vt:lpstr>
      <vt:lpstr>Slajd 12</vt:lpstr>
      <vt:lpstr>Chafea – DG SANTE tools</vt:lpstr>
      <vt:lpstr>The Health Programme implementation </vt:lpstr>
      <vt:lpstr>The Health Programme: a tool  for investing in health(*)</vt:lpstr>
      <vt:lpstr>The objectives</vt:lpstr>
      <vt:lpstr>Slajd 17</vt:lpstr>
      <vt:lpstr>Slajd 18</vt:lpstr>
      <vt:lpstr>Slajd 19</vt:lpstr>
      <vt:lpstr>Slajd 20</vt:lpstr>
      <vt:lpstr>EU Health Programme 2014-2020</vt:lpstr>
      <vt:lpstr>The Health Programme Regulation EU N°282/2014 of 11 March 2014</vt:lpstr>
      <vt:lpstr>The objectives</vt:lpstr>
      <vt:lpstr>https://ec.europa.eu/health/funding/programme/adoption_workplan_2018_en</vt:lpstr>
      <vt:lpstr> Interventions/Financial mechanisms </vt:lpstr>
      <vt:lpstr> Annual Work Programme 2018 </vt:lpstr>
      <vt:lpstr>Types of Action in WP 2018</vt:lpstr>
      <vt:lpstr>Call for proposals Grants</vt:lpstr>
      <vt:lpstr>Projects</vt:lpstr>
      <vt:lpstr>2018 CALL FOR PROPOSALS FOR PROJECTS </vt:lpstr>
      <vt:lpstr>Projects</vt:lpstr>
      <vt:lpstr>Projects</vt:lpstr>
      <vt:lpstr>Multiannual specific  grant agreements to ERNs</vt:lpstr>
      <vt:lpstr>Joint Action 2018</vt:lpstr>
      <vt:lpstr>Deadline for NOMINATION of   competent authority</vt:lpstr>
      <vt:lpstr>Operating grants- Specific Grant Agreement (SGA) on the basis of a Framework Partnership Agreement (FPA)</vt:lpstr>
      <vt:lpstr>Direct grant agreements </vt:lpstr>
      <vt:lpstr> Other direct grants agreements (de facto monopoly in line with Article 190 (1) (c) of Delegated Regulation (EU) No 1268/2012)</vt:lpstr>
      <vt:lpstr> Presidency conference grants   de jure monopoly</vt:lpstr>
      <vt:lpstr>PRIZES </vt:lpstr>
      <vt:lpstr>Other actions</vt:lpstr>
      <vt:lpstr>Other actions</vt:lpstr>
      <vt:lpstr>Other actions</vt:lpstr>
      <vt:lpstr>PROCUREMENT (Chafea)  </vt:lpstr>
      <vt:lpstr>PROCUREMENT (Chafea) </vt:lpstr>
      <vt:lpstr>PROCUREMENT</vt:lpstr>
      <vt:lpstr>PROCUREMENT</vt:lpstr>
      <vt:lpstr>AWP 2017 4.1.4 Direct Contract concerning the EU dimension of alcohol related harm to strengthen Member States' capacity to tackle alcohol related harm (under preparation)</vt:lpstr>
      <vt:lpstr>AWP 2017 4.5.3 Framework Contract concerning the Health reports and economic analysis (under preparation)</vt:lpstr>
      <vt:lpstr>Procurement - how to access information </vt:lpstr>
      <vt:lpstr>Slajd 51</vt:lpstr>
      <vt:lpstr>Procurement - how to access information </vt:lpstr>
      <vt:lpstr>Resources per Objective – AWP 2018</vt:lpstr>
      <vt:lpstr>Allocation of budget by objective  2014 - 2016 </vt:lpstr>
      <vt:lpstr>Slajd 55</vt:lpstr>
    </vt:vector>
  </TitlesOfParts>
  <Company>European Commission</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European Commission</dc:creator>
  <cp:lastModifiedBy>k.drogon</cp:lastModifiedBy>
  <cp:revision>506</cp:revision>
  <cp:lastPrinted>2017-11-29T14:46:45Z</cp:lastPrinted>
  <dcterms:created xsi:type="dcterms:W3CDTF">2011-10-28T10:25:18Z</dcterms:created>
  <dcterms:modified xsi:type="dcterms:W3CDTF">2018-02-23T08:34:18Z</dcterms:modified>
</cp:coreProperties>
</file>