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2" r:id="rId5"/>
    <p:sldId id="265" r:id="rId6"/>
    <p:sldId id="316" r:id="rId7"/>
    <p:sldId id="323" r:id="rId8"/>
    <p:sldId id="318" r:id="rId9"/>
    <p:sldId id="322" r:id="rId10"/>
    <p:sldId id="279" r:id="rId11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7C58CE-540A-4BF5-B9D4-C3FB25CCB4A3}" v="58" dt="2024-07-21T13:12:55.056"/>
    <p1510:client id="{37876534-AA24-4BAB-A5E7-418D2B2AD60E}" v="1" dt="2024-07-20T20:08:41.883"/>
    <p1510:client id="{47DBC151-7BB3-40AE-AC26-7BC3590BA9C4}" v="7" dt="2024-07-20T20:14:11.003"/>
    <p1510:client id="{E9C863DF-E53E-4902-9DFD-4C524CB06C0D}" v="2" dt="2024-07-20T20:20:53.7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8" y="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wara Wioletta" userId="bcd45f81-f273-4e04-997d-3b8cf7a5870e" providerId="ADAL" clId="{47DBC151-7BB3-40AE-AC26-7BC3590BA9C4}"/>
    <pc:docChg chg="undo custSel delSld modSld">
      <pc:chgData name="Zwara Wioletta" userId="bcd45f81-f273-4e04-997d-3b8cf7a5870e" providerId="ADAL" clId="{47DBC151-7BB3-40AE-AC26-7BC3590BA9C4}" dt="2024-07-20T20:15:15.974" v="136" actId="207"/>
      <pc:docMkLst>
        <pc:docMk/>
      </pc:docMkLst>
      <pc:sldChg chg="modSp mod">
        <pc:chgData name="Zwara Wioletta" userId="bcd45f81-f273-4e04-997d-3b8cf7a5870e" providerId="ADAL" clId="{47DBC151-7BB3-40AE-AC26-7BC3590BA9C4}" dt="2024-07-20T20:10:20.134" v="51" actId="20577"/>
        <pc:sldMkLst>
          <pc:docMk/>
          <pc:sldMk cId="615554570" sldId="265"/>
        </pc:sldMkLst>
        <pc:spChg chg="mod">
          <ac:chgData name="Zwara Wioletta" userId="bcd45f81-f273-4e04-997d-3b8cf7a5870e" providerId="ADAL" clId="{47DBC151-7BB3-40AE-AC26-7BC3590BA9C4}" dt="2024-07-20T20:09:12.279" v="3" actId="113"/>
          <ac:spMkLst>
            <pc:docMk/>
            <pc:sldMk cId="615554570" sldId="265"/>
            <ac:spMk id="8" creationId="{7FC4D8CC-2F76-3A8B-5486-41D4ABB548E4}"/>
          </ac:spMkLst>
        </pc:spChg>
        <pc:graphicFrameChg chg="modGraphic">
          <ac:chgData name="Zwara Wioletta" userId="bcd45f81-f273-4e04-997d-3b8cf7a5870e" providerId="ADAL" clId="{47DBC151-7BB3-40AE-AC26-7BC3590BA9C4}" dt="2024-07-20T20:09:20.631" v="7" actId="207"/>
          <ac:graphicFrameMkLst>
            <pc:docMk/>
            <pc:sldMk cId="615554570" sldId="265"/>
            <ac:graphicFrameMk id="10" creationId="{F1025DBB-7638-7220-3CC5-B3DB23651818}"/>
          </ac:graphicFrameMkLst>
        </pc:graphicFrameChg>
        <pc:graphicFrameChg chg="modGraphic">
          <ac:chgData name="Zwara Wioletta" userId="bcd45f81-f273-4e04-997d-3b8cf7a5870e" providerId="ADAL" clId="{47DBC151-7BB3-40AE-AC26-7BC3590BA9C4}" dt="2024-07-20T20:10:20.134" v="51" actId="20577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 mod">
        <pc:chgData name="Zwara Wioletta" userId="bcd45f81-f273-4e04-997d-3b8cf7a5870e" providerId="ADAL" clId="{47DBC151-7BB3-40AE-AC26-7BC3590BA9C4}" dt="2024-07-20T20:15:15.974" v="136" actId="207"/>
        <pc:sldMkLst>
          <pc:docMk/>
          <pc:sldMk cId="795059482" sldId="316"/>
        </pc:sldMkLst>
        <pc:spChg chg="mod">
          <ac:chgData name="Zwara Wioletta" userId="bcd45f81-f273-4e04-997d-3b8cf7a5870e" providerId="ADAL" clId="{47DBC151-7BB3-40AE-AC26-7BC3590BA9C4}" dt="2024-07-20T20:15:15.974" v="136" actId="207"/>
          <ac:spMkLst>
            <pc:docMk/>
            <pc:sldMk cId="795059482" sldId="316"/>
            <ac:spMk id="3" creationId="{329FD2A7-7200-A269-D6FF-E8C386CD8E62}"/>
          </ac:spMkLst>
        </pc:spChg>
        <pc:graphicFrameChg chg="mod modGraphic">
          <ac:chgData name="Zwara Wioletta" userId="bcd45f81-f273-4e04-997d-3b8cf7a5870e" providerId="ADAL" clId="{47DBC151-7BB3-40AE-AC26-7BC3590BA9C4}" dt="2024-07-20T20:11:36.127" v="68" actId="207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modSp mod">
        <pc:chgData name="Zwara Wioletta" userId="bcd45f81-f273-4e04-997d-3b8cf7a5870e" providerId="ADAL" clId="{47DBC151-7BB3-40AE-AC26-7BC3590BA9C4}" dt="2024-07-20T20:14:20.308" v="128" actId="1076"/>
        <pc:sldMkLst>
          <pc:docMk/>
          <pc:sldMk cId="2015909270" sldId="318"/>
        </pc:sldMkLst>
        <pc:spChg chg="mod">
          <ac:chgData name="Zwara Wioletta" userId="bcd45f81-f273-4e04-997d-3b8cf7a5870e" providerId="ADAL" clId="{47DBC151-7BB3-40AE-AC26-7BC3590BA9C4}" dt="2024-07-20T20:14:17.892" v="127" actId="1076"/>
          <ac:spMkLst>
            <pc:docMk/>
            <pc:sldMk cId="2015909270" sldId="318"/>
            <ac:spMk id="3" creationId="{4EA98181-CEB5-2DDE-C53C-32D9B2E9FCC8}"/>
          </ac:spMkLst>
        </pc:spChg>
        <pc:graphicFrameChg chg="mod modGraphic">
          <ac:chgData name="Zwara Wioletta" userId="bcd45f81-f273-4e04-997d-3b8cf7a5870e" providerId="ADAL" clId="{47DBC151-7BB3-40AE-AC26-7BC3590BA9C4}" dt="2024-07-20T20:14:20.308" v="128" actId="1076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 modGraphic">
          <ac:chgData name="Zwara Wioletta" userId="bcd45f81-f273-4e04-997d-3b8cf7a5870e" providerId="ADAL" clId="{47DBC151-7BB3-40AE-AC26-7BC3590BA9C4}" dt="2024-07-20T20:14:11.003" v="125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addSp delSp modSp del mod">
        <pc:chgData name="Zwara Wioletta" userId="bcd45f81-f273-4e04-997d-3b8cf7a5870e" providerId="ADAL" clId="{47DBC151-7BB3-40AE-AC26-7BC3590BA9C4}" dt="2024-07-20T20:13:30.406" v="108" actId="47"/>
        <pc:sldMkLst>
          <pc:docMk/>
          <pc:sldMk cId="1320450306" sldId="319"/>
        </pc:sldMkLst>
        <pc:spChg chg="del">
          <ac:chgData name="Zwara Wioletta" userId="bcd45f81-f273-4e04-997d-3b8cf7a5870e" providerId="ADAL" clId="{47DBC151-7BB3-40AE-AC26-7BC3590BA9C4}" dt="2024-07-20T20:12:39.370" v="85" actId="21"/>
          <ac:spMkLst>
            <pc:docMk/>
            <pc:sldMk cId="1320450306" sldId="319"/>
            <ac:spMk id="3" creationId="{329FD2A7-7200-A269-D6FF-E8C386CD8E62}"/>
          </ac:spMkLst>
        </pc:spChg>
        <pc:spChg chg="add mod">
          <ac:chgData name="Zwara Wioletta" userId="bcd45f81-f273-4e04-997d-3b8cf7a5870e" providerId="ADAL" clId="{47DBC151-7BB3-40AE-AC26-7BC3590BA9C4}" dt="2024-07-20T20:12:39.370" v="85" actId="21"/>
          <ac:spMkLst>
            <pc:docMk/>
            <pc:sldMk cId="1320450306" sldId="319"/>
            <ac:spMk id="5" creationId="{FC86EB3E-D56B-3DC7-7369-6E0859C98669}"/>
          </ac:spMkLst>
        </pc:spChg>
        <pc:picChg chg="mod">
          <ac:chgData name="Zwara Wioletta" userId="bcd45f81-f273-4e04-997d-3b8cf7a5870e" providerId="ADAL" clId="{47DBC151-7BB3-40AE-AC26-7BC3590BA9C4}" dt="2024-07-20T20:12:00.348" v="74" actId="1076"/>
          <ac:picMkLst>
            <pc:docMk/>
            <pc:sldMk cId="1320450306" sldId="319"/>
            <ac:picMk id="6" creationId="{200CC702-AE97-59C8-0169-D2CD86ADF401}"/>
          </ac:picMkLst>
        </pc:picChg>
      </pc:sldChg>
      <pc:sldChg chg="modSp mod">
        <pc:chgData name="Zwara Wioletta" userId="bcd45f81-f273-4e04-997d-3b8cf7a5870e" providerId="ADAL" clId="{47DBC151-7BB3-40AE-AC26-7BC3590BA9C4}" dt="2024-07-20T20:15:05.582" v="135" actId="255"/>
        <pc:sldMkLst>
          <pc:docMk/>
          <pc:sldMk cId="1477059798" sldId="322"/>
        </pc:sldMkLst>
        <pc:spChg chg="mod">
          <ac:chgData name="Zwara Wioletta" userId="bcd45f81-f273-4e04-997d-3b8cf7a5870e" providerId="ADAL" clId="{47DBC151-7BB3-40AE-AC26-7BC3590BA9C4}" dt="2024-07-20T20:14:32.354" v="133" actId="20577"/>
          <ac:spMkLst>
            <pc:docMk/>
            <pc:sldMk cId="1477059798" sldId="322"/>
            <ac:spMk id="2" creationId="{82E2E84C-050A-9B41-11ED-9730DD3730CE}"/>
          </ac:spMkLst>
        </pc:spChg>
        <pc:spChg chg="mod">
          <ac:chgData name="Zwara Wioletta" userId="bcd45f81-f273-4e04-997d-3b8cf7a5870e" providerId="ADAL" clId="{47DBC151-7BB3-40AE-AC26-7BC3590BA9C4}" dt="2024-07-20T20:15:05.582" v="135" actId="255"/>
          <ac:spMkLst>
            <pc:docMk/>
            <pc:sldMk cId="1477059798" sldId="322"/>
            <ac:spMk id="5" creationId="{4B68E375-0650-161A-CFD8-1636B35674DE}"/>
          </ac:spMkLst>
        </pc:spChg>
      </pc:sldChg>
      <pc:sldChg chg="addSp modSp mod">
        <pc:chgData name="Zwara Wioletta" userId="bcd45f81-f273-4e04-997d-3b8cf7a5870e" providerId="ADAL" clId="{47DBC151-7BB3-40AE-AC26-7BC3590BA9C4}" dt="2024-07-20T20:13:27.724" v="107" actId="1076"/>
        <pc:sldMkLst>
          <pc:docMk/>
          <pc:sldMk cId="4287712577" sldId="323"/>
        </pc:sldMkLst>
        <pc:spChg chg="mod">
          <ac:chgData name="Zwara Wioletta" userId="bcd45f81-f273-4e04-997d-3b8cf7a5870e" providerId="ADAL" clId="{47DBC151-7BB3-40AE-AC26-7BC3590BA9C4}" dt="2024-07-20T20:13:02.611" v="102" actId="14100"/>
          <ac:spMkLst>
            <pc:docMk/>
            <pc:sldMk cId="4287712577" sldId="323"/>
            <ac:spMk id="3" creationId="{329FD2A7-7200-A269-D6FF-E8C386CD8E62}"/>
          </ac:spMkLst>
        </pc:spChg>
        <pc:spChg chg="add mod">
          <ac:chgData name="Zwara Wioletta" userId="bcd45f81-f273-4e04-997d-3b8cf7a5870e" providerId="ADAL" clId="{47DBC151-7BB3-40AE-AC26-7BC3590BA9C4}" dt="2024-07-20T20:13:16.173" v="105" actId="1076"/>
          <ac:spMkLst>
            <pc:docMk/>
            <pc:sldMk cId="4287712577" sldId="323"/>
            <ac:spMk id="5" creationId="{329FD2A7-7200-A269-D6FF-E8C386CD8E62}"/>
          </ac:spMkLst>
        </pc:spChg>
        <pc:picChg chg="add mod ord">
          <ac:chgData name="Zwara Wioletta" userId="bcd45f81-f273-4e04-997d-3b8cf7a5870e" providerId="ADAL" clId="{47DBC151-7BB3-40AE-AC26-7BC3590BA9C4}" dt="2024-07-20T20:13:27.724" v="107" actId="1076"/>
          <ac:picMkLst>
            <pc:docMk/>
            <pc:sldMk cId="4287712577" sldId="323"/>
            <ac:picMk id="4" creationId="{CBD83FD5-5DBF-1545-3EE1-B47CC6330DF6}"/>
          </ac:picMkLst>
        </pc:picChg>
        <pc:picChg chg="mod">
          <ac:chgData name="Zwara Wioletta" userId="bcd45f81-f273-4e04-997d-3b8cf7a5870e" providerId="ADAL" clId="{47DBC151-7BB3-40AE-AC26-7BC3590BA9C4}" dt="2024-07-20T20:12:19.349" v="81" actId="14100"/>
          <ac:picMkLst>
            <pc:docMk/>
            <pc:sldMk cId="4287712577" sldId="323"/>
            <ac:picMk id="6" creationId="{618AC01F-F6C9-1C83-763A-2E6E759C4D47}"/>
          </ac:picMkLst>
        </pc:picChg>
      </pc:sldChg>
    </pc:docChg>
  </pc:docChgLst>
  <pc:docChgLst>
    <pc:chgData name="Zwara Wioletta" userId="S::wioletta.zwara@cyfra.gov.pl::bcd45f81-f273-4e04-997d-3b8cf7a5870e" providerId="AD" clId="Web-{37876534-AA24-4BAB-A5E7-418D2B2AD60E}"/>
    <pc:docChg chg="modSld">
      <pc:chgData name="Zwara Wioletta" userId="S::wioletta.zwara@cyfra.gov.pl::bcd45f81-f273-4e04-997d-3b8cf7a5870e" providerId="AD" clId="Web-{37876534-AA24-4BAB-A5E7-418D2B2AD60E}" dt="2024-07-20T20:08:41.883" v="0" actId="20577"/>
      <pc:docMkLst>
        <pc:docMk/>
      </pc:docMkLst>
      <pc:sldChg chg="modSp">
        <pc:chgData name="Zwara Wioletta" userId="S::wioletta.zwara@cyfra.gov.pl::bcd45f81-f273-4e04-997d-3b8cf7a5870e" providerId="AD" clId="Web-{37876534-AA24-4BAB-A5E7-418D2B2AD60E}" dt="2024-07-20T20:08:41.883" v="0" actId="20577"/>
        <pc:sldMkLst>
          <pc:docMk/>
          <pc:sldMk cId="898912496" sldId="262"/>
        </pc:sldMkLst>
        <pc:spChg chg="mod">
          <ac:chgData name="Zwara Wioletta" userId="S::wioletta.zwara@cyfra.gov.pl::bcd45f81-f273-4e04-997d-3b8cf7a5870e" providerId="AD" clId="Web-{37876534-AA24-4BAB-A5E7-418D2B2AD60E}" dt="2024-07-20T20:08:41.883" v="0" actId="20577"/>
          <ac:spMkLst>
            <pc:docMk/>
            <pc:sldMk cId="898912496" sldId="262"/>
            <ac:spMk id="2" creationId="{8F092EFA-5288-6FA8-5093-D9E1CA66DE65}"/>
          </ac:spMkLst>
        </pc:spChg>
      </pc:sldChg>
    </pc:docChg>
  </pc:docChgLst>
  <pc:docChgLst>
    <pc:chgData name="Zwara Wioletta" userId="S::wioletta.zwara@cyfra.gov.pl::bcd45f81-f273-4e04-997d-3b8cf7a5870e" providerId="AD" clId="Web-{1A7C58CE-540A-4BF5-B9D4-C3FB25CCB4A3}"/>
    <pc:docChg chg="modSld">
      <pc:chgData name="Zwara Wioletta" userId="S::wioletta.zwara@cyfra.gov.pl::bcd45f81-f273-4e04-997d-3b8cf7a5870e" providerId="AD" clId="Web-{1A7C58CE-540A-4BF5-B9D4-C3FB25CCB4A3}" dt="2024-07-21T13:12:52.962" v="56" actId="20577"/>
      <pc:docMkLst>
        <pc:docMk/>
      </pc:docMkLst>
      <pc:sldChg chg="modSp">
        <pc:chgData name="Zwara Wioletta" userId="S::wioletta.zwara@cyfra.gov.pl::bcd45f81-f273-4e04-997d-3b8cf7a5870e" providerId="AD" clId="Web-{1A7C58CE-540A-4BF5-B9D4-C3FB25CCB4A3}" dt="2024-07-21T13:09:26.907" v="0" actId="20577"/>
        <pc:sldMkLst>
          <pc:docMk/>
          <pc:sldMk cId="898912496" sldId="262"/>
        </pc:sldMkLst>
        <pc:spChg chg="mod">
          <ac:chgData name="Zwara Wioletta" userId="S::wioletta.zwara@cyfra.gov.pl::bcd45f81-f273-4e04-997d-3b8cf7a5870e" providerId="AD" clId="Web-{1A7C58CE-540A-4BF5-B9D4-C3FB25CCB4A3}" dt="2024-07-21T13:09:26.907" v="0" actId="20577"/>
          <ac:spMkLst>
            <pc:docMk/>
            <pc:sldMk cId="898912496" sldId="262"/>
            <ac:spMk id="2" creationId="{8F092EFA-5288-6FA8-5093-D9E1CA66DE65}"/>
          </ac:spMkLst>
        </pc:spChg>
      </pc:sldChg>
      <pc:sldChg chg="modSp">
        <pc:chgData name="Zwara Wioletta" userId="S::wioletta.zwara@cyfra.gov.pl::bcd45f81-f273-4e04-997d-3b8cf7a5870e" providerId="AD" clId="Web-{1A7C58CE-540A-4BF5-B9D4-C3FB25CCB4A3}" dt="2024-07-21T13:12:52.962" v="56" actId="20577"/>
        <pc:sldMkLst>
          <pc:docMk/>
          <pc:sldMk cId="615554570" sldId="265"/>
        </pc:sldMkLst>
        <pc:spChg chg="mod">
          <ac:chgData name="Zwara Wioletta" userId="S::wioletta.zwara@cyfra.gov.pl::bcd45f81-f273-4e04-997d-3b8cf7a5870e" providerId="AD" clId="Web-{1A7C58CE-540A-4BF5-B9D4-C3FB25CCB4A3}" dt="2024-07-21T13:12:52.962" v="56" actId="20577"/>
          <ac:spMkLst>
            <pc:docMk/>
            <pc:sldMk cId="615554570" sldId="265"/>
            <ac:spMk id="8" creationId="{7FC4D8CC-2F76-3A8B-5486-41D4ABB548E4}"/>
          </ac:spMkLst>
        </pc:spChg>
      </pc:sldChg>
      <pc:sldChg chg="modSp">
        <pc:chgData name="Zwara Wioletta" userId="S::wioletta.zwara@cyfra.gov.pl::bcd45f81-f273-4e04-997d-3b8cf7a5870e" providerId="AD" clId="Web-{1A7C58CE-540A-4BF5-B9D4-C3FB25CCB4A3}" dt="2024-07-21T13:09:44.736" v="22"/>
        <pc:sldMkLst>
          <pc:docMk/>
          <pc:sldMk cId="795059482" sldId="316"/>
        </pc:sldMkLst>
        <pc:graphicFrameChg chg="mod modGraphic">
          <ac:chgData name="Zwara Wioletta" userId="S::wioletta.zwara@cyfra.gov.pl::bcd45f81-f273-4e04-997d-3b8cf7a5870e" providerId="AD" clId="Web-{1A7C58CE-540A-4BF5-B9D4-C3FB25CCB4A3}" dt="2024-07-21T13:09:44.736" v="22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modSp">
        <pc:chgData name="Zwara Wioletta" userId="S::wioletta.zwara@cyfra.gov.pl::bcd45f81-f273-4e04-997d-3b8cf7a5870e" providerId="AD" clId="Web-{1A7C58CE-540A-4BF5-B9D4-C3FB25CCB4A3}" dt="2024-07-21T13:12:20.695" v="52"/>
        <pc:sldMkLst>
          <pc:docMk/>
          <pc:sldMk cId="2015909270" sldId="318"/>
        </pc:sldMkLst>
        <pc:graphicFrameChg chg="mod modGraphic">
          <ac:chgData name="Zwara Wioletta" userId="S::wioletta.zwara@cyfra.gov.pl::bcd45f81-f273-4e04-997d-3b8cf7a5870e" providerId="AD" clId="Web-{1A7C58CE-540A-4BF5-B9D4-C3FB25CCB4A3}" dt="2024-07-21T13:12:17.351" v="49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 modGraphic">
          <ac:chgData name="Zwara Wioletta" userId="S::wioletta.zwara@cyfra.gov.pl::bcd45f81-f273-4e04-997d-3b8cf7a5870e" providerId="AD" clId="Web-{1A7C58CE-540A-4BF5-B9D4-C3FB25CCB4A3}" dt="2024-07-21T13:12:20.695" v="52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modSp">
        <pc:chgData name="Zwara Wioletta" userId="S::wioletta.zwara@cyfra.gov.pl::bcd45f81-f273-4e04-997d-3b8cf7a5870e" providerId="AD" clId="Web-{1A7C58CE-540A-4BF5-B9D4-C3FB25CCB4A3}" dt="2024-07-21T13:11:26.271" v="27"/>
        <pc:sldMkLst>
          <pc:docMk/>
          <pc:sldMk cId="4287712577" sldId="323"/>
        </pc:sldMkLst>
        <pc:picChg chg="mod">
          <ac:chgData name="Zwara Wioletta" userId="S::wioletta.zwara@cyfra.gov.pl::bcd45f81-f273-4e04-997d-3b8cf7a5870e" providerId="AD" clId="Web-{1A7C58CE-540A-4BF5-B9D4-C3FB25CCB4A3}" dt="2024-07-21T13:09:51.564" v="23" actId="14100"/>
          <ac:picMkLst>
            <pc:docMk/>
            <pc:sldMk cId="4287712577" sldId="323"/>
            <ac:picMk id="4" creationId="{CBD83FD5-5DBF-1545-3EE1-B47CC6330DF6}"/>
          </ac:picMkLst>
        </pc:picChg>
        <pc:picChg chg="mod ord">
          <ac:chgData name="Zwara Wioletta" userId="S::wioletta.zwara@cyfra.gov.pl::bcd45f81-f273-4e04-997d-3b8cf7a5870e" providerId="AD" clId="Web-{1A7C58CE-540A-4BF5-B9D4-C3FB25CCB4A3}" dt="2024-07-21T13:11:26.271" v="27"/>
          <ac:picMkLst>
            <pc:docMk/>
            <pc:sldMk cId="4287712577" sldId="323"/>
            <ac:picMk id="6" creationId="{618AC01F-F6C9-1C83-763A-2E6E759C4D47}"/>
          </ac:picMkLst>
        </pc:picChg>
      </pc:sldChg>
    </pc:docChg>
  </pc:docChgLst>
  <pc:docChgLst>
    <pc:chgData name="Zwara Wioletta" userId="S::wioletta.zwara@cyfra.gov.pl::bcd45f81-f273-4e04-997d-3b8cf7a5870e" providerId="AD" clId="Web-{E9C863DF-E53E-4902-9DFD-4C524CB06C0D}"/>
    <pc:docChg chg="modSld">
      <pc:chgData name="Zwara Wioletta" userId="S::wioletta.zwara@cyfra.gov.pl::bcd45f81-f273-4e04-997d-3b8cf7a5870e" providerId="AD" clId="Web-{E9C863DF-E53E-4902-9DFD-4C524CB06C0D}" dt="2024-07-20T20:20:53.780" v="1" actId="20577"/>
      <pc:docMkLst>
        <pc:docMk/>
      </pc:docMkLst>
      <pc:sldChg chg="modSp">
        <pc:chgData name="Zwara Wioletta" userId="S::wioletta.zwara@cyfra.gov.pl::bcd45f81-f273-4e04-997d-3b8cf7a5870e" providerId="AD" clId="Web-{E9C863DF-E53E-4902-9DFD-4C524CB06C0D}" dt="2024-07-20T20:20:53.780" v="1" actId="20577"/>
        <pc:sldMkLst>
          <pc:docMk/>
          <pc:sldMk cId="1477059798" sldId="322"/>
        </pc:sldMkLst>
        <pc:spChg chg="mod">
          <ac:chgData name="Zwara Wioletta" userId="S::wioletta.zwara@cyfra.gov.pl::bcd45f81-f273-4e04-997d-3b8cf7a5870e" providerId="AD" clId="Web-{E9C863DF-E53E-4902-9DFD-4C524CB06C0D}" dt="2024-07-20T20:20:53.780" v="1" actId="20577"/>
          <ac:spMkLst>
            <pc:docMk/>
            <pc:sldMk cId="1477059798" sldId="322"/>
            <ac:spMk id="5" creationId="{4B68E375-0650-161A-CFD8-1636B35674D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698724"/>
            <a:ext cx="10304820" cy="1937987"/>
          </a:xfrm>
        </p:spPr>
        <p:txBody>
          <a:bodyPr/>
          <a:lstStyle/>
          <a:p>
            <a:r>
              <a:rPr lang="pl-PL" sz="3600" b="1" dirty="0"/>
              <a:t>Budowa i wdrożenie </a:t>
            </a:r>
            <a:br>
              <a:rPr lang="pl-PL" sz="3600" b="1" dirty="0"/>
            </a:br>
            <a:r>
              <a:rPr lang="pl-PL" sz="3600" b="1" dirty="0"/>
              <a:t>Lokalnego Systemu Informatycznego (LSI)</a:t>
            </a:r>
            <a:endParaRPr lang="pl-PL" sz="3600" b="1" dirty="0">
              <a:cs typeface="Calibri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288398" y="308616"/>
            <a:ext cx="13928642" cy="13131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Wnioskodawca</a:t>
            </a:r>
            <a:r>
              <a:rPr lang="pl-PL" sz="2200" dirty="0">
                <a:solidFill>
                  <a:srgbClr val="002060"/>
                </a:solidFill>
              </a:rPr>
              <a:t>: Minister 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Beneficjent</a:t>
            </a:r>
            <a:r>
              <a:rPr lang="pl-PL" sz="2200" dirty="0">
                <a:solidFill>
                  <a:srgbClr val="002060"/>
                </a:solidFill>
              </a:rPr>
              <a:t>: Centrum Projektów Polska Cyfrowa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Partnerzy</a:t>
            </a:r>
            <a:r>
              <a:rPr lang="pl-PL" sz="2200" dirty="0">
                <a:solidFill>
                  <a:srgbClr val="002060"/>
                </a:solidFill>
              </a:rPr>
              <a:t>: Kancelaria Prezesa Rady Ministrów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18565" y="19538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355848"/>
              </p:ext>
            </p:extLst>
          </p:nvPr>
        </p:nvGraphicFramePr>
        <p:xfrm>
          <a:off x="796449" y="2704467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</a:rPr>
                        <a:t>2021-11-08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2023-12-20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</a:rPr>
                        <a:t>2021-11-08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2023-12-20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63504" y="4679835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071566"/>
              </p:ext>
            </p:extLst>
          </p:nvPr>
        </p:nvGraphicFramePr>
        <p:xfrm>
          <a:off x="892479" y="5192424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tym: </a:t>
                      </a:r>
                      <a:r>
                        <a:rPr lang="pl-PL" b="1" dirty="0">
                          <a:solidFill>
                            <a:schemeClr val="bg2"/>
                          </a:solidFill>
                          <a:cs typeface="Times New Roman" pitchFamily="18" charset="0"/>
                        </a:rPr>
                        <a:t>środki UE (Działanie 2.2, POPC)</a:t>
                      </a:r>
                      <a:endParaRPr lang="pl-PL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fld id="{97BACD05-32E7-4F64-9706-9BB36FCDDA3B}" type="VALUE">
                        <a:rPr lang="en-US" sz="1800" b="1" i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pPr marL="0" marR="0" lvl="0" indent="0" algn="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t>9 150 919,45</a:t>
                      </a:fld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fld id="{94F0B3EE-C101-44B0-94E7-5B92B7EB3FE4}" type="VALUE">
                        <a:rPr lang="en-US" sz="1800" b="1" i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pPr marL="0" marR="0" lvl="0" indent="0" algn="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t>7 744 423,13</a:t>
                      </a:fld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8 736 621,09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7 393 802,43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237785"/>
            <a:ext cx="13752120" cy="966796"/>
          </a:xfrm>
        </p:spPr>
        <p:txBody>
          <a:bodyPr/>
          <a:lstStyle/>
          <a:p>
            <a:pPr marL="0" indent="0">
              <a:buNone/>
            </a:pPr>
            <a:r>
              <a:rPr lang="pl-PL" sz="2200" b="1" dirty="0">
                <a:solidFill>
                  <a:schemeClr val="accent3">
                    <a:lumMod val="50000"/>
                  </a:schemeClr>
                </a:solidFill>
              </a:rPr>
              <a:t>Cel główny: </a:t>
            </a:r>
            <a:r>
              <a:rPr lang="pl-PL" sz="2200" dirty="0">
                <a:solidFill>
                  <a:schemeClr val="accent3">
                    <a:lumMod val="50000"/>
                  </a:schemeClr>
                </a:solidFill>
              </a:rPr>
              <a:t>"Program Zintegrowanej Informatyzacji Państwa" – zwiększenie liczby obywateli korzystających z Internetu w relacjach z administracją publiczną, zapewnienie interoperacyjności </a:t>
            </a:r>
            <a:r>
              <a:rPr lang="pl-PL" sz="2200" dirty="0">
                <a:solidFill>
                  <a:srgbClr val="002060"/>
                </a:solidFill>
              </a:rPr>
              <a:t>istniejących oraz nowych systemów teleinformatycznych administracji publicznej</a:t>
            </a:r>
          </a:p>
          <a:p>
            <a:pPr marL="0" indent="0">
              <a:buNone/>
            </a:pPr>
            <a:r>
              <a:rPr lang="pl-PL" sz="1600" dirty="0">
                <a:solidFill>
                  <a:srgbClr val="002060"/>
                </a:solidFill>
              </a:rPr>
              <a:t>"Strategia na rzecz Odpowiedzialnego Rozwoju do 2020 (z perspektywą do 2030 r.)" – realizacja celu III.3. zwiększenie wykorzystania technologii cyfrowych, w szczególności w zakresie zapewnienia odpowiedniej jakości treści i usług cyfrowych; 2030 – realizacja celów w obszarze efektywności i sprawności państwa, związanych z dostępnością i rozwojem e-administracji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002234"/>
              </p:ext>
            </p:extLst>
          </p:nvPr>
        </p:nvGraphicFramePr>
        <p:xfrm>
          <a:off x="695400" y="3573668"/>
          <a:ext cx="13782495" cy="3471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74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Odstępstwa od założeń</a:t>
                      </a:r>
                      <a:endParaRPr lang="pl-PL" sz="180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LSI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Zmodyfikowana aplikacja Podpis.gov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Materiały szkoleniowe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618AC01F-F6C9-1C83-763A-2E6E759C4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" y="2045734"/>
            <a:ext cx="8296335" cy="494864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BD83FD5-5DBF-1545-3EE1-B47CC6330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616" y="1811557"/>
            <a:ext cx="8649621" cy="518475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41" y="1286342"/>
            <a:ext cx="6516130" cy="394245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b="1" dirty="0">
                <a:solidFill>
                  <a:srgbClr val="002060"/>
                </a:solidFill>
              </a:rPr>
              <a:t>Plan:</a:t>
            </a:r>
            <a:endParaRPr lang="pl-PL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 txBox="1">
            <a:spLocks/>
          </p:cNvSpPr>
          <p:nvPr/>
        </p:nvSpPr>
        <p:spPr>
          <a:xfrm>
            <a:off x="7418070" y="1344904"/>
            <a:ext cx="6427277" cy="552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r>
              <a:rPr lang="pl-PL" sz="2240" b="1" dirty="0">
                <a:solidFill>
                  <a:srgbClr val="002060"/>
                </a:solidFill>
              </a:rPr>
              <a:t>Realizacja:</a:t>
            </a: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1" y="614827"/>
            <a:ext cx="12657333" cy="658275"/>
          </a:xfrm>
        </p:spPr>
        <p:txBody>
          <a:bodyPr/>
          <a:lstStyle/>
          <a:p>
            <a:r>
              <a:rPr lang="pl-PL" sz="3200" b="1" dirty="0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572791"/>
              </p:ext>
            </p:extLst>
          </p:nvPr>
        </p:nvGraphicFramePr>
        <p:xfrm>
          <a:off x="687812" y="1530074"/>
          <a:ext cx="13792628" cy="2152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2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28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37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32773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6474849"/>
                  </a:ext>
                </a:extLst>
              </a:tr>
            </a:tbl>
          </a:graphicData>
        </a:graphic>
      </p:graphicFrame>
      <p:sp>
        <p:nvSpPr>
          <p:cNvPr id="3" name="Tytuł 1">
            <a:extLst>
              <a:ext uri="{FF2B5EF4-FFF2-40B4-BE49-F238E27FC236}">
                <a16:creationId xmlns:a16="http://schemas.microsoft.com/office/drawing/2014/main" id="{4EA98181-CEB5-2DDE-C53C-32D9B2E9FCC8}"/>
              </a:ext>
            </a:extLst>
          </p:cNvPr>
          <p:cNvSpPr txBox="1">
            <a:spLocks/>
          </p:cNvSpPr>
          <p:nvPr/>
        </p:nvSpPr>
        <p:spPr>
          <a:xfrm>
            <a:off x="687451" y="4106951"/>
            <a:ext cx="12657333" cy="65827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AC40532-9DA5-3747-2FF7-1388BC34B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718233"/>
              </p:ext>
            </p:extLst>
          </p:nvPr>
        </p:nvGraphicFramePr>
        <p:xfrm>
          <a:off x="687691" y="5016601"/>
          <a:ext cx="13792870" cy="2152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7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4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55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92101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83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6234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971550" y="1508760"/>
            <a:ext cx="13578840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200" b="1" dirty="0">
                <a:solidFill>
                  <a:srgbClr val="002060"/>
                </a:solidFill>
              </a:rPr>
              <a:t>Zagrożenia: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Zmienność regulacji prawnych i wymagań funkcjonalnych do systemu</a:t>
            </a:r>
            <a:endParaRPr lang="pl-PL" sz="2200" kern="1200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Niewłaściwie oszacowane koszty utrzymania projektu</a:t>
            </a:r>
            <a:endParaRPr lang="pl-PL" sz="2200" kern="1200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Brak zabezpieczenia środków finansowych na utrzymanie systemu po jego wdrożeniu</a:t>
            </a:r>
            <a:endParaRPr lang="pl-PL" sz="2200" kern="1200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Niewystarczające zasoby ludzkie</a:t>
            </a:r>
            <a:endParaRPr lang="pl-PL" sz="2200" kern="12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0F6820-AE08-43D3-AA92-2AA2E4AC50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2C7900-ECE5-4785-820B-B497438584BE}">
  <ds:schemaRefs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d176cc68-f091-4a7f-ad9e-67747a5f64ff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9a9e3d6-963b-4985-a8a7-a3d2f87a534a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E4BDF62-5962-4F16-ADFC-A0C17C3CD5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8837</TotalTime>
  <Words>299</Words>
  <Application>Microsoft Office PowerPoint</Application>
  <PresentationFormat>Niestandardowy</PresentationFormat>
  <Paragraphs>71</Paragraphs>
  <Slides>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MC</vt:lpstr>
      <vt:lpstr>Budowa i wdrożenie  Lokalnego Systemu Informatycznego (LSI)</vt:lpstr>
      <vt:lpstr>Prezentacja programu PowerPoint</vt:lpstr>
      <vt:lpstr>Cel i produkty projektu</vt:lpstr>
      <vt:lpstr>Produkty projektu (systemy teleinformatyczne) – interoperacyjność</vt:lpstr>
      <vt:lpstr>Wskaźniki produktu projektu (odstępstwa od założeń)</vt:lpstr>
      <vt:lpstr>Utrzymanie efektów projektu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Zwara Wioletta</cp:lastModifiedBy>
  <cp:revision>252</cp:revision>
  <dcterms:created xsi:type="dcterms:W3CDTF">2023-05-26T06:26:43Z</dcterms:created>
  <dcterms:modified xsi:type="dcterms:W3CDTF">2024-07-21T13:12:58Z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