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  <p:sldMasterId id="2147483915" r:id="rId5"/>
    <p:sldMasterId id="2147483927" r:id="rId6"/>
  </p:sldMasterIdLst>
  <p:notesMasterIdLst>
    <p:notesMasterId r:id="rId22"/>
  </p:notesMasterIdLst>
  <p:handoutMasterIdLst>
    <p:handoutMasterId r:id="rId23"/>
  </p:handoutMasterIdLst>
  <p:sldIdLst>
    <p:sldId id="1520" r:id="rId7"/>
    <p:sldId id="1518" r:id="rId8"/>
    <p:sldId id="1579" r:id="rId9"/>
    <p:sldId id="1526" r:id="rId10"/>
    <p:sldId id="1576" r:id="rId11"/>
    <p:sldId id="271" r:id="rId12"/>
    <p:sldId id="1580" r:id="rId13"/>
    <p:sldId id="1581" r:id="rId14"/>
    <p:sldId id="1582" r:id="rId15"/>
    <p:sldId id="1583" r:id="rId16"/>
    <p:sldId id="1584" r:id="rId17"/>
    <p:sldId id="1542" r:id="rId18"/>
    <p:sldId id="1555" r:id="rId19"/>
    <p:sldId id="1560" r:id="rId20"/>
    <p:sldId id="15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C5D5D"/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5C9AB-3E36-4ABB-B1FE-F380CF7883B0}" v="126" dt="2026-07-07T09:51:46.523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0" autoAdjust="0"/>
    <p:restoredTop sz="86405" autoAdjust="0"/>
  </p:normalViewPr>
  <p:slideViewPr>
    <p:cSldViewPr snapToGrid="0">
      <p:cViewPr varScale="1">
        <p:scale>
          <a:sx n="57" d="100"/>
          <a:sy n="57" d="100"/>
        </p:scale>
        <p:origin x="77" y="538"/>
      </p:cViewPr>
      <p:guideLst/>
    </p:cSldViewPr>
  </p:slideViewPr>
  <p:outlineViewPr>
    <p:cViewPr>
      <p:scale>
        <a:sx n="33" d="100"/>
        <a:sy n="33" d="100"/>
      </p:scale>
      <p:origin x="0" y="-5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łąd-Jarocki Mikołaj" userId="cf8b3281-d64d-423f-b6e2-3267af3ec379" providerId="ADAL" clId="{A01B382C-CE9D-4A93-ADD8-BB140489AC35}"/>
    <pc:docChg chg="undo custSel modSld">
      <pc:chgData name="Błąd-Jarocki Mikołaj" userId="cf8b3281-d64d-423f-b6e2-3267af3ec379" providerId="ADAL" clId="{A01B382C-CE9D-4A93-ADD8-BB140489AC35}" dt="2026-07-07T09:51:46.523" v="1014" actId="207"/>
      <pc:docMkLst>
        <pc:docMk/>
      </pc:docMkLst>
      <pc:sldChg chg="modSp mod">
        <pc:chgData name="Błąd-Jarocki Mikołaj" userId="cf8b3281-d64d-423f-b6e2-3267af3ec379" providerId="ADAL" clId="{A01B382C-CE9D-4A93-ADD8-BB140489AC35}" dt="2026-07-07T09:50:47.856" v="891" actId="404"/>
        <pc:sldMkLst>
          <pc:docMk/>
          <pc:sldMk cId="3322467378" sldId="271"/>
        </pc:sldMkLst>
        <pc:spChg chg="mod">
          <ac:chgData name="Błąd-Jarocki Mikołaj" userId="cf8b3281-d64d-423f-b6e2-3267af3ec379" providerId="ADAL" clId="{A01B382C-CE9D-4A93-ADD8-BB140489AC35}" dt="2026-07-07T09:50:47.856" v="891" actId="404"/>
          <ac:spMkLst>
            <pc:docMk/>
            <pc:sldMk cId="3322467378" sldId="271"/>
            <ac:spMk id="8" creationId="{CFBF7298-E643-24F4-CFAA-5BF0B7A1CA2E}"/>
          </ac:spMkLst>
        </pc:spChg>
        <pc:picChg chg="mod">
          <ac:chgData name="Błąd-Jarocki Mikołaj" userId="cf8b3281-d64d-423f-b6e2-3267af3ec379" providerId="ADAL" clId="{A01B382C-CE9D-4A93-ADD8-BB140489AC35}" dt="2026-07-06T08:54:16.367" v="323" actId="962"/>
          <ac:picMkLst>
            <pc:docMk/>
            <pc:sldMk cId="3322467378" sldId="271"/>
            <ac:picMk id="12" creationId="{6AFC8CE4-1C30-8C59-4DD1-CA5E6B19FF23}"/>
          </ac:picMkLst>
        </pc:picChg>
      </pc:sldChg>
      <pc:sldChg chg="modSp mod">
        <pc:chgData name="Błąd-Jarocki Mikołaj" userId="cf8b3281-d64d-423f-b6e2-3267af3ec379" providerId="ADAL" clId="{A01B382C-CE9D-4A93-ADD8-BB140489AC35}" dt="2026-07-07T09:50:28.165" v="887" actId="403"/>
        <pc:sldMkLst>
          <pc:docMk/>
          <pc:sldMk cId="2759999973" sldId="1518"/>
        </pc:sldMkLst>
        <pc:spChg chg="mod">
          <ac:chgData name="Błąd-Jarocki Mikołaj" userId="cf8b3281-d64d-423f-b6e2-3267af3ec379" providerId="ADAL" clId="{A01B382C-CE9D-4A93-ADD8-BB140489AC35}" dt="2026-07-07T09:50:28.165" v="887" actId="403"/>
          <ac:spMkLst>
            <pc:docMk/>
            <pc:sldMk cId="2759999973" sldId="1518"/>
            <ac:spMk id="3" creationId="{ABA1C6A3-EEB1-8526-580F-D4CCB4EAAB46}"/>
          </ac:spMkLst>
        </pc:spChg>
        <pc:picChg chg="mod">
          <ac:chgData name="Błąd-Jarocki Mikołaj" userId="cf8b3281-d64d-423f-b6e2-3267af3ec379" providerId="ADAL" clId="{A01B382C-CE9D-4A93-ADD8-BB140489AC35}" dt="2026-07-07T09:46:53.013" v="775" actId="962"/>
          <ac:picMkLst>
            <pc:docMk/>
            <pc:sldMk cId="2759999973" sldId="1518"/>
            <ac:picMk id="5" creationId="{08C468ED-D49C-65B0-631A-0871209AA28A}"/>
          </ac:picMkLst>
        </pc:picChg>
        <pc:picChg chg="mod">
          <ac:chgData name="Błąd-Jarocki Mikołaj" userId="cf8b3281-d64d-423f-b6e2-3267af3ec379" providerId="ADAL" clId="{A01B382C-CE9D-4A93-ADD8-BB140489AC35}" dt="2026-07-07T09:46:59.562" v="777" actId="962"/>
          <ac:picMkLst>
            <pc:docMk/>
            <pc:sldMk cId="2759999973" sldId="1518"/>
            <ac:picMk id="6" creationId="{EFCE9460-DD1B-E2A7-3ADF-F7667C357CBE}"/>
          </ac:picMkLst>
        </pc:picChg>
      </pc:sldChg>
      <pc:sldChg chg="modSp mod">
        <pc:chgData name="Błąd-Jarocki Mikołaj" userId="cf8b3281-d64d-423f-b6e2-3267af3ec379" providerId="ADAL" clId="{A01B382C-CE9D-4A93-ADD8-BB140489AC35}" dt="2026-07-07T09:48:04.419" v="806" actId="962"/>
        <pc:sldMkLst>
          <pc:docMk/>
          <pc:sldMk cId="3516832344" sldId="1526"/>
        </pc:sldMkLst>
        <pc:grpChg chg="mod">
          <ac:chgData name="Błąd-Jarocki Mikołaj" userId="cf8b3281-d64d-423f-b6e2-3267af3ec379" providerId="ADAL" clId="{A01B382C-CE9D-4A93-ADD8-BB140489AC35}" dt="2026-07-07T09:47:46.283" v="786" actId="962"/>
          <ac:grpSpMkLst>
            <pc:docMk/>
            <pc:sldMk cId="3516832344" sldId="1526"/>
            <ac:grpSpMk id="17" creationId="{C3C93624-5F7B-528C-2C9C-9666448D774D}"/>
          </ac:grpSpMkLst>
        </pc:grpChg>
        <pc:grpChg chg="mod">
          <ac:chgData name="Błąd-Jarocki Mikołaj" userId="cf8b3281-d64d-423f-b6e2-3267af3ec379" providerId="ADAL" clId="{A01B382C-CE9D-4A93-ADD8-BB140489AC35}" dt="2026-07-07T09:47:57.197" v="788" actId="962"/>
          <ac:grpSpMkLst>
            <pc:docMk/>
            <pc:sldMk cId="3516832344" sldId="1526"/>
            <ac:grpSpMk id="26" creationId="{89E14D97-C846-3AA5-5DFA-4EE371B5063B}"/>
          </ac:grpSpMkLst>
        </pc:grpChg>
        <pc:grpChg chg="mod">
          <ac:chgData name="Błąd-Jarocki Mikołaj" userId="cf8b3281-d64d-423f-b6e2-3267af3ec379" providerId="ADAL" clId="{A01B382C-CE9D-4A93-ADD8-BB140489AC35}" dt="2026-07-07T09:47:58.115" v="790" actId="962"/>
          <ac:grpSpMkLst>
            <pc:docMk/>
            <pc:sldMk cId="3516832344" sldId="1526"/>
            <ac:grpSpMk id="29" creationId="{D4319A72-BB64-E5CB-D8FD-B6096A44BDE1}"/>
          </ac:grpSpMkLst>
        </pc:grpChg>
        <pc:grpChg chg="mod">
          <ac:chgData name="Błąd-Jarocki Mikołaj" userId="cf8b3281-d64d-423f-b6e2-3267af3ec379" providerId="ADAL" clId="{A01B382C-CE9D-4A93-ADD8-BB140489AC35}" dt="2026-07-07T09:47:58.980" v="792" actId="962"/>
          <ac:grpSpMkLst>
            <pc:docMk/>
            <pc:sldMk cId="3516832344" sldId="1526"/>
            <ac:grpSpMk id="32" creationId="{7E27ECA5-3F32-9EC0-A8EA-792653A8DEA4}"/>
          </ac:grpSpMkLst>
        </pc:grpChg>
        <pc:grpChg chg="mod">
          <ac:chgData name="Błąd-Jarocki Mikołaj" userId="cf8b3281-d64d-423f-b6e2-3267af3ec379" providerId="ADAL" clId="{A01B382C-CE9D-4A93-ADD8-BB140489AC35}" dt="2026-07-07T09:47:59.625" v="794" actId="962"/>
          <ac:grpSpMkLst>
            <pc:docMk/>
            <pc:sldMk cId="3516832344" sldId="1526"/>
            <ac:grpSpMk id="35" creationId="{A7D53652-6706-EFCF-067A-4867EC17CF1B}"/>
          </ac:grpSpMkLst>
        </pc:grpChg>
        <pc:grpChg chg="mod">
          <ac:chgData name="Błąd-Jarocki Mikołaj" userId="cf8b3281-d64d-423f-b6e2-3267af3ec379" providerId="ADAL" clId="{A01B382C-CE9D-4A93-ADD8-BB140489AC35}" dt="2026-07-07T09:48:00.301" v="796" actId="962"/>
          <ac:grpSpMkLst>
            <pc:docMk/>
            <pc:sldMk cId="3516832344" sldId="1526"/>
            <ac:grpSpMk id="38" creationId="{63ED724C-A2C0-85AC-BF4C-FBA8ED782A72}"/>
          </ac:grpSpMkLst>
        </pc:grpChg>
        <pc:grpChg chg="mod">
          <ac:chgData name="Błąd-Jarocki Mikołaj" userId="cf8b3281-d64d-423f-b6e2-3267af3ec379" providerId="ADAL" clId="{A01B382C-CE9D-4A93-ADD8-BB140489AC35}" dt="2026-07-07T09:48:00.848" v="798" actId="962"/>
          <ac:grpSpMkLst>
            <pc:docMk/>
            <pc:sldMk cId="3516832344" sldId="1526"/>
            <ac:grpSpMk id="41" creationId="{22382C8C-3D5D-415C-99DC-70C8088E68F8}"/>
          </ac:grpSpMkLst>
        </pc:grpChg>
        <pc:grpChg chg="mod">
          <ac:chgData name="Błąd-Jarocki Mikołaj" userId="cf8b3281-d64d-423f-b6e2-3267af3ec379" providerId="ADAL" clId="{A01B382C-CE9D-4A93-ADD8-BB140489AC35}" dt="2026-07-07T09:48:01.697" v="800" actId="962"/>
          <ac:grpSpMkLst>
            <pc:docMk/>
            <pc:sldMk cId="3516832344" sldId="1526"/>
            <ac:grpSpMk id="46" creationId="{634AA407-4D8F-ED29-FA54-A67E520608C1}"/>
          </ac:grpSpMkLst>
        </pc:grpChg>
        <pc:grpChg chg="mod">
          <ac:chgData name="Błąd-Jarocki Mikołaj" userId="cf8b3281-d64d-423f-b6e2-3267af3ec379" providerId="ADAL" clId="{A01B382C-CE9D-4A93-ADD8-BB140489AC35}" dt="2026-07-07T09:48:02.349" v="802" actId="962"/>
          <ac:grpSpMkLst>
            <pc:docMk/>
            <pc:sldMk cId="3516832344" sldId="1526"/>
            <ac:grpSpMk id="49" creationId="{A227F6B4-B601-2F2C-D8D8-7940BAA404D6}"/>
          </ac:grpSpMkLst>
        </pc:grpChg>
        <pc:picChg chg="mod">
          <ac:chgData name="Błąd-Jarocki Mikołaj" userId="cf8b3281-d64d-423f-b6e2-3267af3ec379" providerId="ADAL" clId="{A01B382C-CE9D-4A93-ADD8-BB140489AC35}" dt="2026-07-07T09:47:23.471" v="784" actId="962"/>
          <ac:picMkLst>
            <pc:docMk/>
            <pc:sldMk cId="3516832344" sldId="1526"/>
            <ac:picMk id="23" creationId="{01034447-F7C0-556D-9FB4-38D0AD6C7FE5}"/>
          </ac:picMkLst>
        </pc:picChg>
        <pc:cxnChg chg="mod">
          <ac:chgData name="Błąd-Jarocki Mikołaj" userId="cf8b3281-d64d-423f-b6e2-3267af3ec379" providerId="ADAL" clId="{A01B382C-CE9D-4A93-ADD8-BB140489AC35}" dt="2026-07-07T09:48:03.614" v="804" actId="962"/>
          <ac:cxnSpMkLst>
            <pc:docMk/>
            <pc:sldMk cId="3516832344" sldId="1526"/>
            <ac:cxnSpMk id="56" creationId="{642348E4-E6C5-0D6A-314B-47E451F1C41E}"/>
          </ac:cxnSpMkLst>
        </pc:cxnChg>
        <pc:cxnChg chg="mod">
          <ac:chgData name="Błąd-Jarocki Mikołaj" userId="cf8b3281-d64d-423f-b6e2-3267af3ec379" providerId="ADAL" clId="{A01B382C-CE9D-4A93-ADD8-BB140489AC35}" dt="2026-07-07T09:48:04.419" v="806" actId="962"/>
          <ac:cxnSpMkLst>
            <pc:docMk/>
            <pc:sldMk cId="3516832344" sldId="1526"/>
            <ac:cxnSpMk id="57" creationId="{A4D32583-6C52-3047-BE8E-ACBECFC11009}"/>
          </ac:cxnSpMkLst>
        </pc:cxnChg>
      </pc:sldChg>
      <pc:sldChg chg="modSp mod">
        <pc:chgData name="Błąd-Jarocki Mikołaj" userId="cf8b3281-d64d-423f-b6e2-3267af3ec379" providerId="ADAL" clId="{A01B382C-CE9D-4A93-ADD8-BB140489AC35}" dt="2026-07-07T09:49:41.247" v="856" actId="962"/>
        <pc:sldMkLst>
          <pc:docMk/>
          <pc:sldMk cId="2686809367" sldId="1542"/>
        </pc:sldMkLst>
        <pc:spChg chg="mod">
          <ac:chgData name="Błąd-Jarocki Mikołaj" userId="cf8b3281-d64d-423f-b6e2-3267af3ec379" providerId="ADAL" clId="{A01B382C-CE9D-4A93-ADD8-BB140489AC35}" dt="2026-07-07T09:49:41.247" v="856" actId="962"/>
          <ac:spMkLst>
            <pc:docMk/>
            <pc:sldMk cId="2686809367" sldId="1542"/>
            <ac:spMk id="2" creationId="{38B6E588-7FF2-9D24-B978-E210A07A1FA2}"/>
          </ac:spMkLst>
        </pc:spChg>
        <pc:picChg chg="mod">
          <ac:chgData name="Błąd-Jarocki Mikołaj" userId="cf8b3281-d64d-423f-b6e2-3267af3ec379" providerId="ADAL" clId="{A01B382C-CE9D-4A93-ADD8-BB140489AC35}" dt="2026-07-07T09:49:31.220" v="854" actId="962"/>
          <ac:picMkLst>
            <pc:docMk/>
            <pc:sldMk cId="2686809367" sldId="1542"/>
            <ac:picMk id="7" creationId="{B0CABD94-71EC-869E-90A4-A4A012FE22BE}"/>
          </ac:picMkLst>
        </pc:picChg>
      </pc:sldChg>
      <pc:sldChg chg="modSp mod">
        <pc:chgData name="Błąd-Jarocki Mikołaj" userId="cf8b3281-d64d-423f-b6e2-3267af3ec379" providerId="ADAL" clId="{A01B382C-CE9D-4A93-ADD8-BB140489AC35}" dt="2026-07-07T09:50:05.316" v="864" actId="962"/>
        <pc:sldMkLst>
          <pc:docMk/>
          <pc:sldMk cId="1427402585" sldId="1555"/>
        </pc:sldMkLst>
        <pc:grpChg chg="mod">
          <ac:chgData name="Błąd-Jarocki Mikołaj" userId="cf8b3281-d64d-423f-b6e2-3267af3ec379" providerId="ADAL" clId="{A01B382C-CE9D-4A93-ADD8-BB140489AC35}" dt="2026-07-07T09:50:05.316" v="864" actId="962"/>
          <ac:grpSpMkLst>
            <pc:docMk/>
            <pc:sldMk cId="1427402585" sldId="1555"/>
            <ac:grpSpMk id="2" creationId="{7EB37AC0-E243-D8C9-1717-626B019372CF}"/>
          </ac:grpSpMkLst>
        </pc:grpChg>
        <pc:grpChg chg="mod">
          <ac:chgData name="Błąd-Jarocki Mikołaj" userId="cf8b3281-d64d-423f-b6e2-3267af3ec379" providerId="ADAL" clId="{A01B382C-CE9D-4A93-ADD8-BB140489AC35}" dt="2026-07-07T09:50:03.351" v="861" actId="962"/>
          <ac:grpSpMkLst>
            <pc:docMk/>
            <pc:sldMk cId="1427402585" sldId="1555"/>
            <ac:grpSpMk id="3" creationId="{A900D329-B5DF-77D7-E7E4-4FEE5E8B47CE}"/>
          </ac:grpSpMkLst>
        </pc:grpChg>
        <pc:grpChg chg="mod">
          <ac:chgData name="Błąd-Jarocki Mikołaj" userId="cf8b3281-d64d-423f-b6e2-3267af3ec379" providerId="ADAL" clId="{A01B382C-CE9D-4A93-ADD8-BB140489AC35}" dt="2026-07-07T09:50:04.113" v="862" actId="962"/>
          <ac:grpSpMkLst>
            <pc:docMk/>
            <pc:sldMk cId="1427402585" sldId="1555"/>
            <ac:grpSpMk id="6" creationId="{C018CBF0-1551-81CE-987D-BC13B87A79BF}"/>
          </ac:grpSpMkLst>
        </pc:grpChg>
        <pc:grpChg chg="mod">
          <ac:chgData name="Błąd-Jarocki Mikołaj" userId="cf8b3281-d64d-423f-b6e2-3267af3ec379" providerId="ADAL" clId="{A01B382C-CE9D-4A93-ADD8-BB140489AC35}" dt="2026-07-07T09:50:04.636" v="863" actId="962"/>
          <ac:grpSpMkLst>
            <pc:docMk/>
            <pc:sldMk cId="1427402585" sldId="1555"/>
            <ac:grpSpMk id="16" creationId="{F01097D3-3BAA-E90C-1076-2825793A862F}"/>
          </ac:grpSpMkLst>
        </pc:grpChg>
        <pc:cxnChg chg="mod">
          <ac:chgData name="Błąd-Jarocki Mikołaj" userId="cf8b3281-d64d-423f-b6e2-3267af3ec379" providerId="ADAL" clId="{A01B382C-CE9D-4A93-ADD8-BB140489AC35}" dt="2026-07-07T09:49:42.925" v="858" actId="962"/>
          <ac:cxnSpMkLst>
            <pc:docMk/>
            <pc:sldMk cId="1427402585" sldId="1555"/>
            <ac:cxnSpMk id="36" creationId="{772C17A8-0869-A5C0-1CAA-72F02B3D2178}"/>
          </ac:cxnSpMkLst>
        </pc:cxnChg>
        <pc:cxnChg chg="mod">
          <ac:chgData name="Błąd-Jarocki Mikołaj" userId="cf8b3281-d64d-423f-b6e2-3267af3ec379" providerId="ADAL" clId="{A01B382C-CE9D-4A93-ADD8-BB140489AC35}" dt="2026-07-07T09:49:59.294" v="859" actId="962"/>
          <ac:cxnSpMkLst>
            <pc:docMk/>
            <pc:sldMk cId="1427402585" sldId="1555"/>
            <ac:cxnSpMk id="37" creationId="{BFAEDB13-A947-34F2-82BB-140575F59651}"/>
          </ac:cxnSpMkLst>
        </pc:cxnChg>
        <pc:cxnChg chg="mod">
          <ac:chgData name="Błąd-Jarocki Mikołaj" userId="cf8b3281-d64d-423f-b6e2-3267af3ec379" providerId="ADAL" clId="{A01B382C-CE9D-4A93-ADD8-BB140489AC35}" dt="2026-07-07T09:50:01.928" v="860" actId="962"/>
          <ac:cxnSpMkLst>
            <pc:docMk/>
            <pc:sldMk cId="1427402585" sldId="1555"/>
            <ac:cxnSpMk id="38" creationId="{78605605-8047-AC70-83EA-A13EA9074B5D}"/>
          </ac:cxnSpMkLst>
        </pc:cxnChg>
      </pc:sldChg>
      <pc:sldChg chg="modSp mod">
        <pc:chgData name="Błąd-Jarocki Mikołaj" userId="cf8b3281-d64d-423f-b6e2-3267af3ec379" providerId="ADAL" clId="{A01B382C-CE9D-4A93-ADD8-BB140489AC35}" dt="2026-07-07T09:50:14.414" v="880" actId="962"/>
        <pc:sldMkLst>
          <pc:docMk/>
          <pc:sldMk cId="3648672733" sldId="1556"/>
        </pc:sldMkLst>
        <pc:picChg chg="mod">
          <ac:chgData name="Błąd-Jarocki Mikołaj" userId="cf8b3281-d64d-423f-b6e2-3267af3ec379" providerId="ADAL" clId="{A01B382C-CE9D-4A93-ADD8-BB140489AC35}" dt="2026-07-07T09:50:11.832" v="874" actId="962"/>
          <ac:picMkLst>
            <pc:docMk/>
            <pc:sldMk cId="3648672733" sldId="1556"/>
            <ac:picMk id="2" creationId="{7404955E-6E5D-388B-AB94-BBEF75C3C411}"/>
          </ac:picMkLst>
        </pc:picChg>
        <pc:picChg chg="mod">
          <ac:chgData name="Błąd-Jarocki Mikołaj" userId="cf8b3281-d64d-423f-b6e2-3267af3ec379" providerId="ADAL" clId="{A01B382C-CE9D-4A93-ADD8-BB140489AC35}" dt="2026-07-07T09:50:12.619" v="875" actId="962"/>
          <ac:picMkLst>
            <pc:docMk/>
            <pc:sldMk cId="3648672733" sldId="1556"/>
            <ac:picMk id="3" creationId="{D9856368-6FDE-0C5B-8147-B2C752E0C148}"/>
          </ac:picMkLst>
        </pc:picChg>
        <pc:picChg chg="mod">
          <ac:chgData name="Błąd-Jarocki Mikołaj" userId="cf8b3281-d64d-423f-b6e2-3267af3ec379" providerId="ADAL" clId="{A01B382C-CE9D-4A93-ADD8-BB140489AC35}" dt="2026-07-07T09:50:13.325" v="878" actId="962"/>
          <ac:picMkLst>
            <pc:docMk/>
            <pc:sldMk cId="3648672733" sldId="1556"/>
            <ac:picMk id="4" creationId="{DFE8D816-2C15-46DC-6144-DA870A2413B7}"/>
          </ac:picMkLst>
        </pc:picChg>
        <pc:picChg chg="mod">
          <ac:chgData name="Błąd-Jarocki Mikołaj" userId="cf8b3281-d64d-423f-b6e2-3267af3ec379" providerId="ADAL" clId="{A01B382C-CE9D-4A93-ADD8-BB140489AC35}" dt="2026-07-07T09:50:13.980" v="879" actId="962"/>
          <ac:picMkLst>
            <pc:docMk/>
            <pc:sldMk cId="3648672733" sldId="1556"/>
            <ac:picMk id="5" creationId="{746D138C-60E6-BF8D-C712-1E431D1F85A1}"/>
          </ac:picMkLst>
        </pc:picChg>
        <pc:picChg chg="mod">
          <ac:chgData name="Błąd-Jarocki Mikołaj" userId="cf8b3281-d64d-423f-b6e2-3267af3ec379" providerId="ADAL" clId="{A01B382C-CE9D-4A93-ADD8-BB140489AC35}" dt="2026-07-07T09:50:14.414" v="880" actId="962"/>
          <ac:picMkLst>
            <pc:docMk/>
            <pc:sldMk cId="3648672733" sldId="1556"/>
            <ac:picMk id="7" creationId="{89EE1203-6BBA-5AB8-0710-F33CE390F829}"/>
          </ac:picMkLst>
        </pc:picChg>
        <pc:picChg chg="mod">
          <ac:chgData name="Błąd-Jarocki Mikołaj" userId="cf8b3281-d64d-423f-b6e2-3267af3ec379" providerId="ADAL" clId="{A01B382C-CE9D-4A93-ADD8-BB140489AC35}" dt="2026-07-06T08:53:35.667" v="1" actId="962"/>
          <ac:picMkLst>
            <pc:docMk/>
            <pc:sldMk cId="3648672733" sldId="1556"/>
            <ac:picMk id="11" creationId="{169CF912-933E-85A5-C4A7-6F94F041D0A8}"/>
          </ac:picMkLst>
        </pc:picChg>
      </pc:sldChg>
      <pc:sldChg chg="modSp mod">
        <pc:chgData name="Błąd-Jarocki Mikołaj" userId="cf8b3281-d64d-423f-b6e2-3267af3ec379" providerId="ADAL" clId="{A01B382C-CE9D-4A93-ADD8-BB140489AC35}" dt="2026-07-07T09:50:11.001" v="873" actId="962"/>
        <pc:sldMkLst>
          <pc:docMk/>
          <pc:sldMk cId="955892496" sldId="1560"/>
        </pc:sldMkLst>
        <pc:spChg chg="mod">
          <ac:chgData name="Błąd-Jarocki Mikołaj" userId="cf8b3281-d64d-423f-b6e2-3267af3ec379" providerId="ADAL" clId="{A01B382C-CE9D-4A93-ADD8-BB140489AC35}" dt="2026-07-07T09:50:07.792" v="867" actId="962"/>
          <ac:spMkLst>
            <pc:docMk/>
            <pc:sldMk cId="955892496" sldId="1560"/>
            <ac:spMk id="9" creationId="{B7752A3B-0D75-3354-3305-DAAFA7D3FAF5}"/>
          </ac:spMkLst>
        </pc:spChg>
        <pc:spChg chg="mod">
          <ac:chgData name="Błąd-Jarocki Mikołaj" userId="cf8b3281-d64d-423f-b6e2-3267af3ec379" providerId="ADAL" clId="{A01B382C-CE9D-4A93-ADD8-BB140489AC35}" dt="2026-07-07T09:50:08.250" v="868" actId="962"/>
          <ac:spMkLst>
            <pc:docMk/>
            <pc:sldMk cId="955892496" sldId="1560"/>
            <ac:spMk id="12" creationId="{8AB67395-D27B-48E2-0859-763185F91B8B}"/>
          </ac:spMkLst>
        </pc:spChg>
        <pc:spChg chg="mod">
          <ac:chgData name="Błąd-Jarocki Mikołaj" userId="cf8b3281-d64d-423f-b6e2-3267af3ec379" providerId="ADAL" clId="{A01B382C-CE9D-4A93-ADD8-BB140489AC35}" dt="2026-07-07T09:50:10.542" v="872" actId="962"/>
          <ac:spMkLst>
            <pc:docMk/>
            <pc:sldMk cId="955892496" sldId="1560"/>
            <ac:spMk id="13" creationId="{4384A110-5D4C-0B6E-72A5-9CE498120077}"/>
          </ac:spMkLst>
        </pc:spChg>
        <pc:spChg chg="mod">
          <ac:chgData name="Błąd-Jarocki Mikołaj" userId="cf8b3281-d64d-423f-b6e2-3267af3ec379" providerId="ADAL" clId="{A01B382C-CE9D-4A93-ADD8-BB140489AC35}" dt="2026-07-07T09:50:11.001" v="873" actId="962"/>
          <ac:spMkLst>
            <pc:docMk/>
            <pc:sldMk cId="955892496" sldId="1560"/>
            <ac:spMk id="14" creationId="{9296A6C3-7DF2-2924-A16A-93F355075EB2}"/>
          </ac:spMkLst>
        </pc:spChg>
        <pc:spChg chg="mod">
          <ac:chgData name="Błąd-Jarocki Mikołaj" userId="cf8b3281-d64d-423f-b6e2-3267af3ec379" providerId="ADAL" clId="{A01B382C-CE9D-4A93-ADD8-BB140489AC35}" dt="2026-07-07T09:50:08.947" v="869" actId="962"/>
          <ac:spMkLst>
            <pc:docMk/>
            <pc:sldMk cId="955892496" sldId="1560"/>
            <ac:spMk id="16" creationId="{AE061B12-4460-E2A1-9576-FB7DE78E34F5}"/>
          </ac:spMkLst>
        </pc:spChg>
        <pc:spChg chg="mod">
          <ac:chgData name="Błąd-Jarocki Mikołaj" userId="cf8b3281-d64d-423f-b6e2-3267af3ec379" providerId="ADAL" clId="{A01B382C-CE9D-4A93-ADD8-BB140489AC35}" dt="2026-07-07T09:50:06.421" v="865" actId="962"/>
          <ac:spMkLst>
            <pc:docMk/>
            <pc:sldMk cId="955892496" sldId="1560"/>
            <ac:spMk id="17" creationId="{A6FB375B-5C94-4FC8-D75F-EF8E0231390E}"/>
          </ac:spMkLst>
        </pc:spChg>
        <pc:spChg chg="mod">
          <ac:chgData name="Błąd-Jarocki Mikołaj" userId="cf8b3281-d64d-423f-b6e2-3267af3ec379" providerId="ADAL" clId="{A01B382C-CE9D-4A93-ADD8-BB140489AC35}" dt="2026-07-07T09:50:09.484" v="870" actId="962"/>
          <ac:spMkLst>
            <pc:docMk/>
            <pc:sldMk cId="955892496" sldId="1560"/>
            <ac:spMk id="46" creationId="{01AC4882-CA6F-1BF5-BCCC-9239F6AAFDF1}"/>
          </ac:spMkLst>
        </pc:spChg>
        <pc:spChg chg="mod">
          <ac:chgData name="Błąd-Jarocki Mikołaj" userId="cf8b3281-d64d-423f-b6e2-3267af3ec379" providerId="ADAL" clId="{A01B382C-CE9D-4A93-ADD8-BB140489AC35}" dt="2026-07-07T09:50:10.053" v="871" actId="962"/>
          <ac:spMkLst>
            <pc:docMk/>
            <pc:sldMk cId="955892496" sldId="1560"/>
            <ac:spMk id="50" creationId="{AA1DC6E5-3C69-0C2A-2E6C-8DA16BDCD996}"/>
          </ac:spMkLst>
        </pc:spChg>
        <pc:picChg chg="mod">
          <ac:chgData name="Błąd-Jarocki Mikołaj" userId="cf8b3281-d64d-423f-b6e2-3267af3ec379" providerId="ADAL" clId="{A01B382C-CE9D-4A93-ADD8-BB140489AC35}" dt="2026-07-07T09:50:06.883" v="866" actId="962"/>
          <ac:picMkLst>
            <pc:docMk/>
            <pc:sldMk cId="955892496" sldId="1560"/>
            <ac:picMk id="23" creationId="{040C3F10-CE10-9591-62E9-FFD48437B072}"/>
          </ac:picMkLst>
        </pc:picChg>
      </pc:sldChg>
      <pc:sldChg chg="modSp mod">
        <pc:chgData name="Błąd-Jarocki Mikołaj" userId="cf8b3281-d64d-423f-b6e2-3267af3ec379" providerId="ADAL" clId="{A01B382C-CE9D-4A93-ADD8-BB140489AC35}" dt="2026-07-07T09:50:31.092" v="888" actId="33553"/>
        <pc:sldMkLst>
          <pc:docMk/>
          <pc:sldMk cId="295660594" sldId="1576"/>
        </pc:sldMkLst>
        <pc:spChg chg="mod">
          <ac:chgData name="Błąd-Jarocki Mikołaj" userId="cf8b3281-d64d-423f-b6e2-3267af3ec379" providerId="ADAL" clId="{A01B382C-CE9D-4A93-ADD8-BB140489AC35}" dt="2026-07-07T09:48:17.572" v="810" actId="962"/>
          <ac:spMkLst>
            <pc:docMk/>
            <pc:sldMk cId="295660594" sldId="1576"/>
            <ac:spMk id="3" creationId="{5487E9C0-22DB-BCEE-F986-D9FB13F26F44}"/>
          </ac:spMkLst>
        </pc:spChg>
        <pc:spChg chg="mod">
          <ac:chgData name="Błąd-Jarocki Mikołaj" userId="cf8b3281-d64d-423f-b6e2-3267af3ec379" providerId="ADAL" clId="{A01B382C-CE9D-4A93-ADD8-BB140489AC35}" dt="2026-07-07T09:48:18.131" v="812" actId="962"/>
          <ac:spMkLst>
            <pc:docMk/>
            <pc:sldMk cId="295660594" sldId="1576"/>
            <ac:spMk id="5" creationId="{C560D68F-100E-C3ED-E6E1-13900A800217}"/>
          </ac:spMkLst>
        </pc:spChg>
        <pc:spChg chg="mod">
          <ac:chgData name="Błąd-Jarocki Mikołaj" userId="cf8b3281-d64d-423f-b6e2-3267af3ec379" providerId="ADAL" clId="{A01B382C-CE9D-4A93-ADD8-BB140489AC35}" dt="2026-07-07T09:48:19.141" v="814" actId="962"/>
          <ac:spMkLst>
            <pc:docMk/>
            <pc:sldMk cId="295660594" sldId="1576"/>
            <ac:spMk id="7" creationId="{F90EA1C9-F8B0-C932-614A-260FA40536F8}"/>
          </ac:spMkLst>
        </pc:spChg>
        <pc:spChg chg="mod">
          <ac:chgData name="Błąd-Jarocki Mikołaj" userId="cf8b3281-d64d-423f-b6e2-3267af3ec379" providerId="ADAL" clId="{A01B382C-CE9D-4A93-ADD8-BB140489AC35}" dt="2026-07-07T09:48:19.839" v="816" actId="962"/>
          <ac:spMkLst>
            <pc:docMk/>
            <pc:sldMk cId="295660594" sldId="1576"/>
            <ac:spMk id="9" creationId="{7C02334C-6BC5-44B9-02CA-339A94B6F929}"/>
          </ac:spMkLst>
        </pc:spChg>
        <pc:spChg chg="mod">
          <ac:chgData name="Błąd-Jarocki Mikołaj" userId="cf8b3281-d64d-423f-b6e2-3267af3ec379" providerId="ADAL" clId="{A01B382C-CE9D-4A93-ADD8-BB140489AC35}" dt="2026-07-07T09:48:20.436" v="818" actId="962"/>
          <ac:spMkLst>
            <pc:docMk/>
            <pc:sldMk cId="295660594" sldId="1576"/>
            <ac:spMk id="11" creationId="{7600516B-6928-D62E-814A-0311DF13E664}"/>
          </ac:spMkLst>
        </pc:spChg>
        <pc:spChg chg="mod">
          <ac:chgData name="Błąd-Jarocki Mikołaj" userId="cf8b3281-d64d-423f-b6e2-3267af3ec379" providerId="ADAL" clId="{A01B382C-CE9D-4A93-ADD8-BB140489AC35}" dt="2026-07-07T09:50:31.092" v="888" actId="33553"/>
          <ac:spMkLst>
            <pc:docMk/>
            <pc:sldMk cId="295660594" sldId="1576"/>
            <ac:spMk id="12" creationId="{4DC9E3B2-3530-457A-74B6-784226ABC26B}"/>
          </ac:spMkLst>
        </pc:spChg>
        <pc:spChg chg="mod">
          <ac:chgData name="Błąd-Jarocki Mikołaj" userId="cf8b3281-d64d-423f-b6e2-3267af3ec379" providerId="ADAL" clId="{A01B382C-CE9D-4A93-ADD8-BB140489AC35}" dt="2026-07-07T09:48:20.980" v="820" actId="962"/>
          <ac:spMkLst>
            <pc:docMk/>
            <pc:sldMk cId="295660594" sldId="1576"/>
            <ac:spMk id="13" creationId="{EB16410F-043B-623F-E8E7-340D3D97BC82}"/>
          </ac:spMkLst>
        </pc:spChg>
        <pc:spChg chg="mod">
          <ac:chgData name="Błąd-Jarocki Mikołaj" userId="cf8b3281-d64d-423f-b6e2-3267af3ec379" providerId="ADAL" clId="{A01B382C-CE9D-4A93-ADD8-BB140489AC35}" dt="2026-07-07T09:48:21.472" v="822" actId="962"/>
          <ac:spMkLst>
            <pc:docMk/>
            <pc:sldMk cId="295660594" sldId="1576"/>
            <ac:spMk id="16" creationId="{879A7497-0054-6D85-751B-90F87991E5A7}"/>
          </ac:spMkLst>
        </pc:spChg>
        <pc:spChg chg="mod">
          <ac:chgData name="Błąd-Jarocki Mikołaj" userId="cf8b3281-d64d-423f-b6e2-3267af3ec379" providerId="ADAL" clId="{A01B382C-CE9D-4A93-ADD8-BB140489AC35}" dt="2026-07-07T09:48:22.827" v="824" actId="962"/>
          <ac:spMkLst>
            <pc:docMk/>
            <pc:sldMk cId="295660594" sldId="1576"/>
            <ac:spMk id="17" creationId="{94A1799E-7EB6-2C16-CBB4-4151AAD50D59}"/>
          </ac:spMkLst>
        </pc:spChg>
        <pc:spChg chg="mod">
          <ac:chgData name="Błąd-Jarocki Mikołaj" userId="cf8b3281-d64d-423f-b6e2-3267af3ec379" providerId="ADAL" clId="{A01B382C-CE9D-4A93-ADD8-BB140489AC35}" dt="2026-07-07T09:48:23.445" v="826" actId="962"/>
          <ac:spMkLst>
            <pc:docMk/>
            <pc:sldMk cId="295660594" sldId="1576"/>
            <ac:spMk id="19" creationId="{37562E55-ABDD-ACD1-DD19-C452CD4E5A43}"/>
          </ac:spMkLst>
        </pc:spChg>
        <pc:spChg chg="mod">
          <ac:chgData name="Błąd-Jarocki Mikołaj" userId="cf8b3281-d64d-423f-b6e2-3267af3ec379" providerId="ADAL" clId="{A01B382C-CE9D-4A93-ADD8-BB140489AC35}" dt="2026-07-07T09:48:24.043" v="828" actId="962"/>
          <ac:spMkLst>
            <pc:docMk/>
            <pc:sldMk cId="295660594" sldId="1576"/>
            <ac:spMk id="25" creationId="{0A785A1A-AE4D-BC9B-BB71-57E60A18DC26}"/>
          </ac:spMkLst>
        </pc:spChg>
        <pc:spChg chg="mod">
          <ac:chgData name="Błąd-Jarocki Mikołaj" userId="cf8b3281-d64d-423f-b6e2-3267af3ec379" providerId="ADAL" clId="{A01B382C-CE9D-4A93-ADD8-BB140489AC35}" dt="2026-07-07T09:48:24.569" v="830" actId="962"/>
          <ac:spMkLst>
            <pc:docMk/>
            <pc:sldMk cId="295660594" sldId="1576"/>
            <ac:spMk id="28" creationId="{91ADE097-A03D-2B37-52FA-005F969229D2}"/>
          </ac:spMkLst>
        </pc:spChg>
        <pc:picChg chg="mod">
          <ac:chgData name="Błąd-Jarocki Mikołaj" userId="cf8b3281-d64d-423f-b6e2-3267af3ec379" providerId="ADAL" clId="{A01B382C-CE9D-4A93-ADD8-BB140489AC35}" dt="2026-07-07T09:48:14.986" v="808" actId="962"/>
          <ac:picMkLst>
            <pc:docMk/>
            <pc:sldMk cId="295660594" sldId="1576"/>
            <ac:picMk id="24" creationId="{090AF4FE-3A12-EB15-A630-928889794545}"/>
          </ac:picMkLst>
        </pc:picChg>
        <pc:picChg chg="mod">
          <ac:chgData name="Błąd-Jarocki Mikołaj" userId="cf8b3281-d64d-423f-b6e2-3267af3ec379" providerId="ADAL" clId="{A01B382C-CE9D-4A93-ADD8-BB140489AC35}" dt="2026-07-07T09:48:25.077" v="832" actId="962"/>
          <ac:picMkLst>
            <pc:docMk/>
            <pc:sldMk cId="295660594" sldId="1576"/>
            <ac:picMk id="34" creationId="{3578E128-635F-C413-5C3A-A77309901207}"/>
          </ac:picMkLst>
        </pc:picChg>
        <pc:picChg chg="mod">
          <ac:chgData name="Błąd-Jarocki Mikołaj" userId="cf8b3281-d64d-423f-b6e2-3267af3ec379" providerId="ADAL" clId="{A01B382C-CE9D-4A93-ADD8-BB140489AC35}" dt="2026-07-07T09:48:25.746" v="834" actId="962"/>
          <ac:picMkLst>
            <pc:docMk/>
            <pc:sldMk cId="295660594" sldId="1576"/>
            <ac:picMk id="36" creationId="{B6ED3AA2-7C19-E3AC-E363-3338B94C39DB}"/>
          </ac:picMkLst>
        </pc:picChg>
        <pc:picChg chg="mod">
          <ac:chgData name="Błąd-Jarocki Mikołaj" userId="cf8b3281-d64d-423f-b6e2-3267af3ec379" providerId="ADAL" clId="{A01B382C-CE9D-4A93-ADD8-BB140489AC35}" dt="2026-07-07T09:48:26.394" v="836" actId="962"/>
          <ac:picMkLst>
            <pc:docMk/>
            <pc:sldMk cId="295660594" sldId="1576"/>
            <ac:picMk id="40" creationId="{EB840332-6C94-9D7E-7BDC-F24F26150008}"/>
          </ac:picMkLst>
        </pc:picChg>
        <pc:picChg chg="mod">
          <ac:chgData name="Błąd-Jarocki Mikołaj" userId="cf8b3281-d64d-423f-b6e2-3267af3ec379" providerId="ADAL" clId="{A01B382C-CE9D-4A93-ADD8-BB140489AC35}" dt="2026-07-07T09:48:26.918" v="838" actId="962"/>
          <ac:picMkLst>
            <pc:docMk/>
            <pc:sldMk cId="295660594" sldId="1576"/>
            <ac:picMk id="47" creationId="{A87EC740-611F-F579-771D-C56A96A9BF43}"/>
          </ac:picMkLst>
        </pc:picChg>
      </pc:sldChg>
      <pc:sldChg chg="delSp modSp mod">
        <pc:chgData name="Błąd-Jarocki Mikołaj" userId="cf8b3281-d64d-423f-b6e2-3267af3ec379" providerId="ADAL" clId="{A01B382C-CE9D-4A93-ADD8-BB140489AC35}" dt="2026-07-07T09:47:12.645" v="782" actId="1076"/>
        <pc:sldMkLst>
          <pc:docMk/>
          <pc:sldMk cId="1779401402" sldId="1579"/>
        </pc:sldMkLst>
        <pc:spChg chg="mod">
          <ac:chgData name="Błąd-Jarocki Mikołaj" userId="cf8b3281-d64d-423f-b6e2-3267af3ec379" providerId="ADAL" clId="{A01B382C-CE9D-4A93-ADD8-BB140489AC35}" dt="2026-07-07T09:47:12.645" v="782" actId="1076"/>
          <ac:spMkLst>
            <pc:docMk/>
            <pc:sldMk cId="1779401402" sldId="1579"/>
            <ac:spMk id="3" creationId="{4985E893-93B5-737B-2BF7-9066F52E0758}"/>
          </ac:spMkLst>
        </pc:spChg>
        <pc:spChg chg="del mod">
          <ac:chgData name="Błąd-Jarocki Mikołaj" userId="cf8b3281-d64d-423f-b6e2-3267af3ec379" providerId="ADAL" clId="{A01B382C-CE9D-4A93-ADD8-BB140489AC35}" dt="2026-07-07T09:47:10.049" v="781" actId="478"/>
          <ac:spMkLst>
            <pc:docMk/>
            <pc:sldMk cId="1779401402" sldId="1579"/>
            <ac:spMk id="5" creationId="{D0DFBF4A-BB9F-0CAA-9FCE-D6BBF5CF6DC9}"/>
          </ac:spMkLst>
        </pc:spChg>
        <pc:spChg chg="mod">
          <ac:chgData name="Błąd-Jarocki Mikołaj" userId="cf8b3281-d64d-423f-b6e2-3267af3ec379" providerId="ADAL" clId="{A01B382C-CE9D-4A93-ADD8-BB140489AC35}" dt="2026-07-07T09:47:06.755" v="779" actId="962"/>
          <ac:spMkLst>
            <pc:docMk/>
            <pc:sldMk cId="1779401402" sldId="1579"/>
            <ac:spMk id="7" creationId="{56086F64-0A5E-F9A5-6C46-63744D441F65}"/>
          </ac:spMkLst>
        </pc:spChg>
        <pc:picChg chg="mod">
          <ac:chgData name="Błąd-Jarocki Mikołaj" userId="cf8b3281-d64d-423f-b6e2-3267af3ec379" providerId="ADAL" clId="{A01B382C-CE9D-4A93-ADD8-BB140489AC35}" dt="2026-07-06T08:55:01.176" v="771" actId="962"/>
          <ac:picMkLst>
            <pc:docMk/>
            <pc:sldMk cId="1779401402" sldId="1579"/>
            <ac:picMk id="10" creationId="{573919C7-6C59-9D02-B6A1-75795CE1F017}"/>
          </ac:picMkLst>
        </pc:picChg>
      </pc:sldChg>
      <pc:sldChg chg="addSp modSp mod">
        <pc:chgData name="Błąd-Jarocki Mikołaj" userId="cf8b3281-d64d-423f-b6e2-3267af3ec379" providerId="ADAL" clId="{A01B382C-CE9D-4A93-ADD8-BB140489AC35}" dt="2026-07-07T09:51:18.275" v="964" actId="1076"/>
        <pc:sldMkLst>
          <pc:docMk/>
          <pc:sldMk cId="1282988702" sldId="1580"/>
        </pc:sldMkLst>
        <pc:spChg chg="add mod">
          <ac:chgData name="Błąd-Jarocki Mikołaj" userId="cf8b3281-d64d-423f-b6e2-3267af3ec379" providerId="ADAL" clId="{A01B382C-CE9D-4A93-ADD8-BB140489AC35}" dt="2026-07-07T09:51:18.275" v="964" actId="1076"/>
          <ac:spMkLst>
            <pc:docMk/>
            <pc:sldMk cId="1282988702" sldId="1580"/>
            <ac:spMk id="3" creationId="{10B49F08-7460-3FD0-C9A8-FF0B360C4711}"/>
          </ac:spMkLst>
        </pc:spChg>
        <pc:picChg chg="mod">
          <ac:chgData name="Błąd-Jarocki Mikołaj" userId="cf8b3281-d64d-423f-b6e2-3267af3ec379" providerId="ADAL" clId="{A01B382C-CE9D-4A93-ADD8-BB140489AC35}" dt="2026-07-07T09:48:40.582" v="840" actId="962"/>
          <ac:picMkLst>
            <pc:docMk/>
            <pc:sldMk cId="1282988702" sldId="1580"/>
            <ac:picMk id="6" creationId="{1F1B8E3C-7A40-89E2-D9F1-41FC4E1DB04A}"/>
          </ac:picMkLst>
        </pc:picChg>
      </pc:sldChg>
      <pc:sldChg chg="addSp modSp mod">
        <pc:chgData name="Błąd-Jarocki Mikołaj" userId="cf8b3281-d64d-423f-b6e2-3267af3ec379" providerId="ADAL" clId="{A01B382C-CE9D-4A93-ADD8-BB140489AC35}" dt="2026-07-07T09:51:22.743" v="966"/>
        <pc:sldMkLst>
          <pc:docMk/>
          <pc:sldMk cId="2773517935" sldId="1581"/>
        </pc:sldMkLst>
        <pc:spChg chg="add mod">
          <ac:chgData name="Błąd-Jarocki Mikołaj" userId="cf8b3281-d64d-423f-b6e2-3267af3ec379" providerId="ADAL" clId="{A01B382C-CE9D-4A93-ADD8-BB140489AC35}" dt="2026-07-07T09:51:22.743" v="966"/>
          <ac:spMkLst>
            <pc:docMk/>
            <pc:sldMk cId="2773517935" sldId="1581"/>
            <ac:spMk id="2" creationId="{2ABC8F4B-EC75-5D0D-44F4-DA8017BF08DA}"/>
          </ac:spMkLst>
        </pc:spChg>
        <pc:picChg chg="mod">
          <ac:chgData name="Błąd-Jarocki Mikołaj" userId="cf8b3281-d64d-423f-b6e2-3267af3ec379" providerId="ADAL" clId="{A01B382C-CE9D-4A93-ADD8-BB140489AC35}" dt="2026-07-07T09:48:57.268" v="842" actId="962"/>
          <ac:picMkLst>
            <pc:docMk/>
            <pc:sldMk cId="2773517935" sldId="1581"/>
            <ac:picMk id="6" creationId="{8790405D-677F-6DCF-E0CF-87A15342B522}"/>
          </ac:picMkLst>
        </pc:picChg>
      </pc:sldChg>
      <pc:sldChg chg="addSp modSp mod">
        <pc:chgData name="Błąd-Jarocki Mikołaj" userId="cf8b3281-d64d-423f-b6e2-3267af3ec379" providerId="ADAL" clId="{A01B382C-CE9D-4A93-ADD8-BB140489AC35}" dt="2026-07-07T09:51:25.491" v="968"/>
        <pc:sldMkLst>
          <pc:docMk/>
          <pc:sldMk cId="2378412876" sldId="1582"/>
        </pc:sldMkLst>
        <pc:spChg chg="add mod">
          <ac:chgData name="Błąd-Jarocki Mikołaj" userId="cf8b3281-d64d-423f-b6e2-3267af3ec379" providerId="ADAL" clId="{A01B382C-CE9D-4A93-ADD8-BB140489AC35}" dt="2026-07-07T09:51:25.491" v="968"/>
          <ac:spMkLst>
            <pc:docMk/>
            <pc:sldMk cId="2378412876" sldId="1582"/>
            <ac:spMk id="3" creationId="{98004B3D-7241-92FE-15E4-58C2A0146AF1}"/>
          </ac:spMkLst>
        </pc:spChg>
        <pc:picChg chg="mod">
          <ac:chgData name="Błąd-Jarocki Mikołaj" userId="cf8b3281-d64d-423f-b6e2-3267af3ec379" providerId="ADAL" clId="{A01B382C-CE9D-4A93-ADD8-BB140489AC35}" dt="2026-07-07T09:48:58.350" v="844" actId="962"/>
          <ac:picMkLst>
            <pc:docMk/>
            <pc:sldMk cId="2378412876" sldId="1582"/>
            <ac:picMk id="6" creationId="{10637745-2145-612C-9243-819E9EDF434E}"/>
          </ac:picMkLst>
        </pc:picChg>
      </pc:sldChg>
      <pc:sldChg chg="addSp modSp mod">
        <pc:chgData name="Błąd-Jarocki Mikołaj" userId="cf8b3281-d64d-423f-b6e2-3267af3ec379" providerId="ADAL" clId="{A01B382C-CE9D-4A93-ADD8-BB140489AC35}" dt="2026-07-07T09:51:27.567" v="970"/>
        <pc:sldMkLst>
          <pc:docMk/>
          <pc:sldMk cId="1697379033" sldId="1583"/>
        </pc:sldMkLst>
        <pc:spChg chg="add mod">
          <ac:chgData name="Błąd-Jarocki Mikołaj" userId="cf8b3281-d64d-423f-b6e2-3267af3ec379" providerId="ADAL" clId="{A01B382C-CE9D-4A93-ADD8-BB140489AC35}" dt="2026-07-07T09:51:27.567" v="970"/>
          <ac:spMkLst>
            <pc:docMk/>
            <pc:sldMk cId="1697379033" sldId="1583"/>
            <ac:spMk id="2" creationId="{1FBFC13D-D7E3-AEE5-03D3-C077097EF2DA}"/>
          </ac:spMkLst>
        </pc:spChg>
        <pc:picChg chg="mod">
          <ac:chgData name="Błąd-Jarocki Mikołaj" userId="cf8b3281-d64d-423f-b6e2-3267af3ec379" providerId="ADAL" clId="{A01B382C-CE9D-4A93-ADD8-BB140489AC35}" dt="2026-07-07T09:48:59.271" v="846" actId="962"/>
          <ac:picMkLst>
            <pc:docMk/>
            <pc:sldMk cId="1697379033" sldId="1583"/>
            <ac:picMk id="6" creationId="{E2311A8B-4639-187F-29B2-16BCB92712CC}"/>
          </ac:picMkLst>
        </pc:picChg>
      </pc:sldChg>
      <pc:sldChg chg="addSp delSp modSp mod">
        <pc:chgData name="Błąd-Jarocki Mikołaj" userId="cf8b3281-d64d-423f-b6e2-3267af3ec379" providerId="ADAL" clId="{A01B382C-CE9D-4A93-ADD8-BB140489AC35}" dt="2026-07-07T09:51:46.523" v="1014" actId="207"/>
        <pc:sldMkLst>
          <pc:docMk/>
          <pc:sldMk cId="2684320274" sldId="1584"/>
        </pc:sldMkLst>
        <pc:spChg chg="add mod">
          <ac:chgData name="Błąd-Jarocki Mikołaj" userId="cf8b3281-d64d-423f-b6e2-3267af3ec379" providerId="ADAL" clId="{A01B382C-CE9D-4A93-ADD8-BB140489AC35}" dt="2026-07-07T09:51:46.523" v="1014" actId="207"/>
          <ac:spMkLst>
            <pc:docMk/>
            <pc:sldMk cId="2684320274" sldId="1584"/>
            <ac:spMk id="3" creationId="{2A83CB2E-7FA0-1816-0DA5-0A77E4A3BDB4}"/>
          </ac:spMkLst>
        </pc:spChg>
        <pc:spChg chg="add del mod">
          <ac:chgData name="Błąd-Jarocki Mikołaj" userId="cf8b3281-d64d-423f-b6e2-3267af3ec379" providerId="ADAL" clId="{A01B382C-CE9D-4A93-ADD8-BB140489AC35}" dt="2026-07-07T09:51:41.271" v="1012" actId="1076"/>
          <ac:spMkLst>
            <pc:docMk/>
            <pc:sldMk cId="2684320274" sldId="1584"/>
            <ac:spMk id="4" creationId="{AE252484-751A-805E-5FE7-D04DAB594237}"/>
          </ac:spMkLst>
        </pc:spChg>
        <pc:picChg chg="mod">
          <ac:chgData name="Błąd-Jarocki Mikołaj" userId="cf8b3281-d64d-423f-b6e2-3267af3ec379" providerId="ADAL" clId="{A01B382C-CE9D-4A93-ADD8-BB140489AC35}" dt="2026-07-07T09:49:06.156" v="848" actId="962"/>
          <ac:picMkLst>
            <pc:docMk/>
            <pc:sldMk cId="2684320274" sldId="1584"/>
            <ac:picMk id="6" creationId="{B14698DE-75C8-E197-2191-9DBF26929DB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7E37-B505-095D-9546-2279889C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DE2EF7D-4B6C-CDA5-B6B0-FE95E23DE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461A336-D675-B736-9D4B-B20EBEEA0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89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86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sv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2308332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507074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1825CBF-0C54-DB65-A5C3-6682E75E5DC0}"/>
              </a:ext>
            </a:extLst>
          </p:cNvPr>
          <p:cNvGrpSpPr/>
          <p:nvPr userDrawn="1"/>
        </p:nvGrpSpPr>
        <p:grpSpPr>
          <a:xfrm>
            <a:off x="0" y="972998"/>
            <a:ext cx="12192000" cy="289758"/>
            <a:chOff x="0" y="1046790"/>
            <a:chExt cx="12192000" cy="289758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05CECF91-3305-A7EE-6F48-AF259527CFB7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F2AE9E7-C9C5-A107-62B1-1A4A1B86A0C7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8DD58805-9748-11A9-A0A2-D5B20F53B121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0D4B8212-2009-1114-654B-2C32E634F0A4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AB11429D-6A88-6AB3-B52D-879C63DC0B6E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AF0D770-0E5A-0CF1-0C05-B9F1ECCF1246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5D0D3772-538C-CF07-7DCB-7CC10B87C13A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1181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CA955F40-09BE-B838-6616-70205E9A98CB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96719438-F931-6253-C8E9-B79ED5BDF901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1880AED2-C4B7-66D2-32EC-D335497559EC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FE3131A5-BC33-9088-E0FE-65272A3FB785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7166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9EE70930-ACFD-9540-EAEE-55C2869A6F90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60FED8EC-5F87-554C-9846-BD93B750386C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B00711E6-C9A9-6D95-711F-89767281F4FB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93EBE69B-AEBD-8188-A1DE-B38CDBCBC92C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1876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6E5D2E14-019F-8156-E5B5-62388BFEDBAD}"/>
              </a:ext>
            </a:extLst>
          </p:cNvPr>
          <p:cNvGrpSpPr/>
          <p:nvPr userDrawn="1"/>
        </p:nvGrpSpPr>
        <p:grpSpPr>
          <a:xfrm>
            <a:off x="401994" y="2108199"/>
            <a:ext cx="11790006" cy="431888"/>
            <a:chOff x="0" y="1046790"/>
            <a:chExt cx="12192000" cy="289758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0E28AC24-4F40-50DE-5D13-6915434D053D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F1321D8E-E5E5-C76D-0F27-1EA53FBDDE38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F2EA1133-B635-2B26-8516-0DB6CE0B2209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2901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7B2E658D-3701-2AF2-C957-577E1AF3C421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000B46CC-CED8-8EC0-4F34-3F4E5D1915F5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CBFBE4E-15A0-4CCA-7A0F-56FE75B5A11F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24C3FEBE-0126-B1D8-009B-C973231BC25D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76105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40BD1A7-E4A1-A3F9-9507-BAFD094497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2210234"/>
            <a:ext cx="6675120" cy="5110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solidFill>
                  <a:srgbClr val="4D4D4D"/>
                </a:solidFill>
                <a:latin typeface="+mj-lt"/>
              </a:defRPr>
            </a:lvl1pPr>
          </a:lstStyle>
          <a:p>
            <a:r>
              <a:rPr lang="en-US" dirty="0"/>
              <a:t>TYTUŁ SLAJDU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EC36B8-D0CB-826D-9E48-34CEADFA4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7073" y="2917972"/>
            <a:ext cx="6675120" cy="5110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  <a:latin typeface="Source Sans 3 Medium" panose="020B03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25A98770-6C92-26BD-FF56-0DF9B3EF5C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4857" y="1647645"/>
            <a:ext cx="5150070" cy="5210355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67D249FB-652C-FF0D-8D0B-A35A87E95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1" y="268337"/>
            <a:ext cx="2849468" cy="835844"/>
          </a:xfrm>
          <a:prstGeom prst="rect">
            <a:avLst/>
          </a:prstGeom>
        </p:spPr>
      </p:pic>
      <p:pic>
        <p:nvPicPr>
          <p:cNvPr id="11" name="Obraz 10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9490F2B2-2DEA-4287-4279-6FD97B3940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 b="17843"/>
          <a:stretch>
            <a:fillRect/>
          </a:stretch>
        </p:blipFill>
        <p:spPr>
          <a:xfrm>
            <a:off x="8799892" y="268335"/>
            <a:ext cx="2984031" cy="8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1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0855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4B15D1-4527-1F45-5E1A-7B9F942FE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0199" y="6101069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8F57E35-166D-EC15-64AB-982CA1CA2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36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2920382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413788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8A63D6-96BB-DB49-45F9-342C932C4B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491" y="1465571"/>
            <a:ext cx="3230488" cy="13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7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087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14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777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9E2E062-620F-BA28-6384-E9FFF58F1A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26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805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2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511028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4D4D4D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7073" y="2474084"/>
            <a:ext cx="6675120" cy="5110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87C5DA7E-2769-1413-10AF-D2E6C69CEB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32765" y="547687"/>
            <a:ext cx="56959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2535D8-40D0-F93F-D3A1-3E1935F12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62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74305CA-E0DC-572C-A8EE-78154968C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4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D76AC4-1761-08B0-D9E8-12AA400E3F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50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4E929E-5D78-E977-2EB9-387800870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56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0B80FF-04C3-8E69-6859-587F31F17F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7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64A0823-82AB-25FA-34C4-A81034304B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1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50C82F6-A1FE-BB88-103F-549C05F6C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82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6029B7-B272-35DF-9085-608187BFF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9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5FC0C2D-DFAA-5F13-2BD5-2195C45E1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18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C6E50E-364D-A32D-A5C0-7B3E0BB7A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DF2E2D4-7C82-00B0-82A5-51B652144B9E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74E2C57-3A1D-205A-19E1-3CE31BF39D82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2651D85-6E48-36FD-19E1-BEA9A8E3672E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19FB04-4C79-E2ED-A70A-CCCE0643BA42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44897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016F70-9EBA-FE6D-2A06-641733AA9C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98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D74425-41A3-6F5E-E77E-0228003F2F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25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C380C00-473A-F5E3-D182-B47767335B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6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409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C50EF2-74CC-F04E-26C0-58AE0DDCB0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8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E07F9B-E40D-4E6A-CAC4-E9CD23BC28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37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F16DEB7-98E8-23AF-8DCE-C23C981BE0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983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338F07-0351-8D12-5E1D-E9D2D543E3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65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029487-E1B0-3D10-F601-2EC67B348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2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4095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6221FEA-23E1-560E-67D0-0FD2AFB5C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9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85800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9DF18C-3BCB-CD28-DE89-2093F6219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5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Picture 7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8429" y="1789540"/>
            <a:ext cx="4512601" cy="3887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37F2D3C2-7720-F628-2F33-C972CBA4E465}"/>
              </a:ext>
            </a:extLst>
          </p:cNvPr>
          <p:cNvGrpSpPr/>
          <p:nvPr userDrawn="1"/>
        </p:nvGrpSpPr>
        <p:grpSpPr>
          <a:xfrm>
            <a:off x="5672380" y="5891214"/>
            <a:ext cx="6519620" cy="419100"/>
            <a:chOff x="5748580" y="5334000"/>
            <a:chExt cx="6519620" cy="41910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812EF130-BBAE-89F5-FC9B-59D8FA100124}"/>
                </a:ext>
              </a:extLst>
            </p:cNvPr>
            <p:cNvSpPr/>
            <p:nvPr userDrawn="1"/>
          </p:nvSpPr>
          <p:spPr>
            <a:xfrm>
              <a:off x="5748580" y="5648325"/>
              <a:ext cx="6519620" cy="10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6C99D36D-E29E-3956-9837-6D3AA85C2B3E}"/>
                </a:ext>
              </a:extLst>
            </p:cNvPr>
            <p:cNvSpPr/>
            <p:nvPr userDrawn="1"/>
          </p:nvSpPr>
          <p:spPr>
            <a:xfrm>
              <a:off x="5748580" y="5495925"/>
              <a:ext cx="6519620" cy="104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48F03889-5D32-B380-94E5-8D9821404487}"/>
                </a:ext>
              </a:extLst>
            </p:cNvPr>
            <p:cNvSpPr/>
            <p:nvPr userDrawn="1"/>
          </p:nvSpPr>
          <p:spPr>
            <a:xfrm>
              <a:off x="5748580" y="5334000"/>
              <a:ext cx="6519620" cy="1047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82875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68D024-4874-4B32-F3D4-5559772B6C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81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5EA9BCB-BC4A-824B-CF3B-D0B53064B5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68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BDEEDA-A754-2F4F-0A6A-A5C21B4E1A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6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8B1F77-6C54-28E8-0664-94E67AAC64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43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1"/>
            <a:ext cx="5585925" cy="5783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E781176-3160-07C6-F449-F0CBCB91EE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65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60350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9F7E37-E7E6-5F22-C5FD-B5197EBF9B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26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6E2DE43-0446-31AD-1D49-8C50CF9B9E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6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A5EBA6-059E-8803-48C6-E2012BCA45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190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344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9FFEDBD-B638-2BF3-8241-DB1209BE37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40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CCC364-9A72-57EE-E6B6-74A449F37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1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Picture 1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4E9C3EEB-6A10-1BD8-CCA0-141290F0FB52}"/>
              </a:ext>
            </a:extLst>
          </p:cNvPr>
          <p:cNvGrpSpPr/>
          <p:nvPr userDrawn="1"/>
        </p:nvGrpSpPr>
        <p:grpSpPr>
          <a:xfrm>
            <a:off x="7220196" y="5891214"/>
            <a:ext cx="4971803" cy="419100"/>
            <a:chOff x="5748580" y="5334000"/>
            <a:chExt cx="6519620" cy="419100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F2482780-391B-6E86-B308-7B719581FBB2}"/>
                </a:ext>
              </a:extLst>
            </p:cNvPr>
            <p:cNvSpPr/>
            <p:nvPr userDrawn="1"/>
          </p:nvSpPr>
          <p:spPr>
            <a:xfrm>
              <a:off x="5748580" y="5648325"/>
              <a:ext cx="6519620" cy="10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74A8109C-1096-DA69-A026-F3BBC4D3FB54}"/>
                </a:ext>
              </a:extLst>
            </p:cNvPr>
            <p:cNvSpPr/>
            <p:nvPr userDrawn="1"/>
          </p:nvSpPr>
          <p:spPr>
            <a:xfrm>
              <a:off x="5748580" y="5495925"/>
              <a:ext cx="6519620" cy="104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4EE6710C-5AAE-5DEE-C107-53D01E6792C2}"/>
                </a:ext>
              </a:extLst>
            </p:cNvPr>
            <p:cNvSpPr/>
            <p:nvPr userDrawn="1"/>
          </p:nvSpPr>
          <p:spPr>
            <a:xfrm>
              <a:off x="5748580" y="5334000"/>
              <a:ext cx="6519620" cy="1047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6413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2EC095-5F9E-6314-172B-E0118B7CE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03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E65453-B8B7-9817-1E62-6A9FA6546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76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017F56-2B06-28B1-1B6E-AD82A0ACC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74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7A58CCA-11D9-2DFE-B7BD-D4BBA26E4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4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734B007-7A2B-BD09-906D-E7256F54E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5650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18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12C7C30-0C3A-C180-9F6A-B8B8424427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4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788CC0C-B785-3C6B-EFDB-5EF094B060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49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24BCD7-6FDE-7DCC-2C1E-9AB40B5C39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691" y="600751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43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2D202AA-799F-FE55-93CC-BDA14FBB2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9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2E46AA6-8F57-4B21-B17C-026C42D8DD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158604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474FB972-0179-DC9D-7AF7-DE7DF8C2DC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8653"/>
          <a:stretch>
            <a:fillRect/>
          </a:stretch>
        </p:blipFill>
        <p:spPr>
          <a:xfrm>
            <a:off x="816609" y="6318779"/>
            <a:ext cx="1489495" cy="539220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78177706-496B-49ED-08F1-25431DB5D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7108" r="10285" b="17843"/>
          <a:stretch>
            <a:fillRect/>
          </a:stretch>
        </p:blipFill>
        <p:spPr>
          <a:xfrm>
            <a:off x="3637300" y="6318778"/>
            <a:ext cx="1547195" cy="5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F6997B-8043-7AA4-3EC2-C6947C8A9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43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0239ED-ECC1-FAAC-3D2C-7F28336B5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83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A81400A-D81E-7F16-37D9-125275EA19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34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E28B13F-7371-7E0A-68EE-1022D40C41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476" y="6224766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42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84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885543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5F5463C-5328-2E73-7371-4A7A94E319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161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00E0AB-B96B-60F5-54D7-5E610322D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04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F28148-2DA5-A667-DED9-2CA622DEF7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61780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4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1222386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1222386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58774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33521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71798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58774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33521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71798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854456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21981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96728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35005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85445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21981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96728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35005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85445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21981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96728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35005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1E1110-D7D7-C5B6-DA6B-A19B7E4A36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89" y="59230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001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FC5C43B-7E08-34D7-3003-C9F8D0150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89" y="59230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7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lnSpc>
                <a:spcPct val="90000"/>
              </a:lnSpc>
              <a:buNone/>
              <a:defRPr sz="1600">
                <a:solidFill>
                  <a:srgbClr val="4D4D4D"/>
                </a:solidFill>
              </a:defRPr>
            </a:lvl2pPr>
            <a:lvl3pPr marL="457200" indent="0">
              <a:lnSpc>
                <a:spcPct val="90000"/>
              </a:lnSpc>
              <a:buNone/>
              <a:defRPr sz="1400">
                <a:solidFill>
                  <a:srgbClr val="4D4D4D"/>
                </a:solidFill>
              </a:defRPr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lnSpc>
                <a:spcPct val="90000"/>
              </a:lnSpc>
              <a:buNone/>
              <a:defRPr sz="1600">
                <a:solidFill>
                  <a:srgbClr val="4D4D4D"/>
                </a:solidFill>
              </a:defRPr>
            </a:lvl2pPr>
            <a:lvl3pPr marL="457200" indent="0">
              <a:lnSpc>
                <a:spcPct val="90000"/>
              </a:lnSpc>
              <a:buNone/>
              <a:defRPr sz="1400">
                <a:solidFill>
                  <a:srgbClr val="4D4D4D"/>
                </a:solidFill>
              </a:defRPr>
            </a:lvl3pPr>
            <a:lvl4pPr marL="685800" indent="0">
              <a:lnSpc>
                <a:spcPct val="90000"/>
              </a:lnSpc>
              <a:buNone/>
              <a:defRPr sz="1200">
                <a:solidFill>
                  <a:schemeClr val="tx1"/>
                </a:solidFill>
              </a:defRPr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35C2D493-8F4C-1088-0142-33B1C6D006F3}"/>
              </a:ext>
            </a:extLst>
          </p:cNvPr>
          <p:cNvGrpSpPr/>
          <p:nvPr userDrawn="1"/>
        </p:nvGrpSpPr>
        <p:grpSpPr>
          <a:xfrm>
            <a:off x="0" y="972998"/>
            <a:ext cx="12192000" cy="289758"/>
            <a:chOff x="0" y="1046790"/>
            <a:chExt cx="12192000" cy="289758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39A4A7F6-7CC9-649B-92E5-A9A6DA3BE033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E236D531-533B-FE9D-F980-FD198085CB55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F0508FC3-867A-A41D-2B7A-DEAB8B067F6C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222386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222386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58774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33521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71798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58774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33521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71798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854456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219813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96728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350054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85445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21981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96728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35005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85445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21981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96728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35005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00D5AE-4945-34DF-FBA5-921C47F8D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89" y="59230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38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F94D3F2-19CC-8C44-1648-089FD1961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89" y="59230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7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509982" y="-2408"/>
            <a:ext cx="5682018" cy="6860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587743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4261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588372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931798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931798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4089858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4089858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8558F1-5D7E-C7CF-84C5-AE3B15C20C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18" y="36315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DBF853-B5ED-AB15-7C0E-84A74D658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18" y="36315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5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596136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41278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596136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12448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67488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595563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68763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0936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73387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16400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E206F1C-C25B-FD54-13EC-96FFB909E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7939" y="363151"/>
            <a:ext cx="352067" cy="352067"/>
          </a:xfrm>
          <a:prstGeom prst="rect">
            <a:avLst/>
          </a:prstGeom>
        </p:spPr>
      </p:pic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53271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37500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797369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97422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2529840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2529840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2529840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807946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97422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807946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97422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807946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974223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418003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620486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696943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418003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620486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696943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418003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620486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696943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418003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620486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696943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717EE1D-3E6C-3D99-6012-2DB99A35A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7939" y="36315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6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BE09E9B-78DA-9C5A-157D-8CB82FA13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7939" y="363151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64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212664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537618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537618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566356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277419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277419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277419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277419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277419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277419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487388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487388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487388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487388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487388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487388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40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49022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2458995"/>
            <a:ext cx="10528593" cy="32502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638134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5F0520F-85CA-332E-EFE2-63077CC4C2EF}"/>
              </a:ext>
            </a:extLst>
          </p:cNvPr>
          <p:cNvGrpSpPr/>
          <p:nvPr userDrawn="1"/>
        </p:nvGrpSpPr>
        <p:grpSpPr>
          <a:xfrm>
            <a:off x="0" y="972998"/>
            <a:ext cx="12192000" cy="289758"/>
            <a:chOff x="0" y="1046790"/>
            <a:chExt cx="12192000" cy="289758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9F06AC9C-8FD5-329E-3E1A-D8632186167C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B7A90096-9219-ECCE-38A8-641E7C9783CB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AF38E58-A5A2-4B87-70D1-60C0C49D2C62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63" Type="http://schemas.openxmlformats.org/officeDocument/2006/relationships/slideLayout" Target="../slideLayouts/slideLayout82.xml"/><Relationship Id="rId6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6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24.xml"/><Relationship Id="rId61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64" Type="http://schemas.openxmlformats.org/officeDocument/2006/relationships/slideLayout" Target="../slideLayouts/slideLayout83.xml"/><Relationship Id="rId6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slideLayout" Target="../slideLayouts/slideLayout78.xml"/><Relationship Id="rId67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62" Type="http://schemas.openxmlformats.org/officeDocument/2006/relationships/slideLayout" Target="../slideLayouts/slideLayout81.xml"/><Relationship Id="rId70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60" Type="http://schemas.openxmlformats.org/officeDocument/2006/relationships/slideLayout" Target="../slideLayouts/slideLayout79.xml"/><Relationship Id="rId6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8CBBEE09-B0AD-F92D-B2C0-4789754A650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8653"/>
          <a:stretch>
            <a:fillRect/>
          </a:stretch>
        </p:blipFill>
        <p:spPr>
          <a:xfrm>
            <a:off x="816609" y="6318779"/>
            <a:ext cx="1489495" cy="539220"/>
          </a:xfrm>
          <a:prstGeom prst="rect">
            <a:avLst/>
          </a:prstGeom>
        </p:spPr>
      </p:pic>
      <p:pic>
        <p:nvPicPr>
          <p:cNvPr id="8" name="Obraz 7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93F61FAA-4AF9-B374-73C6-AF72BA6BC44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7108" r="10285" b="17843"/>
          <a:stretch>
            <a:fillRect/>
          </a:stretch>
        </p:blipFill>
        <p:spPr>
          <a:xfrm>
            <a:off x="9762678" y="6318778"/>
            <a:ext cx="1547195" cy="5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4" r:id="rId3"/>
    <p:sldLayoutId id="2147483787" r:id="rId4"/>
    <p:sldLayoutId id="2147483843" r:id="rId5"/>
    <p:sldLayoutId id="2147483845" r:id="rId6"/>
    <p:sldLayoutId id="2147483813" r:id="rId7"/>
    <p:sldLayoutId id="2147483817" r:id="rId8"/>
    <p:sldLayoutId id="2147483830" r:id="rId9"/>
    <p:sldLayoutId id="2147483831" r:id="rId10"/>
    <p:sldLayoutId id="2147483835" r:id="rId11"/>
    <p:sldLayoutId id="2147483839" r:id="rId12"/>
    <p:sldLayoutId id="2147483834" r:id="rId13"/>
    <p:sldLayoutId id="2147483840" r:id="rId14"/>
    <p:sldLayoutId id="2147483837" r:id="rId15"/>
    <p:sldLayoutId id="2147483836" r:id="rId16"/>
    <p:sldLayoutId id="2147483841" r:id="rId17"/>
    <p:sldLayoutId id="214748382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39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6838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  <p:sldLayoutId id="2147483957" r:id="rId30"/>
    <p:sldLayoutId id="2147483958" r:id="rId31"/>
    <p:sldLayoutId id="2147483959" r:id="rId32"/>
    <p:sldLayoutId id="2147483960" r:id="rId33"/>
    <p:sldLayoutId id="2147483961" r:id="rId34"/>
    <p:sldLayoutId id="2147483962" r:id="rId35"/>
    <p:sldLayoutId id="2147483963" r:id="rId36"/>
    <p:sldLayoutId id="2147483964" r:id="rId37"/>
    <p:sldLayoutId id="2147483965" r:id="rId38"/>
    <p:sldLayoutId id="2147483966" r:id="rId39"/>
    <p:sldLayoutId id="2147483967" r:id="rId40"/>
    <p:sldLayoutId id="2147483968" r:id="rId41"/>
    <p:sldLayoutId id="2147483969" r:id="rId42"/>
    <p:sldLayoutId id="2147483970" r:id="rId43"/>
    <p:sldLayoutId id="2147483971" r:id="rId44"/>
    <p:sldLayoutId id="2147483972" r:id="rId45"/>
    <p:sldLayoutId id="2147483973" r:id="rId46"/>
    <p:sldLayoutId id="2147483974" r:id="rId47"/>
    <p:sldLayoutId id="2147483975" r:id="rId48"/>
    <p:sldLayoutId id="2147483976" r:id="rId49"/>
    <p:sldLayoutId id="2147483977" r:id="rId50"/>
    <p:sldLayoutId id="2147483978" r:id="rId51"/>
    <p:sldLayoutId id="2147483979" r:id="rId52"/>
    <p:sldLayoutId id="2147483980" r:id="rId53"/>
    <p:sldLayoutId id="2147483981" r:id="rId54"/>
    <p:sldLayoutId id="2147483982" r:id="rId55"/>
    <p:sldLayoutId id="2147483983" r:id="rId56"/>
    <p:sldLayoutId id="2147483984" r:id="rId57"/>
    <p:sldLayoutId id="2147483985" r:id="rId58"/>
    <p:sldLayoutId id="2147483986" r:id="rId59"/>
    <p:sldLayoutId id="2147483987" r:id="rId60"/>
    <p:sldLayoutId id="2147483988" r:id="rId61"/>
    <p:sldLayoutId id="2147483989" r:id="rId62"/>
    <p:sldLayoutId id="2147483990" r:id="rId63"/>
    <p:sldLayoutId id="2147483991" r:id="rId64"/>
    <p:sldLayoutId id="2147483992" r:id="rId65"/>
    <p:sldLayoutId id="2147483993" r:id="rId66"/>
    <p:sldLayoutId id="2147483994" r:id="rId67"/>
    <p:sldLayoutId id="2147483995" r:id="rId68"/>
    <p:sldLayoutId id="2147483996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svg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hyperlink" Target="https://x.com/NFOSiGW" TargetMode="External"/><Relationship Id="rId7" Type="http://schemas.openxmlformats.org/officeDocument/2006/relationships/hyperlink" Target="https://www.linkedin.com/company/18824772/admin/page-posts/published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11" Type="http://schemas.openxmlformats.org/officeDocument/2006/relationships/image" Target="../media/image3.jpeg"/><Relationship Id="rId5" Type="http://schemas.openxmlformats.org/officeDocument/2006/relationships/hyperlink" Target="https://www.facebook.com/NarodowyFunduszOchronySrodowiskaiGospodarkiWodnej" TargetMode="External"/><Relationship Id="rId10" Type="http://schemas.openxmlformats.org/officeDocument/2006/relationships/image" Target="../media/image64.jpeg"/><Relationship Id="rId4" Type="http://schemas.openxmlformats.org/officeDocument/2006/relationships/image" Target="../media/image61.svg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7.jp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7.svg"/><Relationship Id="rId5" Type="http://schemas.openxmlformats.org/officeDocument/2006/relationships/image" Target="../media/image46.sv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2" y="2585138"/>
            <a:ext cx="7037623" cy="51102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Forum Energia–</a:t>
            </a:r>
            <a:r>
              <a:rPr lang="en-US" dirty="0" err="1"/>
              <a:t>Efekt</a:t>
            </a:r>
            <a:r>
              <a:rPr lang="en-US" dirty="0"/>
              <a:t>–</a:t>
            </a:r>
            <a:r>
              <a:rPr lang="en-US" dirty="0" err="1"/>
              <a:t>Środowisko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2" y="3237743"/>
            <a:ext cx="6675120" cy="646012"/>
          </a:xfrm>
        </p:spPr>
        <p:txBody>
          <a:bodyPr anchor="b">
            <a:normAutofit/>
          </a:bodyPr>
          <a:lstStyle/>
          <a:p>
            <a:pPr algn="ctr"/>
            <a:r>
              <a:rPr lang="pl-PL" dirty="0">
                <a:latin typeface="+mn-lt"/>
              </a:rPr>
              <a:t>Strategiczna rola NFOŚiGW w transformacji energetyczno-klimatycznej Polski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04E27-E28F-63C5-D421-4DDA26ADE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d Funduszy do efektów: zielona transformacja w liczbach w roku 2025 ">
            <a:extLst>
              <a:ext uri="{FF2B5EF4-FFF2-40B4-BE49-F238E27FC236}">
                <a16:creationId xmlns:a16="http://schemas.microsoft.com/office/drawing/2014/main" id="{E2311A8B-4639-187F-29B2-16BCB92712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pic>
        <p:nvPicPr>
          <p:cNvPr id="3" name="Obraz 2" descr="Na slajdzie jest umieszczona grafika w kształcie koniczyny z następującymi danymi na poszczególnych listkach: około 4 mld zł na adaptację do zmian klimatu (174 umowy); 620 mln zł GOZ i gospodarka odpadami; 226,5 mln zł na edukację ekologiczną; około 777 mln zł na ochronę przyrody.">
            <a:extLst>
              <a:ext uri="{FF2B5EF4-FFF2-40B4-BE49-F238E27FC236}">
                <a16:creationId xmlns:a16="http://schemas.microsoft.com/office/drawing/2014/main" id="{D1A3A70A-2FBC-83CB-83DD-E0FCB222F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032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FBFC13D-D7E3-AEE5-03D3-C077097E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-713124"/>
            <a:ext cx="10546274" cy="7131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Skala działania </a:t>
            </a:r>
            <a:r>
              <a:rPr lang="pl-PL" dirty="0" err="1">
                <a:solidFill>
                  <a:schemeClr val="bg1"/>
                </a:solidFill>
              </a:rPr>
              <a:t>nfośigw</a:t>
            </a:r>
            <a:r>
              <a:rPr lang="pl-PL" dirty="0">
                <a:solidFill>
                  <a:schemeClr val="bg1"/>
                </a:solidFill>
              </a:rPr>
              <a:t> w 2025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73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1DBE7-B7DA-BAB7-D6B0-6DCC8E1D8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Spojrzenie w przyszłosć">
            <a:extLst>
              <a:ext uri="{FF2B5EF4-FFF2-40B4-BE49-F238E27FC236}">
                <a16:creationId xmlns:a16="http://schemas.microsoft.com/office/drawing/2014/main" id="{B14698DE-75C8-E197-2191-9DBF26929DB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pic>
        <p:nvPicPr>
          <p:cNvPr id="2" name="Obraz 1" descr="Na slajdzie jest umieszczona grafika, na której są 2 strzałki. Strzałka górna zielona ma napis: ponad 37 mld zł to planowane wsparcie w 2026 r.&#10;Druga strzała niebieska ma następujący tekst: około 85% środków na klimat i transformację energetyczną na 2026 r.">
            <a:extLst>
              <a:ext uri="{FF2B5EF4-FFF2-40B4-BE49-F238E27FC236}">
                <a16:creationId xmlns:a16="http://schemas.microsoft.com/office/drawing/2014/main" id="{A619426B-6A9A-6E5F-412C-85857E9CA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720"/>
            <a:ext cx="12192000" cy="6807200"/>
          </a:xfrm>
          <a:prstGeom prst="rect">
            <a:avLst/>
          </a:prstGeom>
        </p:spPr>
      </p:pic>
      <p:sp>
        <p:nvSpPr>
          <p:cNvPr id="4" name="Prostokąt 3" descr="Element dekoracyjny&#10;">
            <a:extLst>
              <a:ext uri="{FF2B5EF4-FFF2-40B4-BE49-F238E27FC236}">
                <a16:creationId xmlns:a16="http://schemas.microsoft.com/office/drawing/2014/main" id="{AE252484-751A-805E-5FE7-D04DAB594237}"/>
              </a:ext>
            </a:extLst>
          </p:cNvPr>
          <p:cNvSpPr/>
          <p:nvPr/>
        </p:nvSpPr>
        <p:spPr>
          <a:xfrm>
            <a:off x="0" y="-360680"/>
            <a:ext cx="12192000" cy="721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A83CB2E-7FA0-1816-0DA5-0A77E4A3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63" y="-1590386"/>
            <a:ext cx="10546274" cy="7131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Spojrzenie w przyszłość na 2026 r.</a:t>
            </a:r>
          </a:p>
        </p:txBody>
      </p:sp>
    </p:spTree>
    <p:extLst>
      <p:ext uri="{BB962C8B-B14F-4D97-AF65-F5344CB8AC3E}">
        <p14:creationId xmlns:p14="http://schemas.microsoft.com/office/powerpoint/2010/main" val="268432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FE787-FE90-AF7E-479A-985E8E1B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zdjęcie paneli fotowoltaicznych na dachu&#10;">
            <a:extLst>
              <a:ext uri="{FF2B5EF4-FFF2-40B4-BE49-F238E27FC236}">
                <a16:creationId xmlns:a16="http://schemas.microsoft.com/office/drawing/2014/main" id="{B0CABD94-71EC-869E-90A4-A4A012FE22B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pic>
        <p:nvPicPr>
          <p:cNvPr id="9" name="Obraz 8" descr="Na slajdzie jest tabela z danymi na 2026 r.: 37,18 mld zł na finansowanie ochrony środowiska ze środków (bilansowe) i przy udziale (pozabilansowe) NFOŚiGW; 14,99 mld zł środków bezzwrotnych; 8,98 mld zł środków zwrotnych; 4,50 mld zł środków bezwrotnych z programów FENiKS, FEPW; 8,77 mld zł środków bezwrotnych z KPO; 0,01 mld zł środków bez wrotnych z STOP SMOG.">
            <a:extLst>
              <a:ext uri="{FF2B5EF4-FFF2-40B4-BE49-F238E27FC236}">
                <a16:creationId xmlns:a16="http://schemas.microsoft.com/office/drawing/2014/main" id="{BCE123E9-F3AB-3EA3-E326-C504F58E3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4" y="2119960"/>
            <a:ext cx="11886052" cy="3722040"/>
          </a:xfrm>
          <a:prstGeom prst="rect">
            <a:avLst/>
          </a:prstGeom>
          <a:noFill/>
        </p:spPr>
      </p:pic>
      <p:sp>
        <p:nvSpPr>
          <p:cNvPr id="10" name="Tytuł 3">
            <a:extLst>
              <a:ext uri="{FF2B5EF4-FFF2-40B4-BE49-F238E27FC236}">
                <a16:creationId xmlns:a16="http://schemas.microsoft.com/office/drawing/2014/main" id="{53DC699F-7BB9-903B-2630-1EE22A71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7" y="1406836"/>
            <a:ext cx="10546274" cy="713124"/>
          </a:xfrm>
        </p:spPr>
        <p:txBody>
          <a:bodyPr/>
          <a:lstStyle/>
          <a:p>
            <a:r>
              <a:rPr lang="pl-PL" dirty="0"/>
              <a:t>Planowane wsparcie na 2026 r.</a:t>
            </a:r>
          </a:p>
        </p:txBody>
      </p:sp>
      <p:sp>
        <p:nvSpPr>
          <p:cNvPr id="2" name="Prostokąt 1" descr="element dekoracyjny prezentacji - biały prostokąt&#10;">
            <a:extLst>
              <a:ext uri="{FF2B5EF4-FFF2-40B4-BE49-F238E27FC236}">
                <a16:creationId xmlns:a16="http://schemas.microsoft.com/office/drawing/2014/main" id="{38B6E588-7FF2-9D24-B978-E210A07A1F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974" y="3495675"/>
            <a:ext cx="11886052" cy="1019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80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4276C-781B-AE23-78B9-D94F8481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Łącznik prosty 35" descr="Od Funduszy do efektów: zielona transformacja w liczbach w roku 2025 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/>
        </p:nvCxnSpPr>
        <p:spPr>
          <a:xfrm>
            <a:off x="6106159" y="1938826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BFAEDB13-A947-34F2-82BB-140575F59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103360" y="1938826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78605605-8047-AC70-83EA-A13EA9074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068320" y="1938826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 txBox="1">
            <a:spLocks/>
          </p:cNvSpPr>
          <p:nvPr/>
        </p:nvSpPr>
        <p:spPr>
          <a:xfrm>
            <a:off x="499207" y="3705914"/>
            <a:ext cx="2278062" cy="573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Poprawa jakości powietrza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 txBox="1">
            <a:spLocks/>
          </p:cNvSpPr>
          <p:nvPr/>
        </p:nvSpPr>
        <p:spPr>
          <a:xfrm>
            <a:off x="295076" y="4730009"/>
            <a:ext cx="2616323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dirty="0">
                <a:latin typeface="+mj-lt"/>
              </a:rPr>
              <a:t>18,27 mld zł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 txBox="1">
            <a:spLocks/>
          </p:cNvSpPr>
          <p:nvPr/>
        </p:nvSpPr>
        <p:spPr>
          <a:xfrm>
            <a:off x="3515396" y="3732072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Transformacja energetyczna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 txBox="1">
            <a:spLocks/>
          </p:cNvSpPr>
          <p:nvPr/>
        </p:nvSpPr>
        <p:spPr>
          <a:xfrm>
            <a:off x="3448209" y="473000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>
                <a:solidFill>
                  <a:schemeClr val="accent6"/>
                </a:solidFill>
                <a:latin typeface="+mj-lt"/>
                <a:cs typeface="Poppins Light" pitchFamily="2" charset="77"/>
              </a:defRPr>
            </a:lvl1pPr>
            <a:lvl2pPr marL="2286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2pPr>
            <a:lvl3pPr marL="4572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3pPr>
            <a:lvl4pPr marL="6858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4pPr>
            <a:lvl5pPr marL="9144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13,37 mld zł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 txBox="1">
            <a:spLocks/>
          </p:cNvSpPr>
          <p:nvPr/>
        </p:nvSpPr>
        <p:spPr>
          <a:xfrm>
            <a:off x="6465729" y="3803949"/>
            <a:ext cx="2278062" cy="6414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i="0">
                <a:solidFill>
                  <a:schemeClr val="accent6"/>
                </a:solidFill>
                <a:latin typeface=""/>
                <a:cs typeface="Poppins Light" pitchFamily="2" charset="77"/>
              </a:defRPr>
            </a:lvl1pPr>
            <a:lvl2pPr marL="2286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2pPr>
            <a:lvl3pPr marL="4572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3pPr>
            <a:lvl4pPr marL="6858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4pPr>
            <a:lvl5pPr marL="9144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Gospodarka o obiegu</a:t>
            </a:r>
          </a:p>
          <a:p>
            <a:r>
              <a:rPr lang="pl-PL" dirty="0"/>
              <a:t>zamkniętym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 txBox="1">
            <a:spLocks/>
          </p:cNvSpPr>
          <p:nvPr/>
        </p:nvSpPr>
        <p:spPr>
          <a:xfrm>
            <a:off x="6465729" y="4730008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>
                <a:solidFill>
                  <a:schemeClr val="accent6"/>
                </a:solidFill>
                <a:latin typeface="+mj-lt"/>
                <a:cs typeface="Poppins Light" pitchFamily="2" charset="77"/>
              </a:defRPr>
            </a:lvl1pPr>
            <a:lvl2pPr marL="2286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2pPr>
            <a:lvl3pPr marL="4572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3pPr>
            <a:lvl4pPr marL="6858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4pPr>
            <a:lvl5pPr marL="9144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3,68 mld zł</a:t>
            </a:r>
          </a:p>
        </p:txBody>
      </p:sp>
      <p:sp>
        <p:nvSpPr>
          <p:cNvPr id="51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 txBox="1">
            <a:spLocks/>
          </p:cNvSpPr>
          <p:nvPr/>
        </p:nvSpPr>
        <p:spPr>
          <a:xfrm>
            <a:off x="9462930" y="3732072"/>
            <a:ext cx="2278062" cy="644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/>
              <a:t>Ochrona różnorodności biologicznej i funkcji ekosystemów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 txBox="1">
            <a:spLocks/>
          </p:cNvSpPr>
          <p:nvPr/>
        </p:nvSpPr>
        <p:spPr>
          <a:xfrm>
            <a:off x="9569385" y="4730007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>
                <a:solidFill>
                  <a:schemeClr val="accent6"/>
                </a:solidFill>
                <a:latin typeface="+mj-lt"/>
                <a:cs typeface="Poppins Light" pitchFamily="2" charset="77"/>
              </a:defRPr>
            </a:lvl1pPr>
            <a:lvl2pPr marL="2286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2pPr>
            <a:lvl3pPr marL="4572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3pPr>
            <a:lvl4pPr marL="6858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4pPr>
            <a:lvl5pPr marL="9144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l-PL" dirty="0"/>
              <a:t>300 mln zł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A900D329-B5DF-77D7-E7E4-4FEE5E8B4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38099" y="2358204"/>
            <a:ext cx="1255257" cy="1070796"/>
            <a:chOff x="1167868" y="2570603"/>
            <a:chExt cx="725343" cy="725343"/>
          </a:xfrm>
        </p:grpSpPr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CC001DE1-C640-8C35-79F1-B702241362F7}"/>
                </a:ext>
              </a:extLst>
            </p:cNvPr>
            <p:cNvSpPr/>
            <p:nvPr/>
          </p:nvSpPr>
          <p:spPr>
            <a:xfrm>
              <a:off x="1167868" y="2570603"/>
              <a:ext cx="725343" cy="7253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D7DEC0A4-CF43-DB85-FA28-608489758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8592" y="2703155"/>
              <a:ext cx="462635" cy="4626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C018CBF0-1551-81CE-987D-BC13B87A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0718" y="2358204"/>
            <a:ext cx="1087823" cy="1070796"/>
            <a:chOff x="4203880" y="2581642"/>
            <a:chExt cx="713594" cy="710437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F77EB322-0FBF-403C-7639-CAEBAC9B4B4C}"/>
                </a:ext>
              </a:extLst>
            </p:cNvPr>
            <p:cNvSpPr/>
            <p:nvPr/>
          </p:nvSpPr>
          <p:spPr>
            <a:xfrm>
              <a:off x="4203880" y="2581642"/>
              <a:ext cx="713594" cy="7104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DF72A3B3-EB9E-F107-0D14-06EE080398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14840" y="2702174"/>
              <a:ext cx="510036" cy="510036"/>
            </a:xfrm>
            <a:prstGeom prst="rect">
              <a:avLst/>
            </a:prstGeom>
          </p:spPr>
        </p:pic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F01097D3-3BAA-E90C-1076-2825793A8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07608" y="2347271"/>
            <a:ext cx="1127758" cy="1070795"/>
            <a:chOff x="10239961" y="2547768"/>
            <a:chExt cx="725343" cy="725343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20176FE8-1415-F0BA-DAFF-29F4D38E7C51}"/>
                </a:ext>
              </a:extLst>
            </p:cNvPr>
            <p:cNvSpPr/>
            <p:nvPr/>
          </p:nvSpPr>
          <p:spPr>
            <a:xfrm>
              <a:off x="10239961" y="2547768"/>
              <a:ext cx="725343" cy="7253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18" name="Grafika 17">
              <a:extLst>
                <a:ext uri="{FF2B5EF4-FFF2-40B4-BE49-F238E27FC236}">
                  <a16:creationId xmlns:a16="http://schemas.microsoft.com/office/drawing/2014/main" id="{F1BDA1C5-4CAD-3357-E72A-DB354099F24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10651" y="2638023"/>
              <a:ext cx="611194" cy="508256"/>
            </a:xfrm>
            <a:prstGeom prst="rect">
              <a:avLst/>
            </a:prstGeom>
          </p:spPr>
        </p:pic>
      </p:grpSp>
      <p:sp>
        <p:nvSpPr>
          <p:cNvPr id="20" name="Tytuł 3">
            <a:extLst>
              <a:ext uri="{FF2B5EF4-FFF2-40B4-BE49-F238E27FC236}">
                <a16:creationId xmlns:a16="http://schemas.microsoft.com/office/drawing/2014/main" id="{DE002964-01F8-2076-C744-0C55A340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2" y="778305"/>
            <a:ext cx="10546274" cy="713124"/>
          </a:xfrm>
        </p:spPr>
        <p:txBody>
          <a:bodyPr/>
          <a:lstStyle/>
          <a:p>
            <a:pPr algn="l"/>
            <a:r>
              <a:rPr lang="pl-PL" dirty="0"/>
              <a:t>Finansowanie kluczowych priorytetów na 2026 r.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EB37AC0-E243-D8C9-1717-626B01937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10407" y="2383381"/>
            <a:ext cx="1280142" cy="1034685"/>
            <a:chOff x="7247832" y="2528571"/>
            <a:chExt cx="725343" cy="725343"/>
          </a:xfrm>
        </p:grpSpPr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9D321353-2873-5CEE-A90E-420CD95F4642}"/>
                </a:ext>
              </a:extLst>
            </p:cNvPr>
            <p:cNvSpPr/>
            <p:nvPr/>
          </p:nvSpPr>
          <p:spPr>
            <a:xfrm>
              <a:off x="7247832" y="2528571"/>
              <a:ext cx="725343" cy="7253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8" name="Grafika 7">
              <a:extLst>
                <a:ext uri="{FF2B5EF4-FFF2-40B4-BE49-F238E27FC236}">
                  <a16:creationId xmlns:a16="http://schemas.microsoft.com/office/drawing/2014/main" id="{DEFC5E70-540A-857C-A3C3-73B227F4EDF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91396" y="2728090"/>
              <a:ext cx="638214" cy="326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40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0B6A2-6CE1-5CEA-08F5-C2875AC8F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A6FB375B-5C94-4FC8-D75F-EF8E02313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3545" y="2775784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pic>
        <p:nvPicPr>
          <p:cNvPr id="23" name="Symbol zastępczy obrazu 22">
            <a:extLst>
              <a:ext uri="{FF2B5EF4-FFF2-40B4-BE49-F238E27FC236}">
                <a16:creationId xmlns:a16="http://schemas.microsoft.com/office/drawing/2014/main" id="{040C3F10-CE10-9591-62E9-FFD48437B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9A37C0-721A-C67A-915E-F52D9F1B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219" y="1982357"/>
            <a:ext cx="9117817" cy="1684956"/>
          </a:xfrm>
        </p:spPr>
        <p:txBody>
          <a:bodyPr anchor="t">
            <a:normAutofit/>
          </a:bodyPr>
          <a:lstStyle/>
          <a:p>
            <a:r>
              <a:rPr lang="pl-PL" dirty="0">
                <a:cs typeface="Poppins"/>
              </a:rPr>
              <a:t>Ważne obszary działania </a:t>
            </a:r>
            <a:r>
              <a:rPr lang="pl-PL" dirty="0" err="1">
                <a:cs typeface="Poppins"/>
              </a:rPr>
              <a:t>nFOŚiGW</a:t>
            </a:r>
            <a:r>
              <a:rPr lang="pl-PL" dirty="0">
                <a:cs typeface="Poppins"/>
              </a:rPr>
              <a:t> w 2026 r.</a:t>
            </a:r>
            <a:endParaRPr lang="pl-PL" b="0" dirty="0">
              <a:solidFill>
                <a:srgbClr val="000000"/>
              </a:solidFill>
              <a:cs typeface="Poppins"/>
            </a:endParaRPr>
          </a:p>
          <a:p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7752A3B-0D75-3354-3305-DAAFA7D3F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9046" y="2771317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AB67395-D27B-48E2-0859-763185F91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9144" y="2771317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AE061B12-4460-E2A1-9576-FB7DE78E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316350" y="2764011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DDADC211-90B0-B017-5B46-05CD098CD611}"/>
              </a:ext>
            </a:extLst>
          </p:cNvPr>
          <p:cNvSpPr txBox="1">
            <a:spLocks/>
          </p:cNvSpPr>
          <p:nvPr/>
        </p:nvSpPr>
        <p:spPr>
          <a:xfrm>
            <a:off x="1189046" y="3333396"/>
            <a:ext cx="2438400" cy="17037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48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600" dirty="0">
                <a:solidFill>
                  <a:srgbClr val="004066"/>
                </a:solidFill>
                <a:latin typeface="Source Sans 3"/>
              </a:rPr>
              <a:t>programów priorytetowych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4B5A2FEF-7E57-1C66-E38F-9B4B00BADCC0}"/>
              </a:ext>
            </a:extLst>
          </p:cNvPr>
          <p:cNvSpPr txBox="1">
            <a:spLocks/>
          </p:cNvSpPr>
          <p:nvPr/>
        </p:nvSpPr>
        <p:spPr>
          <a:xfrm>
            <a:off x="6281852" y="3042294"/>
            <a:ext cx="2416577" cy="18964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188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mln euro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Fundusze Norweskie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600" dirty="0">
                <a:solidFill>
                  <a:srgbClr val="FFFFFF"/>
                </a:solidFill>
                <a:latin typeface="Source Sans 3"/>
              </a:rPr>
              <a:t>do 2028 r.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01AC4882-CA6F-1BF5-BCCC-9239F6AAF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919546" y="427099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AA1DC6E5-3C69-0C2A-2E6C-8DA16BDCD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11025" y="4270999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4384A110-5D4C-0B6E-72A5-9CE498120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272999" y="2022566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9296A6C3-7DF2-2924-A16A-93F35507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36021" y="2771317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98EFEAB9-7AC2-8821-E6C9-67646031F00F}"/>
              </a:ext>
            </a:extLst>
          </p:cNvPr>
          <p:cNvSpPr txBox="1">
            <a:spLocks/>
          </p:cNvSpPr>
          <p:nvPr/>
        </p:nvSpPr>
        <p:spPr>
          <a:xfrm>
            <a:off x="8839376" y="3429000"/>
            <a:ext cx="2438401" cy="17342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4000" dirty="0">
                <a:solidFill>
                  <a:srgbClr val="004066"/>
                </a:solidFill>
                <a:latin typeface="Source Sans 3"/>
              </a:rPr>
              <a:t>KPO</a:t>
            </a:r>
            <a:br>
              <a:rPr lang="pl-PL" sz="1600" dirty="0">
                <a:solidFill>
                  <a:srgbClr val="004066"/>
                </a:solidFill>
                <a:latin typeface="Source Sans 3"/>
              </a:rPr>
            </a:br>
            <a:r>
              <a:rPr lang="pl-PL" sz="1600" dirty="0">
                <a:solidFill>
                  <a:srgbClr val="004066"/>
                </a:solidFill>
                <a:latin typeface="Source Sans 3"/>
              </a:rPr>
              <a:t>zaawansowane wdrażanie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CAB75442-ED6F-39A3-5C33-8A1458352EE9}"/>
              </a:ext>
            </a:extLst>
          </p:cNvPr>
          <p:cNvSpPr txBox="1">
            <a:spLocks/>
          </p:cNvSpPr>
          <p:nvPr/>
        </p:nvSpPr>
        <p:spPr>
          <a:xfrm>
            <a:off x="3744645" y="3333396"/>
            <a:ext cx="2438400" cy="1254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pl-PL" sz="4000" dirty="0">
                <a:solidFill>
                  <a:srgbClr val="004066"/>
                </a:solidFill>
                <a:latin typeface="Source Sans 3"/>
              </a:rPr>
              <a:t>EBI</a:t>
            </a:r>
          </a:p>
          <a:p>
            <a:pPr lvl="0">
              <a:defRPr/>
            </a:pPr>
            <a:r>
              <a:rPr lang="pl-PL" sz="1600" dirty="0">
                <a:solidFill>
                  <a:srgbClr val="004066"/>
                </a:solidFill>
                <a:latin typeface="Source Sans 3"/>
              </a:rPr>
              <a:t>programy na 6 mld zł </a:t>
            </a:r>
            <a:br>
              <a:rPr lang="pl-PL" sz="1600" dirty="0">
                <a:solidFill>
                  <a:srgbClr val="004066"/>
                </a:solidFill>
                <a:latin typeface="Source Sans 3"/>
              </a:rPr>
            </a:br>
            <a:r>
              <a:rPr lang="pl-PL" sz="1600" dirty="0">
                <a:solidFill>
                  <a:srgbClr val="004066"/>
                </a:solidFill>
                <a:latin typeface="Source Sans 3"/>
              </a:rPr>
              <a:t>w wiosennej transzy</a:t>
            </a:r>
          </a:p>
          <a:p>
            <a:pPr lvl="0">
              <a:defRPr/>
            </a:pPr>
            <a:endParaRPr lang="pl-PL" sz="1600" dirty="0">
              <a:solidFill>
                <a:srgbClr val="004066"/>
              </a:solidFill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95589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283" y="4127222"/>
            <a:ext cx="10262223" cy="914400"/>
          </a:xfrm>
        </p:spPr>
        <p:txBody>
          <a:bodyPr/>
          <a:lstStyle/>
          <a:p>
            <a:r>
              <a:rPr lang="en-US" dirty="0" err="1"/>
              <a:t>Dziękuj</a:t>
            </a:r>
            <a:r>
              <a:rPr lang="pl-PL" dirty="0"/>
              <a:t>ę za uwagę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420" y="4798687"/>
            <a:ext cx="6069220" cy="328008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accent6"/>
                </a:solidFill>
              </a:rPr>
              <a:t>Dorota Zawadzka-Stępniak, Prezes Zarządu NFOŚiGW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3"/>
            <a:extLst>
              <a:ext uri="{FF2B5EF4-FFF2-40B4-BE49-F238E27FC236}">
                <a16:creationId xmlns:a16="http://schemas.microsoft.com/office/drawing/2014/main" id="{D9856368-6FDE-0C5B-8147-B2C752E0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5"/>
            <a:extLst>
              <a:ext uri="{FF2B5EF4-FFF2-40B4-BE49-F238E27FC236}">
                <a16:creationId xmlns:a16="http://schemas.microsoft.com/office/drawing/2014/main" id="{DFE8D816-2C15-46DC-6144-DA870A241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7"/>
            <a:extLst>
              <a:ext uri="{FF2B5EF4-FFF2-40B4-BE49-F238E27FC236}">
                <a16:creationId xmlns:a16="http://schemas.microsoft.com/office/drawing/2014/main" id="{746D138C-60E6-BF8D-C712-1E431D1F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89EE1203-6BBA-5AB8-0710-F33CE390F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99999" y="2436779"/>
            <a:ext cx="3828715" cy="3873533"/>
          </a:xfrm>
          <a:prstGeom prst="rect">
            <a:avLst/>
          </a:prstGeom>
        </p:spPr>
      </p:pic>
      <p:pic>
        <p:nvPicPr>
          <p:cNvPr id="11" name="Picture Placeholder 12" descr="Na grafice jest widoczny kawałek lasu z górnego ujęcia, a na nim dodanie graficznie znak recyklingu.">
            <a:extLst>
              <a:ext uri="{FF2B5EF4-FFF2-40B4-BE49-F238E27FC236}">
                <a16:creationId xmlns:a16="http://schemas.microsoft.com/office/drawing/2014/main" id="{169CF912-933E-85A5-C4A7-6F94F041D0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11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otografia przedstawia górski potok płynący przez las z gęstą zieloną roślinnością i porośniętymi mchem kamieniami. Sceneria ukazuje naturalne środowisko z krystalicznie czystą wodą i intensywnym światłem słonecznym przebijającym się przez korony drzew.&#10;&#10;">
            <a:extLst>
              <a:ext uri="{FF2B5EF4-FFF2-40B4-BE49-F238E27FC236}">
                <a16:creationId xmlns:a16="http://schemas.microsoft.com/office/drawing/2014/main" id="{08C468ED-D49C-65B0-631A-0871209A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7313" y="2122488"/>
            <a:ext cx="9477375" cy="21574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„Misją NFOŚiGW </a:t>
            </a:r>
            <a:br>
              <a:rPr kumimoji="0" lang="pl-PL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jest napędzanie zielonej transformacji przez wsparcie efektywnych inicjatyw, które wpływają na rozwój gospodarki i są ukierunkowane na realizację interesu publicznego </a:t>
            </a:r>
            <a:br>
              <a:rPr kumimoji="0" lang="pl-PL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sz="2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 środowiskowego”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pic>
        <p:nvPicPr>
          <p:cNvPr id="6" name="Obraz 5" descr="logotyp NFOŚiGW">
            <a:extLst>
              <a:ext uri="{FF2B5EF4-FFF2-40B4-BE49-F238E27FC236}">
                <a16:creationId xmlns:a16="http://schemas.microsoft.com/office/drawing/2014/main" id="{EFCE9460-DD1B-E2A7-3ADF-F7667C357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822325"/>
            <a:ext cx="352067" cy="4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KIM JESTEŚMY? </a:t>
            </a:r>
          </a:p>
        </p:txBody>
      </p:sp>
      <p:pic>
        <p:nvPicPr>
          <p:cNvPr id="10" name="Symbol zastępczy obrazu 9" descr="Na grafice jest kula, w której jest woda, kilka kamieni i na środku wyrasta małe drzewo. Za kulą jest kawałek rozmazanej rzeki i drzew.">
            <a:extLst>
              <a:ext uri="{FF2B5EF4-FFF2-40B4-BE49-F238E27FC236}">
                <a16:creationId xmlns:a16="http://schemas.microsoft.com/office/drawing/2014/main" id="{573919C7-6C59-9D02-B6A1-75795CE1F0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7066"/>
          <a:stretch>
            <a:fillRect/>
          </a:stretch>
        </p:blipFill>
        <p:spPr/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85E893-93B5-737B-2BF7-9066F52E07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71243" y="1952908"/>
            <a:ext cx="6071616" cy="4036412"/>
          </a:xfrm>
        </p:spPr>
        <p:txBody>
          <a:bodyPr/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dirty="0"/>
              <a:t>Od </a:t>
            </a:r>
            <a:r>
              <a:rPr lang="en-US" dirty="0" err="1"/>
              <a:t>ponad</a:t>
            </a:r>
            <a:r>
              <a:rPr lang="en-US" dirty="0"/>
              <a:t> </a:t>
            </a:r>
            <a:r>
              <a:rPr lang="en-US" b="1" dirty="0"/>
              <a:t>3</a:t>
            </a:r>
            <a:r>
              <a:rPr lang="pl-PL" b="1" dirty="0"/>
              <a:t>6</a:t>
            </a:r>
            <a:r>
              <a:rPr lang="en-US" b="1" dirty="0"/>
              <a:t> </a:t>
            </a:r>
            <a:r>
              <a:rPr lang="en-US" b="1" dirty="0" err="1"/>
              <a:t>lat</a:t>
            </a:r>
            <a:r>
              <a:rPr lang="en-US" b="1" dirty="0"/>
              <a:t> </a:t>
            </a:r>
            <a:r>
              <a:rPr lang="en-US" b="1" dirty="0" err="1"/>
              <a:t>jesteśmy</a:t>
            </a:r>
            <a:r>
              <a:rPr lang="en-US" b="1" dirty="0"/>
              <a:t> </a:t>
            </a:r>
            <a:r>
              <a:rPr lang="en-US" b="1" dirty="0" err="1"/>
              <a:t>liderem</a:t>
            </a:r>
            <a:r>
              <a:rPr lang="en-US" b="1" dirty="0"/>
              <a:t> w </a:t>
            </a:r>
            <a:r>
              <a:rPr lang="en-US" b="1" dirty="0" err="1"/>
              <a:t>finansowaniu</a:t>
            </a:r>
            <a:r>
              <a:rPr lang="en-US" b="1" dirty="0"/>
              <a:t> </a:t>
            </a:r>
            <a:r>
              <a:rPr lang="en-US" b="1" dirty="0" err="1"/>
              <a:t>ochrony</a:t>
            </a:r>
            <a:r>
              <a:rPr lang="en-US" b="1" dirty="0"/>
              <a:t> </a:t>
            </a:r>
            <a:r>
              <a:rPr lang="en-US" b="1" dirty="0" err="1"/>
              <a:t>środowiska</a:t>
            </a:r>
            <a:r>
              <a:rPr lang="en-US" b="1" dirty="0"/>
              <a:t> </a:t>
            </a:r>
            <a:r>
              <a:rPr lang="en-US" dirty="0"/>
              <a:t>w </a:t>
            </a:r>
            <a:r>
              <a:rPr lang="en-US" dirty="0" err="1"/>
              <a:t>Polsce</a:t>
            </a:r>
            <a:r>
              <a:rPr lang="en-US" dirty="0"/>
              <a:t>. </a:t>
            </a:r>
            <a:r>
              <a:rPr lang="en-US" dirty="0" err="1"/>
              <a:t>Oferujemy</a:t>
            </a:r>
            <a:r>
              <a:rPr lang="en-US" dirty="0"/>
              <a:t> </a:t>
            </a:r>
            <a:r>
              <a:rPr lang="en-US" dirty="0" err="1"/>
              <a:t>szeroki</a:t>
            </a:r>
            <a:r>
              <a:rPr lang="en-US" dirty="0"/>
              <a:t> </a:t>
            </a:r>
            <a:r>
              <a:rPr lang="en-US" dirty="0" err="1"/>
              <a:t>zakres</a:t>
            </a:r>
            <a:r>
              <a:rPr lang="en-US" dirty="0"/>
              <a:t> </a:t>
            </a:r>
            <a:r>
              <a:rPr lang="en-US" dirty="0" err="1"/>
              <a:t>wsparcia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różnorodne</a:t>
            </a:r>
            <a:r>
              <a:rPr lang="en-US" dirty="0"/>
              <a:t> </a:t>
            </a:r>
            <a:r>
              <a:rPr lang="en-US" dirty="0" err="1"/>
              <a:t>formy</a:t>
            </a:r>
            <a:r>
              <a:rPr lang="en-US" dirty="0"/>
              <a:t> </a:t>
            </a:r>
            <a:r>
              <a:rPr lang="en-US" dirty="0" err="1"/>
              <a:t>finansowania</a:t>
            </a:r>
            <a:r>
              <a:rPr lang="en-US" dirty="0"/>
              <a:t>.</a:t>
            </a: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Umiejętnie</a:t>
            </a:r>
            <a:r>
              <a:rPr lang="en-US" dirty="0"/>
              <a:t> </a:t>
            </a:r>
            <a:r>
              <a:rPr lang="en-US" b="1" dirty="0" err="1"/>
              <a:t>łączymy</a:t>
            </a:r>
            <a:r>
              <a:rPr lang="en-US" b="1" dirty="0"/>
              <a:t> </a:t>
            </a:r>
            <a:r>
              <a:rPr lang="en-US" b="1" dirty="0" err="1"/>
              <a:t>środki</a:t>
            </a:r>
            <a:r>
              <a:rPr lang="en-US" b="1" dirty="0"/>
              <a:t> </a:t>
            </a:r>
            <a:r>
              <a:rPr lang="en-US" b="1" dirty="0" err="1"/>
              <a:t>krajowe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unijne</a:t>
            </a:r>
            <a:r>
              <a:rPr lang="en-US" dirty="0"/>
              <a:t>, </a:t>
            </a:r>
            <a:r>
              <a:rPr lang="en-US" dirty="0" err="1"/>
              <a:t>dzięki</a:t>
            </a:r>
            <a:r>
              <a:rPr lang="en-US" dirty="0"/>
              <a:t> </a:t>
            </a:r>
            <a:r>
              <a:rPr lang="en-US" dirty="0" err="1"/>
              <a:t>czemu</a:t>
            </a:r>
            <a:r>
              <a:rPr lang="en-US" dirty="0"/>
              <a:t> Polska </a:t>
            </a:r>
            <a:r>
              <a:rPr lang="en-US" dirty="0" err="1"/>
              <a:t>efektywnie</a:t>
            </a:r>
            <a:r>
              <a:rPr lang="en-US" dirty="0"/>
              <a:t> </a:t>
            </a:r>
            <a:r>
              <a:rPr lang="en-US" dirty="0" err="1"/>
              <a:t>korzysta</a:t>
            </a:r>
            <a:r>
              <a:rPr lang="en-US" dirty="0"/>
              <a:t> z </a:t>
            </a:r>
            <a:r>
              <a:rPr lang="en-US" dirty="0" err="1"/>
              <a:t>funduszy</a:t>
            </a:r>
            <a:r>
              <a:rPr lang="en-US" dirty="0"/>
              <a:t> </a:t>
            </a:r>
            <a:r>
              <a:rPr lang="en-US" dirty="0" err="1"/>
              <a:t>europejskich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transformację</a:t>
            </a:r>
            <a:r>
              <a:rPr lang="en-US" dirty="0"/>
              <a:t> </a:t>
            </a:r>
            <a:r>
              <a:rPr lang="en-US" dirty="0" err="1"/>
              <a:t>energetyczną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ochronę</a:t>
            </a:r>
            <a:r>
              <a:rPr lang="en-US" dirty="0"/>
              <a:t> </a:t>
            </a:r>
            <a:r>
              <a:rPr lang="en-US" dirty="0" err="1"/>
              <a:t>klimatu</a:t>
            </a:r>
            <a:r>
              <a:rPr lang="en-US" dirty="0"/>
              <a:t>. </a:t>
            </a:r>
          </a:p>
          <a:p>
            <a:pPr marL="28575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Wspieramy</a:t>
            </a:r>
            <a:r>
              <a:rPr lang="en-US" dirty="0"/>
              <a:t> </a:t>
            </a:r>
            <a:r>
              <a:rPr lang="en-US" b="1" dirty="0" err="1"/>
              <a:t>realizację</a:t>
            </a:r>
            <a:r>
              <a:rPr lang="en-US" b="1" dirty="0"/>
              <a:t> </a:t>
            </a:r>
            <a:r>
              <a:rPr lang="en-US" b="1" dirty="0" err="1"/>
              <a:t>unijnych</a:t>
            </a:r>
            <a:r>
              <a:rPr lang="en-US" b="1" dirty="0"/>
              <a:t> </a:t>
            </a:r>
            <a:r>
              <a:rPr lang="en-US" b="1" dirty="0" err="1"/>
              <a:t>celów</a:t>
            </a:r>
            <a:r>
              <a:rPr lang="en-US" b="1" dirty="0"/>
              <a:t> </a:t>
            </a:r>
            <a:r>
              <a:rPr lang="en-US" b="1" dirty="0" err="1"/>
              <a:t>dotyczących</a:t>
            </a:r>
            <a:r>
              <a:rPr lang="en-US" b="1" dirty="0"/>
              <a:t> </a:t>
            </a:r>
            <a:r>
              <a:rPr lang="en-US" b="1" dirty="0" err="1"/>
              <a:t>środowiska</a:t>
            </a:r>
            <a:r>
              <a:rPr lang="en-US" b="1" dirty="0"/>
              <a:t> </a:t>
            </a:r>
            <a:br>
              <a:rPr lang="pl-PL" b="1" dirty="0"/>
            </a:b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polityki</a:t>
            </a:r>
            <a:r>
              <a:rPr lang="en-US" b="1" dirty="0"/>
              <a:t> </a:t>
            </a:r>
            <a:r>
              <a:rPr lang="en-US" b="1" dirty="0" err="1"/>
              <a:t>energetyczno-klimatycznej</a:t>
            </a:r>
            <a:r>
              <a:rPr lang="en-US" b="1" dirty="0"/>
              <a:t>. </a:t>
            </a:r>
            <a:r>
              <a:rPr lang="en-US" dirty="0" err="1"/>
              <a:t>Dzięki</a:t>
            </a:r>
            <a:r>
              <a:rPr lang="en-US" dirty="0"/>
              <a:t> </a:t>
            </a:r>
            <a:r>
              <a:rPr lang="en-US" dirty="0" err="1"/>
              <a:t>NFOŚiGW</a:t>
            </a:r>
            <a:r>
              <a:rPr lang="en-US" dirty="0"/>
              <a:t> </a:t>
            </a:r>
            <a:r>
              <a:rPr lang="en-US" dirty="0" err="1"/>
              <a:t>zrealizowano</a:t>
            </a:r>
            <a:r>
              <a:rPr lang="en-US" dirty="0"/>
              <a:t> w </a:t>
            </a:r>
            <a:r>
              <a:rPr lang="en-US" dirty="0" err="1"/>
              <a:t>Polsce</a:t>
            </a:r>
            <a:r>
              <a:rPr lang="en-US" dirty="0"/>
              <a:t> </a:t>
            </a:r>
            <a:r>
              <a:rPr lang="en-US" dirty="0" err="1"/>
              <a:t>zielone</a:t>
            </a:r>
            <a:r>
              <a:rPr lang="en-US" dirty="0"/>
              <a:t> </a:t>
            </a:r>
            <a:r>
              <a:rPr lang="en-US" b="1" dirty="0" err="1"/>
              <a:t>inwestycje</a:t>
            </a:r>
            <a:r>
              <a:rPr lang="en-US" b="1" dirty="0"/>
              <a:t> o </a:t>
            </a:r>
            <a:r>
              <a:rPr lang="en-US" b="1" dirty="0" err="1"/>
              <a:t>wartości</a:t>
            </a:r>
            <a:r>
              <a:rPr lang="en-US" b="1" dirty="0"/>
              <a:t> </a:t>
            </a:r>
            <a:br>
              <a:rPr lang="pl-PL" b="1" dirty="0"/>
            </a:br>
            <a:r>
              <a:rPr lang="en-US" b="1" dirty="0"/>
              <a:t>ok. 339 </a:t>
            </a:r>
            <a:r>
              <a:rPr lang="en-US" b="1" dirty="0" err="1"/>
              <a:t>mld</a:t>
            </a:r>
            <a:r>
              <a:rPr lang="en-US" b="1" dirty="0"/>
              <a:t> </a:t>
            </a:r>
            <a:r>
              <a:rPr lang="en-US" b="1" dirty="0" err="1"/>
              <a:t>zł</a:t>
            </a:r>
            <a:r>
              <a:rPr lang="en-US" dirty="0"/>
              <a:t>, w </a:t>
            </a:r>
            <a:r>
              <a:rPr lang="en-US" dirty="0" err="1"/>
              <a:t>tym</a:t>
            </a:r>
            <a:r>
              <a:rPr lang="en-US" dirty="0"/>
              <a:t> ok. 180 </a:t>
            </a:r>
            <a:r>
              <a:rPr lang="en-US" dirty="0" err="1"/>
              <a:t>mld</a:t>
            </a:r>
            <a:r>
              <a:rPr lang="en-US" dirty="0"/>
              <a:t> </a:t>
            </a:r>
            <a:r>
              <a:rPr lang="en-US" dirty="0" err="1"/>
              <a:t>zł</a:t>
            </a:r>
            <a:r>
              <a:rPr lang="en-US" dirty="0"/>
              <a:t> ze </a:t>
            </a:r>
            <a:r>
              <a:rPr lang="en-US" dirty="0" err="1"/>
              <a:t>środków</a:t>
            </a:r>
            <a:r>
              <a:rPr lang="en-US" dirty="0"/>
              <a:t> </a:t>
            </a:r>
            <a:r>
              <a:rPr lang="en-US" dirty="0" err="1"/>
              <a:t>własnych</a:t>
            </a:r>
            <a:r>
              <a:rPr lang="en-US" dirty="0"/>
              <a:t> </a:t>
            </a:r>
            <a:r>
              <a:rPr lang="en-US" dirty="0" err="1"/>
              <a:t>beneficjentów</a:t>
            </a:r>
            <a:r>
              <a:rPr lang="en-US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71427" y="1766944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>
              <a:spcBef>
                <a:spcPts val="1200"/>
              </a:spcBef>
              <a:buClr>
                <a:schemeClr val="bg1"/>
              </a:buClr>
              <a:buSzPct val="130000"/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ymbol zastępczy obrazu 22" descr="Panoramiczne ujęcie koron drzew w lesie">
            <a:extLst>
              <a:ext uri="{FF2B5EF4-FFF2-40B4-BE49-F238E27FC236}">
                <a16:creationId xmlns:a16="http://schemas.microsoft.com/office/drawing/2014/main" id="{01034447-F7C0-556D-9FB4-38D0AD6C7F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6F430D-55A8-3EF6-9817-A9ABD1107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760" y="1230008"/>
            <a:ext cx="9996479" cy="638686"/>
          </a:xfrm>
        </p:spPr>
        <p:txBody>
          <a:bodyPr anchor="t">
            <a:normAutofit/>
          </a:bodyPr>
          <a:lstStyle/>
          <a:p>
            <a:r>
              <a:rPr lang="pl-PL" sz="2400" kern="100" dirty="0">
                <a:ea typeface="Open Sans" panose="020B0606030504020204" pitchFamily="34" charset="0"/>
                <a:cs typeface="Open Sans" panose="020B0606030504020204" pitchFamily="34" charset="0"/>
              </a:rPr>
              <a:t>REALIZUJEMY DZIEWIĘĆ PRIORYTETÓW ŚRODOWISKOWYCH</a:t>
            </a:r>
            <a:endParaRPr lang="en-US" sz="2400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0D899EE-2BF0-9741-DEC2-B71354ABC778}"/>
              </a:ext>
            </a:extLst>
          </p:cNvPr>
          <p:cNvSpPr txBox="1">
            <a:spLocks/>
          </p:cNvSpPr>
          <p:nvPr/>
        </p:nvSpPr>
        <p:spPr>
          <a:xfrm>
            <a:off x="1220979" y="3484659"/>
            <a:ext cx="2096593" cy="485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transformacja energetyczna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4E6BE5BD-7273-614E-EF21-B0B2C606FC62}"/>
              </a:ext>
            </a:extLst>
          </p:cNvPr>
          <p:cNvSpPr txBox="1">
            <a:spLocks/>
          </p:cNvSpPr>
          <p:nvPr/>
        </p:nvSpPr>
        <p:spPr>
          <a:xfrm>
            <a:off x="3790993" y="3484659"/>
            <a:ext cx="2096593" cy="48620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i="0" kern="100">
                <a:solidFill>
                  <a:schemeClr val="accent6">
                    <a:lumMod val="50000"/>
                  </a:schemeClr>
                </a:solidFill>
                <a:latin typeface="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2pPr>
            <a:lvl3pPr marL="4572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3pPr>
            <a:lvl4pPr marL="6858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4pPr>
            <a:lvl5pPr marL="9144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poprawa jakości powietrza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D92AFEEC-579F-93B8-C66C-5BDC1AB9D313}"/>
              </a:ext>
            </a:extLst>
          </p:cNvPr>
          <p:cNvSpPr txBox="1">
            <a:spLocks/>
          </p:cNvSpPr>
          <p:nvPr/>
        </p:nvSpPr>
        <p:spPr>
          <a:xfrm>
            <a:off x="6249029" y="3484659"/>
            <a:ext cx="2279910" cy="4433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gospodarka o obiegu zamkniętym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AAEC888A-D6A5-A52B-A359-C2709B6E9E07}"/>
              </a:ext>
            </a:extLst>
          </p:cNvPr>
          <p:cNvSpPr txBox="1">
            <a:spLocks/>
          </p:cNvSpPr>
          <p:nvPr/>
        </p:nvSpPr>
        <p:spPr>
          <a:xfrm>
            <a:off x="8900463" y="3484659"/>
            <a:ext cx="2159303" cy="4433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ochrona różnorodności biologicznej i funkcji ekosystemów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30D8C540-A3D9-00AA-3CA3-AB69CEFC2326}"/>
              </a:ext>
            </a:extLst>
          </p:cNvPr>
          <p:cNvSpPr txBox="1">
            <a:spLocks/>
          </p:cNvSpPr>
          <p:nvPr/>
        </p:nvSpPr>
        <p:spPr>
          <a:xfrm>
            <a:off x="5080693" y="1935959"/>
            <a:ext cx="2427561" cy="2981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"/>
                <a:ea typeface="+mn-ea"/>
                <a:cs typeface="Poppins Light" pitchFamily="2" charset="77"/>
              </a:rPr>
              <a:t>Dziedzinowych:</a:t>
            </a:r>
          </a:p>
        </p:txBody>
      </p:sp>
      <p:grpSp>
        <p:nvGrpSpPr>
          <p:cNvPr id="17" name="Grupa 16" descr="Dłonie skierowane ku górze, a po środku tarcza z symbolem powietrza">
            <a:extLst>
              <a:ext uri="{FF2B5EF4-FFF2-40B4-BE49-F238E27FC236}">
                <a16:creationId xmlns:a16="http://schemas.microsoft.com/office/drawing/2014/main" id="{C3C93624-5F7B-528C-2C9C-9666448D774D}"/>
              </a:ext>
            </a:extLst>
          </p:cNvPr>
          <p:cNvGrpSpPr/>
          <p:nvPr/>
        </p:nvGrpSpPr>
        <p:grpSpPr>
          <a:xfrm>
            <a:off x="4532509" y="2609852"/>
            <a:ext cx="676393" cy="636280"/>
            <a:chOff x="4203880" y="2581642"/>
            <a:chExt cx="713594" cy="710437"/>
          </a:xfrm>
        </p:grpSpPr>
        <p:sp>
          <p:nvSpPr>
            <p:cNvPr id="18" name="Owal 17">
              <a:extLst>
                <a:ext uri="{FF2B5EF4-FFF2-40B4-BE49-F238E27FC236}">
                  <a16:creationId xmlns:a16="http://schemas.microsoft.com/office/drawing/2014/main" id="{F3E95835-B4BA-5BCD-CA08-411FFD1AC767}"/>
                </a:ext>
              </a:extLst>
            </p:cNvPr>
            <p:cNvSpPr/>
            <p:nvPr/>
          </p:nvSpPr>
          <p:spPr>
            <a:xfrm>
              <a:off x="4203880" y="2581642"/>
              <a:ext cx="713594" cy="7104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id="{966EA210-BF10-563A-0C7B-075D92923A5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14840" y="2702174"/>
              <a:ext cx="510036" cy="510036"/>
            </a:xfrm>
            <a:prstGeom prst="rect">
              <a:avLst/>
            </a:prstGeom>
          </p:spPr>
        </p:pic>
      </p:grp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B9AA9A11-9A84-C1C1-E9BA-421BEDAF745B}"/>
              </a:ext>
            </a:extLst>
          </p:cNvPr>
          <p:cNvSpPr txBox="1">
            <a:spLocks/>
          </p:cNvSpPr>
          <p:nvPr/>
        </p:nvSpPr>
        <p:spPr>
          <a:xfrm>
            <a:off x="5046993" y="4291643"/>
            <a:ext cx="2576986" cy="5076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"/>
                <a:ea typeface="+mn-ea"/>
                <a:cs typeface="Poppins Light" pitchFamily="2" charset="77"/>
              </a:rPr>
              <a:t>Horyzontalnych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"/>
                <a:ea typeface="+mn-ea"/>
                <a:cs typeface="Poppins Light" pitchFamily="2" charset="77"/>
              </a:rPr>
              <a:t>: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1EA70637-F47E-DB29-FF6A-9FDC3C401912}"/>
              </a:ext>
            </a:extLst>
          </p:cNvPr>
          <p:cNvSpPr txBox="1">
            <a:spLocks/>
          </p:cNvSpPr>
          <p:nvPr/>
        </p:nvSpPr>
        <p:spPr>
          <a:xfrm>
            <a:off x="1187899" y="5820295"/>
            <a:ext cx="2159303" cy="4179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adaptacja do zmian klimatu</a:t>
            </a:r>
          </a:p>
        </p:txBody>
      </p:sp>
      <p:sp>
        <p:nvSpPr>
          <p:cNvPr id="22" name="Symbol zastępczy tekstu 7">
            <a:extLst>
              <a:ext uri="{FF2B5EF4-FFF2-40B4-BE49-F238E27FC236}">
                <a16:creationId xmlns:a16="http://schemas.microsoft.com/office/drawing/2014/main" id="{60DD6A60-B423-D260-5AE8-6E1F9409B597}"/>
              </a:ext>
            </a:extLst>
          </p:cNvPr>
          <p:cNvSpPr txBox="1">
            <a:spLocks/>
          </p:cNvSpPr>
          <p:nvPr/>
        </p:nvSpPr>
        <p:spPr>
          <a:xfrm>
            <a:off x="3330651" y="5820294"/>
            <a:ext cx="2159303" cy="4187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b="1" i="0" kern="100">
                <a:solidFill>
                  <a:schemeClr val="accent6">
                    <a:lumMod val="50000"/>
                  </a:schemeClr>
                </a:solidFill>
                <a:latin typeface="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2pPr>
            <a:lvl3pPr marL="4572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3pPr>
            <a:lvl4pPr marL="6858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4pPr>
            <a:lvl5pPr marL="91440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>
                <a:solidFill>
                  <a:schemeClr val="bg1"/>
                </a:solidFill>
                <a:latin typeface=""/>
                <a:cs typeface="Poppins Light" pitchFamily="2" charset="7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innowacyjność środowiskowa</a:t>
            </a:r>
          </a:p>
        </p:txBody>
      </p:sp>
      <p:sp>
        <p:nvSpPr>
          <p:cNvPr id="24" name="Symbol zastępczy tekstu 7">
            <a:extLst>
              <a:ext uri="{FF2B5EF4-FFF2-40B4-BE49-F238E27FC236}">
                <a16:creationId xmlns:a16="http://schemas.microsoft.com/office/drawing/2014/main" id="{4054120B-8C28-EE9D-E357-5E4E5E8C6DDD}"/>
              </a:ext>
            </a:extLst>
          </p:cNvPr>
          <p:cNvSpPr txBox="1">
            <a:spLocks/>
          </p:cNvSpPr>
          <p:nvPr/>
        </p:nvSpPr>
        <p:spPr>
          <a:xfrm>
            <a:off x="5484238" y="5820295"/>
            <a:ext cx="1662545" cy="417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monitoring środowiska</a:t>
            </a:r>
          </a:p>
        </p:txBody>
      </p:sp>
      <p:sp>
        <p:nvSpPr>
          <p:cNvPr id="25" name="Symbol zastępczy tekstu 7">
            <a:extLst>
              <a:ext uri="{FF2B5EF4-FFF2-40B4-BE49-F238E27FC236}">
                <a16:creationId xmlns:a16="http://schemas.microsoft.com/office/drawing/2014/main" id="{66C4914C-40FA-270E-7B45-80CDAE17789C}"/>
              </a:ext>
            </a:extLst>
          </p:cNvPr>
          <p:cNvSpPr txBox="1">
            <a:spLocks/>
          </p:cNvSpPr>
          <p:nvPr/>
        </p:nvSpPr>
        <p:spPr>
          <a:xfrm>
            <a:off x="9035864" y="5820295"/>
            <a:ext cx="1790090" cy="417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edukacja ekologiczna</a:t>
            </a:r>
          </a:p>
        </p:txBody>
      </p:sp>
      <p:grpSp>
        <p:nvGrpSpPr>
          <p:cNvPr id="26" name="Grupa 25" descr="Element dekoracyjny prezentacji">
            <a:extLst>
              <a:ext uri="{FF2B5EF4-FFF2-40B4-BE49-F238E27FC236}">
                <a16:creationId xmlns:a16="http://schemas.microsoft.com/office/drawing/2014/main" id="{89E14D97-C846-3AA5-5DFA-4EE371B5063B}"/>
              </a:ext>
            </a:extLst>
          </p:cNvPr>
          <p:cNvGrpSpPr/>
          <p:nvPr/>
        </p:nvGrpSpPr>
        <p:grpSpPr>
          <a:xfrm>
            <a:off x="1964261" y="2609852"/>
            <a:ext cx="687530" cy="649630"/>
            <a:chOff x="1167868" y="2570603"/>
            <a:chExt cx="725343" cy="725343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143FC0A2-F595-13E2-CD09-F2282E881C77}"/>
                </a:ext>
              </a:extLst>
            </p:cNvPr>
            <p:cNvSpPr/>
            <p:nvPr/>
          </p:nvSpPr>
          <p:spPr>
            <a:xfrm>
              <a:off x="1167868" y="2570603"/>
              <a:ext cx="725343" cy="7253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B7F3B8E4-C2AD-35F5-2C76-449BE064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818" y="2657963"/>
              <a:ext cx="556313" cy="556313"/>
            </a:xfrm>
            <a:prstGeom prst="rect">
              <a:avLst/>
            </a:prstGeom>
          </p:spPr>
        </p:pic>
      </p:grpSp>
      <p:grpSp>
        <p:nvGrpSpPr>
          <p:cNvPr id="29" name="Grupa 28" descr="Element dekoracyjny prezentacji">
            <a:extLst>
              <a:ext uri="{FF2B5EF4-FFF2-40B4-BE49-F238E27FC236}">
                <a16:creationId xmlns:a16="http://schemas.microsoft.com/office/drawing/2014/main" id="{D4319A72-BB64-E5CB-D8FD-B6096A44BDE1}"/>
              </a:ext>
            </a:extLst>
          </p:cNvPr>
          <p:cNvGrpSpPr/>
          <p:nvPr/>
        </p:nvGrpSpPr>
        <p:grpSpPr>
          <a:xfrm>
            <a:off x="9657258" y="2620621"/>
            <a:ext cx="687530" cy="649630"/>
            <a:chOff x="10239961" y="2547768"/>
            <a:chExt cx="725343" cy="725343"/>
          </a:xfrm>
        </p:grpSpPr>
        <p:sp>
          <p:nvSpPr>
            <p:cNvPr id="30" name="Owal 29">
              <a:extLst>
                <a:ext uri="{FF2B5EF4-FFF2-40B4-BE49-F238E27FC236}">
                  <a16:creationId xmlns:a16="http://schemas.microsoft.com/office/drawing/2014/main" id="{C673271A-6E3E-F248-8697-6555769DEB28}"/>
                </a:ext>
              </a:extLst>
            </p:cNvPr>
            <p:cNvSpPr/>
            <p:nvPr/>
          </p:nvSpPr>
          <p:spPr>
            <a:xfrm>
              <a:off x="10239961" y="2547768"/>
              <a:ext cx="725343" cy="7253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31" name="Grafika 30">
              <a:extLst>
                <a:ext uri="{FF2B5EF4-FFF2-40B4-BE49-F238E27FC236}">
                  <a16:creationId xmlns:a16="http://schemas.microsoft.com/office/drawing/2014/main" id="{BEDAF08C-DD1B-9949-9DA2-2B5163B7755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10651" y="2638023"/>
              <a:ext cx="611194" cy="508256"/>
            </a:xfrm>
            <a:prstGeom prst="rect">
              <a:avLst/>
            </a:prstGeom>
          </p:spPr>
        </p:pic>
      </p:grpSp>
      <p:grpSp>
        <p:nvGrpSpPr>
          <p:cNvPr id="32" name="Grupa 31" descr="Element dekoracyjny prezentacji">
            <a:extLst>
              <a:ext uri="{FF2B5EF4-FFF2-40B4-BE49-F238E27FC236}">
                <a16:creationId xmlns:a16="http://schemas.microsoft.com/office/drawing/2014/main" id="{7E27ECA5-3F32-9EC0-A8EA-792653A8DEA4}"/>
              </a:ext>
            </a:extLst>
          </p:cNvPr>
          <p:cNvGrpSpPr/>
          <p:nvPr/>
        </p:nvGrpSpPr>
        <p:grpSpPr>
          <a:xfrm>
            <a:off x="1964261" y="4971181"/>
            <a:ext cx="687530" cy="649630"/>
            <a:chOff x="1642751" y="4937696"/>
            <a:chExt cx="725343" cy="725343"/>
          </a:xfrm>
        </p:grpSpPr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A96267B0-E52E-7315-4591-16E1E34E761F}"/>
                </a:ext>
              </a:extLst>
            </p:cNvPr>
            <p:cNvSpPr/>
            <p:nvPr/>
          </p:nvSpPr>
          <p:spPr>
            <a:xfrm>
              <a:off x="1642751" y="4937696"/>
              <a:ext cx="725343" cy="7253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34" name="Obraz 33">
              <a:extLst>
                <a:ext uri="{FF2B5EF4-FFF2-40B4-BE49-F238E27FC236}">
                  <a16:creationId xmlns:a16="http://schemas.microsoft.com/office/drawing/2014/main" id="{C79AFB1D-2ABC-D2C7-F835-F8FB6A7F5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8167" y="5019356"/>
              <a:ext cx="547213" cy="547213"/>
            </a:xfrm>
            <a:prstGeom prst="rect">
              <a:avLst/>
            </a:prstGeom>
          </p:spPr>
        </p:pic>
      </p:grpSp>
      <p:grpSp>
        <p:nvGrpSpPr>
          <p:cNvPr id="35" name="Grupa 34" descr="Element dekoracyjny prezentacji">
            <a:extLst>
              <a:ext uri="{FF2B5EF4-FFF2-40B4-BE49-F238E27FC236}">
                <a16:creationId xmlns:a16="http://schemas.microsoft.com/office/drawing/2014/main" id="{A7D53652-6706-EFCF-067A-4867EC17CF1B}"/>
              </a:ext>
            </a:extLst>
          </p:cNvPr>
          <p:cNvGrpSpPr/>
          <p:nvPr/>
        </p:nvGrpSpPr>
        <p:grpSpPr>
          <a:xfrm>
            <a:off x="7089010" y="2609852"/>
            <a:ext cx="687530" cy="649630"/>
            <a:chOff x="7247832" y="2528571"/>
            <a:chExt cx="725343" cy="725343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BEAD09CC-139D-D86B-2835-520AEA6E2E56}"/>
                </a:ext>
              </a:extLst>
            </p:cNvPr>
            <p:cNvSpPr/>
            <p:nvPr/>
          </p:nvSpPr>
          <p:spPr>
            <a:xfrm>
              <a:off x="7247832" y="2528571"/>
              <a:ext cx="725343" cy="7253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37" name="Grafika 36">
              <a:extLst>
                <a:ext uri="{FF2B5EF4-FFF2-40B4-BE49-F238E27FC236}">
                  <a16:creationId xmlns:a16="http://schemas.microsoft.com/office/drawing/2014/main" id="{F331AA8B-A805-082B-157F-F1F405AEDB8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91396" y="2728090"/>
              <a:ext cx="638214" cy="326305"/>
            </a:xfrm>
            <a:prstGeom prst="rect">
              <a:avLst/>
            </a:prstGeom>
          </p:spPr>
        </p:pic>
      </p:grpSp>
      <p:grpSp>
        <p:nvGrpSpPr>
          <p:cNvPr id="38" name="Grupa 37" descr="Element dekoracyjny prezentacji">
            <a:extLst>
              <a:ext uri="{FF2B5EF4-FFF2-40B4-BE49-F238E27FC236}">
                <a16:creationId xmlns:a16="http://schemas.microsoft.com/office/drawing/2014/main" id="{63ED724C-A2C0-85AC-BF4C-FBA8ED782A72}"/>
              </a:ext>
            </a:extLst>
          </p:cNvPr>
          <p:cNvGrpSpPr/>
          <p:nvPr/>
        </p:nvGrpSpPr>
        <p:grpSpPr>
          <a:xfrm>
            <a:off x="4112885" y="4971181"/>
            <a:ext cx="676393" cy="636280"/>
            <a:chOff x="3812692" y="4921036"/>
            <a:chExt cx="713594" cy="710437"/>
          </a:xfrm>
        </p:grpSpPr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F147F47A-FA7F-B181-7934-2CB5C3B369A4}"/>
                </a:ext>
              </a:extLst>
            </p:cNvPr>
            <p:cNvSpPr/>
            <p:nvPr/>
          </p:nvSpPr>
          <p:spPr>
            <a:xfrm>
              <a:off x="3812692" y="4921036"/>
              <a:ext cx="713594" cy="7104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40" name="Grafika 39">
              <a:extLst>
                <a:ext uri="{FF2B5EF4-FFF2-40B4-BE49-F238E27FC236}">
                  <a16:creationId xmlns:a16="http://schemas.microsoft.com/office/drawing/2014/main" id="{C5FB7B47-8F64-D83C-F359-4B7DB8D53F2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21022" y="5032445"/>
              <a:ext cx="517302" cy="483442"/>
            </a:xfrm>
            <a:prstGeom prst="rect">
              <a:avLst/>
            </a:prstGeom>
          </p:spPr>
        </p:pic>
      </p:grpSp>
      <p:grpSp>
        <p:nvGrpSpPr>
          <p:cNvPr id="41" name="Grupa 40" descr="Element dekoracyjny prezentacji">
            <a:extLst>
              <a:ext uri="{FF2B5EF4-FFF2-40B4-BE49-F238E27FC236}">
                <a16:creationId xmlns:a16="http://schemas.microsoft.com/office/drawing/2014/main" id="{22382C8C-3D5D-415C-99DC-70C8088E68F8}"/>
              </a:ext>
            </a:extLst>
          </p:cNvPr>
          <p:cNvGrpSpPr/>
          <p:nvPr/>
        </p:nvGrpSpPr>
        <p:grpSpPr>
          <a:xfrm>
            <a:off x="6036176" y="4971181"/>
            <a:ext cx="687530" cy="649630"/>
            <a:chOff x="5735982" y="4889900"/>
            <a:chExt cx="725343" cy="725343"/>
          </a:xfrm>
        </p:grpSpPr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4A23A16A-75C9-6B5D-2034-2310F83E88ED}"/>
                </a:ext>
              </a:extLst>
            </p:cNvPr>
            <p:cNvSpPr/>
            <p:nvPr/>
          </p:nvSpPr>
          <p:spPr>
            <a:xfrm>
              <a:off x="5735982" y="4889900"/>
              <a:ext cx="725343" cy="7253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grpSp>
          <p:nvGrpSpPr>
            <p:cNvPr id="43" name="Grupa 42">
              <a:extLst>
                <a:ext uri="{FF2B5EF4-FFF2-40B4-BE49-F238E27FC236}">
                  <a16:creationId xmlns:a16="http://schemas.microsoft.com/office/drawing/2014/main" id="{6189D9B7-1097-BD14-CE76-F7C24C1AEDF5}"/>
                </a:ext>
              </a:extLst>
            </p:cNvPr>
            <p:cNvGrpSpPr/>
            <p:nvPr/>
          </p:nvGrpSpPr>
          <p:grpSpPr>
            <a:xfrm>
              <a:off x="5885992" y="5041133"/>
              <a:ext cx="424235" cy="424144"/>
              <a:chOff x="5876848" y="5077935"/>
              <a:chExt cx="424235" cy="424144"/>
            </a:xfrm>
          </p:grpSpPr>
          <p:sp>
            <p:nvSpPr>
              <p:cNvPr id="44" name="Dowolny kształt: kształt 43">
                <a:extLst>
                  <a:ext uri="{FF2B5EF4-FFF2-40B4-BE49-F238E27FC236}">
                    <a16:creationId xmlns:a16="http://schemas.microsoft.com/office/drawing/2014/main" id="{6285700A-3D38-E6C6-DCD9-C58EF86E9DA7}"/>
                  </a:ext>
                </a:extLst>
              </p:cNvPr>
              <p:cNvSpPr/>
              <p:nvPr/>
            </p:nvSpPr>
            <p:spPr>
              <a:xfrm>
                <a:off x="5876848" y="5077935"/>
                <a:ext cx="424235" cy="424144"/>
              </a:xfrm>
              <a:custGeom>
                <a:avLst/>
                <a:gdLst>
                  <a:gd name="connsiteX0" fmla="*/ 494149 w 553135"/>
                  <a:gd name="connsiteY0" fmla="*/ 58935 h 553016"/>
                  <a:gd name="connsiteX1" fmla="*/ 204658 w 553135"/>
                  <a:gd name="connsiteY1" fmla="*/ 60986 h 553016"/>
                  <a:gd name="connsiteX2" fmla="*/ 199796 w 553135"/>
                  <a:gd name="connsiteY2" fmla="*/ 343321 h 553016"/>
                  <a:gd name="connsiteX3" fmla="*/ 170424 w 553135"/>
                  <a:gd name="connsiteY3" fmla="*/ 372693 h 553016"/>
                  <a:gd name="connsiteX4" fmla="*/ 110565 w 553135"/>
                  <a:gd name="connsiteY4" fmla="*/ 372650 h 553016"/>
                  <a:gd name="connsiteX5" fmla="*/ 11325 w 553135"/>
                  <a:gd name="connsiteY5" fmla="*/ 472046 h 553016"/>
                  <a:gd name="connsiteX6" fmla="*/ 243 w 553135"/>
                  <a:gd name="connsiteY6" fmla="*/ 504234 h 553016"/>
                  <a:gd name="connsiteX7" fmla="*/ 52880 w 553135"/>
                  <a:gd name="connsiteY7" fmla="*/ 553010 h 553016"/>
                  <a:gd name="connsiteX8" fmla="*/ 81207 w 553135"/>
                  <a:gd name="connsiteY8" fmla="*/ 541716 h 553016"/>
                  <a:gd name="connsiteX9" fmla="*/ 180405 w 553135"/>
                  <a:gd name="connsiteY9" fmla="*/ 442349 h 553016"/>
                  <a:gd name="connsiteX10" fmla="*/ 191487 w 553135"/>
                  <a:gd name="connsiteY10" fmla="*/ 410168 h 553016"/>
                  <a:gd name="connsiteX11" fmla="*/ 180356 w 553135"/>
                  <a:gd name="connsiteY11" fmla="*/ 382638 h 553016"/>
                  <a:gd name="connsiteX12" fmla="*/ 209734 w 553135"/>
                  <a:gd name="connsiteY12" fmla="*/ 353267 h 553016"/>
                  <a:gd name="connsiteX13" fmla="*/ 498989 w 553135"/>
                  <a:gd name="connsiteY13" fmla="*/ 341402 h 553016"/>
                  <a:gd name="connsiteX14" fmla="*/ 494149 w 553135"/>
                  <a:gd name="connsiteY14" fmla="*/ 58935 h 553016"/>
                  <a:gd name="connsiteX15" fmla="*/ 170417 w 553135"/>
                  <a:gd name="connsiteY15" fmla="*/ 432375 h 553016"/>
                  <a:gd name="connsiteX16" fmla="*/ 71191 w 553135"/>
                  <a:gd name="connsiteY16" fmla="*/ 531770 h 553016"/>
                  <a:gd name="connsiteX17" fmla="*/ 26014 w 553135"/>
                  <a:gd name="connsiteY17" fmla="*/ 527133 h 553016"/>
                  <a:gd name="connsiteX18" fmla="*/ 14261 w 553135"/>
                  <a:gd name="connsiteY18" fmla="*/ 503020 h 553016"/>
                  <a:gd name="connsiteX19" fmla="*/ 21271 w 553135"/>
                  <a:gd name="connsiteY19" fmla="*/ 482020 h 553016"/>
                  <a:gd name="connsiteX20" fmla="*/ 120504 w 553135"/>
                  <a:gd name="connsiteY20" fmla="*/ 382624 h 553016"/>
                  <a:gd name="connsiteX21" fmla="*/ 138857 w 553135"/>
                  <a:gd name="connsiteY21" fmla="*/ 375446 h 553016"/>
                  <a:gd name="connsiteX22" fmla="*/ 165680 w 553135"/>
                  <a:gd name="connsiteY22" fmla="*/ 387262 h 553016"/>
                  <a:gd name="connsiteX23" fmla="*/ 177426 w 553135"/>
                  <a:gd name="connsiteY23" fmla="*/ 411382 h 553016"/>
                  <a:gd name="connsiteX24" fmla="*/ 170417 w 553135"/>
                  <a:gd name="connsiteY24" fmla="*/ 432375 h 553016"/>
                  <a:gd name="connsiteX25" fmla="*/ 484125 w 553135"/>
                  <a:gd name="connsiteY25" fmla="*/ 338422 h 553016"/>
                  <a:gd name="connsiteX26" fmla="*/ 214592 w 553135"/>
                  <a:gd name="connsiteY26" fmla="*/ 338409 h 553016"/>
                  <a:gd name="connsiteX27" fmla="*/ 214605 w 553135"/>
                  <a:gd name="connsiteY27" fmla="*/ 68877 h 553016"/>
                  <a:gd name="connsiteX28" fmla="*/ 484138 w 553135"/>
                  <a:gd name="connsiteY28" fmla="*/ 68889 h 553016"/>
                  <a:gd name="connsiteX29" fmla="*/ 539953 w 553135"/>
                  <a:gd name="connsiteY29" fmla="*/ 203655 h 553016"/>
                  <a:gd name="connsiteX30" fmla="*/ 484125 w 553135"/>
                  <a:gd name="connsiteY30" fmla="*/ 338422 h 55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53135" h="553016">
                    <a:moveTo>
                      <a:pt x="494149" y="58935"/>
                    </a:moveTo>
                    <a:cubicBezTo>
                      <a:pt x="413641" y="-20439"/>
                      <a:pt x="284032" y="-19521"/>
                      <a:pt x="204658" y="60986"/>
                    </a:cubicBezTo>
                    <a:cubicBezTo>
                      <a:pt x="127999" y="138740"/>
                      <a:pt x="125859" y="262974"/>
                      <a:pt x="199796" y="343321"/>
                    </a:cubicBezTo>
                    <a:lnTo>
                      <a:pt x="170424" y="372693"/>
                    </a:lnTo>
                    <a:cubicBezTo>
                      <a:pt x="151407" y="357869"/>
                      <a:pt x="125756" y="357431"/>
                      <a:pt x="110565" y="372650"/>
                    </a:cubicBezTo>
                    <a:lnTo>
                      <a:pt x="11325" y="472046"/>
                    </a:lnTo>
                    <a:cubicBezTo>
                      <a:pt x="2996" y="480573"/>
                      <a:pt x="-1071" y="492386"/>
                      <a:pt x="243" y="504234"/>
                    </a:cubicBezTo>
                    <a:cubicBezTo>
                      <a:pt x="3210" y="531324"/>
                      <a:pt x="25643" y="552112"/>
                      <a:pt x="52880" y="553010"/>
                    </a:cubicBezTo>
                    <a:cubicBezTo>
                      <a:pt x="63456" y="553199"/>
                      <a:pt x="73663" y="549129"/>
                      <a:pt x="81207" y="541716"/>
                    </a:cubicBezTo>
                    <a:lnTo>
                      <a:pt x="180405" y="442349"/>
                    </a:lnTo>
                    <a:cubicBezTo>
                      <a:pt x="188734" y="433825"/>
                      <a:pt x="192802" y="422013"/>
                      <a:pt x="191487" y="410168"/>
                    </a:cubicBezTo>
                    <a:cubicBezTo>
                      <a:pt x="190518" y="400108"/>
                      <a:pt x="186651" y="390545"/>
                      <a:pt x="180356" y="382638"/>
                    </a:cubicBezTo>
                    <a:lnTo>
                      <a:pt x="209734" y="353267"/>
                    </a:lnTo>
                    <a:cubicBezTo>
                      <a:pt x="292886" y="429865"/>
                      <a:pt x="422390" y="424554"/>
                      <a:pt x="498989" y="341402"/>
                    </a:cubicBezTo>
                    <a:cubicBezTo>
                      <a:pt x="573016" y="261042"/>
                      <a:pt x="570885" y="136711"/>
                      <a:pt x="494149" y="58935"/>
                    </a:cubicBezTo>
                    <a:close/>
                    <a:moveTo>
                      <a:pt x="170417" y="432375"/>
                    </a:moveTo>
                    <a:lnTo>
                      <a:pt x="71191" y="531770"/>
                    </a:lnTo>
                    <a:cubicBezTo>
                      <a:pt x="60038" y="542937"/>
                      <a:pt x="39786" y="540848"/>
                      <a:pt x="26014" y="527133"/>
                    </a:cubicBezTo>
                    <a:cubicBezTo>
                      <a:pt x="19383" y="520727"/>
                      <a:pt x="15222" y="512189"/>
                      <a:pt x="14261" y="503020"/>
                    </a:cubicBezTo>
                    <a:cubicBezTo>
                      <a:pt x="13342" y="495324"/>
                      <a:pt x="15913" y="487620"/>
                      <a:pt x="21271" y="482020"/>
                    </a:cubicBezTo>
                    <a:lnTo>
                      <a:pt x="120504" y="382624"/>
                    </a:lnTo>
                    <a:cubicBezTo>
                      <a:pt x="125409" y="377863"/>
                      <a:pt x="132023" y="375276"/>
                      <a:pt x="138857" y="375446"/>
                    </a:cubicBezTo>
                    <a:cubicBezTo>
                      <a:pt x="148998" y="375728"/>
                      <a:pt x="158626" y="379970"/>
                      <a:pt x="165680" y="387262"/>
                    </a:cubicBezTo>
                    <a:cubicBezTo>
                      <a:pt x="172310" y="393671"/>
                      <a:pt x="176468" y="402211"/>
                      <a:pt x="177426" y="411382"/>
                    </a:cubicBezTo>
                    <a:cubicBezTo>
                      <a:pt x="178346" y="419075"/>
                      <a:pt x="175774" y="426777"/>
                      <a:pt x="170417" y="432375"/>
                    </a:cubicBezTo>
                    <a:close/>
                    <a:moveTo>
                      <a:pt x="484125" y="338422"/>
                    </a:moveTo>
                    <a:cubicBezTo>
                      <a:pt x="409693" y="412848"/>
                      <a:pt x="289018" y="412842"/>
                      <a:pt x="214592" y="338409"/>
                    </a:cubicBezTo>
                    <a:cubicBezTo>
                      <a:pt x="140167" y="263977"/>
                      <a:pt x="140173" y="143303"/>
                      <a:pt x="214605" y="68877"/>
                    </a:cubicBezTo>
                    <a:cubicBezTo>
                      <a:pt x="289037" y="-5549"/>
                      <a:pt x="409712" y="-5543"/>
                      <a:pt x="484138" y="68889"/>
                    </a:cubicBezTo>
                    <a:cubicBezTo>
                      <a:pt x="519877" y="104632"/>
                      <a:pt x="539955" y="153109"/>
                      <a:pt x="539953" y="203655"/>
                    </a:cubicBezTo>
                    <a:cubicBezTo>
                      <a:pt x="539928" y="254199"/>
                      <a:pt x="519850" y="302668"/>
                      <a:pt x="484125" y="338422"/>
                    </a:cubicBezTo>
                    <a:close/>
                  </a:path>
                </a:pathLst>
              </a:custGeom>
              <a:solidFill>
                <a:schemeClr val="bg1"/>
              </a:solidFill>
              <a:ln w="704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600" b="0" i="0" u="none" strike="noStrike" kern="1200" cap="none" spc="0" normalizeH="0" baseline="0" noProof="0">
                  <a:ln>
                    <a:noFill/>
                  </a:ln>
                  <a:solidFill>
                    <a:srgbClr val="208551"/>
                  </a:solidFill>
                  <a:effectLst/>
                  <a:uLnTx/>
                  <a:uFillTx/>
                  <a:latin typeface="Source Sans 3"/>
                  <a:ea typeface="+mn-ea"/>
                  <a:cs typeface="+mn-cs"/>
                </a:endParaRPr>
              </a:p>
            </p:txBody>
          </p:sp>
          <p:sp>
            <p:nvSpPr>
              <p:cNvPr id="45" name="Dowolny kształt: kształt 44">
                <a:extLst>
                  <a:ext uri="{FF2B5EF4-FFF2-40B4-BE49-F238E27FC236}">
                    <a16:creationId xmlns:a16="http://schemas.microsoft.com/office/drawing/2014/main" id="{6029113D-D3FF-F291-E423-0633843DAAAE}"/>
                  </a:ext>
                </a:extLst>
              </p:cNvPr>
              <p:cNvSpPr/>
              <p:nvPr/>
            </p:nvSpPr>
            <p:spPr>
              <a:xfrm>
                <a:off x="6073002" y="5145588"/>
                <a:ext cx="183841" cy="195084"/>
              </a:xfrm>
              <a:custGeom>
                <a:avLst/>
                <a:gdLst>
                  <a:gd name="connsiteX0" fmla="*/ 202950 w 239699"/>
                  <a:gd name="connsiteY0" fmla="*/ 149577 h 254358"/>
                  <a:gd name="connsiteX1" fmla="*/ 197959 w 239699"/>
                  <a:gd name="connsiteY1" fmla="*/ 147509 h 254358"/>
                  <a:gd name="connsiteX2" fmla="*/ 179888 w 239699"/>
                  <a:gd name="connsiteY2" fmla="*/ 147509 h 254358"/>
                  <a:gd name="connsiteX3" fmla="*/ 176733 w 239699"/>
                  <a:gd name="connsiteY3" fmla="*/ 130293 h 254358"/>
                  <a:gd name="connsiteX4" fmla="*/ 202032 w 239699"/>
                  <a:gd name="connsiteY4" fmla="*/ 124942 h 254358"/>
                  <a:gd name="connsiteX5" fmla="*/ 207453 w 239699"/>
                  <a:gd name="connsiteY5" fmla="*/ 119620 h 254358"/>
                  <a:gd name="connsiteX6" fmla="*/ 219573 w 239699"/>
                  <a:gd name="connsiteY6" fmla="*/ 66869 h 254358"/>
                  <a:gd name="connsiteX7" fmla="*/ 214387 w 239699"/>
                  <a:gd name="connsiteY7" fmla="*/ 58339 h 254358"/>
                  <a:gd name="connsiteX8" fmla="*/ 205857 w 239699"/>
                  <a:gd name="connsiteY8" fmla="*/ 63525 h 254358"/>
                  <a:gd name="connsiteX9" fmla="*/ 205816 w 239699"/>
                  <a:gd name="connsiteY9" fmla="*/ 63707 h 254358"/>
                  <a:gd name="connsiteX10" fmla="*/ 194705 w 239699"/>
                  <a:gd name="connsiteY10" fmla="*/ 112060 h 254358"/>
                  <a:gd name="connsiteX11" fmla="*/ 173161 w 239699"/>
                  <a:gd name="connsiteY11" fmla="*/ 116620 h 254358"/>
                  <a:gd name="connsiteX12" fmla="*/ 171425 w 239699"/>
                  <a:gd name="connsiteY12" fmla="*/ 110521 h 254358"/>
                  <a:gd name="connsiteX13" fmla="*/ 162001 w 239699"/>
                  <a:gd name="connsiteY13" fmla="*/ 96700 h 254358"/>
                  <a:gd name="connsiteX14" fmla="*/ 165241 w 239699"/>
                  <a:gd name="connsiteY14" fmla="*/ 90671 h 254358"/>
                  <a:gd name="connsiteX15" fmla="*/ 146888 w 239699"/>
                  <a:gd name="connsiteY15" fmla="*/ 37427 h 254358"/>
                  <a:gd name="connsiteX16" fmla="*/ 166653 w 239699"/>
                  <a:gd name="connsiteY16" fmla="*/ 13250 h 254358"/>
                  <a:gd name="connsiteX17" fmla="*/ 169451 w 239699"/>
                  <a:gd name="connsiteY17" fmla="*/ 3667 h 254358"/>
                  <a:gd name="connsiteX18" fmla="*/ 159868 w 239699"/>
                  <a:gd name="connsiteY18" fmla="*/ 870 h 254358"/>
                  <a:gd name="connsiteX19" fmla="*/ 159806 w 239699"/>
                  <a:gd name="connsiteY19" fmla="*/ 904 h 254358"/>
                  <a:gd name="connsiteX20" fmla="*/ 134098 w 239699"/>
                  <a:gd name="connsiteY20" fmla="*/ 31215 h 254358"/>
                  <a:gd name="connsiteX21" fmla="*/ 124978 w 239699"/>
                  <a:gd name="connsiteY21" fmla="*/ 29203 h 254358"/>
                  <a:gd name="connsiteX22" fmla="*/ 105601 w 239699"/>
                  <a:gd name="connsiteY22" fmla="*/ 31165 h 254358"/>
                  <a:gd name="connsiteX23" fmla="*/ 79907 w 239699"/>
                  <a:gd name="connsiteY23" fmla="*/ 904 h 254358"/>
                  <a:gd name="connsiteX24" fmla="*/ 70324 w 239699"/>
                  <a:gd name="connsiteY24" fmla="*/ 3702 h 254358"/>
                  <a:gd name="connsiteX25" fmla="*/ 73060 w 239699"/>
                  <a:gd name="connsiteY25" fmla="*/ 13250 h 254358"/>
                  <a:gd name="connsiteX26" fmla="*/ 92825 w 239699"/>
                  <a:gd name="connsiteY26" fmla="*/ 37405 h 254358"/>
                  <a:gd name="connsiteX27" fmla="*/ 88025 w 239699"/>
                  <a:gd name="connsiteY27" fmla="*/ 41140 h 254358"/>
                  <a:gd name="connsiteX28" fmla="*/ 72291 w 239699"/>
                  <a:gd name="connsiteY28" fmla="*/ 76476 h 254358"/>
                  <a:gd name="connsiteX29" fmla="*/ 74486 w 239699"/>
                  <a:gd name="connsiteY29" fmla="*/ 90714 h 254358"/>
                  <a:gd name="connsiteX30" fmla="*/ 77712 w 239699"/>
                  <a:gd name="connsiteY30" fmla="*/ 96707 h 254358"/>
                  <a:gd name="connsiteX31" fmla="*/ 68288 w 239699"/>
                  <a:gd name="connsiteY31" fmla="*/ 110500 h 254358"/>
                  <a:gd name="connsiteX32" fmla="*/ 66552 w 239699"/>
                  <a:gd name="connsiteY32" fmla="*/ 116598 h 254358"/>
                  <a:gd name="connsiteX33" fmla="*/ 45016 w 239699"/>
                  <a:gd name="connsiteY33" fmla="*/ 112038 h 254358"/>
                  <a:gd name="connsiteX34" fmla="*/ 33905 w 239699"/>
                  <a:gd name="connsiteY34" fmla="*/ 63685 h 254358"/>
                  <a:gd name="connsiteX35" fmla="*/ 25515 w 239699"/>
                  <a:gd name="connsiteY35" fmla="*/ 58276 h 254358"/>
                  <a:gd name="connsiteX36" fmla="*/ 20106 w 239699"/>
                  <a:gd name="connsiteY36" fmla="*/ 66666 h 254358"/>
                  <a:gd name="connsiteX37" fmla="*/ 20147 w 239699"/>
                  <a:gd name="connsiteY37" fmla="*/ 66848 h 254358"/>
                  <a:gd name="connsiteX38" fmla="*/ 32267 w 239699"/>
                  <a:gd name="connsiteY38" fmla="*/ 119598 h 254358"/>
                  <a:gd name="connsiteX39" fmla="*/ 37681 w 239699"/>
                  <a:gd name="connsiteY39" fmla="*/ 124921 h 254358"/>
                  <a:gd name="connsiteX40" fmla="*/ 62987 w 239699"/>
                  <a:gd name="connsiteY40" fmla="*/ 130271 h 254358"/>
                  <a:gd name="connsiteX41" fmla="*/ 59832 w 239699"/>
                  <a:gd name="connsiteY41" fmla="*/ 147488 h 254358"/>
                  <a:gd name="connsiteX42" fmla="*/ 41761 w 239699"/>
                  <a:gd name="connsiteY42" fmla="*/ 147488 h 254358"/>
                  <a:gd name="connsiteX43" fmla="*/ 36771 w 239699"/>
                  <a:gd name="connsiteY43" fmla="*/ 149556 h 254358"/>
                  <a:gd name="connsiteX44" fmla="*/ 2070 w 239699"/>
                  <a:gd name="connsiteY44" fmla="*/ 184250 h 254358"/>
                  <a:gd name="connsiteX45" fmla="*/ 2066 w 239699"/>
                  <a:gd name="connsiteY45" fmla="*/ 194235 h 254358"/>
                  <a:gd name="connsiteX46" fmla="*/ 12051 w 239699"/>
                  <a:gd name="connsiteY46" fmla="*/ 194238 h 254358"/>
                  <a:gd name="connsiteX47" fmla="*/ 44740 w 239699"/>
                  <a:gd name="connsiteY47" fmla="*/ 161641 h 254358"/>
                  <a:gd name="connsiteX48" fmla="*/ 58385 w 239699"/>
                  <a:gd name="connsiteY48" fmla="*/ 161641 h 254358"/>
                  <a:gd name="connsiteX49" fmla="*/ 57884 w 239699"/>
                  <a:gd name="connsiteY49" fmla="*/ 171933 h 254358"/>
                  <a:gd name="connsiteX50" fmla="*/ 59486 w 239699"/>
                  <a:gd name="connsiteY50" fmla="*/ 185725 h 254358"/>
                  <a:gd name="connsiteX51" fmla="*/ 39926 w 239699"/>
                  <a:gd name="connsiteY51" fmla="*/ 191154 h 254358"/>
                  <a:gd name="connsiteX52" fmla="*/ 35161 w 239699"/>
                  <a:gd name="connsiteY52" fmla="*/ 195601 h 254358"/>
                  <a:gd name="connsiteX53" fmla="*/ 17811 w 239699"/>
                  <a:gd name="connsiteY53" fmla="*/ 244758 h 254358"/>
                  <a:gd name="connsiteX54" fmla="*/ 21858 w 239699"/>
                  <a:gd name="connsiteY54" fmla="*/ 253884 h 254358"/>
                  <a:gd name="connsiteX55" fmla="*/ 30983 w 239699"/>
                  <a:gd name="connsiteY55" fmla="*/ 249837 h 254358"/>
                  <a:gd name="connsiteX56" fmla="*/ 31117 w 239699"/>
                  <a:gd name="connsiteY56" fmla="*/ 249460 h 254358"/>
                  <a:gd name="connsiteX57" fmla="*/ 47260 w 239699"/>
                  <a:gd name="connsiteY57" fmla="*/ 203761 h 254358"/>
                  <a:gd name="connsiteX58" fmla="*/ 64201 w 239699"/>
                  <a:gd name="connsiteY58" fmla="*/ 199053 h 254358"/>
                  <a:gd name="connsiteX59" fmla="*/ 146860 w 239699"/>
                  <a:gd name="connsiteY59" fmla="*/ 227718 h 254358"/>
                  <a:gd name="connsiteX60" fmla="*/ 175526 w 239699"/>
                  <a:gd name="connsiteY60" fmla="*/ 199053 h 254358"/>
                  <a:gd name="connsiteX61" fmla="*/ 192503 w 239699"/>
                  <a:gd name="connsiteY61" fmla="*/ 203768 h 254358"/>
                  <a:gd name="connsiteX62" fmla="*/ 208632 w 239699"/>
                  <a:gd name="connsiteY62" fmla="*/ 249453 h 254358"/>
                  <a:gd name="connsiteX63" fmla="*/ 217639 w 239699"/>
                  <a:gd name="connsiteY63" fmla="*/ 253758 h 254358"/>
                  <a:gd name="connsiteX64" fmla="*/ 221945 w 239699"/>
                  <a:gd name="connsiteY64" fmla="*/ 244751 h 254358"/>
                  <a:gd name="connsiteX65" fmla="*/ 204594 w 239699"/>
                  <a:gd name="connsiteY65" fmla="*/ 195594 h 254358"/>
                  <a:gd name="connsiteX66" fmla="*/ 199823 w 239699"/>
                  <a:gd name="connsiteY66" fmla="*/ 191147 h 254358"/>
                  <a:gd name="connsiteX67" fmla="*/ 180263 w 239699"/>
                  <a:gd name="connsiteY67" fmla="*/ 185718 h 254358"/>
                  <a:gd name="connsiteX68" fmla="*/ 181865 w 239699"/>
                  <a:gd name="connsiteY68" fmla="*/ 171925 h 254358"/>
                  <a:gd name="connsiteX69" fmla="*/ 181371 w 239699"/>
                  <a:gd name="connsiteY69" fmla="*/ 161634 h 254358"/>
                  <a:gd name="connsiteX70" fmla="*/ 195016 w 239699"/>
                  <a:gd name="connsiteY70" fmla="*/ 161634 h 254358"/>
                  <a:gd name="connsiteX71" fmla="*/ 227648 w 239699"/>
                  <a:gd name="connsiteY71" fmla="*/ 194267 h 254358"/>
                  <a:gd name="connsiteX72" fmla="*/ 237633 w 239699"/>
                  <a:gd name="connsiteY72" fmla="*/ 194263 h 254358"/>
                  <a:gd name="connsiteX73" fmla="*/ 237630 w 239699"/>
                  <a:gd name="connsiteY73" fmla="*/ 184278 h 254358"/>
                  <a:gd name="connsiteX74" fmla="*/ 92338 w 239699"/>
                  <a:gd name="connsiteY74" fmla="*/ 89676 h 254358"/>
                  <a:gd name="connsiteX75" fmla="*/ 88004 w 239699"/>
                  <a:gd name="connsiteY75" fmla="*/ 86485 h 254358"/>
                  <a:gd name="connsiteX76" fmla="*/ 86465 w 239699"/>
                  <a:gd name="connsiteY76" fmla="*/ 76497 h 254358"/>
                  <a:gd name="connsiteX77" fmla="*/ 97533 w 239699"/>
                  <a:gd name="connsiteY77" fmla="*/ 51650 h 254358"/>
                  <a:gd name="connsiteX78" fmla="*/ 119853 w 239699"/>
                  <a:gd name="connsiteY78" fmla="*/ 43053 h 254358"/>
                  <a:gd name="connsiteX79" fmla="*/ 123531 w 239699"/>
                  <a:gd name="connsiteY79" fmla="*/ 43243 h 254358"/>
                  <a:gd name="connsiteX80" fmla="*/ 152966 w 239699"/>
                  <a:gd name="connsiteY80" fmla="*/ 71669 h 254358"/>
                  <a:gd name="connsiteX81" fmla="*/ 151780 w 239699"/>
                  <a:gd name="connsiteY81" fmla="*/ 86429 h 254358"/>
                  <a:gd name="connsiteX82" fmla="*/ 151780 w 239699"/>
                  <a:gd name="connsiteY82" fmla="*/ 86429 h 254358"/>
                  <a:gd name="connsiteX83" fmla="*/ 147439 w 239699"/>
                  <a:gd name="connsiteY83" fmla="*/ 89655 h 254358"/>
                  <a:gd name="connsiteX84" fmla="*/ 92338 w 239699"/>
                  <a:gd name="connsiteY84" fmla="*/ 89655 h 254358"/>
                  <a:gd name="connsiteX85" fmla="*/ 126926 w 239699"/>
                  <a:gd name="connsiteY85" fmla="*/ 219220 h 254358"/>
                  <a:gd name="connsiteX86" fmla="*/ 126926 w 239699"/>
                  <a:gd name="connsiteY86" fmla="*/ 160349 h 254358"/>
                  <a:gd name="connsiteX87" fmla="*/ 119867 w 239699"/>
                  <a:gd name="connsiteY87" fmla="*/ 153290 h 254358"/>
                  <a:gd name="connsiteX88" fmla="*/ 112808 w 239699"/>
                  <a:gd name="connsiteY88" fmla="*/ 160349 h 254358"/>
                  <a:gd name="connsiteX89" fmla="*/ 112808 w 239699"/>
                  <a:gd name="connsiteY89" fmla="*/ 219220 h 254358"/>
                  <a:gd name="connsiteX90" fmla="*/ 71980 w 239699"/>
                  <a:gd name="connsiteY90" fmla="*/ 171925 h 254358"/>
                  <a:gd name="connsiteX91" fmla="*/ 81750 w 239699"/>
                  <a:gd name="connsiteY91" fmla="*/ 114890 h 254358"/>
                  <a:gd name="connsiteX92" fmla="*/ 97046 w 239699"/>
                  <a:gd name="connsiteY92" fmla="*/ 103801 h 254358"/>
                  <a:gd name="connsiteX93" fmla="*/ 142681 w 239699"/>
                  <a:gd name="connsiteY93" fmla="*/ 103801 h 254358"/>
                  <a:gd name="connsiteX94" fmla="*/ 157978 w 239699"/>
                  <a:gd name="connsiteY94" fmla="*/ 114890 h 254358"/>
                  <a:gd name="connsiteX95" fmla="*/ 167747 w 239699"/>
                  <a:gd name="connsiteY95" fmla="*/ 171925 h 254358"/>
                  <a:gd name="connsiteX96" fmla="*/ 126947 w 239699"/>
                  <a:gd name="connsiteY96" fmla="*/ 219220 h 25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239699" h="254358">
                    <a:moveTo>
                      <a:pt x="202950" y="149577"/>
                    </a:moveTo>
                    <a:cubicBezTo>
                      <a:pt x="201626" y="148254"/>
                      <a:pt x="199831" y="147510"/>
                      <a:pt x="197959" y="147509"/>
                    </a:cubicBezTo>
                    <a:lnTo>
                      <a:pt x="179888" y="147509"/>
                    </a:lnTo>
                    <a:cubicBezTo>
                      <a:pt x="179077" y="141820"/>
                      <a:pt x="178039" y="136088"/>
                      <a:pt x="176733" y="130293"/>
                    </a:cubicBezTo>
                    <a:lnTo>
                      <a:pt x="202032" y="124942"/>
                    </a:lnTo>
                    <a:cubicBezTo>
                      <a:pt x="204721" y="124374"/>
                      <a:pt x="206836" y="122298"/>
                      <a:pt x="207453" y="119620"/>
                    </a:cubicBezTo>
                    <a:lnTo>
                      <a:pt x="219573" y="66869"/>
                    </a:lnTo>
                    <a:cubicBezTo>
                      <a:pt x="220496" y="63081"/>
                      <a:pt x="218175" y="59262"/>
                      <a:pt x="214387" y="58339"/>
                    </a:cubicBezTo>
                    <a:cubicBezTo>
                      <a:pt x="210599" y="57416"/>
                      <a:pt x="206780" y="59737"/>
                      <a:pt x="205857" y="63525"/>
                    </a:cubicBezTo>
                    <a:cubicBezTo>
                      <a:pt x="205842" y="63585"/>
                      <a:pt x="205828" y="63646"/>
                      <a:pt x="205816" y="63707"/>
                    </a:cubicBezTo>
                    <a:lnTo>
                      <a:pt x="194705" y="112060"/>
                    </a:lnTo>
                    <a:lnTo>
                      <a:pt x="173161" y="116620"/>
                    </a:lnTo>
                    <a:cubicBezTo>
                      <a:pt x="172568" y="114587"/>
                      <a:pt x="172074" y="112518"/>
                      <a:pt x="171425" y="110521"/>
                    </a:cubicBezTo>
                    <a:cubicBezTo>
                      <a:pt x="169655" y="105114"/>
                      <a:pt x="166388" y="100322"/>
                      <a:pt x="162001" y="96700"/>
                    </a:cubicBezTo>
                    <a:cubicBezTo>
                      <a:pt x="163442" y="94906"/>
                      <a:pt x="164540" y="92862"/>
                      <a:pt x="165241" y="90671"/>
                    </a:cubicBezTo>
                    <a:cubicBezTo>
                      <a:pt x="171510" y="70818"/>
                      <a:pt x="164058" y="49201"/>
                      <a:pt x="146888" y="37427"/>
                    </a:cubicBezTo>
                    <a:cubicBezTo>
                      <a:pt x="149722" y="26915"/>
                      <a:pt x="156915" y="18117"/>
                      <a:pt x="166653" y="13250"/>
                    </a:cubicBezTo>
                    <a:cubicBezTo>
                      <a:pt x="170072" y="11376"/>
                      <a:pt x="171324" y="7086"/>
                      <a:pt x="169451" y="3667"/>
                    </a:cubicBezTo>
                    <a:cubicBezTo>
                      <a:pt x="167576" y="249"/>
                      <a:pt x="163286" y="-1004"/>
                      <a:pt x="159868" y="870"/>
                    </a:cubicBezTo>
                    <a:cubicBezTo>
                      <a:pt x="159847" y="882"/>
                      <a:pt x="159827" y="893"/>
                      <a:pt x="159806" y="904"/>
                    </a:cubicBezTo>
                    <a:cubicBezTo>
                      <a:pt x="147547" y="7187"/>
                      <a:pt x="138296" y="18095"/>
                      <a:pt x="134098" y="31215"/>
                    </a:cubicBezTo>
                    <a:cubicBezTo>
                      <a:pt x="131134" y="30237"/>
                      <a:pt x="128078" y="29562"/>
                      <a:pt x="124978" y="29203"/>
                    </a:cubicBezTo>
                    <a:cubicBezTo>
                      <a:pt x="118453" y="28526"/>
                      <a:pt x="111858" y="29194"/>
                      <a:pt x="105601" y="31165"/>
                    </a:cubicBezTo>
                    <a:cubicBezTo>
                      <a:pt x="101396" y="18066"/>
                      <a:pt x="92152" y="7178"/>
                      <a:pt x="79907" y="904"/>
                    </a:cubicBezTo>
                    <a:cubicBezTo>
                      <a:pt x="76489" y="-970"/>
                      <a:pt x="72198" y="283"/>
                      <a:pt x="70324" y="3702"/>
                    </a:cubicBezTo>
                    <a:cubicBezTo>
                      <a:pt x="68464" y="7096"/>
                      <a:pt x="69685" y="11356"/>
                      <a:pt x="73060" y="13250"/>
                    </a:cubicBezTo>
                    <a:cubicBezTo>
                      <a:pt x="82794" y="18112"/>
                      <a:pt x="89986" y="26902"/>
                      <a:pt x="92825" y="37405"/>
                    </a:cubicBezTo>
                    <a:cubicBezTo>
                      <a:pt x="91144" y="38543"/>
                      <a:pt x="89540" y="39790"/>
                      <a:pt x="88025" y="41140"/>
                    </a:cubicBezTo>
                    <a:cubicBezTo>
                      <a:pt x="78016" y="50161"/>
                      <a:pt x="72298" y="63001"/>
                      <a:pt x="72291" y="76476"/>
                    </a:cubicBezTo>
                    <a:cubicBezTo>
                      <a:pt x="72287" y="81306"/>
                      <a:pt x="73027" y="86109"/>
                      <a:pt x="74486" y="90714"/>
                    </a:cubicBezTo>
                    <a:cubicBezTo>
                      <a:pt x="75185" y="92892"/>
                      <a:pt x="76278" y="94924"/>
                      <a:pt x="77712" y="96707"/>
                    </a:cubicBezTo>
                    <a:cubicBezTo>
                      <a:pt x="73328" y="100319"/>
                      <a:pt x="70060" y="105102"/>
                      <a:pt x="68288" y="110500"/>
                    </a:cubicBezTo>
                    <a:cubicBezTo>
                      <a:pt x="67639" y="112497"/>
                      <a:pt x="67145" y="114565"/>
                      <a:pt x="66552" y="116598"/>
                    </a:cubicBezTo>
                    <a:lnTo>
                      <a:pt x="45016" y="112038"/>
                    </a:lnTo>
                    <a:lnTo>
                      <a:pt x="33905" y="63685"/>
                    </a:lnTo>
                    <a:cubicBezTo>
                      <a:pt x="33082" y="59875"/>
                      <a:pt x="29325" y="57453"/>
                      <a:pt x="25515" y="58276"/>
                    </a:cubicBezTo>
                    <a:cubicBezTo>
                      <a:pt x="21704" y="59099"/>
                      <a:pt x="19283" y="62856"/>
                      <a:pt x="20106" y="66666"/>
                    </a:cubicBezTo>
                    <a:cubicBezTo>
                      <a:pt x="20118" y="66727"/>
                      <a:pt x="20132" y="66788"/>
                      <a:pt x="20147" y="66848"/>
                    </a:cubicBezTo>
                    <a:lnTo>
                      <a:pt x="32267" y="119598"/>
                    </a:lnTo>
                    <a:cubicBezTo>
                      <a:pt x="32883" y="122274"/>
                      <a:pt x="34995" y="124351"/>
                      <a:pt x="37681" y="124921"/>
                    </a:cubicBezTo>
                    <a:lnTo>
                      <a:pt x="62987" y="130271"/>
                    </a:lnTo>
                    <a:cubicBezTo>
                      <a:pt x="61681" y="136067"/>
                      <a:pt x="60644" y="141798"/>
                      <a:pt x="59832" y="147488"/>
                    </a:cubicBezTo>
                    <a:lnTo>
                      <a:pt x="41761" y="147488"/>
                    </a:lnTo>
                    <a:cubicBezTo>
                      <a:pt x="39889" y="147489"/>
                      <a:pt x="38094" y="148233"/>
                      <a:pt x="36771" y="149556"/>
                    </a:cubicBezTo>
                    <a:lnTo>
                      <a:pt x="2070" y="184250"/>
                    </a:lnTo>
                    <a:cubicBezTo>
                      <a:pt x="-688" y="187007"/>
                      <a:pt x="-690" y="191477"/>
                      <a:pt x="2066" y="194235"/>
                    </a:cubicBezTo>
                    <a:cubicBezTo>
                      <a:pt x="4823" y="196993"/>
                      <a:pt x="9293" y="196995"/>
                      <a:pt x="12051" y="194238"/>
                    </a:cubicBezTo>
                    <a:lnTo>
                      <a:pt x="44740" y="161641"/>
                    </a:lnTo>
                    <a:lnTo>
                      <a:pt x="58385" y="161641"/>
                    </a:lnTo>
                    <a:cubicBezTo>
                      <a:pt x="58152" y="165128"/>
                      <a:pt x="57884" y="168650"/>
                      <a:pt x="57884" y="171933"/>
                    </a:cubicBezTo>
                    <a:cubicBezTo>
                      <a:pt x="57897" y="176576"/>
                      <a:pt x="58435" y="181203"/>
                      <a:pt x="59486" y="185725"/>
                    </a:cubicBezTo>
                    <a:lnTo>
                      <a:pt x="39926" y="191154"/>
                    </a:lnTo>
                    <a:cubicBezTo>
                      <a:pt x="37708" y="191770"/>
                      <a:pt x="35929" y="193430"/>
                      <a:pt x="35161" y="195601"/>
                    </a:cubicBezTo>
                    <a:lnTo>
                      <a:pt x="17811" y="244758"/>
                    </a:lnTo>
                    <a:cubicBezTo>
                      <a:pt x="16408" y="248396"/>
                      <a:pt x="18220" y="252481"/>
                      <a:pt x="21858" y="253884"/>
                    </a:cubicBezTo>
                    <a:cubicBezTo>
                      <a:pt x="25495" y="255287"/>
                      <a:pt x="29581" y="253475"/>
                      <a:pt x="30983" y="249837"/>
                    </a:cubicBezTo>
                    <a:cubicBezTo>
                      <a:pt x="31031" y="249712"/>
                      <a:pt x="31076" y="249587"/>
                      <a:pt x="31117" y="249460"/>
                    </a:cubicBezTo>
                    <a:lnTo>
                      <a:pt x="47260" y="203761"/>
                    </a:lnTo>
                    <a:lnTo>
                      <a:pt x="64201" y="199053"/>
                    </a:lnTo>
                    <a:cubicBezTo>
                      <a:pt x="79111" y="229794"/>
                      <a:pt x="116118" y="242628"/>
                      <a:pt x="146860" y="227718"/>
                    </a:cubicBezTo>
                    <a:cubicBezTo>
                      <a:pt x="159364" y="221654"/>
                      <a:pt x="169462" y="211557"/>
                      <a:pt x="175526" y="199053"/>
                    </a:cubicBezTo>
                    <a:lnTo>
                      <a:pt x="192503" y="203768"/>
                    </a:lnTo>
                    <a:lnTo>
                      <a:pt x="208632" y="249453"/>
                    </a:lnTo>
                    <a:cubicBezTo>
                      <a:pt x="209930" y="253129"/>
                      <a:pt x="213963" y="255057"/>
                      <a:pt x="217639" y="253758"/>
                    </a:cubicBezTo>
                    <a:cubicBezTo>
                      <a:pt x="221315" y="252460"/>
                      <a:pt x="223243" y="248428"/>
                      <a:pt x="221945" y="244751"/>
                    </a:cubicBezTo>
                    <a:lnTo>
                      <a:pt x="204594" y="195594"/>
                    </a:lnTo>
                    <a:cubicBezTo>
                      <a:pt x="203825" y="193421"/>
                      <a:pt x="202044" y="191761"/>
                      <a:pt x="199823" y="191147"/>
                    </a:cubicBezTo>
                    <a:lnTo>
                      <a:pt x="180263" y="185718"/>
                    </a:lnTo>
                    <a:cubicBezTo>
                      <a:pt x="181314" y="181196"/>
                      <a:pt x="181852" y="176569"/>
                      <a:pt x="181865" y="171925"/>
                    </a:cubicBezTo>
                    <a:cubicBezTo>
                      <a:pt x="181865" y="168643"/>
                      <a:pt x="181604" y="165121"/>
                      <a:pt x="181371" y="161634"/>
                    </a:cubicBezTo>
                    <a:lnTo>
                      <a:pt x="195016" y="161634"/>
                    </a:lnTo>
                    <a:lnTo>
                      <a:pt x="227648" y="194267"/>
                    </a:lnTo>
                    <a:cubicBezTo>
                      <a:pt x="230406" y="197023"/>
                      <a:pt x="234877" y="197021"/>
                      <a:pt x="237633" y="194263"/>
                    </a:cubicBezTo>
                    <a:cubicBezTo>
                      <a:pt x="240390" y="191505"/>
                      <a:pt x="240388" y="187035"/>
                      <a:pt x="237630" y="184278"/>
                    </a:cubicBezTo>
                    <a:close/>
                    <a:moveTo>
                      <a:pt x="92338" y="89676"/>
                    </a:moveTo>
                    <a:cubicBezTo>
                      <a:pt x="90350" y="89676"/>
                      <a:pt x="88594" y="88383"/>
                      <a:pt x="88004" y="86485"/>
                    </a:cubicBezTo>
                    <a:cubicBezTo>
                      <a:pt x="86982" y="83255"/>
                      <a:pt x="86463" y="79886"/>
                      <a:pt x="86465" y="76497"/>
                    </a:cubicBezTo>
                    <a:cubicBezTo>
                      <a:pt x="86471" y="67021"/>
                      <a:pt x="90493" y="57992"/>
                      <a:pt x="97533" y="51650"/>
                    </a:cubicBezTo>
                    <a:cubicBezTo>
                      <a:pt x="103638" y="46096"/>
                      <a:pt x="111600" y="43029"/>
                      <a:pt x="119853" y="43053"/>
                    </a:cubicBezTo>
                    <a:cubicBezTo>
                      <a:pt x="121081" y="43050"/>
                      <a:pt x="122309" y="43113"/>
                      <a:pt x="123531" y="43243"/>
                    </a:cubicBezTo>
                    <a:cubicBezTo>
                      <a:pt x="138645" y="44965"/>
                      <a:pt x="150719" y="56624"/>
                      <a:pt x="152966" y="71669"/>
                    </a:cubicBezTo>
                    <a:cubicBezTo>
                      <a:pt x="153688" y="76616"/>
                      <a:pt x="153282" y="81661"/>
                      <a:pt x="151780" y="86429"/>
                    </a:cubicBezTo>
                    <a:lnTo>
                      <a:pt x="151780" y="86429"/>
                    </a:lnTo>
                    <a:cubicBezTo>
                      <a:pt x="151198" y="88341"/>
                      <a:pt x="149437" y="89649"/>
                      <a:pt x="147439" y="89655"/>
                    </a:cubicBezTo>
                    <a:lnTo>
                      <a:pt x="92338" y="89655"/>
                    </a:lnTo>
                    <a:close/>
                    <a:moveTo>
                      <a:pt x="126926" y="219220"/>
                    </a:moveTo>
                    <a:lnTo>
                      <a:pt x="126926" y="160349"/>
                    </a:lnTo>
                    <a:cubicBezTo>
                      <a:pt x="126926" y="156450"/>
                      <a:pt x="123766" y="153290"/>
                      <a:pt x="119867" y="153290"/>
                    </a:cubicBezTo>
                    <a:cubicBezTo>
                      <a:pt x="115969" y="153290"/>
                      <a:pt x="112808" y="156450"/>
                      <a:pt x="112808" y="160349"/>
                    </a:cubicBezTo>
                    <a:lnTo>
                      <a:pt x="112808" y="219220"/>
                    </a:lnTo>
                    <a:cubicBezTo>
                      <a:pt x="89379" y="215716"/>
                      <a:pt x="72027" y="195616"/>
                      <a:pt x="71980" y="171925"/>
                    </a:cubicBezTo>
                    <a:cubicBezTo>
                      <a:pt x="72362" y="152532"/>
                      <a:pt x="75656" y="133305"/>
                      <a:pt x="81750" y="114890"/>
                    </a:cubicBezTo>
                    <a:cubicBezTo>
                      <a:pt x="83895" y="108261"/>
                      <a:pt x="90078" y="103778"/>
                      <a:pt x="97046" y="103801"/>
                    </a:cubicBezTo>
                    <a:lnTo>
                      <a:pt x="142681" y="103801"/>
                    </a:lnTo>
                    <a:cubicBezTo>
                      <a:pt x="149649" y="103778"/>
                      <a:pt x="155833" y="108261"/>
                      <a:pt x="157978" y="114890"/>
                    </a:cubicBezTo>
                    <a:cubicBezTo>
                      <a:pt x="164072" y="133305"/>
                      <a:pt x="167365" y="152532"/>
                      <a:pt x="167747" y="171925"/>
                    </a:cubicBezTo>
                    <a:cubicBezTo>
                      <a:pt x="167703" y="195606"/>
                      <a:pt x="150366" y="215703"/>
                      <a:pt x="126947" y="219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704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600" b="0" i="0" u="none" strike="noStrike" kern="1200" cap="none" spc="0" normalizeH="0" baseline="0" noProof="0">
                  <a:ln>
                    <a:noFill/>
                  </a:ln>
                  <a:solidFill>
                    <a:srgbClr val="208551"/>
                  </a:solidFill>
                  <a:effectLst/>
                  <a:uLnTx/>
                  <a:uFillTx/>
                  <a:latin typeface="Source Sans 3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" name="Grupa 45" descr="Element dekoracyjny prezentacji">
            <a:extLst>
              <a:ext uri="{FF2B5EF4-FFF2-40B4-BE49-F238E27FC236}">
                <a16:creationId xmlns:a16="http://schemas.microsoft.com/office/drawing/2014/main" id="{634AA407-4D8F-ED29-FA54-A67E520608C1}"/>
              </a:ext>
            </a:extLst>
          </p:cNvPr>
          <p:cNvGrpSpPr/>
          <p:nvPr/>
        </p:nvGrpSpPr>
        <p:grpSpPr>
          <a:xfrm>
            <a:off x="9617465" y="4971181"/>
            <a:ext cx="687530" cy="649630"/>
            <a:chOff x="9317271" y="4931268"/>
            <a:chExt cx="725343" cy="725343"/>
          </a:xfrm>
        </p:grpSpPr>
        <p:sp>
          <p:nvSpPr>
            <p:cNvPr id="47" name="Owal 46">
              <a:extLst>
                <a:ext uri="{FF2B5EF4-FFF2-40B4-BE49-F238E27FC236}">
                  <a16:creationId xmlns:a16="http://schemas.microsoft.com/office/drawing/2014/main" id="{2C0A1658-25F2-D524-8881-CC183891D25A}"/>
                </a:ext>
              </a:extLst>
            </p:cNvPr>
            <p:cNvSpPr/>
            <p:nvPr/>
          </p:nvSpPr>
          <p:spPr>
            <a:xfrm>
              <a:off x="9317271" y="4931268"/>
              <a:ext cx="725343" cy="7253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pic>
          <p:nvPicPr>
            <p:cNvPr id="48" name="Grafika 47" descr="Czapka ukończenia szkoły kontur">
              <a:extLst>
                <a:ext uri="{FF2B5EF4-FFF2-40B4-BE49-F238E27FC236}">
                  <a16:creationId xmlns:a16="http://schemas.microsoft.com/office/drawing/2014/main" id="{18E3D3CC-1D3F-A38C-E405-46B5A9D0B8A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32301" y="5044752"/>
              <a:ext cx="508257" cy="508257"/>
            </a:xfrm>
            <a:prstGeom prst="rect">
              <a:avLst/>
            </a:prstGeom>
          </p:spPr>
        </p:pic>
      </p:grpSp>
      <p:grpSp>
        <p:nvGrpSpPr>
          <p:cNvPr id="49" name="Grupa 48" descr="Element dekoracyjny prezentacji">
            <a:extLst>
              <a:ext uri="{FF2B5EF4-FFF2-40B4-BE49-F238E27FC236}">
                <a16:creationId xmlns:a16="http://schemas.microsoft.com/office/drawing/2014/main" id="{A227F6B4-B601-2F2C-D8D8-7940BAA404D6}"/>
              </a:ext>
            </a:extLst>
          </p:cNvPr>
          <p:cNvGrpSpPr/>
          <p:nvPr/>
        </p:nvGrpSpPr>
        <p:grpSpPr>
          <a:xfrm>
            <a:off x="7891987" y="4971181"/>
            <a:ext cx="688307" cy="650364"/>
            <a:chOff x="7591794" y="4944045"/>
            <a:chExt cx="726163" cy="726163"/>
          </a:xfrm>
        </p:grpSpPr>
        <p:sp>
          <p:nvSpPr>
            <p:cNvPr id="50" name="Schemat blokowy: łącznik 49">
              <a:extLst>
                <a:ext uri="{FF2B5EF4-FFF2-40B4-BE49-F238E27FC236}">
                  <a16:creationId xmlns:a16="http://schemas.microsoft.com/office/drawing/2014/main" id="{B5902C2C-9D92-AB75-D913-997B58EBB3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1794" y="4944045"/>
              <a:ext cx="726163" cy="726163"/>
            </a:xfrm>
            <a:prstGeom prst="flowChart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grpSp>
          <p:nvGrpSpPr>
            <p:cNvPr id="51" name="Grafika 9" descr="Wyszukiwanie folderów kontur">
              <a:extLst>
                <a:ext uri="{FF2B5EF4-FFF2-40B4-BE49-F238E27FC236}">
                  <a16:creationId xmlns:a16="http://schemas.microsoft.com/office/drawing/2014/main" id="{61739C26-E03B-A609-F83F-A360F95A9494}"/>
                </a:ext>
              </a:extLst>
            </p:cNvPr>
            <p:cNvGrpSpPr/>
            <p:nvPr/>
          </p:nvGrpSpPr>
          <p:grpSpPr>
            <a:xfrm>
              <a:off x="7807470" y="5144129"/>
              <a:ext cx="331409" cy="398913"/>
              <a:chOff x="9026278" y="4416059"/>
              <a:chExt cx="652718" cy="666780"/>
            </a:xfrm>
            <a:solidFill>
              <a:schemeClr val="bg1"/>
            </a:solidFill>
          </p:grpSpPr>
          <p:sp>
            <p:nvSpPr>
              <p:cNvPr id="52" name="Dowolny kształt: kształt 51">
                <a:extLst>
                  <a:ext uri="{FF2B5EF4-FFF2-40B4-BE49-F238E27FC236}">
                    <a16:creationId xmlns:a16="http://schemas.microsoft.com/office/drawing/2014/main" id="{B37697DE-E4E3-C241-67F2-E77D9418A543}"/>
                  </a:ext>
                </a:extLst>
              </p:cNvPr>
              <p:cNvSpPr/>
              <p:nvPr/>
            </p:nvSpPr>
            <p:spPr>
              <a:xfrm>
                <a:off x="9050090" y="4587509"/>
                <a:ext cx="624467" cy="295275"/>
              </a:xfrm>
              <a:custGeom>
                <a:avLst/>
                <a:gdLst>
                  <a:gd name="connsiteX0" fmla="*/ 338138 w 624467"/>
                  <a:gd name="connsiteY0" fmla="*/ 276225 h 295275"/>
                  <a:gd name="connsiteX1" fmla="*/ 28575 w 624467"/>
                  <a:gd name="connsiteY1" fmla="*/ 276225 h 295275"/>
                  <a:gd name="connsiteX2" fmla="*/ 132531 w 624467"/>
                  <a:gd name="connsiteY2" fmla="*/ 24927 h 295275"/>
                  <a:gd name="connsiteX3" fmla="*/ 141322 w 624467"/>
                  <a:gd name="connsiteY3" fmla="*/ 19050 h 295275"/>
                  <a:gd name="connsiteX4" fmla="*/ 595894 w 624467"/>
                  <a:gd name="connsiteY4" fmla="*/ 19050 h 295275"/>
                  <a:gd name="connsiteX5" fmla="*/ 605411 w 624467"/>
                  <a:gd name="connsiteY5" fmla="*/ 28583 h 295275"/>
                  <a:gd name="connsiteX6" fmla="*/ 604657 w 624467"/>
                  <a:gd name="connsiteY6" fmla="*/ 32290 h 295275"/>
                  <a:gd name="connsiteX7" fmla="*/ 567509 w 624467"/>
                  <a:gd name="connsiteY7" fmla="*/ 120110 h 295275"/>
                  <a:gd name="connsiteX8" fmla="*/ 585054 w 624467"/>
                  <a:gd name="connsiteY8" fmla="*/ 127540 h 295275"/>
                  <a:gd name="connsiteX9" fmla="*/ 622202 w 624467"/>
                  <a:gd name="connsiteY9" fmla="*/ 39710 h 295275"/>
                  <a:gd name="connsiteX10" fmla="*/ 607020 w 624467"/>
                  <a:gd name="connsiteY10" fmla="*/ 2258 h 295275"/>
                  <a:gd name="connsiteX11" fmla="*/ 595894 w 624467"/>
                  <a:gd name="connsiteY11" fmla="*/ 0 h 295275"/>
                  <a:gd name="connsiteX12" fmla="*/ 141322 w 624467"/>
                  <a:gd name="connsiteY12" fmla="*/ 0 h 295275"/>
                  <a:gd name="connsiteX13" fmla="*/ 114919 w 624467"/>
                  <a:gd name="connsiteY13" fmla="*/ 17650 h 295275"/>
                  <a:gd name="connsiteX14" fmla="*/ 0 w 624467"/>
                  <a:gd name="connsiteY14" fmla="*/ 295275 h 295275"/>
                  <a:gd name="connsiteX15" fmla="*/ 338138 w 624467"/>
                  <a:gd name="connsiteY15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4467" h="295275">
                    <a:moveTo>
                      <a:pt x="338138" y="276225"/>
                    </a:moveTo>
                    <a:lnTo>
                      <a:pt x="28575" y="276225"/>
                    </a:lnTo>
                    <a:lnTo>
                      <a:pt x="132531" y="24927"/>
                    </a:lnTo>
                    <a:cubicBezTo>
                      <a:pt x="133992" y="21362"/>
                      <a:pt x="137469" y="19038"/>
                      <a:pt x="141322" y="19050"/>
                    </a:cubicBezTo>
                    <a:lnTo>
                      <a:pt x="595894" y="19050"/>
                    </a:lnTo>
                    <a:cubicBezTo>
                      <a:pt x="601154" y="19055"/>
                      <a:pt x="605415" y="23322"/>
                      <a:pt x="605411" y="28583"/>
                    </a:cubicBezTo>
                    <a:cubicBezTo>
                      <a:pt x="605410" y="29856"/>
                      <a:pt x="605153" y="31117"/>
                      <a:pt x="604657" y="32290"/>
                    </a:cubicBezTo>
                    <a:lnTo>
                      <a:pt x="567509" y="120110"/>
                    </a:lnTo>
                    <a:lnTo>
                      <a:pt x="585054" y="127540"/>
                    </a:lnTo>
                    <a:lnTo>
                      <a:pt x="622202" y="39710"/>
                    </a:lnTo>
                    <a:cubicBezTo>
                      <a:pt x="628351" y="25176"/>
                      <a:pt x="621554" y="8409"/>
                      <a:pt x="607020" y="2258"/>
                    </a:cubicBezTo>
                    <a:cubicBezTo>
                      <a:pt x="603499" y="769"/>
                      <a:pt x="599716" y="1"/>
                      <a:pt x="595894" y="0"/>
                    </a:cubicBezTo>
                    <a:lnTo>
                      <a:pt x="141322" y="0"/>
                    </a:lnTo>
                    <a:cubicBezTo>
                      <a:pt x="129751" y="-30"/>
                      <a:pt x="119314" y="6947"/>
                      <a:pt x="114919" y="17650"/>
                    </a:cubicBezTo>
                    <a:lnTo>
                      <a:pt x="0" y="295275"/>
                    </a:lnTo>
                    <a:lnTo>
                      <a:pt x="338138" y="295275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600" b="0" i="0" u="none" strike="noStrike" kern="1200" cap="none" spc="0" normalizeH="0" baseline="0" noProof="0">
                  <a:ln>
                    <a:noFill/>
                  </a:ln>
                  <a:solidFill>
                    <a:srgbClr val="208551"/>
                  </a:solidFill>
                  <a:effectLst/>
                  <a:uLnTx/>
                  <a:uFillTx/>
                  <a:latin typeface="Source Sans 3"/>
                  <a:ea typeface="+mn-ea"/>
                  <a:cs typeface="+mn-cs"/>
                </a:endParaRPr>
              </a:p>
            </p:txBody>
          </p:sp>
          <p:sp>
            <p:nvSpPr>
              <p:cNvPr id="53" name="Dowolny kształt: kształt 52">
                <a:extLst>
                  <a:ext uri="{FF2B5EF4-FFF2-40B4-BE49-F238E27FC236}">
                    <a16:creationId xmlns:a16="http://schemas.microsoft.com/office/drawing/2014/main" id="{98B8ECC7-D351-BBE6-A474-11DEF205D742}"/>
                  </a:ext>
                </a:extLst>
              </p:cNvPr>
              <p:cNvSpPr/>
              <p:nvPr/>
            </p:nvSpPr>
            <p:spPr>
              <a:xfrm>
                <a:off x="9321551" y="4725367"/>
                <a:ext cx="357445" cy="357473"/>
              </a:xfrm>
              <a:custGeom>
                <a:avLst/>
                <a:gdLst>
                  <a:gd name="connsiteX0" fmla="*/ 319584 w 357445"/>
                  <a:gd name="connsiteY0" fmla="*/ 37860 h 357473"/>
                  <a:gd name="connsiteX1" fmla="*/ 137829 w 357445"/>
                  <a:gd name="connsiteY1" fmla="*/ 37426 h 357473"/>
                  <a:gd name="connsiteX2" fmla="*/ 131342 w 357445"/>
                  <a:gd name="connsiteY2" fmla="*/ 212663 h 357473"/>
                  <a:gd name="connsiteX3" fmla="*/ 115397 w 357445"/>
                  <a:gd name="connsiteY3" fmla="*/ 228608 h 357473"/>
                  <a:gd name="connsiteX4" fmla="*/ 76078 w 357445"/>
                  <a:gd name="connsiteY4" fmla="*/ 234247 h 357473"/>
                  <a:gd name="connsiteX5" fmla="*/ 9765 w 357445"/>
                  <a:gd name="connsiteY5" fmla="*/ 300560 h 357473"/>
                  <a:gd name="connsiteX6" fmla="*/ 9765 w 357445"/>
                  <a:gd name="connsiteY6" fmla="*/ 347708 h 357473"/>
                  <a:gd name="connsiteX7" fmla="*/ 56914 w 357445"/>
                  <a:gd name="connsiteY7" fmla="*/ 347708 h 357473"/>
                  <a:gd name="connsiteX8" fmla="*/ 123236 w 357445"/>
                  <a:gd name="connsiteY8" fmla="*/ 281395 h 357473"/>
                  <a:gd name="connsiteX9" fmla="*/ 128865 w 357445"/>
                  <a:gd name="connsiteY9" fmla="*/ 242076 h 357473"/>
                  <a:gd name="connsiteX10" fmla="*/ 144782 w 357445"/>
                  <a:gd name="connsiteY10" fmla="*/ 226103 h 357473"/>
                  <a:gd name="connsiteX11" fmla="*/ 326072 w 357445"/>
                  <a:gd name="connsiteY11" fmla="*/ 213097 h 357473"/>
                  <a:gd name="connsiteX12" fmla="*/ 319584 w 357445"/>
                  <a:gd name="connsiteY12" fmla="*/ 37860 h 357473"/>
                  <a:gd name="connsiteX13" fmla="*/ 151202 w 357445"/>
                  <a:gd name="connsiteY13" fmla="*/ 51328 h 357473"/>
                  <a:gd name="connsiteX14" fmla="*/ 271464 w 357445"/>
                  <a:gd name="connsiteY14" fmla="*/ 28021 h 357473"/>
                  <a:gd name="connsiteX15" fmla="*/ 222420 w 357445"/>
                  <a:gd name="connsiteY15" fmla="*/ 138368 h 357473"/>
                  <a:gd name="connsiteX16" fmla="*/ 119636 w 357445"/>
                  <a:gd name="connsiteY16" fmla="*/ 138368 h 357473"/>
                  <a:gd name="connsiteX17" fmla="*/ 151202 w 357445"/>
                  <a:gd name="connsiteY17" fmla="*/ 51328 h 357473"/>
                  <a:gd name="connsiteX18" fmla="*/ 109758 w 357445"/>
                  <a:gd name="connsiteY18" fmla="*/ 267908 h 357473"/>
                  <a:gd name="connsiteX19" fmla="*/ 43445 w 357445"/>
                  <a:gd name="connsiteY19" fmla="*/ 334221 h 357473"/>
                  <a:gd name="connsiteX20" fmla="*/ 23233 w 357445"/>
                  <a:gd name="connsiteY20" fmla="*/ 334221 h 357473"/>
                  <a:gd name="connsiteX21" fmla="*/ 23233 w 357445"/>
                  <a:gd name="connsiteY21" fmla="*/ 314009 h 357473"/>
                  <a:gd name="connsiteX22" fmla="*/ 89537 w 357445"/>
                  <a:gd name="connsiteY22" fmla="*/ 247686 h 357473"/>
                  <a:gd name="connsiteX23" fmla="*/ 109758 w 357445"/>
                  <a:gd name="connsiteY23" fmla="*/ 247686 h 357473"/>
                  <a:gd name="connsiteX24" fmla="*/ 109758 w 357445"/>
                  <a:gd name="connsiteY24" fmla="*/ 267908 h 357473"/>
                  <a:gd name="connsiteX25" fmla="*/ 306116 w 357445"/>
                  <a:gd name="connsiteY25" fmla="*/ 206253 h 357473"/>
                  <a:gd name="connsiteX26" fmla="*/ 151477 w 357445"/>
                  <a:gd name="connsiteY26" fmla="*/ 206519 h 357473"/>
                  <a:gd name="connsiteX27" fmla="*/ 123055 w 357445"/>
                  <a:gd name="connsiteY27" fmla="*/ 157418 h 357473"/>
                  <a:gd name="connsiteX28" fmla="*/ 234783 w 357445"/>
                  <a:gd name="connsiteY28" fmla="*/ 157418 h 357473"/>
                  <a:gd name="connsiteX29" fmla="*/ 288333 w 357445"/>
                  <a:gd name="connsiteY29" fmla="*/ 36955 h 357473"/>
                  <a:gd name="connsiteX30" fmla="*/ 320643 w 357445"/>
                  <a:gd name="connsiteY30" fmla="*/ 188307 h 357473"/>
                  <a:gd name="connsiteX31" fmla="*/ 306116 w 357445"/>
                  <a:gd name="connsiteY31" fmla="*/ 206243 h 35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57445" h="357473">
                    <a:moveTo>
                      <a:pt x="319584" y="37860"/>
                    </a:moveTo>
                    <a:cubicBezTo>
                      <a:pt x="269514" y="-12450"/>
                      <a:pt x="188139" y="-12644"/>
                      <a:pt x="137829" y="37426"/>
                    </a:cubicBezTo>
                    <a:cubicBezTo>
                      <a:pt x="89964" y="85062"/>
                      <a:pt x="87131" y="161618"/>
                      <a:pt x="131342" y="212663"/>
                    </a:cubicBezTo>
                    <a:lnTo>
                      <a:pt x="115397" y="228608"/>
                    </a:lnTo>
                    <a:cubicBezTo>
                      <a:pt x="102479" y="221622"/>
                      <a:pt x="86512" y="223912"/>
                      <a:pt x="76078" y="234247"/>
                    </a:cubicBezTo>
                    <a:lnTo>
                      <a:pt x="9765" y="300560"/>
                    </a:lnTo>
                    <a:cubicBezTo>
                      <a:pt x="-3255" y="313579"/>
                      <a:pt x="-3255" y="334689"/>
                      <a:pt x="9765" y="347708"/>
                    </a:cubicBezTo>
                    <a:cubicBezTo>
                      <a:pt x="22785" y="360728"/>
                      <a:pt x="43894" y="360728"/>
                      <a:pt x="56914" y="347708"/>
                    </a:cubicBezTo>
                    <a:lnTo>
                      <a:pt x="123236" y="281395"/>
                    </a:lnTo>
                    <a:cubicBezTo>
                      <a:pt x="133568" y="270960"/>
                      <a:pt x="135854" y="254992"/>
                      <a:pt x="128865" y="242076"/>
                    </a:cubicBezTo>
                    <a:lnTo>
                      <a:pt x="144782" y="226103"/>
                    </a:lnTo>
                    <a:cubicBezTo>
                      <a:pt x="198435" y="272573"/>
                      <a:pt x="279601" y="266751"/>
                      <a:pt x="326072" y="213097"/>
                    </a:cubicBezTo>
                    <a:cubicBezTo>
                      <a:pt x="370283" y="162052"/>
                      <a:pt x="367450" y="85497"/>
                      <a:pt x="319584" y="37860"/>
                    </a:cubicBezTo>
                    <a:close/>
                    <a:moveTo>
                      <a:pt x="151202" y="51328"/>
                    </a:moveTo>
                    <a:cubicBezTo>
                      <a:pt x="182806" y="19801"/>
                      <a:pt x="230370" y="10583"/>
                      <a:pt x="271464" y="28021"/>
                    </a:cubicBezTo>
                    <a:lnTo>
                      <a:pt x="222420" y="138368"/>
                    </a:lnTo>
                    <a:lnTo>
                      <a:pt x="119636" y="138368"/>
                    </a:lnTo>
                    <a:cubicBezTo>
                      <a:pt x="116752" y="106112"/>
                      <a:pt x="128312" y="74237"/>
                      <a:pt x="151202" y="51328"/>
                    </a:cubicBezTo>
                    <a:close/>
                    <a:moveTo>
                      <a:pt x="109758" y="267908"/>
                    </a:moveTo>
                    <a:lnTo>
                      <a:pt x="43445" y="334221"/>
                    </a:lnTo>
                    <a:cubicBezTo>
                      <a:pt x="37864" y="339803"/>
                      <a:pt x="28815" y="339803"/>
                      <a:pt x="23233" y="334221"/>
                    </a:cubicBezTo>
                    <a:cubicBezTo>
                      <a:pt x="17651" y="328639"/>
                      <a:pt x="17651" y="319591"/>
                      <a:pt x="23233" y="314009"/>
                    </a:cubicBezTo>
                    <a:lnTo>
                      <a:pt x="89537" y="247686"/>
                    </a:lnTo>
                    <a:cubicBezTo>
                      <a:pt x="95121" y="242102"/>
                      <a:pt x="104175" y="242102"/>
                      <a:pt x="109758" y="247686"/>
                    </a:cubicBezTo>
                    <a:cubicBezTo>
                      <a:pt x="115343" y="253270"/>
                      <a:pt x="115343" y="262323"/>
                      <a:pt x="109758" y="267908"/>
                    </a:cubicBezTo>
                    <a:close/>
                    <a:moveTo>
                      <a:pt x="306116" y="206253"/>
                    </a:moveTo>
                    <a:cubicBezTo>
                      <a:pt x="263487" y="249029"/>
                      <a:pt x="194253" y="249148"/>
                      <a:pt x="151477" y="206519"/>
                    </a:cubicBezTo>
                    <a:cubicBezTo>
                      <a:pt x="137847" y="192938"/>
                      <a:pt x="128044" y="176000"/>
                      <a:pt x="123055" y="157418"/>
                    </a:cubicBezTo>
                    <a:lnTo>
                      <a:pt x="234783" y="157418"/>
                    </a:lnTo>
                    <a:lnTo>
                      <a:pt x="288333" y="36955"/>
                    </a:lnTo>
                    <a:cubicBezTo>
                      <a:pt x="339050" y="69828"/>
                      <a:pt x="353515" y="137590"/>
                      <a:pt x="320643" y="188307"/>
                    </a:cubicBezTo>
                    <a:cubicBezTo>
                      <a:pt x="316446" y="194781"/>
                      <a:pt x="311577" y="200793"/>
                      <a:pt x="306116" y="206243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600" b="0" i="0" u="none" strike="noStrike" kern="1200" cap="none" spc="0" normalizeH="0" baseline="0" noProof="0">
                  <a:ln>
                    <a:noFill/>
                  </a:ln>
                  <a:solidFill>
                    <a:srgbClr val="208551"/>
                  </a:solidFill>
                  <a:effectLst/>
                  <a:uLnTx/>
                  <a:uFillTx/>
                  <a:latin typeface="Source Sans 3"/>
                  <a:ea typeface="+mn-ea"/>
                  <a:cs typeface="+mn-cs"/>
                </a:endParaRPr>
              </a:p>
            </p:txBody>
          </p:sp>
          <p:sp>
            <p:nvSpPr>
              <p:cNvPr id="54" name="Dowolny kształt: kształt 53">
                <a:extLst>
                  <a:ext uri="{FF2B5EF4-FFF2-40B4-BE49-F238E27FC236}">
                    <a16:creationId xmlns:a16="http://schemas.microsoft.com/office/drawing/2014/main" id="{C626C56B-645A-6BDE-D0F8-CA418E997474}"/>
                  </a:ext>
                </a:extLst>
              </p:cNvPr>
              <p:cNvSpPr/>
              <p:nvPr/>
            </p:nvSpPr>
            <p:spPr>
              <a:xfrm>
                <a:off x="9026278" y="4416059"/>
                <a:ext cx="581025" cy="466725"/>
              </a:xfrm>
              <a:custGeom>
                <a:avLst/>
                <a:gdLst>
                  <a:gd name="connsiteX0" fmla="*/ 194481 w 581025"/>
                  <a:gd name="connsiteY0" fmla="*/ 19050 h 466725"/>
                  <a:gd name="connsiteX1" fmla="*/ 199587 w 581025"/>
                  <a:gd name="connsiteY1" fmla="*/ 20536 h 466725"/>
                  <a:gd name="connsiteX2" fmla="*/ 295008 w 581025"/>
                  <a:gd name="connsiteY2" fmla="*/ 81258 h 466725"/>
                  <a:gd name="connsiteX3" fmla="*/ 310344 w 581025"/>
                  <a:gd name="connsiteY3" fmla="*/ 85725 h 466725"/>
                  <a:gd name="connsiteX4" fmla="*/ 552450 w 581025"/>
                  <a:gd name="connsiteY4" fmla="*/ 85725 h 466725"/>
                  <a:gd name="connsiteX5" fmla="*/ 561975 w 581025"/>
                  <a:gd name="connsiteY5" fmla="*/ 95250 h 466725"/>
                  <a:gd name="connsiteX6" fmla="*/ 561975 w 581025"/>
                  <a:gd name="connsiteY6" fmla="*/ 152400 h 466725"/>
                  <a:gd name="connsiteX7" fmla="*/ 581025 w 581025"/>
                  <a:gd name="connsiteY7" fmla="*/ 152400 h 466725"/>
                  <a:gd name="connsiteX8" fmla="*/ 581025 w 581025"/>
                  <a:gd name="connsiteY8" fmla="*/ 95250 h 466725"/>
                  <a:gd name="connsiteX9" fmla="*/ 552450 w 581025"/>
                  <a:gd name="connsiteY9" fmla="*/ 66675 h 466725"/>
                  <a:gd name="connsiteX10" fmla="*/ 310344 w 581025"/>
                  <a:gd name="connsiteY10" fmla="*/ 66675 h 466725"/>
                  <a:gd name="connsiteX11" fmla="*/ 305238 w 581025"/>
                  <a:gd name="connsiteY11" fmla="*/ 65189 h 466725"/>
                  <a:gd name="connsiteX12" fmla="*/ 209817 w 581025"/>
                  <a:gd name="connsiteY12" fmla="*/ 4467 h 466725"/>
                  <a:gd name="connsiteX13" fmla="*/ 194481 w 581025"/>
                  <a:gd name="connsiteY13" fmla="*/ 0 h 466725"/>
                  <a:gd name="connsiteX14" fmla="*/ 28575 w 581025"/>
                  <a:gd name="connsiteY14" fmla="*/ 0 h 466725"/>
                  <a:gd name="connsiteX15" fmla="*/ 0 w 581025"/>
                  <a:gd name="connsiteY15" fmla="*/ 28575 h 466725"/>
                  <a:gd name="connsiteX16" fmla="*/ 0 w 581025"/>
                  <a:gd name="connsiteY16" fmla="*/ 466725 h 466725"/>
                  <a:gd name="connsiteX17" fmla="*/ 19050 w 581025"/>
                  <a:gd name="connsiteY17" fmla="*/ 466725 h 466725"/>
                  <a:gd name="connsiteX18" fmla="*/ 19050 w 581025"/>
                  <a:gd name="connsiteY18" fmla="*/ 28575 h 466725"/>
                  <a:gd name="connsiteX19" fmla="*/ 28575 w 581025"/>
                  <a:gd name="connsiteY19" fmla="*/ 1905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025" h="466725">
                    <a:moveTo>
                      <a:pt x="194481" y="19050"/>
                    </a:moveTo>
                    <a:cubicBezTo>
                      <a:pt x="196290" y="19051"/>
                      <a:pt x="198061" y="19566"/>
                      <a:pt x="199587" y="20536"/>
                    </a:cubicBezTo>
                    <a:lnTo>
                      <a:pt x="295008" y="81258"/>
                    </a:lnTo>
                    <a:cubicBezTo>
                      <a:pt x="299589" y="84181"/>
                      <a:pt x="304911" y="85731"/>
                      <a:pt x="310344" y="85725"/>
                    </a:cubicBezTo>
                    <a:lnTo>
                      <a:pt x="552450" y="85725"/>
                    </a:lnTo>
                    <a:cubicBezTo>
                      <a:pt x="557711" y="85725"/>
                      <a:pt x="561975" y="89989"/>
                      <a:pt x="561975" y="95250"/>
                    </a:cubicBezTo>
                    <a:lnTo>
                      <a:pt x="561975" y="152400"/>
                    </a:lnTo>
                    <a:lnTo>
                      <a:pt x="581025" y="152400"/>
                    </a:lnTo>
                    <a:lnTo>
                      <a:pt x="581025" y="95250"/>
                    </a:lnTo>
                    <a:cubicBezTo>
                      <a:pt x="581025" y="79468"/>
                      <a:pt x="568232" y="66675"/>
                      <a:pt x="552450" y="66675"/>
                    </a:cubicBezTo>
                    <a:lnTo>
                      <a:pt x="310344" y="66675"/>
                    </a:lnTo>
                    <a:cubicBezTo>
                      <a:pt x="308535" y="66674"/>
                      <a:pt x="306764" y="66159"/>
                      <a:pt x="305238" y="65189"/>
                    </a:cubicBezTo>
                    <a:lnTo>
                      <a:pt x="209817" y="4467"/>
                    </a:lnTo>
                    <a:cubicBezTo>
                      <a:pt x="205236" y="1544"/>
                      <a:pt x="199915" y="-6"/>
                      <a:pt x="194481" y="0"/>
                    </a:cubicBezTo>
                    <a:lnTo>
                      <a:pt x="28575" y="0"/>
                    </a:lnTo>
                    <a:cubicBezTo>
                      <a:pt x="12793" y="0"/>
                      <a:pt x="0" y="12793"/>
                      <a:pt x="0" y="28575"/>
                    </a:cubicBezTo>
                    <a:lnTo>
                      <a:pt x="0" y="466725"/>
                    </a:lnTo>
                    <a:lnTo>
                      <a:pt x="19050" y="466725"/>
                    </a:lnTo>
                    <a:lnTo>
                      <a:pt x="19050" y="28575"/>
                    </a:lnTo>
                    <a:cubicBezTo>
                      <a:pt x="19050" y="23314"/>
                      <a:pt x="23314" y="19050"/>
                      <a:pt x="28575" y="1905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600" b="0" i="0" u="none" strike="noStrike" kern="1200" cap="none" spc="0" normalizeH="0" baseline="0" noProof="0">
                  <a:ln>
                    <a:noFill/>
                  </a:ln>
                  <a:solidFill>
                    <a:srgbClr val="208551"/>
                  </a:solidFill>
                  <a:effectLst/>
                  <a:uLnTx/>
                  <a:uFillTx/>
                  <a:latin typeface="Source Sans 3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Symbol zastępczy tekstu 7">
            <a:extLst>
              <a:ext uri="{FF2B5EF4-FFF2-40B4-BE49-F238E27FC236}">
                <a16:creationId xmlns:a16="http://schemas.microsoft.com/office/drawing/2014/main" id="{A958E535-FB1A-016D-F4EE-D2EAFD2D7012}"/>
              </a:ext>
            </a:extLst>
          </p:cNvPr>
          <p:cNvSpPr txBox="1">
            <a:spLocks/>
          </p:cNvSpPr>
          <p:nvPr/>
        </p:nvSpPr>
        <p:spPr>
          <a:xfrm>
            <a:off x="7401293" y="5820295"/>
            <a:ext cx="1662545" cy="4179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6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"/>
                <a:ea typeface="Open Sans" panose="020B0606030504020204" pitchFamily="34" charset="0"/>
                <a:cs typeface="Open Sans" panose="020B0606030504020204" pitchFamily="34" charset="0"/>
              </a:rPr>
              <a:t>ekspertyzy środowiskowe</a:t>
            </a:r>
          </a:p>
        </p:txBody>
      </p:sp>
      <p:cxnSp>
        <p:nvCxnSpPr>
          <p:cNvPr id="56" name="Łącznik prosty 55" descr="Element dekoracyjny prezentacji">
            <a:extLst>
              <a:ext uri="{FF2B5EF4-FFF2-40B4-BE49-F238E27FC236}">
                <a16:creationId xmlns:a16="http://schemas.microsoft.com/office/drawing/2014/main" id="{642348E4-E6C5-0D6A-314B-47E451F1C41E}"/>
              </a:ext>
            </a:extLst>
          </p:cNvPr>
          <p:cNvCxnSpPr>
            <a:cxnSpLocks/>
          </p:cNvCxnSpPr>
          <p:nvPr/>
        </p:nvCxnSpPr>
        <p:spPr>
          <a:xfrm>
            <a:off x="927378" y="4268650"/>
            <a:ext cx="10367433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Łącznik prosty 56" descr="Element dekoracyjny prezentacji">
            <a:extLst>
              <a:ext uri="{FF2B5EF4-FFF2-40B4-BE49-F238E27FC236}">
                <a16:creationId xmlns:a16="http://schemas.microsoft.com/office/drawing/2014/main" id="{A4D32583-6C52-3047-BE8E-ACBECFC11009}"/>
              </a:ext>
            </a:extLst>
          </p:cNvPr>
          <p:cNvCxnSpPr>
            <a:cxnSpLocks/>
          </p:cNvCxnSpPr>
          <p:nvPr/>
        </p:nvCxnSpPr>
        <p:spPr>
          <a:xfrm>
            <a:off x="1027223" y="1914395"/>
            <a:ext cx="10178154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B53DD-1737-465F-19AE-C9A6B852A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slajdu 5">
            <a:extLst>
              <a:ext uri="{FF2B5EF4-FFF2-40B4-BE49-F238E27FC236}">
                <a16:creationId xmlns:a16="http://schemas.microsoft.com/office/drawing/2014/main" id="{64B65504-8262-FCB7-B5AF-F8641CFC539F}"/>
              </a:ext>
            </a:extLst>
          </p:cNvPr>
          <p:cNvSpPr txBox="1">
            <a:spLocks/>
          </p:cNvSpPr>
          <p:nvPr/>
        </p:nvSpPr>
        <p:spPr>
          <a:xfrm>
            <a:off x="1328707" y="1874683"/>
            <a:ext cx="2573279" cy="7131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Poppins" pitchFamily="2" charset="77"/>
                <a:sym typeface="Calibri"/>
              </a:rPr>
              <a:t>NASI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Poppins" pitchFamily="2" charset="77"/>
                <a:sym typeface="Calibri"/>
              </a:rPr>
              <a:t>Beneficjenci</a:t>
            </a:r>
            <a:endParaRPr kumimoji="0" lang="en-US" sz="28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Poppins" pitchFamily="2" charset="77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" pitchFamily="2" charset="77"/>
              <a:sym typeface="Calibri"/>
            </a:endParaRPr>
          </a:p>
        </p:txBody>
      </p:sp>
      <p:pic>
        <p:nvPicPr>
          <p:cNvPr id="24" name="Symbol zastępczy obrazu 23" descr="Zdjęcie koron drzew w lesie">
            <a:extLst>
              <a:ext uri="{FF2B5EF4-FFF2-40B4-BE49-F238E27FC236}">
                <a16:creationId xmlns:a16="http://schemas.microsoft.com/office/drawing/2014/main" id="{090AF4FE-3A12-EB15-A630-9288897945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BF32E47E-CFA1-3F64-06A3-5677716AF8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20550" y="6654800"/>
            <a:ext cx="171450" cy="184150"/>
          </a:xfrm>
        </p:spPr>
        <p:txBody>
          <a:bodyPr wrap="none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3" name="Prostokąt 2" descr="Element dekoracyjny prezentacji">
            <a:extLst>
              <a:ext uri="{FF2B5EF4-FFF2-40B4-BE49-F238E27FC236}">
                <a16:creationId xmlns:a16="http://schemas.microsoft.com/office/drawing/2014/main" id="{5487E9C0-22DB-BCEE-F986-D9FB13F26F44}"/>
              </a:ext>
            </a:extLst>
          </p:cNvPr>
          <p:cNvSpPr/>
          <p:nvPr/>
        </p:nvSpPr>
        <p:spPr>
          <a:xfrm>
            <a:off x="9197821" y="122238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5" name="Prostokąt 4" descr="Element dekoracyjny prezentacji">
            <a:extLst>
              <a:ext uri="{FF2B5EF4-FFF2-40B4-BE49-F238E27FC236}">
                <a16:creationId xmlns:a16="http://schemas.microsoft.com/office/drawing/2014/main" id="{C560D68F-100E-C3ED-E6E1-13900A800217}"/>
              </a:ext>
            </a:extLst>
          </p:cNvPr>
          <p:cNvSpPr/>
          <p:nvPr/>
        </p:nvSpPr>
        <p:spPr>
          <a:xfrm>
            <a:off x="6601844" y="1222386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8904BC7-2033-0AA8-DF2C-C8026B3B0995}"/>
              </a:ext>
            </a:extLst>
          </p:cNvPr>
          <p:cNvSpPr txBox="1">
            <a:spLocks/>
          </p:cNvSpPr>
          <p:nvPr/>
        </p:nvSpPr>
        <p:spPr>
          <a:xfrm>
            <a:off x="6675438" y="2587808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Samorządy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7" name="Symbol zastępczy tekstu 7" descr="Element dekoracyjny prezentacji">
            <a:extLst>
              <a:ext uri="{FF2B5EF4-FFF2-40B4-BE49-F238E27FC236}">
                <a16:creationId xmlns:a16="http://schemas.microsoft.com/office/drawing/2014/main" id="{F90EA1C9-F8B0-C932-614A-260FA40536F8}"/>
              </a:ext>
            </a:extLst>
          </p:cNvPr>
          <p:cNvSpPr txBox="1">
            <a:spLocks/>
          </p:cNvSpPr>
          <p:nvPr/>
        </p:nvSpPr>
        <p:spPr>
          <a:xfrm>
            <a:off x="6675438" y="2717984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C6744F23-36A8-7590-250F-591409EB9951}"/>
              </a:ext>
            </a:extLst>
          </p:cNvPr>
          <p:cNvSpPr txBox="1">
            <a:spLocks/>
          </p:cNvSpPr>
          <p:nvPr/>
        </p:nvSpPr>
        <p:spPr>
          <a:xfrm>
            <a:off x="9277990" y="2587808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Instytucje i jednostki administracji państwowej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9" name="Symbol zastępczy tekstu 7" descr="Element dekoracyjny prezentacji">
            <a:extLst>
              <a:ext uri="{FF2B5EF4-FFF2-40B4-BE49-F238E27FC236}">
                <a16:creationId xmlns:a16="http://schemas.microsoft.com/office/drawing/2014/main" id="{7C02334C-6BC5-44B9-02CA-339A94B6F929}"/>
              </a:ext>
            </a:extLst>
          </p:cNvPr>
          <p:cNvSpPr txBox="1">
            <a:spLocks/>
          </p:cNvSpPr>
          <p:nvPr/>
        </p:nvSpPr>
        <p:spPr>
          <a:xfrm>
            <a:off x="9277990" y="2717984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1" name="Prostokąt 10" descr="Element dekoracyjny prezentacji">
            <a:extLst>
              <a:ext uri="{FF2B5EF4-FFF2-40B4-BE49-F238E27FC236}">
                <a16:creationId xmlns:a16="http://schemas.microsoft.com/office/drawing/2014/main" id="{7600516B-6928-D62E-814A-0311DF13E664}"/>
              </a:ext>
            </a:extLst>
          </p:cNvPr>
          <p:cNvSpPr/>
          <p:nvPr/>
        </p:nvSpPr>
        <p:spPr>
          <a:xfrm>
            <a:off x="9204960" y="3854456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4DC9E3B2-3530-457A-74B6-784226ABC2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204959" y="5219877"/>
            <a:ext cx="2431261" cy="260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NGO</a:t>
            </a:r>
          </a:p>
        </p:txBody>
      </p:sp>
      <p:sp>
        <p:nvSpPr>
          <p:cNvPr id="13" name="Prostokąt 12" descr="Element dekoracyjny prezentacji">
            <a:extLst>
              <a:ext uri="{FF2B5EF4-FFF2-40B4-BE49-F238E27FC236}">
                <a16:creationId xmlns:a16="http://schemas.microsoft.com/office/drawing/2014/main" id="{EB16410F-043B-623F-E8E7-340D3D97BC82}"/>
              </a:ext>
            </a:extLst>
          </p:cNvPr>
          <p:cNvSpPr/>
          <p:nvPr/>
        </p:nvSpPr>
        <p:spPr>
          <a:xfrm>
            <a:off x="6601844" y="385445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9EF7C2A4-E8D2-B21D-B0AC-551A61EE03CF}"/>
              </a:ext>
            </a:extLst>
          </p:cNvPr>
          <p:cNvSpPr txBox="1">
            <a:spLocks/>
          </p:cNvSpPr>
          <p:nvPr/>
        </p:nvSpPr>
        <p:spPr>
          <a:xfrm>
            <a:off x="6674874" y="5243679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Osoby prywatne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16" name="Symbol zastępczy tekstu 7" descr="Element dekoracyjny prezentacji">
            <a:extLst>
              <a:ext uri="{FF2B5EF4-FFF2-40B4-BE49-F238E27FC236}">
                <a16:creationId xmlns:a16="http://schemas.microsoft.com/office/drawing/2014/main" id="{879A7497-0054-6D85-751B-90F87991E5A7}"/>
              </a:ext>
            </a:extLst>
          </p:cNvPr>
          <p:cNvSpPr txBox="1">
            <a:spLocks/>
          </p:cNvSpPr>
          <p:nvPr/>
        </p:nvSpPr>
        <p:spPr>
          <a:xfrm>
            <a:off x="6674874" y="5350053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17" name="Prostokąt 16" descr="Element dekoracyjny prezentacji">
            <a:extLst>
              <a:ext uri="{FF2B5EF4-FFF2-40B4-BE49-F238E27FC236}">
                <a16:creationId xmlns:a16="http://schemas.microsoft.com/office/drawing/2014/main" id="{94A1799E-7EB6-2C16-CBB4-4151AAD50D59}"/>
              </a:ext>
            </a:extLst>
          </p:cNvPr>
          <p:cNvSpPr/>
          <p:nvPr/>
        </p:nvSpPr>
        <p:spPr>
          <a:xfrm>
            <a:off x="1384802" y="385445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D49FA5FF-EDF2-B4EF-BB20-3043FFE15A64}"/>
              </a:ext>
            </a:extLst>
          </p:cNvPr>
          <p:cNvSpPr txBox="1">
            <a:spLocks/>
          </p:cNvSpPr>
          <p:nvPr/>
        </p:nvSpPr>
        <p:spPr>
          <a:xfrm>
            <a:off x="1457832" y="5243679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Uczelnie</a:t>
            </a:r>
          </a:p>
        </p:txBody>
      </p:sp>
      <p:sp>
        <p:nvSpPr>
          <p:cNvPr id="19" name="Symbol zastępczy tekstu 7" descr="Element dekoracyjny prezentacji">
            <a:extLst>
              <a:ext uri="{FF2B5EF4-FFF2-40B4-BE49-F238E27FC236}">
                <a16:creationId xmlns:a16="http://schemas.microsoft.com/office/drawing/2014/main" id="{37562E55-ABDD-ACD1-DD19-C452CD4E5A43}"/>
              </a:ext>
            </a:extLst>
          </p:cNvPr>
          <p:cNvSpPr txBox="1">
            <a:spLocks/>
          </p:cNvSpPr>
          <p:nvPr/>
        </p:nvSpPr>
        <p:spPr>
          <a:xfrm>
            <a:off x="4066353" y="5350053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"/>
              <a:ea typeface="+mn-ea"/>
              <a:cs typeface="Poppins Light" pitchFamily="2" charset="77"/>
            </a:endParaRPr>
          </a:p>
        </p:txBody>
      </p:sp>
      <p:sp>
        <p:nvSpPr>
          <p:cNvPr id="25" name="Prostokąt 24" descr="Element dekoracyjny prezentacji">
            <a:extLst>
              <a:ext uri="{FF2B5EF4-FFF2-40B4-BE49-F238E27FC236}">
                <a16:creationId xmlns:a16="http://schemas.microsoft.com/office/drawing/2014/main" id="{0A785A1A-AE4D-BC9B-BB71-57E60A18DC26}"/>
              </a:ext>
            </a:extLst>
          </p:cNvPr>
          <p:cNvSpPr/>
          <p:nvPr/>
        </p:nvSpPr>
        <p:spPr>
          <a:xfrm>
            <a:off x="3993323" y="1216646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6" name="Symbol zastępczy tekstu 7">
            <a:extLst>
              <a:ext uri="{FF2B5EF4-FFF2-40B4-BE49-F238E27FC236}">
                <a16:creationId xmlns:a16="http://schemas.microsoft.com/office/drawing/2014/main" id="{A17A774B-546B-E4E5-2D2E-8420C080363F}"/>
              </a:ext>
            </a:extLst>
          </p:cNvPr>
          <p:cNvSpPr txBox="1">
            <a:spLocks/>
          </p:cNvSpPr>
          <p:nvPr/>
        </p:nvSpPr>
        <p:spPr>
          <a:xfrm>
            <a:off x="4066353" y="2605870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>
                    <a:lumMod val="50000"/>
                  </a:srgbClr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Przedsiębiorcy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8" name="Prostokąt 27" descr="Element dekoracyjny prezentacji">
            <a:extLst>
              <a:ext uri="{FF2B5EF4-FFF2-40B4-BE49-F238E27FC236}">
                <a16:creationId xmlns:a16="http://schemas.microsoft.com/office/drawing/2014/main" id="{91ADE097-A03D-2B37-52FA-005F969229D2}"/>
              </a:ext>
            </a:extLst>
          </p:cNvPr>
          <p:cNvSpPr/>
          <p:nvPr/>
        </p:nvSpPr>
        <p:spPr>
          <a:xfrm>
            <a:off x="3993323" y="385445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29" name="Symbol zastępczy tekstu 7">
            <a:extLst>
              <a:ext uri="{FF2B5EF4-FFF2-40B4-BE49-F238E27FC236}">
                <a16:creationId xmlns:a16="http://schemas.microsoft.com/office/drawing/2014/main" id="{E23CBE62-46A7-99C8-204D-C682FC189B6C}"/>
              </a:ext>
            </a:extLst>
          </p:cNvPr>
          <p:cNvSpPr txBox="1">
            <a:spLocks/>
          </p:cNvSpPr>
          <p:nvPr/>
        </p:nvSpPr>
        <p:spPr>
          <a:xfrm>
            <a:off x="4066917" y="5219877"/>
            <a:ext cx="2278062" cy="260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t>Parki narodowe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pic>
        <p:nvPicPr>
          <p:cNvPr id="32" name="Grafika 31" descr="Walizka kontur">
            <a:extLst>
              <a:ext uri="{FF2B5EF4-FFF2-40B4-BE49-F238E27FC236}">
                <a16:creationId xmlns:a16="http://schemas.microsoft.com/office/drawing/2014/main" id="{D7B832D6-9027-53FD-9AAC-CDC1240D58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9790" y="1721424"/>
            <a:ext cx="712209" cy="712209"/>
          </a:xfrm>
          <a:prstGeom prst="rect">
            <a:avLst/>
          </a:prstGeom>
        </p:spPr>
      </p:pic>
      <p:pic>
        <p:nvPicPr>
          <p:cNvPr id="34" name="Grafika 33" descr="Element dekoracyjny prezentacji">
            <a:extLst>
              <a:ext uri="{FF2B5EF4-FFF2-40B4-BE49-F238E27FC236}">
                <a16:creationId xmlns:a16="http://schemas.microsoft.com/office/drawing/2014/main" id="{3578E128-635F-C413-5C3A-A773099012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7417" y="1629931"/>
            <a:ext cx="645023" cy="715863"/>
          </a:xfrm>
          <a:prstGeom prst="rect">
            <a:avLst/>
          </a:prstGeom>
        </p:spPr>
      </p:pic>
      <p:pic>
        <p:nvPicPr>
          <p:cNvPr id="36" name="Grafika 35" descr="Element dekoracyjny prezentacji">
            <a:extLst>
              <a:ext uri="{FF2B5EF4-FFF2-40B4-BE49-F238E27FC236}">
                <a16:creationId xmlns:a16="http://schemas.microsoft.com/office/drawing/2014/main" id="{B6ED3AA2-7C19-E3AC-E363-3338B94C39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6776" y="1601327"/>
            <a:ext cx="748610" cy="747167"/>
          </a:xfrm>
          <a:prstGeom prst="rect">
            <a:avLst/>
          </a:prstGeom>
        </p:spPr>
      </p:pic>
      <p:pic>
        <p:nvPicPr>
          <p:cNvPr id="38" name="Grafika 37" descr="Czapka ukończenia szkoły kontur">
            <a:extLst>
              <a:ext uri="{FF2B5EF4-FFF2-40B4-BE49-F238E27FC236}">
                <a16:creationId xmlns:a16="http://schemas.microsoft.com/office/drawing/2014/main" id="{4F8AA40D-17C8-3FDF-B624-D398A8E401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1959" y="4315759"/>
            <a:ext cx="739735" cy="739735"/>
          </a:xfrm>
          <a:prstGeom prst="rect">
            <a:avLst/>
          </a:prstGeom>
        </p:spPr>
      </p:pic>
      <p:pic>
        <p:nvPicPr>
          <p:cNvPr id="40" name="Grafika 39" descr="Element dekoracyjny prezentacji">
            <a:extLst>
              <a:ext uri="{FF2B5EF4-FFF2-40B4-BE49-F238E27FC236}">
                <a16:creationId xmlns:a16="http://schemas.microsoft.com/office/drawing/2014/main" id="{EB840332-6C94-9D7E-7BDC-F24F261500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6905" y="4407249"/>
            <a:ext cx="561086" cy="523680"/>
          </a:xfrm>
          <a:prstGeom prst="rect">
            <a:avLst/>
          </a:prstGeom>
        </p:spPr>
      </p:pic>
      <p:pic>
        <p:nvPicPr>
          <p:cNvPr id="47" name="Grafika 46" descr="Element dekoracyjny prezentacji">
            <a:extLst>
              <a:ext uri="{FF2B5EF4-FFF2-40B4-BE49-F238E27FC236}">
                <a16:creationId xmlns:a16="http://schemas.microsoft.com/office/drawing/2014/main" id="{A87EC740-611F-F579-771D-C56A96A9BF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31800" y="4588029"/>
            <a:ext cx="485775" cy="342900"/>
          </a:xfrm>
          <a:prstGeom prst="rect">
            <a:avLst/>
          </a:prstGeom>
        </p:spPr>
      </p:pic>
      <p:pic>
        <p:nvPicPr>
          <p:cNvPr id="51" name="Grafika 50" descr="Spotkanie kontur">
            <a:extLst>
              <a:ext uri="{FF2B5EF4-FFF2-40B4-BE49-F238E27FC236}">
                <a16:creationId xmlns:a16="http://schemas.microsoft.com/office/drawing/2014/main" id="{AB7A562B-393D-8DA9-2BBB-23A509F810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49302" y="4315759"/>
            <a:ext cx="757896" cy="7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 descr="Na obrazku jest mała gałązka, która wyrasta z ułożonych pionowo monet. Pod monetami jest ziemia.">
            <a:extLst>
              <a:ext uri="{FF2B5EF4-FFF2-40B4-BE49-F238E27FC236}">
                <a16:creationId xmlns:a16="http://schemas.microsoft.com/office/drawing/2014/main" id="{6AFC8CE4-1C30-8C59-4DD1-CA5E6B19F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7" b="8847"/>
          <a:stretch>
            <a:fillRect/>
          </a:stretch>
        </p:blipFill>
        <p:spPr/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4BF0E5-584F-EB76-9323-998E38E5A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715000"/>
            <a:ext cx="4302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41A4937-9F17-07AF-7D91-F90518CCB185}"/>
              </a:ext>
            </a:extLst>
          </p:cNvPr>
          <p:cNvSpPr txBox="1"/>
          <p:nvPr/>
        </p:nvSpPr>
        <p:spPr>
          <a:xfrm>
            <a:off x="1443657" y="2988115"/>
            <a:ext cx="4790945" cy="146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>
                <a:tab pos="304815" algn="l"/>
              </a:tabLst>
              <a:defRPr/>
            </a:pPr>
            <a:r>
              <a:rPr lang="pl-PL" sz="4000" kern="100" dirty="0">
                <a:solidFill>
                  <a:srgbClr val="FFFFFF"/>
                </a:solidFill>
                <a:latin typeface="Source Sans 3"/>
                <a:ea typeface="Aptos" panose="020B0004020202020204" pitchFamily="34" charset="0"/>
                <a:cs typeface="Times New Roman"/>
              </a:rPr>
              <a:t>finansowania</a:t>
            </a:r>
            <a:r>
              <a:rPr kumimoji="0" lang="pl-PL" sz="4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Aptos" panose="020B0004020202020204" pitchFamily="34" charset="0"/>
                <a:cs typeface="Times New Roman"/>
              </a:rPr>
              <a:t> w latach 1989 </a:t>
            </a:r>
            <a:r>
              <a:rPr kumimoji="0" lang="pl-PL" sz="4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Times New Roman"/>
              </a:rPr>
              <a:t>– 2025</a:t>
            </a:r>
            <a:endParaRPr kumimoji="0" lang="pl-PL" sz="40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BF7298-E643-24F4-CFAA-5BF0B7A1CA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1975" y="1833279"/>
            <a:ext cx="6838569" cy="1490374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wrap="square" lIns="30479" tIns="45720" rIns="30479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n-ea"/>
                <a:ea typeface="+mn-ea"/>
                <a:cs typeface="Calibri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+mn-ea"/>
                <a:cs typeface="Calibri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pl-PL" sz="48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Source Sans Pro"/>
                <a:cs typeface="Times New Roman" panose="02020603050405020304" pitchFamily="18" charset="0"/>
                <a:sym typeface="Calibri"/>
              </a:rPr>
              <a:t>Ponad</a:t>
            </a:r>
            <a:r>
              <a:rPr kumimoji="0" lang="pl-PL" sz="9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Source Sans Pro"/>
                <a:cs typeface="Times New Roman" panose="02020603050405020304" pitchFamily="18" charset="0"/>
                <a:sym typeface="Calibri"/>
              </a:rPr>
              <a:t> 160 </a:t>
            </a:r>
            <a:r>
              <a:rPr kumimoji="0" lang="pl-PL" sz="72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Aptos" panose="020B0004020202020204" pitchFamily="34" charset="0"/>
                <a:cs typeface="Times New Roman"/>
                <a:sym typeface="Calibri"/>
              </a:rPr>
              <a:t>mld zł</a:t>
            </a:r>
            <a:endParaRPr kumimoji="0" lang="pl-PL" sz="7200" b="1" i="0" u="none" strike="noStrike" kern="1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Pro" panose="020B0503030403020204" pitchFamily="34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46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4DDEC-3BDE-8A88-C409-BD191126B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d Funduszy do efektów: Zielona transformacja w liczbach w roku 2025&#10;">
            <a:extLst>
              <a:ext uri="{FF2B5EF4-FFF2-40B4-BE49-F238E27FC236}">
                <a16:creationId xmlns:a16="http://schemas.microsoft.com/office/drawing/2014/main" id="{1F1B8E3C-7A40-89E2-D9F1-41FC4E1DB0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pic>
        <p:nvPicPr>
          <p:cNvPr id="2" name="Obraz 1" descr="Na slajdzie jest umieszczona grafika z następującym tekstem w 3 różnych kółkach:&#10;&#10;Od Funduszy do efektów: zielona transformacja w liczbach w roku 2025&#10;&#10;60 naborów wniosków&#10;67 tysięcy podpisanych umów&#10;około 30 miliardów zł to łączna wartość umów">
            <a:extLst>
              <a:ext uri="{FF2B5EF4-FFF2-40B4-BE49-F238E27FC236}">
                <a16:creationId xmlns:a16="http://schemas.microsoft.com/office/drawing/2014/main" id="{26862FF0-29F7-4FE3-8609-2A5E54435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112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0B49F08-7460-3FD0-C9A8-FF0B360C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39" y="-883238"/>
            <a:ext cx="10546274" cy="713124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Skala działania </a:t>
            </a:r>
            <a:r>
              <a:rPr lang="pl-PL" dirty="0" err="1">
                <a:solidFill>
                  <a:schemeClr val="bg1"/>
                </a:solidFill>
              </a:rPr>
              <a:t>nfośigw</a:t>
            </a:r>
            <a:r>
              <a:rPr lang="pl-PL" dirty="0">
                <a:solidFill>
                  <a:schemeClr val="bg1"/>
                </a:solidFill>
              </a:rPr>
              <a:t> w 2025 r.</a:t>
            </a:r>
          </a:p>
        </p:txBody>
      </p:sp>
    </p:spTree>
    <p:extLst>
      <p:ext uri="{BB962C8B-B14F-4D97-AF65-F5344CB8AC3E}">
        <p14:creationId xmlns:p14="http://schemas.microsoft.com/office/powerpoint/2010/main" val="128298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19B9E-4EBC-38BC-A656-305884A81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d Funduszy do efektów: zielona transformacja w liczbach w roku 2025 ">
            <a:extLst>
              <a:ext uri="{FF2B5EF4-FFF2-40B4-BE49-F238E27FC236}">
                <a16:creationId xmlns:a16="http://schemas.microsoft.com/office/drawing/2014/main" id="{8790405D-677F-6DCF-E0CF-87A15342B52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pic>
        <p:nvPicPr>
          <p:cNvPr id="3" name="Obraz 2" descr="Na slajdzie jest grafika w kształcie żarówki, która jest podzielona na 5 poziomów. Od góry: 171 inwestycji w magazyny energii; ponad 4 mld zł wsparcia magazynowania energii; 3 mld zł na rozwój sieci i przyłączeń OZE; około 3 mld zł na ciepłownictwo (kogeneracja, OZE, efektywność); około 1,7 mld zł w programie Energia dla Wsi w II naborze wniosków.">
            <a:extLst>
              <a:ext uri="{FF2B5EF4-FFF2-40B4-BE49-F238E27FC236}">
                <a16:creationId xmlns:a16="http://schemas.microsoft.com/office/drawing/2014/main" id="{CFE0D05C-4FD4-814E-8660-1B1234ED2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112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BC8F4B-EC75-5D0D-44F4-DA8017BF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-713124"/>
            <a:ext cx="10546274" cy="7131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Skala działania </a:t>
            </a:r>
            <a:r>
              <a:rPr lang="pl-PL" dirty="0" err="1">
                <a:solidFill>
                  <a:schemeClr val="bg1"/>
                </a:solidFill>
              </a:rPr>
              <a:t>nfośigw</a:t>
            </a:r>
            <a:r>
              <a:rPr lang="pl-PL" dirty="0">
                <a:solidFill>
                  <a:schemeClr val="bg1"/>
                </a:solidFill>
              </a:rPr>
              <a:t> w 2025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51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DC45C-D902-8EF4-C361-77D4EAC5B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d Funduszy do efektów: zielona transformacja w liczbach w roku 2025 ">
            <a:extLst>
              <a:ext uri="{FF2B5EF4-FFF2-40B4-BE49-F238E27FC236}">
                <a16:creationId xmlns:a16="http://schemas.microsoft.com/office/drawing/2014/main" id="{10637745-2145-612C-9243-819E9EDF434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pic>
        <p:nvPicPr>
          <p:cNvPr id="2" name="Obraz 1" descr="Na slajdzie jest grafika z 3 prostokątami, które podzielone są długim kablem do ładawania auta elektrycznego. Od górnego kafelka są następujące dane: 4 mld zł na zeroemisyjny transport ciężki (N2, N3); 1,18 mld zł na program NaszEauto; ponad 30 tys. wniosków w programie NaszEauto.">
            <a:extLst>
              <a:ext uri="{FF2B5EF4-FFF2-40B4-BE49-F238E27FC236}">
                <a16:creationId xmlns:a16="http://schemas.microsoft.com/office/drawing/2014/main" id="{13F33989-3BA3-1C3B-7E46-D9DDAF1D5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8004B3D-7241-92FE-15E4-58C2A014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7" y="-713124"/>
            <a:ext cx="10546274" cy="7131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Skala działania </a:t>
            </a:r>
            <a:r>
              <a:rPr lang="pl-PL" dirty="0" err="1">
                <a:solidFill>
                  <a:schemeClr val="bg1"/>
                </a:solidFill>
              </a:rPr>
              <a:t>nfośigw</a:t>
            </a:r>
            <a:r>
              <a:rPr lang="pl-PL" dirty="0">
                <a:solidFill>
                  <a:schemeClr val="bg1"/>
                </a:solidFill>
              </a:rPr>
              <a:t> w 2025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8412876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Projekt niestandardowy">
  <a:themeElements>
    <a:clrScheme name="feniks">
      <a:dk1>
        <a:srgbClr val="003399"/>
      </a:dk1>
      <a:lt1>
        <a:srgbClr val="FFFFFF"/>
      </a:lt1>
      <a:dk2>
        <a:srgbClr val="11306E"/>
      </a:dk2>
      <a:lt2>
        <a:srgbClr val="F5F5F5"/>
      </a:lt2>
      <a:accent1>
        <a:srgbClr val="FFCC00"/>
      </a:accent1>
      <a:accent2>
        <a:srgbClr val="A6D4FF"/>
      </a:accent2>
      <a:accent3>
        <a:srgbClr val="6BB1E2"/>
      </a:accent3>
      <a:accent4>
        <a:srgbClr val="2CB349"/>
      </a:accent4>
      <a:accent5>
        <a:srgbClr val="208551"/>
      </a:accent5>
      <a:accent6>
        <a:srgbClr val="3CBD86"/>
      </a:accent6>
      <a:hlink>
        <a:srgbClr val="009999"/>
      </a:hlink>
      <a:folHlink>
        <a:srgbClr val="DCDCD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4B9AF2-5B11-48FF-A8A8-964B2D972562}">
  <ds:schemaRefs>
    <ds:schemaRef ds:uri="http://schemas.openxmlformats.org/package/2006/metadata/core-properties"/>
    <ds:schemaRef ds:uri="http://www.w3.org/XML/1998/namespace"/>
    <ds:schemaRef ds:uri="http://purl.org/dc/terms/"/>
    <ds:schemaRef ds:uri="07042158-f47d-48be-ab93-8f6036e2040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7730884-5bf0-4adb-963c-097f91638024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</TotalTime>
  <Words>312</Words>
  <Application>Microsoft Office PowerPoint</Application>
  <PresentationFormat>Panoramiczny</PresentationFormat>
  <Paragraphs>61</Paragraphs>
  <Slides>15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28" baseType="lpstr">
      <vt:lpstr>Aptos</vt:lpstr>
      <vt:lpstr>Arial</vt:lpstr>
      <vt:lpstr>Open Sans</vt:lpstr>
      <vt:lpstr>Poppins</vt:lpstr>
      <vt:lpstr>Poppins Light</vt:lpstr>
      <vt:lpstr>Source Sans 3</vt:lpstr>
      <vt:lpstr>Source Sans 3 Medium</vt:lpstr>
      <vt:lpstr>Source Sans Pro</vt:lpstr>
      <vt:lpstr>Source Sans Pro Semibold</vt:lpstr>
      <vt:lpstr>Wingdings</vt:lpstr>
      <vt:lpstr>Epic Nature</vt:lpstr>
      <vt:lpstr>Projekt niestandardowy</vt:lpstr>
      <vt:lpstr>1_Epic Nature</vt:lpstr>
      <vt:lpstr>Forum Energia–Efekt–Środowisko</vt:lpstr>
      <vt:lpstr>„Misją NFOŚiGW  jest napędzanie zielonej transformacji przez wsparcie efektywnych inicjatyw, które wpływają na rozwój gospodarki i są ukierunkowane na realizację interesu publicznego  i środowiskowego” </vt:lpstr>
      <vt:lpstr>KIM JESTEŚMY? </vt:lpstr>
      <vt:lpstr>REALIZUJEMY DZIEWIĘĆ PRIORYTETÓW ŚRODOWISKOWYCH</vt:lpstr>
      <vt:lpstr>NGO</vt:lpstr>
      <vt:lpstr>Ponad 160 mld zł</vt:lpstr>
      <vt:lpstr>Skala działania nfośigw w 2025 r.</vt:lpstr>
      <vt:lpstr>Skala działania nfośigw w 2025 r.</vt:lpstr>
      <vt:lpstr>Skala działania nfośigw w 2025 r.</vt:lpstr>
      <vt:lpstr>Skala działania nfośigw w 2025 r.</vt:lpstr>
      <vt:lpstr>Spojrzenie w przyszłość na 2026 r.</vt:lpstr>
      <vt:lpstr>Planowane wsparcie na 2026 r.</vt:lpstr>
      <vt:lpstr>Finansowanie kluczowych priorytetów na 2026 r.</vt:lpstr>
      <vt:lpstr>Ważne obszary działania nFOŚiGW w 2026 r.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NFOŚiGW_FEES_Luty</dc:title>
  <dc:creator>Godz Agata</dc:creator>
  <cp:lastModifiedBy>Błąd-Jarocki Mikołaj</cp:lastModifiedBy>
  <cp:revision>20</cp:revision>
  <dcterms:created xsi:type="dcterms:W3CDTF">2024-06-26T20:20:27Z</dcterms:created>
  <dcterms:modified xsi:type="dcterms:W3CDTF">2026-07-07T09:51:48Z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