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87" r:id="rId5"/>
    <p:sldId id="288" r:id="rId6"/>
    <p:sldId id="299" r:id="rId7"/>
    <p:sldId id="300" r:id="rId8"/>
    <p:sldId id="301" r:id="rId9"/>
    <p:sldId id="303" r:id="rId10"/>
    <p:sldId id="304" r:id="rId11"/>
    <p:sldId id="305" r:id="rId12"/>
    <p:sldId id="306" r:id="rId13"/>
    <p:sldId id="307" r:id="rId14"/>
    <p:sldId id="322" r:id="rId15"/>
    <p:sldId id="321" r:id="rId16"/>
    <p:sldId id="308" r:id="rId17"/>
    <p:sldId id="323" r:id="rId18"/>
    <p:sldId id="324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26" r:id="rId32"/>
    <p:sldId id="327" r:id="rId33"/>
    <p:sldId id="302" r:id="rId3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96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002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9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12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12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64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38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26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723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65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51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831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57391" y="323467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/>
          <p:cNvSpPr/>
          <p:nvPr/>
        </p:nvSpPr>
        <p:spPr>
          <a:xfrm>
            <a:off x="0" y="138175"/>
            <a:ext cx="10761765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/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/>
          <p:cNvSpPr/>
          <p:nvPr/>
        </p:nvSpPr>
        <p:spPr>
          <a:xfrm flipH="1">
            <a:off x="144336" y="401200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/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/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/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/>
          <p:cNvSpPr txBox="1"/>
          <p:nvPr/>
        </p:nvSpPr>
        <p:spPr>
          <a:xfrm>
            <a:off x="3601841" y="1672939"/>
            <a:ext cx="7771771" cy="5137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r>
              <a:rPr lang="en-US" sz="6600" b="1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P</a:t>
            </a:r>
            <a:r>
              <a:rPr lang="pl-PL" sz="6600" b="1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RAWDA CZY FAŁSZ?</a:t>
            </a:r>
            <a:r>
              <a:rPr lang="en-US" sz="6600" b="1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 </a:t>
            </a: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8" name="Obraz 7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28530AA0-5438-5CEA-E19D-E6195A731D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517" y="1082716"/>
            <a:ext cx="1923785" cy="4026208"/>
          </a:xfrm>
          <a:prstGeom prst="rect">
            <a:avLst/>
          </a:prstGeom>
        </p:spPr>
      </p:pic>
      <p:sp>
        <p:nvSpPr>
          <p:cNvPr id="12" name="Freeform 15">
            <a:extLst>
              <a:ext uri="{FF2B5EF4-FFF2-40B4-BE49-F238E27FC236}">
                <a16:creationId xmlns:a16="http://schemas.microsoft.com/office/drawing/2014/main" id="{31502D54-AAAF-E6B3-FAC9-ED7349007C18}"/>
              </a:ext>
            </a:extLst>
          </p:cNvPr>
          <p:cNvSpPr/>
          <p:nvPr/>
        </p:nvSpPr>
        <p:spPr>
          <a:xfrm>
            <a:off x="9776323" y="0"/>
            <a:ext cx="2259555" cy="1467306"/>
          </a:xfrm>
          <a:custGeom>
            <a:avLst/>
            <a:gdLst/>
            <a:ahLst/>
            <a:cxnLst/>
            <a:rect l="l" t="t" r="r" b="b"/>
            <a:pathLst>
              <a:path w="6658649" h="4064242">
                <a:moveTo>
                  <a:pt x="0" y="0"/>
                </a:moveTo>
                <a:lnTo>
                  <a:pt x="6658649" y="0"/>
                </a:lnTo>
                <a:lnTo>
                  <a:pt x="6658649" y="4064243"/>
                </a:lnTo>
                <a:lnTo>
                  <a:pt x="0" y="40642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0D832-DF5E-8370-2951-013A6F99F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7000F66-EF2A-2CFA-B172-2B19533BAA0A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DFC5608-29FB-916E-4BD0-D7A3BC155396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D0C1656-89E2-E0BE-23CA-D9257FF7A3EA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1799B3C-434C-EF9C-E793-FA3FFBAB4EF8}"/>
              </a:ext>
            </a:extLst>
          </p:cNvPr>
          <p:cNvSpPr/>
          <p:nvPr/>
        </p:nvSpPr>
        <p:spPr>
          <a:xfrm flipH="1">
            <a:off x="25514" y="168898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B4645A3-237E-CB84-5579-F543CD3F1371}"/>
              </a:ext>
            </a:extLst>
          </p:cNvPr>
          <p:cNvSpPr/>
          <p:nvPr/>
        </p:nvSpPr>
        <p:spPr>
          <a:xfrm flipH="1">
            <a:off x="-1" y="3260017"/>
            <a:ext cx="12166487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FCB7B76-4D6C-9747-B02E-3227B4F7B9FE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68CE32E-677A-FFAD-418D-21077D9DCEC6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B995DD87-0077-8673-9D4C-45C92C2AE514}"/>
              </a:ext>
            </a:extLst>
          </p:cNvPr>
          <p:cNvSpPr txBox="1"/>
          <p:nvPr/>
        </p:nvSpPr>
        <p:spPr>
          <a:xfrm>
            <a:off x="3362463" y="692923"/>
            <a:ext cx="7771771" cy="6799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pl-PL" sz="6600" b="1" dirty="0">
                <a:latin typeface="Aptos" panose="020B0004020202020204" pitchFamily="34" charset="0"/>
                <a:cs typeface="Times New Roman" panose="02020603050405020304" pitchFamily="18" charset="0"/>
              </a:rPr>
              <a:t>Rolnik ekologiczny dba o środowisko i zwierzęta</a:t>
            </a: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7599999-7517-7555-E8AA-E082D092AD13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8" name="Obraz 7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FB2EA2AE-27F6-AD43-2266-EC18A32B29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517" y="1082716"/>
            <a:ext cx="1923785" cy="40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86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71FCD-FE3E-D711-58F5-025195685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D5BE137-C4EF-1CC4-8665-7DFF54D8791B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D882390-4690-9876-1083-ED62A094CD5E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B88FEED-9245-99F5-82AB-F1BA951CDECE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F896B27-F9C0-65E0-A55F-E84BEF838E7E}"/>
              </a:ext>
            </a:extLst>
          </p:cNvPr>
          <p:cNvSpPr/>
          <p:nvPr/>
        </p:nvSpPr>
        <p:spPr>
          <a:xfrm flipH="1">
            <a:off x="50693" y="245712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13C73A9-07F0-B4E6-5280-1B74C0C47A2F}"/>
              </a:ext>
            </a:extLst>
          </p:cNvPr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E88E334-917A-4A51-18AE-AB822E10E302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812B123-D287-A84C-0A17-B878D759DF77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5FAEAA5B-1126-EEB1-99C9-9F85BAFFD649}"/>
              </a:ext>
            </a:extLst>
          </p:cNvPr>
          <p:cNvSpPr txBox="1"/>
          <p:nvPr/>
        </p:nvSpPr>
        <p:spPr>
          <a:xfrm>
            <a:off x="1615541" y="1699431"/>
            <a:ext cx="7771771" cy="444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endParaRPr lang="en-US" sz="6600" b="1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B9CEDAEE-E333-AC8E-152F-3C81FF4C8A93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7BA28B7D-E33B-B6A8-E795-E1820613C3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862" y="2309326"/>
            <a:ext cx="2836401" cy="3478732"/>
          </a:xfrm>
          <a:prstGeom prst="rect">
            <a:avLst/>
          </a:prstGeom>
        </p:spPr>
      </p:pic>
      <p:sp>
        <p:nvSpPr>
          <p:cNvPr id="14" name="Wybuch: 8 punktów 13">
            <a:extLst>
              <a:ext uri="{FF2B5EF4-FFF2-40B4-BE49-F238E27FC236}">
                <a16:creationId xmlns:a16="http://schemas.microsoft.com/office/drawing/2014/main" id="{D082FF94-52F2-36D7-2191-7579DD1F012F}"/>
              </a:ext>
            </a:extLst>
          </p:cNvPr>
          <p:cNvSpPr/>
          <p:nvPr/>
        </p:nvSpPr>
        <p:spPr>
          <a:xfrm>
            <a:off x="3461968" y="-25468"/>
            <a:ext cx="7899662" cy="4926939"/>
          </a:xfrm>
          <a:prstGeom prst="irregularSeal1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P</a:t>
            </a:r>
            <a:r>
              <a:rPr lang="pl-PL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RAWDA!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928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55DFB-C905-AF8D-2CF9-2451EF8DB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22FE5DA-C2F1-6AEB-1751-396A7D212E23}"/>
              </a:ext>
            </a:extLst>
          </p:cNvPr>
          <p:cNvSpPr/>
          <p:nvPr/>
        </p:nvSpPr>
        <p:spPr>
          <a:xfrm flipH="1">
            <a:off x="-3" y="5202890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1134836-1365-AC03-6FED-D0D33B9D304F}"/>
              </a:ext>
            </a:extLst>
          </p:cNvPr>
          <p:cNvSpPr/>
          <p:nvPr/>
        </p:nvSpPr>
        <p:spPr>
          <a:xfrm>
            <a:off x="141402" y="138175"/>
            <a:ext cx="1062036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9724AC1-F437-4005-44F4-BF0F5FD4A478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AE190AD-2A5C-1E47-40D6-9FEC8C146FAB}"/>
              </a:ext>
            </a:extLst>
          </p:cNvPr>
          <p:cNvSpPr/>
          <p:nvPr/>
        </p:nvSpPr>
        <p:spPr>
          <a:xfrm flipH="1">
            <a:off x="279883" y="283628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CF3AFC2-9E97-A900-B445-6D37EF640501}"/>
              </a:ext>
            </a:extLst>
          </p:cNvPr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DB9155E-12B4-7C41-44CD-470C5A767628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C2B93F6-1EFD-2292-C207-78291B531157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98E7820E-292A-C46D-1728-B4FBA1ECC4E2}"/>
              </a:ext>
            </a:extLst>
          </p:cNvPr>
          <p:cNvSpPr txBox="1"/>
          <p:nvPr/>
        </p:nvSpPr>
        <p:spPr>
          <a:xfrm>
            <a:off x="3362463" y="692923"/>
            <a:ext cx="7771771" cy="7815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pl-PL" sz="6600" b="1" dirty="0">
                <a:latin typeface="Aptos" panose="020B0004020202020204" pitchFamily="34" charset="0"/>
                <a:cs typeface="Times New Roman" panose="02020603050405020304" pitchFamily="18" charset="0"/>
              </a:rPr>
              <a:t>Wszystkie uprawy na polach w Polsce prowadzone są ekologicznie.</a:t>
            </a: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B657B56B-BA60-3494-A4C0-4B388552397C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8" name="Obraz 7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4F5799F8-6EAF-7216-A6E5-9C8549C0BC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517" y="1082716"/>
            <a:ext cx="1923785" cy="40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339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575C5-561C-0D2A-9567-316831CE3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152FC9C-F9E9-899C-1224-BFB9E615F55E}"/>
              </a:ext>
            </a:extLst>
          </p:cNvPr>
          <p:cNvSpPr/>
          <p:nvPr/>
        </p:nvSpPr>
        <p:spPr>
          <a:xfrm flipH="1">
            <a:off x="76864" y="3491720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5806832-5D2C-A1C3-4E14-2F7CCCE9A49D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EF95A18-8413-E35B-7A51-377161F914FE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B8BB444-82DA-E4D1-94B2-BD72F66B81A8}"/>
              </a:ext>
            </a:extLst>
          </p:cNvPr>
          <p:cNvSpPr/>
          <p:nvPr/>
        </p:nvSpPr>
        <p:spPr>
          <a:xfrm flipH="1">
            <a:off x="28777" y="423603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F84D7C1-8BC9-0849-28F2-472FDB26CD03}"/>
              </a:ext>
            </a:extLst>
          </p:cNvPr>
          <p:cNvSpPr/>
          <p:nvPr/>
        </p:nvSpPr>
        <p:spPr>
          <a:xfrm flipH="1">
            <a:off x="-1" y="3462003"/>
            <a:ext cx="11697347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79E2FC4-DA54-7A05-B8CF-E5FF40AF95DE}"/>
              </a:ext>
            </a:extLst>
          </p:cNvPr>
          <p:cNvSpPr/>
          <p:nvPr/>
        </p:nvSpPr>
        <p:spPr>
          <a:xfrm>
            <a:off x="28049" y="3936331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5FD26C0-5401-4D3B-5FE9-27238A5638F6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BC53E0C-B86B-5068-F38E-80ABF130096B}"/>
              </a:ext>
            </a:extLst>
          </p:cNvPr>
          <p:cNvSpPr txBox="1"/>
          <p:nvPr/>
        </p:nvSpPr>
        <p:spPr>
          <a:xfrm>
            <a:off x="1615541" y="1699431"/>
            <a:ext cx="7771771" cy="444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endParaRPr lang="en-US" sz="6600" b="1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25EE76FE-1797-ED0C-A442-04F36F6BD622}"/>
              </a:ext>
            </a:extLst>
          </p:cNvPr>
          <p:cNvSpPr/>
          <p:nvPr/>
        </p:nvSpPr>
        <p:spPr>
          <a:xfrm>
            <a:off x="9723" y="4466869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3EE35E47-277E-EA37-024E-F076EDEF79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862" y="2309326"/>
            <a:ext cx="2836401" cy="3478732"/>
          </a:xfrm>
          <a:prstGeom prst="rect">
            <a:avLst/>
          </a:prstGeom>
        </p:spPr>
      </p:pic>
      <p:sp>
        <p:nvSpPr>
          <p:cNvPr id="14" name="Wybuch: 8 punktów 13">
            <a:extLst>
              <a:ext uri="{FF2B5EF4-FFF2-40B4-BE49-F238E27FC236}">
                <a16:creationId xmlns:a16="http://schemas.microsoft.com/office/drawing/2014/main" id="{A19E501C-B97F-2548-D86F-97E4722E2B4D}"/>
              </a:ext>
            </a:extLst>
          </p:cNvPr>
          <p:cNvSpPr/>
          <p:nvPr/>
        </p:nvSpPr>
        <p:spPr>
          <a:xfrm>
            <a:off x="3461968" y="-25468"/>
            <a:ext cx="7899662" cy="4926939"/>
          </a:xfrm>
          <a:prstGeom prst="irregularSeal1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FAŁSZ!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954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ACB8E-B4AB-964A-D66B-E9ADE7B1A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24B57F0-B97A-6083-53A4-BBA291067369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1FE7C9E-8975-9340-24AB-C02B9A9E01AA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CA8F5CB-DDC9-5D2B-CBC8-243846F4BF59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FA38257B-3757-6072-F329-7EB6C748752B}"/>
              </a:ext>
            </a:extLst>
          </p:cNvPr>
          <p:cNvSpPr/>
          <p:nvPr/>
        </p:nvSpPr>
        <p:spPr>
          <a:xfrm flipH="1">
            <a:off x="105440" y="112713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67CD02D-A81E-FB4D-D73C-C315C75DB1F5}"/>
              </a:ext>
            </a:extLst>
          </p:cNvPr>
          <p:cNvSpPr/>
          <p:nvPr/>
        </p:nvSpPr>
        <p:spPr>
          <a:xfrm flipH="1">
            <a:off x="-19476" y="3317646"/>
            <a:ext cx="12211475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F143CBA-8EFF-C2B5-2B66-F7627EBE5F01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052B009-CA4F-39D5-87F9-60A5E6AA123D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AF1CF2C-9572-6FF8-CCED-9F5947532379}"/>
              </a:ext>
            </a:extLst>
          </p:cNvPr>
          <p:cNvSpPr txBox="1"/>
          <p:nvPr/>
        </p:nvSpPr>
        <p:spPr>
          <a:xfrm>
            <a:off x="3362463" y="692923"/>
            <a:ext cx="7771771" cy="559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pl-PL" sz="5400" b="1" dirty="0">
                <a:latin typeface="Aptos" panose="020B0004020202020204" pitchFamily="34" charset="0"/>
                <a:cs typeface="Times New Roman" panose="02020603050405020304" pitchFamily="18" charset="0"/>
              </a:rPr>
              <a:t>Napis na etykiecie „EKO” lub „BIO” oznacza, że produkt jest ekologiczny.</a:t>
            </a: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F2D1C8BF-597A-2973-B3D9-9E7B606F03A0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15" name="Obraz 14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67BA28BE-F485-0DB8-56DD-1E0E90E571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517" y="1082716"/>
            <a:ext cx="1923785" cy="40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392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8438B-95BB-97C3-86B0-AA460C489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43056E-8804-EFA1-2B3E-27EDCE0337D3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E079CB0-AF69-476E-4A4E-8C3DD31D37BE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65D186A-304F-CE99-036F-ABA57C666191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0F8A69A-6D90-74BF-9B53-70B9C16A5C25}"/>
              </a:ext>
            </a:extLst>
          </p:cNvPr>
          <p:cNvSpPr/>
          <p:nvPr/>
        </p:nvSpPr>
        <p:spPr>
          <a:xfrm flipH="1">
            <a:off x="114694" y="229836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DDC7D20-A19F-ED09-26A5-8AC616618F32}"/>
              </a:ext>
            </a:extLst>
          </p:cNvPr>
          <p:cNvSpPr/>
          <p:nvPr/>
        </p:nvSpPr>
        <p:spPr>
          <a:xfrm flipH="1">
            <a:off x="-19475" y="3317646"/>
            <a:ext cx="12211474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212A3C6-F967-1A54-C396-3F64C813073D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6A7E41A-752A-C826-93AB-952C474AB8AF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79AE8F6-5876-72F4-4328-34E330E54487}"/>
              </a:ext>
            </a:extLst>
          </p:cNvPr>
          <p:cNvSpPr txBox="1"/>
          <p:nvPr/>
        </p:nvSpPr>
        <p:spPr>
          <a:xfrm>
            <a:off x="1615541" y="1699431"/>
            <a:ext cx="7771771" cy="444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endParaRPr lang="en-US" sz="6600" b="1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0861FBB6-4381-FDF2-94E9-A2A8C43CA943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18F101C8-ACDA-E10E-65D9-0E7CDE3BB3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862" y="2309326"/>
            <a:ext cx="2836401" cy="3478732"/>
          </a:xfrm>
          <a:prstGeom prst="rect">
            <a:avLst/>
          </a:prstGeom>
        </p:spPr>
      </p:pic>
      <p:sp>
        <p:nvSpPr>
          <p:cNvPr id="14" name="Wybuch: 8 punktów 13">
            <a:extLst>
              <a:ext uri="{FF2B5EF4-FFF2-40B4-BE49-F238E27FC236}">
                <a16:creationId xmlns:a16="http://schemas.microsoft.com/office/drawing/2014/main" id="{499F9058-E730-52CF-C4A1-4996332CA254}"/>
              </a:ext>
            </a:extLst>
          </p:cNvPr>
          <p:cNvSpPr/>
          <p:nvPr/>
        </p:nvSpPr>
        <p:spPr>
          <a:xfrm>
            <a:off x="3461968" y="-25468"/>
            <a:ext cx="7899662" cy="4926939"/>
          </a:xfrm>
          <a:prstGeom prst="irregularSeal1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P</a:t>
            </a:r>
            <a:r>
              <a:rPr lang="pl-PL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RAWDA!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644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7B199-1490-90E3-24B2-EBF901156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4BE2E95-7D52-0C0C-2332-84AFCE620348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79A5DBC-B67C-A5F7-B05F-59515611A069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F8C1FA1-A67B-9076-91EF-77E18ED65C46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274F176-B36F-19B6-4036-162E6CE4318B}"/>
              </a:ext>
            </a:extLst>
          </p:cNvPr>
          <p:cNvSpPr/>
          <p:nvPr/>
        </p:nvSpPr>
        <p:spPr>
          <a:xfrm flipH="1">
            <a:off x="116624" y="220441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43FBA63F-E211-8D80-AB92-927910AFED3F}"/>
              </a:ext>
            </a:extLst>
          </p:cNvPr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B5ECFB8-A184-5308-0230-BB068FA6C015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D65DF0C-0DC6-20B8-2C44-B2EE5BAA971A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4A03232-F300-6F14-E33E-7919752BF1E9}"/>
              </a:ext>
            </a:extLst>
          </p:cNvPr>
          <p:cNvSpPr txBox="1"/>
          <p:nvPr/>
        </p:nvSpPr>
        <p:spPr>
          <a:xfrm>
            <a:off x="3362463" y="692923"/>
            <a:ext cx="7771771" cy="7815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pl-PL" sz="6600" b="1" dirty="0">
                <a:latin typeface="Aptos" panose="020B0004020202020204" pitchFamily="34" charset="0"/>
                <a:cs typeface="Times New Roman" panose="02020603050405020304" pitchFamily="18" charset="0"/>
              </a:rPr>
              <a:t>Logo rolnictwa ekologicznego to uśmiechnięty złoty kłos. </a:t>
            </a: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8A7B7DEA-EFEA-6135-26DC-A9B5A2D3C16F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8" name="Obraz 7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421C1508-6A24-2A94-3A6B-88870633D4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66" y="1415896"/>
            <a:ext cx="1923785" cy="40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72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2D0A9-829B-F4B6-CA26-B714B111C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0226895-EC77-77E4-5799-A5C9E898E5B2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69BB426-4D7E-ACF9-EAF5-29A25E8AE810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69151CA-C83F-7DF4-94CD-31BC443DA8BE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017FD04-2731-7209-70A8-D584A1C31871}"/>
              </a:ext>
            </a:extLst>
          </p:cNvPr>
          <p:cNvSpPr/>
          <p:nvPr/>
        </p:nvSpPr>
        <p:spPr>
          <a:xfrm flipH="1">
            <a:off x="-1152115" y="454917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6688842-61AB-4CC8-4E11-E684FF541868}"/>
              </a:ext>
            </a:extLst>
          </p:cNvPr>
          <p:cNvSpPr/>
          <p:nvPr/>
        </p:nvSpPr>
        <p:spPr>
          <a:xfrm flipH="1">
            <a:off x="-1311275" y="3317646"/>
            <a:ext cx="13503275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698EACE-BDC5-F484-10E7-4657DAB25C95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13C1155-0DCD-2351-F2D4-972E6CD08C4C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B512F9C-CEEE-D951-C483-08266724CB37}"/>
              </a:ext>
            </a:extLst>
          </p:cNvPr>
          <p:cNvSpPr txBox="1"/>
          <p:nvPr/>
        </p:nvSpPr>
        <p:spPr>
          <a:xfrm>
            <a:off x="1615541" y="1699431"/>
            <a:ext cx="7771771" cy="444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endParaRPr lang="en-US" sz="6600" b="1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2D4ED931-61D7-80C2-AF66-BF495C2797B7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EC6DD5B-7E77-159F-059A-00621CA0D1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862" y="2309326"/>
            <a:ext cx="2836401" cy="3478732"/>
          </a:xfrm>
          <a:prstGeom prst="rect">
            <a:avLst/>
          </a:prstGeom>
        </p:spPr>
      </p:pic>
      <p:sp>
        <p:nvSpPr>
          <p:cNvPr id="14" name="Wybuch: 8 punktów 13">
            <a:extLst>
              <a:ext uri="{FF2B5EF4-FFF2-40B4-BE49-F238E27FC236}">
                <a16:creationId xmlns:a16="http://schemas.microsoft.com/office/drawing/2014/main" id="{EAA22D6F-17DD-B0ED-2C6C-DB3D56A5783C}"/>
              </a:ext>
            </a:extLst>
          </p:cNvPr>
          <p:cNvSpPr/>
          <p:nvPr/>
        </p:nvSpPr>
        <p:spPr>
          <a:xfrm>
            <a:off x="3461968" y="-25468"/>
            <a:ext cx="7899662" cy="4926939"/>
          </a:xfrm>
          <a:prstGeom prst="irregularSeal1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FAŁSZ!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391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9FBA3-B6A9-B018-6A62-8D94A1C14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C8136DC-C3E8-7670-C66B-F9D92E0876BE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821CEFF-A7AC-595B-B2E3-A3507748E932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503A5C2-B139-4E48-D238-07D1C0328EEC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DA5726B-B863-05C1-6186-D4D425307B69}"/>
              </a:ext>
            </a:extLst>
          </p:cNvPr>
          <p:cNvSpPr/>
          <p:nvPr/>
        </p:nvSpPr>
        <p:spPr>
          <a:xfrm flipH="1">
            <a:off x="0" y="112713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BA26B48-E558-2A33-DDE5-4A7329BE3EDA}"/>
              </a:ext>
            </a:extLst>
          </p:cNvPr>
          <p:cNvSpPr/>
          <p:nvPr/>
        </p:nvSpPr>
        <p:spPr>
          <a:xfrm flipH="1">
            <a:off x="-19476" y="3317646"/>
            <a:ext cx="12211475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F58C3B3-3200-3ED4-9A88-3E02A217B74F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9800D4A-4C18-4887-057C-A2C4873AAD06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68753E3-AC3E-9917-9829-79232E1F3427}"/>
              </a:ext>
            </a:extLst>
          </p:cNvPr>
          <p:cNvSpPr txBox="1"/>
          <p:nvPr/>
        </p:nvSpPr>
        <p:spPr>
          <a:xfrm>
            <a:off x="2926815" y="454917"/>
            <a:ext cx="8888337" cy="6821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6600" b="1" dirty="0">
                <a:latin typeface="Aptos" panose="020B0004020202020204" pitchFamily="34" charset="0"/>
                <a:cs typeface="Times New Roman" panose="02020603050405020304" pitchFamily="18" charset="0"/>
              </a:rPr>
              <a:t>W Polsce zwierzętami ekologicznymi są tylko kury. </a:t>
            </a: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4AF6E97F-9971-E587-79E5-7F619DB97215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8" name="Obraz 7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9A11BA88-FE4D-9C01-4BDF-FB0C4E1BFF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5" y="1304542"/>
            <a:ext cx="1923785" cy="40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808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4FAEE-544C-9F18-42FF-A660E8E64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0F33997-A1D2-CD18-806A-4895A90A24AB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8A7C553-F948-CEEC-A975-221BBBB129D8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4F116DB-CA41-E952-BF08-8B207E5485BD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099645C-236C-AB63-ADA0-CDD9BBE35CB7}"/>
              </a:ext>
            </a:extLst>
          </p:cNvPr>
          <p:cNvSpPr/>
          <p:nvPr/>
        </p:nvSpPr>
        <p:spPr>
          <a:xfrm flipH="1">
            <a:off x="50693" y="270457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AFE0D55-0B2F-9796-797B-9853A5EA8A1C}"/>
              </a:ext>
            </a:extLst>
          </p:cNvPr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FCC0B9A-054C-F690-5D03-B1C0E26CEB20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A1CD4B0-B92F-2098-3186-3133AE6EF1DA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BCD5419F-4901-351A-3DD4-8F8FF4253CC3}"/>
              </a:ext>
            </a:extLst>
          </p:cNvPr>
          <p:cNvSpPr txBox="1"/>
          <p:nvPr/>
        </p:nvSpPr>
        <p:spPr>
          <a:xfrm>
            <a:off x="1615541" y="1699431"/>
            <a:ext cx="7771771" cy="444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endParaRPr lang="en-US" sz="6600" b="1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0EC32346-CA2A-E6FA-601C-9FFA7110F4F5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4A77DEE7-286A-B058-6BB3-2EC12B1712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862" y="2309326"/>
            <a:ext cx="2836401" cy="3478732"/>
          </a:xfrm>
          <a:prstGeom prst="rect">
            <a:avLst/>
          </a:prstGeom>
        </p:spPr>
      </p:pic>
      <p:sp>
        <p:nvSpPr>
          <p:cNvPr id="14" name="Wybuch: 8 punktów 13">
            <a:extLst>
              <a:ext uri="{FF2B5EF4-FFF2-40B4-BE49-F238E27FC236}">
                <a16:creationId xmlns:a16="http://schemas.microsoft.com/office/drawing/2014/main" id="{AC32A952-B55D-416E-878A-286DFC63CE39}"/>
              </a:ext>
            </a:extLst>
          </p:cNvPr>
          <p:cNvSpPr/>
          <p:nvPr/>
        </p:nvSpPr>
        <p:spPr>
          <a:xfrm>
            <a:off x="3461968" y="-25468"/>
            <a:ext cx="7899662" cy="4926939"/>
          </a:xfrm>
          <a:prstGeom prst="irregularSeal1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FAŁSZ!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665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2D6D3-457C-9BAD-793B-3513C6190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067AA7D-E33B-8F1D-DF35-A0F0CCC99C9A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CC84D25-B631-A7FF-1A98-66B7A2BEF8C0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7200012-9547-3BDA-1282-5B5361F25F0F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A5690AD-930F-A0C9-13B4-FBC3DC5B2348}"/>
              </a:ext>
            </a:extLst>
          </p:cNvPr>
          <p:cNvSpPr/>
          <p:nvPr/>
        </p:nvSpPr>
        <p:spPr>
          <a:xfrm flipH="1">
            <a:off x="0" y="245712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2C89759-410E-8480-4F32-0AF8B456D037}"/>
              </a:ext>
            </a:extLst>
          </p:cNvPr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BCC90DC-B689-6F9B-ABEA-2FCA35CB577B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A5314C8-ED69-20FF-C08E-95B4BD16A11A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D75E4A4-AA90-A14C-3ED8-D1A5B78D5D6B}"/>
              </a:ext>
            </a:extLst>
          </p:cNvPr>
          <p:cNvSpPr txBox="1"/>
          <p:nvPr/>
        </p:nvSpPr>
        <p:spPr>
          <a:xfrm>
            <a:off x="2926815" y="454917"/>
            <a:ext cx="8888337" cy="7815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6600" b="1" dirty="0">
                <a:latin typeface="Aptos" panose="020B0004020202020204" pitchFamily="34" charset="0"/>
                <a:cs typeface="Times New Roman" panose="02020603050405020304" pitchFamily="18" charset="0"/>
              </a:rPr>
              <a:t>Produkty ekologiczne są uprawiane bez używania sztucznych nawozów i pestycydów. </a:t>
            </a: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5D46ADDD-EEC9-B9FD-069B-1BD390D4696D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8" name="Obraz 7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94D54A15-4108-8AA8-8E7D-783EBCD883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5" y="1720146"/>
            <a:ext cx="1923785" cy="40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592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4C8A8-FDBE-8F5E-27EA-85E54268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D3162D3-3B01-008C-CECC-1FEF42C35863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D1517DB-970F-ECEC-71F9-668A31123992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628B460-1BFE-A448-A464-3A5919D73C30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3566DCE-ED64-562D-3861-5D0E1C03B647}"/>
              </a:ext>
            </a:extLst>
          </p:cNvPr>
          <p:cNvSpPr/>
          <p:nvPr/>
        </p:nvSpPr>
        <p:spPr>
          <a:xfrm flipH="1">
            <a:off x="114694" y="239693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3583A27-D880-4C8E-A2C2-61E28706D6C7}"/>
              </a:ext>
            </a:extLst>
          </p:cNvPr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ABC43D9-280F-2384-5A63-225D3307D3D5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8E34E88-E4C1-DC43-EEDC-B866CC22C682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C33FDF7-5911-3B07-8E22-7FFFD121A99D}"/>
              </a:ext>
            </a:extLst>
          </p:cNvPr>
          <p:cNvSpPr txBox="1"/>
          <p:nvPr/>
        </p:nvSpPr>
        <p:spPr>
          <a:xfrm>
            <a:off x="1615541" y="1699431"/>
            <a:ext cx="7771771" cy="444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endParaRPr lang="en-US" sz="6600" b="1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8C1C6172-78F5-D8E1-C7CA-4685A1918CD5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FBBC30F-ACDD-60A2-022F-3D732C9895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862" y="2309326"/>
            <a:ext cx="2836401" cy="3478732"/>
          </a:xfrm>
          <a:prstGeom prst="rect">
            <a:avLst/>
          </a:prstGeom>
        </p:spPr>
      </p:pic>
      <p:sp>
        <p:nvSpPr>
          <p:cNvPr id="14" name="Wybuch: 8 punktów 13">
            <a:extLst>
              <a:ext uri="{FF2B5EF4-FFF2-40B4-BE49-F238E27FC236}">
                <a16:creationId xmlns:a16="http://schemas.microsoft.com/office/drawing/2014/main" id="{8F8ED494-CB9E-6A96-1918-175946A8B77E}"/>
              </a:ext>
            </a:extLst>
          </p:cNvPr>
          <p:cNvSpPr/>
          <p:nvPr/>
        </p:nvSpPr>
        <p:spPr>
          <a:xfrm>
            <a:off x="3461968" y="-25468"/>
            <a:ext cx="7899662" cy="4926939"/>
          </a:xfrm>
          <a:prstGeom prst="irregularSeal1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P</a:t>
            </a:r>
            <a:r>
              <a:rPr lang="pl-PL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RAWDA!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672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8F9B7-4ADC-1C38-F652-AAFD3D322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2178214-146F-A99D-A870-38B0459B1350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9243D6A-53F7-BA71-FDB1-F20A351D05ED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09AD066-F69C-E63A-B7A1-2E9C37BE7322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7E32224F-C9C7-9C15-2470-AF8367E00C2F}"/>
              </a:ext>
            </a:extLst>
          </p:cNvPr>
          <p:cNvSpPr/>
          <p:nvPr/>
        </p:nvSpPr>
        <p:spPr>
          <a:xfrm flipH="1">
            <a:off x="92223" y="123889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7DC3BE2-F9F8-8DB3-221E-1C5AE35D9A77}"/>
              </a:ext>
            </a:extLst>
          </p:cNvPr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DC2BA1A-B491-24E4-328B-9479163DC181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75017BB-EA26-007C-ED5C-BCE2A791EAE1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83EC545-CB38-127F-A4FD-3DFAB81E363D}"/>
              </a:ext>
            </a:extLst>
          </p:cNvPr>
          <p:cNvSpPr txBox="1"/>
          <p:nvPr/>
        </p:nvSpPr>
        <p:spPr>
          <a:xfrm>
            <a:off x="4189588" y="323841"/>
            <a:ext cx="8888337" cy="88526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6600" b="1" dirty="0">
                <a:latin typeface="Aptos" panose="020B0004020202020204" pitchFamily="34" charset="0"/>
                <a:cs typeface="Times New Roman" panose="02020603050405020304" pitchFamily="18" charset="0"/>
              </a:rPr>
              <a:t>Wszystkie produkty oznaczone jako "naturalne" są produktami ekologicznymi. </a:t>
            </a: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79131F26-0FC8-A03B-A87A-4C3BEBF8EB43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8" name="Obraz 7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8DFFFA5C-1857-9B84-4A83-6AF2493B27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517" y="1082716"/>
            <a:ext cx="1923785" cy="40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5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57C35-89F1-AF93-BDFB-37D2AE63B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A61DFE7-228B-3FCD-7C31-95C6C1EB3091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D4BD518-8647-D0B8-7E0A-916ADB03ADAE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EEA0EE8-1172-8236-36BB-FBB1AD823816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73CAB81D-5DAF-07CF-4F27-422A37574EA6}"/>
              </a:ext>
            </a:extLst>
          </p:cNvPr>
          <p:cNvSpPr/>
          <p:nvPr/>
        </p:nvSpPr>
        <p:spPr>
          <a:xfrm flipH="1">
            <a:off x="241088" y="123889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7E26C71-46E8-FA4B-110B-B8A06D23F1BF}"/>
              </a:ext>
            </a:extLst>
          </p:cNvPr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5E82951-18FD-EDB0-608D-019EA30E30C9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49592AD-091F-AB3A-BB35-5A5A1B2496CC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B0E7275-A1AD-05E2-66F9-307708B6D7AB}"/>
              </a:ext>
            </a:extLst>
          </p:cNvPr>
          <p:cNvSpPr txBox="1"/>
          <p:nvPr/>
        </p:nvSpPr>
        <p:spPr>
          <a:xfrm>
            <a:off x="1615541" y="1699431"/>
            <a:ext cx="7771771" cy="444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endParaRPr lang="en-US" sz="6600" b="1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BEBEBD9A-6961-8391-06DF-80DDFD0CEA69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94D70692-AD55-52F4-26F0-5547C1B56C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862" y="2309326"/>
            <a:ext cx="2836401" cy="3478732"/>
          </a:xfrm>
          <a:prstGeom prst="rect">
            <a:avLst/>
          </a:prstGeom>
        </p:spPr>
      </p:pic>
      <p:sp>
        <p:nvSpPr>
          <p:cNvPr id="14" name="Wybuch: 8 punktów 13">
            <a:extLst>
              <a:ext uri="{FF2B5EF4-FFF2-40B4-BE49-F238E27FC236}">
                <a16:creationId xmlns:a16="http://schemas.microsoft.com/office/drawing/2014/main" id="{7ACA8938-8270-9835-2B25-F6E09D0FD3DC}"/>
              </a:ext>
            </a:extLst>
          </p:cNvPr>
          <p:cNvSpPr/>
          <p:nvPr/>
        </p:nvSpPr>
        <p:spPr>
          <a:xfrm>
            <a:off x="3461968" y="-25468"/>
            <a:ext cx="7899662" cy="4926939"/>
          </a:xfrm>
          <a:prstGeom prst="irregularSeal1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FAŁSZ!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949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D8AF3-B078-BA7B-B3D1-835B935B7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9FB9EF1-98BB-1ABF-E29B-8B0CE7F3A1C7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CD27A54-1DFD-1D91-36E4-9D7907BF2C12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0DFD8F4-F1DC-54D9-279B-31C63D466E0F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B0CBB59-D26B-7051-66BC-6EBF96AF119C}"/>
              </a:ext>
            </a:extLst>
          </p:cNvPr>
          <p:cNvSpPr/>
          <p:nvPr/>
        </p:nvSpPr>
        <p:spPr>
          <a:xfrm flipH="1">
            <a:off x="0" y="283628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E49C6094-F847-5906-E3A6-7F87BCEC51D1}"/>
              </a:ext>
            </a:extLst>
          </p:cNvPr>
          <p:cNvSpPr/>
          <p:nvPr/>
        </p:nvSpPr>
        <p:spPr>
          <a:xfrm flipH="1">
            <a:off x="-19476" y="3317646"/>
            <a:ext cx="12211475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D4958B4-9228-6B67-8E92-A1981FB21A30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B4A62CB-315A-C77F-76FB-858EA1631462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2E6FEF9-7B50-7641-9C87-1F76EB5DC0B6}"/>
              </a:ext>
            </a:extLst>
          </p:cNvPr>
          <p:cNvSpPr txBox="1"/>
          <p:nvPr/>
        </p:nvSpPr>
        <p:spPr>
          <a:xfrm>
            <a:off x="3340069" y="457347"/>
            <a:ext cx="8888337" cy="6799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pl-PL" sz="6600" b="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l-PL" sz="6600" b="1" dirty="0">
                <a:latin typeface="Aptos" panose="020B0004020202020204" pitchFamily="34" charset="0"/>
                <a:cs typeface="Times New Roman" panose="02020603050405020304" pitchFamily="18" charset="0"/>
              </a:rPr>
              <a:t>Ekologiczne warzywa są robione w fabryce. </a:t>
            </a: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1659E1F-CEC6-9F00-F066-BFA87F17B95F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8" name="Obraz 7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48291510-4053-423D-EE1E-FCCA0FCC70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765" y="1486676"/>
            <a:ext cx="1923785" cy="40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1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9DB3C-1B08-E8B8-CF23-A24F9637A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34F2BAA-B0C4-7FCB-2F08-0A3630511851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4081923-9A52-0CC1-124D-A18E1857A43C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0CF0D7F-024C-211F-FDA9-B7CE0C1D52BC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BE0F02E-BE1C-6DBA-7453-30A8A8BA5C93}"/>
              </a:ext>
            </a:extLst>
          </p:cNvPr>
          <p:cNvSpPr/>
          <p:nvPr/>
        </p:nvSpPr>
        <p:spPr>
          <a:xfrm flipH="1">
            <a:off x="114694" y="290160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FA3D68D-031F-910D-A303-B674A1D7E240}"/>
              </a:ext>
            </a:extLst>
          </p:cNvPr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F5D641C-F90B-3BAB-9EB2-D8B1C28A52CE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770D9A8-2D63-A7C3-75EA-1CAEB66A3986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76C63E6-8C2B-F053-42D0-7E3ACC7B157E}"/>
              </a:ext>
            </a:extLst>
          </p:cNvPr>
          <p:cNvSpPr txBox="1"/>
          <p:nvPr/>
        </p:nvSpPr>
        <p:spPr>
          <a:xfrm>
            <a:off x="1615541" y="1699431"/>
            <a:ext cx="7771771" cy="444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endParaRPr lang="en-US" sz="6600" b="1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16A109C1-E77B-D28D-10D7-5CB1C200E72D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D6462630-4E6D-E2C8-CBE5-C4E6B5EA71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862" y="2309326"/>
            <a:ext cx="2836401" cy="3478732"/>
          </a:xfrm>
          <a:prstGeom prst="rect">
            <a:avLst/>
          </a:prstGeom>
        </p:spPr>
      </p:pic>
      <p:sp>
        <p:nvSpPr>
          <p:cNvPr id="14" name="Wybuch: 8 punktów 13">
            <a:extLst>
              <a:ext uri="{FF2B5EF4-FFF2-40B4-BE49-F238E27FC236}">
                <a16:creationId xmlns:a16="http://schemas.microsoft.com/office/drawing/2014/main" id="{94DEF5EF-720B-093B-DF78-E87F09422133}"/>
              </a:ext>
            </a:extLst>
          </p:cNvPr>
          <p:cNvSpPr/>
          <p:nvPr/>
        </p:nvSpPr>
        <p:spPr>
          <a:xfrm>
            <a:off x="3461968" y="-25468"/>
            <a:ext cx="7899662" cy="4926939"/>
          </a:xfrm>
          <a:prstGeom prst="irregularSeal1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FAŁSZ!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971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BC446-6420-6B50-17A4-4B41EB63F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CC528F-9916-2690-7FD9-BDF66C574726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A24A43C-E0C5-78AD-E5DA-749362D82931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F89F28D-6A7F-9E5B-3138-7661C777283C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7E39F34A-740F-D3DB-9E5F-99B5F65E0707}"/>
              </a:ext>
            </a:extLst>
          </p:cNvPr>
          <p:cNvSpPr/>
          <p:nvPr/>
        </p:nvSpPr>
        <p:spPr>
          <a:xfrm flipH="1">
            <a:off x="142585" y="318927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3703340-97FD-6A87-07F3-7ADFA5FA7106}"/>
              </a:ext>
            </a:extLst>
          </p:cNvPr>
          <p:cNvSpPr/>
          <p:nvPr/>
        </p:nvSpPr>
        <p:spPr>
          <a:xfrm flipH="1">
            <a:off x="-19476" y="3317646"/>
            <a:ext cx="12211475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39233AE-B05F-9FCC-51B0-D34911CB2CE2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9600135-49FA-2B1B-1306-81A7C8F469B9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CC2F52E-EB11-1C59-A1B0-FBBA8E4B47D5}"/>
              </a:ext>
            </a:extLst>
          </p:cNvPr>
          <p:cNvSpPr txBox="1"/>
          <p:nvPr/>
        </p:nvSpPr>
        <p:spPr>
          <a:xfrm>
            <a:off x="3340069" y="457347"/>
            <a:ext cx="8888337" cy="6799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6600" b="1" dirty="0">
                <a:latin typeface="Aptos" panose="020B0004020202020204" pitchFamily="34" charset="0"/>
                <a:cs typeface="Times New Roman" panose="02020603050405020304" pitchFamily="18" charset="0"/>
              </a:rPr>
              <a:t>Wszystkie produkty ekologiczne posiadają certyfikat. </a:t>
            </a: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A1686424-0D82-5E51-6811-2F85C33D4C4D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8" name="Obraz 7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E83381BE-1274-F995-44AA-9570B0F3BC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253" y="1593742"/>
            <a:ext cx="1923785" cy="40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1385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2769A-E21B-0A70-70ED-C4D3A78B2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5350376-ADC1-FC6F-4153-3D95D4BD0CCE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AC046BA-F75B-EE32-836D-6AB1FD07477A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2DA4669-D649-B079-0CDF-86245C5C3BBE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2FFED5A-5AE7-151B-9A5A-7DE01B0F4C71}"/>
              </a:ext>
            </a:extLst>
          </p:cNvPr>
          <p:cNvSpPr/>
          <p:nvPr/>
        </p:nvSpPr>
        <p:spPr>
          <a:xfrm flipH="1">
            <a:off x="241088" y="245712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6292E3F-E505-1B72-7DB4-6A830D94AD63}"/>
              </a:ext>
            </a:extLst>
          </p:cNvPr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D8C6966-4111-57BE-FF6B-0E2C31444FB5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04528B1-A4AE-BF4B-0F40-AE295E34D016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9B9B02C-CFA1-5698-82E0-7B2CC561A5E6}"/>
              </a:ext>
            </a:extLst>
          </p:cNvPr>
          <p:cNvSpPr txBox="1"/>
          <p:nvPr/>
        </p:nvSpPr>
        <p:spPr>
          <a:xfrm>
            <a:off x="1615541" y="1699431"/>
            <a:ext cx="7771771" cy="444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endParaRPr lang="en-US" sz="6600" b="1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250D677A-C8AC-AAA4-9810-9D1C70EAD8C7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14734E64-26E8-AF30-49CD-62307143E3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9594" y="2665762"/>
            <a:ext cx="2836401" cy="3478732"/>
          </a:xfrm>
          <a:prstGeom prst="rect">
            <a:avLst/>
          </a:prstGeom>
        </p:spPr>
      </p:pic>
      <p:sp>
        <p:nvSpPr>
          <p:cNvPr id="14" name="Wybuch: 8 punktów 13">
            <a:extLst>
              <a:ext uri="{FF2B5EF4-FFF2-40B4-BE49-F238E27FC236}">
                <a16:creationId xmlns:a16="http://schemas.microsoft.com/office/drawing/2014/main" id="{C45C0B78-8408-EEE4-59AD-823A09D66667}"/>
              </a:ext>
            </a:extLst>
          </p:cNvPr>
          <p:cNvSpPr/>
          <p:nvPr/>
        </p:nvSpPr>
        <p:spPr>
          <a:xfrm>
            <a:off x="3461968" y="-25468"/>
            <a:ext cx="7899662" cy="4926939"/>
          </a:xfrm>
          <a:prstGeom prst="irregularSeal1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P</a:t>
            </a:r>
            <a:r>
              <a:rPr lang="pl-PL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RAWDA!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435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B4EE1-F4DE-DCEC-FF74-23C464CB8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B491BF-A1C4-C179-22E7-D472E31FF71E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85D5664-1307-63BD-2D68-670841D5609A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CD789CE-B2F2-C6FC-FCBE-C8EF8CE08F11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613187F-0334-3ECE-7DA7-86E51A66C3C3}"/>
              </a:ext>
            </a:extLst>
          </p:cNvPr>
          <p:cNvSpPr/>
          <p:nvPr/>
        </p:nvSpPr>
        <p:spPr>
          <a:xfrm flipH="1">
            <a:off x="266071" y="245712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AB2DF27-2465-FDA9-8C3C-5AA23EF37AA1}"/>
              </a:ext>
            </a:extLst>
          </p:cNvPr>
          <p:cNvSpPr/>
          <p:nvPr/>
        </p:nvSpPr>
        <p:spPr>
          <a:xfrm flipH="1">
            <a:off x="-19476" y="3317646"/>
            <a:ext cx="12211475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E4DA2CB-7F2F-9869-0F6B-E0A15ABF4B62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4DF39110-44D9-7728-D911-344580A92225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8A29951-D035-F71A-25EA-5A820AA9E70D}"/>
              </a:ext>
            </a:extLst>
          </p:cNvPr>
          <p:cNvSpPr txBox="1"/>
          <p:nvPr/>
        </p:nvSpPr>
        <p:spPr>
          <a:xfrm>
            <a:off x="3340069" y="457347"/>
            <a:ext cx="8888337" cy="6799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6600" b="1" dirty="0">
                <a:latin typeface="Aptos" panose="020B0004020202020204" pitchFamily="34" charset="0"/>
                <a:cs typeface="Times New Roman" panose="02020603050405020304" pitchFamily="18" charset="0"/>
              </a:rPr>
              <a:t>Tylko owoce mogą być produktami ekologicznymi. </a:t>
            </a: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832D6004-1A60-D65A-1340-08460ECA1107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8" name="Obraz 7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F10318C7-49C2-6980-018A-7C17D0B7F0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153" y="1671405"/>
            <a:ext cx="1923785" cy="40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03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2FB73-ECD1-2416-3AD5-34BC770F5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0C964-9914-053C-BE30-3966C0A7185F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3D9DC5F-A80D-CE08-81E5-609888B55963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D064A7E-282F-A37D-58A8-D69B2ED0760A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DD526D98-1EE7-2C94-1636-227C39723B6C}"/>
              </a:ext>
            </a:extLst>
          </p:cNvPr>
          <p:cNvSpPr/>
          <p:nvPr/>
        </p:nvSpPr>
        <p:spPr>
          <a:xfrm flipH="1">
            <a:off x="153590" y="239693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2FF833A-3B9E-2AFA-B04F-E18534408513}"/>
              </a:ext>
            </a:extLst>
          </p:cNvPr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A0575AE-51AD-DD18-8005-F6D25A2909E7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F87903F-26E1-1D48-39ED-450D19E4468A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577DDA2F-8220-CDC0-0116-33361E8BFA03}"/>
              </a:ext>
            </a:extLst>
          </p:cNvPr>
          <p:cNvSpPr txBox="1"/>
          <p:nvPr/>
        </p:nvSpPr>
        <p:spPr>
          <a:xfrm>
            <a:off x="1615541" y="1699431"/>
            <a:ext cx="7771771" cy="444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endParaRPr lang="en-US" sz="6600" b="1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03F7D0C-1379-B894-FDA9-592F34E30581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5F4A4E00-3EFA-6579-2F4B-52A574D9B1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862" y="2309326"/>
            <a:ext cx="2836401" cy="3478732"/>
          </a:xfrm>
          <a:prstGeom prst="rect">
            <a:avLst/>
          </a:prstGeom>
        </p:spPr>
      </p:pic>
      <p:sp>
        <p:nvSpPr>
          <p:cNvPr id="14" name="Wybuch: 8 punktów 13">
            <a:extLst>
              <a:ext uri="{FF2B5EF4-FFF2-40B4-BE49-F238E27FC236}">
                <a16:creationId xmlns:a16="http://schemas.microsoft.com/office/drawing/2014/main" id="{8C3DA9E7-0B5A-45DA-0B5F-D05476B7B874}"/>
              </a:ext>
            </a:extLst>
          </p:cNvPr>
          <p:cNvSpPr/>
          <p:nvPr/>
        </p:nvSpPr>
        <p:spPr>
          <a:xfrm>
            <a:off x="3461968" y="-25468"/>
            <a:ext cx="7899662" cy="4926939"/>
          </a:xfrm>
          <a:prstGeom prst="irregularSeal1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FAŁSZ!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637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F1CF3-AFFA-F32F-295D-2ADFF8935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E884F4A-378A-B02E-FA95-183E5D9B23C0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ACDF860-44FE-562D-3A96-CCA3A6D2ED20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241F847-AF99-1CCA-A112-2AAFAA97E2B2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F07A4C1-0CBC-A7F1-91B9-F9D5A2A34900}"/>
              </a:ext>
            </a:extLst>
          </p:cNvPr>
          <p:cNvSpPr/>
          <p:nvPr/>
        </p:nvSpPr>
        <p:spPr>
          <a:xfrm flipH="1">
            <a:off x="-109739" y="241452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8CB6678-5E0E-8432-854C-DCB960446F53}"/>
              </a:ext>
            </a:extLst>
          </p:cNvPr>
          <p:cNvSpPr/>
          <p:nvPr/>
        </p:nvSpPr>
        <p:spPr>
          <a:xfrm flipH="1">
            <a:off x="-19476" y="3317646"/>
            <a:ext cx="12211475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167240B-784E-ED77-2F7D-3CA39B2646D0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354C99A-1C08-F18F-F15B-6925425618EF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78EC5AD-9BDD-8871-E916-83425536C89B}"/>
              </a:ext>
            </a:extLst>
          </p:cNvPr>
          <p:cNvSpPr txBox="1"/>
          <p:nvPr/>
        </p:nvSpPr>
        <p:spPr>
          <a:xfrm>
            <a:off x="3045772" y="1014470"/>
            <a:ext cx="8888337" cy="6799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6600" b="1" dirty="0">
                <a:latin typeface="Aptos" panose="020B0004020202020204" pitchFamily="34" charset="0"/>
                <a:cs typeface="Times New Roman" panose="02020603050405020304" pitchFamily="18" charset="0"/>
              </a:rPr>
              <a:t>Rolnik ekologiczny użyźnia ziemię sztucznymi nawozami. </a:t>
            </a: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B3AE7F11-067F-98E9-25AB-DA24687B365A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8" name="Obraz 7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57DC7F31-14FB-99C2-9CBB-F1D63665AD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59" y="1587917"/>
            <a:ext cx="1923785" cy="40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4088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31FFF-F6E7-47E5-0A44-792077F29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84CCE13-4B94-B328-994A-F1EF5CA8BA1E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1DEFA9B-983D-01BD-0D1B-103EE57171F2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BA48E02-F1BF-2653-CFFB-AE7942DE6707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8AE87DD-648B-4FF8-FA0C-C65B2460234C}"/>
              </a:ext>
            </a:extLst>
          </p:cNvPr>
          <p:cNvSpPr/>
          <p:nvPr/>
        </p:nvSpPr>
        <p:spPr>
          <a:xfrm flipH="1">
            <a:off x="-1152115" y="454917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B404C9C-C77B-4953-5592-7E07D85CBBB9}"/>
              </a:ext>
            </a:extLst>
          </p:cNvPr>
          <p:cNvSpPr/>
          <p:nvPr/>
        </p:nvSpPr>
        <p:spPr>
          <a:xfrm flipH="1">
            <a:off x="-1311275" y="3317646"/>
            <a:ext cx="13503275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659C035-738F-10FA-C51B-097BF9D1810E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5B8C1E6-EBC4-4E97-AC0D-84BC5CAADE98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E605A2B-EBF2-0573-AB3E-072252B29006}"/>
              </a:ext>
            </a:extLst>
          </p:cNvPr>
          <p:cNvSpPr txBox="1"/>
          <p:nvPr/>
        </p:nvSpPr>
        <p:spPr>
          <a:xfrm>
            <a:off x="1615541" y="1699431"/>
            <a:ext cx="7771771" cy="444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endParaRPr lang="en-US" sz="6600" b="1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C377E60-DC65-D343-A489-EB6F19955B45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9517D35-07E8-FE5D-862F-5DF8C0B1F3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862" y="2309326"/>
            <a:ext cx="2836401" cy="3478732"/>
          </a:xfrm>
          <a:prstGeom prst="rect">
            <a:avLst/>
          </a:prstGeom>
        </p:spPr>
      </p:pic>
      <p:sp>
        <p:nvSpPr>
          <p:cNvPr id="14" name="Wybuch: 8 punktów 13">
            <a:extLst>
              <a:ext uri="{FF2B5EF4-FFF2-40B4-BE49-F238E27FC236}">
                <a16:creationId xmlns:a16="http://schemas.microsoft.com/office/drawing/2014/main" id="{C35B8B47-D5E2-E399-2CE8-2A8A24C6214E}"/>
              </a:ext>
            </a:extLst>
          </p:cNvPr>
          <p:cNvSpPr/>
          <p:nvPr/>
        </p:nvSpPr>
        <p:spPr>
          <a:xfrm>
            <a:off x="3461968" y="-25468"/>
            <a:ext cx="7899662" cy="4926939"/>
          </a:xfrm>
          <a:prstGeom prst="irregularSeal1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FAŁSZ!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57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ABF37-DF68-1E45-99DD-92F6E47AA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1C92456-245F-0E5D-2C58-336F96A1A70D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98AF837-A774-70F2-D91D-0B2BD42048BE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8C6C38E-5D86-C2F6-F6AD-5DB3BAED465C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72C20A6F-344E-ABFD-3ED5-A1DCA302DFEB}"/>
              </a:ext>
            </a:extLst>
          </p:cNvPr>
          <p:cNvSpPr/>
          <p:nvPr/>
        </p:nvSpPr>
        <p:spPr>
          <a:xfrm flipH="1">
            <a:off x="0" y="245712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EF410D10-B6B6-6AF7-50D6-657345CC7A8A}"/>
              </a:ext>
            </a:extLst>
          </p:cNvPr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8D9AF7F-534B-61E3-2567-70844523FAB8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79ABD1C-F11E-2766-AF41-79BD8346AA4B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9BFB66C-3323-F78F-516F-638C242C4C3F}"/>
              </a:ext>
            </a:extLst>
          </p:cNvPr>
          <p:cNvSpPr txBox="1"/>
          <p:nvPr/>
        </p:nvSpPr>
        <p:spPr>
          <a:xfrm>
            <a:off x="2657917" y="457347"/>
            <a:ext cx="9570489" cy="88526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6600" b="1" dirty="0">
                <a:latin typeface="Aptos" panose="020B0004020202020204" pitchFamily="34" charset="0"/>
                <a:cs typeface="Times New Roman" panose="02020603050405020304" pitchFamily="18" charset="0"/>
              </a:rPr>
              <a:t>Ekologiczne mięso otrzymuje się ze zwierząt gospodarskich żywionych zdrową i ekologiczną paszą. </a:t>
            </a: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97C38299-E393-2353-F8F8-83D7F7EEDC22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8" name="Obraz 7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92FD5AB8-FC89-ED41-9839-FEEFCDF537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48" y="2080614"/>
            <a:ext cx="1923785" cy="40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135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65C02-4F71-A049-B66D-EB7736280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0632117-C789-F9BC-82D4-D6E66D643CD4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B7B6C6B-44AD-C84E-1A68-7BA334F9A414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63F9180-1CA7-D5FC-DA2F-34D0BC4115DC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4D5F304-BA06-EC25-D375-C77D2E17C45C}"/>
              </a:ext>
            </a:extLst>
          </p:cNvPr>
          <p:cNvSpPr/>
          <p:nvPr/>
        </p:nvSpPr>
        <p:spPr>
          <a:xfrm flipH="1">
            <a:off x="50693" y="348589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7BCFEC6-0EE9-4207-760D-D1A257B2B33A}"/>
              </a:ext>
            </a:extLst>
          </p:cNvPr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8BC4E73-D765-0A11-DAA9-50C54B04AFF0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CF8DD7E-5160-01BC-6B99-D2654DB977D8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FC19BD2B-3E52-12DD-CABF-162617F9869A}"/>
              </a:ext>
            </a:extLst>
          </p:cNvPr>
          <p:cNvSpPr txBox="1"/>
          <p:nvPr/>
        </p:nvSpPr>
        <p:spPr>
          <a:xfrm>
            <a:off x="1615541" y="1699431"/>
            <a:ext cx="7771771" cy="444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endParaRPr lang="en-US" sz="6600" b="1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2B741AFA-FC74-A06A-7755-F3265339417F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436B1D9C-963A-7CF7-D70C-79A89E0DCD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862" y="2309326"/>
            <a:ext cx="2836401" cy="3478732"/>
          </a:xfrm>
          <a:prstGeom prst="rect">
            <a:avLst/>
          </a:prstGeom>
        </p:spPr>
      </p:pic>
      <p:sp>
        <p:nvSpPr>
          <p:cNvPr id="14" name="Wybuch: 8 punktów 13">
            <a:extLst>
              <a:ext uri="{FF2B5EF4-FFF2-40B4-BE49-F238E27FC236}">
                <a16:creationId xmlns:a16="http://schemas.microsoft.com/office/drawing/2014/main" id="{EFAA4129-1A87-4736-FB92-5524D5D657AF}"/>
              </a:ext>
            </a:extLst>
          </p:cNvPr>
          <p:cNvSpPr/>
          <p:nvPr/>
        </p:nvSpPr>
        <p:spPr>
          <a:xfrm>
            <a:off x="3461968" y="-25468"/>
            <a:ext cx="7899662" cy="4926939"/>
          </a:xfrm>
          <a:prstGeom prst="irregularSeal1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P</a:t>
            </a:r>
            <a:r>
              <a:rPr lang="pl-PL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RAWDA!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7646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C0D28-7DC9-03E3-A500-BBD6F9F9D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81BA9F23-C96F-244E-52BC-FE38C3D63435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46FA1F7-96A6-95D9-8CCB-EFABDDFF3C1B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99D8DCF-3B4E-01BD-F4E1-ACE07AAE1CE7}"/>
              </a:ext>
            </a:extLst>
          </p:cNvPr>
          <p:cNvSpPr/>
          <p:nvPr/>
        </p:nvSpPr>
        <p:spPr>
          <a:xfrm flipH="1">
            <a:off x="190686" y="59136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E3E5CE1-BD17-1558-B798-3EC43312756F}"/>
              </a:ext>
            </a:extLst>
          </p:cNvPr>
          <p:cNvSpPr/>
          <p:nvPr/>
        </p:nvSpPr>
        <p:spPr>
          <a:xfrm flipH="1">
            <a:off x="-1" y="3538602"/>
            <a:ext cx="11364834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DE28A5C-1480-33CA-2202-FD6691ED0A6A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4BB4130-0F4B-059A-9A5A-F266B390CB5F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C2929C3-0AD3-932A-7FBD-D25BEDC2D8CB}"/>
              </a:ext>
            </a:extLst>
          </p:cNvPr>
          <p:cNvSpPr txBox="1"/>
          <p:nvPr/>
        </p:nvSpPr>
        <p:spPr>
          <a:xfrm>
            <a:off x="3340069" y="457347"/>
            <a:ext cx="8888337" cy="88526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6600" b="1" dirty="0">
                <a:latin typeface="Aptos" panose="020B0004020202020204" pitchFamily="34" charset="0"/>
                <a:cs typeface="Times New Roman" panose="02020603050405020304" pitchFamily="18" charset="0"/>
              </a:rPr>
              <a:t>Warzywa i owoce ekologiczne są zawsze brzydsze i mniejsze niż produkty </a:t>
            </a:r>
            <a:r>
              <a:rPr lang="pl-PL" sz="6600" b="1" dirty="0" err="1">
                <a:latin typeface="Aptos" panose="020B0004020202020204" pitchFamily="34" charset="0"/>
                <a:cs typeface="Times New Roman" panose="02020603050405020304" pitchFamily="18" charset="0"/>
              </a:rPr>
              <a:t>nieekologiczne</a:t>
            </a:r>
            <a:r>
              <a:rPr lang="pl-PL" sz="6600" b="1" dirty="0">
                <a:latin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AD42174D-443F-75FA-B5FA-C7035F47B382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2" name="Obraz 1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F67D8126-0BE2-16FF-CFB1-C64B505FA1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339" y="1933458"/>
            <a:ext cx="1923785" cy="40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1491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5EBA8-3A37-945E-198C-28FCC9B5E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142CD59C-4509-2599-3BC4-FDCDA2C33930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7E99C6F-DE36-623C-EB3F-61893B74DC50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DCDA0CD-7C94-E298-91EA-CE3A0CA657BA}"/>
              </a:ext>
            </a:extLst>
          </p:cNvPr>
          <p:cNvSpPr/>
          <p:nvPr/>
        </p:nvSpPr>
        <p:spPr>
          <a:xfrm flipH="1">
            <a:off x="153590" y="164521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DA52298-1F56-CDD8-C0E8-061D51EEBA05}"/>
              </a:ext>
            </a:extLst>
          </p:cNvPr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A70E6EC-D88A-3D6E-E98C-5313B1C9ABF6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4F445D84-4537-68A7-B6F1-F58E116FC151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B45F248-F7A4-7C60-6A2A-06735CBE1160}"/>
              </a:ext>
            </a:extLst>
          </p:cNvPr>
          <p:cNvSpPr txBox="1"/>
          <p:nvPr/>
        </p:nvSpPr>
        <p:spPr>
          <a:xfrm>
            <a:off x="1615541" y="1699431"/>
            <a:ext cx="7771771" cy="444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endParaRPr lang="en-US" sz="6600" b="1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7BB436E-88D7-8F2F-C419-88806BA45F44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42DDEE02-38E5-2F2B-F3F1-B5A78CE1A7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862" y="2309326"/>
            <a:ext cx="2836401" cy="3478732"/>
          </a:xfrm>
          <a:prstGeom prst="rect">
            <a:avLst/>
          </a:prstGeom>
        </p:spPr>
      </p:pic>
      <p:sp>
        <p:nvSpPr>
          <p:cNvPr id="14" name="Wybuch: 8 punktów 13">
            <a:extLst>
              <a:ext uri="{FF2B5EF4-FFF2-40B4-BE49-F238E27FC236}">
                <a16:creationId xmlns:a16="http://schemas.microsoft.com/office/drawing/2014/main" id="{CFE36D14-31CD-AC7D-70B1-82B8A40ED142}"/>
              </a:ext>
            </a:extLst>
          </p:cNvPr>
          <p:cNvSpPr/>
          <p:nvPr/>
        </p:nvSpPr>
        <p:spPr>
          <a:xfrm>
            <a:off x="3461968" y="-25468"/>
            <a:ext cx="7899662" cy="4926939"/>
          </a:xfrm>
          <a:prstGeom prst="irregularSeal1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FAŁSZ!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7869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64E82-BAC7-5360-734F-FB48ABBAD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3C0C38DF-0DF1-3D3C-9E5F-1E2368709D35}"/>
              </a:ext>
            </a:extLst>
          </p:cNvPr>
          <p:cNvSpPr/>
          <p:nvPr/>
        </p:nvSpPr>
        <p:spPr>
          <a:xfrm>
            <a:off x="0" y="138175"/>
            <a:ext cx="10761765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E4BC746-F77E-EC07-BEA3-24F822C6C3F0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1D8D5AE-AEF3-3276-CBF3-53076B8B0C91}"/>
              </a:ext>
            </a:extLst>
          </p:cNvPr>
          <p:cNvSpPr/>
          <p:nvPr/>
        </p:nvSpPr>
        <p:spPr>
          <a:xfrm flipH="1">
            <a:off x="-1" y="3538602"/>
            <a:ext cx="11364834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E801A6-08CB-A4AD-FBAB-5AB6495855CA}"/>
              </a:ext>
            </a:extLst>
          </p:cNvPr>
          <p:cNvSpPr/>
          <p:nvPr/>
        </p:nvSpPr>
        <p:spPr>
          <a:xfrm>
            <a:off x="5953958" y="4759343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570B52A-AD5B-BEF3-8A36-29086FF7096B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7B59561-7477-7434-7177-D9B94B859F06}"/>
              </a:ext>
            </a:extLst>
          </p:cNvPr>
          <p:cNvSpPr txBox="1"/>
          <p:nvPr/>
        </p:nvSpPr>
        <p:spPr>
          <a:xfrm>
            <a:off x="356533" y="1161656"/>
            <a:ext cx="463185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l-PL" sz="4400" b="1" noProof="0" dirty="0">
                <a:latin typeface="+mj-lt"/>
                <a:ea typeface="+mj-ea"/>
                <a:cs typeface="+mj-cs"/>
              </a:rPr>
              <a:t>To jest logo, które zamieszcza się na produktach ekologicznych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6A56292-A823-9C26-0005-92D683862A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7311" y="-120512"/>
            <a:ext cx="7390808" cy="4941283"/>
          </a:xfrm>
          <a:prstGeom prst="rect">
            <a:avLst/>
          </a:prstGeom>
        </p:spPr>
      </p:pic>
      <p:pic>
        <p:nvPicPr>
          <p:cNvPr id="5" name="Obraz 4" descr="Obraz zawierający rysowanie, kreskówka, clipart, ilustracja&#10;&#10;Zawartość wygenerowana przez AI może być niepoprawna.">
            <a:extLst>
              <a:ext uri="{FF2B5EF4-FFF2-40B4-BE49-F238E27FC236}">
                <a16:creationId xmlns:a16="http://schemas.microsoft.com/office/drawing/2014/main" id="{447484FF-A4D5-AD7E-56CE-B3F41D8A0C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919" y="2588989"/>
            <a:ext cx="1923785" cy="40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710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AD68B-6CDF-2BF5-482E-0FF5B3084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307F9CC-B151-C65A-26F7-479FE1F34F49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41F710B-2A2E-F0D3-4497-B0BCA56C20B7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607A1F3-E439-27ED-0422-0919AC12656B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4B33D7A-8E53-F0E5-67A4-49A50B2DB221}"/>
              </a:ext>
            </a:extLst>
          </p:cNvPr>
          <p:cNvSpPr/>
          <p:nvPr/>
        </p:nvSpPr>
        <p:spPr>
          <a:xfrm flipH="1">
            <a:off x="-1" y="516673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092FF57-948E-281B-834B-AEFECFE0874F}"/>
              </a:ext>
            </a:extLst>
          </p:cNvPr>
          <p:cNvSpPr/>
          <p:nvPr/>
        </p:nvSpPr>
        <p:spPr>
          <a:xfrm flipH="1">
            <a:off x="-1" y="3317646"/>
            <a:ext cx="12192000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135FA22-D63E-E497-CA7D-55067934AF55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C4CC14A-24A0-F26E-ABF4-7D4B23F9FA42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5B3FD31B-8355-4076-97BC-4995ED9B65E5}"/>
              </a:ext>
            </a:extLst>
          </p:cNvPr>
          <p:cNvSpPr txBox="1"/>
          <p:nvPr/>
        </p:nvSpPr>
        <p:spPr>
          <a:xfrm>
            <a:off x="1615541" y="1699431"/>
            <a:ext cx="7771771" cy="444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endParaRPr lang="en-US" sz="6600" b="1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CBDEF53E-5E6F-2822-FA8D-91CCB3D4E94A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A57D3D29-DA8A-BDC3-6AAC-295B4D9A32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862" y="2309326"/>
            <a:ext cx="2836401" cy="3478732"/>
          </a:xfrm>
          <a:prstGeom prst="rect">
            <a:avLst/>
          </a:prstGeom>
        </p:spPr>
      </p:pic>
      <p:sp>
        <p:nvSpPr>
          <p:cNvPr id="14" name="Wybuch: 8 punktów 13">
            <a:extLst>
              <a:ext uri="{FF2B5EF4-FFF2-40B4-BE49-F238E27FC236}">
                <a16:creationId xmlns:a16="http://schemas.microsoft.com/office/drawing/2014/main" id="{289CDCDD-B911-9AB6-6871-76DF39AEE263}"/>
              </a:ext>
            </a:extLst>
          </p:cNvPr>
          <p:cNvSpPr/>
          <p:nvPr/>
        </p:nvSpPr>
        <p:spPr>
          <a:xfrm>
            <a:off x="3461968" y="-25468"/>
            <a:ext cx="7899662" cy="4926939"/>
          </a:xfrm>
          <a:prstGeom prst="irregularSeal1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P</a:t>
            </a:r>
            <a:r>
              <a:rPr lang="pl-PL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RAWDA!</a:t>
            </a:r>
            <a:endParaRPr lang="pl-PL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8493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B38DD-29D2-028E-9B98-C07465FD5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7A6C513-D7C1-695C-2C52-210CCFFBF8AA}"/>
              </a:ext>
            </a:extLst>
          </p:cNvPr>
          <p:cNvSpPr/>
          <p:nvPr/>
        </p:nvSpPr>
        <p:spPr>
          <a:xfrm flipH="1">
            <a:off x="1829242" y="4867753"/>
            <a:ext cx="12134609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6"/>
                </a:lnTo>
                <a:lnTo>
                  <a:pt x="18201914" y="7007736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CE76831-CEB8-C1B9-7FAD-9958AE3D926D}"/>
              </a:ext>
            </a:extLst>
          </p:cNvPr>
          <p:cNvSpPr/>
          <p:nvPr/>
        </p:nvSpPr>
        <p:spPr>
          <a:xfrm>
            <a:off x="-1449708" y="138175"/>
            <a:ext cx="12211473" cy="4599655"/>
          </a:xfrm>
          <a:custGeom>
            <a:avLst/>
            <a:gdLst/>
            <a:ahLst/>
            <a:cxnLst/>
            <a:rect l="l" t="t" r="r" b="b"/>
            <a:pathLst>
              <a:path w="18317210" h="6899482">
                <a:moveTo>
                  <a:pt x="0" y="0"/>
                </a:moveTo>
                <a:lnTo>
                  <a:pt x="18317210" y="0"/>
                </a:lnTo>
                <a:lnTo>
                  <a:pt x="18317210" y="6899483"/>
                </a:lnTo>
                <a:lnTo>
                  <a:pt x="0" y="689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1FB49B9-1C26-F8FE-CE60-22B9A7A14840}"/>
              </a:ext>
            </a:extLst>
          </p:cNvPr>
          <p:cNvSpPr/>
          <p:nvPr/>
        </p:nvSpPr>
        <p:spPr>
          <a:xfrm flipH="1">
            <a:off x="-611430" y="138175"/>
            <a:ext cx="4453939" cy="3787704"/>
          </a:xfrm>
          <a:custGeom>
            <a:avLst/>
            <a:gdLst/>
            <a:ahLst/>
            <a:cxnLst/>
            <a:rect l="l" t="t" r="r" b="b"/>
            <a:pathLst>
              <a:path w="6680908" h="5681556">
                <a:moveTo>
                  <a:pt x="6680908" y="0"/>
                </a:moveTo>
                <a:lnTo>
                  <a:pt x="0" y="0"/>
                </a:lnTo>
                <a:lnTo>
                  <a:pt x="0" y="5681556"/>
                </a:lnTo>
                <a:lnTo>
                  <a:pt x="6680908" y="5681556"/>
                </a:lnTo>
                <a:lnTo>
                  <a:pt x="668090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F24E310-94DB-6F5A-96F6-4D4E6C6BFA1C}"/>
              </a:ext>
            </a:extLst>
          </p:cNvPr>
          <p:cNvSpPr/>
          <p:nvPr/>
        </p:nvSpPr>
        <p:spPr>
          <a:xfrm flipH="1">
            <a:off x="0" y="377947"/>
            <a:ext cx="4376145" cy="4221157"/>
          </a:xfrm>
          <a:custGeom>
            <a:avLst/>
            <a:gdLst/>
            <a:ahLst/>
            <a:cxnLst/>
            <a:rect l="l" t="t" r="r" b="b"/>
            <a:pathLst>
              <a:path w="6564218" h="6331735">
                <a:moveTo>
                  <a:pt x="6564218" y="0"/>
                </a:moveTo>
                <a:lnTo>
                  <a:pt x="0" y="0"/>
                </a:lnTo>
                <a:lnTo>
                  <a:pt x="0" y="6331735"/>
                </a:lnTo>
                <a:lnTo>
                  <a:pt x="6564218" y="6331735"/>
                </a:lnTo>
                <a:lnTo>
                  <a:pt x="6564218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3C59AE1-EF46-2CB0-7B93-D40520BDA5C0}"/>
              </a:ext>
            </a:extLst>
          </p:cNvPr>
          <p:cNvSpPr/>
          <p:nvPr/>
        </p:nvSpPr>
        <p:spPr>
          <a:xfrm flipH="1">
            <a:off x="-19475" y="3317646"/>
            <a:ext cx="12211474" cy="4671825"/>
          </a:xfrm>
          <a:custGeom>
            <a:avLst/>
            <a:gdLst/>
            <a:ahLst/>
            <a:cxnLst/>
            <a:rect l="l" t="t" r="r" b="b"/>
            <a:pathLst>
              <a:path w="18201913" h="7007737">
                <a:moveTo>
                  <a:pt x="18201914" y="0"/>
                </a:moveTo>
                <a:lnTo>
                  <a:pt x="0" y="0"/>
                </a:lnTo>
                <a:lnTo>
                  <a:pt x="0" y="7007737"/>
                </a:lnTo>
                <a:lnTo>
                  <a:pt x="18201914" y="7007737"/>
                </a:lnTo>
                <a:lnTo>
                  <a:pt x="1820191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 sz="12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B74ACBF-9418-3429-D629-C0485889130B}"/>
              </a:ext>
            </a:extLst>
          </p:cNvPr>
          <p:cNvSpPr/>
          <p:nvPr/>
        </p:nvSpPr>
        <p:spPr>
          <a:xfrm>
            <a:off x="-109738" y="3824203"/>
            <a:ext cx="1725278" cy="642666"/>
          </a:xfrm>
          <a:custGeom>
            <a:avLst/>
            <a:gdLst/>
            <a:ahLst/>
            <a:cxnLst/>
            <a:rect l="l" t="t" r="r" b="b"/>
            <a:pathLst>
              <a:path w="2587917" h="963999">
                <a:moveTo>
                  <a:pt x="0" y="0"/>
                </a:moveTo>
                <a:lnTo>
                  <a:pt x="2587917" y="0"/>
                </a:lnTo>
                <a:lnTo>
                  <a:pt x="2587917" y="963999"/>
                </a:lnTo>
                <a:lnTo>
                  <a:pt x="0" y="963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9C0A981-9ED9-105E-4A2E-7059D3A8903B}"/>
              </a:ext>
            </a:extLst>
          </p:cNvPr>
          <p:cNvSpPr/>
          <p:nvPr/>
        </p:nvSpPr>
        <p:spPr>
          <a:xfrm>
            <a:off x="5886324" y="4750181"/>
            <a:ext cx="6305677" cy="2149185"/>
          </a:xfrm>
          <a:custGeom>
            <a:avLst/>
            <a:gdLst/>
            <a:ahLst/>
            <a:cxnLst/>
            <a:rect l="l" t="t" r="r" b="b"/>
            <a:pathLst>
              <a:path w="9458515" h="3223777">
                <a:moveTo>
                  <a:pt x="0" y="0"/>
                </a:moveTo>
                <a:lnTo>
                  <a:pt x="9458515" y="0"/>
                </a:lnTo>
                <a:lnTo>
                  <a:pt x="9458515" y="3223777"/>
                </a:lnTo>
                <a:lnTo>
                  <a:pt x="0" y="322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602723E-0D26-AE70-85E8-AE368A991B7D}"/>
              </a:ext>
            </a:extLst>
          </p:cNvPr>
          <p:cNvSpPr txBox="1"/>
          <p:nvPr/>
        </p:nvSpPr>
        <p:spPr>
          <a:xfrm>
            <a:off x="1615541" y="1699431"/>
            <a:ext cx="7771771" cy="444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endParaRPr lang="en-US" sz="6600" b="1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11667"/>
              </a:lnSpc>
            </a:pPr>
            <a:r>
              <a:rPr lang="en-US" sz="4666" dirty="0">
                <a:solidFill>
                  <a:srgbClr val="FAB200"/>
                </a:solidFill>
                <a:latin typeface="Mango AC"/>
                <a:ea typeface="Mango AC"/>
                <a:cs typeface="Mango AC"/>
                <a:sym typeface="Mango AC"/>
              </a:rPr>
              <a:t>​</a:t>
            </a: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>
              <a:lnSpc>
                <a:spcPts val="6034"/>
              </a:lnSpc>
            </a:pPr>
            <a:endParaRPr lang="en-US" sz="4666" dirty="0">
              <a:solidFill>
                <a:srgbClr val="FAB2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56598D7-51AE-4318-440C-F31C3036AF47}"/>
              </a:ext>
            </a:extLst>
          </p:cNvPr>
          <p:cNvSpPr/>
          <p:nvPr/>
        </p:nvSpPr>
        <p:spPr>
          <a:xfrm>
            <a:off x="0" y="4634708"/>
            <a:ext cx="6293062" cy="2223292"/>
          </a:xfrm>
          <a:custGeom>
            <a:avLst/>
            <a:gdLst/>
            <a:ahLst/>
            <a:cxnLst/>
            <a:rect l="l" t="t" r="r" b="b"/>
            <a:pathLst>
              <a:path w="9439593" h="3334938">
                <a:moveTo>
                  <a:pt x="0" y="0"/>
                </a:moveTo>
                <a:lnTo>
                  <a:pt x="9439593" y="0"/>
                </a:lnTo>
                <a:lnTo>
                  <a:pt x="9439593" y="3334938"/>
                </a:lnTo>
                <a:lnTo>
                  <a:pt x="0" y="3334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655"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Wybuch: 8 punktów 13">
            <a:extLst>
              <a:ext uri="{FF2B5EF4-FFF2-40B4-BE49-F238E27FC236}">
                <a16:creationId xmlns:a16="http://schemas.microsoft.com/office/drawing/2014/main" id="{1E124F77-F7A3-25B2-4D5D-CDE034031077}"/>
              </a:ext>
            </a:extLst>
          </p:cNvPr>
          <p:cNvSpPr/>
          <p:nvPr/>
        </p:nvSpPr>
        <p:spPr>
          <a:xfrm>
            <a:off x="3461968" y="-25468"/>
            <a:ext cx="7899662" cy="4926939"/>
          </a:xfrm>
          <a:prstGeom prst="irregularSeal1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chemeClr val="tx1"/>
                </a:solidFill>
                <a:latin typeface="Mango AC"/>
                <a:ea typeface="Mango AC"/>
                <a:cs typeface="Mango AC"/>
                <a:sym typeface="Mango AC"/>
              </a:rPr>
              <a:t>BRAWO!</a:t>
            </a:r>
            <a:endParaRPr lang="pl-PL" sz="4000" dirty="0">
              <a:solidFill>
                <a:schemeClr val="tx1"/>
              </a:solidFill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3BBCA27E-EC31-1BB7-E5F0-C2BF20152C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2359" y="489376"/>
            <a:ext cx="4982188" cy="6110454"/>
          </a:xfrm>
          <a:prstGeom prst="rect">
            <a:avLst/>
          </a:prstGeom>
        </p:spPr>
      </p:pic>
      <p:sp>
        <p:nvSpPr>
          <p:cNvPr id="8" name="Freeform 15">
            <a:extLst>
              <a:ext uri="{FF2B5EF4-FFF2-40B4-BE49-F238E27FC236}">
                <a16:creationId xmlns:a16="http://schemas.microsoft.com/office/drawing/2014/main" id="{BBC16C19-1EBE-B41B-D7D7-47BD54E8237F}"/>
              </a:ext>
            </a:extLst>
          </p:cNvPr>
          <p:cNvSpPr/>
          <p:nvPr/>
        </p:nvSpPr>
        <p:spPr>
          <a:xfrm>
            <a:off x="9148061" y="4781996"/>
            <a:ext cx="2628753" cy="1680731"/>
          </a:xfrm>
          <a:custGeom>
            <a:avLst/>
            <a:gdLst/>
            <a:ahLst/>
            <a:cxnLst/>
            <a:rect l="l" t="t" r="r" b="b"/>
            <a:pathLst>
              <a:path w="6658649" h="4064242">
                <a:moveTo>
                  <a:pt x="0" y="0"/>
                </a:moveTo>
                <a:lnTo>
                  <a:pt x="6658649" y="0"/>
                </a:lnTo>
                <a:lnTo>
                  <a:pt x="6658649" y="4064243"/>
                </a:lnTo>
                <a:lnTo>
                  <a:pt x="0" y="40642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6446216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C7900B2C0E3924193505F04D5DFF1EE" ma:contentTypeVersion="10" ma:contentTypeDescription="Utwórz nowy dokument." ma:contentTypeScope="" ma:versionID="cf90ddb3e40975758d564e9087f403ab">
  <xsd:schema xmlns:xsd="http://www.w3.org/2001/XMLSchema" xmlns:xs="http://www.w3.org/2001/XMLSchema" xmlns:p="http://schemas.microsoft.com/office/2006/metadata/properties" xmlns:ns2="432b0c9b-7771-4d4d-9704-41c3a1fc9ad9" xmlns:ns3="94c02810-b3b1-4588-bf13-bf4173745190" targetNamespace="http://schemas.microsoft.com/office/2006/metadata/properties" ma:root="true" ma:fieldsID="bb6a6dff471bf7c91e7234a214989a2a" ns2:_="" ns3:_="">
    <xsd:import namespace="432b0c9b-7771-4d4d-9704-41c3a1fc9ad9"/>
    <xsd:import namespace="94c02810-b3b1-4588-bf13-bf41737451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2b0c9b-7771-4d4d-9704-41c3a1fc9a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891c4e3e-5581-4b0c-a591-ce92af3378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c02810-b3b1-4588-bf13-bf417374519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46d52fc-7e52-4b7f-8bbb-0e14f8aa1b11}" ma:internalName="TaxCatchAll" ma:showField="CatchAllData" ma:web="94c02810-b3b1-4588-bf13-bf41737451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2b0c9b-7771-4d4d-9704-41c3a1fc9ad9">
      <Terms xmlns="http://schemas.microsoft.com/office/infopath/2007/PartnerControls"/>
    </lcf76f155ced4ddcb4097134ff3c332f>
    <TaxCatchAll xmlns="94c02810-b3b1-4588-bf13-bf4173745190" xsi:nil="true"/>
  </documentManagement>
</p:properties>
</file>

<file path=customXml/itemProps1.xml><?xml version="1.0" encoding="utf-8"?>
<ds:datastoreItem xmlns:ds="http://schemas.openxmlformats.org/officeDocument/2006/customXml" ds:itemID="{5AED7CAC-D6AB-4293-8493-7E2BAFDB5D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11114F-1B7A-4CD9-A599-5CE234F46A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2b0c9b-7771-4d4d-9704-41c3a1fc9ad9"/>
    <ds:schemaRef ds:uri="94c02810-b3b1-4588-bf13-bf41737451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D7ED3CA-8567-4C31-9328-73F0FD7A5022}">
  <ds:schemaRefs>
    <ds:schemaRef ds:uri="http://schemas.microsoft.com/office/2006/metadata/properties"/>
    <ds:schemaRef ds:uri="http://schemas.microsoft.com/office/infopath/2007/PartnerControls"/>
    <ds:schemaRef ds:uri="432b0c9b-7771-4d4d-9704-41c3a1fc9ad9"/>
    <ds:schemaRef ds:uri="94c02810-b3b1-4588-bf13-bf417374519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205</Words>
  <Application>Microsoft Office PowerPoint</Application>
  <PresentationFormat>Panoramiczny</PresentationFormat>
  <Paragraphs>103</Paragraphs>
  <Slides>30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5" baseType="lpstr">
      <vt:lpstr>Aptos</vt:lpstr>
      <vt:lpstr>Arial</vt:lpstr>
      <vt:lpstr>Mango AC</vt:lpstr>
      <vt:lpstr>Neue Haas Grotesk Text Pro</vt:lpstr>
      <vt:lpstr>VanillaVTI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Małgorzata Waszewska</dc:creator>
  <cp:lastModifiedBy>Małgorzata Waszewska</cp:lastModifiedBy>
  <cp:revision>18</cp:revision>
  <dcterms:created xsi:type="dcterms:W3CDTF">2025-06-09T14:04:58Z</dcterms:created>
  <dcterms:modified xsi:type="dcterms:W3CDTF">2026-07-07T10:13:46Z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0x0101007C7900B2C0E3924193505F04D5DFF1EE</vt:lpwstr>
  </property>
</Properties>
</file>