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100" d="100"/>
          <a:sy n="100" d="100"/>
        </p:scale>
        <p:origin x="1738" y="-148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96850" y="5256000"/>
            <a:ext cx="3733800" cy="1675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wparcie pracowników Departamentu w codziennych obowiązkach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wsparcie obsługi sekretariatu Departamentu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obsługa połączeń telefonicznych 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obsługa interesantów oraz udzielanie informacji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archiwizowanie i przekazywanie akt spraw do archiwum w celu zapewnienia właściwego obiegu dokumentów w departamencie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12648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zasad obsługi klienta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znajomość obsługi MS Office, w tym </a:t>
            </a:r>
            <a:r>
              <a:rPr lang="pl-PL" sz="1000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Wolrd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oraz </a:t>
            </a:r>
            <a:r>
              <a:rPr lang="pl-PL" sz="1000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Exel</a:t>
            </a: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umiejętność organizacji pracy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dokładność, skrupulatność</a:t>
            </a:r>
          </a:p>
          <a:p>
            <a:pPr lvl="0"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624950" cy="6643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Jednostek Nadzorowanych </a:t>
            </a: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Podległych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Zarz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ądzania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</TotalTime>
  <Words>123</Words>
  <Application>Microsoft Office PowerPoint</Application>
  <PresentationFormat>Niestandardowy</PresentationFormat>
  <Paragraphs>17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Lato</vt:lpstr>
      <vt:lpstr>Times New Roman</vt:lpstr>
      <vt:lpstr>Wingdings</vt:lpstr>
      <vt:lpstr>Poppins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17</cp:revision>
  <cp:lastPrinted>2025-10-23T05:32:21Z</cp:lastPrinted>
  <dcterms:created xsi:type="dcterms:W3CDTF">2025-10-23T05:28:36Z</dcterms:created>
  <dcterms:modified xsi:type="dcterms:W3CDTF">2025-11-18T17:20:45Z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