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5183999" y="2961000"/>
            <a:ext cx="2448000" cy="57628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184000" y="2340000"/>
            <a:ext cx="2448000" cy="58472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906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368000" y="55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369155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36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368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0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642335" y="287097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906000" y="23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906000" y="450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5184000" y="4761200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455058" y="418513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642335" y="3399799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906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368000" y="6120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368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08000" y="2339602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08000" y="288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368000" y="287999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906000" y="1260000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en-GB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906000" y="5040000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368000" y="504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642335" y="2342153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5202000" y="5886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97470" y="5597915"/>
            <a:ext cx="1188000" cy="46800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104400" y="450937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179180" y="1836000"/>
            <a:ext cx="1188000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en-GB" altLang="pl-PL" sz="1100" b="1" dirty="0">
                <a:latin typeface="Calibri" panose="020F0502020204030204" pitchFamily="34" charset="0"/>
              </a:rPr>
              <a:t>Magdalena Rzeczkowska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4000" y="1404000"/>
            <a:ext cx="1188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5184000" y="4185136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454800" y="3609072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906000" y="342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Relationships with Customers Department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5184000" y="5337264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 err="1">
                <a:latin typeface="Calibri" panose="020F0502020204030204" pitchFamily="34" charset="0"/>
              </a:rPr>
              <a:t>Informatization</a:t>
            </a:r>
            <a:r>
              <a:rPr lang="en-GB" altLang="pl-PL" sz="700" dirty="0">
                <a:latin typeface="Calibri" panose="020F0502020204030204" pitchFamily="34" charset="0"/>
              </a:rPr>
              <a:t> Technology Management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Department of Toll Collection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97470" y="5048893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455058" y="4761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08000" y="1260085"/>
            <a:ext cx="1188000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Artur Soboń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08000" y="39600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552000" y="3112915"/>
            <a:ext cx="972000" cy="388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80399" y="3609072"/>
            <a:ext cx="1188000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455058" y="53372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International Relations of the National Revenue Administration Department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2478516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777361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552000" y="2519953"/>
            <a:ext cx="972000" cy="360046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5310000" y="3104992"/>
            <a:ext cx="972000" cy="396008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455058" y="1260000"/>
            <a:ext cx="1188000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1368956" y="1260085"/>
            <a:ext cx="2465731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Skuza</a:t>
            </a: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4464000" y="1052736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524000" y="1754631"/>
            <a:ext cx="2104360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1762259"/>
            <a:ext cx="7200" cy="41150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 flipH="1">
            <a:off x="9628002" y="1754631"/>
            <a:ext cx="358" cy="41912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832000" y="2376000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5310000" y="2519953"/>
            <a:ext cx="972000" cy="36004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5777362" y="2996952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300000" y="3104976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511999" y="1880423"/>
            <a:ext cx="2194209" cy="18042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300000" y="2484000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1429200" y="1962000"/>
            <a:ext cx="93600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>
            <a:off x="1427476" y="1951200"/>
            <a:ext cx="24" cy="435600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 flipV="1">
            <a:off x="1418400" y="6310800"/>
            <a:ext cx="108000" cy="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19820</TotalTime>
  <Words>358</Words>
  <Application>Microsoft Office PowerPoint</Application>
  <PresentationFormat>Slajdy 35 mm</PresentationFormat>
  <Paragraphs>133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/>
  <cp:lastModifiedBy>Waniek Michał</cp:lastModifiedBy>
  <cp:revision>1746</cp:revision>
  <cp:lastPrinted>2023-05-26T11:12:36Z</cp:lastPrinted>
  <dcterms:created xsi:type="dcterms:W3CDTF">2006-06-26T12:00:33Z</dcterms:created>
  <dcterms:modified xsi:type="dcterms:W3CDTF">2023-11-14T06:23:34Z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