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183999" y="2961000"/>
            <a:ext cx="2448000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184000" y="2340000"/>
            <a:ext cx="2448000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906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368000" y="55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369155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36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368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0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642335" y="287097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906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906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5184000" y="47612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455058" y="418513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642335" y="3399799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906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368000" y="612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36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08000" y="2339602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08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68000" y="287999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906000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906000" y="5040000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368000" y="50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642335" y="2342153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5202000" y="5886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97470" y="5597915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04400" y="450937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179180" y="1836000"/>
            <a:ext cx="1188000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1100" b="1" dirty="0">
                <a:latin typeface="Calibri" panose="020F0502020204030204" pitchFamily="34" charset="0"/>
              </a:rPr>
              <a:t>Magdalena Rzeczkowska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1404000"/>
            <a:ext cx="1188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184000" y="4185136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454800" y="3609072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906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184000" y="5337264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err="1">
                <a:latin typeface="Calibri" panose="020F0502020204030204" pitchFamily="34" charset="0"/>
              </a:rPr>
              <a:t>Informatization</a:t>
            </a:r>
            <a:r>
              <a:rPr lang="en-GB" altLang="pl-PL" sz="700" dirty="0">
                <a:latin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97470" y="5048893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455058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08000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Artur Soboń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0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0399" y="3609072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455058" y="5337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2478516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777361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19953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310000" y="3104992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455058" y="1260000"/>
            <a:ext cx="1188000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368956" y="1260085"/>
            <a:ext cx="2465731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Skuza</a:t>
            </a: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4464000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524000" y="1754631"/>
            <a:ext cx="2104360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310000" y="2519953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5777362" y="299695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300000" y="310497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511999" y="1880423"/>
            <a:ext cx="2194209" cy="18042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300000" y="2484000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1429200" y="1962000"/>
            <a:ext cx="936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1427476" y="1951200"/>
            <a:ext cx="24" cy="435600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 flipV="1">
            <a:off x="1418400" y="6310800"/>
            <a:ext cx="108000" cy="0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19820</TotalTime>
  <Words>358</Words>
  <Application>Microsoft Office PowerPoint</Application>
  <PresentationFormat>Slajdy 35 mm</PresentationFormat>
  <Paragraphs>133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/>
  <cp:lastModifiedBy>Waniek Michał</cp:lastModifiedBy>
  <cp:revision>1746</cp:revision>
  <cp:lastPrinted>2023-05-26T11:12:36Z</cp:lastPrinted>
  <dcterms:created xsi:type="dcterms:W3CDTF">2006-06-26T12:00:33Z</dcterms:created>
  <dcterms:modified xsi:type="dcterms:W3CDTF">2023-11-14T06:23:34Z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