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5183999" y="2880000"/>
            <a:ext cx="2448000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184000" y="2340000"/>
            <a:ext cx="2448000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408000" y="1762259"/>
            <a:ext cx="3852000" cy="3852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906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368000" y="55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369155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36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368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0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635200" y="287911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9060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906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5184000" y="450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455058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649325" y="341863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906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368000" y="612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36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080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08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368000" y="287999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906000" y="1260000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906000" y="5040000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368000" y="50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628000" y="2339602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5184961" y="55728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94674" y="5572800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044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184000" y="1836000"/>
            <a:ext cx="1188000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Magdalena Rzeczkowska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4000" y="1404000"/>
            <a:ext cx="1188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5184000" y="396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4548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906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5184000" y="504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03113" y="50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455058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08000" y="1260085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Artur Soboń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0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52000" y="3060000"/>
            <a:ext cx="972000" cy="251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4000" y="342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455058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2550524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777361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52000" y="2556000"/>
            <a:ext cx="972000" cy="21600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5310000" y="3060000"/>
            <a:ext cx="972000" cy="25200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455058" y="1260000"/>
            <a:ext cx="1188000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368957" y="1260085"/>
            <a:ext cx="2442344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4464000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447756" y="1754631"/>
            <a:ext cx="2180604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762259"/>
            <a:ext cx="7200" cy="41150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8002" y="1754631"/>
            <a:ext cx="358" cy="41912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832000" y="2376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5310000" y="2556000"/>
            <a:ext cx="972000" cy="21600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832000" y="2916000"/>
            <a:ext cx="1210727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300000" y="3006000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494000" y="1772816"/>
            <a:ext cx="2137332" cy="18042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Informacji Finansowej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300000" y="2484000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1407600" y="1890000"/>
            <a:ext cx="90000" cy="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1418400" y="1890000"/>
            <a:ext cx="24" cy="4428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 flipV="1">
            <a:off x="1418400" y="6310800"/>
            <a:ext cx="108000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19773</TotalTime>
  <Words>306</Words>
  <Application>Microsoft Office PowerPoint</Application>
  <PresentationFormat>Slajdy 35 mm</PresentationFormat>
  <Paragraphs>157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1733</cp:revision>
  <cp:lastPrinted>2023-05-26T10:37:02Z</cp:lastPrinted>
  <dcterms:created xsi:type="dcterms:W3CDTF">2006-06-26T12:00:33Z</dcterms:created>
  <dcterms:modified xsi:type="dcterms:W3CDTF">2023-11-14T06:23:11Z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