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8EED9"/>
    <a:srgbClr val="95DFB6"/>
    <a:srgbClr val="00823B"/>
    <a:srgbClr val="CF2240"/>
    <a:srgbClr val="BDEBD2"/>
    <a:srgbClr val="00FF99"/>
    <a:srgbClr val="99FF99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44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540046" y="2880000"/>
            <a:ext cx="2907687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40128" y="2340000"/>
            <a:ext cx="2907606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183438" y="1981969"/>
            <a:ext cx="4081255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470346" y="2816984"/>
            <a:ext cx="1288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899083" y="196419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163412" y="141277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169151" y="3064663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163412" y="363143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900540" y="362676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99083" y="142289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457286" y="2276872"/>
            <a:ext cx="13018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470373" y="4437112"/>
            <a:ext cx="128875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540019" y="450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23666" y="3960000"/>
            <a:ext cx="123118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903140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470372" y="3897104"/>
            <a:ext cx="128875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310501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735788" y="5913328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169151" y="250389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96758" y="251902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95885" y="307386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3164581" y="195314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457285" y="1267200"/>
            <a:ext cx="1301839" cy="93464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464597" y="6422793"/>
            <a:ext cx="1276238" cy="325464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3159380" y="4192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160828" y="4761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536761" y="5572800"/>
            <a:ext cx="150670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470085" y="6061476"/>
            <a:ext cx="1276238" cy="285073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479652" y="4977224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531877" y="1836000"/>
            <a:ext cx="1511589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pl-PL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27882" y="1411200"/>
            <a:ext cx="151558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89698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64502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536761" y="3960000"/>
            <a:ext cx="1506707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23667" y="3420000"/>
            <a:ext cx="122406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470347" y="3356992"/>
            <a:ext cx="128877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337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540019" y="504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9365" y="4302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8994418" y="3111783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462980" y="5517232"/>
            <a:ext cx="12794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25980" y="3724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23666" y="4500000"/>
            <a:ext cx="122406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418513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903741" y="4192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367636" y="3060000"/>
            <a:ext cx="972000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40019" y="3420000"/>
            <a:ext cx="1503449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23666" y="5040000"/>
            <a:ext cx="122406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679004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15508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367636" y="2556000"/>
            <a:ext cx="972000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841789" y="3045600"/>
            <a:ext cx="972000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191805" y="1260000"/>
            <a:ext cx="145125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69258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69258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5" name="Łącznik prosty 124"/>
          <p:cNvCxnSpPr/>
          <p:nvPr/>
        </p:nvCxnSpPr>
        <p:spPr bwMode="auto">
          <a:xfrm>
            <a:off x="3775348" y="1052736"/>
            <a:ext cx="0" cy="333729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2" name="Grupa 1">
            <a:extLst>
              <a:ext uri="{FF2B5EF4-FFF2-40B4-BE49-F238E27FC236}">
                <a16:creationId xmlns:a16="http://schemas.microsoft.com/office/drawing/2014/main" id="{377218BD-6989-4186-92EF-F71830619005}"/>
              </a:ext>
            </a:extLst>
          </p:cNvPr>
          <p:cNvGrpSpPr/>
          <p:nvPr/>
        </p:nvGrpSpPr>
        <p:grpSpPr>
          <a:xfrm>
            <a:off x="7454851" y="2003512"/>
            <a:ext cx="2180627" cy="425673"/>
            <a:chOff x="7447733" y="1748087"/>
            <a:chExt cx="2180627" cy="425673"/>
          </a:xfrm>
        </p:grpSpPr>
        <p:cxnSp>
          <p:nvCxnSpPr>
            <p:cNvPr id="7" name="Łącznik prosty 6"/>
            <p:cNvCxnSpPr>
              <a:cxnSpLocks/>
            </p:cNvCxnSpPr>
            <p:nvPr/>
          </p:nvCxnSpPr>
          <p:spPr bwMode="auto">
            <a:xfrm>
              <a:off x="7447733" y="1748087"/>
              <a:ext cx="2180604" cy="1742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" name="Łącznik prosty 10"/>
            <p:cNvCxnSpPr>
              <a:cxnSpLocks/>
            </p:cNvCxnSpPr>
            <p:nvPr/>
          </p:nvCxnSpPr>
          <p:spPr bwMode="auto">
            <a:xfrm>
              <a:off x="8295620" y="1762259"/>
              <a:ext cx="7200" cy="411501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sm" len="med"/>
              <a:tailEnd type="triangle" w="sm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96" name="Łącznik prosty 95"/>
            <p:cNvCxnSpPr>
              <a:cxnSpLocks/>
            </p:cNvCxnSpPr>
            <p:nvPr/>
          </p:nvCxnSpPr>
          <p:spPr bwMode="auto">
            <a:xfrm flipH="1">
              <a:off x="9628002" y="1754631"/>
              <a:ext cx="358" cy="419129"/>
            </a:xfrm>
            <a:prstGeom prst="line">
              <a:avLst/>
            </a:prstGeom>
            <a:solidFill>
              <a:srgbClr val="FFFF99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sm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3" name="Prostokąt 12"/>
          <p:cNvSpPr/>
          <p:nvPr/>
        </p:nvSpPr>
        <p:spPr bwMode="auto">
          <a:xfrm>
            <a:off x="5475165" y="2382329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837520" y="2538000"/>
            <a:ext cx="97200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480658" y="29088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025244" y="3058517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720610" y="1674637"/>
            <a:ext cx="1195978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44450">
            <a:solidFill>
              <a:srgbClr val="FFFFFF"/>
            </a:solidFill>
          </a:ln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25244" y="2536731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7620514" y="1844824"/>
            <a:ext cx="114980" cy="97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 flipH="1">
            <a:off x="7591772" y="1844824"/>
            <a:ext cx="22250" cy="432048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591772" y="6165304"/>
            <a:ext cx="128838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FD8967CC-0C50-4E2F-B003-1B98D2B24A5F}"/>
              </a:ext>
            </a:extLst>
          </p:cNvPr>
          <p:cNvCxnSpPr/>
          <p:nvPr/>
        </p:nvCxnSpPr>
        <p:spPr bwMode="auto">
          <a:xfrm>
            <a:off x="2479204" y="1052736"/>
            <a:ext cx="0" cy="3584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19852</TotalTime>
  <Words>299</Words>
  <Application>Microsoft Office PowerPoint</Application>
  <PresentationFormat>Slajdy 35 mm</PresentationFormat>
  <Paragraphs>156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1746</cp:revision>
  <cp:lastPrinted>2023-11-28T08:15:56Z</cp:lastPrinted>
  <dcterms:created xsi:type="dcterms:W3CDTF">2006-06-26T12:00:33Z</dcterms:created>
  <dcterms:modified xsi:type="dcterms:W3CDTF">2023-12-13T09:28:38Z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