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10.08.2023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10.08.2023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424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Calisto MT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WSSE Warszawa - Aurelia Ligenza</cp:lastModifiedBy>
  <cp:revision>10</cp:revision>
  <dcterms:created xsi:type="dcterms:W3CDTF">2023-08-07T10:17:36Z</dcterms:created>
  <dcterms:modified xsi:type="dcterms:W3CDTF">2023-08-10T10:31:29Z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