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1380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smtClean="0">
                <a:latin typeface="Calibri" panose="020F0502020204030204" pitchFamily="34" charset="0"/>
              </a:rPr>
              <a:t>Minister Finansów</a:t>
            </a:r>
            <a:endParaRPr lang="pl-PL" altLang="pl-PL" sz="1100" b="1" dirty="0" smtClean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Rectangle 342"/>
          <p:cNvSpPr>
            <a:spLocks noChangeArrowheads="1"/>
          </p:cNvSpPr>
          <p:nvPr/>
        </p:nvSpPr>
        <p:spPr bwMode="auto">
          <a:xfrm>
            <a:off x="1361841" y="1258438"/>
            <a:ext cx="987239" cy="115529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TADEUSZ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KOŚCIŃSKI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smtClean="0">
                <a:latin typeface="Calibri" panose="020F0502020204030204" pitchFamily="34" charset="0"/>
              </a:rPr>
              <a:t>Zastępca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SŁABOSZOWSKI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16461</TotalTime>
  <Words>338</Words>
  <Application>Microsoft Office PowerPoint</Application>
  <PresentationFormat>Slajdy 35 mm</PresentationFormat>
  <Paragraphs>167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1402</cp:revision>
  <cp:lastPrinted>2019-06-18T08:41:22Z</cp:lastPrinted>
  <dcterms:created xsi:type="dcterms:W3CDTF">2006-06-26T12:00:33Z</dcterms:created>
  <dcterms:modified xsi:type="dcterms:W3CDTF">2019-09-09T05:57:56Z</dcterms:modified>
</cp:coreProperties>
</file>