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3" r:id="rId3"/>
    <p:sldId id="294" r:id="rId4"/>
    <p:sldId id="295" r:id="rId5"/>
    <p:sldId id="301" r:id="rId6"/>
    <p:sldId id="284" r:id="rId7"/>
    <p:sldId id="261" r:id="rId8"/>
    <p:sldId id="296" r:id="rId9"/>
    <p:sldId id="302" r:id="rId10"/>
    <p:sldId id="305" r:id="rId11"/>
    <p:sldId id="276" r:id="rId12"/>
    <p:sldId id="303" r:id="rId13"/>
    <p:sldId id="304" r:id="rId14"/>
    <p:sldId id="307" r:id="rId15"/>
    <p:sldId id="30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Arkusz2!$E$14</c:f>
              <c:strCache>
                <c:ptCount val="1"/>
                <c:pt idx="0">
                  <c:v>liczba placówek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Arkusz2!$C$15:$C$20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Arkusz2!$E$15:$E$20</c:f>
              <c:numCache>
                <c:formatCode>#,##0</c:formatCode>
                <c:ptCount val="6"/>
                <c:pt idx="0">
                  <c:v>814</c:v>
                </c:pt>
                <c:pt idx="1">
                  <c:v>918</c:v>
                </c:pt>
                <c:pt idx="2">
                  <c:v>1012</c:v>
                </c:pt>
                <c:pt idx="3">
                  <c:v>1046</c:v>
                </c:pt>
                <c:pt idx="4" formatCode="General">
                  <c:v>1098</c:v>
                </c:pt>
                <c:pt idx="5" formatCode="General">
                  <c:v>1106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A1-4D30-98A4-0E6C81D6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09824"/>
        <c:axId val="35308288"/>
      </c:barChart>
      <c:lineChart>
        <c:grouping val="standard"/>
        <c:varyColors val="0"/>
        <c:ser>
          <c:idx val="1"/>
          <c:order val="1"/>
          <c:tx>
            <c:strRef>
              <c:f>Arkusz2!$F$14</c:f>
              <c:strCache>
                <c:ptCount val="1"/>
                <c:pt idx="0">
                  <c:v>przeciętna liczba dzieci w placówce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Arkusz2!$C$15:$C$20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Arkusz2!$F$15:$F$20</c:f>
              <c:numCache>
                <c:formatCode>0</c:formatCode>
                <c:ptCount val="6"/>
                <c:pt idx="0">
                  <c:v>25.303439803439804</c:v>
                </c:pt>
                <c:pt idx="1">
                  <c:v>21.90087145969499</c:v>
                </c:pt>
                <c:pt idx="2">
                  <c:v>19.463438735177867</c:v>
                </c:pt>
                <c:pt idx="3">
                  <c:v>18.658699808795411</c:v>
                </c:pt>
                <c:pt idx="4">
                  <c:v>16.587431693989071</c:v>
                </c:pt>
                <c:pt idx="5">
                  <c:v>15.738698010849909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8A1-4D30-98A4-0E6C81D6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78048"/>
        <c:axId val="87779968"/>
      </c:lineChart>
      <c:catAx>
        <c:axId val="877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87779968"/>
        <c:crosses val="autoZero"/>
        <c:auto val="1"/>
        <c:lblAlgn val="ctr"/>
        <c:lblOffset val="100"/>
        <c:noMultiLvlLbl val="0"/>
      </c:catAx>
      <c:valAx>
        <c:axId val="8777996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87778048"/>
        <c:crosses val="autoZero"/>
        <c:crossBetween val="between"/>
      </c:valAx>
      <c:valAx>
        <c:axId val="3530828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35309824"/>
        <c:crosses val="max"/>
        <c:crossBetween val="between"/>
      </c:valAx>
      <c:catAx>
        <c:axId val="353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08288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D7368-77A2-4B9B-A699-DF85C4EB9CD6}" type="doc">
      <dgm:prSet loTypeId="urn:microsoft.com/office/officeart/2005/8/layout/list1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3E56C247-9104-42D4-8B0F-068EB6093DE6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Profilaktyka  - wspieranie rodziny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5953EF67-860F-47F0-A75E-E8BA192E18CA}" type="parTrans" cxnId="{FFF28A28-3A08-44ED-A703-9432A31B7F57}">
      <dgm:prSet/>
      <dgm:spPr/>
      <dgm:t>
        <a:bodyPr/>
        <a:lstStyle/>
        <a:p>
          <a:endParaRPr lang="pl-PL"/>
        </a:p>
      </dgm:t>
    </dgm:pt>
    <dgm:pt modelId="{47882B2B-94D0-437E-B10F-CD887F8ABB17}" type="sibTrans" cxnId="{FFF28A28-3A08-44ED-A703-9432A31B7F57}">
      <dgm:prSet/>
      <dgm:spPr/>
      <dgm:t>
        <a:bodyPr/>
        <a:lstStyle/>
        <a:p>
          <a:endParaRPr lang="pl-PL"/>
        </a:p>
      </dgm:t>
    </dgm:pt>
    <dgm:pt modelId="{0DB6B00A-6D4C-4CB8-B704-F39D529EEF12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Instytucjonalna piecza zastępcza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9E2E6B01-D13F-43DA-ADBB-3B85267C892D}" type="parTrans" cxnId="{9AD4F600-D4DC-4B8A-BF5B-2641E72F95A0}">
      <dgm:prSet/>
      <dgm:spPr/>
      <dgm:t>
        <a:bodyPr/>
        <a:lstStyle/>
        <a:p>
          <a:endParaRPr lang="pl-PL"/>
        </a:p>
      </dgm:t>
    </dgm:pt>
    <dgm:pt modelId="{9A8A3A62-C255-46B0-AB20-AB1B1D3A35F3}" type="sibTrans" cxnId="{9AD4F600-D4DC-4B8A-BF5B-2641E72F95A0}">
      <dgm:prSet/>
      <dgm:spPr/>
      <dgm:t>
        <a:bodyPr/>
        <a:lstStyle/>
        <a:p>
          <a:endParaRPr lang="pl-PL"/>
        </a:p>
      </dgm:t>
    </dgm:pt>
    <dgm:pt modelId="{AA161F43-EAD7-4043-ABC2-8279547F70F4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Usamodzielnianie pełnoletnich wychowanków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BF9BDE1D-9146-4ECC-9FF5-3360CC3F6573}" type="parTrans" cxnId="{AB4508B9-8F01-479F-AF3E-C91526B5CBE6}">
      <dgm:prSet/>
      <dgm:spPr/>
      <dgm:t>
        <a:bodyPr/>
        <a:lstStyle/>
        <a:p>
          <a:endParaRPr lang="pl-PL"/>
        </a:p>
      </dgm:t>
    </dgm:pt>
    <dgm:pt modelId="{6EA3A485-0CE0-4DBE-90B1-B5E62FD85AF3}" type="sibTrans" cxnId="{AB4508B9-8F01-479F-AF3E-C91526B5CBE6}">
      <dgm:prSet/>
      <dgm:spPr/>
      <dgm:t>
        <a:bodyPr/>
        <a:lstStyle/>
        <a:p>
          <a:endParaRPr lang="pl-PL"/>
        </a:p>
      </dgm:t>
    </dgm:pt>
    <dgm:pt modelId="{20F47045-FF2C-4A9D-9A74-9E3886F9BD6D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Rodzinna piecza zastępcza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B044B911-06DC-4276-9733-C79FAE7F5690}" type="parTrans" cxnId="{F09F55E2-DE4F-4929-BD08-4710DAF10A54}">
      <dgm:prSet/>
      <dgm:spPr/>
      <dgm:t>
        <a:bodyPr/>
        <a:lstStyle/>
        <a:p>
          <a:endParaRPr lang="pl-PL"/>
        </a:p>
      </dgm:t>
    </dgm:pt>
    <dgm:pt modelId="{885CD89A-253C-44D3-93FC-AC1DEDFE2D28}" type="sibTrans" cxnId="{F09F55E2-DE4F-4929-BD08-4710DAF10A54}">
      <dgm:prSet/>
      <dgm:spPr/>
      <dgm:t>
        <a:bodyPr/>
        <a:lstStyle/>
        <a:p>
          <a:endParaRPr lang="pl-PL"/>
        </a:p>
      </dgm:t>
    </dgm:pt>
    <dgm:pt modelId="{92E3BD01-66C4-4D46-9F9C-F6010EAD5A2F}">
      <dgm:prSet phldrT="[Tekst]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</a:rPr>
            <a:t>Adopcje</a:t>
          </a:r>
          <a:endParaRPr lang="pl-PL" dirty="0">
            <a:solidFill>
              <a:schemeClr val="accent2">
                <a:lumMod val="50000"/>
              </a:schemeClr>
            </a:solidFill>
          </a:endParaRPr>
        </a:p>
      </dgm:t>
    </dgm:pt>
    <dgm:pt modelId="{BE3E9577-E426-438F-8052-7E3AE7A6EAEA}" type="parTrans" cxnId="{CCFA5DFD-59D7-4612-AA6D-225B23F57A19}">
      <dgm:prSet/>
      <dgm:spPr/>
      <dgm:t>
        <a:bodyPr/>
        <a:lstStyle/>
        <a:p>
          <a:endParaRPr lang="pl-PL"/>
        </a:p>
      </dgm:t>
    </dgm:pt>
    <dgm:pt modelId="{DCA2E83C-CA13-45A0-9415-0C83F7CC16FE}" type="sibTrans" cxnId="{CCFA5DFD-59D7-4612-AA6D-225B23F57A19}">
      <dgm:prSet/>
      <dgm:spPr/>
      <dgm:t>
        <a:bodyPr/>
        <a:lstStyle/>
        <a:p>
          <a:endParaRPr lang="pl-PL"/>
        </a:p>
      </dgm:t>
    </dgm:pt>
    <dgm:pt modelId="{3EA93564-6456-4955-ADE5-AA0288FF6766}" type="pres">
      <dgm:prSet presAssocID="{66CD7368-77A2-4B9B-A699-DF85C4EB9C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C595F1-8818-449E-B91D-D0F78180908A}" type="pres">
      <dgm:prSet presAssocID="{3E56C247-9104-42D4-8B0F-068EB6093DE6}" presName="parentLin" presStyleCnt="0"/>
      <dgm:spPr/>
      <dgm:t>
        <a:bodyPr/>
        <a:lstStyle/>
        <a:p>
          <a:endParaRPr lang="pl-PL"/>
        </a:p>
      </dgm:t>
    </dgm:pt>
    <dgm:pt modelId="{2C51911E-599D-4B69-A0AA-63B843488F9C}" type="pres">
      <dgm:prSet presAssocID="{3E56C247-9104-42D4-8B0F-068EB6093DE6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338DA55C-59F2-4ADE-BB47-B24D753B0297}" type="pres">
      <dgm:prSet presAssocID="{3E56C247-9104-42D4-8B0F-068EB6093DE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45A193-7C99-4F28-9647-F13B560942B7}" type="pres">
      <dgm:prSet presAssocID="{3E56C247-9104-42D4-8B0F-068EB6093DE6}" presName="negativeSpace" presStyleCnt="0"/>
      <dgm:spPr/>
      <dgm:t>
        <a:bodyPr/>
        <a:lstStyle/>
        <a:p>
          <a:endParaRPr lang="pl-PL"/>
        </a:p>
      </dgm:t>
    </dgm:pt>
    <dgm:pt modelId="{F39EE2E6-6C29-402D-8B51-C733F650A62E}" type="pres">
      <dgm:prSet presAssocID="{3E56C247-9104-42D4-8B0F-068EB6093DE6}" presName="childText" presStyleLbl="conFgAcc1" presStyleIdx="0" presStyleCnt="5" custLinFactNeighborX="-87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D8DA50AF-4F5B-40AF-9B8A-D2123410F7D7}" type="pres">
      <dgm:prSet presAssocID="{47882B2B-94D0-437E-B10F-CD887F8ABB17}" presName="spaceBetweenRectangles" presStyleCnt="0"/>
      <dgm:spPr/>
      <dgm:t>
        <a:bodyPr/>
        <a:lstStyle/>
        <a:p>
          <a:endParaRPr lang="pl-PL"/>
        </a:p>
      </dgm:t>
    </dgm:pt>
    <dgm:pt modelId="{F2F9318E-6E5C-4C16-AA0F-75CF9E22B5D9}" type="pres">
      <dgm:prSet presAssocID="{20F47045-FF2C-4A9D-9A74-9E3886F9BD6D}" presName="parentLin" presStyleCnt="0"/>
      <dgm:spPr/>
      <dgm:t>
        <a:bodyPr/>
        <a:lstStyle/>
        <a:p>
          <a:endParaRPr lang="pl-PL"/>
        </a:p>
      </dgm:t>
    </dgm:pt>
    <dgm:pt modelId="{946578D6-F7BF-46CA-9901-3411D23B3946}" type="pres">
      <dgm:prSet presAssocID="{20F47045-FF2C-4A9D-9A74-9E3886F9BD6D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FF807C7D-EDF5-4720-AC3D-ECF1180195D4}" type="pres">
      <dgm:prSet presAssocID="{20F47045-FF2C-4A9D-9A74-9E3886F9BD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3F8D41-32D6-490A-9B79-3E367164A444}" type="pres">
      <dgm:prSet presAssocID="{20F47045-FF2C-4A9D-9A74-9E3886F9BD6D}" presName="negativeSpace" presStyleCnt="0"/>
      <dgm:spPr/>
      <dgm:t>
        <a:bodyPr/>
        <a:lstStyle/>
        <a:p>
          <a:endParaRPr lang="pl-PL"/>
        </a:p>
      </dgm:t>
    </dgm:pt>
    <dgm:pt modelId="{747C56B5-B744-43CD-8A31-9CB2FE24B8BA}" type="pres">
      <dgm:prSet presAssocID="{20F47045-FF2C-4A9D-9A74-9E3886F9BD6D}" presName="childText" presStyleLbl="conFgAcc1" presStyleIdx="1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52F7AAEA-491E-453D-89E9-47F40F6BED04}" type="pres">
      <dgm:prSet presAssocID="{885CD89A-253C-44D3-93FC-AC1DEDFE2D28}" presName="spaceBetweenRectangles" presStyleCnt="0"/>
      <dgm:spPr/>
      <dgm:t>
        <a:bodyPr/>
        <a:lstStyle/>
        <a:p>
          <a:endParaRPr lang="pl-PL"/>
        </a:p>
      </dgm:t>
    </dgm:pt>
    <dgm:pt modelId="{83E67474-1B8E-4997-A83E-6A0DBEA43074}" type="pres">
      <dgm:prSet presAssocID="{0DB6B00A-6D4C-4CB8-B704-F39D529EEF12}" presName="parentLin" presStyleCnt="0"/>
      <dgm:spPr/>
      <dgm:t>
        <a:bodyPr/>
        <a:lstStyle/>
        <a:p>
          <a:endParaRPr lang="pl-PL"/>
        </a:p>
      </dgm:t>
    </dgm:pt>
    <dgm:pt modelId="{2017E0B3-63DB-41BE-A41C-EDA158076641}" type="pres">
      <dgm:prSet presAssocID="{0DB6B00A-6D4C-4CB8-B704-F39D529EEF12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526E4E95-1555-404E-B969-75C4235CDBC8}" type="pres">
      <dgm:prSet presAssocID="{0DB6B00A-6D4C-4CB8-B704-F39D529EEF1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8CF99F-0659-4088-92D1-BFE0990DE2EE}" type="pres">
      <dgm:prSet presAssocID="{0DB6B00A-6D4C-4CB8-B704-F39D529EEF12}" presName="negativeSpace" presStyleCnt="0"/>
      <dgm:spPr/>
      <dgm:t>
        <a:bodyPr/>
        <a:lstStyle/>
        <a:p>
          <a:endParaRPr lang="pl-PL"/>
        </a:p>
      </dgm:t>
    </dgm:pt>
    <dgm:pt modelId="{C8F0E812-5310-4D9B-AD57-EFA707A9B7BD}" type="pres">
      <dgm:prSet presAssocID="{0DB6B00A-6D4C-4CB8-B704-F39D529EEF12}" presName="childText" presStyleLbl="conFgAcc1" presStyleIdx="2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E9AF2E87-7F04-4BD4-A473-1012E6B9D76F}" type="pres">
      <dgm:prSet presAssocID="{9A8A3A62-C255-46B0-AB20-AB1B1D3A35F3}" presName="spaceBetweenRectangles" presStyleCnt="0"/>
      <dgm:spPr/>
      <dgm:t>
        <a:bodyPr/>
        <a:lstStyle/>
        <a:p>
          <a:endParaRPr lang="pl-PL"/>
        </a:p>
      </dgm:t>
    </dgm:pt>
    <dgm:pt modelId="{4AEC667A-A18B-48CA-A308-50CE9E0A1176}" type="pres">
      <dgm:prSet presAssocID="{AA161F43-EAD7-4043-ABC2-8279547F70F4}" presName="parentLin" presStyleCnt="0"/>
      <dgm:spPr/>
      <dgm:t>
        <a:bodyPr/>
        <a:lstStyle/>
        <a:p>
          <a:endParaRPr lang="pl-PL"/>
        </a:p>
      </dgm:t>
    </dgm:pt>
    <dgm:pt modelId="{38090530-D3B1-46FD-9169-444C6F9315D4}" type="pres">
      <dgm:prSet presAssocID="{AA161F43-EAD7-4043-ABC2-8279547F70F4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5FDD1D42-F1AC-403A-9591-84297E5252CD}" type="pres">
      <dgm:prSet presAssocID="{AA161F43-EAD7-4043-ABC2-8279547F70F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77BE87-B7EF-445F-AB5A-6453B9FE67C0}" type="pres">
      <dgm:prSet presAssocID="{AA161F43-EAD7-4043-ABC2-8279547F70F4}" presName="negativeSpace" presStyleCnt="0"/>
      <dgm:spPr/>
      <dgm:t>
        <a:bodyPr/>
        <a:lstStyle/>
        <a:p>
          <a:endParaRPr lang="pl-PL"/>
        </a:p>
      </dgm:t>
    </dgm:pt>
    <dgm:pt modelId="{3D3F8E38-FB3B-4C06-9F94-73A487081213}" type="pres">
      <dgm:prSet presAssocID="{AA161F43-EAD7-4043-ABC2-8279547F70F4}" presName="childText" presStyleLbl="conFgAcc1" presStyleIdx="3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C4696290-F8E4-44DD-A943-80E87DCC0B1A}" type="pres">
      <dgm:prSet presAssocID="{6EA3A485-0CE0-4DBE-90B1-B5E62FD85AF3}" presName="spaceBetweenRectangles" presStyleCnt="0"/>
      <dgm:spPr/>
      <dgm:t>
        <a:bodyPr/>
        <a:lstStyle/>
        <a:p>
          <a:endParaRPr lang="pl-PL"/>
        </a:p>
      </dgm:t>
    </dgm:pt>
    <dgm:pt modelId="{AAA2BCD3-3D7F-4D00-972F-45A4EDC26BD7}" type="pres">
      <dgm:prSet presAssocID="{92E3BD01-66C4-4D46-9F9C-F6010EAD5A2F}" presName="parentLin" presStyleCnt="0"/>
      <dgm:spPr/>
      <dgm:t>
        <a:bodyPr/>
        <a:lstStyle/>
        <a:p>
          <a:endParaRPr lang="pl-PL"/>
        </a:p>
      </dgm:t>
    </dgm:pt>
    <dgm:pt modelId="{CEB63779-4956-4841-B5EC-72F446D605AA}" type="pres">
      <dgm:prSet presAssocID="{92E3BD01-66C4-4D46-9F9C-F6010EAD5A2F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8CC8E0D7-80B5-48B1-B016-912C7CD18E2C}" type="pres">
      <dgm:prSet presAssocID="{92E3BD01-66C4-4D46-9F9C-F6010EAD5A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839F33-21CB-4DC3-9863-870BA0F7FD4B}" type="pres">
      <dgm:prSet presAssocID="{92E3BD01-66C4-4D46-9F9C-F6010EAD5A2F}" presName="negativeSpace" presStyleCnt="0"/>
      <dgm:spPr/>
      <dgm:t>
        <a:bodyPr/>
        <a:lstStyle/>
        <a:p>
          <a:endParaRPr lang="pl-PL"/>
        </a:p>
      </dgm:t>
    </dgm:pt>
    <dgm:pt modelId="{5D7F5C1B-E9F1-4CF7-9EF2-96EF2D66269A}" type="pres">
      <dgm:prSet presAssocID="{92E3BD01-66C4-4D46-9F9C-F6010EAD5A2F}" presName="childText" presStyleLbl="conFgAcc1" presStyleIdx="4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</dgm:ptLst>
  <dgm:cxnLst>
    <dgm:cxn modelId="{AB4508B9-8F01-479F-AF3E-C91526B5CBE6}" srcId="{66CD7368-77A2-4B9B-A699-DF85C4EB9CD6}" destId="{AA161F43-EAD7-4043-ABC2-8279547F70F4}" srcOrd="3" destOrd="0" parTransId="{BF9BDE1D-9146-4ECC-9FF5-3360CC3F6573}" sibTransId="{6EA3A485-0CE0-4DBE-90B1-B5E62FD85AF3}"/>
    <dgm:cxn modelId="{469637E7-0902-4ADD-A430-6597CCB0EB3E}" type="presOf" srcId="{0DB6B00A-6D4C-4CB8-B704-F39D529EEF12}" destId="{526E4E95-1555-404E-B969-75C4235CDBC8}" srcOrd="1" destOrd="0" presId="urn:microsoft.com/office/officeart/2005/8/layout/list1"/>
    <dgm:cxn modelId="{CCFA5DFD-59D7-4612-AA6D-225B23F57A19}" srcId="{66CD7368-77A2-4B9B-A699-DF85C4EB9CD6}" destId="{92E3BD01-66C4-4D46-9F9C-F6010EAD5A2F}" srcOrd="4" destOrd="0" parTransId="{BE3E9577-E426-438F-8052-7E3AE7A6EAEA}" sibTransId="{DCA2E83C-CA13-45A0-9415-0C83F7CC16FE}"/>
    <dgm:cxn modelId="{8373ECB5-0A5E-4522-B153-0ED9DFC56F71}" type="presOf" srcId="{66CD7368-77A2-4B9B-A699-DF85C4EB9CD6}" destId="{3EA93564-6456-4955-ADE5-AA0288FF6766}" srcOrd="0" destOrd="0" presId="urn:microsoft.com/office/officeart/2005/8/layout/list1"/>
    <dgm:cxn modelId="{6D66FE0E-338C-425D-BFB7-79D646FB8FDF}" type="presOf" srcId="{3E56C247-9104-42D4-8B0F-068EB6093DE6}" destId="{2C51911E-599D-4B69-A0AA-63B843488F9C}" srcOrd="0" destOrd="0" presId="urn:microsoft.com/office/officeart/2005/8/layout/list1"/>
    <dgm:cxn modelId="{69178D59-B0D6-42AF-86FF-492FBB9FBCB0}" type="presOf" srcId="{92E3BD01-66C4-4D46-9F9C-F6010EAD5A2F}" destId="{8CC8E0D7-80B5-48B1-B016-912C7CD18E2C}" srcOrd="1" destOrd="0" presId="urn:microsoft.com/office/officeart/2005/8/layout/list1"/>
    <dgm:cxn modelId="{F09F55E2-DE4F-4929-BD08-4710DAF10A54}" srcId="{66CD7368-77A2-4B9B-A699-DF85C4EB9CD6}" destId="{20F47045-FF2C-4A9D-9A74-9E3886F9BD6D}" srcOrd="1" destOrd="0" parTransId="{B044B911-06DC-4276-9733-C79FAE7F5690}" sibTransId="{885CD89A-253C-44D3-93FC-AC1DEDFE2D28}"/>
    <dgm:cxn modelId="{25767FA9-FB98-4A8B-B433-E6868A98311B}" type="presOf" srcId="{20F47045-FF2C-4A9D-9A74-9E3886F9BD6D}" destId="{FF807C7D-EDF5-4720-AC3D-ECF1180195D4}" srcOrd="1" destOrd="0" presId="urn:microsoft.com/office/officeart/2005/8/layout/list1"/>
    <dgm:cxn modelId="{CF35EFF7-A9FD-4741-B3C4-E4171EF67D97}" type="presOf" srcId="{3E56C247-9104-42D4-8B0F-068EB6093DE6}" destId="{338DA55C-59F2-4ADE-BB47-B24D753B0297}" srcOrd="1" destOrd="0" presId="urn:microsoft.com/office/officeart/2005/8/layout/list1"/>
    <dgm:cxn modelId="{1D979E39-C9E9-4C06-9D70-8925CE31C9C6}" type="presOf" srcId="{92E3BD01-66C4-4D46-9F9C-F6010EAD5A2F}" destId="{CEB63779-4956-4841-B5EC-72F446D605AA}" srcOrd="0" destOrd="0" presId="urn:microsoft.com/office/officeart/2005/8/layout/list1"/>
    <dgm:cxn modelId="{FFF28A28-3A08-44ED-A703-9432A31B7F57}" srcId="{66CD7368-77A2-4B9B-A699-DF85C4EB9CD6}" destId="{3E56C247-9104-42D4-8B0F-068EB6093DE6}" srcOrd="0" destOrd="0" parTransId="{5953EF67-860F-47F0-A75E-E8BA192E18CA}" sibTransId="{47882B2B-94D0-437E-B10F-CD887F8ABB17}"/>
    <dgm:cxn modelId="{2F2721BD-7B95-4F32-A6B1-12CE698E7B8C}" type="presOf" srcId="{0DB6B00A-6D4C-4CB8-B704-F39D529EEF12}" destId="{2017E0B3-63DB-41BE-A41C-EDA158076641}" srcOrd="0" destOrd="0" presId="urn:microsoft.com/office/officeart/2005/8/layout/list1"/>
    <dgm:cxn modelId="{9AD4F600-D4DC-4B8A-BF5B-2641E72F95A0}" srcId="{66CD7368-77A2-4B9B-A699-DF85C4EB9CD6}" destId="{0DB6B00A-6D4C-4CB8-B704-F39D529EEF12}" srcOrd="2" destOrd="0" parTransId="{9E2E6B01-D13F-43DA-ADBB-3B85267C892D}" sibTransId="{9A8A3A62-C255-46B0-AB20-AB1B1D3A35F3}"/>
    <dgm:cxn modelId="{4D1C885F-5A32-406E-8DCA-39FAAF157855}" type="presOf" srcId="{20F47045-FF2C-4A9D-9A74-9E3886F9BD6D}" destId="{946578D6-F7BF-46CA-9901-3411D23B3946}" srcOrd="0" destOrd="0" presId="urn:microsoft.com/office/officeart/2005/8/layout/list1"/>
    <dgm:cxn modelId="{5673B053-C55B-4411-8541-6849661A5605}" type="presOf" srcId="{AA161F43-EAD7-4043-ABC2-8279547F70F4}" destId="{5FDD1D42-F1AC-403A-9591-84297E5252CD}" srcOrd="1" destOrd="0" presId="urn:microsoft.com/office/officeart/2005/8/layout/list1"/>
    <dgm:cxn modelId="{A46DC1F9-5D0F-4A5B-9EB3-1B0C9F77F0E3}" type="presOf" srcId="{AA161F43-EAD7-4043-ABC2-8279547F70F4}" destId="{38090530-D3B1-46FD-9169-444C6F9315D4}" srcOrd="0" destOrd="0" presId="urn:microsoft.com/office/officeart/2005/8/layout/list1"/>
    <dgm:cxn modelId="{E68FB57C-03A2-4916-A128-244725C8C909}" type="presParOf" srcId="{3EA93564-6456-4955-ADE5-AA0288FF6766}" destId="{B2C595F1-8818-449E-B91D-D0F78180908A}" srcOrd="0" destOrd="0" presId="urn:microsoft.com/office/officeart/2005/8/layout/list1"/>
    <dgm:cxn modelId="{231E6823-ADD3-43D4-AD60-79E45E0E8F59}" type="presParOf" srcId="{B2C595F1-8818-449E-B91D-D0F78180908A}" destId="{2C51911E-599D-4B69-A0AA-63B843488F9C}" srcOrd="0" destOrd="0" presId="urn:microsoft.com/office/officeart/2005/8/layout/list1"/>
    <dgm:cxn modelId="{B232A8AF-1455-41B4-93F9-4EA1EE50A81F}" type="presParOf" srcId="{B2C595F1-8818-449E-B91D-D0F78180908A}" destId="{338DA55C-59F2-4ADE-BB47-B24D753B0297}" srcOrd="1" destOrd="0" presId="urn:microsoft.com/office/officeart/2005/8/layout/list1"/>
    <dgm:cxn modelId="{6778A32D-8163-48D6-B53C-35130541EE65}" type="presParOf" srcId="{3EA93564-6456-4955-ADE5-AA0288FF6766}" destId="{AF45A193-7C99-4F28-9647-F13B560942B7}" srcOrd="1" destOrd="0" presId="urn:microsoft.com/office/officeart/2005/8/layout/list1"/>
    <dgm:cxn modelId="{F2B38EC1-801C-4619-B6A8-EBD7766EB289}" type="presParOf" srcId="{3EA93564-6456-4955-ADE5-AA0288FF6766}" destId="{F39EE2E6-6C29-402D-8B51-C733F650A62E}" srcOrd="2" destOrd="0" presId="urn:microsoft.com/office/officeart/2005/8/layout/list1"/>
    <dgm:cxn modelId="{290567AD-444A-4B38-A902-43C3CC009F42}" type="presParOf" srcId="{3EA93564-6456-4955-ADE5-AA0288FF6766}" destId="{D8DA50AF-4F5B-40AF-9B8A-D2123410F7D7}" srcOrd="3" destOrd="0" presId="urn:microsoft.com/office/officeart/2005/8/layout/list1"/>
    <dgm:cxn modelId="{BF7CC26F-A166-4441-8622-F8A42A05D99A}" type="presParOf" srcId="{3EA93564-6456-4955-ADE5-AA0288FF6766}" destId="{F2F9318E-6E5C-4C16-AA0F-75CF9E22B5D9}" srcOrd="4" destOrd="0" presId="urn:microsoft.com/office/officeart/2005/8/layout/list1"/>
    <dgm:cxn modelId="{06577760-DD2A-4DF0-B42C-0086A5E1D3A8}" type="presParOf" srcId="{F2F9318E-6E5C-4C16-AA0F-75CF9E22B5D9}" destId="{946578D6-F7BF-46CA-9901-3411D23B3946}" srcOrd="0" destOrd="0" presId="urn:microsoft.com/office/officeart/2005/8/layout/list1"/>
    <dgm:cxn modelId="{09E322B8-1D25-4658-83CF-C65AFA888208}" type="presParOf" srcId="{F2F9318E-6E5C-4C16-AA0F-75CF9E22B5D9}" destId="{FF807C7D-EDF5-4720-AC3D-ECF1180195D4}" srcOrd="1" destOrd="0" presId="urn:microsoft.com/office/officeart/2005/8/layout/list1"/>
    <dgm:cxn modelId="{FF65A0C3-0093-4914-81BE-864D6FD4417E}" type="presParOf" srcId="{3EA93564-6456-4955-ADE5-AA0288FF6766}" destId="{053F8D41-32D6-490A-9B79-3E367164A444}" srcOrd="5" destOrd="0" presId="urn:microsoft.com/office/officeart/2005/8/layout/list1"/>
    <dgm:cxn modelId="{4E500273-66A6-492E-B65B-BD3CA358E80F}" type="presParOf" srcId="{3EA93564-6456-4955-ADE5-AA0288FF6766}" destId="{747C56B5-B744-43CD-8A31-9CB2FE24B8BA}" srcOrd="6" destOrd="0" presId="urn:microsoft.com/office/officeart/2005/8/layout/list1"/>
    <dgm:cxn modelId="{21D31BBC-A33D-4335-AB6C-8EB2934EBF19}" type="presParOf" srcId="{3EA93564-6456-4955-ADE5-AA0288FF6766}" destId="{52F7AAEA-491E-453D-89E9-47F40F6BED04}" srcOrd="7" destOrd="0" presId="urn:microsoft.com/office/officeart/2005/8/layout/list1"/>
    <dgm:cxn modelId="{32898126-8F6F-467E-9B68-4185A3B0C98B}" type="presParOf" srcId="{3EA93564-6456-4955-ADE5-AA0288FF6766}" destId="{83E67474-1B8E-4997-A83E-6A0DBEA43074}" srcOrd="8" destOrd="0" presId="urn:microsoft.com/office/officeart/2005/8/layout/list1"/>
    <dgm:cxn modelId="{6E3AC075-74BC-4855-8EE7-3A1AB03F7603}" type="presParOf" srcId="{83E67474-1B8E-4997-A83E-6A0DBEA43074}" destId="{2017E0B3-63DB-41BE-A41C-EDA158076641}" srcOrd="0" destOrd="0" presId="urn:microsoft.com/office/officeart/2005/8/layout/list1"/>
    <dgm:cxn modelId="{B9D61327-A9AD-474D-90D8-041F6D920CD1}" type="presParOf" srcId="{83E67474-1B8E-4997-A83E-6A0DBEA43074}" destId="{526E4E95-1555-404E-B969-75C4235CDBC8}" srcOrd="1" destOrd="0" presId="urn:microsoft.com/office/officeart/2005/8/layout/list1"/>
    <dgm:cxn modelId="{0D4E72B1-7EA1-4BC2-AD0B-EC6E1D708F82}" type="presParOf" srcId="{3EA93564-6456-4955-ADE5-AA0288FF6766}" destId="{288CF99F-0659-4088-92D1-BFE0990DE2EE}" srcOrd="9" destOrd="0" presId="urn:microsoft.com/office/officeart/2005/8/layout/list1"/>
    <dgm:cxn modelId="{1A78E955-6DB6-4258-8DD9-BB6FCDF9A969}" type="presParOf" srcId="{3EA93564-6456-4955-ADE5-AA0288FF6766}" destId="{C8F0E812-5310-4D9B-AD57-EFA707A9B7BD}" srcOrd="10" destOrd="0" presId="urn:microsoft.com/office/officeart/2005/8/layout/list1"/>
    <dgm:cxn modelId="{1494F048-8DA9-4867-8A0E-0226031E165B}" type="presParOf" srcId="{3EA93564-6456-4955-ADE5-AA0288FF6766}" destId="{E9AF2E87-7F04-4BD4-A473-1012E6B9D76F}" srcOrd="11" destOrd="0" presId="urn:microsoft.com/office/officeart/2005/8/layout/list1"/>
    <dgm:cxn modelId="{37E537BA-3DBE-4658-80D8-67A425C42384}" type="presParOf" srcId="{3EA93564-6456-4955-ADE5-AA0288FF6766}" destId="{4AEC667A-A18B-48CA-A308-50CE9E0A1176}" srcOrd="12" destOrd="0" presId="urn:microsoft.com/office/officeart/2005/8/layout/list1"/>
    <dgm:cxn modelId="{31694BFE-FFFD-475E-AFE9-875FA254C40A}" type="presParOf" srcId="{4AEC667A-A18B-48CA-A308-50CE9E0A1176}" destId="{38090530-D3B1-46FD-9169-444C6F9315D4}" srcOrd="0" destOrd="0" presId="urn:microsoft.com/office/officeart/2005/8/layout/list1"/>
    <dgm:cxn modelId="{37BF1C34-4E95-4653-BB66-8F77CA0A0CC1}" type="presParOf" srcId="{4AEC667A-A18B-48CA-A308-50CE9E0A1176}" destId="{5FDD1D42-F1AC-403A-9591-84297E5252CD}" srcOrd="1" destOrd="0" presId="urn:microsoft.com/office/officeart/2005/8/layout/list1"/>
    <dgm:cxn modelId="{01124B18-40D7-46C9-9A69-38522AE89953}" type="presParOf" srcId="{3EA93564-6456-4955-ADE5-AA0288FF6766}" destId="{9C77BE87-B7EF-445F-AB5A-6453B9FE67C0}" srcOrd="13" destOrd="0" presId="urn:microsoft.com/office/officeart/2005/8/layout/list1"/>
    <dgm:cxn modelId="{1623AD2B-4763-4305-8588-C71E5ECC2A24}" type="presParOf" srcId="{3EA93564-6456-4955-ADE5-AA0288FF6766}" destId="{3D3F8E38-FB3B-4C06-9F94-73A487081213}" srcOrd="14" destOrd="0" presId="urn:microsoft.com/office/officeart/2005/8/layout/list1"/>
    <dgm:cxn modelId="{A5F2F09F-F953-408D-AC41-4758595787AA}" type="presParOf" srcId="{3EA93564-6456-4955-ADE5-AA0288FF6766}" destId="{C4696290-F8E4-44DD-A943-80E87DCC0B1A}" srcOrd="15" destOrd="0" presId="urn:microsoft.com/office/officeart/2005/8/layout/list1"/>
    <dgm:cxn modelId="{9632BFF0-4F17-485E-8EA4-3FF806D53E96}" type="presParOf" srcId="{3EA93564-6456-4955-ADE5-AA0288FF6766}" destId="{AAA2BCD3-3D7F-4D00-972F-45A4EDC26BD7}" srcOrd="16" destOrd="0" presId="urn:microsoft.com/office/officeart/2005/8/layout/list1"/>
    <dgm:cxn modelId="{49BA2753-5944-413A-846B-C7E98B17E5F0}" type="presParOf" srcId="{AAA2BCD3-3D7F-4D00-972F-45A4EDC26BD7}" destId="{CEB63779-4956-4841-B5EC-72F446D605AA}" srcOrd="0" destOrd="0" presId="urn:microsoft.com/office/officeart/2005/8/layout/list1"/>
    <dgm:cxn modelId="{FE0F95FF-5AE4-495F-ACE9-8D7C530722A8}" type="presParOf" srcId="{AAA2BCD3-3D7F-4D00-972F-45A4EDC26BD7}" destId="{8CC8E0D7-80B5-48B1-B016-912C7CD18E2C}" srcOrd="1" destOrd="0" presId="urn:microsoft.com/office/officeart/2005/8/layout/list1"/>
    <dgm:cxn modelId="{A8094608-A8C8-4C1E-802C-5F896F8C9890}" type="presParOf" srcId="{3EA93564-6456-4955-ADE5-AA0288FF6766}" destId="{52839F33-21CB-4DC3-9863-870BA0F7FD4B}" srcOrd="17" destOrd="0" presId="urn:microsoft.com/office/officeart/2005/8/layout/list1"/>
    <dgm:cxn modelId="{3378E5A7-3CFB-4EF5-985C-17803A109B94}" type="presParOf" srcId="{3EA93564-6456-4955-ADE5-AA0288FF6766}" destId="{5D7F5C1B-E9F1-4CF7-9EF2-96EF2D66269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D4069-0D98-4B24-B155-EE73C527D555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C5A659F-116A-4382-A218-15BFA44776A9}">
      <dgm:prSet phldrT="[Tekst]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GMINA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DAB1D8-D418-4CFA-B4CD-568F73329CEC}" type="parTrans" cxnId="{11FDF317-E05D-4CA6-829A-EAF23104392D}">
      <dgm:prSet/>
      <dgm:spPr/>
      <dgm:t>
        <a:bodyPr/>
        <a:lstStyle/>
        <a:p>
          <a:endParaRPr lang="pl-PL"/>
        </a:p>
      </dgm:t>
    </dgm:pt>
    <dgm:pt modelId="{46A01FFD-F40A-4AC2-9093-E6AB93D17DA9}" type="sibTrans" cxnId="{11FDF317-E05D-4CA6-829A-EAF23104392D}">
      <dgm:prSet/>
      <dgm:spPr/>
      <dgm:t>
        <a:bodyPr/>
        <a:lstStyle/>
        <a:p>
          <a:endParaRPr lang="pl-PL"/>
        </a:p>
      </dgm:t>
    </dgm:pt>
    <dgm:pt modelId="{0E6D6388-8BB5-4C83-9AC4-B3DE4089F7E2}">
      <dgm:prSet phldrT="[Tekst]" custT="1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Profilaktyka</a:t>
          </a:r>
          <a:endParaRPr lang="pl-PL" sz="18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0C3860-22D5-447F-9E32-89A53083936C}" type="parTrans" cxnId="{F5B2494F-B1FF-4663-9230-6A019E3C49F1}">
      <dgm:prSet/>
      <dgm:spPr/>
      <dgm:t>
        <a:bodyPr/>
        <a:lstStyle/>
        <a:p>
          <a:endParaRPr lang="pl-PL"/>
        </a:p>
      </dgm:t>
    </dgm:pt>
    <dgm:pt modelId="{6499BB1A-C8E9-4089-973D-9D5F889AA9EB}" type="sibTrans" cxnId="{F5B2494F-B1FF-4663-9230-6A019E3C49F1}">
      <dgm:prSet/>
      <dgm:spPr/>
      <dgm:t>
        <a:bodyPr/>
        <a:lstStyle/>
        <a:p>
          <a:endParaRPr lang="pl-PL"/>
        </a:p>
      </dgm:t>
    </dgm:pt>
    <dgm:pt modelId="{F4ACE155-7A4C-4DCC-92C9-C49A3DD474B5}">
      <dgm:prSet phldrT="[Tekst]" custT="1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Praca z rodziną</a:t>
          </a:r>
          <a:endParaRPr lang="pl-PL" sz="18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83A13E-7311-424F-8BAF-6F8BA51A258A}" type="parTrans" cxnId="{66DE93C0-61D7-4C3D-B52A-8FAE07F53300}">
      <dgm:prSet/>
      <dgm:spPr/>
      <dgm:t>
        <a:bodyPr/>
        <a:lstStyle/>
        <a:p>
          <a:endParaRPr lang="pl-PL"/>
        </a:p>
      </dgm:t>
    </dgm:pt>
    <dgm:pt modelId="{22664B05-0A61-496B-9C91-D76C1329A58F}" type="sibTrans" cxnId="{66DE93C0-61D7-4C3D-B52A-8FAE07F53300}">
      <dgm:prSet/>
      <dgm:spPr/>
      <dgm:t>
        <a:bodyPr/>
        <a:lstStyle/>
        <a:p>
          <a:endParaRPr lang="pl-PL"/>
        </a:p>
      </dgm:t>
    </dgm:pt>
    <dgm:pt modelId="{E7305DAD-BEC2-440C-955B-54231C161E11}">
      <dgm:prSet phldrT="[Tekst]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POWIAT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9DB24F-217A-4852-A43E-B4168A6AAB57}" type="parTrans" cxnId="{239A88BD-C7AA-42DC-9CB2-024D0ABAE978}">
      <dgm:prSet/>
      <dgm:spPr/>
      <dgm:t>
        <a:bodyPr/>
        <a:lstStyle/>
        <a:p>
          <a:endParaRPr lang="pl-PL"/>
        </a:p>
      </dgm:t>
    </dgm:pt>
    <dgm:pt modelId="{82888E25-D420-462C-9C72-98BBD5AEF430}" type="sibTrans" cxnId="{239A88BD-C7AA-42DC-9CB2-024D0ABAE978}">
      <dgm:prSet/>
      <dgm:spPr/>
      <dgm:t>
        <a:bodyPr/>
        <a:lstStyle/>
        <a:p>
          <a:endParaRPr lang="pl-PL"/>
        </a:p>
      </dgm:t>
    </dgm:pt>
    <dgm:pt modelId="{34E9C3CE-F4C9-4E8B-B2E2-CB852790D8FB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Rodziny  zastępcze i rodzinne domy dziecka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F54F0B-2B07-4748-AF97-436259D7B700}" type="parTrans" cxnId="{91A2FBBA-38D3-4B87-B78D-DBA24B80D68A}">
      <dgm:prSet/>
      <dgm:spPr/>
      <dgm:t>
        <a:bodyPr/>
        <a:lstStyle/>
        <a:p>
          <a:endParaRPr lang="pl-PL"/>
        </a:p>
      </dgm:t>
    </dgm:pt>
    <dgm:pt modelId="{A7F9286A-92DD-442C-8336-2A5ED197DD4D}" type="sibTrans" cxnId="{91A2FBBA-38D3-4B87-B78D-DBA24B80D68A}">
      <dgm:prSet/>
      <dgm:spPr/>
      <dgm:t>
        <a:bodyPr/>
        <a:lstStyle/>
        <a:p>
          <a:endParaRPr lang="pl-PL"/>
        </a:p>
      </dgm:t>
    </dgm:pt>
    <dgm:pt modelId="{72817389-F0C8-4650-8FED-88C6F3F4923D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Placówki opiekuńczo – wychowawcze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C3D5F7-C2DE-4FDF-A9EC-4C58F22C0D21}" type="parTrans" cxnId="{EEDCA711-6CEE-4E84-995D-8432D919285A}">
      <dgm:prSet/>
      <dgm:spPr/>
      <dgm:t>
        <a:bodyPr/>
        <a:lstStyle/>
        <a:p>
          <a:endParaRPr lang="pl-PL"/>
        </a:p>
      </dgm:t>
    </dgm:pt>
    <dgm:pt modelId="{C8F9EDFD-B1AF-408F-B318-299E23A9ACAB}" type="sibTrans" cxnId="{EEDCA711-6CEE-4E84-995D-8432D919285A}">
      <dgm:prSet/>
      <dgm:spPr/>
      <dgm:t>
        <a:bodyPr/>
        <a:lstStyle/>
        <a:p>
          <a:endParaRPr lang="pl-PL"/>
        </a:p>
      </dgm:t>
    </dgm:pt>
    <dgm:pt modelId="{1A6A2199-8867-4263-8B7E-1B9160247145}">
      <dgm:prSet phldrT="[Tekst]"/>
      <dgm:spPr>
        <a:solidFill>
          <a:schemeClr val="accent4">
            <a:lumMod val="60000"/>
            <a:lumOff val="4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SAMORZĄD WOJEWÓDZKI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A34EB3-B1F7-43C1-9286-7D9D9903FB82}" type="parTrans" cxnId="{829F3DE8-056C-402E-9AE0-E59F46D2A01B}">
      <dgm:prSet/>
      <dgm:spPr/>
      <dgm:t>
        <a:bodyPr/>
        <a:lstStyle/>
        <a:p>
          <a:endParaRPr lang="pl-PL"/>
        </a:p>
      </dgm:t>
    </dgm:pt>
    <dgm:pt modelId="{62560F8B-A6E4-4292-8433-A0A1F567A9C8}" type="sibTrans" cxnId="{829F3DE8-056C-402E-9AE0-E59F46D2A01B}">
      <dgm:prSet/>
      <dgm:spPr/>
      <dgm:t>
        <a:bodyPr/>
        <a:lstStyle/>
        <a:p>
          <a:endParaRPr lang="pl-PL"/>
        </a:p>
      </dgm:t>
    </dgm:pt>
    <dgm:pt modelId="{5C00253D-3051-4B44-943F-E38F21B8E860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Ośrodki adopcyjne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4DB563-7168-4786-89A8-5876E4B03FFB}" type="parTrans" cxnId="{BA4F265E-15FD-4E4F-A873-C08FCD4D24CD}">
      <dgm:prSet/>
      <dgm:spPr/>
      <dgm:t>
        <a:bodyPr/>
        <a:lstStyle/>
        <a:p>
          <a:endParaRPr lang="pl-PL"/>
        </a:p>
      </dgm:t>
    </dgm:pt>
    <dgm:pt modelId="{DEB291BB-F833-4BDD-A05B-36654FA7724D}" type="sibTrans" cxnId="{BA4F265E-15FD-4E4F-A873-C08FCD4D24CD}">
      <dgm:prSet/>
      <dgm:spPr/>
      <dgm:t>
        <a:bodyPr/>
        <a:lstStyle/>
        <a:p>
          <a:endParaRPr lang="pl-PL"/>
        </a:p>
      </dgm:t>
    </dgm:pt>
    <dgm:pt modelId="{C03AED84-F7A4-4FE0-A32F-6B38508D4DC3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Regionalne placówki opiekuńczo – terapeutyczne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510FE48-FDBE-4071-AFA9-AF3BD42F0325}" type="parTrans" cxnId="{C262E056-E101-45D3-8B97-51B4FEF1A11A}">
      <dgm:prSet/>
      <dgm:spPr/>
      <dgm:t>
        <a:bodyPr/>
        <a:lstStyle/>
        <a:p>
          <a:endParaRPr lang="pl-PL"/>
        </a:p>
      </dgm:t>
    </dgm:pt>
    <dgm:pt modelId="{8F048A85-36D3-41F2-A960-C6BCD770607B}" type="sibTrans" cxnId="{C262E056-E101-45D3-8B97-51B4FEF1A11A}">
      <dgm:prSet/>
      <dgm:spPr/>
      <dgm:t>
        <a:bodyPr/>
        <a:lstStyle/>
        <a:p>
          <a:endParaRPr lang="pl-PL"/>
        </a:p>
      </dgm:t>
    </dgm:pt>
    <dgm:pt modelId="{8CB8067F-B40B-453F-8858-768DAF2D914A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Usamodzielnienia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AA56DB-2E72-4DE6-BD74-061365904671}" type="parTrans" cxnId="{7C7E79D3-B0D5-4B26-86C6-E112D85AF6B5}">
      <dgm:prSet/>
      <dgm:spPr/>
      <dgm:t>
        <a:bodyPr/>
        <a:lstStyle/>
        <a:p>
          <a:endParaRPr lang="pl-PL"/>
        </a:p>
      </dgm:t>
    </dgm:pt>
    <dgm:pt modelId="{D39A5265-DE78-49C4-A29A-F218FE6F3E3B}" type="sibTrans" cxnId="{7C7E79D3-B0D5-4B26-86C6-E112D85AF6B5}">
      <dgm:prSet/>
      <dgm:spPr/>
      <dgm:t>
        <a:bodyPr/>
        <a:lstStyle/>
        <a:p>
          <a:endParaRPr lang="pl-PL"/>
        </a:p>
      </dgm:t>
    </dgm:pt>
    <dgm:pt modelId="{D99499C7-FBC7-4B83-A809-FE9534B8214E}">
      <dgm:prSet phldrT="[Tekst]"/>
      <dgm:spPr>
        <a:solidFill>
          <a:schemeClr val="accent4">
            <a:lumMod val="40000"/>
            <a:lumOff val="60000"/>
            <a:alpha val="9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pl-P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Interwencyjne ośrodki </a:t>
          </a:r>
          <a:r>
            <a:rPr lang="pl-PL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preadopcyjne</a:t>
          </a:r>
          <a:endParaRPr lang="pl-PL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EF6E51-5533-48CC-BFA8-6A544CDE39CD}" type="parTrans" cxnId="{3123F811-44CD-4F4B-8E98-15B045019366}">
      <dgm:prSet/>
      <dgm:spPr/>
      <dgm:t>
        <a:bodyPr/>
        <a:lstStyle/>
        <a:p>
          <a:endParaRPr lang="pl-PL"/>
        </a:p>
      </dgm:t>
    </dgm:pt>
    <dgm:pt modelId="{7410317A-2468-4250-A9DA-A4CC5907AE4A}" type="sibTrans" cxnId="{3123F811-44CD-4F4B-8E98-15B045019366}">
      <dgm:prSet/>
      <dgm:spPr/>
      <dgm:t>
        <a:bodyPr/>
        <a:lstStyle/>
        <a:p>
          <a:endParaRPr lang="pl-PL"/>
        </a:p>
      </dgm:t>
    </dgm:pt>
    <dgm:pt modelId="{DEF0F440-02DB-4A7A-821D-91742732963F}" type="pres">
      <dgm:prSet presAssocID="{34AD4069-0D98-4B24-B155-EE73C527D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883957E-A2DD-473B-80F1-3B5EBCC71DD9}" type="pres">
      <dgm:prSet presAssocID="{EC5A659F-116A-4382-A218-15BFA44776A9}" presName="composite" presStyleCnt="0"/>
      <dgm:spPr/>
      <dgm:t>
        <a:bodyPr/>
        <a:lstStyle/>
        <a:p>
          <a:endParaRPr lang="pl-PL"/>
        </a:p>
      </dgm:t>
    </dgm:pt>
    <dgm:pt modelId="{88E30CCE-652A-492E-BC9D-0FB326F7D3C4}" type="pres">
      <dgm:prSet presAssocID="{EC5A659F-116A-4382-A218-15BFA44776A9}" presName="parTx" presStyleLbl="alignNode1" presStyleIdx="0" presStyleCnt="3" custLinFactNeighborX="6152" custLinFactNeighborY="-5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51BF88-739C-436E-BC14-5D452A3C7101}" type="pres">
      <dgm:prSet presAssocID="{EC5A659F-116A-4382-A218-15BFA44776A9}" presName="desTx" presStyleLbl="alignAccFollowNode1" presStyleIdx="0" presStyleCnt="3" custScaleY="100000" custLinFactNeighborX="5424" custLinFactNeighborY="-14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D9C6F5-E869-42E6-A5BF-C10CC33A1A53}" type="pres">
      <dgm:prSet presAssocID="{46A01FFD-F40A-4AC2-9093-E6AB93D17DA9}" presName="space" presStyleCnt="0"/>
      <dgm:spPr/>
      <dgm:t>
        <a:bodyPr/>
        <a:lstStyle/>
        <a:p>
          <a:endParaRPr lang="pl-PL"/>
        </a:p>
      </dgm:t>
    </dgm:pt>
    <dgm:pt modelId="{9C145992-92D1-4496-8B14-BE010671D2E0}" type="pres">
      <dgm:prSet presAssocID="{E7305DAD-BEC2-440C-955B-54231C161E11}" presName="composite" presStyleCnt="0"/>
      <dgm:spPr/>
      <dgm:t>
        <a:bodyPr/>
        <a:lstStyle/>
        <a:p>
          <a:endParaRPr lang="pl-PL"/>
        </a:p>
      </dgm:t>
    </dgm:pt>
    <dgm:pt modelId="{829CAED9-C1EB-47EF-BFEC-5B35B5B8EA70}" type="pres">
      <dgm:prSet presAssocID="{E7305DAD-BEC2-440C-955B-54231C161E11}" presName="parTx" presStyleLbl="alignNode1" presStyleIdx="1" presStyleCnt="3" custLinFactNeighborX="2459" custLinFactNeighborY="-5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92289E-F2C8-4B43-AE66-D95DC59A955F}" type="pres">
      <dgm:prSet presAssocID="{E7305DAD-BEC2-440C-955B-54231C161E11}" presName="desTx" presStyleLbl="alignAccFollowNode1" presStyleIdx="1" presStyleCnt="3" custScaleY="100000" custLinFactNeighborX="2459" custLinFactNeighborY="-2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246C95-2907-49A8-973F-12CC4EA517C2}" type="pres">
      <dgm:prSet presAssocID="{82888E25-D420-462C-9C72-98BBD5AEF430}" presName="space" presStyleCnt="0"/>
      <dgm:spPr/>
      <dgm:t>
        <a:bodyPr/>
        <a:lstStyle/>
        <a:p>
          <a:endParaRPr lang="pl-PL"/>
        </a:p>
      </dgm:t>
    </dgm:pt>
    <dgm:pt modelId="{BF7E72A8-69FC-43C0-9EA5-4E59D142E526}" type="pres">
      <dgm:prSet presAssocID="{1A6A2199-8867-4263-8B7E-1B9160247145}" presName="composite" presStyleCnt="0"/>
      <dgm:spPr/>
      <dgm:t>
        <a:bodyPr/>
        <a:lstStyle/>
        <a:p>
          <a:endParaRPr lang="pl-PL"/>
        </a:p>
      </dgm:t>
    </dgm:pt>
    <dgm:pt modelId="{2F9BD980-4734-46BE-8F74-DA951A531328}" type="pres">
      <dgm:prSet presAssocID="{1A6A2199-8867-4263-8B7E-1B9160247145}" presName="parTx" presStyleLbl="alignNode1" presStyleIdx="2" presStyleCnt="3" custScaleX="109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A2B3F9-A18A-480A-87B3-1141DE2EE489}" type="pres">
      <dgm:prSet presAssocID="{1A6A2199-8867-4263-8B7E-1B9160247145}" presName="desTx" presStyleLbl="alignAccFollowNode1" presStyleIdx="2" presStyleCnt="3" custScaleX="109580" custLinFactNeighborY="-2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1FDF317-E05D-4CA6-829A-EAF23104392D}" srcId="{34AD4069-0D98-4B24-B155-EE73C527D555}" destId="{EC5A659F-116A-4382-A218-15BFA44776A9}" srcOrd="0" destOrd="0" parTransId="{76DAB1D8-D418-4CFA-B4CD-568F73329CEC}" sibTransId="{46A01FFD-F40A-4AC2-9093-E6AB93D17DA9}"/>
    <dgm:cxn modelId="{91A2FBBA-38D3-4B87-B78D-DBA24B80D68A}" srcId="{E7305DAD-BEC2-440C-955B-54231C161E11}" destId="{34E9C3CE-F4C9-4E8B-B2E2-CB852790D8FB}" srcOrd="0" destOrd="0" parTransId="{7CF54F0B-2B07-4748-AF97-436259D7B700}" sibTransId="{A7F9286A-92DD-442C-8336-2A5ED197DD4D}"/>
    <dgm:cxn modelId="{6CCCFFA7-FA40-4E48-A181-4C148D6D63AF}" type="presOf" srcId="{34AD4069-0D98-4B24-B155-EE73C527D555}" destId="{DEF0F440-02DB-4A7A-821D-91742732963F}" srcOrd="0" destOrd="0" presId="urn:microsoft.com/office/officeart/2005/8/layout/hList1"/>
    <dgm:cxn modelId="{F5B2494F-B1FF-4663-9230-6A019E3C49F1}" srcId="{EC5A659F-116A-4382-A218-15BFA44776A9}" destId="{0E6D6388-8BB5-4C83-9AC4-B3DE4089F7E2}" srcOrd="0" destOrd="0" parTransId="{960C3860-22D5-447F-9E32-89A53083936C}" sibTransId="{6499BB1A-C8E9-4089-973D-9D5F889AA9EB}"/>
    <dgm:cxn modelId="{84ED924D-4935-4903-8398-C56C7525D213}" type="presOf" srcId="{D99499C7-FBC7-4B83-A809-FE9534B8214E}" destId="{FDA2B3F9-A18A-480A-87B3-1141DE2EE489}" srcOrd="0" destOrd="2" presId="urn:microsoft.com/office/officeart/2005/8/layout/hList1"/>
    <dgm:cxn modelId="{7C7E79D3-B0D5-4B26-86C6-E112D85AF6B5}" srcId="{E7305DAD-BEC2-440C-955B-54231C161E11}" destId="{8CB8067F-B40B-453F-8858-768DAF2D914A}" srcOrd="2" destOrd="0" parTransId="{C9AA56DB-2E72-4DE6-BD74-061365904671}" sibTransId="{D39A5265-DE78-49C4-A29A-F218FE6F3E3B}"/>
    <dgm:cxn modelId="{239A88BD-C7AA-42DC-9CB2-024D0ABAE978}" srcId="{34AD4069-0D98-4B24-B155-EE73C527D555}" destId="{E7305DAD-BEC2-440C-955B-54231C161E11}" srcOrd="1" destOrd="0" parTransId="{0A9DB24F-217A-4852-A43E-B4168A6AAB57}" sibTransId="{82888E25-D420-462C-9C72-98BBD5AEF430}"/>
    <dgm:cxn modelId="{E481C52F-8B71-4F07-B652-7CE8BE0BEC32}" type="presOf" srcId="{C03AED84-F7A4-4FE0-A32F-6B38508D4DC3}" destId="{FDA2B3F9-A18A-480A-87B3-1141DE2EE489}" srcOrd="0" destOrd="1" presId="urn:microsoft.com/office/officeart/2005/8/layout/hList1"/>
    <dgm:cxn modelId="{0498F458-CBA8-4E9D-8180-D679F93B14D8}" type="presOf" srcId="{E7305DAD-BEC2-440C-955B-54231C161E11}" destId="{829CAED9-C1EB-47EF-BFEC-5B35B5B8EA70}" srcOrd="0" destOrd="0" presId="urn:microsoft.com/office/officeart/2005/8/layout/hList1"/>
    <dgm:cxn modelId="{C0525204-BD15-4805-8022-86A91EF4DA85}" type="presOf" srcId="{8CB8067F-B40B-453F-8858-768DAF2D914A}" destId="{1A92289E-F2C8-4B43-AE66-D95DC59A955F}" srcOrd="0" destOrd="2" presId="urn:microsoft.com/office/officeart/2005/8/layout/hList1"/>
    <dgm:cxn modelId="{EEDCA711-6CEE-4E84-995D-8432D919285A}" srcId="{E7305DAD-BEC2-440C-955B-54231C161E11}" destId="{72817389-F0C8-4650-8FED-88C6F3F4923D}" srcOrd="1" destOrd="0" parTransId="{47C3D5F7-C2DE-4FDF-A9EC-4C58F22C0D21}" sibTransId="{C8F9EDFD-B1AF-408F-B318-299E23A9ACAB}"/>
    <dgm:cxn modelId="{296C58E9-6B60-4BF4-834C-7E448051C461}" type="presOf" srcId="{5C00253D-3051-4B44-943F-E38F21B8E860}" destId="{FDA2B3F9-A18A-480A-87B3-1141DE2EE489}" srcOrd="0" destOrd="0" presId="urn:microsoft.com/office/officeart/2005/8/layout/hList1"/>
    <dgm:cxn modelId="{BA4F265E-15FD-4E4F-A873-C08FCD4D24CD}" srcId="{1A6A2199-8867-4263-8B7E-1B9160247145}" destId="{5C00253D-3051-4B44-943F-E38F21B8E860}" srcOrd="0" destOrd="0" parTransId="{194DB563-7168-4786-89A8-5876E4B03FFB}" sibTransId="{DEB291BB-F833-4BDD-A05B-36654FA7724D}"/>
    <dgm:cxn modelId="{83D6EF3A-FF14-4A5E-8FB7-4B6F32C369F1}" type="presOf" srcId="{F4ACE155-7A4C-4DCC-92C9-C49A3DD474B5}" destId="{C251BF88-739C-436E-BC14-5D452A3C7101}" srcOrd="0" destOrd="1" presId="urn:microsoft.com/office/officeart/2005/8/layout/hList1"/>
    <dgm:cxn modelId="{3123F811-44CD-4F4B-8E98-15B045019366}" srcId="{1A6A2199-8867-4263-8B7E-1B9160247145}" destId="{D99499C7-FBC7-4B83-A809-FE9534B8214E}" srcOrd="2" destOrd="0" parTransId="{CEEF6E51-5533-48CC-BFA8-6A544CDE39CD}" sibTransId="{7410317A-2468-4250-A9DA-A4CC5907AE4A}"/>
    <dgm:cxn modelId="{5B5A73EA-54E2-4057-BE15-96C91E217C84}" type="presOf" srcId="{EC5A659F-116A-4382-A218-15BFA44776A9}" destId="{88E30CCE-652A-492E-BC9D-0FB326F7D3C4}" srcOrd="0" destOrd="0" presId="urn:microsoft.com/office/officeart/2005/8/layout/hList1"/>
    <dgm:cxn modelId="{211E5F36-62B5-484F-8F2E-D777B92CBBC3}" type="presOf" srcId="{1A6A2199-8867-4263-8B7E-1B9160247145}" destId="{2F9BD980-4734-46BE-8F74-DA951A531328}" srcOrd="0" destOrd="0" presId="urn:microsoft.com/office/officeart/2005/8/layout/hList1"/>
    <dgm:cxn modelId="{0CF3F6AE-994D-4623-8188-4D2D297A5E37}" type="presOf" srcId="{34E9C3CE-F4C9-4E8B-B2E2-CB852790D8FB}" destId="{1A92289E-F2C8-4B43-AE66-D95DC59A955F}" srcOrd="0" destOrd="0" presId="urn:microsoft.com/office/officeart/2005/8/layout/hList1"/>
    <dgm:cxn modelId="{0A4AEE5C-DA9C-4B37-8A48-46B8CE4E0919}" type="presOf" srcId="{72817389-F0C8-4650-8FED-88C6F3F4923D}" destId="{1A92289E-F2C8-4B43-AE66-D95DC59A955F}" srcOrd="0" destOrd="1" presId="urn:microsoft.com/office/officeart/2005/8/layout/hList1"/>
    <dgm:cxn modelId="{829F3DE8-056C-402E-9AE0-E59F46D2A01B}" srcId="{34AD4069-0D98-4B24-B155-EE73C527D555}" destId="{1A6A2199-8867-4263-8B7E-1B9160247145}" srcOrd="2" destOrd="0" parTransId="{EFA34EB3-B1F7-43C1-9286-7D9D9903FB82}" sibTransId="{62560F8B-A6E4-4292-8433-A0A1F567A9C8}"/>
    <dgm:cxn modelId="{C262E056-E101-45D3-8B97-51B4FEF1A11A}" srcId="{1A6A2199-8867-4263-8B7E-1B9160247145}" destId="{C03AED84-F7A4-4FE0-A32F-6B38508D4DC3}" srcOrd="1" destOrd="0" parTransId="{F510FE48-FDBE-4071-AFA9-AF3BD42F0325}" sibTransId="{8F048A85-36D3-41F2-A960-C6BCD770607B}"/>
    <dgm:cxn modelId="{66DE93C0-61D7-4C3D-B52A-8FAE07F53300}" srcId="{EC5A659F-116A-4382-A218-15BFA44776A9}" destId="{F4ACE155-7A4C-4DCC-92C9-C49A3DD474B5}" srcOrd="1" destOrd="0" parTransId="{3783A13E-7311-424F-8BAF-6F8BA51A258A}" sibTransId="{22664B05-0A61-496B-9C91-D76C1329A58F}"/>
    <dgm:cxn modelId="{686A9B5F-695D-49DC-9F76-8DCCECF9C42F}" type="presOf" srcId="{0E6D6388-8BB5-4C83-9AC4-B3DE4089F7E2}" destId="{C251BF88-739C-436E-BC14-5D452A3C7101}" srcOrd="0" destOrd="0" presId="urn:microsoft.com/office/officeart/2005/8/layout/hList1"/>
    <dgm:cxn modelId="{1CC92B16-EDC2-44D4-88C6-0712A21E11C1}" type="presParOf" srcId="{DEF0F440-02DB-4A7A-821D-91742732963F}" destId="{C883957E-A2DD-473B-80F1-3B5EBCC71DD9}" srcOrd="0" destOrd="0" presId="urn:microsoft.com/office/officeart/2005/8/layout/hList1"/>
    <dgm:cxn modelId="{45B76FD6-EE4C-40EE-B566-5B2B229D42DC}" type="presParOf" srcId="{C883957E-A2DD-473B-80F1-3B5EBCC71DD9}" destId="{88E30CCE-652A-492E-BC9D-0FB326F7D3C4}" srcOrd="0" destOrd="0" presId="urn:microsoft.com/office/officeart/2005/8/layout/hList1"/>
    <dgm:cxn modelId="{499DF48B-35F5-4440-9489-F3C3928F4827}" type="presParOf" srcId="{C883957E-A2DD-473B-80F1-3B5EBCC71DD9}" destId="{C251BF88-739C-436E-BC14-5D452A3C7101}" srcOrd="1" destOrd="0" presId="urn:microsoft.com/office/officeart/2005/8/layout/hList1"/>
    <dgm:cxn modelId="{708C6026-82CE-447D-A684-0E494621E67E}" type="presParOf" srcId="{DEF0F440-02DB-4A7A-821D-91742732963F}" destId="{B3D9C6F5-E869-42E6-A5BF-C10CC33A1A53}" srcOrd="1" destOrd="0" presId="urn:microsoft.com/office/officeart/2005/8/layout/hList1"/>
    <dgm:cxn modelId="{D886AF8C-52A0-4523-A4BE-8BDB6B619B1E}" type="presParOf" srcId="{DEF0F440-02DB-4A7A-821D-91742732963F}" destId="{9C145992-92D1-4496-8B14-BE010671D2E0}" srcOrd="2" destOrd="0" presId="urn:microsoft.com/office/officeart/2005/8/layout/hList1"/>
    <dgm:cxn modelId="{B4C0B760-D681-4AE4-89AB-5A9C749235BC}" type="presParOf" srcId="{9C145992-92D1-4496-8B14-BE010671D2E0}" destId="{829CAED9-C1EB-47EF-BFEC-5B35B5B8EA70}" srcOrd="0" destOrd="0" presId="urn:microsoft.com/office/officeart/2005/8/layout/hList1"/>
    <dgm:cxn modelId="{0923DE64-FD8D-4C25-94D9-9B5CE0C1B171}" type="presParOf" srcId="{9C145992-92D1-4496-8B14-BE010671D2E0}" destId="{1A92289E-F2C8-4B43-AE66-D95DC59A955F}" srcOrd="1" destOrd="0" presId="urn:microsoft.com/office/officeart/2005/8/layout/hList1"/>
    <dgm:cxn modelId="{D5E94B56-066B-4EFC-BF46-5E42AE0E38E5}" type="presParOf" srcId="{DEF0F440-02DB-4A7A-821D-91742732963F}" destId="{B0246C95-2907-49A8-973F-12CC4EA517C2}" srcOrd="3" destOrd="0" presId="urn:microsoft.com/office/officeart/2005/8/layout/hList1"/>
    <dgm:cxn modelId="{E1CD663F-EEBF-42F5-9B18-AB0044A28C85}" type="presParOf" srcId="{DEF0F440-02DB-4A7A-821D-91742732963F}" destId="{BF7E72A8-69FC-43C0-9EA5-4E59D142E526}" srcOrd="4" destOrd="0" presId="urn:microsoft.com/office/officeart/2005/8/layout/hList1"/>
    <dgm:cxn modelId="{5F306959-3E33-459F-8A7B-3CA4903EC827}" type="presParOf" srcId="{BF7E72A8-69FC-43C0-9EA5-4E59D142E526}" destId="{2F9BD980-4734-46BE-8F74-DA951A531328}" srcOrd="0" destOrd="0" presId="urn:microsoft.com/office/officeart/2005/8/layout/hList1"/>
    <dgm:cxn modelId="{1D1A1A4D-7DEB-4045-9625-6DEE0443EF9A}" type="presParOf" srcId="{BF7E72A8-69FC-43C0-9EA5-4E59D142E526}" destId="{FDA2B3F9-A18A-480A-87B3-1141DE2EE4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E153D-E8BC-4A94-A407-3707BF59645B}" type="doc">
      <dgm:prSet loTypeId="urn:microsoft.com/office/officeart/2005/8/layout/vList3#1" loCatId="list" qsTypeId="urn:microsoft.com/office/officeart/2005/8/quickstyle/simple1#1" qsCatId="simple" csTypeId="urn:microsoft.com/office/officeart/2005/8/colors/accent1_2#4" csCatId="accent1" phldr="1"/>
      <dgm:spPr/>
    </dgm:pt>
    <dgm:pt modelId="{B81F5872-C55A-401D-8C42-6E1796549B23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Asystenta rodziny i innych instytucji lokalnych działających</a:t>
          </a:r>
          <a:r>
            <a:rPr lang="en-US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na rzecz dziecka i rodziny</a:t>
          </a:r>
          <a:endParaRPr lang="pl-PL" sz="2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3088A8-2817-45F5-8A88-94790E5B8EF1}" type="parTrans" cxnId="{5303B6B3-5455-4C9F-AEAF-B39A8A0EC65F}">
      <dgm:prSet/>
      <dgm:spPr/>
      <dgm:t>
        <a:bodyPr/>
        <a:lstStyle/>
        <a:p>
          <a:endParaRPr lang="pl-PL"/>
        </a:p>
      </dgm:t>
    </dgm:pt>
    <dgm:pt modelId="{D4819E0D-1A60-46A0-9F25-6A84282F66A5}" type="sibTrans" cxnId="{5303B6B3-5455-4C9F-AEAF-B39A8A0EC65F}">
      <dgm:prSet/>
      <dgm:spPr/>
      <dgm:t>
        <a:bodyPr/>
        <a:lstStyle/>
        <a:p>
          <a:endParaRPr lang="pl-PL"/>
        </a:p>
      </dgm:t>
    </dgm:pt>
    <dgm:pt modelId="{EF1172B2-BE15-4C99-A071-55866E03C47E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Rodzin wspierających</a:t>
          </a:r>
          <a:endParaRPr lang="pl-PL" sz="2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F4EFB4-4624-4130-9C84-119DB51FFBED}" type="parTrans" cxnId="{C08CD3D6-D26A-4011-98CD-C19C6F6C61AE}">
      <dgm:prSet/>
      <dgm:spPr/>
      <dgm:t>
        <a:bodyPr/>
        <a:lstStyle/>
        <a:p>
          <a:endParaRPr lang="pl-PL"/>
        </a:p>
      </dgm:t>
    </dgm:pt>
    <dgm:pt modelId="{27CC83DB-80E4-483B-B92F-0FB5539E9AD6}" type="sibTrans" cxnId="{C08CD3D6-D26A-4011-98CD-C19C6F6C61AE}">
      <dgm:prSet/>
      <dgm:spPr/>
      <dgm:t>
        <a:bodyPr/>
        <a:lstStyle/>
        <a:p>
          <a:endParaRPr lang="pl-PL"/>
        </a:p>
      </dgm:t>
    </dgm:pt>
    <dgm:pt modelId="{4A954A7D-1355-494C-838E-B04135C3889F}">
      <dgm:prSet phldrT="[Teks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r"/>
          <a:r>
            <a:rPr lang="pl-PL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Placówek wsparcia dziennego</a:t>
          </a:r>
          <a:endParaRPr lang="pl-PL" sz="24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82E734-780B-4E65-A3B6-03FF99E8741C}" type="sibTrans" cxnId="{C6D4F114-15CB-4F9D-80E6-8417133076AD}">
      <dgm:prSet/>
      <dgm:spPr/>
      <dgm:t>
        <a:bodyPr/>
        <a:lstStyle/>
        <a:p>
          <a:endParaRPr lang="pl-PL"/>
        </a:p>
      </dgm:t>
    </dgm:pt>
    <dgm:pt modelId="{D8D14E40-62EA-44C2-857C-32958F90FC4F}" type="parTrans" cxnId="{C6D4F114-15CB-4F9D-80E6-8417133076AD}">
      <dgm:prSet/>
      <dgm:spPr/>
      <dgm:t>
        <a:bodyPr/>
        <a:lstStyle/>
        <a:p>
          <a:endParaRPr lang="pl-PL"/>
        </a:p>
      </dgm:t>
    </dgm:pt>
    <dgm:pt modelId="{BDF72BC7-4A77-43C2-A665-D1B64EB56C2C}" type="pres">
      <dgm:prSet presAssocID="{7E5E153D-E8BC-4A94-A407-3707BF59645B}" presName="linearFlow" presStyleCnt="0">
        <dgm:presLayoutVars>
          <dgm:dir/>
          <dgm:resizeHandles val="exact"/>
        </dgm:presLayoutVars>
      </dgm:prSet>
      <dgm:spPr/>
    </dgm:pt>
    <dgm:pt modelId="{3D913DD5-E90A-4A11-A0A7-87D3022558F3}" type="pres">
      <dgm:prSet presAssocID="{B81F5872-C55A-401D-8C42-6E1796549B23}" presName="composite" presStyleCnt="0"/>
      <dgm:spPr/>
    </dgm:pt>
    <dgm:pt modelId="{F07BF216-99C6-4586-BF1C-C7987E6E2BE3}" type="pres">
      <dgm:prSet presAssocID="{B81F5872-C55A-401D-8C42-6E1796549B23}" presName="imgShp" presStyleLbl="fgImgPlace1" presStyleIdx="0" presStyleCnt="3" custScaleX="145535" custScaleY="134408" custLinFactNeighborX="-6988" custLinFactNeighborY="98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</dgm:pt>
    <dgm:pt modelId="{8995A3D1-4522-45C2-8090-872658B9DD07}" type="pres">
      <dgm:prSet presAssocID="{B81F5872-C55A-401D-8C42-6E1796549B23}" presName="txShp" presStyleLbl="node1" presStyleIdx="0" presStyleCnt="3" custScaleX="106325" custScaleY="209339" custLinFactNeighborX="-2642" custLinFactNeighborY="176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F5E725-FAC4-446E-B2CD-C6C39D7F9563}" type="pres">
      <dgm:prSet presAssocID="{D4819E0D-1A60-46A0-9F25-6A84282F66A5}" presName="spacing" presStyleCnt="0"/>
      <dgm:spPr/>
    </dgm:pt>
    <dgm:pt modelId="{58AE6392-3047-497A-990F-D360773A9CE0}" type="pres">
      <dgm:prSet presAssocID="{4A954A7D-1355-494C-838E-B04135C3889F}" presName="composite" presStyleCnt="0"/>
      <dgm:spPr/>
    </dgm:pt>
    <dgm:pt modelId="{38BA7AC0-983E-4361-B3A8-597644DE5E7B}" type="pres">
      <dgm:prSet presAssocID="{4A954A7D-1355-494C-838E-B04135C3889F}" presName="imgShp" presStyleLbl="fgImgPlace1" presStyleIdx="1" presStyleCnt="3" custScaleX="144301" custScaleY="12179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/>
          </a:solidFill>
        </a:ln>
      </dgm:spPr>
    </dgm:pt>
    <dgm:pt modelId="{A97A0906-DDCB-45A7-A766-2A71BBE146F5}" type="pres">
      <dgm:prSet presAssocID="{4A954A7D-1355-494C-838E-B04135C3889F}" presName="txShp" presStyleLbl="node1" presStyleIdx="1" presStyleCnt="3" custLinFactNeighborX="14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82D32E-BAB4-4FA1-BC16-147E7DFF6B33}" type="pres">
      <dgm:prSet presAssocID="{E882E734-780B-4E65-A3B6-03FF99E8741C}" presName="spacing" presStyleCnt="0"/>
      <dgm:spPr/>
    </dgm:pt>
    <dgm:pt modelId="{9D5E8999-3C74-4BCA-80E0-73132645783D}" type="pres">
      <dgm:prSet presAssocID="{EF1172B2-BE15-4C99-A071-55866E03C47E}" presName="composite" presStyleCnt="0"/>
      <dgm:spPr/>
    </dgm:pt>
    <dgm:pt modelId="{79749A2A-CEF8-4E3D-B9FE-448B91630BE9}" type="pres">
      <dgm:prSet presAssocID="{EF1172B2-BE15-4C99-A071-55866E03C47E}" presName="imgShp" presStyleLbl="fgImgPlace1" presStyleIdx="2" presStyleCnt="3" custScaleX="167395" custScaleY="14511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/>
          </a:solidFill>
        </a:ln>
      </dgm:spPr>
    </dgm:pt>
    <dgm:pt modelId="{7DA61A81-A4D3-452D-86E0-192B30B4FECE}" type="pres">
      <dgm:prSet presAssocID="{EF1172B2-BE15-4C99-A071-55866E03C47E}" presName="txShp" presStyleLbl="node1" presStyleIdx="2" presStyleCnt="3" custScaleX="100518" custLinFactNeighborX="-1045" custLinFactNeighborY="17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8CD3D6-D26A-4011-98CD-C19C6F6C61AE}" srcId="{7E5E153D-E8BC-4A94-A407-3707BF59645B}" destId="{EF1172B2-BE15-4C99-A071-55866E03C47E}" srcOrd="2" destOrd="0" parTransId="{1DF4EFB4-4624-4130-9C84-119DB51FFBED}" sibTransId="{27CC83DB-80E4-483B-B92F-0FB5539E9AD6}"/>
    <dgm:cxn modelId="{4E3BF365-859C-45E5-9AB8-DA1A0E78026C}" type="presOf" srcId="{B81F5872-C55A-401D-8C42-6E1796549B23}" destId="{8995A3D1-4522-45C2-8090-872658B9DD07}" srcOrd="0" destOrd="0" presId="urn:microsoft.com/office/officeart/2005/8/layout/vList3#1"/>
    <dgm:cxn modelId="{C5CBF0C4-2306-4375-B29E-AC7FFA0E4D66}" type="presOf" srcId="{7E5E153D-E8BC-4A94-A407-3707BF59645B}" destId="{BDF72BC7-4A77-43C2-A665-D1B64EB56C2C}" srcOrd="0" destOrd="0" presId="urn:microsoft.com/office/officeart/2005/8/layout/vList3#1"/>
    <dgm:cxn modelId="{EC202AD2-22B3-4A25-9A1E-6E0CF743308A}" type="presOf" srcId="{4A954A7D-1355-494C-838E-B04135C3889F}" destId="{A97A0906-DDCB-45A7-A766-2A71BBE146F5}" srcOrd="0" destOrd="0" presId="urn:microsoft.com/office/officeart/2005/8/layout/vList3#1"/>
    <dgm:cxn modelId="{C6D4F114-15CB-4F9D-80E6-8417133076AD}" srcId="{7E5E153D-E8BC-4A94-A407-3707BF59645B}" destId="{4A954A7D-1355-494C-838E-B04135C3889F}" srcOrd="1" destOrd="0" parTransId="{D8D14E40-62EA-44C2-857C-32958F90FC4F}" sibTransId="{E882E734-780B-4E65-A3B6-03FF99E8741C}"/>
    <dgm:cxn modelId="{5303B6B3-5455-4C9F-AEAF-B39A8A0EC65F}" srcId="{7E5E153D-E8BC-4A94-A407-3707BF59645B}" destId="{B81F5872-C55A-401D-8C42-6E1796549B23}" srcOrd="0" destOrd="0" parTransId="{853088A8-2817-45F5-8A88-94790E5B8EF1}" sibTransId="{D4819E0D-1A60-46A0-9F25-6A84282F66A5}"/>
    <dgm:cxn modelId="{6208DE10-0F39-45E5-B3F6-7645636B6CC0}" type="presOf" srcId="{EF1172B2-BE15-4C99-A071-55866E03C47E}" destId="{7DA61A81-A4D3-452D-86E0-192B30B4FECE}" srcOrd="0" destOrd="0" presId="urn:microsoft.com/office/officeart/2005/8/layout/vList3#1"/>
    <dgm:cxn modelId="{0FB105F4-4C5E-4333-AE69-9804C7A93DD0}" type="presParOf" srcId="{BDF72BC7-4A77-43C2-A665-D1B64EB56C2C}" destId="{3D913DD5-E90A-4A11-A0A7-87D3022558F3}" srcOrd="0" destOrd="0" presId="urn:microsoft.com/office/officeart/2005/8/layout/vList3#1"/>
    <dgm:cxn modelId="{14E6B65E-FA5A-4892-AF86-60970AF15BF0}" type="presParOf" srcId="{3D913DD5-E90A-4A11-A0A7-87D3022558F3}" destId="{F07BF216-99C6-4586-BF1C-C7987E6E2BE3}" srcOrd="0" destOrd="0" presId="urn:microsoft.com/office/officeart/2005/8/layout/vList3#1"/>
    <dgm:cxn modelId="{F01D81CF-00FC-4484-B49B-765D7DA6D79D}" type="presParOf" srcId="{3D913DD5-E90A-4A11-A0A7-87D3022558F3}" destId="{8995A3D1-4522-45C2-8090-872658B9DD07}" srcOrd="1" destOrd="0" presId="urn:microsoft.com/office/officeart/2005/8/layout/vList3#1"/>
    <dgm:cxn modelId="{EB593FE8-805B-4823-BC38-8AB9FED13466}" type="presParOf" srcId="{BDF72BC7-4A77-43C2-A665-D1B64EB56C2C}" destId="{F4F5E725-FAC4-446E-B2CD-C6C39D7F9563}" srcOrd="1" destOrd="0" presId="urn:microsoft.com/office/officeart/2005/8/layout/vList3#1"/>
    <dgm:cxn modelId="{572781EA-81F5-481A-A6AD-F7C6FCB76F2C}" type="presParOf" srcId="{BDF72BC7-4A77-43C2-A665-D1B64EB56C2C}" destId="{58AE6392-3047-497A-990F-D360773A9CE0}" srcOrd="2" destOrd="0" presId="urn:microsoft.com/office/officeart/2005/8/layout/vList3#1"/>
    <dgm:cxn modelId="{BA7A0B7F-772E-496F-8859-1362320B46E1}" type="presParOf" srcId="{58AE6392-3047-497A-990F-D360773A9CE0}" destId="{38BA7AC0-983E-4361-B3A8-597644DE5E7B}" srcOrd="0" destOrd="0" presId="urn:microsoft.com/office/officeart/2005/8/layout/vList3#1"/>
    <dgm:cxn modelId="{38F439FB-42F3-46FD-8CBF-788C34B29A09}" type="presParOf" srcId="{58AE6392-3047-497A-990F-D360773A9CE0}" destId="{A97A0906-DDCB-45A7-A766-2A71BBE146F5}" srcOrd="1" destOrd="0" presId="urn:microsoft.com/office/officeart/2005/8/layout/vList3#1"/>
    <dgm:cxn modelId="{7CF6E5E5-3903-478D-B25B-22B5A72EB04B}" type="presParOf" srcId="{BDF72BC7-4A77-43C2-A665-D1B64EB56C2C}" destId="{E382D32E-BAB4-4FA1-BC16-147E7DFF6B33}" srcOrd="3" destOrd="0" presId="urn:microsoft.com/office/officeart/2005/8/layout/vList3#1"/>
    <dgm:cxn modelId="{AAF99D47-B3AE-4CD8-B71E-E2E450F2583A}" type="presParOf" srcId="{BDF72BC7-4A77-43C2-A665-D1B64EB56C2C}" destId="{9D5E8999-3C74-4BCA-80E0-73132645783D}" srcOrd="4" destOrd="0" presId="urn:microsoft.com/office/officeart/2005/8/layout/vList3#1"/>
    <dgm:cxn modelId="{17CDD94B-4D56-4025-9BFB-F6519AE27854}" type="presParOf" srcId="{9D5E8999-3C74-4BCA-80E0-73132645783D}" destId="{79749A2A-CEF8-4E3D-B9FE-448B91630BE9}" srcOrd="0" destOrd="0" presId="urn:microsoft.com/office/officeart/2005/8/layout/vList3#1"/>
    <dgm:cxn modelId="{0DFDA433-05FA-4AE1-9D84-E9763A5C80D8}" type="presParOf" srcId="{9D5E8999-3C74-4BCA-80E0-73132645783D}" destId="{7DA61A81-A4D3-452D-86E0-192B30B4FEC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3BA1E3-353B-40B8-89EF-EB04A2AD65EE}" type="doc">
      <dgm:prSet loTypeId="urn:microsoft.com/office/officeart/2005/8/layout/default#5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7531AC0-ACDF-4614-BE85-4ED1AB8F6BC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pl-PL" sz="2400" dirty="0" smtClean="0"/>
            <a:t>Liczba dzieci umieszczonych w placówkach opiekuńczo-wychowawczych </a:t>
          </a:r>
          <a:br>
            <a:rPr lang="pl-PL" sz="2400" dirty="0" smtClean="0"/>
          </a:br>
          <a:r>
            <a:rPr lang="pl-PL" sz="2400" dirty="0" smtClean="0"/>
            <a:t>od dnia 1 stycznia 2013 r.</a:t>
          </a:r>
          <a:br>
            <a:rPr lang="pl-PL" sz="2400" dirty="0" smtClean="0"/>
          </a:br>
          <a:r>
            <a:rPr lang="pl-PL" sz="2400" dirty="0" smtClean="0"/>
            <a:t> do dnia 1 stycznia 2021 r. </a:t>
          </a:r>
        </a:p>
        <a:p>
          <a:pPr rtl="0"/>
          <a:r>
            <a:rPr lang="pl-PL" sz="2400" dirty="0" smtClean="0"/>
            <a:t>– nie może być wyższa niż 30. </a:t>
          </a:r>
        </a:p>
        <a:p>
          <a:pPr rtl="0"/>
          <a:r>
            <a:rPr lang="pl-PL" sz="2400" dirty="0" smtClean="0"/>
            <a:t>Po tym okresie liczba dzieci w placówkach opiekuńczo-wychowawczych nie może być wyższa niż 14.</a:t>
          </a:r>
          <a:endParaRPr lang="pl-PL" sz="2400" dirty="0"/>
        </a:p>
      </dgm:t>
    </dgm:pt>
    <dgm:pt modelId="{B5E32484-8F29-4147-AE35-1BCFE32005A2}" type="parTrans" cxnId="{DA81D6D4-E9A7-4207-9FFF-30113573F7A9}">
      <dgm:prSet/>
      <dgm:spPr/>
      <dgm:t>
        <a:bodyPr/>
        <a:lstStyle/>
        <a:p>
          <a:endParaRPr lang="pl-PL"/>
        </a:p>
      </dgm:t>
    </dgm:pt>
    <dgm:pt modelId="{9FC349E5-CE58-4C7C-AC02-E1425CA792E8}" type="sibTrans" cxnId="{DA81D6D4-E9A7-4207-9FFF-30113573F7A9}">
      <dgm:prSet/>
      <dgm:spPr/>
      <dgm:t>
        <a:bodyPr/>
        <a:lstStyle/>
        <a:p>
          <a:endParaRPr lang="pl-PL"/>
        </a:p>
      </dgm:t>
    </dgm:pt>
    <dgm:pt modelId="{378972E9-184F-4312-AED7-53DF6849C023}" type="pres">
      <dgm:prSet presAssocID="{3E3BA1E3-353B-40B8-89EF-EB04A2AD65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D29357F-CEFA-44FE-B2CA-381E5BCF6078}" type="pres">
      <dgm:prSet presAssocID="{B7531AC0-ACDF-4614-BE85-4ED1AB8F6BC5}" presName="node" presStyleLbl="node1" presStyleIdx="0" presStyleCnt="1" custScaleX="139553" custScaleY="170633" custLinFactNeighborX="-220" custLinFactNeighborY="122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695CDA-DBAA-4345-9520-6A45A207C1E6}" type="presOf" srcId="{B7531AC0-ACDF-4614-BE85-4ED1AB8F6BC5}" destId="{3D29357F-CEFA-44FE-B2CA-381E5BCF6078}" srcOrd="0" destOrd="0" presId="urn:microsoft.com/office/officeart/2005/8/layout/default#5"/>
    <dgm:cxn modelId="{DA81D6D4-E9A7-4207-9FFF-30113573F7A9}" srcId="{3E3BA1E3-353B-40B8-89EF-EB04A2AD65EE}" destId="{B7531AC0-ACDF-4614-BE85-4ED1AB8F6BC5}" srcOrd="0" destOrd="0" parTransId="{B5E32484-8F29-4147-AE35-1BCFE32005A2}" sibTransId="{9FC349E5-CE58-4C7C-AC02-E1425CA792E8}"/>
    <dgm:cxn modelId="{49FFCF87-12AE-46F6-B3ED-2CC9D7674CAB}" type="presOf" srcId="{3E3BA1E3-353B-40B8-89EF-EB04A2AD65EE}" destId="{378972E9-184F-4312-AED7-53DF6849C023}" srcOrd="0" destOrd="0" presId="urn:microsoft.com/office/officeart/2005/8/layout/default#5"/>
    <dgm:cxn modelId="{53D16631-1C9C-464F-9C5C-F97E340EEA58}" type="presParOf" srcId="{378972E9-184F-4312-AED7-53DF6849C023}" destId="{3D29357F-CEFA-44FE-B2CA-381E5BCF6078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64670-C9CC-4269-8A99-54E3017435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905183-6A1D-470F-9AF0-4BCA521A9808}">
      <dgm:prSet/>
      <dgm:spPr>
        <a:solidFill>
          <a:srgbClr val="0070C0"/>
        </a:solidFill>
      </dgm:spPr>
      <dgm:t>
        <a:bodyPr/>
        <a:lstStyle/>
        <a:p>
          <a:pPr rtl="0"/>
          <a:r>
            <a:rPr lang="pl-PL" dirty="0" smtClean="0"/>
            <a:t>W placówkach opiekuńczo-wychowawczych w okresie od dnia 1 stycznia 2015 r. do dnia 31 grudnia 2019 r. mogą przebywać dzieci powyżej </a:t>
          </a:r>
          <a:br>
            <a:rPr lang="pl-PL" dirty="0" smtClean="0"/>
          </a:br>
          <a:r>
            <a:rPr lang="pl-PL" dirty="0" smtClean="0"/>
            <a:t>7 roku życia. Po upływie tego okresu w placówkach opiekuńczo-wychowawczych mogą przebywać jedynie dzieci powyżej 10 roku życia. </a:t>
          </a:r>
          <a:endParaRPr lang="pl-PL" dirty="0"/>
        </a:p>
      </dgm:t>
    </dgm:pt>
    <dgm:pt modelId="{FFBFDEB3-E531-47EB-B3A8-23D475859620}" type="parTrans" cxnId="{10CC501C-34B0-4F8E-8FE3-56180EA0D24A}">
      <dgm:prSet/>
      <dgm:spPr/>
      <dgm:t>
        <a:bodyPr/>
        <a:lstStyle/>
        <a:p>
          <a:endParaRPr lang="pl-PL"/>
        </a:p>
      </dgm:t>
    </dgm:pt>
    <dgm:pt modelId="{5AF5CB43-2B1E-40E3-BD01-425192B1FA85}" type="sibTrans" cxnId="{10CC501C-34B0-4F8E-8FE3-56180EA0D24A}">
      <dgm:prSet/>
      <dgm:spPr/>
      <dgm:t>
        <a:bodyPr/>
        <a:lstStyle/>
        <a:p>
          <a:endParaRPr lang="pl-PL"/>
        </a:p>
      </dgm:t>
    </dgm:pt>
    <dgm:pt modelId="{8C8A96DF-4326-4BC8-BB41-4DA8266CA739}" type="pres">
      <dgm:prSet presAssocID="{BC064670-C9CC-4269-8A99-54E301743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4CDE5F-0EBD-47B8-8CB8-78B23C34C63E}" type="pres">
      <dgm:prSet presAssocID="{75905183-6A1D-470F-9AF0-4BCA521A9808}" presName="node" presStyleLbl="node1" presStyleIdx="0" presStyleCnt="1" custScaleX="100011" custScaleY="1536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DF306E-0542-4CF9-9C70-823BB62E1C12}" type="presOf" srcId="{BC064670-C9CC-4269-8A99-54E301743554}" destId="{8C8A96DF-4326-4BC8-BB41-4DA8266CA739}" srcOrd="0" destOrd="0" presId="urn:microsoft.com/office/officeart/2005/8/layout/default"/>
    <dgm:cxn modelId="{10CC501C-34B0-4F8E-8FE3-56180EA0D24A}" srcId="{BC064670-C9CC-4269-8A99-54E301743554}" destId="{75905183-6A1D-470F-9AF0-4BCA521A9808}" srcOrd="0" destOrd="0" parTransId="{FFBFDEB3-E531-47EB-B3A8-23D475859620}" sibTransId="{5AF5CB43-2B1E-40E3-BD01-425192B1FA85}"/>
    <dgm:cxn modelId="{5DD84405-E331-46FC-98EC-0675D79F5910}" type="presOf" srcId="{75905183-6A1D-470F-9AF0-4BCA521A9808}" destId="{4C4CDE5F-0EBD-47B8-8CB8-78B23C34C63E}" srcOrd="0" destOrd="0" presId="urn:microsoft.com/office/officeart/2005/8/layout/default"/>
    <dgm:cxn modelId="{F8C013D9-0592-4175-AEAA-301BFA750FE2}" type="presParOf" srcId="{8C8A96DF-4326-4BC8-BB41-4DA8266CA739}" destId="{4C4CDE5F-0EBD-47B8-8CB8-78B23C34C6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DC7AB1-C2AF-408B-96F8-26D9F7609E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D8EA32-90FA-40EA-B60B-053FAA5BFD9C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Europejską konwencją o uznawaniu</a:t>
          </a:r>
          <a:br>
            <a:rPr lang="pl-PL" dirty="0" smtClean="0"/>
          </a:br>
          <a:r>
            <a:rPr lang="pl-PL" dirty="0" smtClean="0"/>
            <a:t>i wykonywaniu orzeczeń dotyczących pieczy nad dzieckiem oraz o przywracaniu pieczy nad dzieckiem, sporządzoną w Luksemburgu dnia </a:t>
          </a:r>
          <a:br>
            <a:rPr lang="pl-PL" dirty="0" smtClean="0"/>
          </a:br>
          <a:r>
            <a:rPr lang="pl-PL" dirty="0" smtClean="0"/>
            <a:t>20 maja 1980 r. (Dz. U. z 1996 r. poz. 134 i 135 oraz z 1997 r. poz. 196), tzw. „europejską konwencją luksemburską”;</a:t>
          </a:r>
          <a:endParaRPr lang="pl-PL" dirty="0"/>
        </a:p>
      </dgm:t>
    </dgm:pt>
    <dgm:pt modelId="{BEBFDDFC-989A-48E0-8D3F-B4A6CD61F56B}" type="parTrans" cxnId="{DD1FEFE7-7C32-4885-A2F9-A95F0D3F0C66}">
      <dgm:prSet/>
      <dgm:spPr/>
      <dgm:t>
        <a:bodyPr/>
        <a:lstStyle/>
        <a:p>
          <a:endParaRPr lang="pl-PL"/>
        </a:p>
      </dgm:t>
    </dgm:pt>
    <dgm:pt modelId="{D44E828F-C3B8-40B3-8CAC-94BAD87F6F40}" type="sibTrans" cxnId="{DD1FEFE7-7C32-4885-A2F9-A95F0D3F0C66}">
      <dgm:prSet/>
      <dgm:spPr/>
      <dgm:t>
        <a:bodyPr/>
        <a:lstStyle/>
        <a:p>
          <a:endParaRPr lang="pl-PL"/>
        </a:p>
      </dgm:t>
    </dgm:pt>
    <dgm:pt modelId="{373AAC45-38EE-4837-A3F5-5D8E3061C425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 Konwencją dotyczącą cywilnych aspektów uprowadzenia dziecka za granicę, sporządzoną w Hadze dnia </a:t>
          </a:r>
          <a:br>
            <a:rPr lang="pl-PL" dirty="0" smtClean="0"/>
          </a:br>
          <a:r>
            <a:rPr lang="pl-PL" dirty="0" smtClean="0"/>
            <a:t>25 października 1980 r. (Dz. U. z 1995 r. poz. 528 oraz z 1999 r. poz. 1085)- tzw. „konwencją haską z 1980 r.”;</a:t>
          </a:r>
          <a:endParaRPr lang="pl-PL" dirty="0"/>
        </a:p>
      </dgm:t>
    </dgm:pt>
    <dgm:pt modelId="{433822CD-A1A5-455B-A6A5-1D7256046210}" type="parTrans" cxnId="{B34E20FB-1FFA-4073-9EE6-F801ECCFCC0D}">
      <dgm:prSet/>
      <dgm:spPr/>
      <dgm:t>
        <a:bodyPr/>
        <a:lstStyle/>
        <a:p>
          <a:endParaRPr lang="pl-PL"/>
        </a:p>
      </dgm:t>
    </dgm:pt>
    <dgm:pt modelId="{246ABDDD-370A-4A27-B232-4A51F1D3E0AF}" type="sibTrans" cxnId="{B34E20FB-1FFA-4073-9EE6-F801ECCFCC0D}">
      <dgm:prSet/>
      <dgm:spPr/>
      <dgm:t>
        <a:bodyPr/>
        <a:lstStyle/>
        <a:p>
          <a:endParaRPr lang="pl-PL"/>
        </a:p>
      </dgm:t>
    </dgm:pt>
    <dgm:pt modelId="{EC16E9D4-01C7-409A-BAFD-A3C86608DDAD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Konwencją o jurysdykcji, prawie właściwym, uznawaniu, wykonywaniu i współpracy w zakresie odpowiedzialności rodzicielskiej oraz środków ochrony dzieci, sporządzoną w Hadze dnia 19 października 1996 r. (Dz. U. z 2010 r. poz. 1158)- tzw. „konwencją haską z 1996 r.”;</a:t>
          </a:r>
          <a:endParaRPr lang="pl-PL" dirty="0"/>
        </a:p>
      </dgm:t>
    </dgm:pt>
    <dgm:pt modelId="{4ECD04DA-FD67-493A-84B2-5CFC148DC77C}" type="parTrans" cxnId="{A6CBE576-AB68-4C26-84E4-741CA4490478}">
      <dgm:prSet/>
      <dgm:spPr/>
      <dgm:t>
        <a:bodyPr/>
        <a:lstStyle/>
        <a:p>
          <a:endParaRPr lang="pl-PL"/>
        </a:p>
      </dgm:t>
    </dgm:pt>
    <dgm:pt modelId="{2589C31E-635F-4907-976F-D47620F65B8A}" type="sibTrans" cxnId="{A6CBE576-AB68-4C26-84E4-741CA4490478}">
      <dgm:prSet/>
      <dgm:spPr/>
      <dgm:t>
        <a:bodyPr/>
        <a:lstStyle/>
        <a:p>
          <a:endParaRPr lang="pl-PL"/>
        </a:p>
      </dgm:t>
    </dgm:pt>
    <dgm:pt modelId="{C87BD323-272E-4DDF-8A37-05F722D3E99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rozporządzeniem Rady (WE) nr 2201/2003 z dnia 27 listopada 2003 r. dotyczącym jurysdykcji oraz uznawania i wykonywania orzeczeń w sprawach małżeńskich oraz w sprawach dotyczących odpowiedzialności rodzicielskiej, uchylającym rozporządzenie (WE) nr 1347/2000</a:t>
          </a:r>
          <a:endParaRPr lang="pl-PL" dirty="0"/>
        </a:p>
      </dgm:t>
    </dgm:pt>
    <dgm:pt modelId="{DDCFCC23-64DA-45A3-B147-5FCF4AF04D14}" type="parTrans" cxnId="{FE78546C-5AE7-4196-8CEB-E407A46F4EB9}">
      <dgm:prSet/>
      <dgm:spPr/>
      <dgm:t>
        <a:bodyPr/>
        <a:lstStyle/>
        <a:p>
          <a:endParaRPr lang="pl-PL"/>
        </a:p>
      </dgm:t>
    </dgm:pt>
    <dgm:pt modelId="{84F220EB-7B49-4F7C-AA15-2E1B0B80A6FC}" type="sibTrans" cxnId="{FE78546C-5AE7-4196-8CEB-E407A46F4EB9}">
      <dgm:prSet/>
      <dgm:spPr/>
      <dgm:t>
        <a:bodyPr/>
        <a:lstStyle/>
        <a:p>
          <a:endParaRPr lang="pl-PL"/>
        </a:p>
      </dgm:t>
    </dgm:pt>
    <dgm:pt modelId="{A9ECE8C6-AFBE-432E-95F9-490BD72199AB}" type="pres">
      <dgm:prSet presAssocID="{C7DC7AB1-C2AF-408B-96F8-26D9F7609E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654EE7-8059-4CBA-818B-D9727813B70E}" type="pres">
      <dgm:prSet presAssocID="{13D8EA32-90FA-40EA-B60B-053FAA5BFD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CC5151-D390-42AA-9F6D-D6D0A79F02AA}" type="pres">
      <dgm:prSet presAssocID="{D44E828F-C3B8-40B3-8CAC-94BAD87F6F40}" presName="sibTrans" presStyleCnt="0"/>
      <dgm:spPr/>
    </dgm:pt>
    <dgm:pt modelId="{FD8A9CD0-D0AF-4F54-8549-529F28DD2E45}" type="pres">
      <dgm:prSet presAssocID="{373AAC45-38EE-4837-A3F5-5D8E3061C4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3C9008-4998-42C6-B634-D10982102B0B}" type="pres">
      <dgm:prSet presAssocID="{246ABDDD-370A-4A27-B232-4A51F1D3E0AF}" presName="sibTrans" presStyleCnt="0"/>
      <dgm:spPr/>
    </dgm:pt>
    <dgm:pt modelId="{4FAC2D50-B367-4829-8B70-6ABC1AB7D86A}" type="pres">
      <dgm:prSet presAssocID="{EC16E9D4-01C7-409A-BAFD-A3C86608DDAD}" presName="node" presStyleLbl="node1" presStyleIdx="2" presStyleCnt="4" custScaleX="95559" custScaleY="1156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D77D06-608F-4F44-94CC-F69AB49699E1}" type="pres">
      <dgm:prSet presAssocID="{2589C31E-635F-4907-976F-D47620F65B8A}" presName="sibTrans" presStyleCnt="0"/>
      <dgm:spPr/>
    </dgm:pt>
    <dgm:pt modelId="{C05ACB64-3B57-48B6-8B7B-A44709AEB459}" type="pres">
      <dgm:prSet presAssocID="{C87BD323-272E-4DDF-8A37-05F722D3E9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1FEFE7-7C32-4885-A2F9-A95F0D3F0C66}" srcId="{C7DC7AB1-C2AF-408B-96F8-26D9F7609E9E}" destId="{13D8EA32-90FA-40EA-B60B-053FAA5BFD9C}" srcOrd="0" destOrd="0" parTransId="{BEBFDDFC-989A-48E0-8D3F-B4A6CD61F56B}" sibTransId="{D44E828F-C3B8-40B3-8CAC-94BAD87F6F40}"/>
    <dgm:cxn modelId="{A6CBE576-AB68-4C26-84E4-741CA4490478}" srcId="{C7DC7AB1-C2AF-408B-96F8-26D9F7609E9E}" destId="{EC16E9D4-01C7-409A-BAFD-A3C86608DDAD}" srcOrd="2" destOrd="0" parTransId="{4ECD04DA-FD67-493A-84B2-5CFC148DC77C}" sibTransId="{2589C31E-635F-4907-976F-D47620F65B8A}"/>
    <dgm:cxn modelId="{83F49FB3-F9E1-4845-B932-01F26DF84326}" type="presOf" srcId="{373AAC45-38EE-4837-A3F5-5D8E3061C425}" destId="{FD8A9CD0-D0AF-4F54-8549-529F28DD2E45}" srcOrd="0" destOrd="0" presId="urn:microsoft.com/office/officeart/2005/8/layout/default"/>
    <dgm:cxn modelId="{B34E20FB-1FFA-4073-9EE6-F801ECCFCC0D}" srcId="{C7DC7AB1-C2AF-408B-96F8-26D9F7609E9E}" destId="{373AAC45-38EE-4837-A3F5-5D8E3061C425}" srcOrd="1" destOrd="0" parTransId="{433822CD-A1A5-455B-A6A5-1D7256046210}" sibTransId="{246ABDDD-370A-4A27-B232-4A51F1D3E0AF}"/>
    <dgm:cxn modelId="{D3D5129E-D594-4774-89F5-5B633AB55C24}" type="presOf" srcId="{C87BD323-272E-4DDF-8A37-05F722D3E997}" destId="{C05ACB64-3B57-48B6-8B7B-A44709AEB459}" srcOrd="0" destOrd="0" presId="urn:microsoft.com/office/officeart/2005/8/layout/default"/>
    <dgm:cxn modelId="{FE78546C-5AE7-4196-8CEB-E407A46F4EB9}" srcId="{C7DC7AB1-C2AF-408B-96F8-26D9F7609E9E}" destId="{C87BD323-272E-4DDF-8A37-05F722D3E997}" srcOrd="3" destOrd="0" parTransId="{DDCFCC23-64DA-45A3-B147-5FCF4AF04D14}" sibTransId="{84F220EB-7B49-4F7C-AA15-2E1B0B80A6FC}"/>
    <dgm:cxn modelId="{A4E9AE20-6616-4F13-8802-9A245621B119}" type="presOf" srcId="{C7DC7AB1-C2AF-408B-96F8-26D9F7609E9E}" destId="{A9ECE8C6-AFBE-432E-95F9-490BD72199AB}" srcOrd="0" destOrd="0" presId="urn:microsoft.com/office/officeart/2005/8/layout/default"/>
    <dgm:cxn modelId="{641A3CF9-9474-4802-99DD-0C5C757F49C6}" type="presOf" srcId="{EC16E9D4-01C7-409A-BAFD-A3C86608DDAD}" destId="{4FAC2D50-B367-4829-8B70-6ABC1AB7D86A}" srcOrd="0" destOrd="0" presId="urn:microsoft.com/office/officeart/2005/8/layout/default"/>
    <dgm:cxn modelId="{AF2C7477-7A6B-4924-8749-51DA99192B2C}" type="presOf" srcId="{13D8EA32-90FA-40EA-B60B-053FAA5BFD9C}" destId="{74654EE7-8059-4CBA-818B-D9727813B70E}" srcOrd="0" destOrd="0" presId="urn:microsoft.com/office/officeart/2005/8/layout/default"/>
    <dgm:cxn modelId="{F9D9B870-787A-4768-8082-EE36CF2D6680}" type="presParOf" srcId="{A9ECE8C6-AFBE-432E-95F9-490BD72199AB}" destId="{74654EE7-8059-4CBA-818B-D9727813B70E}" srcOrd="0" destOrd="0" presId="urn:microsoft.com/office/officeart/2005/8/layout/default"/>
    <dgm:cxn modelId="{FBF20F14-BECE-42FD-A632-C8665CB00A6C}" type="presParOf" srcId="{A9ECE8C6-AFBE-432E-95F9-490BD72199AB}" destId="{37CC5151-D390-42AA-9F6D-D6D0A79F02AA}" srcOrd="1" destOrd="0" presId="urn:microsoft.com/office/officeart/2005/8/layout/default"/>
    <dgm:cxn modelId="{F3C4A4EF-0005-4D59-9D3A-533A7D9876CE}" type="presParOf" srcId="{A9ECE8C6-AFBE-432E-95F9-490BD72199AB}" destId="{FD8A9CD0-D0AF-4F54-8549-529F28DD2E45}" srcOrd="2" destOrd="0" presId="urn:microsoft.com/office/officeart/2005/8/layout/default"/>
    <dgm:cxn modelId="{9EAD271F-8AD3-4146-B8F9-24C293087F53}" type="presParOf" srcId="{A9ECE8C6-AFBE-432E-95F9-490BD72199AB}" destId="{583C9008-4998-42C6-B634-D10982102B0B}" srcOrd="3" destOrd="0" presId="urn:microsoft.com/office/officeart/2005/8/layout/default"/>
    <dgm:cxn modelId="{27CFEDCC-EAE5-4E11-B12B-578BB8F06CCA}" type="presParOf" srcId="{A9ECE8C6-AFBE-432E-95F9-490BD72199AB}" destId="{4FAC2D50-B367-4829-8B70-6ABC1AB7D86A}" srcOrd="4" destOrd="0" presId="urn:microsoft.com/office/officeart/2005/8/layout/default"/>
    <dgm:cxn modelId="{F2AD561B-FA3B-4875-B9DE-41FBFB9AC92E}" type="presParOf" srcId="{A9ECE8C6-AFBE-432E-95F9-490BD72199AB}" destId="{C3D77D06-608F-4F44-94CC-F69AB49699E1}" srcOrd="5" destOrd="0" presId="urn:microsoft.com/office/officeart/2005/8/layout/default"/>
    <dgm:cxn modelId="{6296A97B-7A2A-4C6B-8F77-DF8840255529}" type="presParOf" srcId="{A9ECE8C6-AFBE-432E-95F9-490BD72199AB}" destId="{C05ACB64-3B57-48B6-8B7B-A44709AEB4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420BB3-5289-4965-A8F1-E75C24AFB6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B181F5-6698-41B0-91AE-E712BDAB93AD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Wprowadzenie do zakresu podmiotowego osób umieszczonych </a:t>
          </a:r>
          <a:br>
            <a:rPr lang="pl-PL" dirty="0" smtClean="0"/>
          </a:br>
          <a:r>
            <a:rPr lang="pl-PL" dirty="0" smtClean="0"/>
            <a:t>w pieczy zastępczej na podstawie orzeczenia sądu lub innego organu państwa obcego za zgodą sądu polskiego</a:t>
          </a:r>
          <a:endParaRPr lang="pl-PL" dirty="0"/>
        </a:p>
      </dgm:t>
    </dgm:pt>
    <dgm:pt modelId="{B6E8A7F4-1C80-4632-BFFA-0155D54F272D}" type="parTrans" cxnId="{DACD4139-3EC9-4D43-A031-5608F89FC5E3}">
      <dgm:prSet/>
      <dgm:spPr/>
      <dgm:t>
        <a:bodyPr/>
        <a:lstStyle/>
        <a:p>
          <a:endParaRPr lang="pl-PL"/>
        </a:p>
      </dgm:t>
    </dgm:pt>
    <dgm:pt modelId="{CD2AFF9B-10D4-4167-9ECA-5D8F484FFE04}" type="sibTrans" cxnId="{DACD4139-3EC9-4D43-A031-5608F89FC5E3}">
      <dgm:prSet/>
      <dgm:spPr/>
      <dgm:t>
        <a:bodyPr/>
        <a:lstStyle/>
        <a:p>
          <a:endParaRPr lang="pl-PL"/>
        </a:p>
      </dgm:t>
    </dgm:pt>
    <dgm:pt modelId="{B1F4C76E-B0B6-46BE-9FE4-97CD7A47547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Wskazanie  orzeczenia sądu państwa obcego za zgoda sadu polskiego jako nowego trybu  umieszczania dziecka </a:t>
          </a:r>
          <a:br>
            <a:rPr lang="pl-PL" dirty="0" smtClean="0"/>
          </a:br>
          <a:r>
            <a:rPr lang="pl-PL" dirty="0" smtClean="0"/>
            <a:t>w pieczy zastępczej</a:t>
          </a:r>
          <a:endParaRPr lang="pl-PL" dirty="0"/>
        </a:p>
      </dgm:t>
    </dgm:pt>
    <dgm:pt modelId="{67D56AB9-277D-4736-A5C2-23CA6D124921}" type="parTrans" cxnId="{73D7CF58-15EF-4E13-A038-8CCCD7872A7C}">
      <dgm:prSet/>
      <dgm:spPr/>
      <dgm:t>
        <a:bodyPr/>
        <a:lstStyle/>
        <a:p>
          <a:endParaRPr lang="pl-PL"/>
        </a:p>
      </dgm:t>
    </dgm:pt>
    <dgm:pt modelId="{0EA4ECD7-45C5-4C89-8C44-B6C6AE138D12}" type="sibTrans" cxnId="{73D7CF58-15EF-4E13-A038-8CCCD7872A7C}">
      <dgm:prSet/>
      <dgm:spPr/>
      <dgm:t>
        <a:bodyPr/>
        <a:lstStyle/>
        <a:p>
          <a:endParaRPr lang="pl-PL"/>
        </a:p>
      </dgm:t>
    </dgm:pt>
    <dgm:pt modelId="{873ABE1C-5CE4-4AFB-9191-992917A6D8C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Szczegółowa procedura postępowania  w przypadku  umieszczenia w trybie Bruksela II BIS – zgoda starosty (wówczas gdy kandydaci zostali wskazani) i Prezydenta m. Stołecznego Warszawy(wówczas gdy kandydaci nie zostali wskazani)</a:t>
          </a:r>
          <a:endParaRPr lang="pl-PL" dirty="0"/>
        </a:p>
      </dgm:t>
    </dgm:pt>
    <dgm:pt modelId="{672888C1-01F5-4A79-8EC9-29E2883B23EB}" type="parTrans" cxnId="{AD8D0A6A-792C-4AEB-A9CF-9D5D206DF0DC}">
      <dgm:prSet/>
      <dgm:spPr/>
      <dgm:t>
        <a:bodyPr/>
        <a:lstStyle/>
        <a:p>
          <a:endParaRPr lang="pl-PL"/>
        </a:p>
      </dgm:t>
    </dgm:pt>
    <dgm:pt modelId="{E0DE41C8-1D4A-4E2A-B3E7-A890FEC9B100}" type="sibTrans" cxnId="{AD8D0A6A-792C-4AEB-A9CF-9D5D206DF0DC}">
      <dgm:prSet/>
      <dgm:spPr/>
      <dgm:t>
        <a:bodyPr/>
        <a:lstStyle/>
        <a:p>
          <a:endParaRPr lang="pl-PL"/>
        </a:p>
      </dgm:t>
    </dgm:pt>
    <dgm:pt modelId="{87BB76FE-DBEB-46BA-906F-C798BAFB9B81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Zgoda rodziny zastępczej/ osób prowadzących rodzinny dom dziecka </a:t>
          </a:r>
          <a:endParaRPr lang="pl-PL" dirty="0"/>
        </a:p>
      </dgm:t>
    </dgm:pt>
    <dgm:pt modelId="{A9C95C69-0273-4BDF-A72B-DF55BF5FE35C}" type="parTrans" cxnId="{0FC01189-91FC-4568-98E7-C8555A0B367A}">
      <dgm:prSet/>
      <dgm:spPr/>
      <dgm:t>
        <a:bodyPr/>
        <a:lstStyle/>
        <a:p>
          <a:endParaRPr lang="pl-PL"/>
        </a:p>
      </dgm:t>
    </dgm:pt>
    <dgm:pt modelId="{910A58B8-18EE-47AA-B42F-66D21ABE7C7C}" type="sibTrans" cxnId="{0FC01189-91FC-4568-98E7-C8555A0B367A}">
      <dgm:prSet/>
      <dgm:spPr/>
      <dgm:t>
        <a:bodyPr/>
        <a:lstStyle/>
        <a:p>
          <a:endParaRPr lang="pl-PL"/>
        </a:p>
      </dgm:t>
    </dgm:pt>
    <dgm:pt modelId="{204873F5-711C-4D8C-AB85-1B9C1F0FB956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Finansowanie  - powiat właściwy ze względu na miejsce zamieszkania osób sprawujących pieczę zastępczą nad dzieckiem / położenia placówki </a:t>
          </a:r>
          <a:endParaRPr lang="pl-PL" dirty="0"/>
        </a:p>
      </dgm:t>
    </dgm:pt>
    <dgm:pt modelId="{A262DD5C-D6FA-4199-B492-26648BF05424}" type="parTrans" cxnId="{50F2DB8B-56BD-4AA2-A300-906E49F885E7}">
      <dgm:prSet/>
      <dgm:spPr/>
      <dgm:t>
        <a:bodyPr/>
        <a:lstStyle/>
        <a:p>
          <a:endParaRPr lang="pl-PL"/>
        </a:p>
      </dgm:t>
    </dgm:pt>
    <dgm:pt modelId="{9B78FD15-071D-452A-81B8-8C23A6956079}" type="sibTrans" cxnId="{50F2DB8B-56BD-4AA2-A300-906E49F885E7}">
      <dgm:prSet/>
      <dgm:spPr/>
      <dgm:t>
        <a:bodyPr/>
        <a:lstStyle/>
        <a:p>
          <a:endParaRPr lang="pl-PL"/>
        </a:p>
      </dgm:t>
    </dgm:pt>
    <dgm:pt modelId="{8263F20E-858F-4892-BB14-D9A1A16ED7C2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 smtClean="0"/>
            <a:t>Zadanie zlecone z zakresu administracji rządowej realizowane przez powiat – środki z budżetu państwa </a:t>
          </a:r>
          <a:endParaRPr lang="pl-PL" dirty="0"/>
        </a:p>
      </dgm:t>
    </dgm:pt>
    <dgm:pt modelId="{C82F33D1-1B35-4DB5-94BD-6C6EDDE2B3E3}" type="parTrans" cxnId="{2FCA3680-5E86-41BC-8BEA-3F2A94C7C72F}">
      <dgm:prSet/>
      <dgm:spPr/>
      <dgm:t>
        <a:bodyPr/>
        <a:lstStyle/>
        <a:p>
          <a:endParaRPr lang="pl-PL"/>
        </a:p>
      </dgm:t>
    </dgm:pt>
    <dgm:pt modelId="{3BD1F60C-B5EC-40B0-A2E9-E4B5C9E31C59}" type="sibTrans" cxnId="{2FCA3680-5E86-41BC-8BEA-3F2A94C7C72F}">
      <dgm:prSet/>
      <dgm:spPr/>
      <dgm:t>
        <a:bodyPr/>
        <a:lstStyle/>
        <a:p>
          <a:endParaRPr lang="pl-PL"/>
        </a:p>
      </dgm:t>
    </dgm:pt>
    <dgm:pt modelId="{46DFEC41-9195-44C7-8FD6-5B38C3614C02}" type="pres">
      <dgm:prSet presAssocID="{21420BB3-5289-4965-A8F1-E75C24AFB6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9CF296-41C5-4DF4-B7EC-8BC52D75B9CD}" type="pres">
      <dgm:prSet presAssocID="{AFB181F5-6698-41B0-91AE-E712BDAB93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810356-8635-4C79-9268-DBF59CDBC66A}" type="pres">
      <dgm:prSet presAssocID="{CD2AFF9B-10D4-4167-9ECA-5D8F484FFE04}" presName="sibTrans" presStyleCnt="0"/>
      <dgm:spPr/>
    </dgm:pt>
    <dgm:pt modelId="{54CAE5D7-2789-4DB3-9968-E20206E8F314}" type="pres">
      <dgm:prSet presAssocID="{B1F4C76E-B0B6-46BE-9FE4-97CD7A4754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F8D059-373B-4C44-8552-A1FB717F283B}" type="pres">
      <dgm:prSet presAssocID="{0EA4ECD7-45C5-4C89-8C44-B6C6AE138D12}" presName="sibTrans" presStyleCnt="0"/>
      <dgm:spPr/>
    </dgm:pt>
    <dgm:pt modelId="{A31406BC-69A9-4BF5-924C-6C4BBA171DD8}" type="pres">
      <dgm:prSet presAssocID="{873ABE1C-5CE4-4AFB-9191-992917A6D8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6DFE8F-8C36-48E9-8F98-E01331D9A828}" type="pres">
      <dgm:prSet presAssocID="{E0DE41C8-1D4A-4E2A-B3E7-A890FEC9B100}" presName="sibTrans" presStyleCnt="0"/>
      <dgm:spPr/>
    </dgm:pt>
    <dgm:pt modelId="{47FFF8B6-41C0-4742-B5D8-09DCCE7E5541}" type="pres">
      <dgm:prSet presAssocID="{87BB76FE-DBEB-46BA-906F-C798BAFB9B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25DEBD-1B91-4379-A49D-7024336C69FC}" type="pres">
      <dgm:prSet presAssocID="{910A58B8-18EE-47AA-B42F-66D21ABE7C7C}" presName="sibTrans" presStyleCnt="0"/>
      <dgm:spPr/>
    </dgm:pt>
    <dgm:pt modelId="{52BB5972-E0D3-4043-971F-644F0A3E48DF}" type="pres">
      <dgm:prSet presAssocID="{204873F5-711C-4D8C-AB85-1B9C1F0FB9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01CC22-E9AC-4C7C-A497-483E6C91452A}" type="pres">
      <dgm:prSet presAssocID="{9B78FD15-071D-452A-81B8-8C23A6956079}" presName="sibTrans" presStyleCnt="0"/>
      <dgm:spPr/>
    </dgm:pt>
    <dgm:pt modelId="{EA41F38A-B3F7-4AE9-BA90-9D5BBF938A81}" type="pres">
      <dgm:prSet presAssocID="{8263F20E-858F-4892-BB14-D9A1A16ED7C2}" presName="node" presStyleLbl="node1" presStyleIdx="5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3D7CF58-15EF-4E13-A038-8CCCD7872A7C}" srcId="{21420BB3-5289-4965-A8F1-E75C24AFB6D0}" destId="{B1F4C76E-B0B6-46BE-9FE4-97CD7A475477}" srcOrd="1" destOrd="0" parTransId="{67D56AB9-277D-4736-A5C2-23CA6D124921}" sibTransId="{0EA4ECD7-45C5-4C89-8C44-B6C6AE138D12}"/>
    <dgm:cxn modelId="{55CFEB9A-BB34-4B81-9E51-45330D3C8ED4}" type="presOf" srcId="{8263F20E-858F-4892-BB14-D9A1A16ED7C2}" destId="{EA41F38A-B3F7-4AE9-BA90-9D5BBF938A81}" srcOrd="0" destOrd="0" presId="urn:microsoft.com/office/officeart/2005/8/layout/default"/>
    <dgm:cxn modelId="{EA96D2A0-E757-4016-B847-37FD6A762D46}" type="presOf" srcId="{21420BB3-5289-4965-A8F1-E75C24AFB6D0}" destId="{46DFEC41-9195-44C7-8FD6-5B38C3614C02}" srcOrd="0" destOrd="0" presId="urn:microsoft.com/office/officeart/2005/8/layout/default"/>
    <dgm:cxn modelId="{F8F57863-BBFD-4145-8871-7D29770C3BFB}" type="presOf" srcId="{AFB181F5-6698-41B0-91AE-E712BDAB93AD}" destId="{0C9CF296-41C5-4DF4-B7EC-8BC52D75B9CD}" srcOrd="0" destOrd="0" presId="urn:microsoft.com/office/officeart/2005/8/layout/default"/>
    <dgm:cxn modelId="{0FC01189-91FC-4568-98E7-C8555A0B367A}" srcId="{21420BB3-5289-4965-A8F1-E75C24AFB6D0}" destId="{87BB76FE-DBEB-46BA-906F-C798BAFB9B81}" srcOrd="3" destOrd="0" parTransId="{A9C95C69-0273-4BDF-A72B-DF55BF5FE35C}" sibTransId="{910A58B8-18EE-47AA-B42F-66D21ABE7C7C}"/>
    <dgm:cxn modelId="{A0C92AEE-9003-4CB9-9419-F60B89621478}" type="presOf" srcId="{B1F4C76E-B0B6-46BE-9FE4-97CD7A475477}" destId="{54CAE5D7-2789-4DB3-9968-E20206E8F314}" srcOrd="0" destOrd="0" presId="urn:microsoft.com/office/officeart/2005/8/layout/default"/>
    <dgm:cxn modelId="{2FCA3680-5E86-41BC-8BEA-3F2A94C7C72F}" srcId="{21420BB3-5289-4965-A8F1-E75C24AFB6D0}" destId="{8263F20E-858F-4892-BB14-D9A1A16ED7C2}" srcOrd="5" destOrd="0" parTransId="{C82F33D1-1B35-4DB5-94BD-6C6EDDE2B3E3}" sibTransId="{3BD1F60C-B5EC-40B0-A2E9-E4B5C9E31C59}"/>
    <dgm:cxn modelId="{50F2DB8B-56BD-4AA2-A300-906E49F885E7}" srcId="{21420BB3-5289-4965-A8F1-E75C24AFB6D0}" destId="{204873F5-711C-4D8C-AB85-1B9C1F0FB956}" srcOrd="4" destOrd="0" parTransId="{A262DD5C-D6FA-4199-B492-26648BF05424}" sibTransId="{9B78FD15-071D-452A-81B8-8C23A6956079}"/>
    <dgm:cxn modelId="{968B9AD4-2F84-4FA5-9146-ED74021FF358}" type="presOf" srcId="{204873F5-711C-4D8C-AB85-1B9C1F0FB956}" destId="{52BB5972-E0D3-4043-971F-644F0A3E48DF}" srcOrd="0" destOrd="0" presId="urn:microsoft.com/office/officeart/2005/8/layout/default"/>
    <dgm:cxn modelId="{661934FC-788F-46D9-807E-9E489396A2B9}" type="presOf" srcId="{873ABE1C-5CE4-4AFB-9191-992917A6D8C7}" destId="{A31406BC-69A9-4BF5-924C-6C4BBA171DD8}" srcOrd="0" destOrd="0" presId="urn:microsoft.com/office/officeart/2005/8/layout/default"/>
    <dgm:cxn modelId="{DACD4139-3EC9-4D43-A031-5608F89FC5E3}" srcId="{21420BB3-5289-4965-A8F1-E75C24AFB6D0}" destId="{AFB181F5-6698-41B0-91AE-E712BDAB93AD}" srcOrd="0" destOrd="0" parTransId="{B6E8A7F4-1C80-4632-BFFA-0155D54F272D}" sibTransId="{CD2AFF9B-10D4-4167-9ECA-5D8F484FFE04}"/>
    <dgm:cxn modelId="{6D970E21-3E61-4AA8-BBE4-A35D7473D3EA}" type="presOf" srcId="{87BB76FE-DBEB-46BA-906F-C798BAFB9B81}" destId="{47FFF8B6-41C0-4742-B5D8-09DCCE7E5541}" srcOrd="0" destOrd="0" presId="urn:microsoft.com/office/officeart/2005/8/layout/default"/>
    <dgm:cxn modelId="{AD8D0A6A-792C-4AEB-A9CF-9D5D206DF0DC}" srcId="{21420BB3-5289-4965-A8F1-E75C24AFB6D0}" destId="{873ABE1C-5CE4-4AFB-9191-992917A6D8C7}" srcOrd="2" destOrd="0" parTransId="{672888C1-01F5-4A79-8EC9-29E2883B23EB}" sibTransId="{E0DE41C8-1D4A-4E2A-B3E7-A890FEC9B100}"/>
    <dgm:cxn modelId="{698C792D-E7A5-4CDB-A625-CABB08A337B7}" type="presParOf" srcId="{46DFEC41-9195-44C7-8FD6-5B38C3614C02}" destId="{0C9CF296-41C5-4DF4-B7EC-8BC52D75B9CD}" srcOrd="0" destOrd="0" presId="urn:microsoft.com/office/officeart/2005/8/layout/default"/>
    <dgm:cxn modelId="{B32380B1-2E39-4DAC-BABC-A0A414FA3ECB}" type="presParOf" srcId="{46DFEC41-9195-44C7-8FD6-5B38C3614C02}" destId="{E2810356-8635-4C79-9268-DBF59CDBC66A}" srcOrd="1" destOrd="0" presId="urn:microsoft.com/office/officeart/2005/8/layout/default"/>
    <dgm:cxn modelId="{A806F767-9EB2-426A-87E8-1B1FD2D7F954}" type="presParOf" srcId="{46DFEC41-9195-44C7-8FD6-5B38C3614C02}" destId="{54CAE5D7-2789-4DB3-9968-E20206E8F314}" srcOrd="2" destOrd="0" presId="urn:microsoft.com/office/officeart/2005/8/layout/default"/>
    <dgm:cxn modelId="{EEE521CE-041A-468D-BC2C-36D1ABD631A2}" type="presParOf" srcId="{46DFEC41-9195-44C7-8FD6-5B38C3614C02}" destId="{10F8D059-373B-4C44-8552-A1FB717F283B}" srcOrd="3" destOrd="0" presId="urn:microsoft.com/office/officeart/2005/8/layout/default"/>
    <dgm:cxn modelId="{2684AAD9-3E2B-41E6-93AB-BD734BDB4C1D}" type="presParOf" srcId="{46DFEC41-9195-44C7-8FD6-5B38C3614C02}" destId="{A31406BC-69A9-4BF5-924C-6C4BBA171DD8}" srcOrd="4" destOrd="0" presId="urn:microsoft.com/office/officeart/2005/8/layout/default"/>
    <dgm:cxn modelId="{7228E613-D25D-4660-9A71-5EF15E37361B}" type="presParOf" srcId="{46DFEC41-9195-44C7-8FD6-5B38C3614C02}" destId="{856DFE8F-8C36-48E9-8F98-E01331D9A828}" srcOrd="5" destOrd="0" presId="urn:microsoft.com/office/officeart/2005/8/layout/default"/>
    <dgm:cxn modelId="{0D8B3369-A9D0-400A-9287-D97DBEF100C4}" type="presParOf" srcId="{46DFEC41-9195-44C7-8FD6-5B38C3614C02}" destId="{47FFF8B6-41C0-4742-B5D8-09DCCE7E5541}" srcOrd="6" destOrd="0" presId="urn:microsoft.com/office/officeart/2005/8/layout/default"/>
    <dgm:cxn modelId="{8879AE07-A6C7-4A1D-AD53-CE9562199AEE}" type="presParOf" srcId="{46DFEC41-9195-44C7-8FD6-5B38C3614C02}" destId="{7125DEBD-1B91-4379-A49D-7024336C69FC}" srcOrd="7" destOrd="0" presId="urn:microsoft.com/office/officeart/2005/8/layout/default"/>
    <dgm:cxn modelId="{7709E26D-1B74-4C97-BEC0-10539C968A77}" type="presParOf" srcId="{46DFEC41-9195-44C7-8FD6-5B38C3614C02}" destId="{52BB5972-E0D3-4043-971F-644F0A3E48DF}" srcOrd="8" destOrd="0" presId="urn:microsoft.com/office/officeart/2005/8/layout/default"/>
    <dgm:cxn modelId="{A113E081-AB4E-432F-A746-64EB83964B33}" type="presParOf" srcId="{46DFEC41-9195-44C7-8FD6-5B38C3614C02}" destId="{CD01CC22-E9AC-4C7C-A497-483E6C91452A}" srcOrd="9" destOrd="0" presId="urn:microsoft.com/office/officeart/2005/8/layout/default"/>
    <dgm:cxn modelId="{F1ABD2BD-C2A6-4E84-9D2B-D5190FB8E10B}" type="presParOf" srcId="{46DFEC41-9195-44C7-8FD6-5B38C3614C02}" destId="{EA41F38A-B3F7-4AE9-BA90-9D5BBF938A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EE2E6-6C29-402D-8B51-C733F650A62E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38DA55C-59F2-4ADE-BB47-B24D753B0297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2">
                  <a:lumMod val="50000"/>
                </a:schemeClr>
              </a:solidFill>
            </a:rPr>
            <a:t>Profilaktyka  - wspieranie rodziny</a:t>
          </a:r>
          <a:endParaRPr lang="pl-PL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301" y="77802"/>
        <a:ext cx="5703078" cy="532758"/>
      </dsp:txXfrm>
    </dsp:sp>
    <dsp:sp modelId="{747C56B5-B744-43CD-8A31-9CB2FE24B8BA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F807C7D-EDF5-4720-AC3D-ECF1180195D4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2">
                  <a:lumMod val="50000"/>
                </a:schemeClr>
              </a:solidFill>
            </a:rPr>
            <a:t>Rodzinna piecza zastępcza</a:t>
          </a:r>
          <a:endParaRPr lang="pl-PL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301" y="985002"/>
        <a:ext cx="5703078" cy="532758"/>
      </dsp:txXfrm>
    </dsp:sp>
    <dsp:sp modelId="{C8F0E812-5310-4D9B-AD57-EFA707A9B7BD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26E4E95-1555-404E-B969-75C4235CDBC8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2">
                  <a:lumMod val="50000"/>
                </a:schemeClr>
              </a:solidFill>
            </a:rPr>
            <a:t>Instytucjonalna piecza zastępcza</a:t>
          </a:r>
          <a:endParaRPr lang="pl-PL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301" y="1892202"/>
        <a:ext cx="5703078" cy="532758"/>
      </dsp:txXfrm>
    </dsp:sp>
    <dsp:sp modelId="{3D3F8E38-FB3B-4C06-9F94-73A487081213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FDD1D42-F1AC-403A-9591-84297E5252CD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2">
                  <a:lumMod val="50000"/>
                </a:schemeClr>
              </a:solidFill>
            </a:rPr>
            <a:t>Usamodzielnianie pełnoletnich wychowanków</a:t>
          </a:r>
          <a:endParaRPr lang="pl-PL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301" y="2799402"/>
        <a:ext cx="5703078" cy="532758"/>
      </dsp:txXfrm>
    </dsp:sp>
    <dsp:sp modelId="{5D7F5C1B-E9F1-4CF7-9EF2-96EF2D66269A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CC8E0D7-80B5-48B1-B016-912C7CD18E2C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accent2">
                  <a:lumMod val="50000"/>
                </a:schemeClr>
              </a:solidFill>
            </a:rPr>
            <a:t>Adopcje</a:t>
          </a:r>
          <a:endParaRPr lang="pl-PL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0301" y="3706602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30CCE-652A-492E-BC9D-0FB326F7D3C4}">
      <dsp:nvSpPr>
        <dsp:cNvPr id="0" name=""/>
        <dsp:cNvSpPr/>
      </dsp:nvSpPr>
      <dsp:spPr>
        <a:xfrm>
          <a:off x="154360" y="396986"/>
          <a:ext cx="2435125" cy="7317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GMINA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360" y="396986"/>
        <a:ext cx="2435125" cy="731729"/>
      </dsp:txXfrm>
    </dsp:sp>
    <dsp:sp modelId="{C251BF88-739C-436E-BC14-5D452A3C7101}">
      <dsp:nvSpPr>
        <dsp:cNvPr id="0" name=""/>
        <dsp:cNvSpPr/>
      </dsp:nvSpPr>
      <dsp:spPr>
        <a:xfrm>
          <a:off x="136632" y="1128705"/>
          <a:ext cx="2435125" cy="2918278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Profilaktyka</a:t>
          </a:r>
          <a:endParaRPr lang="pl-PL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Praca z rodziną</a:t>
          </a:r>
          <a:endParaRPr lang="pl-PL" sz="18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632" y="1128705"/>
        <a:ext cx="2435125" cy="2918278"/>
      </dsp:txXfrm>
    </dsp:sp>
    <dsp:sp modelId="{829CAED9-C1EB-47EF-BFEC-5B35B5B8EA70}">
      <dsp:nvSpPr>
        <dsp:cNvPr id="0" name=""/>
        <dsp:cNvSpPr/>
      </dsp:nvSpPr>
      <dsp:spPr>
        <a:xfrm>
          <a:off x="2840474" y="396986"/>
          <a:ext cx="2435125" cy="7317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POWIAT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0474" y="396986"/>
        <a:ext cx="2435125" cy="731729"/>
      </dsp:txXfrm>
    </dsp:sp>
    <dsp:sp modelId="{1A92289E-F2C8-4B43-AE66-D95DC59A955F}">
      <dsp:nvSpPr>
        <dsp:cNvPr id="0" name=""/>
        <dsp:cNvSpPr/>
      </dsp:nvSpPr>
      <dsp:spPr>
        <a:xfrm>
          <a:off x="2840474" y="1108715"/>
          <a:ext cx="2435125" cy="2918278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Rodziny  zastępcze i rodzinne domy dziecka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Placówki opiekuńczo – wychowawcze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Usamodzielnienia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0474" y="1108715"/>
        <a:ext cx="2435125" cy="2918278"/>
      </dsp:txXfrm>
    </dsp:sp>
    <dsp:sp modelId="{2F9BD980-4734-46BE-8F74-DA951A531328}">
      <dsp:nvSpPr>
        <dsp:cNvPr id="0" name=""/>
        <dsp:cNvSpPr/>
      </dsp:nvSpPr>
      <dsp:spPr>
        <a:xfrm>
          <a:off x="5556637" y="437977"/>
          <a:ext cx="2668410" cy="7317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SAMORZĄD WOJEWÓDZKI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6637" y="437977"/>
        <a:ext cx="2668410" cy="731729"/>
      </dsp:txXfrm>
    </dsp:sp>
    <dsp:sp modelId="{FDA2B3F9-A18A-480A-87B3-1141DE2EE489}">
      <dsp:nvSpPr>
        <dsp:cNvPr id="0" name=""/>
        <dsp:cNvSpPr/>
      </dsp:nvSpPr>
      <dsp:spPr>
        <a:xfrm>
          <a:off x="5556637" y="1108715"/>
          <a:ext cx="2668410" cy="2918278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Ośrodki adopcyjne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Regionalne placówki opiekuńczo – terapeutyczne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Interwencyjne ośrodki </a:t>
          </a:r>
          <a:r>
            <a:rPr lang="pl-PL" sz="2100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preadopcyjne</a:t>
          </a:r>
          <a:endParaRPr lang="pl-PL" sz="21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6637" y="1108715"/>
        <a:ext cx="2668410" cy="2918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5A3D1-4522-45C2-8090-872658B9DD07}">
      <dsp:nvSpPr>
        <dsp:cNvPr id="0" name=""/>
        <dsp:cNvSpPr/>
      </dsp:nvSpPr>
      <dsp:spPr>
        <a:xfrm rot="10800000">
          <a:off x="1281351" y="150086"/>
          <a:ext cx="5818831" cy="1766897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Asystenta rodziny i innych instytucji lokalnych działających</a:t>
          </a:r>
          <a:r>
            <a:rPr lang="en-US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na rzecz dziecka i rodziny</a:t>
          </a:r>
          <a:endParaRPr lang="pl-PL" sz="24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23075" y="150086"/>
        <a:ext cx="5377107" cy="1766897"/>
      </dsp:txXfrm>
    </dsp:sp>
    <dsp:sp modelId="{F07BF216-99C6-4586-BF1C-C7987E6E2BE3}">
      <dsp:nvSpPr>
        <dsp:cNvPr id="0" name=""/>
        <dsp:cNvSpPr/>
      </dsp:nvSpPr>
      <dsp:spPr>
        <a:xfrm>
          <a:off x="925847" y="400609"/>
          <a:ext cx="1228368" cy="1134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A0906-DDCB-45A7-A766-2A71BBE146F5}">
      <dsp:nvSpPr>
        <dsp:cNvPr id="0" name=""/>
        <dsp:cNvSpPr/>
      </dsp:nvSpPr>
      <dsp:spPr>
        <a:xfrm rot="10800000">
          <a:off x="1761479" y="2111996"/>
          <a:ext cx="5472684" cy="84403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Placówek wsparcia dziennego</a:t>
          </a:r>
          <a:endParaRPr lang="pl-PL" sz="24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72488" y="2111996"/>
        <a:ext cx="5261675" cy="844036"/>
      </dsp:txXfrm>
    </dsp:sp>
    <dsp:sp modelId="{38BA7AC0-983E-4361-B3A8-597644DE5E7B}">
      <dsp:nvSpPr>
        <dsp:cNvPr id="0" name=""/>
        <dsp:cNvSpPr/>
      </dsp:nvSpPr>
      <dsp:spPr>
        <a:xfrm>
          <a:off x="1073969" y="2020021"/>
          <a:ext cx="1217952" cy="10279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61A81-A4D3-452D-86E0-192B30B4FECE}">
      <dsp:nvSpPr>
        <dsp:cNvPr id="0" name=""/>
        <dsp:cNvSpPr/>
      </dsp:nvSpPr>
      <dsp:spPr>
        <a:xfrm rot="10800000">
          <a:off x="1653225" y="3505177"/>
          <a:ext cx="5501032" cy="84403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197" tIns="91440" rIns="170688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Rodzin wspierających</a:t>
          </a:r>
          <a:endParaRPr lang="pl-PL" sz="2400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64234" y="3505177"/>
        <a:ext cx="5290023" cy="844036"/>
      </dsp:txXfrm>
    </dsp:sp>
    <dsp:sp modelId="{79749A2A-CEF8-4E3D-B9FE-448B91630BE9}">
      <dsp:nvSpPr>
        <dsp:cNvPr id="0" name=""/>
        <dsp:cNvSpPr/>
      </dsp:nvSpPr>
      <dsp:spPr>
        <a:xfrm>
          <a:off x="1018152" y="3299958"/>
          <a:ext cx="1412874" cy="12248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8A98-2BA1-4FBE-83AF-C1968DB6BE27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87507-E035-4D0E-AF30-277650511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68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801977-95B6-4C10-B10C-900C882D90A4}" type="slidenum">
              <a:rPr lang="pl-PL" altLang="pl-PL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420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A9720-41ED-4C9E-B172-7F4BE855A58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62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72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7CD-A179-43FE-8514-8BFE5F8407AC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01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11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5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80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3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07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20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2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84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62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49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22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73FE-8E0C-4B75-B30D-418183A0DDAF}" type="datetimeFigureOut">
              <a:rPr lang="pl-PL" smtClean="0"/>
              <a:t>2019-04-03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7AEA-8B11-4C3D-8EA6-1C46BE8E46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29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6076" y="2151789"/>
            <a:ext cx="80318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Wsparcie rodziny </a:t>
            </a:r>
            <a:b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piecza zastępcza- organizacja i statystyka </a:t>
            </a:r>
            <a: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pl-PL" sz="6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pl-PL" sz="6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 lutego 2019 r.</a:t>
            </a:r>
            <a:endParaRPr lang="pl-PL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90" y="600641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5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911" y="980501"/>
            <a:ext cx="7920439" cy="71018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Liczba dzieci w rodzinnej pieczy zastępczej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811001"/>
              </p:ext>
            </p:extLst>
          </p:nvPr>
        </p:nvGraphicFramePr>
        <p:xfrm>
          <a:off x="440673" y="1972019"/>
          <a:ext cx="7590623" cy="347590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13953">
                  <a:extLst>
                    <a:ext uri="{9D8B030D-6E8A-4147-A177-3AD203B41FA5}">
                      <a16:colId xmlns:a16="http://schemas.microsoft.com/office/drawing/2014/main" xmlns="" val="3566265078"/>
                    </a:ext>
                  </a:extLst>
                </a:gridCol>
                <a:gridCol w="3176670">
                  <a:extLst>
                    <a:ext uri="{9D8B030D-6E8A-4147-A177-3AD203B41FA5}">
                      <a16:colId xmlns:a16="http://schemas.microsoft.com/office/drawing/2014/main" xmlns="" val="1241371308"/>
                    </a:ext>
                  </a:extLst>
                </a:gridCol>
              </a:tblGrid>
              <a:tr h="690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Wyszczególnienie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64921432"/>
                  </a:ext>
                </a:extLst>
              </a:tr>
              <a:tr h="3508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dirty="0"/>
                        <a:t>Ogółem</a:t>
                      </a: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b="1" dirty="0"/>
                        <a:t>55 721</a:t>
                      </a: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962437"/>
                  </a:ext>
                </a:extLst>
              </a:tr>
              <a:tr h="7297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rodziny zastępcze spokrewnione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30 816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00868890"/>
                  </a:ext>
                </a:extLst>
              </a:tr>
              <a:tr h="7297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rodziny zastępcze niezawodowe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14 838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82822413"/>
                  </a:ext>
                </a:extLst>
              </a:tr>
              <a:tr h="457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rodziny zastępcze zawodowe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6 355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50662949"/>
                  </a:ext>
                </a:extLst>
              </a:tr>
              <a:tr h="457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rodzinne domy dziecka</a:t>
                      </a:r>
                      <a:endParaRPr lang="pl-PL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3 712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553407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440671" y="5390958"/>
            <a:ext cx="7590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kumimoji="0" lang="pl-PL" altLang="pl-PL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Opracowanie </a:t>
            </a:r>
            <a:r>
              <a:rPr kumimoji="0" lang="pl-PL" altLang="pl-PL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MRPiPS</a:t>
            </a:r>
            <a:r>
              <a:rPr kumimoji="0" lang="pl-PL" altLang="pl-PL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podstawie sprawozdań rzeczowo-finansowych z wykonywania zadań z zakresu wspierania rodziny </a:t>
            </a:r>
            <a:br>
              <a:rPr kumimoji="0" lang="pl-PL" altLang="pl-PL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altLang="pl-PL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systemu pieczy zastępczej z lat 2014 – 2017 (stan na dzień 31 grudnia 2017 r.).</a:t>
            </a:r>
            <a:endParaRPr kumimoji="0" lang="pl-PL" alt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6224529"/>
            <a:ext cx="1833803" cy="34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41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433384"/>
            <a:ext cx="7886700" cy="257305"/>
          </a:xfrm>
        </p:spPr>
        <p:txBody>
          <a:bodyPr>
            <a:noAutofit/>
          </a:bodyPr>
          <a:lstStyle/>
          <a:p>
            <a:pPr defTabSz="457200">
              <a:defRPr/>
            </a:pPr>
            <a:r>
              <a:rPr lang="pl-PL" sz="2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placówek  opiekuńczo - wychowawczych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92" y="6300554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1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>
            <a:noAutofit/>
          </a:bodyPr>
          <a:lstStyle/>
          <a:p>
            <a:pPr defTabSz="457200">
              <a:defRPr/>
            </a:pPr>
            <a:r>
              <a:rPr lang="pl-PL" sz="2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Liczba dzieci w placówkach opiekuńczo – wychowawczych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190887"/>
              </p:ext>
            </p:extLst>
          </p:nvPr>
        </p:nvGraphicFramePr>
        <p:xfrm>
          <a:off x="848272" y="2060848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69" y="6453336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10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2217" y="1069541"/>
            <a:ext cx="7898405" cy="826266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pl-PL" sz="2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Wiek dzieci w placówkach opiekuńczo – wychowawczych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321789"/>
              </p:ext>
            </p:extLst>
          </p:nvPr>
        </p:nvGraphicFramePr>
        <p:xfrm>
          <a:off x="121528" y="2115240"/>
          <a:ext cx="8229600" cy="369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az 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80" y="6244757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57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9064" y="980728"/>
            <a:ext cx="84249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Ustawa określa zasady i tryb postępowania polskiego organu centralnego w sprawach rodzinnych z zakresu obrotu prawnego na podstawie prawa Unii Europejskiej i umów międzynarodowych, polskich sądów oraz innych polskich organów, a także postępowanie przed polskim organem centralnym w sprawach objętych: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9503768"/>
              </p:ext>
            </p:extLst>
          </p:nvPr>
        </p:nvGraphicFramePr>
        <p:xfrm>
          <a:off x="539552" y="2420888"/>
          <a:ext cx="820891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85" y="6477000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4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6439" y="1013552"/>
            <a:ext cx="8482713" cy="1112703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Zmiany w ustawie o wspieraniu rodziny</a:t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systemie pieczy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zastępczej w kontekście Bruksela II BIS</a:t>
            </a:r>
            <a:endParaRPr lang="pl-PL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5440462"/>
              </p:ext>
            </p:extLst>
          </p:nvPr>
        </p:nvGraphicFramePr>
        <p:xfrm>
          <a:off x="179512" y="2016690"/>
          <a:ext cx="8589640" cy="438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71" y="618967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37416" y="3988004"/>
            <a:ext cx="5418129" cy="1470025"/>
          </a:xfrm>
        </p:spPr>
        <p:txBody>
          <a:bodyPr>
            <a:normAutofit/>
          </a:bodyPr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defRPr/>
            </a:pPr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Dziękuję za uwagę</a:t>
            </a:r>
            <a:br>
              <a:rPr lang="pl-PL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pl-PL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800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 zawiera ustawa o wspieraniu rodziny i systemie pieczy zastępczej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graphicFrame>
        <p:nvGraphicFramePr>
          <p:cNvPr id="3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717672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04" y="6370787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4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354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Podział kompetencji w zakresie organizacji wsparcia rodziny i pieczy zastępczej pomiędzy samorządami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611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79475" y="2728913"/>
            <a:ext cx="163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pl-PL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12616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5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961" y="365126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Rodzina może otrzymać od gminy wsparcie przez działania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2796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340476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044084" y="3544711"/>
            <a:ext cx="7721101" cy="4423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pl-PL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Wykres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17" y="3123427"/>
            <a:ext cx="799288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76317" y="932873"/>
            <a:ext cx="7992888" cy="55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Piecza zastępcza:  struktura form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7564" y="1573428"/>
            <a:ext cx="795688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l-PL" dirty="0">
                <a:solidFill>
                  <a:srgbClr val="1F497D">
                    <a:lumMod val="50000"/>
                  </a:srgbClr>
                </a:solidFill>
              </a:rPr>
              <a:t>Liczba dzieci umieszczonych w pieczy zastępczej w 2017 r. wyniosła ogółem 73 129, wobec 74 757 - w 2016 r., co oznacza spadek o 2,2%. Struktura wg form umieszczenia dzieci w pieczy rodzinnej i instytucjonalnej potwierdza utrzymanie pożądanej przewagi formy rodzinnej nad instytucjonalną</a:t>
            </a:r>
            <a:r>
              <a:rPr lang="pl-PL" dirty="0" smtClean="0">
                <a:solidFill>
                  <a:srgbClr val="1F497D">
                    <a:lumMod val="50000"/>
                  </a:srgbClr>
                </a:solidFill>
              </a:rPr>
              <a:t>. Na koniec 2017r. w pieczy rodzinnej przebywało 55 721 dzieci, a w pieczy instytucjonalnej 17 408 dzieci. </a:t>
            </a:r>
            <a:endParaRPr lang="pl-PL" dirty="0">
              <a:solidFill>
                <a:srgbClr val="1F497D">
                  <a:lumMod val="50000"/>
                </a:srgbClr>
              </a:solidFill>
            </a:endParaRPr>
          </a:p>
          <a:p>
            <a:pPr lvl="0" algn="just">
              <a:spcBef>
                <a:spcPct val="20000"/>
              </a:spcBef>
            </a:pPr>
            <a:endParaRPr lang="pl-PL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87" y="6453336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4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28722"/>
            <a:ext cx="8229600" cy="988110"/>
          </a:xfrm>
        </p:spPr>
        <p:txBody>
          <a:bodyPr>
            <a:normAutofit fontScale="90000"/>
          </a:bodyPr>
          <a:lstStyle/>
          <a:p>
            <a:pPr defTabSz="457200"/>
            <a:r>
              <a:rPr lang="pl-PL" altLang="pl-PL" b="1" dirty="0" smtClean="0">
                <a:solidFill>
                  <a:srgbClr val="629DD1">
                    <a:lumMod val="75000"/>
                  </a:srgbClr>
                </a:solidFill>
                <a:cs typeface="Times New Roman" pitchFamily="18" charset="0"/>
              </a:rPr>
              <a:t/>
            </a:r>
            <a:br>
              <a:rPr lang="pl-PL" altLang="pl-PL" b="1" dirty="0" smtClean="0">
                <a:solidFill>
                  <a:srgbClr val="629DD1">
                    <a:lumMod val="75000"/>
                  </a:srgbClr>
                </a:solidFill>
                <a:cs typeface="Times New Roman" pitchFamily="18" charset="0"/>
              </a:rPr>
            </a:br>
            <a:r>
              <a:rPr lang="pl-PL" alt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Deinstytucjonalizacja pieczy zastępczej</a:t>
            </a:r>
            <a:br>
              <a:rPr lang="pl-PL" altLang="pl-PL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44945" y="2576944"/>
            <a:ext cx="7944087" cy="174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Zgodnie z „Ogólnoeuropejskimi wytycznymi dotyczącymi przejścia od opieki instytucjonalnej do opieki świadczonej na poziomie lokalnych społeczności”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deinstytucjonalizacja to proces przejścia od opieki instytucjonalnej do usług świadczonych w lokalnej społeczności</a:t>
            </a:r>
            <a:r>
              <a:rPr lang="pl-PL" dirty="0" smtClean="0"/>
              <a:t>, wymagający z jednej strony intensywnej podaży usług świadczonych w lokalnej społeczności, z drugiej – stopniowego ograniczenia wsparcia w ramach opieki instytucjonalnej.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81" y="5882846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pole tekstowe 5"/>
          <p:cNvSpPr txBox="1">
            <a:spLocks noChangeArrowheads="1"/>
          </p:cNvSpPr>
          <p:nvPr/>
        </p:nvSpPr>
        <p:spPr bwMode="auto">
          <a:xfrm>
            <a:off x="467544" y="1124743"/>
            <a:ext cx="8352606" cy="567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ctr">
              <a:lnSpc>
                <a:spcPct val="150000"/>
              </a:lnSpc>
              <a:buFontTx/>
              <a:buNone/>
              <a:defRPr/>
            </a:pPr>
            <a:r>
              <a:rPr lang="pl-PL" altLang="pl-PL" sz="29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Deinstytucjonalizacja pieczy zastępczej - działania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l-PL" altLang="pl-PL" sz="1200" b="1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Intensywny rozwój usług dla rodzin wychowujących dzieci – zadanie gminy zmierzające do zmniejszania liczby dzieci  umieszczanych w pieczy zastępczej.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Działania na rzecz rozwoju rodzinnych form pieczy zastępczej </a:t>
            </a:r>
            <a:br>
              <a:rPr lang="pl-PL" sz="1800" dirty="0" smtClean="0">
                <a:latin typeface="+mn-lt"/>
                <a:cs typeface="Times New Roman" panose="02020603050405020304" pitchFamily="18" charset="0"/>
              </a:rPr>
            </a:b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i  profesjonalizacji  zawodu rodzica  zastępczego.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Obniżanie liczebności placówek opiekuńczo-wychowawczych </a:t>
            </a:r>
            <a:br>
              <a:rPr lang="pl-PL" sz="1800" dirty="0" smtClean="0">
                <a:latin typeface="+mn-lt"/>
                <a:cs typeface="Times New Roman" panose="02020603050405020304" pitchFamily="18" charset="0"/>
              </a:rPr>
            </a:b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i  egzekwowanie zakazu umieszczania w pieczy instytucjonalnej dzieci młodszych.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Działania na rzecz bezpiecznej pieczy zastępczej.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Intensyfikacja działań zmierzających do powrotu dziecka do rodziny </a:t>
            </a:r>
            <a:br>
              <a:rPr lang="pl-PL" sz="1800" dirty="0" smtClean="0">
                <a:latin typeface="+mn-lt"/>
                <a:cs typeface="Times New Roman" panose="02020603050405020304" pitchFamily="18" charset="0"/>
              </a:rPr>
            </a:b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biologicznej.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pl-PL" sz="1800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latin typeface="+mn-lt"/>
                <a:cs typeface="Times New Roman" panose="02020603050405020304" pitchFamily="18" charset="0"/>
              </a:rPr>
              <a:t>kuteczne programy usamodzielniania w celu przeciwdziałania powielaniu negatywnych schematów funkcjonowania społecznego.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pl-PL" altLang="pl-PL" sz="2400" dirty="0" smtClean="0">
              <a:cs typeface="Times New Roman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11" y="6417604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6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ymbol zastępczy stopki 77"/>
          <p:cNvSpPr>
            <a:spLocks noGrp="1"/>
          </p:cNvSpPr>
          <p:nvPr>
            <p:ph type="ftr" sz="quarter" idx="11"/>
          </p:nvPr>
        </p:nvSpPr>
        <p:spPr>
          <a:xfrm>
            <a:off x="3085679" y="6370637"/>
            <a:ext cx="30861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250825" y="3429000"/>
            <a:ext cx="2160588" cy="54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Rodziny spokrewnione</a:t>
            </a: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5435600" y="3429000"/>
            <a:ext cx="1944688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Rodziny zawodowe </a:t>
            </a: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2627313" y="3429000"/>
            <a:ext cx="2449512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Rodziny niezawodowe</a:t>
            </a: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6207125" y="2387600"/>
            <a:ext cx="2397125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Rodzinne domy dziecka</a:t>
            </a:r>
          </a:p>
        </p:txBody>
      </p:sp>
      <p:sp>
        <p:nvSpPr>
          <p:cNvPr id="72" name="Prostokąt 71"/>
          <p:cNvSpPr/>
          <p:nvPr/>
        </p:nvSpPr>
        <p:spPr>
          <a:xfrm>
            <a:off x="3924300" y="4508500"/>
            <a:ext cx="1606167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pogotowie rodzinne</a:t>
            </a:r>
          </a:p>
        </p:txBody>
      </p:sp>
      <p:sp>
        <p:nvSpPr>
          <p:cNvPr id="73" name="Prostokąt 72"/>
          <p:cNvSpPr/>
          <p:nvPr/>
        </p:nvSpPr>
        <p:spPr>
          <a:xfrm>
            <a:off x="5651653" y="4594226"/>
            <a:ext cx="1564396" cy="419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specjalistyczna</a:t>
            </a:r>
          </a:p>
        </p:txBody>
      </p:sp>
      <p:sp>
        <p:nvSpPr>
          <p:cNvPr id="76" name="Prostokąt 75"/>
          <p:cNvSpPr/>
          <p:nvPr/>
        </p:nvSpPr>
        <p:spPr>
          <a:xfrm>
            <a:off x="4567238" y="5589588"/>
            <a:ext cx="2211387" cy="649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Dla dzieci niepełnosprawnych</a:t>
            </a:r>
          </a:p>
        </p:txBody>
      </p:sp>
      <p:sp>
        <p:nvSpPr>
          <p:cNvPr id="77" name="Prostokąt 76"/>
          <p:cNvSpPr/>
          <p:nvPr/>
        </p:nvSpPr>
        <p:spPr>
          <a:xfrm>
            <a:off x="7045325" y="5589588"/>
            <a:ext cx="1871663" cy="649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Dla nieletnich</a:t>
            </a:r>
          </a:p>
        </p:txBody>
      </p:sp>
      <p:sp>
        <p:nvSpPr>
          <p:cNvPr id="15372" name="Text Box 25"/>
          <p:cNvSpPr txBox="1">
            <a:spLocks noChangeArrowheads="1"/>
          </p:cNvSpPr>
          <p:nvPr/>
        </p:nvSpPr>
        <p:spPr bwMode="auto">
          <a:xfrm>
            <a:off x="2916238" y="46466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w tym</a:t>
            </a:r>
            <a:r>
              <a:rPr lang="pl-PL" altLang="pl-PL" sz="1800" b="1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5380" name="Rectangle 26"/>
          <p:cNvSpPr>
            <a:spLocks noChangeArrowheads="1"/>
          </p:cNvSpPr>
          <p:nvPr/>
        </p:nvSpPr>
        <p:spPr bwMode="auto">
          <a:xfrm>
            <a:off x="1476375" y="5661025"/>
            <a:ext cx="2519363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Dla małoletnich matek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2339975" y="1916113"/>
            <a:ext cx="0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6759575" y="191611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1763713" y="3105150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2952750" y="311308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3643313" y="2744788"/>
            <a:ext cx="2490787" cy="612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5435600" y="40052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327221" y="40052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>
            <a:off x="7097445" y="50847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6516688" y="5084763"/>
            <a:ext cx="0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 flipH="1">
            <a:off x="2952750" y="5084763"/>
            <a:ext cx="3348038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900113" y="1312863"/>
            <a:ext cx="7010400" cy="6477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</a:rPr>
              <a:t>RODZINNA PIECZA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</a:rPr>
              <a:t>ZASTĘPCZA</a:t>
            </a:r>
            <a:endParaRPr lang="pl-P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331913" y="2608263"/>
            <a:ext cx="2209800" cy="504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Rodziny zastępcze</a:t>
            </a:r>
          </a:p>
        </p:txBody>
      </p:sp>
      <p:pic>
        <p:nvPicPr>
          <p:cNvPr id="28" name="Obraz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388102"/>
            <a:ext cx="1581150" cy="381000"/>
          </a:xfrm>
          <a:prstGeom prst="rect">
            <a:avLst/>
          </a:prstGeom>
          <a:noFill/>
        </p:spPr>
      </p:pic>
      <p:sp>
        <p:nvSpPr>
          <p:cNvPr id="29" name="Prostokąt 28"/>
          <p:cNvSpPr/>
          <p:nvPr/>
        </p:nvSpPr>
        <p:spPr>
          <a:xfrm>
            <a:off x="7308850" y="4309250"/>
            <a:ext cx="1608137" cy="836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Zawodowa zwykła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7359957" y="3933825"/>
            <a:ext cx="20331" cy="37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274103"/>
            <a:ext cx="849694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2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Liczba rodzin zastępczych</a:t>
            </a:r>
            <a:r>
              <a:rPr lang="pl-PL" alt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l-PL" alt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alt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pl-PL" altLang="pl-PL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757880" y="2949092"/>
            <a:ext cx="7702551" cy="11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457200">
              <a:buNone/>
              <a:defRPr/>
            </a:pP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Liczba rodzin zastępczych w 2017 r. wyniosła 37 </a:t>
            </a: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309</a:t>
            </a:r>
            <a:endParaRPr lang="pl-PL" sz="20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just" defTabSz="457200">
              <a:buNone/>
              <a:defRPr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Liczba rodzinnych domów dziecka  - 568</a:t>
            </a:r>
          </a:p>
          <a:p>
            <a:pPr marL="0" indent="0" algn="just" defTabSz="457200">
              <a:buNone/>
              <a:defRPr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Placówki typu rodzinnego - 266</a:t>
            </a:r>
            <a:endParaRPr lang="pl-PL" sz="2000" b="1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71" y="6189673"/>
            <a:ext cx="158115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6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epły niebieski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563</Words>
  <Application>Microsoft Office PowerPoint</Application>
  <PresentationFormat>Pokaz na ekranie (4:3)</PresentationFormat>
  <Paragraphs>92</Paragraphs>
  <Slides>16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  Co zawiera ustawa o wspieraniu rodziny i systemie pieczy zastępczej</vt:lpstr>
      <vt:lpstr>  Podział kompetencji w zakresie organizacji wsparcia rodziny i pieczy zastępczej pomiędzy samorządami</vt:lpstr>
      <vt:lpstr>  Rodzina może otrzymać od gminy wsparcie przez działania:</vt:lpstr>
      <vt:lpstr>Prezentacja programu PowerPoint</vt:lpstr>
      <vt:lpstr> Deinstytucjonalizacja pieczy zastępczej </vt:lpstr>
      <vt:lpstr>Prezentacja programu PowerPoint</vt:lpstr>
      <vt:lpstr>Prezentacja programu PowerPoint</vt:lpstr>
      <vt:lpstr>Liczba rodzin zastępczych  </vt:lpstr>
      <vt:lpstr>Liczba dzieci w rodzinnej pieczy zastępczej</vt:lpstr>
      <vt:lpstr>Liczba placówek  opiekuńczo - wychowawczych</vt:lpstr>
      <vt:lpstr>Liczba dzieci w placówkach opiekuńczo – wychowawczych </vt:lpstr>
      <vt:lpstr>Wiek dzieci w placówkach opiekuńczo – wychowawczych</vt:lpstr>
      <vt:lpstr>Prezentacja programu PowerPoint</vt:lpstr>
      <vt:lpstr>Zmiany w ustawie o wspieraniu rodziny i systemie pieczy zastępczej w kontekście Bruksela II BIS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Zieliński</dc:creator>
  <cp:lastModifiedBy>Monika Kuczborska</cp:lastModifiedBy>
  <cp:revision>78</cp:revision>
  <dcterms:created xsi:type="dcterms:W3CDTF">2017-02-22T09:37:10Z</dcterms:created>
  <dcterms:modified xsi:type="dcterms:W3CDTF">2019-04-03T10:22:42Z</dcterms:modified>
</cp:coreProperties>
</file>