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8"/>
  </p:notesMasterIdLst>
  <p:sldIdLst>
    <p:sldId id="263" r:id="rId2"/>
    <p:sldId id="290" r:id="rId3"/>
    <p:sldId id="297" r:id="rId4"/>
    <p:sldId id="298" r:id="rId5"/>
    <p:sldId id="299" r:id="rId6"/>
    <p:sldId id="301" r:id="rId7"/>
  </p:sldIdLst>
  <p:sldSz cx="12192000" cy="6858000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8CC417-A3DA-B6BB-ED45-E95805DAB26C}" name="Wilde Justyna" initials="WJ" userId="S::justyna.wilde@mrit.gov.pl::06d81435-24ac-4266-ac53-5e27dbd28e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29"/>
    <p:restoredTop sz="94694"/>
  </p:normalViewPr>
  <p:slideViewPr>
    <p:cSldViewPr snapToObjects="1" showGuides="1">
      <p:cViewPr varScale="1">
        <p:scale>
          <a:sx n="126" d="100"/>
          <a:sy n="126" d="100"/>
        </p:scale>
        <p:origin x="132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2023-05-30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19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5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4" y="1628799"/>
            <a:ext cx="10904763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84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2424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13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24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217" y="0"/>
            <a:ext cx="4316017" cy="68580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269119C-744B-CE14-F6F3-98C35185A3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5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55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286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6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70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8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43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316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7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015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22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79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63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10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15D316-715C-0B1D-91F6-892EB353EE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5AD84C5-1D84-97F5-7A61-8F3F0E3F8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83341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363890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93207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6664CA19-8AE1-DFF9-4726-4A0CAB3F23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EA7F2D-23EE-47AD-5B7F-A6503D926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0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7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682" r:id="rId6"/>
    <p:sldLayoutId id="2147483712" r:id="rId7"/>
    <p:sldLayoutId id="2147483713" r:id="rId8"/>
    <p:sldLayoutId id="2147483683" r:id="rId9"/>
    <p:sldLayoutId id="2147483684" r:id="rId10"/>
    <p:sldLayoutId id="2147483685" r:id="rId11"/>
    <p:sldLayoutId id="2147483686" r:id="rId12"/>
    <p:sldLayoutId id="2147483692" r:id="rId13"/>
    <p:sldLayoutId id="2147483726" r:id="rId14"/>
    <p:sldLayoutId id="2147483693" r:id="rId15"/>
    <p:sldLayoutId id="2147483727" r:id="rId16"/>
    <p:sldLayoutId id="2147483722" r:id="rId17"/>
    <p:sldLayoutId id="2147483728" r:id="rId18"/>
    <p:sldLayoutId id="2147483710" r:id="rId19"/>
    <p:sldLayoutId id="2147483703" r:id="rId20"/>
    <p:sldLayoutId id="2147483723" r:id="rId21"/>
    <p:sldLayoutId id="2147483690" r:id="rId22"/>
    <p:sldLayoutId id="2147483691" r:id="rId23"/>
    <p:sldLayoutId id="2147483708" r:id="rId24"/>
    <p:sldLayoutId id="2147483694" r:id="rId25"/>
    <p:sldLayoutId id="2147483725" r:id="rId26"/>
    <p:sldLayoutId id="2147483696" r:id="rId27"/>
    <p:sldLayoutId id="2147483711" r:id="rId28"/>
    <p:sldLayoutId id="2147483715" r:id="rId29"/>
    <p:sldLayoutId id="2147483724" r:id="rId30"/>
    <p:sldLayoutId id="2147483695" r:id="rId31"/>
    <p:sldLayoutId id="2147483697" r:id="rId32"/>
    <p:sldLayoutId id="2147483709" r:id="rId33"/>
    <p:sldLayoutId id="2147483714" r:id="rId34"/>
    <p:sldLayoutId id="2147483717" r:id="rId35"/>
    <p:sldLayoutId id="2147483719" r:id="rId36"/>
    <p:sldLayoutId id="2147483718" r:id="rId37"/>
    <p:sldLayoutId id="2147483689" r:id="rId38"/>
    <p:sldLayoutId id="2147483720" r:id="rId39"/>
    <p:sldLayoutId id="2147483721" r:id="rId4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Oficjalne ogłoszenie wyników „Konkursu na koncepcję architektoniczną wielorodzinnego budynku mieszkalnego o obniżonej energochłonności”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758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70E8952B-497E-71E1-4D4D-1416A5B4641F}"/>
              </a:ext>
            </a:extLst>
          </p:cNvPr>
          <p:cNvSpPr txBox="1">
            <a:spLocks/>
          </p:cNvSpPr>
          <p:nvPr/>
        </p:nvSpPr>
        <p:spPr>
          <a:xfrm>
            <a:off x="243930" y="620688"/>
            <a:ext cx="9956526" cy="9284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/>
            <a:r>
              <a:rPr lang="pl-PL" sz="4800" kern="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Racing Green </a:t>
            </a:r>
            <a:r>
              <a:rPr lang="pl-PL" sz="4800" kern="0" dirty="0" err="1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Interiors</a:t>
            </a:r>
            <a:r>
              <a:rPr lang="pl-PL" sz="4800" kern="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800" kern="0" dirty="0" err="1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Ltd</a:t>
            </a:r>
            <a:r>
              <a:rPr lang="pl-PL" sz="4800" kern="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Obraz 4" descr="Obraz zawierający tekst, drzewo, mapa, gazeta">
            <a:extLst>
              <a:ext uri="{FF2B5EF4-FFF2-40B4-BE49-F238E27FC236}">
                <a16:creationId xmlns:a16="http://schemas.microsoft.com/office/drawing/2014/main" id="{726DDC3A-247B-83F2-AB85-973C7BB875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1988839"/>
            <a:ext cx="11715538" cy="446449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FE64003-F525-B1C5-ADC2-C1559B54F759}"/>
              </a:ext>
            </a:extLst>
          </p:cNvPr>
          <p:cNvSpPr txBox="1"/>
          <p:nvPr/>
        </p:nvSpPr>
        <p:spPr>
          <a:xfrm>
            <a:off x="10056440" y="6453336"/>
            <a:ext cx="1992660" cy="3524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1400" i="1" dirty="0">
                <a:solidFill>
                  <a:schemeClr val="bg1"/>
                </a:solidFill>
              </a:rPr>
              <a:t>Widok z narożnika ulic.</a:t>
            </a:r>
          </a:p>
        </p:txBody>
      </p:sp>
    </p:spTree>
    <p:extLst>
      <p:ext uri="{BB962C8B-B14F-4D97-AF65-F5344CB8AC3E}">
        <p14:creationId xmlns:p14="http://schemas.microsoft.com/office/powerpoint/2010/main" val="303746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niebo, budynek, zrzut ekranu&#10;&#10;Opis wygenerowany automatycznie">
            <a:extLst>
              <a:ext uri="{FF2B5EF4-FFF2-40B4-BE49-F238E27FC236}">
                <a16:creationId xmlns:a16="http://schemas.microsoft.com/office/drawing/2014/main" id="{47DE0263-3D1D-6183-F84F-81280CEF34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093" y="1405154"/>
            <a:ext cx="8909367" cy="5212282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1B920EB-15D6-BCC8-B7BB-647D8D515D53}"/>
              </a:ext>
            </a:extLst>
          </p:cNvPr>
          <p:cNvSpPr txBox="1">
            <a:spLocks/>
          </p:cNvSpPr>
          <p:nvPr/>
        </p:nvSpPr>
        <p:spPr>
          <a:xfrm>
            <a:off x="263352" y="476672"/>
            <a:ext cx="9649072" cy="9284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/>
            <a:r>
              <a:rPr lang="pl-PL" sz="4800" kern="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sz="4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afał Mazur i Łukasz Gaj</a:t>
            </a:r>
            <a:endParaRPr lang="pl-PL" sz="4800" kern="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5CA902F-BCC7-43DB-94D6-548B481D71DB}"/>
              </a:ext>
            </a:extLst>
          </p:cNvPr>
          <p:cNvSpPr txBox="1"/>
          <p:nvPr/>
        </p:nvSpPr>
        <p:spPr>
          <a:xfrm>
            <a:off x="10488488" y="5949279"/>
            <a:ext cx="1584176" cy="6681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400" i="1" dirty="0">
                <a:solidFill>
                  <a:schemeClr val="bg1"/>
                </a:solidFill>
              </a:rPr>
              <a:t>Wizualizacja </a:t>
            </a:r>
            <a:br>
              <a:rPr lang="pl-PL" sz="1400" i="1" dirty="0">
                <a:solidFill>
                  <a:schemeClr val="bg1"/>
                </a:solidFill>
              </a:rPr>
            </a:br>
            <a:r>
              <a:rPr lang="pl-PL" sz="1400" i="1" dirty="0">
                <a:solidFill>
                  <a:schemeClr val="bg1"/>
                </a:solidFill>
              </a:rPr>
              <a:t>od strony wejścia do budynku.</a:t>
            </a:r>
          </a:p>
        </p:txBody>
      </p:sp>
    </p:spTree>
    <p:extLst>
      <p:ext uri="{BB962C8B-B14F-4D97-AF65-F5344CB8AC3E}">
        <p14:creationId xmlns:p14="http://schemas.microsoft.com/office/powerpoint/2010/main" val="1534622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D2F9A130-4423-412B-CE71-F15C8CF3501E}"/>
              </a:ext>
            </a:extLst>
          </p:cNvPr>
          <p:cNvSpPr txBox="1">
            <a:spLocks/>
          </p:cNvSpPr>
          <p:nvPr/>
        </p:nvSpPr>
        <p:spPr>
          <a:xfrm>
            <a:off x="575556" y="404664"/>
            <a:ext cx="9552892" cy="9284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/>
            <a:r>
              <a:rPr lang="pl-PL" sz="4800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Łukasz </a:t>
            </a:r>
            <a:r>
              <a:rPr lang="pl-PL" sz="4800" kern="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Stępnik</a:t>
            </a:r>
            <a:endParaRPr lang="pl-PL" sz="4800" kern="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Obraz 3" descr="Obraz zawierający tekst, drzewo, zrzut ekranu, budynek&#10;&#10;Opis wygenerowany automatycznie">
            <a:extLst>
              <a:ext uri="{FF2B5EF4-FFF2-40B4-BE49-F238E27FC236}">
                <a16:creationId xmlns:a16="http://schemas.microsoft.com/office/drawing/2014/main" id="{2F1B1C4D-E1A7-0671-FB95-B0F57DC176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488" y="1276208"/>
            <a:ext cx="8244916" cy="536878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ADE2E6A-B4AD-4208-AFA3-BF4F24D33A1E}"/>
              </a:ext>
            </a:extLst>
          </p:cNvPr>
          <p:cNvSpPr txBox="1"/>
          <p:nvPr/>
        </p:nvSpPr>
        <p:spPr>
          <a:xfrm>
            <a:off x="9863980" y="5661248"/>
            <a:ext cx="2064668" cy="983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1400" i="1" dirty="0">
                <a:solidFill>
                  <a:schemeClr val="bg1"/>
                </a:solidFill>
              </a:rPr>
              <a:t>Zabudowa kwartałowa poza strefą śródmiejską.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1400" i="1" dirty="0">
                <a:solidFill>
                  <a:schemeClr val="bg1"/>
                </a:solidFill>
              </a:rPr>
              <a:t>Widok od strony wejścia budynku.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6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25BB9FC8-7612-3DCE-DC3A-6A0B9BB1C86D}"/>
              </a:ext>
            </a:extLst>
          </p:cNvPr>
          <p:cNvSpPr txBox="1">
            <a:spLocks/>
          </p:cNvSpPr>
          <p:nvPr/>
        </p:nvSpPr>
        <p:spPr>
          <a:xfrm>
            <a:off x="575556" y="332656"/>
            <a:ext cx="9480884" cy="15765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/>
            <a:r>
              <a:rPr lang="pl-PL" sz="32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WAWW Pracownia Projektowa Mirosław Wojcieszak </a:t>
            </a:r>
            <a:br>
              <a:rPr lang="pl-PL" sz="32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32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Gąska Studio Łukasz Gąska </a:t>
            </a:r>
            <a:br>
              <a:rPr lang="pl-PL" sz="32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32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Marta Sowińska-Gąska</a:t>
            </a:r>
            <a:endParaRPr lang="pl-PL" sz="3200" kern="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Obraz 3" descr="Obraz zawierający tekst, drzewo, mapa&#10;&#10;Opis wygenerowany automatycznie">
            <a:extLst>
              <a:ext uri="{FF2B5EF4-FFF2-40B4-BE49-F238E27FC236}">
                <a16:creationId xmlns:a16="http://schemas.microsoft.com/office/drawing/2014/main" id="{B629293F-4435-4697-DD71-A942A30DFD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392" y="1731338"/>
            <a:ext cx="9763770" cy="4987943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0E1BC5B-8836-AD96-F1CA-EACF101CFD20}"/>
              </a:ext>
            </a:extLst>
          </p:cNvPr>
          <p:cNvSpPr txBox="1"/>
          <p:nvPr/>
        </p:nvSpPr>
        <p:spPr>
          <a:xfrm>
            <a:off x="10491167" y="5951563"/>
            <a:ext cx="1656184" cy="76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1400" i="1" dirty="0">
                <a:solidFill>
                  <a:schemeClr val="bg1"/>
                </a:solidFill>
              </a:rPr>
              <a:t>Widok na elewację frontową ze strefą wejściową.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10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E26583F5-70EF-01F5-7F54-D9DC485550F4}"/>
              </a:ext>
            </a:extLst>
          </p:cNvPr>
          <p:cNvSpPr txBox="1">
            <a:spLocks/>
          </p:cNvSpPr>
          <p:nvPr/>
        </p:nvSpPr>
        <p:spPr>
          <a:xfrm>
            <a:off x="575556" y="404664"/>
            <a:ext cx="9552892" cy="92848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algn="ctr"/>
            <a:r>
              <a:rPr lang="pl-PL" sz="4800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Młynarczyk Architekci Sp. z o.o.</a:t>
            </a:r>
          </a:p>
        </p:txBody>
      </p:sp>
      <p:pic>
        <p:nvPicPr>
          <p:cNvPr id="4" name="Obraz 3" descr="Obraz zawierający tekst, meble, dom, stół&#10;&#10;Opis wygenerowany automatycznie">
            <a:extLst>
              <a:ext uri="{FF2B5EF4-FFF2-40B4-BE49-F238E27FC236}">
                <a16:creationId xmlns:a16="http://schemas.microsoft.com/office/drawing/2014/main" id="{F29E8AD5-21AE-83B8-D414-281A7B8FC0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460" y="1196752"/>
            <a:ext cx="9006963" cy="550765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E17B9A0-3BA3-1FEA-54DF-CFC3FC2273B4}"/>
              </a:ext>
            </a:extLst>
          </p:cNvPr>
          <p:cNvSpPr txBox="1"/>
          <p:nvPr/>
        </p:nvSpPr>
        <p:spPr>
          <a:xfrm>
            <a:off x="10272464" y="5936690"/>
            <a:ext cx="1656184" cy="76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>
                <a:latin typeface="Lato" panose="020F0502020204030203" pitchFamily="34" charset="-18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2pPr>
            <a:lvl3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3pPr>
            <a:lvl4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4pPr>
            <a:lvl5pPr indent="0">
              <a:lnSpc>
                <a:spcPct val="100000"/>
              </a:lnSpc>
              <a:spcBef>
                <a:spcPts val="500"/>
              </a:spcBef>
              <a:buFontTx/>
              <a:buNone/>
              <a:defRPr sz="1600">
                <a:latin typeface="Lato" panose="020F0502020204030203" pitchFamily="34" charset="-18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1400" i="1" dirty="0">
                <a:solidFill>
                  <a:schemeClr val="bg1"/>
                </a:solidFill>
              </a:rPr>
              <a:t>Widok od strony wejścia głównego do budynku.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73233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3361</TotalTime>
  <Words>89</Words>
  <Application>Microsoft Office PowerPoint</Application>
  <PresentationFormat>Panoramiczny</PresentationFormat>
  <Paragraphs>12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Lato</vt:lpstr>
      <vt:lpstr>Montserrat</vt:lpstr>
      <vt:lpstr>1_Motyw pakietu Office</vt:lpstr>
      <vt:lpstr>Oficjalne ogłoszenie wyników „Konkursu na koncepcję architektoniczną wielorodzinnego budynku mieszkalnego o obniżonej energochłonności”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Serkowska Aleksandra</cp:lastModifiedBy>
  <cp:revision>59</cp:revision>
  <cp:lastPrinted>2023-05-30T07:13:22Z</cp:lastPrinted>
  <dcterms:created xsi:type="dcterms:W3CDTF">2022-03-31T12:53:41Z</dcterms:created>
  <dcterms:modified xsi:type="dcterms:W3CDTF">2023-05-30T08:40:36Z</dcterms:modified>
</cp:coreProperties>
</file>