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311" r:id="rId5"/>
    <p:sldId id="296" r:id="rId6"/>
    <p:sldId id="297" r:id="rId7"/>
    <p:sldId id="299" r:id="rId8"/>
    <p:sldId id="298" r:id="rId9"/>
    <p:sldId id="303" r:id="rId10"/>
    <p:sldId id="300" r:id="rId11"/>
    <p:sldId id="301" r:id="rId12"/>
    <p:sldId id="302" r:id="rId13"/>
    <p:sldId id="304" r:id="rId14"/>
    <p:sldId id="305" r:id="rId15"/>
    <p:sldId id="306" r:id="rId16"/>
    <p:sldId id="307" r:id="rId17"/>
    <p:sldId id="308" r:id="rId18"/>
    <p:sldId id="310" r:id="rId19"/>
    <p:sldId id="314" r:id="rId20"/>
    <p:sldId id="31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2A5"/>
    <a:srgbClr val="021F3B"/>
    <a:srgbClr val="02193B"/>
    <a:srgbClr val="02133B"/>
    <a:srgbClr val="0F2942"/>
    <a:srgbClr val="0A3C6E"/>
    <a:srgbClr val="003175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65FB8D-C7E7-3B5F-FA9C-991F81208A46}" v="168" dt="2019-11-28T08:28:58.524"/>
    <p1510:client id="{7DC74EEB-134A-7826-C70B-14A16DAE16D9}" v="1780" dt="2019-11-28T14:29:53.077"/>
    <p1510:client id="{8A3563B4-94E2-2B7E-1DA0-0D4836688124}" v="1011" dt="2019-11-28T16:29:21.753"/>
    <p1510:client id="{D071B0D5-A61F-1350-80D1-339FAC769138}" v="167" dt="2019-11-28T15:07:24.009"/>
    <p1510:client id="{D7B66BBD-D919-45B9-AA06-9111A7EE4EB9}" v="215" dt="2020-01-08T09:47:14.2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83454" autoAdjust="0"/>
  </p:normalViewPr>
  <p:slideViewPr>
    <p:cSldViewPr snapToGrid="0">
      <p:cViewPr varScale="1">
        <p:scale>
          <a:sx n="58" d="100"/>
          <a:sy n="58" d="100"/>
        </p:scale>
        <p:origin x="80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8A3563B4-94E2-2B7E-1DA0-0D4836688124}"/>
    <pc:docChg chg="addSld delSld modSld sldOrd">
      <pc:chgData name="Godlewski Marcin (Britenet)" userId="S::m.godlewski@mc.gov.pl::930c73a9-afe2-4d6f-a9bf-ab7250a92d83" providerId="AD" clId="Web-{8A3563B4-94E2-2B7E-1DA0-0D4836688124}" dt="2019-11-28T16:29:21.753" v="985" actId="20577"/>
      <pc:docMkLst>
        <pc:docMk/>
      </pc:docMkLst>
      <pc:sldChg chg="modSp">
        <pc:chgData name="Godlewski Marcin (Britenet)" userId="S::m.godlewski@mc.gov.pl::930c73a9-afe2-4d6f-a9bf-ab7250a92d83" providerId="AD" clId="Web-{8A3563B4-94E2-2B7E-1DA0-0D4836688124}" dt="2019-11-28T16:02:29.471" v="528" actId="20577"/>
        <pc:sldMkLst>
          <pc:docMk/>
          <pc:sldMk cId="193584538" sldId="256"/>
        </pc:sldMkLst>
        <pc:spChg chg="mod">
          <ac:chgData name="Godlewski Marcin (Britenet)" userId="S::m.godlewski@mc.gov.pl::930c73a9-afe2-4d6f-a9bf-ab7250a92d83" providerId="AD" clId="Web-{8A3563B4-94E2-2B7E-1DA0-0D4836688124}" dt="2019-11-28T16:02:29.471" v="528" actId="20577"/>
          <ac:spMkLst>
            <pc:docMk/>
            <pc:sldMk cId="193584538" sldId="256"/>
            <ac:spMk id="17" creationId="{7F11FA22-7423-42FB-AD75-D85676125FB3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54:49.502" v="501" actId="14100"/>
          <ac:spMkLst>
            <pc:docMk/>
            <pc:sldMk cId="193584538" sldId="256"/>
            <ac:spMk id="24" creationId="{8A4AFBE5-1D0B-4E97-8BF7-3F6A1ABD080F}"/>
          </ac:spMkLst>
        </pc:spChg>
      </pc:sldChg>
      <pc:sldChg chg="modSp">
        <pc:chgData name="Godlewski Marcin (Britenet)" userId="S::m.godlewski@mc.gov.pl::930c73a9-afe2-4d6f-a9bf-ab7250a92d83" providerId="AD" clId="Web-{8A3563B4-94E2-2B7E-1DA0-0D4836688124}" dt="2019-11-28T16:02:40.846" v="530" actId="20577"/>
        <pc:sldMkLst>
          <pc:docMk/>
          <pc:sldMk cId="2642167981" sldId="257"/>
        </pc:sldMkLst>
        <pc:spChg chg="mod">
          <ac:chgData name="Godlewski Marcin (Britenet)" userId="S::m.godlewski@mc.gov.pl::930c73a9-afe2-4d6f-a9bf-ab7250a92d83" providerId="AD" clId="Web-{8A3563B4-94E2-2B7E-1DA0-0D4836688124}" dt="2019-11-28T15:54:36.845" v="497" actId="20577"/>
          <ac:spMkLst>
            <pc:docMk/>
            <pc:sldMk cId="2642167981" sldId="257"/>
            <ac:spMk id="9" creationId="{78172E71-B384-427B-ABD3-3B7F79D48FD0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6:02:40.846" v="530" actId="20577"/>
          <ac:spMkLst>
            <pc:docMk/>
            <pc:sldMk cId="2642167981" sldId="257"/>
            <ac:spMk id="23" creationId="{E5D03A65-B3CC-4D06-A400-5BD5A8B2D791}"/>
          </ac:spMkLst>
        </pc:spChg>
      </pc:sldChg>
      <pc:sldChg chg="modSp">
        <pc:chgData name="Godlewski Marcin (Britenet)" userId="S::m.godlewski@mc.gov.pl::930c73a9-afe2-4d6f-a9bf-ab7250a92d83" providerId="AD" clId="Web-{8A3563B4-94E2-2B7E-1DA0-0D4836688124}" dt="2019-11-28T16:07:11.643" v="545" actId="1076"/>
        <pc:sldMkLst>
          <pc:docMk/>
          <pc:sldMk cId="3849085250" sldId="258"/>
        </pc:sldMkLst>
        <pc:spChg chg="mod">
          <ac:chgData name="Godlewski Marcin (Britenet)" userId="S::m.godlewski@mc.gov.pl::930c73a9-afe2-4d6f-a9bf-ab7250a92d83" providerId="AD" clId="Web-{8A3563B4-94E2-2B7E-1DA0-0D4836688124}" dt="2019-11-28T16:07:11.643" v="545" actId="1076"/>
          <ac:spMkLst>
            <pc:docMk/>
            <pc:sldMk cId="3849085250" sldId="258"/>
            <ac:spMk id="2" creationId="{48138439-B7C2-415C-9164-DC054852488F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57:20.205" v="526" actId="20577"/>
          <ac:spMkLst>
            <pc:docMk/>
            <pc:sldMk cId="3849085250" sldId="258"/>
            <ac:spMk id="9" creationId="{5B9A5B8A-F9A9-4F83-8AC7-583C1C6CB2E2}"/>
          </ac:spMkLst>
        </pc:spChg>
      </pc:sldChg>
      <pc:sldChg chg="modSp">
        <pc:chgData name="Godlewski Marcin (Britenet)" userId="S::m.godlewski@mc.gov.pl::930c73a9-afe2-4d6f-a9bf-ab7250a92d83" providerId="AD" clId="Web-{8A3563B4-94E2-2B7E-1DA0-0D4836688124}" dt="2019-11-28T16:07:44.815" v="548" actId="1076"/>
        <pc:sldMkLst>
          <pc:docMk/>
          <pc:sldMk cId="2607614234" sldId="259"/>
        </pc:sldMkLst>
        <pc:spChg chg="mod">
          <ac:chgData name="Godlewski Marcin (Britenet)" userId="S::m.godlewski@mc.gov.pl::930c73a9-afe2-4d6f-a9bf-ab7250a92d83" providerId="AD" clId="Web-{8A3563B4-94E2-2B7E-1DA0-0D4836688124}" dt="2019-11-28T16:07:44.815" v="548" actId="1076"/>
          <ac:spMkLst>
            <pc:docMk/>
            <pc:sldMk cId="2607614234" sldId="259"/>
            <ac:spMk id="2" creationId="{48138439-B7C2-415C-9164-DC054852488F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6:04:06.143" v="532" actId="20577"/>
          <ac:spMkLst>
            <pc:docMk/>
            <pc:sldMk cId="2607614234" sldId="259"/>
            <ac:spMk id="3" creationId="{44DD57A4-C3A3-4D74-B5C1-62F458549E2E}"/>
          </ac:spMkLst>
        </pc:spChg>
      </pc:sldChg>
      <pc:sldChg chg="modSp">
        <pc:chgData name="Godlewski Marcin (Britenet)" userId="S::m.godlewski@mc.gov.pl::930c73a9-afe2-4d6f-a9bf-ab7250a92d83" providerId="AD" clId="Web-{8A3563B4-94E2-2B7E-1DA0-0D4836688124}" dt="2019-11-28T16:07:51.159" v="549" actId="1076"/>
        <pc:sldMkLst>
          <pc:docMk/>
          <pc:sldMk cId="923986288" sldId="260"/>
        </pc:sldMkLst>
        <pc:spChg chg="mod">
          <ac:chgData name="Godlewski Marcin (Britenet)" userId="S::m.godlewski@mc.gov.pl::930c73a9-afe2-4d6f-a9bf-ab7250a92d83" providerId="AD" clId="Web-{8A3563B4-94E2-2B7E-1DA0-0D4836688124}" dt="2019-11-28T16:07:51.159" v="549" actId="1076"/>
          <ac:spMkLst>
            <pc:docMk/>
            <pc:sldMk cId="923986288" sldId="260"/>
            <ac:spMk id="2" creationId="{48138439-B7C2-415C-9164-DC054852488F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6:04:16.940" v="534" actId="20577"/>
          <ac:spMkLst>
            <pc:docMk/>
            <pc:sldMk cId="923986288" sldId="260"/>
            <ac:spMk id="10" creationId="{7AD7431D-C057-404B-B4A1-FD380BD13059}"/>
          </ac:spMkLst>
        </pc:spChg>
      </pc:sldChg>
      <pc:sldChg chg="modSp">
        <pc:chgData name="Godlewski Marcin (Britenet)" userId="S::m.godlewski@mc.gov.pl::930c73a9-afe2-4d6f-a9bf-ab7250a92d83" providerId="AD" clId="Web-{8A3563B4-94E2-2B7E-1DA0-0D4836688124}" dt="2019-11-28T16:07:22.815" v="547" actId="1076"/>
        <pc:sldMkLst>
          <pc:docMk/>
          <pc:sldMk cId="3611042297" sldId="261"/>
        </pc:sldMkLst>
        <pc:spChg chg="mod">
          <ac:chgData name="Godlewski Marcin (Britenet)" userId="S::m.godlewski@mc.gov.pl::930c73a9-afe2-4d6f-a9bf-ab7250a92d83" providerId="AD" clId="Web-{8A3563B4-94E2-2B7E-1DA0-0D4836688124}" dt="2019-11-28T16:07:22.815" v="547" actId="1076"/>
          <ac:spMkLst>
            <pc:docMk/>
            <pc:sldMk cId="3611042297" sldId="261"/>
            <ac:spMk id="2" creationId="{48138439-B7C2-415C-9164-DC054852488F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56:11.392" v="515" actId="1076"/>
          <ac:spMkLst>
            <pc:docMk/>
            <pc:sldMk cId="3611042297" sldId="261"/>
            <ac:spMk id="9" creationId="{5B9A5B8A-F9A9-4F83-8AC7-583C1C6CB2E2}"/>
          </ac:spMkLst>
        </pc:spChg>
      </pc:sldChg>
      <pc:sldChg chg="addSp delSp modSp del">
        <pc:chgData name="Godlewski Marcin (Britenet)" userId="S::m.godlewski@mc.gov.pl::930c73a9-afe2-4d6f-a9bf-ab7250a92d83" providerId="AD" clId="Web-{8A3563B4-94E2-2B7E-1DA0-0D4836688124}" dt="2019-11-28T15:16:29.531" v="137"/>
        <pc:sldMkLst>
          <pc:docMk/>
          <pc:sldMk cId="2882662643" sldId="264"/>
        </pc:sldMkLst>
        <pc:spChg chg="add mod">
          <ac:chgData name="Godlewski Marcin (Britenet)" userId="S::m.godlewski@mc.gov.pl::930c73a9-afe2-4d6f-a9bf-ab7250a92d83" providerId="AD" clId="Web-{8A3563B4-94E2-2B7E-1DA0-0D4836688124}" dt="2019-11-28T15:12:01.110" v="42" actId="14100"/>
          <ac:spMkLst>
            <pc:docMk/>
            <pc:sldMk cId="2882662643" sldId="264"/>
            <ac:spMk id="3" creationId="{E71558E6-4327-4CC2-8F04-D6C3CA193750}"/>
          </ac:spMkLst>
        </pc:spChg>
        <pc:spChg chg="del mod">
          <ac:chgData name="Godlewski Marcin (Britenet)" userId="S::m.godlewski@mc.gov.pl::930c73a9-afe2-4d6f-a9bf-ab7250a92d83" providerId="AD" clId="Web-{8A3563B4-94E2-2B7E-1DA0-0D4836688124}" dt="2019-11-28T15:09:42.140" v="11"/>
          <ac:spMkLst>
            <pc:docMk/>
            <pc:sldMk cId="2882662643" sldId="264"/>
            <ac:spMk id="5" creationId="{DE0D2F97-4C45-40CE-AE86-7B1D9D38CF02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10:32.922" v="29"/>
          <ac:spMkLst>
            <pc:docMk/>
            <pc:sldMk cId="2882662643" sldId="264"/>
            <ac:spMk id="7" creationId="{91549235-AA13-48D6-AAB4-9AA0C20228D4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10:44.906" v="32" actId="1076"/>
          <ac:spMkLst>
            <pc:docMk/>
            <pc:sldMk cId="2882662643" sldId="264"/>
            <ac:spMk id="10" creationId="{FE8F13F4-6341-4D7F-A0DC-D1FC55608F4D}"/>
          </ac:spMkLst>
        </pc:spChg>
        <pc:spChg chg="del">
          <ac:chgData name="Godlewski Marcin (Britenet)" userId="S::m.godlewski@mc.gov.pl::930c73a9-afe2-4d6f-a9bf-ab7250a92d83" providerId="AD" clId="Web-{8A3563B4-94E2-2B7E-1DA0-0D4836688124}" dt="2019-11-28T15:09:43.875" v="12"/>
          <ac:spMkLst>
            <pc:docMk/>
            <pc:sldMk cId="2882662643" sldId="264"/>
            <ac:spMk id="11" creationId="{607A12AC-8743-4E4C-9241-46D46C57ECD8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12:48.641" v="43" actId="1076"/>
          <ac:spMkLst>
            <pc:docMk/>
            <pc:sldMk cId="2882662643" sldId="264"/>
            <ac:spMk id="17" creationId="{7F11FA22-7423-42FB-AD75-D85676125FB3}"/>
          </ac:spMkLst>
        </pc:spChg>
        <pc:spChg chg="del mod">
          <ac:chgData name="Godlewski Marcin (Britenet)" userId="S::m.godlewski@mc.gov.pl::930c73a9-afe2-4d6f-a9bf-ab7250a92d83" providerId="AD" clId="Web-{8A3563B4-94E2-2B7E-1DA0-0D4836688124}" dt="2019-11-28T15:09:45.922" v="14"/>
          <ac:spMkLst>
            <pc:docMk/>
            <pc:sldMk cId="2882662643" sldId="264"/>
            <ac:spMk id="19" creationId="{B473D958-0113-4C9A-A60F-71C6CC0666F6}"/>
          </ac:spMkLst>
        </pc:spChg>
        <pc:spChg chg="del">
          <ac:chgData name="Godlewski Marcin (Britenet)" userId="S::m.godlewski@mc.gov.pl::930c73a9-afe2-4d6f-a9bf-ab7250a92d83" providerId="AD" clId="Web-{8A3563B4-94E2-2B7E-1DA0-0D4836688124}" dt="2019-11-28T15:09:49.578" v="17"/>
          <ac:spMkLst>
            <pc:docMk/>
            <pc:sldMk cId="2882662643" sldId="264"/>
            <ac:spMk id="21" creationId="{76C32D6F-F007-4991-B1AF-34FE6B9DD26B}"/>
          </ac:spMkLst>
        </pc:spChg>
        <pc:spChg chg="del">
          <ac:chgData name="Godlewski Marcin (Britenet)" userId="S::m.godlewski@mc.gov.pl::930c73a9-afe2-4d6f-a9bf-ab7250a92d83" providerId="AD" clId="Web-{8A3563B4-94E2-2B7E-1DA0-0D4836688124}" dt="2019-11-28T15:09:47.390" v="15"/>
          <ac:spMkLst>
            <pc:docMk/>
            <pc:sldMk cId="2882662643" sldId="264"/>
            <ac:spMk id="22" creationId="{00242160-6B40-4AAC-990E-687DA5313506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13:07.500" v="44" actId="1076"/>
          <ac:spMkLst>
            <pc:docMk/>
            <pc:sldMk cId="2882662643" sldId="264"/>
            <ac:spMk id="24" creationId="{8A4AFBE5-1D0B-4E97-8BF7-3F6A1ABD080F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10:32.938" v="30"/>
          <ac:spMkLst>
            <pc:docMk/>
            <pc:sldMk cId="2882662643" sldId="264"/>
            <ac:spMk id="25" creationId="{44F03280-583B-42EA-8F1A-F2D1219B482B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10:32.953" v="31"/>
          <ac:spMkLst>
            <pc:docMk/>
            <pc:sldMk cId="2882662643" sldId="264"/>
            <ac:spMk id="26" creationId="{90CD0A4A-4459-47CE-BBA9-183731E6BCED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5:10:12.406" v="27" actId="1076"/>
          <ac:spMkLst>
            <pc:docMk/>
            <pc:sldMk cId="2882662643" sldId="264"/>
            <ac:spMk id="29" creationId="{C3D1B95C-7916-4140-A411-94F1BCC3C905}"/>
          </ac:spMkLst>
        </pc:spChg>
        <pc:picChg chg="del mod">
          <ac:chgData name="Godlewski Marcin (Britenet)" userId="S::m.godlewski@mc.gov.pl::930c73a9-afe2-4d6f-a9bf-ab7250a92d83" providerId="AD" clId="Web-{8A3563B4-94E2-2B7E-1DA0-0D4836688124}" dt="2019-11-28T15:09:33.828" v="5"/>
          <ac:picMkLst>
            <pc:docMk/>
            <pc:sldMk cId="2882662643" sldId="264"/>
            <ac:picMk id="2" creationId="{4C11275D-B434-4E5A-9FCB-6AAA880D909A}"/>
          </ac:picMkLst>
        </pc:picChg>
        <pc:picChg chg="mod">
          <ac:chgData name="Godlewski Marcin (Britenet)" userId="S::m.godlewski@mc.gov.pl::930c73a9-afe2-4d6f-a9bf-ab7250a92d83" providerId="AD" clId="Web-{8A3563B4-94E2-2B7E-1DA0-0D4836688124}" dt="2019-11-28T15:10:44.922" v="33" actId="1076"/>
          <ac:picMkLst>
            <pc:docMk/>
            <pc:sldMk cId="2882662643" sldId="264"/>
            <ac:picMk id="13" creationId="{1A0C18BA-295C-42D8-8AE0-675720CA6E1A}"/>
          </ac:picMkLst>
        </pc:picChg>
        <pc:picChg chg="del">
          <ac:chgData name="Godlewski Marcin (Britenet)" userId="S::m.godlewski@mc.gov.pl::930c73a9-afe2-4d6f-a9bf-ab7250a92d83" providerId="AD" clId="Web-{8A3563B4-94E2-2B7E-1DA0-0D4836688124}" dt="2019-11-28T15:10:15.484" v="28"/>
          <ac:picMkLst>
            <pc:docMk/>
            <pc:sldMk cId="2882662643" sldId="264"/>
            <ac:picMk id="20" creationId="{13DFF684-3DF6-48B5-908C-38BC599A7B22}"/>
          </ac:picMkLst>
        </pc:picChg>
        <pc:picChg chg="del">
          <ac:chgData name="Godlewski Marcin (Britenet)" userId="S::m.godlewski@mc.gov.pl::930c73a9-afe2-4d6f-a9bf-ab7250a92d83" providerId="AD" clId="Web-{8A3563B4-94E2-2B7E-1DA0-0D4836688124}" dt="2019-11-28T15:09:48.172" v="16"/>
          <ac:picMkLst>
            <pc:docMk/>
            <pc:sldMk cId="2882662643" sldId="264"/>
            <ac:picMk id="23" creationId="{4165B929-E498-4E1E-9B31-5BF2F544356C}"/>
          </ac:picMkLst>
        </pc:picChg>
        <pc:cxnChg chg="mod">
          <ac:chgData name="Godlewski Marcin (Britenet)" userId="S::m.godlewski@mc.gov.pl::930c73a9-afe2-4d6f-a9bf-ab7250a92d83" providerId="AD" clId="Web-{8A3563B4-94E2-2B7E-1DA0-0D4836688124}" dt="2019-11-28T15:10:56.687" v="38"/>
          <ac:cxnSpMkLst>
            <pc:docMk/>
            <pc:sldMk cId="2882662643" sldId="264"/>
            <ac:cxnSpMk id="12" creationId="{C8491315-96FC-448F-AFA4-0EFB14FACBDE}"/>
          </ac:cxnSpMkLst>
        </pc:cxnChg>
        <pc:cxnChg chg="mod">
          <ac:chgData name="Godlewski Marcin (Britenet)" userId="S::m.godlewski@mc.gov.pl::930c73a9-afe2-4d6f-a9bf-ab7250a92d83" providerId="AD" clId="Web-{8A3563B4-94E2-2B7E-1DA0-0D4836688124}" dt="2019-11-28T15:10:56.687" v="39"/>
          <ac:cxnSpMkLst>
            <pc:docMk/>
            <pc:sldMk cId="2882662643" sldId="264"/>
            <ac:cxnSpMk id="27" creationId="{7A536540-E1BB-4177-8C69-EB2C873D49BA}"/>
          </ac:cxnSpMkLst>
        </pc:cxnChg>
        <pc:cxnChg chg="add mod">
          <ac:chgData name="Godlewski Marcin (Britenet)" userId="S::m.godlewski@mc.gov.pl::930c73a9-afe2-4d6f-a9bf-ab7250a92d83" providerId="AD" clId="Web-{8A3563B4-94E2-2B7E-1DA0-0D4836688124}" dt="2019-11-28T15:10:12.390" v="26" actId="1076"/>
          <ac:cxnSpMkLst>
            <pc:docMk/>
            <pc:sldMk cId="2882662643" sldId="264"/>
            <ac:cxnSpMk id="28" creationId="{0756B861-7213-428D-A748-2E3BB771FC25}"/>
          </ac:cxnSpMkLst>
        </pc:cxnChg>
      </pc:sldChg>
      <pc:sldChg chg="addSp delSp modSp add replId">
        <pc:chgData name="Godlewski Marcin (Britenet)" userId="S::m.godlewski@mc.gov.pl::930c73a9-afe2-4d6f-a9bf-ab7250a92d83" providerId="AD" clId="Web-{8A3563B4-94E2-2B7E-1DA0-0D4836688124}" dt="2019-11-28T16:10:34.409" v="554"/>
        <pc:sldMkLst>
          <pc:docMk/>
          <pc:sldMk cId="1166593529" sldId="265"/>
        </pc:sldMkLst>
        <pc:spChg chg="mod ord">
          <ac:chgData name="Godlewski Marcin (Britenet)" userId="S::m.godlewski@mc.gov.pl::930c73a9-afe2-4d6f-a9bf-ab7250a92d83" providerId="AD" clId="Web-{8A3563B4-94E2-2B7E-1DA0-0D4836688124}" dt="2019-11-28T15:49:20.423" v="461" actId="1076"/>
          <ac:spMkLst>
            <pc:docMk/>
            <pc:sldMk cId="1166593529" sldId="265"/>
            <ac:spMk id="3" creationId="{E71558E6-4327-4CC2-8F04-D6C3CA193750}"/>
          </ac:spMkLst>
        </pc:spChg>
        <pc:spChg chg="del mod">
          <ac:chgData name="Godlewski Marcin (Britenet)" userId="S::m.godlewski@mc.gov.pl::930c73a9-afe2-4d6f-a9bf-ab7250a92d83" providerId="AD" clId="Web-{8A3563B4-94E2-2B7E-1DA0-0D4836688124}" dt="2019-11-28T15:46:02.361" v="423"/>
          <ac:spMkLst>
            <pc:docMk/>
            <pc:sldMk cId="1166593529" sldId="265"/>
            <ac:spMk id="7" creationId="{91549235-AA13-48D6-AAB4-9AA0C20228D4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46:16.892" v="432" actId="1076"/>
          <ac:spMkLst>
            <pc:docMk/>
            <pc:sldMk cId="1166593529" sldId="265"/>
            <ac:spMk id="10" creationId="{FE8F13F4-6341-4D7F-A0DC-D1FC55608F4D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6:08:54.455" v="552" actId="1076"/>
          <ac:spMkLst>
            <pc:docMk/>
            <pc:sldMk cId="1166593529" sldId="265"/>
            <ac:spMk id="17" creationId="{7F11FA22-7423-42FB-AD75-D85676125FB3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6:05.611" v="429"/>
          <ac:spMkLst>
            <pc:docMk/>
            <pc:sldMk cId="1166593529" sldId="265"/>
            <ac:spMk id="19" creationId="{EC1BA84D-43FE-4FA9-843C-785801705B30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6:05.611" v="426"/>
          <ac:spMkLst>
            <pc:docMk/>
            <pc:sldMk cId="1166593529" sldId="265"/>
            <ac:spMk id="22" creationId="{A3BFB91C-352B-4655-930D-7D90D5A293FF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6:05.611" v="425"/>
          <ac:spMkLst>
            <pc:docMk/>
            <pc:sldMk cId="1166593529" sldId="265"/>
            <ac:spMk id="23" creationId="{FBBB4855-E497-4A91-ACA4-57C47F655E3E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53:45.142" v="487" actId="20577"/>
          <ac:spMkLst>
            <pc:docMk/>
            <pc:sldMk cId="1166593529" sldId="265"/>
            <ac:spMk id="24" creationId="{8A4AFBE5-1D0B-4E97-8BF7-3F6A1ABD080F}"/>
          </ac:spMkLst>
        </pc:spChg>
        <pc:spChg chg="del mod">
          <ac:chgData name="Godlewski Marcin (Britenet)" userId="S::m.godlewski@mc.gov.pl::930c73a9-afe2-4d6f-a9bf-ab7250a92d83" providerId="AD" clId="Web-{8A3563B4-94E2-2B7E-1DA0-0D4836688124}" dt="2019-11-28T15:46:02.361" v="421"/>
          <ac:spMkLst>
            <pc:docMk/>
            <pc:sldMk cId="1166593529" sldId="265"/>
            <ac:spMk id="25" creationId="{44F03280-583B-42EA-8F1A-F2D1219B482B}"/>
          </ac:spMkLst>
        </pc:spChg>
        <pc:spChg chg="del mod">
          <ac:chgData name="Godlewski Marcin (Britenet)" userId="S::m.godlewski@mc.gov.pl::930c73a9-afe2-4d6f-a9bf-ab7250a92d83" providerId="AD" clId="Web-{8A3563B4-94E2-2B7E-1DA0-0D4836688124}" dt="2019-11-28T15:46:02.361" v="420"/>
          <ac:spMkLst>
            <pc:docMk/>
            <pc:sldMk cId="1166593529" sldId="265"/>
            <ac:spMk id="26" creationId="{90CD0A4A-4459-47CE-BBA9-183731E6BCED}"/>
          </ac:spMkLst>
        </pc:spChg>
        <pc:spChg chg="del mod">
          <ac:chgData name="Godlewski Marcin (Britenet)" userId="S::m.godlewski@mc.gov.pl::930c73a9-afe2-4d6f-a9bf-ab7250a92d83" providerId="AD" clId="Web-{8A3563B4-94E2-2B7E-1DA0-0D4836688124}" dt="2019-11-28T15:46:02.361" v="417"/>
          <ac:spMkLst>
            <pc:docMk/>
            <pc:sldMk cId="1166593529" sldId="265"/>
            <ac:spMk id="29" creationId="{C3D1B95C-7916-4140-A411-94F1BCC3C905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6:05.611" v="424"/>
          <ac:spMkLst>
            <pc:docMk/>
            <pc:sldMk cId="1166593529" sldId="265"/>
            <ac:spMk id="30" creationId="{E226E6D0-A055-4C96-9E90-E1EAB8022564}"/>
          </ac:spMkLst>
        </pc:spChg>
        <pc:spChg chg="add">
          <ac:chgData name="Godlewski Marcin (Britenet)" userId="S::m.godlewski@mc.gov.pl::930c73a9-afe2-4d6f-a9bf-ab7250a92d83" providerId="AD" clId="Web-{8A3563B4-94E2-2B7E-1DA0-0D4836688124}" dt="2019-11-28T15:46:06.173" v="431"/>
          <ac:spMkLst>
            <pc:docMk/>
            <pc:sldMk cId="1166593529" sldId="265"/>
            <ac:spMk id="31" creationId="{AE967E31-5CAA-4872-806F-6F9BD7F4EA6D}"/>
          </ac:spMkLst>
        </pc:spChg>
        <pc:spChg chg="add">
          <ac:chgData name="Godlewski Marcin (Britenet)" userId="S::m.godlewski@mc.gov.pl::930c73a9-afe2-4d6f-a9bf-ab7250a92d83" providerId="AD" clId="Web-{8A3563B4-94E2-2B7E-1DA0-0D4836688124}" dt="2019-11-28T15:46:06.173" v="431"/>
          <ac:spMkLst>
            <pc:docMk/>
            <pc:sldMk cId="1166593529" sldId="265"/>
            <ac:spMk id="33" creationId="{06A6A6B7-514C-425A-8B3F-26DAE269A19D}"/>
          </ac:spMkLst>
        </pc:spChg>
        <pc:spChg chg="add">
          <ac:chgData name="Godlewski Marcin (Britenet)" userId="S::m.godlewski@mc.gov.pl::930c73a9-afe2-4d6f-a9bf-ab7250a92d83" providerId="AD" clId="Web-{8A3563B4-94E2-2B7E-1DA0-0D4836688124}" dt="2019-11-28T15:46:06.173" v="431"/>
          <ac:spMkLst>
            <pc:docMk/>
            <pc:sldMk cId="1166593529" sldId="265"/>
            <ac:spMk id="34" creationId="{3A9FDE73-A3D2-4136-A09B-DC0D0668269F}"/>
          </ac:spMkLst>
        </pc:spChg>
        <pc:spChg chg="add">
          <ac:chgData name="Godlewski Marcin (Britenet)" userId="S::m.godlewski@mc.gov.pl::930c73a9-afe2-4d6f-a9bf-ab7250a92d83" providerId="AD" clId="Web-{8A3563B4-94E2-2B7E-1DA0-0D4836688124}" dt="2019-11-28T15:46:06.173" v="431"/>
          <ac:spMkLst>
            <pc:docMk/>
            <pc:sldMk cId="1166593529" sldId="265"/>
            <ac:spMk id="37" creationId="{40E22FA8-1E02-4EC7-BE8C-304526539E7B}"/>
          </ac:spMkLst>
        </pc:spChg>
        <pc:picChg chg="mod">
          <ac:chgData name="Godlewski Marcin (Britenet)" userId="S::m.godlewski@mc.gov.pl::930c73a9-afe2-4d6f-a9bf-ab7250a92d83" providerId="AD" clId="Web-{8A3563B4-94E2-2B7E-1DA0-0D4836688124}" dt="2019-11-28T15:46:16.892" v="433" actId="1076"/>
          <ac:picMkLst>
            <pc:docMk/>
            <pc:sldMk cId="1166593529" sldId="265"/>
            <ac:picMk id="13" creationId="{1A0C18BA-295C-42D8-8AE0-675720CA6E1A}"/>
          </ac:picMkLst>
        </pc:picChg>
        <pc:cxnChg chg="add del mod">
          <ac:chgData name="Godlewski Marcin (Britenet)" userId="S::m.godlewski@mc.gov.pl::930c73a9-afe2-4d6f-a9bf-ab7250a92d83" providerId="AD" clId="Web-{8A3563B4-94E2-2B7E-1DA0-0D4836688124}" dt="2019-11-28T15:46:02.361" v="422"/>
          <ac:cxnSpMkLst>
            <pc:docMk/>
            <pc:sldMk cId="1166593529" sldId="265"/>
            <ac:cxnSpMk id="12" creationId="{C8491315-96FC-448F-AFA4-0EFB14FACBDE}"/>
          </ac:cxnSpMkLst>
        </pc:cxnChg>
        <pc:cxnChg chg="add del">
          <ac:chgData name="Godlewski Marcin (Britenet)" userId="S::m.godlewski@mc.gov.pl::930c73a9-afe2-4d6f-a9bf-ab7250a92d83" providerId="AD" clId="Web-{8A3563B4-94E2-2B7E-1DA0-0D4836688124}" dt="2019-11-28T15:46:05.611" v="430"/>
          <ac:cxnSpMkLst>
            <pc:docMk/>
            <pc:sldMk cId="1166593529" sldId="265"/>
            <ac:cxnSpMk id="18" creationId="{90B2C2D3-B6F6-4162-927D-F8171BB87890}"/>
          </ac:cxnSpMkLst>
        </pc:cxnChg>
        <pc:cxnChg chg="add del">
          <ac:chgData name="Godlewski Marcin (Britenet)" userId="S::m.godlewski@mc.gov.pl::930c73a9-afe2-4d6f-a9bf-ab7250a92d83" providerId="AD" clId="Web-{8A3563B4-94E2-2B7E-1DA0-0D4836688124}" dt="2019-11-28T15:46:05.611" v="428"/>
          <ac:cxnSpMkLst>
            <pc:docMk/>
            <pc:sldMk cId="1166593529" sldId="265"/>
            <ac:cxnSpMk id="20" creationId="{8875E09B-CAD0-4461-899D-6E78B684681E}"/>
          </ac:cxnSpMkLst>
        </pc:cxnChg>
        <pc:cxnChg chg="add del">
          <ac:chgData name="Godlewski Marcin (Britenet)" userId="S::m.godlewski@mc.gov.pl::930c73a9-afe2-4d6f-a9bf-ab7250a92d83" providerId="AD" clId="Web-{8A3563B4-94E2-2B7E-1DA0-0D4836688124}" dt="2019-11-28T15:46:05.611" v="427"/>
          <ac:cxnSpMkLst>
            <pc:docMk/>
            <pc:sldMk cId="1166593529" sldId="265"/>
            <ac:cxnSpMk id="21" creationId="{0AFA0C2C-59B0-4532-BE97-A86E2081EA3E}"/>
          </ac:cxnSpMkLst>
        </pc:cxnChg>
        <pc:cxnChg chg="add del mod">
          <ac:chgData name="Godlewski Marcin (Britenet)" userId="S::m.godlewski@mc.gov.pl::930c73a9-afe2-4d6f-a9bf-ab7250a92d83" providerId="AD" clId="Web-{8A3563B4-94E2-2B7E-1DA0-0D4836688124}" dt="2019-11-28T15:46:02.361" v="419"/>
          <ac:cxnSpMkLst>
            <pc:docMk/>
            <pc:sldMk cId="1166593529" sldId="265"/>
            <ac:cxnSpMk id="27" creationId="{7A536540-E1BB-4177-8C69-EB2C873D49BA}"/>
          </ac:cxnSpMkLst>
        </pc:cxnChg>
        <pc:cxnChg chg="add del mod">
          <ac:chgData name="Godlewski Marcin (Britenet)" userId="S::m.godlewski@mc.gov.pl::930c73a9-afe2-4d6f-a9bf-ab7250a92d83" providerId="AD" clId="Web-{8A3563B4-94E2-2B7E-1DA0-0D4836688124}" dt="2019-11-28T15:46:02.361" v="418"/>
          <ac:cxnSpMkLst>
            <pc:docMk/>
            <pc:sldMk cId="1166593529" sldId="265"/>
            <ac:cxnSpMk id="28" creationId="{0756B861-7213-428D-A748-2E3BB771FC25}"/>
          </ac:cxnSpMkLst>
        </pc:cxnChg>
        <pc:cxnChg chg="add">
          <ac:chgData name="Godlewski Marcin (Britenet)" userId="S::m.godlewski@mc.gov.pl::930c73a9-afe2-4d6f-a9bf-ab7250a92d83" providerId="AD" clId="Web-{8A3563B4-94E2-2B7E-1DA0-0D4836688124}" dt="2019-11-28T15:46:06.173" v="431"/>
          <ac:cxnSpMkLst>
            <pc:docMk/>
            <pc:sldMk cId="1166593529" sldId="265"/>
            <ac:cxnSpMk id="32" creationId="{ED9F77B4-8484-4AF5-9055-193C3CDBF3EA}"/>
          </ac:cxnSpMkLst>
        </pc:cxnChg>
        <pc:cxnChg chg="add">
          <ac:chgData name="Godlewski Marcin (Britenet)" userId="S::m.godlewski@mc.gov.pl::930c73a9-afe2-4d6f-a9bf-ab7250a92d83" providerId="AD" clId="Web-{8A3563B4-94E2-2B7E-1DA0-0D4836688124}" dt="2019-11-28T15:46:06.173" v="431"/>
          <ac:cxnSpMkLst>
            <pc:docMk/>
            <pc:sldMk cId="1166593529" sldId="265"/>
            <ac:cxnSpMk id="35" creationId="{5B7C6142-0D62-4B54-8B22-F46B3E4CEA51}"/>
          </ac:cxnSpMkLst>
        </pc:cxnChg>
        <pc:cxnChg chg="add mod">
          <ac:chgData name="Godlewski Marcin (Britenet)" userId="S::m.godlewski@mc.gov.pl::930c73a9-afe2-4d6f-a9bf-ab7250a92d83" providerId="AD" clId="Web-{8A3563B4-94E2-2B7E-1DA0-0D4836688124}" dt="2019-11-28T16:10:34.409" v="554"/>
          <ac:cxnSpMkLst>
            <pc:docMk/>
            <pc:sldMk cId="1166593529" sldId="265"/>
            <ac:cxnSpMk id="36" creationId="{7C33A5A7-460C-435F-AE19-9EA6CDB88DEC}"/>
          </ac:cxnSpMkLst>
        </pc:cxnChg>
      </pc:sldChg>
      <pc:sldChg chg="addSp delSp modSp add replId">
        <pc:chgData name="Godlewski Marcin (Britenet)" userId="S::m.godlewski@mc.gov.pl::930c73a9-afe2-4d6f-a9bf-ab7250a92d83" providerId="AD" clId="Web-{8A3563B4-94E2-2B7E-1DA0-0D4836688124}" dt="2019-11-28T16:10:49.487" v="555" actId="1076"/>
        <pc:sldMkLst>
          <pc:docMk/>
          <pc:sldMk cId="633401541" sldId="266"/>
        </pc:sldMkLst>
        <pc:spChg chg="mod">
          <ac:chgData name="Godlewski Marcin (Britenet)" userId="S::m.godlewski@mc.gov.pl::930c73a9-afe2-4d6f-a9bf-ab7250a92d83" providerId="AD" clId="Web-{8A3563B4-94E2-2B7E-1DA0-0D4836688124}" dt="2019-11-28T15:46:41.111" v="444" actId="1076"/>
          <ac:spMkLst>
            <pc:docMk/>
            <pc:sldMk cId="633401541" sldId="266"/>
            <ac:spMk id="3" creationId="{E71558E6-4327-4CC2-8F04-D6C3CA193750}"/>
          </ac:spMkLst>
        </pc:spChg>
        <pc:spChg chg="del mod ord">
          <ac:chgData name="Godlewski Marcin (Britenet)" userId="S::m.godlewski@mc.gov.pl::930c73a9-afe2-4d6f-a9bf-ab7250a92d83" providerId="AD" clId="Web-{8A3563B4-94E2-2B7E-1DA0-0D4836688124}" dt="2019-11-28T15:44:23.876" v="379"/>
          <ac:spMkLst>
            <pc:docMk/>
            <pc:sldMk cId="633401541" sldId="266"/>
            <ac:spMk id="7" creationId="{91549235-AA13-48D6-AAB4-9AA0C20228D4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46:41.048" v="442" actId="1076"/>
          <ac:spMkLst>
            <pc:docMk/>
            <pc:sldMk cId="633401541" sldId="266"/>
            <ac:spMk id="10" creationId="{FE8F13F4-6341-4D7F-A0DC-D1FC55608F4D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5:08.330" v="399"/>
          <ac:spMkLst>
            <pc:docMk/>
            <pc:sldMk cId="633401541" sldId="266"/>
            <ac:spMk id="15" creationId="{7B2AE23A-69CF-46B9-BBF9-4D8A952E0DC2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6:10:49.487" v="555" actId="1076"/>
          <ac:spMkLst>
            <pc:docMk/>
            <pc:sldMk cId="633401541" sldId="266"/>
            <ac:spMk id="17" creationId="{7F11FA22-7423-42FB-AD75-D85676125FB3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5:06.236" v="395"/>
          <ac:spMkLst>
            <pc:docMk/>
            <pc:sldMk cId="633401541" sldId="266"/>
            <ac:spMk id="19" creationId="{D897FDD1-5A10-43CC-AB80-C3501E4EBAD9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5:06.236" v="394"/>
          <ac:spMkLst>
            <pc:docMk/>
            <pc:sldMk cId="633401541" sldId="266"/>
            <ac:spMk id="20" creationId="{38514CDB-C185-4AAC-876F-5581A952977E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5:06.236" v="393"/>
          <ac:spMkLst>
            <pc:docMk/>
            <pc:sldMk cId="633401541" sldId="266"/>
            <ac:spMk id="22" creationId="{67B38FD6-F347-4684-82F9-106EE5F511FC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53:29.955" v="484" actId="20577"/>
          <ac:spMkLst>
            <pc:docMk/>
            <pc:sldMk cId="633401541" sldId="266"/>
            <ac:spMk id="24" creationId="{8A4AFBE5-1D0B-4E97-8BF7-3F6A1ABD080F}"/>
          </ac:spMkLst>
        </pc:spChg>
        <pc:spChg chg="del mod ord">
          <ac:chgData name="Godlewski Marcin (Britenet)" userId="S::m.godlewski@mc.gov.pl::930c73a9-afe2-4d6f-a9bf-ab7250a92d83" providerId="AD" clId="Web-{8A3563B4-94E2-2B7E-1DA0-0D4836688124}" dt="2019-11-28T15:44:23.876" v="380"/>
          <ac:spMkLst>
            <pc:docMk/>
            <pc:sldMk cId="633401541" sldId="266"/>
            <ac:spMk id="25" creationId="{44F03280-583B-42EA-8F1A-F2D1219B482B}"/>
          </ac:spMkLst>
        </pc:spChg>
        <pc:spChg chg="del mod">
          <ac:chgData name="Godlewski Marcin (Britenet)" userId="S::m.godlewski@mc.gov.pl::930c73a9-afe2-4d6f-a9bf-ab7250a92d83" providerId="AD" clId="Web-{8A3563B4-94E2-2B7E-1DA0-0D4836688124}" dt="2019-11-28T15:44:23.876" v="383"/>
          <ac:spMkLst>
            <pc:docMk/>
            <pc:sldMk cId="633401541" sldId="266"/>
            <ac:spMk id="26" creationId="{90CD0A4A-4459-47CE-BBA9-183731E6BCED}"/>
          </ac:spMkLst>
        </pc:spChg>
        <pc:spChg chg="del mod ord">
          <ac:chgData name="Godlewski Marcin (Britenet)" userId="S::m.godlewski@mc.gov.pl::930c73a9-afe2-4d6f-a9bf-ab7250a92d83" providerId="AD" clId="Web-{8A3563B4-94E2-2B7E-1DA0-0D4836688124}" dt="2019-11-28T15:44:23.876" v="378"/>
          <ac:spMkLst>
            <pc:docMk/>
            <pc:sldMk cId="633401541" sldId="266"/>
            <ac:spMk id="29" creationId="{C3D1B95C-7916-4140-A411-94F1BCC3C905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5:02.173" v="391"/>
          <ac:spMkLst>
            <pc:docMk/>
            <pc:sldMk cId="633401541" sldId="266"/>
            <ac:spMk id="36" creationId="{B58CB737-7C7D-478A-82E0-3C12E636C901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5:02.158" v="388"/>
          <ac:spMkLst>
            <pc:docMk/>
            <pc:sldMk cId="633401541" sldId="266"/>
            <ac:spMk id="39" creationId="{D2AD152B-07AE-4E98-B46B-6C9F568466BE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5:02.158" v="387"/>
          <ac:spMkLst>
            <pc:docMk/>
            <pc:sldMk cId="633401541" sldId="266"/>
            <ac:spMk id="40" creationId="{E389459D-8233-4F5D-B3AF-9D1081FA0F70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5:02.158" v="386"/>
          <ac:spMkLst>
            <pc:docMk/>
            <pc:sldMk cId="633401541" sldId="266"/>
            <ac:spMk id="41" creationId="{B6C9781A-557A-4721-8C7E-EC331E03382F}"/>
          </ac:spMkLst>
        </pc:spChg>
        <pc:spChg chg="add">
          <ac:chgData name="Godlewski Marcin (Britenet)" userId="S::m.godlewski@mc.gov.pl::930c73a9-afe2-4d6f-a9bf-ab7250a92d83" providerId="AD" clId="Web-{8A3563B4-94E2-2B7E-1DA0-0D4836688124}" dt="2019-11-28T15:45:08.892" v="400"/>
          <ac:spMkLst>
            <pc:docMk/>
            <pc:sldMk cId="633401541" sldId="266"/>
            <ac:spMk id="43" creationId="{EC1BA84D-43FE-4FA9-843C-785801705B30}"/>
          </ac:spMkLst>
        </pc:spChg>
        <pc:spChg chg="add">
          <ac:chgData name="Godlewski Marcin (Britenet)" userId="S::m.godlewski@mc.gov.pl::930c73a9-afe2-4d6f-a9bf-ab7250a92d83" providerId="AD" clId="Web-{8A3563B4-94E2-2B7E-1DA0-0D4836688124}" dt="2019-11-28T15:45:08.892" v="400"/>
          <ac:spMkLst>
            <pc:docMk/>
            <pc:sldMk cId="633401541" sldId="266"/>
            <ac:spMk id="46" creationId="{A3BFB91C-352B-4655-930D-7D90D5A293FF}"/>
          </ac:spMkLst>
        </pc:spChg>
        <pc:spChg chg="add">
          <ac:chgData name="Godlewski Marcin (Britenet)" userId="S::m.godlewski@mc.gov.pl::930c73a9-afe2-4d6f-a9bf-ab7250a92d83" providerId="AD" clId="Web-{8A3563B4-94E2-2B7E-1DA0-0D4836688124}" dt="2019-11-28T15:45:08.892" v="400"/>
          <ac:spMkLst>
            <pc:docMk/>
            <pc:sldMk cId="633401541" sldId="266"/>
            <ac:spMk id="47" creationId="{FBBB4855-E497-4A91-ACA4-57C47F655E3E}"/>
          </ac:spMkLst>
        </pc:spChg>
        <pc:spChg chg="add">
          <ac:chgData name="Godlewski Marcin (Britenet)" userId="S::m.godlewski@mc.gov.pl::930c73a9-afe2-4d6f-a9bf-ab7250a92d83" providerId="AD" clId="Web-{8A3563B4-94E2-2B7E-1DA0-0D4836688124}" dt="2019-11-28T15:45:08.892" v="400"/>
          <ac:spMkLst>
            <pc:docMk/>
            <pc:sldMk cId="633401541" sldId="266"/>
            <ac:spMk id="48" creationId="{E226E6D0-A055-4C96-9E90-E1EAB8022564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6:44.814" v="446"/>
          <ac:spMkLst>
            <pc:docMk/>
            <pc:sldMk cId="633401541" sldId="266"/>
            <ac:spMk id="50" creationId="{80D65247-F13A-4CCA-8FC6-AD578CD91E13}"/>
          </ac:spMkLst>
        </pc:spChg>
        <pc:spChg chg="add del">
          <ac:chgData name="Godlewski Marcin (Britenet)" userId="S::m.godlewski@mc.gov.pl::930c73a9-afe2-4d6f-a9bf-ab7250a92d83" providerId="AD" clId="Web-{8A3563B4-94E2-2B7E-1DA0-0D4836688124}" dt="2019-11-28T15:46:46.345" v="447"/>
          <ac:spMkLst>
            <pc:docMk/>
            <pc:sldMk cId="633401541" sldId="266"/>
            <ac:spMk id="54" creationId="{173AC29C-FE29-4B83-B4B3-76862D455669}"/>
          </ac:spMkLst>
        </pc:spChg>
        <pc:picChg chg="add mod">
          <ac:chgData name="Godlewski Marcin (Britenet)" userId="S::m.godlewski@mc.gov.pl::930c73a9-afe2-4d6f-a9bf-ab7250a92d83" providerId="AD" clId="Web-{8A3563B4-94E2-2B7E-1DA0-0D4836688124}" dt="2019-11-28T15:46:55.596" v="450" actId="1076"/>
          <ac:picMkLst>
            <pc:docMk/>
            <pc:sldMk cId="633401541" sldId="266"/>
            <ac:picMk id="2" creationId="{F9C8F0F2-AEE0-4197-AEC5-AFDAA31BA0E4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5:46:55.596" v="451" actId="1076"/>
          <ac:picMkLst>
            <pc:docMk/>
            <pc:sldMk cId="633401541" sldId="266"/>
            <ac:picMk id="8" creationId="{48C68F44-856D-4359-97D3-0EB5D73DA3DA}"/>
          </ac:picMkLst>
        </pc:picChg>
        <pc:picChg chg="mod">
          <ac:chgData name="Godlewski Marcin (Britenet)" userId="S::m.godlewski@mc.gov.pl::930c73a9-afe2-4d6f-a9bf-ab7250a92d83" providerId="AD" clId="Web-{8A3563B4-94E2-2B7E-1DA0-0D4836688124}" dt="2019-11-28T15:46:41.064" v="443" actId="1076"/>
          <ac:picMkLst>
            <pc:docMk/>
            <pc:sldMk cId="633401541" sldId="266"/>
            <ac:picMk id="13" creationId="{1A0C18BA-295C-42D8-8AE0-675720CA6E1A}"/>
          </ac:picMkLst>
        </pc:picChg>
        <pc:picChg chg="add del">
          <ac:chgData name="Godlewski Marcin (Britenet)" userId="S::m.godlewski@mc.gov.pl::930c73a9-afe2-4d6f-a9bf-ab7250a92d83" providerId="AD" clId="Web-{8A3563B4-94E2-2B7E-1DA0-0D4836688124}" dt="2019-11-28T15:46:43.001" v="445"/>
          <ac:picMkLst>
            <pc:docMk/>
            <pc:sldMk cId="633401541" sldId="266"/>
            <ac:picMk id="52" creationId="{1BE201A9-A3F9-463D-AC5B-E1F03F39975B}"/>
          </ac:picMkLst>
        </pc:picChg>
        <pc:cxnChg chg="del mod">
          <ac:chgData name="Godlewski Marcin (Britenet)" userId="S::m.godlewski@mc.gov.pl::930c73a9-afe2-4d6f-a9bf-ab7250a92d83" providerId="AD" clId="Web-{8A3563B4-94E2-2B7E-1DA0-0D4836688124}" dt="2019-11-28T15:44:23.876" v="384"/>
          <ac:cxnSpMkLst>
            <pc:docMk/>
            <pc:sldMk cId="633401541" sldId="266"/>
            <ac:cxnSpMk id="12" creationId="{C8491315-96FC-448F-AFA4-0EFB14FACBDE}"/>
          </ac:cxnSpMkLst>
        </pc:cxnChg>
        <pc:cxnChg chg="add del">
          <ac:chgData name="Godlewski Marcin (Britenet)" userId="S::m.godlewski@mc.gov.pl::930c73a9-afe2-4d6f-a9bf-ab7250a92d83" providerId="AD" clId="Web-{8A3563B4-94E2-2B7E-1DA0-0D4836688124}" dt="2019-11-28T15:45:06.236" v="398"/>
          <ac:cxnSpMkLst>
            <pc:docMk/>
            <pc:sldMk cId="633401541" sldId="266"/>
            <ac:cxnSpMk id="14" creationId="{10698AEF-E0D9-4691-8804-41E067995AA9}"/>
          </ac:cxnSpMkLst>
        </pc:cxnChg>
        <pc:cxnChg chg="add del">
          <ac:chgData name="Godlewski Marcin (Britenet)" userId="S::m.godlewski@mc.gov.pl::930c73a9-afe2-4d6f-a9bf-ab7250a92d83" providerId="AD" clId="Web-{8A3563B4-94E2-2B7E-1DA0-0D4836688124}" dt="2019-11-28T15:45:06.236" v="397"/>
          <ac:cxnSpMkLst>
            <pc:docMk/>
            <pc:sldMk cId="633401541" sldId="266"/>
            <ac:cxnSpMk id="16" creationId="{30F625E4-6468-48BC-B2D9-D9B217EEF5AF}"/>
          </ac:cxnSpMkLst>
        </pc:cxnChg>
        <pc:cxnChg chg="add del">
          <ac:chgData name="Godlewski Marcin (Britenet)" userId="S::m.godlewski@mc.gov.pl::930c73a9-afe2-4d6f-a9bf-ab7250a92d83" providerId="AD" clId="Web-{8A3563B4-94E2-2B7E-1DA0-0D4836688124}" dt="2019-11-28T15:45:06.236" v="396"/>
          <ac:cxnSpMkLst>
            <pc:docMk/>
            <pc:sldMk cId="633401541" sldId="266"/>
            <ac:cxnSpMk id="18" creationId="{84B8F6CD-15BB-49E8-BB67-97F9E29589F3}"/>
          </ac:cxnSpMkLst>
        </pc:cxnChg>
        <pc:cxnChg chg="del mod">
          <ac:chgData name="Godlewski Marcin (Britenet)" userId="S::m.godlewski@mc.gov.pl::930c73a9-afe2-4d6f-a9bf-ab7250a92d83" providerId="AD" clId="Web-{8A3563B4-94E2-2B7E-1DA0-0D4836688124}" dt="2019-11-28T15:44:23.876" v="382"/>
          <ac:cxnSpMkLst>
            <pc:docMk/>
            <pc:sldMk cId="633401541" sldId="266"/>
            <ac:cxnSpMk id="27" creationId="{7A536540-E1BB-4177-8C69-EB2C873D49BA}"/>
          </ac:cxnSpMkLst>
        </pc:cxnChg>
        <pc:cxnChg chg="del mod">
          <ac:chgData name="Godlewski Marcin (Britenet)" userId="S::m.godlewski@mc.gov.pl::930c73a9-afe2-4d6f-a9bf-ab7250a92d83" providerId="AD" clId="Web-{8A3563B4-94E2-2B7E-1DA0-0D4836688124}" dt="2019-11-28T15:44:23.876" v="381"/>
          <ac:cxnSpMkLst>
            <pc:docMk/>
            <pc:sldMk cId="633401541" sldId="266"/>
            <ac:cxnSpMk id="28" creationId="{0756B861-7213-428D-A748-2E3BB771FC25}"/>
          </ac:cxnSpMkLst>
        </pc:cxnChg>
        <pc:cxnChg chg="add del">
          <ac:chgData name="Godlewski Marcin (Britenet)" userId="S::m.godlewski@mc.gov.pl::930c73a9-afe2-4d6f-a9bf-ab7250a92d83" providerId="AD" clId="Web-{8A3563B4-94E2-2B7E-1DA0-0D4836688124}" dt="2019-11-28T15:45:02.173" v="392"/>
          <ac:cxnSpMkLst>
            <pc:docMk/>
            <pc:sldMk cId="633401541" sldId="266"/>
            <ac:cxnSpMk id="35" creationId="{4FEF85E4-F167-4ECC-94C1-5BD275A02BF5}"/>
          </ac:cxnSpMkLst>
        </pc:cxnChg>
        <pc:cxnChg chg="add del">
          <ac:chgData name="Godlewski Marcin (Britenet)" userId="S::m.godlewski@mc.gov.pl::930c73a9-afe2-4d6f-a9bf-ab7250a92d83" providerId="AD" clId="Web-{8A3563B4-94E2-2B7E-1DA0-0D4836688124}" dt="2019-11-28T15:45:02.173" v="390"/>
          <ac:cxnSpMkLst>
            <pc:docMk/>
            <pc:sldMk cId="633401541" sldId="266"/>
            <ac:cxnSpMk id="37" creationId="{BEB1C9D5-5B9A-47D3-B415-8BE9161709DC}"/>
          </ac:cxnSpMkLst>
        </pc:cxnChg>
        <pc:cxnChg chg="add del">
          <ac:chgData name="Godlewski Marcin (Britenet)" userId="S::m.godlewski@mc.gov.pl::930c73a9-afe2-4d6f-a9bf-ab7250a92d83" providerId="AD" clId="Web-{8A3563B4-94E2-2B7E-1DA0-0D4836688124}" dt="2019-11-28T15:45:02.158" v="389"/>
          <ac:cxnSpMkLst>
            <pc:docMk/>
            <pc:sldMk cId="633401541" sldId="266"/>
            <ac:cxnSpMk id="38" creationId="{0D9C7E0A-ACBC-4610-9709-F0FC5F7C3234}"/>
          </ac:cxnSpMkLst>
        </pc:cxnChg>
        <pc:cxnChg chg="add">
          <ac:chgData name="Godlewski Marcin (Britenet)" userId="S::m.godlewski@mc.gov.pl::930c73a9-afe2-4d6f-a9bf-ab7250a92d83" providerId="AD" clId="Web-{8A3563B4-94E2-2B7E-1DA0-0D4836688124}" dt="2019-11-28T15:45:08.892" v="400"/>
          <ac:cxnSpMkLst>
            <pc:docMk/>
            <pc:sldMk cId="633401541" sldId="266"/>
            <ac:cxnSpMk id="42" creationId="{90B2C2D3-B6F6-4162-927D-F8171BB87890}"/>
          </ac:cxnSpMkLst>
        </pc:cxnChg>
        <pc:cxnChg chg="add">
          <ac:chgData name="Godlewski Marcin (Britenet)" userId="S::m.godlewski@mc.gov.pl::930c73a9-afe2-4d6f-a9bf-ab7250a92d83" providerId="AD" clId="Web-{8A3563B4-94E2-2B7E-1DA0-0D4836688124}" dt="2019-11-28T15:45:08.892" v="400"/>
          <ac:cxnSpMkLst>
            <pc:docMk/>
            <pc:sldMk cId="633401541" sldId="266"/>
            <ac:cxnSpMk id="44" creationId="{8875E09B-CAD0-4461-899D-6E78B684681E}"/>
          </ac:cxnSpMkLst>
        </pc:cxnChg>
        <pc:cxnChg chg="add">
          <ac:chgData name="Godlewski Marcin (Britenet)" userId="S::m.godlewski@mc.gov.pl::930c73a9-afe2-4d6f-a9bf-ab7250a92d83" providerId="AD" clId="Web-{8A3563B4-94E2-2B7E-1DA0-0D4836688124}" dt="2019-11-28T15:45:08.892" v="400"/>
          <ac:cxnSpMkLst>
            <pc:docMk/>
            <pc:sldMk cId="633401541" sldId="266"/>
            <ac:cxnSpMk id="45" creationId="{0AFA0C2C-59B0-4532-BE97-A86E2081EA3E}"/>
          </ac:cxnSpMkLst>
        </pc:cxnChg>
      </pc:sldChg>
      <pc:sldChg chg="addSp delSp modSp add mod replId setBg">
        <pc:chgData name="Godlewski Marcin (Britenet)" userId="S::m.godlewski@mc.gov.pl::930c73a9-afe2-4d6f-a9bf-ab7250a92d83" providerId="AD" clId="Web-{8A3563B4-94E2-2B7E-1DA0-0D4836688124}" dt="2019-11-28T16:05:52.565" v="543" actId="1076"/>
        <pc:sldMkLst>
          <pc:docMk/>
          <pc:sldMk cId="3290956286" sldId="267"/>
        </pc:sldMkLst>
        <pc:spChg chg="mod">
          <ac:chgData name="Godlewski Marcin (Britenet)" userId="S::m.godlewski@mc.gov.pl::930c73a9-afe2-4d6f-a9bf-ab7250a92d83" providerId="AD" clId="Web-{8A3563B4-94E2-2B7E-1DA0-0D4836688124}" dt="2019-11-28T15:47:14.876" v="458" actId="1076"/>
          <ac:spMkLst>
            <pc:docMk/>
            <pc:sldMk cId="3290956286" sldId="267"/>
            <ac:spMk id="3" creationId="{E71558E6-4327-4CC2-8F04-D6C3CA193750}"/>
          </ac:spMkLst>
        </pc:spChg>
        <pc:spChg chg="add mod ord">
          <ac:chgData name="Godlewski Marcin (Britenet)" userId="S::m.godlewski@mc.gov.pl::930c73a9-afe2-4d6f-a9bf-ab7250a92d83" providerId="AD" clId="Web-{8A3563B4-94E2-2B7E-1DA0-0D4836688124}" dt="2019-11-28T15:43:27.829" v="342" actId="14100"/>
          <ac:spMkLst>
            <pc:docMk/>
            <pc:sldMk cId="3290956286" sldId="267"/>
            <ac:spMk id="5" creationId="{69C8A565-0869-4009-8305-C7D087F29954}"/>
          </ac:spMkLst>
        </pc:spChg>
        <pc:spChg chg="mod ord">
          <ac:chgData name="Godlewski Marcin (Britenet)" userId="S::m.godlewski@mc.gov.pl::930c73a9-afe2-4d6f-a9bf-ab7250a92d83" providerId="AD" clId="Web-{8A3563B4-94E2-2B7E-1DA0-0D4836688124}" dt="2019-11-28T15:44:00.829" v="361" actId="1076"/>
          <ac:spMkLst>
            <pc:docMk/>
            <pc:sldMk cId="3290956286" sldId="267"/>
            <ac:spMk id="7" creationId="{91549235-AA13-48D6-AAB4-9AA0C20228D4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47:14.829" v="456" actId="1076"/>
          <ac:spMkLst>
            <pc:docMk/>
            <pc:sldMk cId="3290956286" sldId="267"/>
            <ac:spMk id="10" creationId="{FE8F13F4-6341-4D7F-A0DC-D1FC55608F4D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6:05:52.565" v="543" actId="1076"/>
          <ac:spMkLst>
            <pc:docMk/>
            <pc:sldMk cId="3290956286" sldId="267"/>
            <ac:spMk id="17" creationId="{7F11FA22-7423-42FB-AD75-D85676125FB3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52:07.392" v="481" actId="20577"/>
          <ac:spMkLst>
            <pc:docMk/>
            <pc:sldMk cId="3290956286" sldId="267"/>
            <ac:spMk id="24" creationId="{8A4AFBE5-1D0B-4E97-8BF7-3F6A1ABD080F}"/>
          </ac:spMkLst>
        </pc:spChg>
        <pc:spChg chg="mod ord">
          <ac:chgData name="Godlewski Marcin (Britenet)" userId="S::m.godlewski@mc.gov.pl::930c73a9-afe2-4d6f-a9bf-ab7250a92d83" providerId="AD" clId="Web-{8A3563B4-94E2-2B7E-1DA0-0D4836688124}" dt="2019-11-28T15:44:00.845" v="363" actId="1076"/>
          <ac:spMkLst>
            <pc:docMk/>
            <pc:sldMk cId="3290956286" sldId="267"/>
            <ac:spMk id="25" creationId="{44F03280-583B-42EA-8F1A-F2D1219B482B}"/>
          </ac:spMkLst>
        </pc:spChg>
        <pc:spChg chg="mod">
          <ac:chgData name="Godlewski Marcin (Britenet)" userId="S::m.godlewski@mc.gov.pl::930c73a9-afe2-4d6f-a9bf-ab7250a92d83" providerId="AD" clId="Web-{8A3563B4-94E2-2B7E-1DA0-0D4836688124}" dt="2019-11-28T15:44:00.798" v="358" actId="1076"/>
          <ac:spMkLst>
            <pc:docMk/>
            <pc:sldMk cId="3290956286" sldId="267"/>
            <ac:spMk id="26" creationId="{90CD0A4A-4459-47CE-BBA9-183731E6BCED}"/>
          </ac:spMkLst>
        </pc:spChg>
        <pc:spChg chg="mod ord">
          <ac:chgData name="Godlewski Marcin (Britenet)" userId="S::m.godlewski@mc.gov.pl::930c73a9-afe2-4d6f-a9bf-ab7250a92d83" providerId="AD" clId="Web-{8A3563B4-94E2-2B7E-1DA0-0D4836688124}" dt="2019-11-28T15:44:00.845" v="362" actId="1076"/>
          <ac:spMkLst>
            <pc:docMk/>
            <pc:sldMk cId="3290956286" sldId="267"/>
            <ac:spMk id="29" creationId="{C3D1B95C-7916-4140-A411-94F1BCC3C905}"/>
          </ac:spMkLst>
        </pc:spChg>
        <pc:picChg chg="del">
          <ac:chgData name="Godlewski Marcin (Britenet)" userId="S::m.godlewski@mc.gov.pl::930c73a9-afe2-4d6f-a9bf-ab7250a92d83" providerId="AD" clId="Web-{8A3563B4-94E2-2B7E-1DA0-0D4836688124}" dt="2019-11-28T15:47:02.548" v="453"/>
          <ac:picMkLst>
            <pc:docMk/>
            <pc:sldMk cId="3290956286" sldId="267"/>
            <ac:picMk id="2" creationId="{F9C8F0F2-AEE0-4197-AEC5-AFDAA31BA0E4}"/>
          </ac:picMkLst>
        </pc:picChg>
        <pc:picChg chg="add del mod">
          <ac:chgData name="Godlewski Marcin (Britenet)" userId="S::m.godlewski@mc.gov.pl::930c73a9-afe2-4d6f-a9bf-ab7250a92d83" providerId="AD" clId="Web-{8A3563B4-94E2-2B7E-1DA0-0D4836688124}" dt="2019-11-28T15:50:06.533" v="465" actId="14100"/>
          <ac:picMkLst>
            <pc:docMk/>
            <pc:sldMk cId="3290956286" sldId="267"/>
            <ac:picMk id="4" creationId="{0FC1EBC3-3521-418C-A717-2BB469F63270}"/>
          </ac:picMkLst>
        </pc:picChg>
        <pc:picChg chg="mod">
          <ac:chgData name="Godlewski Marcin (Britenet)" userId="S::m.godlewski@mc.gov.pl::930c73a9-afe2-4d6f-a9bf-ab7250a92d83" providerId="AD" clId="Web-{8A3563B4-94E2-2B7E-1DA0-0D4836688124}" dt="2019-11-28T15:30:28.251" v="293"/>
          <ac:picMkLst>
            <pc:docMk/>
            <pc:sldMk cId="3290956286" sldId="267"/>
            <ac:picMk id="6" creationId="{397E0824-3D4A-47E4-9E83-BC7AC24721A3}"/>
          </ac:picMkLst>
        </pc:picChg>
        <pc:picChg chg="del">
          <ac:chgData name="Godlewski Marcin (Britenet)" userId="S::m.godlewski@mc.gov.pl::930c73a9-afe2-4d6f-a9bf-ab7250a92d83" providerId="AD" clId="Web-{8A3563B4-94E2-2B7E-1DA0-0D4836688124}" dt="2019-11-28T15:47:00.861" v="452"/>
          <ac:picMkLst>
            <pc:docMk/>
            <pc:sldMk cId="3290956286" sldId="267"/>
            <ac:picMk id="8" creationId="{48C68F44-856D-4359-97D3-0EB5D73DA3DA}"/>
          </ac:picMkLst>
        </pc:picChg>
        <pc:picChg chg="add">
          <ac:chgData name="Godlewski Marcin (Britenet)" userId="S::m.godlewski@mc.gov.pl::930c73a9-afe2-4d6f-a9bf-ab7250a92d83" providerId="AD" clId="Web-{8A3563B4-94E2-2B7E-1DA0-0D4836688124}" dt="2019-11-28T15:47:03.033" v="454"/>
          <ac:picMkLst>
            <pc:docMk/>
            <pc:sldMk cId="3290956286" sldId="267"/>
            <ac:picMk id="11" creationId="{6149ABD2-FDA3-42C7-831D-21C29D283320}"/>
          </ac:picMkLst>
        </pc:picChg>
        <pc:picChg chg="mod">
          <ac:chgData name="Godlewski Marcin (Britenet)" userId="S::m.godlewski@mc.gov.pl::930c73a9-afe2-4d6f-a9bf-ab7250a92d83" providerId="AD" clId="Web-{8A3563B4-94E2-2B7E-1DA0-0D4836688124}" dt="2019-11-28T15:47:14.845" v="457" actId="1076"/>
          <ac:picMkLst>
            <pc:docMk/>
            <pc:sldMk cId="3290956286" sldId="267"/>
            <ac:picMk id="13" creationId="{1A0C18BA-295C-42D8-8AE0-675720CA6E1A}"/>
          </ac:picMkLst>
        </pc:picChg>
        <pc:picChg chg="add">
          <ac:chgData name="Godlewski Marcin (Britenet)" userId="S::m.godlewski@mc.gov.pl::930c73a9-afe2-4d6f-a9bf-ab7250a92d83" providerId="AD" clId="Web-{8A3563B4-94E2-2B7E-1DA0-0D4836688124}" dt="2019-11-28T15:47:03.048" v="455"/>
          <ac:picMkLst>
            <pc:docMk/>
            <pc:sldMk cId="3290956286" sldId="267"/>
            <ac:picMk id="14" creationId="{D5BC3CAF-7514-4BB3-B164-9BFF2C4457F9}"/>
          </ac:picMkLst>
        </pc:picChg>
        <pc:cxnChg chg="mod">
          <ac:chgData name="Godlewski Marcin (Britenet)" userId="S::m.godlewski@mc.gov.pl::930c73a9-afe2-4d6f-a9bf-ab7250a92d83" providerId="AD" clId="Web-{8A3563B4-94E2-2B7E-1DA0-0D4836688124}" dt="2019-11-28T15:44:00.782" v="357" actId="1076"/>
          <ac:cxnSpMkLst>
            <pc:docMk/>
            <pc:sldMk cId="3290956286" sldId="267"/>
            <ac:cxnSpMk id="12" creationId="{C8491315-96FC-448F-AFA4-0EFB14FACBDE}"/>
          </ac:cxnSpMkLst>
        </pc:cxnChg>
        <pc:cxnChg chg="mod">
          <ac:chgData name="Godlewski Marcin (Britenet)" userId="S::m.godlewski@mc.gov.pl::930c73a9-afe2-4d6f-a9bf-ab7250a92d83" providerId="AD" clId="Web-{8A3563B4-94E2-2B7E-1DA0-0D4836688124}" dt="2019-11-28T15:44:00.798" v="359" actId="1076"/>
          <ac:cxnSpMkLst>
            <pc:docMk/>
            <pc:sldMk cId="3290956286" sldId="267"/>
            <ac:cxnSpMk id="27" creationId="{7A536540-E1BB-4177-8C69-EB2C873D49BA}"/>
          </ac:cxnSpMkLst>
        </pc:cxnChg>
        <pc:cxnChg chg="mod">
          <ac:chgData name="Godlewski Marcin (Britenet)" userId="S::m.godlewski@mc.gov.pl::930c73a9-afe2-4d6f-a9bf-ab7250a92d83" providerId="AD" clId="Web-{8A3563B4-94E2-2B7E-1DA0-0D4836688124}" dt="2019-11-28T15:44:00.814" v="360" actId="1076"/>
          <ac:cxnSpMkLst>
            <pc:docMk/>
            <pc:sldMk cId="3290956286" sldId="267"/>
            <ac:cxnSpMk id="28" creationId="{0756B861-7213-428D-A748-2E3BB771FC25}"/>
          </ac:cxnSpMkLst>
        </pc:cxnChg>
      </pc:sldChg>
      <pc:sldChg chg="addSp delSp modSp new ord">
        <pc:chgData name="Godlewski Marcin (Britenet)" userId="S::m.godlewski@mc.gov.pl::930c73a9-afe2-4d6f-a9bf-ab7250a92d83" providerId="AD" clId="Web-{8A3563B4-94E2-2B7E-1DA0-0D4836688124}" dt="2019-11-28T16:29:20.957" v="984" actId="20577"/>
        <pc:sldMkLst>
          <pc:docMk/>
          <pc:sldMk cId="2595288564" sldId="268"/>
        </pc:sldMkLst>
        <pc:spChg chg="del">
          <ac:chgData name="Godlewski Marcin (Britenet)" userId="S::m.godlewski@mc.gov.pl::930c73a9-afe2-4d6f-a9bf-ab7250a92d83" providerId="AD" clId="Web-{8A3563B4-94E2-2B7E-1DA0-0D4836688124}" dt="2019-11-28T16:11:25.721" v="558"/>
          <ac:spMkLst>
            <pc:docMk/>
            <pc:sldMk cId="2595288564" sldId="268"/>
            <ac:spMk id="2" creationId="{F2BFB48D-CEFA-42CE-B8E0-A31F30A00C89}"/>
          </ac:spMkLst>
        </pc:spChg>
        <pc:spChg chg="del">
          <ac:chgData name="Godlewski Marcin (Britenet)" userId="S::m.godlewski@mc.gov.pl::930c73a9-afe2-4d6f-a9bf-ab7250a92d83" providerId="AD" clId="Web-{8A3563B4-94E2-2B7E-1DA0-0D4836688124}" dt="2019-11-28T16:11:27.456" v="559"/>
          <ac:spMkLst>
            <pc:docMk/>
            <pc:sldMk cId="2595288564" sldId="268"/>
            <ac:spMk id="3" creationId="{E102CD65-276B-4907-BF9C-9DB84A3B8102}"/>
          </ac:spMkLst>
        </pc:spChg>
        <pc:spChg chg="add del mod">
          <ac:chgData name="Godlewski Marcin (Britenet)" userId="S::m.godlewski@mc.gov.pl::930c73a9-afe2-4d6f-a9bf-ab7250a92d83" providerId="AD" clId="Web-{8A3563B4-94E2-2B7E-1DA0-0D4836688124}" dt="2019-11-28T16:20:07.815" v="676"/>
          <ac:spMkLst>
            <pc:docMk/>
            <pc:sldMk cId="2595288564" sldId="268"/>
            <ac:spMk id="4" creationId="{F5C55CF9-6251-4AAB-A65B-97C6C9F8D56D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270" v="963" actId="1076"/>
          <ac:spMkLst>
            <pc:docMk/>
            <pc:sldMk cId="2595288564" sldId="268"/>
            <ac:spMk id="7" creationId="{236F2738-7580-40EA-8CC2-87EC5A38DCFA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284" v="964" actId="1076"/>
          <ac:spMkLst>
            <pc:docMk/>
            <pc:sldMk cId="2595288564" sldId="268"/>
            <ac:spMk id="8" creationId="{221C9A25-4A74-4FED-B4E4-2979739E94FA}"/>
          </ac:spMkLst>
        </pc:spChg>
        <pc:spChg chg="add del mod">
          <ac:chgData name="Godlewski Marcin (Britenet)" userId="S::m.godlewski@mc.gov.pl::930c73a9-afe2-4d6f-a9bf-ab7250a92d83" providerId="AD" clId="Web-{8A3563B4-94E2-2B7E-1DA0-0D4836688124}" dt="2019-11-28T16:20:07.815" v="675"/>
          <ac:spMkLst>
            <pc:docMk/>
            <pc:sldMk cId="2595288564" sldId="268"/>
            <ac:spMk id="9" creationId="{823E2CA5-FC2F-4124-BEE9-056CDA4B3DD7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300" v="965" actId="1076"/>
          <ac:spMkLst>
            <pc:docMk/>
            <pc:sldMk cId="2595288564" sldId="268"/>
            <ac:spMk id="10" creationId="{765EA758-FEA5-472C-B883-4577B2D13B48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300" v="966" actId="1076"/>
          <ac:spMkLst>
            <pc:docMk/>
            <pc:sldMk cId="2595288564" sldId="268"/>
            <ac:spMk id="11" creationId="{BD0819CB-E6B0-4489-91FE-D04AB90CA4ED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347" v="969" actId="1076"/>
          <ac:spMkLst>
            <pc:docMk/>
            <pc:sldMk cId="2595288564" sldId="268"/>
            <ac:spMk id="20" creationId="{CF0C2B04-1B1C-449B-83AF-B8EA7C0F83CC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347" v="907" actId="1076"/>
          <ac:spMkLst>
            <pc:docMk/>
            <pc:sldMk cId="2595288564" sldId="268"/>
            <ac:spMk id="21" creationId="{F7A04A1C-DCD2-47E6-86CB-41D5790ECC19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363" v="908" actId="1076"/>
          <ac:spMkLst>
            <pc:docMk/>
            <pc:sldMk cId="2595288564" sldId="268"/>
            <ac:spMk id="22" creationId="{93BA7FF0-D68B-4819-9982-531E808F3C3E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363" v="970" actId="1076"/>
          <ac:spMkLst>
            <pc:docMk/>
            <pc:sldMk cId="2595288564" sldId="268"/>
            <ac:spMk id="23" creationId="{004FB003-9A69-411C-9C87-013CF44CB4C7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394" v="910" actId="1076"/>
          <ac:spMkLst>
            <pc:docMk/>
            <pc:sldMk cId="2595288564" sldId="268"/>
            <ac:spMk id="24" creationId="{34CF5752-744E-4055-89EC-36501F34638B}"/>
          </ac:spMkLst>
        </pc:spChg>
        <pc:spChg chg="add del mod">
          <ac:chgData name="Godlewski Marcin (Britenet)" userId="S::m.godlewski@mc.gov.pl::930c73a9-afe2-4d6f-a9bf-ab7250a92d83" providerId="AD" clId="Web-{8A3563B4-94E2-2B7E-1DA0-0D4836688124}" dt="2019-11-28T16:18:44.472" v="640"/>
          <ac:spMkLst>
            <pc:docMk/>
            <pc:sldMk cId="2595288564" sldId="268"/>
            <ac:spMk id="25" creationId="{7C59A232-F38C-44F1-83FC-8A74AB837807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425" v="914" actId="1076"/>
          <ac:spMkLst>
            <pc:docMk/>
            <pc:sldMk cId="2595288564" sldId="268"/>
            <ac:spMk id="31" creationId="{13643863-41B4-416F-828C-84704BC17193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378" v="972" actId="1076"/>
          <ac:spMkLst>
            <pc:docMk/>
            <pc:sldMk cId="2595288564" sldId="268"/>
            <ac:spMk id="33" creationId="{308511A7-1CAE-4806-BB25-93B12AD2AE96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394" v="973" actId="1076"/>
          <ac:spMkLst>
            <pc:docMk/>
            <pc:sldMk cId="2595288564" sldId="268"/>
            <ac:spMk id="34" creationId="{533664EE-3E7B-4942-B039-C40A7DCE3F4D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394" v="974" actId="1076"/>
          <ac:spMkLst>
            <pc:docMk/>
            <pc:sldMk cId="2595288564" sldId="268"/>
            <ac:spMk id="35" creationId="{C56F9393-B42D-40B2-AB51-D0C370A39C3D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441" v="976" actId="1076"/>
          <ac:spMkLst>
            <pc:docMk/>
            <pc:sldMk cId="2595288564" sldId="268"/>
            <ac:spMk id="37" creationId="{02F166DE-C194-4015-8AF1-79B88581E7B8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456" v="977" actId="1076"/>
          <ac:spMkLst>
            <pc:docMk/>
            <pc:sldMk cId="2595288564" sldId="268"/>
            <ac:spMk id="38" creationId="{EB71F301-490B-4019-9B84-406C156A662C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8:48.472" v="978" actId="1076"/>
          <ac:spMkLst>
            <pc:docMk/>
            <pc:sldMk cId="2595288564" sldId="268"/>
            <ac:spMk id="39" creationId="{73499BFF-25BB-4289-B984-C61A2826B526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534" v="922" actId="1076"/>
          <ac:spMkLst>
            <pc:docMk/>
            <pc:sldMk cId="2595288564" sldId="268"/>
            <ac:spMk id="40" creationId="{4EA83A59-5A0C-4912-BD45-FC8E1A9B4A97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550" v="923" actId="1076"/>
          <ac:spMkLst>
            <pc:docMk/>
            <pc:sldMk cId="2595288564" sldId="268"/>
            <ac:spMk id="41" creationId="{831B90DD-0ED3-4363-BC5B-55DC93EF6DB7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566" v="924" actId="1076"/>
          <ac:spMkLst>
            <pc:docMk/>
            <pc:sldMk cId="2595288564" sldId="268"/>
            <ac:spMk id="42" creationId="{BB6DFF10-B196-41F3-9D49-DBA66960521D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566" v="925" actId="1076"/>
          <ac:spMkLst>
            <pc:docMk/>
            <pc:sldMk cId="2595288564" sldId="268"/>
            <ac:spMk id="43" creationId="{057B3A2E-8FD6-4269-9FA7-7D237CFB2A08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581" v="926" actId="1076"/>
          <ac:spMkLst>
            <pc:docMk/>
            <pc:sldMk cId="2595288564" sldId="268"/>
            <ac:spMk id="45" creationId="{F740FC62-911C-45E4-86F0-1CC89415251A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597" v="927" actId="1076"/>
          <ac:spMkLst>
            <pc:docMk/>
            <pc:sldMk cId="2595288564" sldId="268"/>
            <ac:spMk id="46" creationId="{D21ADF9F-7023-4156-A847-76B345B22A29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613" v="928" actId="1076"/>
          <ac:spMkLst>
            <pc:docMk/>
            <pc:sldMk cId="2595288564" sldId="268"/>
            <ac:spMk id="47" creationId="{312AC2E8-6B78-4D46-9B91-6B8255873C2A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7:53.644" v="932" actId="1076"/>
          <ac:spMkLst>
            <pc:docMk/>
            <pc:sldMk cId="2595288564" sldId="268"/>
            <ac:spMk id="52" creationId="{34AC0B68-A679-4226-A7D1-12DC7EA68DC5}"/>
          </ac:spMkLst>
        </pc:spChg>
        <pc:spChg chg="add del mod">
          <ac:chgData name="Godlewski Marcin (Britenet)" userId="S::m.godlewski@mc.gov.pl::930c73a9-afe2-4d6f-a9bf-ab7250a92d83" providerId="AD" clId="Web-{8A3563B4-94E2-2B7E-1DA0-0D4836688124}" dt="2019-11-28T16:28:40.972" v="962"/>
          <ac:spMkLst>
            <pc:docMk/>
            <pc:sldMk cId="2595288564" sldId="268"/>
            <ac:spMk id="54" creationId="{03F841A7-2775-4BFE-A2AA-3167AB79EC34}"/>
          </ac:spMkLst>
        </pc:spChg>
        <pc:spChg chg="add mod">
          <ac:chgData name="Godlewski Marcin (Britenet)" userId="S::m.godlewski@mc.gov.pl::930c73a9-afe2-4d6f-a9bf-ab7250a92d83" providerId="AD" clId="Web-{8A3563B4-94E2-2B7E-1DA0-0D4836688124}" dt="2019-11-28T16:29:20.957" v="984" actId="20577"/>
          <ac:spMkLst>
            <pc:docMk/>
            <pc:sldMk cId="2595288564" sldId="268"/>
            <ac:spMk id="55" creationId="{4CDBBF1A-A291-4AF1-ACF0-35E0A143387D}"/>
          </ac:spMkLst>
        </pc:spChg>
        <pc:picChg chg="add">
          <ac:chgData name="Godlewski Marcin (Britenet)" userId="S::m.godlewski@mc.gov.pl::930c73a9-afe2-4d6f-a9bf-ab7250a92d83" providerId="AD" clId="Web-{8A3563B4-94E2-2B7E-1DA0-0D4836688124}" dt="2019-11-28T16:12:35.018" v="568"/>
          <ac:picMkLst>
            <pc:docMk/>
            <pc:sldMk cId="2595288564" sldId="268"/>
            <ac:picMk id="6" creationId="{6E45FB7B-A73A-468B-AD34-8CD99A35CA55}"/>
          </ac:picMkLst>
        </pc:picChg>
        <pc:picChg chg="add del mod">
          <ac:chgData name="Godlewski Marcin (Britenet)" userId="S::m.godlewski@mc.gov.pl::930c73a9-afe2-4d6f-a9bf-ab7250a92d83" providerId="AD" clId="Web-{8A3563B4-94E2-2B7E-1DA0-0D4836688124}" dt="2019-11-28T16:20:07.815" v="674"/>
          <ac:picMkLst>
            <pc:docMk/>
            <pc:sldMk cId="2595288564" sldId="268"/>
            <ac:picMk id="13" creationId="{E05FB625-D8CE-4C27-BA1F-128A75D6A306}"/>
          </ac:picMkLst>
        </pc:picChg>
        <pc:picChg chg="add del mod">
          <ac:chgData name="Godlewski Marcin (Britenet)" userId="S::m.godlewski@mc.gov.pl::930c73a9-afe2-4d6f-a9bf-ab7250a92d83" providerId="AD" clId="Web-{8A3563B4-94E2-2B7E-1DA0-0D4836688124}" dt="2019-11-28T16:14:38.893" v="600"/>
          <ac:picMkLst>
            <pc:docMk/>
            <pc:sldMk cId="2595288564" sldId="268"/>
            <ac:picMk id="15" creationId="{69B16C20-B1DD-4145-9880-B84335094670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6:28:48.331" v="967" actId="1076"/>
          <ac:picMkLst>
            <pc:docMk/>
            <pc:sldMk cId="2595288564" sldId="268"/>
            <ac:picMk id="16" creationId="{516D9E59-EB68-4C9B-BB2F-B1D980BAB2CB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6:28:48.331" v="968" actId="1076"/>
          <ac:picMkLst>
            <pc:docMk/>
            <pc:sldMk cId="2595288564" sldId="268"/>
            <ac:picMk id="18" creationId="{50A4E7D8-B15D-464C-8754-3814D46AB914}"/>
          </ac:picMkLst>
        </pc:picChg>
        <pc:picChg chg="add del mod">
          <ac:chgData name="Godlewski Marcin (Britenet)" userId="S::m.godlewski@mc.gov.pl::930c73a9-afe2-4d6f-a9bf-ab7250a92d83" providerId="AD" clId="Web-{8A3563B4-94E2-2B7E-1DA0-0D4836688124}" dt="2019-11-28T16:17:03.768" v="626"/>
          <ac:picMkLst>
            <pc:docMk/>
            <pc:sldMk cId="2595288564" sldId="268"/>
            <ac:picMk id="26" creationId="{25BBE550-08B4-4FF1-A657-8830AD2CB859}"/>
          </ac:picMkLst>
        </pc:picChg>
        <pc:picChg chg="add del mod">
          <ac:chgData name="Godlewski Marcin (Britenet)" userId="S::m.godlewski@mc.gov.pl::930c73a9-afe2-4d6f-a9bf-ab7250a92d83" providerId="AD" clId="Web-{8A3563B4-94E2-2B7E-1DA0-0D4836688124}" dt="2019-11-28T16:17:55.440" v="634"/>
          <ac:picMkLst>
            <pc:docMk/>
            <pc:sldMk cId="2595288564" sldId="268"/>
            <ac:picMk id="27" creationId="{C1BEF6E0-C4B4-4650-B5DF-325D3C42F897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6:28:48.363" v="971" actId="1076"/>
          <ac:picMkLst>
            <pc:docMk/>
            <pc:sldMk cId="2595288564" sldId="268"/>
            <ac:picMk id="28" creationId="{23D94446-B786-433A-9784-3BDC7F599A1E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6:27:53.409" v="912" actId="1076"/>
          <ac:picMkLst>
            <pc:docMk/>
            <pc:sldMk cId="2595288564" sldId="268"/>
            <ac:picMk id="29" creationId="{1B35E89B-ADAB-45F4-88CF-7DAD0D960682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6:27:53.409" v="913" actId="1076"/>
          <ac:picMkLst>
            <pc:docMk/>
            <pc:sldMk cId="2595288564" sldId="268"/>
            <ac:picMk id="30" creationId="{BD319951-4307-411B-B454-153BF289C048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6:28:48.425" v="975" actId="1076"/>
          <ac:picMkLst>
            <pc:docMk/>
            <pc:sldMk cId="2595288564" sldId="268"/>
            <ac:picMk id="36" creationId="{485CA067-57E1-4280-AB6C-71775723A749}"/>
          </ac:picMkLst>
        </pc:picChg>
        <pc:picChg chg="add del mod">
          <ac:chgData name="Godlewski Marcin (Britenet)" userId="S::m.godlewski@mc.gov.pl::930c73a9-afe2-4d6f-a9bf-ab7250a92d83" providerId="AD" clId="Web-{8A3563B4-94E2-2B7E-1DA0-0D4836688124}" dt="2019-11-28T16:23:20.347" v="800"/>
          <ac:picMkLst>
            <pc:docMk/>
            <pc:sldMk cId="2595288564" sldId="268"/>
            <ac:picMk id="44" creationId="{001EDD72-DB78-4024-9DD4-7EEE566D2788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6:27:53.613" v="929" actId="1076"/>
          <ac:picMkLst>
            <pc:docMk/>
            <pc:sldMk cId="2595288564" sldId="268"/>
            <ac:picMk id="48" creationId="{64152A2F-9236-451E-8623-9CDEAAEE2422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6:27:53.628" v="930" actId="1076"/>
          <ac:picMkLst>
            <pc:docMk/>
            <pc:sldMk cId="2595288564" sldId="268"/>
            <ac:picMk id="49" creationId="{01BA9794-87BC-46D8-8185-D3EB3E512B2A}"/>
          </ac:picMkLst>
        </pc:picChg>
        <pc:picChg chg="add mod">
          <ac:chgData name="Godlewski Marcin (Britenet)" userId="S::m.godlewski@mc.gov.pl::930c73a9-afe2-4d6f-a9bf-ab7250a92d83" providerId="AD" clId="Web-{8A3563B4-94E2-2B7E-1DA0-0D4836688124}" dt="2019-11-28T16:27:53.628" v="931" actId="1076"/>
          <ac:picMkLst>
            <pc:docMk/>
            <pc:sldMk cId="2595288564" sldId="268"/>
            <ac:picMk id="51" creationId="{0F260ADE-454F-436F-9BE8-3FB31994B627}"/>
          </ac:picMkLst>
        </pc:picChg>
      </pc:sldChg>
      <pc:sldChg chg="modSp add del replId">
        <pc:chgData name="Godlewski Marcin (Britenet)" userId="S::m.godlewski@mc.gov.pl::930c73a9-afe2-4d6f-a9bf-ab7250a92d83" providerId="AD" clId="Web-{8A3563B4-94E2-2B7E-1DA0-0D4836688124}" dt="2019-11-28T16:05:38.705" v="542"/>
        <pc:sldMkLst>
          <pc:docMk/>
          <pc:sldMk cId="2777466883" sldId="268"/>
        </pc:sldMkLst>
        <pc:spChg chg="mod">
          <ac:chgData name="Godlewski Marcin (Britenet)" userId="S::m.godlewski@mc.gov.pl::930c73a9-afe2-4d6f-a9bf-ab7250a92d83" providerId="AD" clId="Web-{8A3563B4-94E2-2B7E-1DA0-0D4836688124}" dt="2019-11-28T15:51:44.017" v="478" actId="20577"/>
          <ac:spMkLst>
            <pc:docMk/>
            <pc:sldMk cId="2777466883" sldId="268"/>
            <ac:spMk id="24" creationId="{8A4AFBE5-1D0B-4E97-8BF7-3F6A1ABD080F}"/>
          </ac:spMkLst>
        </pc:spChg>
      </pc:sldChg>
    </pc:docChg>
  </pc:docChgLst>
  <pc:docChgLst>
    <pc:chgData name="Godlewski Marcin (Britenet)" userId="S::m.godlewski@mc.gov.pl::930c73a9-afe2-4d6f-a9bf-ab7250a92d83" providerId="AD" clId="Web-{D7B66BBD-D919-45B9-AA06-9111A7EE4EB9}"/>
    <pc:docChg chg="modSld">
      <pc:chgData name="Godlewski Marcin (Britenet)" userId="S::m.godlewski@mc.gov.pl::930c73a9-afe2-4d6f-a9bf-ab7250a92d83" providerId="AD" clId="Web-{D7B66BBD-D919-45B9-AA06-9111A7EE4EB9}" dt="2020-01-08T09:47:14.214" v="203" actId="1076"/>
      <pc:docMkLst>
        <pc:docMk/>
      </pc:docMkLst>
      <pc:sldChg chg="addSp delSp modSp">
        <pc:chgData name="Godlewski Marcin (Britenet)" userId="S::m.godlewski@mc.gov.pl::930c73a9-afe2-4d6f-a9bf-ab7250a92d83" providerId="AD" clId="Web-{D7B66BBD-D919-45B9-AA06-9111A7EE4EB9}" dt="2020-01-08T09:46:22.667" v="193" actId="14100"/>
        <pc:sldMkLst>
          <pc:docMk/>
          <pc:sldMk cId="193584538" sldId="256"/>
        </pc:sldMkLst>
        <pc:spChg chg="add mod ord">
          <ac:chgData name="Godlewski Marcin (Britenet)" userId="S::m.godlewski@mc.gov.pl::930c73a9-afe2-4d6f-a9bf-ab7250a92d83" providerId="AD" clId="Web-{D7B66BBD-D919-45B9-AA06-9111A7EE4EB9}" dt="2020-01-08T09:41:04.406" v="162"/>
          <ac:spMkLst>
            <pc:docMk/>
            <pc:sldMk cId="193584538" sldId="256"/>
            <ac:spMk id="2" creationId="{D6586492-F1B6-4F4F-8002-BEC14CF76152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43:46.123" v="178" actId="14100"/>
          <ac:spMkLst>
            <pc:docMk/>
            <pc:sldMk cId="193584538" sldId="256"/>
            <ac:spMk id="5" creationId="{DE0D2F97-4C45-40CE-AE86-7B1D9D38CF02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43:48.373" v="179" actId="14100"/>
          <ac:spMkLst>
            <pc:docMk/>
            <pc:sldMk cId="193584538" sldId="256"/>
            <ac:spMk id="11" creationId="{607A12AC-8743-4E4C-9241-46D46C57ECD8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43:51.420" v="180" actId="14100"/>
          <ac:spMkLst>
            <pc:docMk/>
            <pc:sldMk cId="193584538" sldId="256"/>
            <ac:spMk id="21" creationId="{76C32D6F-F007-4991-B1AF-34FE6B9DD26B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46:22.667" v="193" actId="14100"/>
          <ac:spMkLst>
            <pc:docMk/>
            <pc:sldMk cId="193584538" sldId="256"/>
            <ac:spMk id="24" creationId="{8A4AFBE5-1D0B-4E97-8BF7-3F6A1ABD080F}"/>
          </ac:spMkLst>
        </pc:spChg>
        <pc:picChg chg="del">
          <ac:chgData name="Godlewski Marcin (Britenet)" userId="S::m.godlewski@mc.gov.pl::930c73a9-afe2-4d6f-a9bf-ab7250a92d83" providerId="AD" clId="Web-{D7B66BBD-D919-45B9-AA06-9111A7EE4EB9}" dt="2020-01-08T09:40:51.578" v="158"/>
          <ac:picMkLst>
            <pc:docMk/>
            <pc:sldMk cId="193584538" sldId="256"/>
            <ac:picMk id="4" creationId="{0FC1EBC3-3521-418C-A717-2BB469F63270}"/>
          </ac:picMkLst>
        </pc:picChg>
      </pc:sldChg>
      <pc:sldChg chg="addSp delSp modSp">
        <pc:chgData name="Godlewski Marcin (Britenet)" userId="S::m.godlewski@mc.gov.pl::930c73a9-afe2-4d6f-a9bf-ab7250a92d83" providerId="AD" clId="Web-{D7B66BBD-D919-45B9-AA06-9111A7EE4EB9}" dt="2020-01-08T09:41:30.343" v="169" actId="1076"/>
        <pc:sldMkLst>
          <pc:docMk/>
          <pc:sldMk cId="2642167981" sldId="257"/>
        </pc:sldMkLst>
        <pc:spChg chg="add ord">
          <ac:chgData name="Godlewski Marcin (Britenet)" userId="S::m.godlewski@mc.gov.pl::930c73a9-afe2-4d6f-a9bf-ab7250a92d83" providerId="AD" clId="Web-{D7B66BBD-D919-45B9-AA06-9111A7EE4EB9}" dt="2020-01-08T09:41:16.937" v="165"/>
          <ac:spMkLst>
            <pc:docMk/>
            <pc:sldMk cId="2642167981" sldId="257"/>
            <ac:spMk id="2" creationId="{A55594F0-878B-4BBB-B143-FB42BB925C53}"/>
          </ac:spMkLst>
        </pc:spChg>
        <pc:picChg chg="del mod">
          <ac:chgData name="Godlewski Marcin (Britenet)" userId="S::m.godlewski@mc.gov.pl::930c73a9-afe2-4d6f-a9bf-ab7250a92d83" providerId="AD" clId="Web-{D7B66BBD-D919-45B9-AA06-9111A7EE4EB9}" dt="2020-01-08T09:41:12.281" v="163"/>
          <ac:picMkLst>
            <pc:docMk/>
            <pc:sldMk cId="2642167981" sldId="257"/>
            <ac:picMk id="5" creationId="{92EF982C-597E-47F3-8863-038DF8CB9AAA}"/>
          </ac:picMkLst>
        </pc:picChg>
        <pc:picChg chg="mod">
          <ac:chgData name="Godlewski Marcin (Britenet)" userId="S::m.godlewski@mc.gov.pl::930c73a9-afe2-4d6f-a9bf-ab7250a92d83" providerId="AD" clId="Web-{D7B66BBD-D919-45B9-AA06-9111A7EE4EB9}" dt="2020-01-08T09:41:30.343" v="169" actId="1076"/>
          <ac:picMkLst>
            <pc:docMk/>
            <pc:sldMk cId="2642167981" sldId="257"/>
            <ac:picMk id="7" creationId="{9F3D087B-9F9C-428A-8121-909C47C65D17}"/>
          </ac:picMkLst>
        </pc:picChg>
      </pc:sldChg>
      <pc:sldChg chg="addSp delSp modSp">
        <pc:chgData name="Godlewski Marcin (Britenet)" userId="S::m.godlewski@mc.gov.pl::930c73a9-afe2-4d6f-a9bf-ab7250a92d83" providerId="AD" clId="Web-{D7B66BBD-D919-45B9-AA06-9111A7EE4EB9}" dt="2020-01-08T09:14:07.942" v="57" actId="20577"/>
        <pc:sldMkLst>
          <pc:docMk/>
          <pc:sldMk cId="3849085250" sldId="258"/>
        </pc:sldMkLst>
        <pc:spChg chg="add mod ord">
          <ac:chgData name="Godlewski Marcin (Britenet)" userId="S::m.godlewski@mc.gov.pl::930c73a9-afe2-4d6f-a9bf-ab7250a92d83" providerId="AD" clId="Web-{D7B66BBD-D919-45B9-AA06-9111A7EE4EB9}" dt="2020-01-08T09:13:36.817" v="34"/>
          <ac:spMkLst>
            <pc:docMk/>
            <pc:sldMk cId="3849085250" sldId="258"/>
            <ac:spMk id="3" creationId="{CF8AC008-DA3A-45BD-BCEF-A308CA2F22E7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14:07.942" v="57" actId="20577"/>
          <ac:spMkLst>
            <pc:docMk/>
            <pc:sldMk cId="3849085250" sldId="258"/>
            <ac:spMk id="9" creationId="{5B9A5B8A-F9A9-4F83-8AC7-583C1C6CB2E2}"/>
          </ac:spMkLst>
        </pc:spChg>
        <pc:picChg chg="del mod">
          <ac:chgData name="Godlewski Marcin (Britenet)" userId="S::m.godlewski@mc.gov.pl::930c73a9-afe2-4d6f-a9bf-ab7250a92d83" providerId="AD" clId="Web-{D7B66BBD-D919-45B9-AA06-9111A7EE4EB9}" dt="2020-01-08T09:12:14.162" v="24"/>
          <ac:picMkLst>
            <pc:docMk/>
            <pc:sldMk cId="3849085250" sldId="258"/>
            <ac:picMk id="4" creationId="{2A098279-7EA6-44E3-A441-B9B9DD7A45D3}"/>
          </ac:picMkLst>
        </pc:picChg>
      </pc:sldChg>
      <pc:sldChg chg="addSp delSp modSp">
        <pc:chgData name="Godlewski Marcin (Britenet)" userId="S::m.godlewski@mc.gov.pl::930c73a9-afe2-4d6f-a9bf-ab7250a92d83" providerId="AD" clId="Web-{D7B66BBD-D919-45B9-AA06-9111A7EE4EB9}" dt="2020-01-08T09:17:04.674" v="79" actId="20577"/>
        <pc:sldMkLst>
          <pc:docMk/>
          <pc:sldMk cId="2607614234" sldId="259"/>
        </pc:sldMkLst>
        <pc:spChg chg="mod">
          <ac:chgData name="Godlewski Marcin (Britenet)" userId="S::m.godlewski@mc.gov.pl::930c73a9-afe2-4d6f-a9bf-ab7250a92d83" providerId="AD" clId="Web-{D7B66BBD-D919-45B9-AA06-9111A7EE4EB9}" dt="2020-01-08T09:17:04.674" v="79" actId="20577"/>
          <ac:spMkLst>
            <pc:docMk/>
            <pc:sldMk cId="2607614234" sldId="259"/>
            <ac:spMk id="3" creationId="{44DD57A4-C3A3-4D74-B5C1-62F458549E2E}"/>
          </ac:spMkLst>
        </pc:spChg>
        <pc:spChg chg="add mod ord">
          <ac:chgData name="Godlewski Marcin (Britenet)" userId="S::m.godlewski@mc.gov.pl::930c73a9-afe2-4d6f-a9bf-ab7250a92d83" providerId="AD" clId="Web-{D7B66BBD-D919-45B9-AA06-9111A7EE4EB9}" dt="2020-01-08T09:16:12.065" v="69"/>
          <ac:spMkLst>
            <pc:docMk/>
            <pc:sldMk cId="2607614234" sldId="259"/>
            <ac:spMk id="5" creationId="{D272FE56-55B8-404D-8057-59D6D9887721}"/>
          </ac:spMkLst>
        </pc:spChg>
        <pc:picChg chg="del mod">
          <ac:chgData name="Godlewski Marcin (Britenet)" userId="S::m.godlewski@mc.gov.pl::930c73a9-afe2-4d6f-a9bf-ab7250a92d83" providerId="AD" clId="Web-{D7B66BBD-D919-45B9-AA06-9111A7EE4EB9}" dt="2020-01-08T09:15:50.784" v="65"/>
          <ac:picMkLst>
            <pc:docMk/>
            <pc:sldMk cId="2607614234" sldId="259"/>
            <ac:picMk id="4" creationId="{2A098279-7EA6-44E3-A441-B9B9DD7A45D3}"/>
          </ac:picMkLst>
        </pc:picChg>
      </pc:sldChg>
      <pc:sldChg chg="modSp">
        <pc:chgData name="Godlewski Marcin (Britenet)" userId="S::m.godlewski@mc.gov.pl::930c73a9-afe2-4d6f-a9bf-ab7250a92d83" providerId="AD" clId="Web-{D7B66BBD-D919-45B9-AA06-9111A7EE4EB9}" dt="2020-01-08T09:47:14.214" v="203" actId="1076"/>
        <pc:sldMkLst>
          <pc:docMk/>
          <pc:sldMk cId="3611042297" sldId="261"/>
        </pc:sldMkLst>
        <pc:spChg chg="mod">
          <ac:chgData name="Godlewski Marcin (Britenet)" userId="S::m.godlewski@mc.gov.pl::930c73a9-afe2-4d6f-a9bf-ab7250a92d83" providerId="AD" clId="Web-{D7B66BBD-D919-45B9-AA06-9111A7EE4EB9}" dt="2020-01-08T09:47:14.214" v="203" actId="1076"/>
          <ac:spMkLst>
            <pc:docMk/>
            <pc:sldMk cId="3611042297" sldId="261"/>
            <ac:spMk id="2" creationId="{48138439-B7C2-415C-9164-DC054852488F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09:15.696" v="3"/>
          <ac:spMkLst>
            <pc:docMk/>
            <pc:sldMk cId="3611042297" sldId="261"/>
            <ac:spMk id="3" creationId="{11F0495F-7B98-410E-9214-69C92BA18D41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44:22.685" v="182" actId="14100"/>
          <ac:spMkLst>
            <pc:docMk/>
            <pc:sldMk cId="3611042297" sldId="261"/>
            <ac:spMk id="9" creationId="{5B9A5B8A-F9A9-4F83-8AC7-583C1C6CB2E2}"/>
          </ac:spMkLst>
        </pc:spChg>
      </pc:sldChg>
      <pc:sldChg chg="addSp delSp modSp">
        <pc:chgData name="Godlewski Marcin (Britenet)" userId="S::m.godlewski@mc.gov.pl::930c73a9-afe2-4d6f-a9bf-ab7250a92d83" providerId="AD" clId="Web-{D7B66BBD-D919-45B9-AA06-9111A7EE4EB9}" dt="2020-01-08T09:42:05.015" v="174"/>
        <pc:sldMkLst>
          <pc:docMk/>
          <pc:sldMk cId="1166593529" sldId="265"/>
        </pc:sldMkLst>
        <pc:spChg chg="add mod ord">
          <ac:chgData name="Godlewski Marcin (Britenet)" userId="S::m.godlewski@mc.gov.pl::930c73a9-afe2-4d6f-a9bf-ab7250a92d83" providerId="AD" clId="Web-{D7B66BBD-D919-45B9-AA06-9111A7EE4EB9}" dt="2020-01-08T09:42:05.015" v="174"/>
          <ac:spMkLst>
            <pc:docMk/>
            <pc:sldMk cId="1166593529" sldId="265"/>
            <ac:spMk id="5" creationId="{6B008DE9-5384-4085-95B4-EBA33BC9383D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18:03.955" v="88" actId="20577"/>
          <ac:spMkLst>
            <pc:docMk/>
            <pc:sldMk cId="1166593529" sldId="265"/>
            <ac:spMk id="17" creationId="{7F11FA22-7423-42FB-AD75-D85676125FB3}"/>
          </ac:spMkLst>
        </pc:spChg>
        <pc:picChg chg="add del ord">
          <ac:chgData name="Godlewski Marcin (Britenet)" userId="S::m.godlewski@mc.gov.pl::930c73a9-afe2-4d6f-a9bf-ab7250a92d83" providerId="AD" clId="Web-{D7B66BBD-D919-45B9-AA06-9111A7EE4EB9}" dt="2020-01-08T09:41:52.968" v="170"/>
          <ac:picMkLst>
            <pc:docMk/>
            <pc:sldMk cId="1166593529" sldId="265"/>
            <ac:picMk id="2" creationId="{A5CB1461-D33E-4363-A8C9-5308AAEF9FF3}"/>
          </ac:picMkLst>
        </pc:picChg>
        <pc:picChg chg="del">
          <ac:chgData name="Godlewski Marcin (Britenet)" userId="S::m.godlewski@mc.gov.pl::930c73a9-afe2-4d6f-a9bf-ab7250a92d83" providerId="AD" clId="Web-{D7B66BBD-D919-45B9-AA06-9111A7EE4EB9}" dt="2020-01-08T09:17:37.721" v="82"/>
          <ac:picMkLst>
            <pc:docMk/>
            <pc:sldMk cId="1166593529" sldId="265"/>
            <ac:picMk id="4" creationId="{0FC1EBC3-3521-418C-A717-2BB469F63270}"/>
          </ac:picMkLst>
        </pc:picChg>
      </pc:sldChg>
      <pc:sldChg chg="addSp delSp modSp">
        <pc:chgData name="Godlewski Marcin (Britenet)" userId="S::m.godlewski@mc.gov.pl::930c73a9-afe2-4d6f-a9bf-ab7250a92d83" providerId="AD" clId="Web-{D7B66BBD-D919-45B9-AA06-9111A7EE4EB9}" dt="2020-01-08T09:42:15.764" v="177"/>
        <pc:sldMkLst>
          <pc:docMk/>
          <pc:sldMk cId="633401541" sldId="266"/>
        </pc:sldMkLst>
        <pc:spChg chg="add ord">
          <ac:chgData name="Godlewski Marcin (Britenet)" userId="S::m.godlewski@mc.gov.pl::930c73a9-afe2-4d6f-a9bf-ab7250a92d83" providerId="AD" clId="Web-{D7B66BBD-D919-45B9-AA06-9111A7EE4EB9}" dt="2020-01-08T09:42:15.764" v="177"/>
          <ac:spMkLst>
            <pc:docMk/>
            <pc:sldMk cId="633401541" sldId="266"/>
            <ac:spMk id="7" creationId="{26F33E2A-1F24-4C2B-B9BD-A7803D9530A8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18:23.657" v="93" actId="20577"/>
          <ac:spMkLst>
            <pc:docMk/>
            <pc:sldMk cId="633401541" sldId="266"/>
            <ac:spMk id="17" creationId="{7F11FA22-7423-42FB-AD75-D85676125FB3}"/>
          </ac:spMkLst>
        </pc:spChg>
        <pc:picChg chg="del">
          <ac:chgData name="Godlewski Marcin (Britenet)" userId="S::m.godlewski@mc.gov.pl::930c73a9-afe2-4d6f-a9bf-ab7250a92d83" providerId="AD" clId="Web-{D7B66BBD-D919-45B9-AA06-9111A7EE4EB9}" dt="2020-01-08T09:18:12.908" v="90"/>
          <ac:picMkLst>
            <pc:docMk/>
            <pc:sldMk cId="633401541" sldId="266"/>
            <ac:picMk id="4" creationId="{0FC1EBC3-3521-418C-A717-2BB469F63270}"/>
          </ac:picMkLst>
        </pc:picChg>
        <pc:picChg chg="add del ord">
          <ac:chgData name="Godlewski Marcin (Britenet)" userId="S::m.godlewski@mc.gov.pl::930c73a9-afe2-4d6f-a9bf-ab7250a92d83" providerId="AD" clId="Web-{D7B66BBD-D919-45B9-AA06-9111A7EE4EB9}" dt="2020-01-08T09:42:12.452" v="175"/>
          <ac:picMkLst>
            <pc:docMk/>
            <pc:sldMk cId="633401541" sldId="266"/>
            <ac:picMk id="5" creationId="{432AFD64-5C27-4EBD-913E-AD96F6CAF944}"/>
          </ac:picMkLst>
        </pc:picChg>
      </pc:sldChg>
      <pc:sldChg chg="addSp delSp modSp">
        <pc:chgData name="Godlewski Marcin (Britenet)" userId="S::m.godlewski@mc.gov.pl::930c73a9-afe2-4d6f-a9bf-ab7250a92d83" providerId="AD" clId="Web-{D7B66BBD-D919-45B9-AA06-9111A7EE4EB9}" dt="2020-01-08T09:36:08.441" v="151"/>
        <pc:sldMkLst>
          <pc:docMk/>
          <pc:sldMk cId="3290956286" sldId="267"/>
        </pc:sldMkLst>
        <pc:spChg chg="add mod ord">
          <ac:chgData name="Godlewski Marcin (Britenet)" userId="S::m.godlewski@mc.gov.pl::930c73a9-afe2-4d6f-a9bf-ab7250a92d83" providerId="AD" clId="Web-{D7B66BBD-D919-45B9-AA06-9111A7EE4EB9}" dt="2020-01-08T09:35:48.582" v="147"/>
          <ac:spMkLst>
            <pc:docMk/>
            <pc:sldMk cId="3290956286" sldId="267"/>
            <ac:spMk id="2" creationId="{5CDC22A9-717D-42F6-87B5-B240711A7E06}"/>
          </ac:spMkLst>
        </pc:spChg>
        <pc:spChg chg="add del mod">
          <ac:chgData name="Godlewski Marcin (Britenet)" userId="S::m.godlewski@mc.gov.pl::930c73a9-afe2-4d6f-a9bf-ab7250a92d83" providerId="AD" clId="Web-{D7B66BBD-D919-45B9-AA06-9111A7EE4EB9}" dt="2020-01-08T09:36:08.441" v="151"/>
          <ac:spMkLst>
            <pc:docMk/>
            <pc:sldMk cId="3290956286" sldId="267"/>
            <ac:spMk id="5" creationId="{69C8A565-0869-4009-8305-C7D087F29954}"/>
          </ac:spMkLst>
        </pc:spChg>
        <pc:picChg chg="del mod">
          <ac:chgData name="Godlewski Marcin (Britenet)" userId="S::m.godlewski@mc.gov.pl::930c73a9-afe2-4d6f-a9bf-ab7250a92d83" providerId="AD" clId="Web-{D7B66BBD-D919-45B9-AA06-9111A7EE4EB9}" dt="2020-01-08T09:35:21.395" v="145"/>
          <ac:picMkLst>
            <pc:docMk/>
            <pc:sldMk cId="3290956286" sldId="267"/>
            <ac:picMk id="4" creationId="{0FC1EBC3-3521-418C-A717-2BB469F63270}"/>
          </ac:picMkLst>
        </pc:picChg>
      </pc:sldChg>
      <pc:sldChg chg="modSp">
        <pc:chgData name="Godlewski Marcin (Britenet)" userId="S::m.godlewski@mc.gov.pl::930c73a9-afe2-4d6f-a9bf-ab7250a92d83" providerId="AD" clId="Web-{D7B66BBD-D919-45B9-AA06-9111A7EE4EB9}" dt="2020-01-08T09:40:22.594" v="157"/>
        <pc:sldMkLst>
          <pc:docMk/>
          <pc:sldMk cId="2595288564" sldId="268"/>
        </pc:sldMkLst>
        <pc:spChg chg="mod">
          <ac:chgData name="Godlewski Marcin (Britenet)" userId="S::m.godlewski@mc.gov.pl::930c73a9-afe2-4d6f-a9bf-ab7250a92d83" providerId="AD" clId="Web-{D7B66BBD-D919-45B9-AA06-9111A7EE4EB9}" dt="2020-01-08T09:37:28.877" v="152"/>
          <ac:spMkLst>
            <pc:docMk/>
            <pc:sldMk cId="2595288564" sldId="268"/>
            <ac:spMk id="10" creationId="{765EA758-FEA5-472C-B883-4577B2D13B48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37:47.127" v="154"/>
          <ac:spMkLst>
            <pc:docMk/>
            <pc:sldMk cId="2595288564" sldId="268"/>
            <ac:spMk id="11" creationId="{BD0819CB-E6B0-4489-91FE-D04AB90CA4ED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40:13.500" v="155"/>
          <ac:spMkLst>
            <pc:docMk/>
            <pc:sldMk cId="2595288564" sldId="268"/>
            <ac:spMk id="23" creationId="{004FB003-9A69-411C-9C87-013CF44CB4C7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37:39.549" v="153"/>
          <ac:spMkLst>
            <pc:docMk/>
            <pc:sldMk cId="2595288564" sldId="268"/>
            <ac:spMk id="35" creationId="{C56F9393-B42D-40B2-AB51-D0C370A39C3D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40:22.594" v="157"/>
          <ac:spMkLst>
            <pc:docMk/>
            <pc:sldMk cId="2595288564" sldId="268"/>
            <ac:spMk id="43" creationId="{057B3A2E-8FD6-4269-9FA7-7D237CFB2A08}"/>
          </ac:spMkLst>
        </pc:spChg>
        <pc:spChg chg="mod">
          <ac:chgData name="Godlewski Marcin (Britenet)" userId="S::m.godlewski@mc.gov.pl::930c73a9-afe2-4d6f-a9bf-ab7250a92d83" providerId="AD" clId="Web-{D7B66BBD-D919-45B9-AA06-9111A7EE4EB9}" dt="2020-01-08T09:40:18.328" v="156"/>
          <ac:spMkLst>
            <pc:docMk/>
            <pc:sldMk cId="2595288564" sldId="268"/>
            <ac:spMk id="47" creationId="{312AC2E8-6B78-4D46-9B91-6B8255873C2A}"/>
          </ac:spMkLst>
        </pc:spChg>
        <pc:picChg chg="mod">
          <ac:chgData name="Godlewski Marcin (Britenet)" userId="S::m.godlewski@mc.gov.pl::930c73a9-afe2-4d6f-a9bf-ab7250a92d83" providerId="AD" clId="Web-{D7B66BBD-D919-45B9-AA06-9111A7EE4EB9}" dt="2020-01-08T09:34:31.161" v="142" actId="1076"/>
          <ac:picMkLst>
            <pc:docMk/>
            <pc:sldMk cId="2595288564" sldId="268"/>
            <ac:picMk id="16" creationId="{516D9E59-EB68-4C9B-BB2F-B1D980BAB2CB}"/>
          </ac:picMkLst>
        </pc:picChg>
        <pc:picChg chg="mod">
          <ac:chgData name="Godlewski Marcin (Britenet)" userId="S::m.godlewski@mc.gov.pl::930c73a9-afe2-4d6f-a9bf-ab7250a92d83" providerId="AD" clId="Web-{D7B66BBD-D919-45B9-AA06-9111A7EE4EB9}" dt="2020-01-08T09:34:41.239" v="144" actId="14100"/>
          <ac:picMkLst>
            <pc:docMk/>
            <pc:sldMk cId="2595288564" sldId="268"/>
            <ac:picMk id="28" creationId="{23D94446-B786-433A-9784-3BDC7F599A1E}"/>
          </ac:picMkLst>
        </pc:picChg>
        <pc:picChg chg="mod">
          <ac:chgData name="Godlewski Marcin (Britenet)" userId="S::m.godlewski@mc.gov.pl::930c73a9-afe2-4d6f-a9bf-ab7250a92d83" providerId="AD" clId="Web-{D7B66BBD-D919-45B9-AA06-9111A7EE4EB9}" dt="2020-01-08T09:34:28.973" v="141" actId="1076"/>
          <ac:picMkLst>
            <pc:docMk/>
            <pc:sldMk cId="2595288564" sldId="268"/>
            <ac:picMk id="36" creationId="{485CA067-57E1-4280-AB6C-71775723A749}"/>
          </ac:picMkLst>
        </pc:picChg>
      </pc:sldChg>
    </pc:docChg>
  </pc:docChgLst>
  <pc:docChgLst>
    <pc:chgData name="Godlewski Marcin (Britenet)" userId="S::m.godlewski@mc.gov.pl::930c73a9-afe2-4d6f-a9bf-ab7250a92d83" providerId="AD" clId="Web-{D071B0D5-A61F-1350-80D1-339FAC769138}"/>
    <pc:docChg chg="addSld delSld modSld sldOrd">
      <pc:chgData name="Godlewski Marcin (Britenet)" userId="S::m.godlewski@mc.gov.pl::930c73a9-afe2-4d6f-a9bf-ab7250a92d83" providerId="AD" clId="Web-{D071B0D5-A61F-1350-80D1-339FAC769138}" dt="2019-11-28T15:07:24.009" v="162" actId="1076"/>
      <pc:docMkLst>
        <pc:docMk/>
      </pc:docMkLst>
      <pc:sldChg chg="modSp">
        <pc:chgData name="Godlewski Marcin (Britenet)" userId="S::m.godlewski@mc.gov.pl::930c73a9-afe2-4d6f-a9bf-ab7250a92d83" providerId="AD" clId="Web-{D071B0D5-A61F-1350-80D1-339FAC769138}" dt="2019-11-28T14:48:32.540" v="0" actId="20577"/>
        <pc:sldMkLst>
          <pc:docMk/>
          <pc:sldMk cId="3849085250" sldId="258"/>
        </pc:sldMkLst>
        <pc:spChg chg="mod">
          <ac:chgData name="Godlewski Marcin (Britenet)" userId="S::m.godlewski@mc.gov.pl::930c73a9-afe2-4d6f-a9bf-ab7250a92d83" providerId="AD" clId="Web-{D071B0D5-A61F-1350-80D1-339FAC769138}" dt="2019-11-28T14:48:32.540" v="0" actId="20577"/>
          <ac:spMkLst>
            <pc:docMk/>
            <pc:sldMk cId="3849085250" sldId="258"/>
            <ac:spMk id="2" creationId="{48138439-B7C2-415C-9164-DC054852488F}"/>
          </ac:spMkLst>
        </pc:spChg>
      </pc:sldChg>
      <pc:sldChg chg="modSp">
        <pc:chgData name="Godlewski Marcin (Britenet)" userId="S::m.godlewski@mc.gov.pl::930c73a9-afe2-4d6f-a9bf-ab7250a92d83" providerId="AD" clId="Web-{D071B0D5-A61F-1350-80D1-339FAC769138}" dt="2019-11-28T14:49:51.807" v="39" actId="14100"/>
        <pc:sldMkLst>
          <pc:docMk/>
          <pc:sldMk cId="923986288" sldId="260"/>
        </pc:sldMkLst>
        <pc:spChg chg="mod">
          <ac:chgData name="Godlewski Marcin (Britenet)" userId="S::m.godlewski@mc.gov.pl::930c73a9-afe2-4d6f-a9bf-ab7250a92d83" providerId="AD" clId="Web-{D071B0D5-A61F-1350-80D1-339FAC769138}" dt="2019-11-28T14:49:51.807" v="39" actId="14100"/>
          <ac:spMkLst>
            <pc:docMk/>
            <pc:sldMk cId="923986288" sldId="260"/>
            <ac:spMk id="10" creationId="{7AD7431D-C057-404B-B4A1-FD380BD13059}"/>
          </ac:spMkLst>
        </pc:spChg>
      </pc:sldChg>
      <pc:sldChg chg="modSp">
        <pc:chgData name="Godlewski Marcin (Britenet)" userId="S::m.godlewski@mc.gov.pl::930c73a9-afe2-4d6f-a9bf-ab7250a92d83" providerId="AD" clId="Web-{D071B0D5-A61F-1350-80D1-339FAC769138}" dt="2019-11-28T14:48:48.931" v="3" actId="20577"/>
        <pc:sldMkLst>
          <pc:docMk/>
          <pc:sldMk cId="3611042297" sldId="261"/>
        </pc:sldMkLst>
        <pc:spChg chg="mod">
          <ac:chgData name="Godlewski Marcin (Britenet)" userId="S::m.godlewski@mc.gov.pl::930c73a9-afe2-4d6f-a9bf-ab7250a92d83" providerId="AD" clId="Web-{D071B0D5-A61F-1350-80D1-339FAC769138}" dt="2019-11-28T14:48:48.931" v="3" actId="20577"/>
          <ac:spMkLst>
            <pc:docMk/>
            <pc:sldMk cId="3611042297" sldId="261"/>
            <ac:spMk id="9" creationId="{5B9A5B8A-F9A9-4F83-8AC7-583C1C6CB2E2}"/>
          </ac:spMkLst>
        </pc:spChg>
      </pc:sldChg>
      <pc:sldChg chg="modSp">
        <pc:chgData name="Godlewski Marcin (Britenet)" userId="S::m.godlewski@mc.gov.pl::930c73a9-afe2-4d6f-a9bf-ab7250a92d83" providerId="AD" clId="Web-{D071B0D5-A61F-1350-80D1-339FAC769138}" dt="2019-11-28T14:50:56.653" v="59" actId="1076"/>
        <pc:sldMkLst>
          <pc:docMk/>
          <pc:sldMk cId="3363067093" sldId="262"/>
        </pc:sldMkLst>
        <pc:spChg chg="mod">
          <ac:chgData name="Godlewski Marcin (Britenet)" userId="S::m.godlewski@mc.gov.pl::930c73a9-afe2-4d6f-a9bf-ab7250a92d83" providerId="AD" clId="Web-{D071B0D5-A61F-1350-80D1-339FAC769138}" dt="2019-11-28T14:50:38.871" v="54" actId="1076"/>
          <ac:spMkLst>
            <pc:docMk/>
            <pc:sldMk cId="3363067093" sldId="262"/>
            <ac:spMk id="7" creationId="{E773ED39-D2A2-4D5A-B05F-99C7A80702A5}"/>
          </ac:spMkLst>
        </pc:spChg>
        <pc:spChg chg="mod">
          <ac:chgData name="Godlewski Marcin (Britenet)" userId="S::m.godlewski@mc.gov.pl::930c73a9-afe2-4d6f-a9bf-ab7250a92d83" providerId="AD" clId="Web-{D071B0D5-A61F-1350-80D1-339FAC769138}" dt="2019-11-28T14:50:38.887" v="55" actId="1076"/>
          <ac:spMkLst>
            <pc:docMk/>
            <pc:sldMk cId="3363067093" sldId="262"/>
            <ac:spMk id="11" creationId="{E8B990E0-FD3A-4AE4-846F-204BB19DE096}"/>
          </ac:spMkLst>
        </pc:spChg>
        <pc:picChg chg="mod">
          <ac:chgData name="Godlewski Marcin (Britenet)" userId="S::m.godlewski@mc.gov.pl::930c73a9-afe2-4d6f-a9bf-ab7250a92d83" providerId="AD" clId="Web-{D071B0D5-A61F-1350-80D1-339FAC769138}" dt="2019-11-28T14:50:56.247" v="58" actId="1076"/>
          <ac:picMkLst>
            <pc:docMk/>
            <pc:sldMk cId="3363067093" sldId="262"/>
            <ac:picMk id="2" creationId="{A4E37C1C-B052-49EE-AC89-95F827107DEA}"/>
          </ac:picMkLst>
        </pc:picChg>
        <pc:picChg chg="mod">
          <ac:chgData name="Godlewski Marcin (Britenet)" userId="S::m.godlewski@mc.gov.pl::930c73a9-afe2-4d6f-a9bf-ab7250a92d83" providerId="AD" clId="Web-{D071B0D5-A61F-1350-80D1-339FAC769138}" dt="2019-11-28T14:50:56.653" v="59" actId="1076"/>
          <ac:picMkLst>
            <pc:docMk/>
            <pc:sldMk cId="3363067093" sldId="262"/>
            <ac:picMk id="4" creationId="{87DEAEA2-D768-4584-AD65-C2203D62B2C5}"/>
          </ac:picMkLst>
        </pc:picChg>
      </pc:sldChg>
      <pc:sldChg chg="add del replId">
        <pc:chgData name="Godlewski Marcin (Britenet)" userId="S::m.godlewski@mc.gov.pl::930c73a9-afe2-4d6f-a9bf-ab7250a92d83" providerId="AD" clId="Web-{D071B0D5-A61F-1350-80D1-339FAC769138}" dt="2019-11-28T14:59:22.683" v="61"/>
        <pc:sldMkLst>
          <pc:docMk/>
          <pc:sldMk cId="2578999486" sldId="264"/>
        </pc:sldMkLst>
      </pc:sldChg>
      <pc:sldChg chg="addSp delSp modSp add ord replId">
        <pc:chgData name="Godlewski Marcin (Britenet)" userId="S::m.godlewski@mc.gov.pl::930c73a9-afe2-4d6f-a9bf-ab7250a92d83" providerId="AD" clId="Web-{D071B0D5-A61F-1350-80D1-339FAC769138}" dt="2019-11-28T15:07:24.009" v="162" actId="1076"/>
        <pc:sldMkLst>
          <pc:docMk/>
          <pc:sldMk cId="2882662643" sldId="264"/>
        </pc:sldMkLst>
        <pc:spChg chg="add mod">
          <ac:chgData name="Godlewski Marcin (Britenet)" userId="S::m.godlewski@mc.gov.pl::930c73a9-afe2-4d6f-a9bf-ab7250a92d83" providerId="AD" clId="Web-{D071B0D5-A61F-1350-80D1-339FAC769138}" dt="2019-11-28T15:06:39.304" v="154" actId="1076"/>
          <ac:spMkLst>
            <pc:docMk/>
            <pc:sldMk cId="2882662643" sldId="264"/>
            <ac:spMk id="7" creationId="{91549235-AA13-48D6-AAB4-9AA0C20228D4}"/>
          </ac:spMkLst>
        </pc:spChg>
        <pc:spChg chg="mod">
          <ac:chgData name="Godlewski Marcin (Britenet)" userId="S::m.godlewski@mc.gov.pl::930c73a9-afe2-4d6f-a9bf-ab7250a92d83" providerId="AD" clId="Web-{D071B0D5-A61F-1350-80D1-339FAC769138}" dt="2019-11-28T15:00:28.372" v="110" actId="1076"/>
          <ac:spMkLst>
            <pc:docMk/>
            <pc:sldMk cId="2882662643" sldId="264"/>
            <ac:spMk id="17" creationId="{7F11FA22-7423-42FB-AD75-D85676125FB3}"/>
          </ac:spMkLst>
        </pc:spChg>
        <pc:spChg chg="mod">
          <ac:chgData name="Godlewski Marcin (Britenet)" userId="S::m.godlewski@mc.gov.pl::930c73a9-afe2-4d6f-a9bf-ab7250a92d83" providerId="AD" clId="Web-{D071B0D5-A61F-1350-80D1-339FAC769138}" dt="2019-11-28T15:00:23.075" v="109" actId="14100"/>
          <ac:spMkLst>
            <pc:docMk/>
            <pc:sldMk cId="2882662643" sldId="264"/>
            <ac:spMk id="24" creationId="{8A4AFBE5-1D0B-4E97-8BF7-3F6A1ABD080F}"/>
          </ac:spMkLst>
        </pc:spChg>
        <pc:spChg chg="add mod">
          <ac:chgData name="Godlewski Marcin (Britenet)" userId="S::m.godlewski@mc.gov.pl::930c73a9-afe2-4d6f-a9bf-ab7250a92d83" providerId="AD" clId="Web-{D071B0D5-A61F-1350-80D1-339FAC769138}" dt="2019-11-28T15:06:52.898" v="158" actId="1076"/>
          <ac:spMkLst>
            <pc:docMk/>
            <pc:sldMk cId="2882662643" sldId="264"/>
            <ac:spMk id="25" creationId="{44F03280-583B-42EA-8F1A-F2D1219B482B}"/>
          </ac:spMkLst>
        </pc:spChg>
        <pc:spChg chg="add mod">
          <ac:chgData name="Godlewski Marcin (Britenet)" userId="S::m.godlewski@mc.gov.pl::930c73a9-afe2-4d6f-a9bf-ab7250a92d83" providerId="AD" clId="Web-{D071B0D5-A61F-1350-80D1-339FAC769138}" dt="2019-11-28T15:06:47.836" v="157" actId="1076"/>
          <ac:spMkLst>
            <pc:docMk/>
            <pc:sldMk cId="2882662643" sldId="264"/>
            <ac:spMk id="26" creationId="{90CD0A4A-4459-47CE-BBA9-183731E6BCED}"/>
          </ac:spMkLst>
        </pc:spChg>
        <pc:picChg chg="add mod">
          <ac:chgData name="Godlewski Marcin (Britenet)" userId="S::m.godlewski@mc.gov.pl::930c73a9-afe2-4d6f-a9bf-ab7250a92d83" providerId="AD" clId="Web-{D071B0D5-A61F-1350-80D1-339FAC769138}" dt="2019-11-28T15:07:01.586" v="161" actId="1076"/>
          <ac:picMkLst>
            <pc:docMk/>
            <pc:sldMk cId="2882662643" sldId="264"/>
            <ac:picMk id="2" creationId="{4C11275D-B434-4E5A-9FCB-6AAA880D909A}"/>
          </ac:picMkLst>
        </pc:picChg>
        <pc:cxnChg chg="add del mod">
          <ac:chgData name="Godlewski Marcin (Britenet)" userId="S::m.godlewski@mc.gov.pl::930c73a9-afe2-4d6f-a9bf-ab7250a92d83" providerId="AD" clId="Web-{D071B0D5-A61F-1350-80D1-339FAC769138}" dt="2019-11-28T15:05:33.427" v="141"/>
          <ac:cxnSpMkLst>
            <pc:docMk/>
            <pc:sldMk cId="2882662643" sldId="264"/>
            <ac:cxnSpMk id="8" creationId="{EDD8D91A-49D9-476D-951F-3DDC089E38A0}"/>
          </ac:cxnSpMkLst>
        </pc:cxnChg>
        <pc:cxnChg chg="add mod">
          <ac:chgData name="Godlewski Marcin (Britenet)" userId="S::m.godlewski@mc.gov.pl::930c73a9-afe2-4d6f-a9bf-ab7250a92d83" providerId="AD" clId="Web-{D071B0D5-A61F-1350-80D1-339FAC769138}" dt="2019-11-28T15:06:31.007" v="153"/>
          <ac:cxnSpMkLst>
            <pc:docMk/>
            <pc:sldMk cId="2882662643" sldId="264"/>
            <ac:cxnSpMk id="12" creationId="{C8491315-96FC-448F-AFA4-0EFB14FACBDE}"/>
          </ac:cxnSpMkLst>
        </pc:cxnChg>
        <pc:cxnChg chg="add mod">
          <ac:chgData name="Godlewski Marcin (Britenet)" userId="S::m.godlewski@mc.gov.pl::930c73a9-afe2-4d6f-a9bf-ab7250a92d83" providerId="AD" clId="Web-{D071B0D5-A61F-1350-80D1-339FAC769138}" dt="2019-11-28T15:07:24.009" v="162" actId="1076"/>
          <ac:cxnSpMkLst>
            <pc:docMk/>
            <pc:sldMk cId="2882662643" sldId="264"/>
            <ac:cxnSpMk id="27" creationId="{7A536540-E1BB-4177-8C69-EB2C873D49BA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5D9BC-A2C4-460A-96C7-C7BC2B023399}" type="datetimeFigureOut">
              <a:rPr lang="pl-PL" smtClean="0"/>
              <a:t>28.04.2021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7DC9F-D60B-4C49-9CC5-93F9DA0BC7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6615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A55594F0-878B-4BBB-B143-FB42BB925C53}"/>
              </a:ext>
            </a:extLst>
          </p:cNvPr>
          <p:cNvSpPr/>
          <p:nvPr userDrawn="1"/>
        </p:nvSpPr>
        <p:spPr>
          <a:xfrm>
            <a:off x="0" y="-3594"/>
            <a:ext cx="12192000" cy="6861594"/>
          </a:xfrm>
          <a:prstGeom prst="rect">
            <a:avLst/>
          </a:prstGeom>
          <a:solidFill>
            <a:srgbClr val="0052A5"/>
          </a:solidFill>
          <a:ln>
            <a:solidFill>
              <a:srgbClr val="0052A5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cs typeface="Calibri"/>
            </a:endParaRPr>
          </a:p>
        </p:txBody>
      </p:sp>
      <p:pic>
        <p:nvPicPr>
          <p:cNvPr id="8" name="Obraz 8">
            <a:extLst>
              <a:ext uri="{FF2B5EF4-FFF2-40B4-BE49-F238E27FC236}">
                <a16:creationId xmlns:a16="http://schemas.microsoft.com/office/drawing/2014/main" xmlns="" id="{9F3D087B-9F9C-428A-8121-909C47C65D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09631" y="335858"/>
            <a:ext cx="5785469" cy="6348209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7818" y="5563337"/>
            <a:ext cx="1191143" cy="118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A55594F0-878B-4BBB-B143-FB42BB925C53}"/>
              </a:ext>
            </a:extLst>
          </p:cNvPr>
          <p:cNvSpPr/>
          <p:nvPr userDrawn="1"/>
        </p:nvSpPr>
        <p:spPr>
          <a:xfrm>
            <a:off x="0" y="-3594"/>
            <a:ext cx="5863025" cy="6861594"/>
          </a:xfrm>
          <a:prstGeom prst="rect">
            <a:avLst/>
          </a:prstGeom>
          <a:solidFill>
            <a:srgbClr val="0052A5"/>
          </a:solidFill>
          <a:ln>
            <a:solidFill>
              <a:srgbClr val="0052A5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cs typeface="Calibri"/>
            </a:endParaRPr>
          </a:p>
        </p:txBody>
      </p:sp>
      <p:pic>
        <p:nvPicPr>
          <p:cNvPr id="8" name="Obraz 8">
            <a:extLst>
              <a:ext uri="{FF2B5EF4-FFF2-40B4-BE49-F238E27FC236}">
                <a16:creationId xmlns:a16="http://schemas.microsoft.com/office/drawing/2014/main" xmlns="" id="{9F3D087B-9F9C-428A-8121-909C47C65D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60953" y="3261433"/>
            <a:ext cx="4195701" cy="4603808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7818" y="5563337"/>
            <a:ext cx="1191143" cy="11876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822" y="365125"/>
            <a:ext cx="5055476" cy="1325563"/>
          </a:xfrm>
        </p:spPr>
        <p:txBody>
          <a:bodyPr>
            <a:noAutofit/>
          </a:bodyPr>
          <a:lstStyle>
            <a:lvl1pPr>
              <a:defRPr sz="44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822" y="1825625"/>
            <a:ext cx="5055476" cy="373771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6525017" y="365125"/>
            <a:ext cx="5055476" cy="519821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-162929"/>
            <a:ext cx="10515600" cy="1325563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1321969"/>
            <a:ext cx="11391900" cy="42914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A55594F0-878B-4BBB-B143-FB42BB925C53}"/>
              </a:ext>
            </a:extLst>
          </p:cNvPr>
          <p:cNvSpPr/>
          <p:nvPr userDrawn="1"/>
        </p:nvSpPr>
        <p:spPr>
          <a:xfrm>
            <a:off x="0" y="-3594"/>
            <a:ext cx="12192000" cy="1006894"/>
          </a:xfrm>
          <a:prstGeom prst="rect">
            <a:avLst/>
          </a:prstGeom>
          <a:solidFill>
            <a:srgbClr val="0052A5"/>
          </a:solidFill>
          <a:ln>
            <a:solidFill>
              <a:srgbClr val="0052A5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cs typeface="Calibri"/>
            </a:endParaRPr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8" y="5563337"/>
            <a:ext cx="1191143" cy="118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PL/TXT/HTML/?uri=CELEX:32016L2102&amp;from=EN" TargetMode="External"/><Relationship Id="rId7" Type="http://schemas.openxmlformats.org/officeDocument/2006/relationships/hyperlink" Target="http://isap.sejm.gov.pl/isap.nsf/download.xsp/WDU20120001169/O/D20121169.pdf" TargetMode="External"/><Relationship Id="rId2" Type="http://schemas.openxmlformats.org/officeDocument/2006/relationships/hyperlink" Target="http://orka.sejm.gov.pl/proc8.nsf/ustawy/3119_u.htm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sap.sejm.gov.pl/isap.nsf/download.xsp/WDU20190001696/U/D20191696Lj.pdf" TargetMode="External"/><Relationship Id="rId5" Type="http://schemas.openxmlformats.org/officeDocument/2006/relationships/hyperlink" Target="https://www.premier.gov.pl/wydarzenia/decyzje-rzadu/uchwala-w-sprawie-ustanowienia-rzadowego-programu-dostepnosc-plus.html" TargetMode="External"/><Relationship Id="rId4" Type="http://schemas.openxmlformats.org/officeDocument/2006/relationships/hyperlink" Target="http://isap.sejm.gov.pl/isap.nsf/download.xsp/WDU20120000526/O/D20120526.pd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49400" y="2316163"/>
            <a:ext cx="9144000" cy="23876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pl-PL" sz="3200" b="1" dirty="0">
                <a:solidFill>
                  <a:schemeClr val="bg1"/>
                </a:solidFill>
                <a:latin typeface="+mn-lt"/>
                <a:ea typeface="+mj-lt"/>
                <a:cs typeface="+mj-lt"/>
              </a:rPr>
              <a:t>Ustawa</a:t>
            </a:r>
            <a:br>
              <a:rPr lang="pl-PL" sz="3200" b="1" dirty="0">
                <a:solidFill>
                  <a:schemeClr val="bg1"/>
                </a:solidFill>
                <a:latin typeface="+mn-lt"/>
                <a:ea typeface="+mj-lt"/>
                <a:cs typeface="+mj-lt"/>
              </a:rPr>
            </a:br>
            <a:r>
              <a:rPr lang="pl-PL" sz="3200" b="1" dirty="0">
                <a:solidFill>
                  <a:schemeClr val="bg1"/>
                </a:solidFill>
                <a:latin typeface="+mn-lt"/>
                <a:ea typeface="+mj-lt"/>
                <a:cs typeface="+mj-lt"/>
              </a:rPr>
              <a:t>z dnia 4 kwietnia 2019r.</a:t>
            </a:r>
            <a:br>
              <a:rPr lang="pl-PL" sz="3200" b="1" dirty="0">
                <a:solidFill>
                  <a:schemeClr val="bg1"/>
                </a:solidFill>
                <a:latin typeface="+mn-lt"/>
                <a:ea typeface="+mj-lt"/>
                <a:cs typeface="+mj-lt"/>
              </a:rPr>
            </a:br>
            <a:r>
              <a:rPr lang="pl-PL" sz="3200" b="1" dirty="0">
                <a:solidFill>
                  <a:schemeClr val="bg1"/>
                </a:solidFill>
                <a:latin typeface="+mn-lt"/>
                <a:ea typeface="+mj-lt"/>
                <a:cs typeface="+mj-lt"/>
              </a:rPr>
              <a:t>o dostępności cyfrowej stron internetowych </a:t>
            </a:r>
            <a:r>
              <a:rPr lang="pl-PL" sz="3200" b="1" dirty="0" smtClean="0">
                <a:solidFill>
                  <a:schemeClr val="bg1"/>
                </a:solidFill>
                <a:latin typeface="+mn-lt"/>
                <a:ea typeface="+mj-lt"/>
                <a:cs typeface="+mj-lt"/>
              </a:rPr>
              <a:t/>
            </a:r>
            <a:br>
              <a:rPr lang="pl-PL" sz="3200" b="1" dirty="0" smtClean="0">
                <a:solidFill>
                  <a:schemeClr val="bg1"/>
                </a:solidFill>
                <a:latin typeface="+mn-lt"/>
                <a:ea typeface="+mj-lt"/>
                <a:cs typeface="+mj-lt"/>
              </a:rPr>
            </a:br>
            <a:r>
              <a:rPr lang="pl-PL" sz="3200" b="1" dirty="0" smtClean="0">
                <a:solidFill>
                  <a:schemeClr val="bg1"/>
                </a:solidFill>
                <a:latin typeface="+mn-lt"/>
                <a:ea typeface="+mj-lt"/>
                <a:cs typeface="+mj-lt"/>
              </a:rPr>
              <a:t>i </a:t>
            </a:r>
            <a:r>
              <a:rPr lang="pl-PL" sz="3200" b="1" dirty="0">
                <a:solidFill>
                  <a:schemeClr val="bg1"/>
                </a:solidFill>
                <a:latin typeface="+mn-lt"/>
                <a:ea typeface="+mj-lt"/>
                <a:cs typeface="+mj-lt"/>
              </a:rPr>
              <a:t>aplikacji mobilnych podmiotów </a:t>
            </a:r>
            <a:r>
              <a:rPr lang="pl-PL" sz="3200" b="1" dirty="0" smtClean="0">
                <a:solidFill>
                  <a:schemeClr val="bg1"/>
                </a:solidFill>
                <a:latin typeface="+mn-lt"/>
                <a:ea typeface="+mj-lt"/>
                <a:cs typeface="+mj-lt"/>
              </a:rPr>
              <a:t>publicznych</a:t>
            </a:r>
            <a:endParaRPr lang="pl-PL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61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5822" y="365125"/>
            <a:ext cx="5198678" cy="132556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Wyłączenia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486917" y="784225"/>
            <a:ext cx="5055476" cy="51982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Wyjątek dostępności cyfrowej dotyczy podmiotów publicznych, dla których wiązałoby się to z poniesieniem nadmiernych kosztów</a:t>
            </a:r>
          </a:p>
        </p:txBody>
      </p:sp>
    </p:spTree>
    <p:extLst>
      <p:ext uri="{BB962C8B-B14F-4D97-AF65-F5344CB8AC3E}">
        <p14:creationId xmlns:p14="http://schemas.microsoft.com/office/powerpoint/2010/main" val="509372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5822" y="365125"/>
            <a:ext cx="5198678" cy="132556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Wyłączenia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398017" y="923925"/>
            <a:ext cx="5055476" cy="51982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300" dirty="0"/>
              <a:t>Nawet powołując się na nadmierne koszty </a:t>
            </a:r>
            <a:r>
              <a:rPr lang="pl-PL" sz="2300" dirty="0" smtClean="0"/>
              <a:t>trzeba </a:t>
            </a:r>
            <a:r>
              <a:rPr lang="pl-PL" sz="2300" dirty="0"/>
              <a:t>pamiętać o:</a:t>
            </a:r>
          </a:p>
          <a:p>
            <a:r>
              <a:rPr lang="pl-PL" sz="2300" dirty="0"/>
              <a:t>o</a:t>
            </a:r>
            <a:r>
              <a:rPr lang="pl-PL" sz="2300" dirty="0" smtClean="0"/>
              <a:t>bowiązku </a:t>
            </a:r>
            <a:r>
              <a:rPr lang="pl-PL" sz="2300" dirty="0"/>
              <a:t>przeprowadzenia analizy dostępności;</a:t>
            </a:r>
          </a:p>
          <a:p>
            <a:r>
              <a:rPr lang="pl-PL" sz="2300" dirty="0" smtClean="0"/>
              <a:t>elementach </a:t>
            </a:r>
            <a:r>
              <a:rPr lang="pl-PL" sz="2300" dirty="0"/>
              <a:t>obowiązkowo dostępnych;</a:t>
            </a:r>
          </a:p>
          <a:p>
            <a:r>
              <a:rPr lang="pl-PL" sz="2300" dirty="0" smtClean="0"/>
              <a:t>deklaracji </a:t>
            </a:r>
            <a:r>
              <a:rPr lang="pl-PL" sz="2300" dirty="0"/>
              <a:t>dostępności;</a:t>
            </a:r>
          </a:p>
          <a:p>
            <a:r>
              <a:rPr lang="pl-PL" sz="2300" dirty="0" smtClean="0"/>
              <a:t>udostępnieniu </a:t>
            </a:r>
            <a:r>
              <a:rPr lang="pl-PL" sz="2300" dirty="0"/>
              <a:t>informacji za pomocą metod alternatywnych.</a:t>
            </a:r>
          </a:p>
          <a:p>
            <a:pPr marL="0" indent="0">
              <a:buNone/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3960438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5822" y="365125"/>
            <a:ext cx="5198678" cy="132556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Wymagania minimalne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474217" y="784225"/>
            <a:ext cx="5055476" cy="51982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300" dirty="0"/>
              <a:t>Z</a:t>
            </a:r>
            <a:r>
              <a:rPr lang="pl-PL" sz="2300" dirty="0" smtClean="0"/>
              <a:t>awsze muszą być dostępne </a:t>
            </a:r>
            <a:r>
              <a:rPr lang="pl-PL" sz="2300" dirty="0"/>
              <a:t>cyfrowo</a:t>
            </a:r>
            <a:r>
              <a:rPr lang="pl-PL" sz="2300" dirty="0" smtClean="0"/>
              <a:t>:</a:t>
            </a:r>
            <a:endParaRPr lang="pl-PL" sz="2300" dirty="0"/>
          </a:p>
          <a:p>
            <a:r>
              <a:rPr lang="pl-PL" sz="2300" dirty="0"/>
              <a:t>dane kontaktowe oraz link do BIP,</a:t>
            </a:r>
          </a:p>
          <a:p>
            <a:r>
              <a:rPr lang="pl-PL" sz="2300" dirty="0"/>
              <a:t>narzędzia kontaktowe (np. formularze, tłumacz języka  migowego online)</a:t>
            </a:r>
          </a:p>
          <a:p>
            <a:r>
              <a:rPr lang="pl-PL" sz="2300" dirty="0"/>
              <a:t>nawigacja,</a:t>
            </a:r>
          </a:p>
          <a:p>
            <a:r>
              <a:rPr lang="pl-PL" sz="2300" dirty="0"/>
              <a:t>deklaracja dostępności,</a:t>
            </a:r>
          </a:p>
          <a:p>
            <a:r>
              <a:rPr lang="pl-PL" sz="2300" dirty="0"/>
              <a:t>informacja dotycząca sytuacji kryzysowej,</a:t>
            </a:r>
          </a:p>
          <a:p>
            <a:r>
              <a:rPr lang="pl-PL" sz="2300" dirty="0"/>
              <a:t>dokumenty urzędowe oraz wzory umów lub wzory innych dokumentów przeznaczonych do zaciągania zobowiązań cywilnoprawnych</a:t>
            </a:r>
            <a:r>
              <a:rPr lang="pl-PL" sz="2300" dirty="0" smtClean="0"/>
              <a:t>.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3227671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5822" y="365125"/>
            <a:ext cx="5198678" cy="132556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Zwolnienia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474217" y="784225"/>
            <a:ext cx="5055476" cy="51982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300" dirty="0" smtClean="0"/>
              <a:t>Przepisom ustawy nie podlegają:</a:t>
            </a:r>
            <a:endParaRPr lang="pl-PL" sz="2300" dirty="0"/>
          </a:p>
          <a:p>
            <a:pPr marL="285750" indent="-285750"/>
            <a:r>
              <a:rPr lang="pl-PL" sz="2300" dirty="0" smtClean="0"/>
              <a:t>multimedia </a:t>
            </a:r>
            <a:r>
              <a:rPr lang="pl-PL" sz="2300" dirty="0"/>
              <a:t>nadawane na żywo;</a:t>
            </a:r>
          </a:p>
          <a:p>
            <a:pPr marL="285750" indent="-285750"/>
            <a:r>
              <a:rPr lang="pl-PL" sz="2300" dirty="0"/>
              <a:t>dokumenty archiwalne, opublikowane przed 23 września 2018;</a:t>
            </a:r>
          </a:p>
          <a:p>
            <a:pPr marL="285750" indent="-285750"/>
            <a:r>
              <a:rPr lang="pl-PL" sz="2300" dirty="0"/>
              <a:t>mapy pod warunkiem zapewnienia </a:t>
            </a:r>
            <a:r>
              <a:rPr lang="pl-PL" sz="2300" dirty="0" smtClean="0"/>
              <a:t>alternatywnego </a:t>
            </a:r>
            <a:r>
              <a:rPr lang="pl-PL" sz="2300" dirty="0"/>
              <a:t>dostępu do danych;</a:t>
            </a:r>
          </a:p>
          <a:p>
            <a:pPr marL="285750" indent="-285750"/>
            <a:r>
              <a:rPr lang="pl-PL" sz="2300" dirty="0"/>
              <a:t>niektóre dzieła sztuki i zabytki;</a:t>
            </a:r>
          </a:p>
          <a:p>
            <a:pPr marL="285750" indent="-285750"/>
            <a:r>
              <a:rPr lang="pl-PL" sz="2300" dirty="0"/>
              <a:t>treści od innych </a:t>
            </a:r>
            <a:r>
              <a:rPr lang="pl-PL" sz="2300" dirty="0" smtClean="0"/>
              <a:t>podmiotów;</a:t>
            </a:r>
            <a:endParaRPr lang="pl-PL" sz="2300" dirty="0"/>
          </a:p>
          <a:p>
            <a:pPr marL="285750" indent="-285750"/>
            <a:r>
              <a:rPr lang="pl-PL" sz="2300" dirty="0"/>
              <a:t>treści niewykorzystywane do realizacji bieżących </a:t>
            </a:r>
            <a:r>
              <a:rPr lang="pl-PL" sz="2300" dirty="0" smtClean="0"/>
              <a:t>zadań;</a:t>
            </a:r>
            <a:endParaRPr lang="pl-PL" sz="2300" dirty="0"/>
          </a:p>
          <a:p>
            <a:r>
              <a:rPr lang="pl-PL" sz="2300" dirty="0" smtClean="0"/>
              <a:t>określone dokumenty.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3600101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5822" y="365125"/>
            <a:ext cx="5198678" cy="132556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Kalendarz wdrażania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896356"/>
              </p:ext>
            </p:extLst>
          </p:nvPr>
        </p:nvGraphicFramePr>
        <p:xfrm>
          <a:off x="6156000" y="1275151"/>
          <a:ext cx="5723008" cy="4433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745"/>
                <a:gridCol w="2901263"/>
              </a:tblGrid>
              <a:tr h="573542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Przedmiot dostępności</a:t>
                      </a:r>
                      <a:endParaRPr lang="pl-PL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endParaRPr lang="pl-PL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814916">
                <a:tc>
                  <a:txBody>
                    <a:bodyPr/>
                    <a:lstStyle/>
                    <a:p>
                      <a:r>
                        <a:rPr lang="pl-PL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Nowe strony www</a:t>
                      </a:r>
                      <a:r>
                        <a:rPr lang="pl-PL" sz="2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podmiotów publicznych, powstałe po 23-09-</a:t>
                      </a:r>
                      <a:r>
                        <a:rPr lang="pl-PL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2018</a:t>
                      </a:r>
                      <a:endParaRPr lang="pl-PL" sz="2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Dostępne </a:t>
                      </a:r>
                      <a:endParaRPr lang="pl-PL" sz="2000" dirty="0"/>
                    </a:p>
                  </a:txBody>
                  <a:tcPr anchor="ctr"/>
                </a:tc>
              </a:tr>
              <a:tr h="8149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Strony www podmiotów publicznych istniejące przed </a:t>
                      </a:r>
                      <a:r>
                        <a:rPr lang="pl-PL" sz="2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23-09-</a:t>
                      </a:r>
                      <a:r>
                        <a:rPr lang="pl-PL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2018</a:t>
                      </a:r>
                      <a:r>
                        <a:rPr lang="pl-PL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pl-PL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Dostępne od 23-09-2020</a:t>
                      </a:r>
                      <a:endParaRPr lang="pl-PL" sz="2000" dirty="0"/>
                    </a:p>
                  </a:txBody>
                  <a:tcPr anchor="ctr"/>
                </a:tc>
              </a:tr>
              <a:tr h="573542">
                <a:tc>
                  <a:txBody>
                    <a:bodyPr/>
                    <a:lstStyle/>
                    <a:p>
                      <a:r>
                        <a:rPr lang="pl-PL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Aplikacje mobilne podmiotów</a:t>
                      </a:r>
                      <a:r>
                        <a:rPr lang="pl-PL" sz="2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publicznych</a:t>
                      </a:r>
                      <a:endParaRPr lang="pl-PL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Dostępne od  23-06-2021</a:t>
                      </a:r>
                      <a:endParaRPr lang="pl-PL" sz="2000" dirty="0"/>
                    </a:p>
                  </a:txBody>
                  <a:tcPr anchor="ctr"/>
                </a:tc>
              </a:tr>
              <a:tr h="573542">
                <a:tc>
                  <a:txBody>
                    <a:bodyPr/>
                    <a:lstStyle/>
                    <a:p>
                      <a:r>
                        <a:rPr lang="pl-PL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Intranet i </a:t>
                      </a:r>
                      <a:r>
                        <a:rPr lang="pl-PL" sz="2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ekstranet</a:t>
                      </a:r>
                      <a:endParaRPr lang="pl-PL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Dostępne od 23-09-2020</a:t>
                      </a:r>
                      <a:endParaRPr lang="pl-PL" sz="2000" dirty="0"/>
                    </a:p>
                  </a:txBody>
                  <a:tcPr anchor="ctr"/>
                </a:tc>
              </a:tr>
              <a:tr h="573542">
                <a:tc>
                  <a:txBody>
                    <a:bodyPr/>
                    <a:lstStyle/>
                    <a:p>
                      <a:r>
                        <a:rPr lang="pl-PL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Multimedia</a:t>
                      </a:r>
                      <a:endParaRPr lang="pl-PL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Dostępne od 23-09-2020</a:t>
                      </a:r>
                      <a:endParaRPr lang="pl-PL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747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5822" y="365125"/>
            <a:ext cx="5198678" cy="132556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Kary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474217" y="784225"/>
            <a:ext cx="5055476" cy="5198212"/>
          </a:xfrm>
        </p:spPr>
        <p:txBody>
          <a:bodyPr anchor="ctr">
            <a:normAutofit/>
          </a:bodyPr>
          <a:lstStyle/>
          <a:p>
            <a:pPr marL="342900" indent="-342900"/>
            <a:r>
              <a:rPr lang="pl-PL" sz="2300" dirty="0"/>
              <a:t>Za nieuzasadnione i uporczywe łamanie zasad dostępności: www lub aplikacji </a:t>
            </a:r>
            <a:r>
              <a:rPr lang="pl-PL" sz="2300" b="1" dirty="0"/>
              <a:t>do 10 tys. zł</a:t>
            </a:r>
            <a:r>
              <a:rPr lang="pl-PL" sz="2300" dirty="0"/>
              <a:t>, </a:t>
            </a:r>
          </a:p>
          <a:p>
            <a:pPr marL="342900" indent="-342900"/>
            <a:r>
              <a:rPr lang="pl-PL" sz="2300" dirty="0"/>
              <a:t>Za niezapewnienie dostępności BIP i podstawowych elementów www </a:t>
            </a:r>
            <a:r>
              <a:rPr lang="pl-PL" sz="2300" dirty="0" smtClean="0"/>
              <a:t/>
            </a:r>
            <a:br>
              <a:rPr lang="pl-PL" sz="2300" dirty="0" smtClean="0"/>
            </a:br>
            <a:r>
              <a:rPr lang="pl-PL" sz="2300" b="1" dirty="0" smtClean="0"/>
              <a:t>do </a:t>
            </a:r>
            <a:r>
              <a:rPr lang="pl-PL" sz="2300" b="1" dirty="0"/>
              <a:t>5 tys. zł </a:t>
            </a:r>
          </a:p>
          <a:p>
            <a:pPr marL="342900" indent="-342900"/>
            <a:r>
              <a:rPr lang="pl-PL" sz="2300" dirty="0"/>
              <a:t>Za brak deklaracji dostępności </a:t>
            </a:r>
            <a:r>
              <a:rPr lang="pl-PL" sz="2300" b="1" dirty="0"/>
              <a:t>do</a:t>
            </a:r>
            <a:r>
              <a:rPr lang="pl-PL" sz="2300" dirty="0"/>
              <a:t> </a:t>
            </a:r>
            <a:r>
              <a:rPr lang="pl-PL" sz="2300" dirty="0" smtClean="0"/>
              <a:t/>
            </a:r>
            <a:br>
              <a:rPr lang="pl-PL" sz="2300" dirty="0" smtClean="0"/>
            </a:br>
            <a:r>
              <a:rPr lang="pl-PL" sz="2300" b="1" dirty="0" smtClean="0"/>
              <a:t>5 </a:t>
            </a:r>
            <a:r>
              <a:rPr lang="pl-PL" sz="2300" b="1" dirty="0"/>
              <a:t>tys. zł </a:t>
            </a:r>
          </a:p>
        </p:txBody>
      </p:sp>
    </p:spTree>
    <p:extLst>
      <p:ext uri="{BB962C8B-B14F-4D97-AF65-F5344CB8AC3E}">
        <p14:creationId xmlns:p14="http://schemas.microsoft.com/office/powerpoint/2010/main" val="910817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Przydatne linki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06400" y="1182269"/>
            <a:ext cx="11391900" cy="42914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</a:pPr>
            <a:r>
              <a:rPr lang="pl-PL" sz="2100" dirty="0">
                <a:hlinkClick r:id="rId2"/>
              </a:rPr>
              <a:t>Ustawa z dnia 4 kwietnia 2019 o dostępności cyfrowej stron internetowych i aplikacji mobilnych podmiotów publicznych;</a:t>
            </a:r>
            <a:endParaRPr lang="pl-PL" sz="2100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</a:pPr>
            <a:r>
              <a:rPr lang="pl-PL" sz="2100" dirty="0">
                <a:hlinkClick r:id="rId3"/>
              </a:rPr>
              <a:t>Dyrektywa Parlamentu Europejskiego i Rady (UE) z dnia 26 października 2016 r. w sprawie dostępności stron internetowych i mobilnych aplikacji organów sektora publicznego;</a:t>
            </a:r>
            <a:endParaRPr lang="pl-PL" sz="2100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</a:pPr>
            <a:r>
              <a:rPr lang="pl-PL" sz="2100" dirty="0">
                <a:hlinkClick r:id="rId4"/>
              </a:rPr>
              <a:t>Rozporządzenie Rady Ministrów z dnia 12 kwietnia 2012 r. w sprawie Krajowych Ram Interoperacyjności, minimalnych wymagań dla rejestrów publicznych i wymiany informacji w postaci elektronicznej oraz minimalnych wymagań dla systemów teleinformatycznych;</a:t>
            </a:r>
            <a:endParaRPr lang="pl-PL" sz="2100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</a:pPr>
            <a:r>
              <a:rPr lang="pl-PL" sz="2100" dirty="0">
                <a:hlinkClick r:id="rId5"/>
              </a:rPr>
              <a:t>Uchwała Rady Ministrów z dnia 17 lipca 2018 r. w sprawie ustanowienia Rządowego Programu Dostępność Plus;</a:t>
            </a:r>
            <a:endParaRPr lang="pl-PL" sz="2100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</a:pPr>
            <a:r>
              <a:rPr lang="pl-PL" sz="2100" dirty="0">
                <a:hlinkClick r:id="rId6"/>
              </a:rPr>
              <a:t>Ustawa z dnia 19 lipca 2019 r. o zapewnianiu dostępności osobom ze szczególnymi potrzebami;</a:t>
            </a:r>
            <a:endParaRPr lang="pl-PL" sz="2100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</a:pPr>
            <a:r>
              <a:rPr lang="pl-PL" sz="2100" dirty="0">
                <a:hlinkClick r:id="rId7"/>
              </a:rPr>
              <a:t>Konwencja o prawach osób niepełnosprawnych z dnia 13 grudnia 2006 r., ratyfikowanej przez Polskę w dniu 6 września 2012 r</a:t>
            </a:r>
            <a:r>
              <a:rPr lang="pl-PL" sz="2100" dirty="0" smtClean="0">
                <a:hlinkClick r:id="rId7"/>
              </a:rPr>
              <a:t>.</a:t>
            </a: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156901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pl-PL" b="1" dirty="0">
                <a:solidFill>
                  <a:schemeClr val="bg1"/>
                </a:solidFill>
                <a:latin typeface="Calibri"/>
                <a:ea typeface="+mj-lt"/>
                <a:cs typeface="+mj-lt"/>
              </a:rPr>
              <a:t>Dziękuję za uwagę</a:t>
            </a:r>
            <a:r>
              <a:rPr lang="pl-PL" dirty="0">
                <a:solidFill>
                  <a:schemeClr val="bg1"/>
                </a:solidFill>
                <a:cs typeface="Calibri"/>
              </a:rPr>
              <a:t/>
            </a:r>
            <a:br>
              <a:rPr lang="pl-PL" dirty="0">
                <a:solidFill>
                  <a:schemeClr val="bg1"/>
                </a:solidFill>
                <a:cs typeface="Calibri"/>
              </a:rPr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85000"/>
              </a:lnSpc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Adam Pietrasiewicz</a:t>
            </a:r>
          </a:p>
          <a:p>
            <a:pPr algn="l">
              <a:lnSpc>
                <a:spcPct val="85000"/>
              </a:lnSpc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Wydział Dostępności Cyfrowej</a:t>
            </a:r>
          </a:p>
          <a:p>
            <a:pPr algn="l">
              <a:lnSpc>
                <a:spcPct val="85000"/>
              </a:lnSpc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Departament Społeczeństwa </a:t>
            </a:r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Informacyjnego</a:t>
            </a:r>
          </a:p>
        </p:txBody>
      </p:sp>
    </p:spTree>
    <p:extLst>
      <p:ext uri="{BB962C8B-B14F-4D97-AF65-F5344CB8AC3E}">
        <p14:creationId xmlns:p14="http://schemas.microsoft.com/office/powerpoint/2010/main" val="427720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Kontekst regulacji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502983" y="772749"/>
            <a:ext cx="5055476" cy="51982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300" dirty="0">
                <a:ea typeface="+mn-lt"/>
                <a:cs typeface="+mn-lt"/>
              </a:rPr>
              <a:t>Dyrektywa Parlamentu Europejskiego i Rady (UE) 2016/2102 z dnia 26 października 2016 r. w sprawie dostępności stron internetowych i mobilnych aplikacji organów sektora </a:t>
            </a:r>
            <a:r>
              <a:rPr lang="pl-PL" sz="2300" dirty="0" smtClean="0">
                <a:ea typeface="+mn-lt"/>
                <a:cs typeface="+mn-lt"/>
              </a:rPr>
              <a:t>publicznego</a:t>
            </a:r>
          </a:p>
          <a:p>
            <a:pPr marL="0" indent="0">
              <a:buNone/>
            </a:pPr>
            <a:endParaRPr lang="pl-PL" sz="2300" dirty="0">
              <a:ea typeface="+mn-lt"/>
              <a:cs typeface="+mn-lt"/>
            </a:endParaRPr>
          </a:p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r>
              <a:rPr lang="pl-PL" sz="2300" dirty="0">
                <a:ea typeface="+mn-lt"/>
                <a:cs typeface="+mn-lt"/>
              </a:rPr>
              <a:t>Uchwała Rady Ministrów z dnia 17 lipca 2018 r. w sprawie ustanowienia Rządowego Programu </a:t>
            </a:r>
            <a:r>
              <a:rPr lang="pl-PL" sz="2300" b="1" dirty="0">
                <a:ea typeface="+mn-lt"/>
                <a:cs typeface="+mn-lt"/>
              </a:rPr>
              <a:t>Dostępność Plus</a:t>
            </a:r>
          </a:p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endParaRPr lang="pl-PL" sz="2300" b="1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pl-PL" sz="2300" dirty="0" smtClean="0"/>
              <a:t>Ustawa z dnia 19 </a:t>
            </a:r>
            <a:r>
              <a:rPr lang="pl-PL" sz="2300" dirty="0"/>
              <a:t>lipca 2019 r. o zapewnianiu dostępności osobom ze szczególnymi </a:t>
            </a:r>
            <a:r>
              <a:rPr lang="pl-PL" sz="2300" dirty="0" smtClean="0"/>
              <a:t>potrzebami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236727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Kontekst regulacji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558068" y="827834"/>
            <a:ext cx="5055476" cy="5198212"/>
          </a:xfrm>
        </p:spPr>
        <p:txBody>
          <a:bodyPr anchor="ctr">
            <a:normAutofit/>
          </a:bodyPr>
          <a:lstStyle/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r>
              <a:rPr lang="pl-PL" sz="2300" dirty="0">
                <a:ea typeface="+mn-lt"/>
                <a:cs typeface="+mn-lt"/>
              </a:rPr>
              <a:t>Realizacja postanowień Konwencji o prawach osób niepełnosprawnych z dnia 13 grudnia 2006 r., ratyfikowanej przez Polskę w dniu 6 września 2012 r.</a:t>
            </a:r>
          </a:p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endParaRPr lang="pl-PL" sz="2300" dirty="0">
              <a:ea typeface="+mn-lt"/>
              <a:cs typeface="+mn-lt"/>
            </a:endParaRPr>
          </a:p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r>
              <a:rPr lang="pl-PL" sz="2300" dirty="0">
                <a:ea typeface="+mn-lt"/>
                <a:cs typeface="+mn-lt"/>
              </a:rPr>
              <a:t>Rozporządzenie Rady Ministrów z dnia 12 kwietnia 2012 r. w sprawie Krajowych Ram Interoperacyjności ustawy o informatyzacji podmiotów realizujących zadania publiczne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170341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Kogo dotyczy?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537717" y="809625"/>
            <a:ext cx="5055476" cy="5198212"/>
          </a:xfrm>
        </p:spPr>
        <p:txBody>
          <a:bodyPr anchor="ctr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300" dirty="0"/>
              <a:t>Podmioty publiczne</a:t>
            </a:r>
          </a:p>
          <a:p>
            <a:pPr lvl="1"/>
            <a:r>
              <a:rPr lang="pl-PL" sz="2300" dirty="0"/>
              <a:t>jednostki sektora finansów publicznych</a:t>
            </a:r>
          </a:p>
          <a:p>
            <a:pPr lvl="1"/>
            <a:r>
              <a:rPr lang="pl-PL" sz="2300" dirty="0"/>
              <a:t>państwowe jednostki organizacyjne bez osobowości prawnej</a:t>
            </a:r>
          </a:p>
          <a:p>
            <a:pPr lvl="1"/>
            <a:r>
              <a:rPr lang="pl-PL" sz="2300" dirty="0"/>
              <a:t>osoby prawne, </a:t>
            </a:r>
            <a:r>
              <a:rPr lang="pl-PL" sz="2300" dirty="0" smtClean="0"/>
              <a:t>zaspokajające potrzeby </a:t>
            </a:r>
            <a:r>
              <a:rPr lang="pl-PL" sz="2300" dirty="0"/>
              <a:t>o charakterze powszechnym: finansowane ze środków publicznych w ponad 50%, lub z ponad połową udziałów albo akcji, lub nadzorem nad organem zarządzającym, lub z prawem do powoływania ponad połowy składu organu nadzorczego lub zarządzającego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300" dirty="0"/>
              <a:t>z</a:t>
            </a:r>
            <a:r>
              <a:rPr lang="pl-PL" sz="2300" dirty="0" smtClean="0"/>
              <a:t>wiązki </a:t>
            </a:r>
            <a:r>
              <a:rPr lang="pl-PL" sz="2300" dirty="0"/>
              <a:t>tych podmiotów 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300" dirty="0" smtClean="0"/>
              <a:t>niektóre </a:t>
            </a:r>
            <a:r>
              <a:rPr lang="pl-PL" sz="2300" dirty="0"/>
              <a:t>organizacje pozarządowe</a:t>
            </a:r>
          </a:p>
        </p:txBody>
      </p:sp>
    </p:spTree>
    <p:extLst>
      <p:ext uri="{BB962C8B-B14F-4D97-AF65-F5344CB8AC3E}">
        <p14:creationId xmlns:p14="http://schemas.microsoft.com/office/powerpoint/2010/main" val="185551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Kogo dotyczy?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537717" y="809625"/>
            <a:ext cx="5055476" cy="5198212"/>
          </a:xfrm>
        </p:spPr>
        <p:txBody>
          <a:bodyPr anchor="ctr">
            <a:noAutofit/>
          </a:bodyPr>
          <a:lstStyle/>
          <a:p>
            <a:pPr marL="285750" indent="-285750"/>
            <a:r>
              <a:rPr lang="pl-PL" sz="2300" dirty="0" smtClean="0"/>
              <a:t>ministerstwa,</a:t>
            </a:r>
            <a:endParaRPr lang="pl-PL" sz="2300" dirty="0"/>
          </a:p>
          <a:p>
            <a:pPr marL="285750" indent="-285750"/>
            <a:r>
              <a:rPr lang="pl-PL" sz="2300" dirty="0"/>
              <a:t>szkoły </a:t>
            </a:r>
            <a:r>
              <a:rPr lang="pl-PL" sz="2300" dirty="0" smtClean="0"/>
              <a:t>publiczne,</a:t>
            </a:r>
            <a:endParaRPr lang="pl-PL" sz="2300" dirty="0"/>
          </a:p>
          <a:p>
            <a:pPr marL="285750" indent="-285750"/>
            <a:r>
              <a:rPr lang="pl-PL" sz="2300" dirty="0"/>
              <a:t>biblioteki </a:t>
            </a:r>
            <a:r>
              <a:rPr lang="pl-PL" sz="2300" dirty="0" smtClean="0"/>
              <a:t>publiczne,</a:t>
            </a:r>
            <a:endParaRPr lang="pl-PL" sz="2300" dirty="0"/>
          </a:p>
          <a:p>
            <a:pPr marL="285750" indent="-285750"/>
            <a:r>
              <a:rPr lang="pl-PL" sz="2300" dirty="0"/>
              <a:t>szpitale i </a:t>
            </a:r>
            <a:r>
              <a:rPr lang="pl-PL" sz="2300" dirty="0" smtClean="0"/>
              <a:t>przychodnie,</a:t>
            </a:r>
            <a:endParaRPr lang="pl-PL" sz="2300" dirty="0"/>
          </a:p>
          <a:p>
            <a:pPr marL="285750" indent="-285750"/>
            <a:r>
              <a:rPr lang="pl-PL" sz="2300" dirty="0"/>
              <a:t>urzędy miast, gmin, </a:t>
            </a:r>
            <a:r>
              <a:rPr lang="pl-PL" sz="2300" dirty="0" smtClean="0"/>
              <a:t>województw,</a:t>
            </a:r>
            <a:endParaRPr lang="pl-PL" sz="2300" dirty="0"/>
          </a:p>
          <a:p>
            <a:pPr marL="285750" indent="-285750"/>
            <a:r>
              <a:rPr lang="pl-PL" sz="2300" dirty="0"/>
              <a:t>uczelnie </a:t>
            </a:r>
            <a:r>
              <a:rPr lang="pl-PL" sz="2300" dirty="0" smtClean="0"/>
              <a:t>publiczne,</a:t>
            </a:r>
            <a:endParaRPr lang="pl-PL" sz="2300" dirty="0"/>
          </a:p>
          <a:p>
            <a:pPr marL="285750" indent="-285750"/>
            <a:r>
              <a:rPr lang="pl-PL" sz="2300" dirty="0"/>
              <a:t>o</a:t>
            </a:r>
            <a:r>
              <a:rPr lang="pl-PL" sz="2300" dirty="0" smtClean="0"/>
              <a:t>środki pomocy społecznej,</a:t>
            </a:r>
            <a:endParaRPr lang="pl-PL" sz="2300" dirty="0"/>
          </a:p>
          <a:p>
            <a:pPr marL="285750" indent="-285750"/>
            <a:r>
              <a:rPr lang="pl-PL" sz="2300" dirty="0"/>
              <a:t>domy </a:t>
            </a:r>
            <a:r>
              <a:rPr lang="pl-PL" sz="2300" dirty="0" smtClean="0"/>
              <a:t>kultury,</a:t>
            </a:r>
            <a:endParaRPr lang="pl-PL" sz="2300" dirty="0"/>
          </a:p>
          <a:p>
            <a:pPr marL="285750" indent="-285750"/>
            <a:r>
              <a:rPr lang="pl-PL" sz="2300" dirty="0"/>
              <a:t>zakłady </a:t>
            </a:r>
            <a:r>
              <a:rPr lang="pl-PL" sz="2300" dirty="0" smtClean="0"/>
              <a:t>karne,</a:t>
            </a:r>
            <a:endParaRPr lang="pl-PL" sz="2300" dirty="0"/>
          </a:p>
          <a:p>
            <a:pPr marL="285750" indent="-285750"/>
            <a:r>
              <a:rPr lang="pl-PL" sz="2300" dirty="0" smtClean="0"/>
              <a:t>Instytucje typu ZUS, KRUS, NFZ,</a:t>
            </a:r>
            <a:endParaRPr lang="pl-PL" sz="2300" dirty="0"/>
          </a:p>
          <a:p>
            <a:pPr marL="285750" indent="-285750"/>
            <a:r>
              <a:rPr lang="pl-PL" sz="2300" dirty="0"/>
              <a:t>NGO prowadzące działalność na rzecz ochrony i promocji zdrowia, osób niepełnosprawnych i </a:t>
            </a:r>
            <a:r>
              <a:rPr lang="pl-PL" sz="2300" dirty="0" smtClean="0"/>
              <a:t>seniorów,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3461025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Kogo nie dotyczy?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537717" y="809625"/>
            <a:ext cx="5055476" cy="51982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Dostawców usług medialnych, o których mowa w ustawie o radiofonii i telewizji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164576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Co reguluje?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537717" y="809625"/>
            <a:ext cx="5055476" cy="5198212"/>
          </a:xfrm>
        </p:spPr>
        <p:txBody>
          <a:bodyPr anchor="ctr">
            <a:normAutofit/>
          </a:bodyPr>
          <a:lstStyle/>
          <a:p>
            <a:pPr marL="342900" indent="-342900">
              <a:lnSpc>
                <a:spcPts val="2400"/>
              </a:lnSpc>
              <a:spcBef>
                <a:spcPts val="600"/>
              </a:spcBef>
            </a:pPr>
            <a:r>
              <a:rPr lang="pl-PL" sz="2300" dirty="0">
                <a:ea typeface="+mn-lt"/>
                <a:cs typeface="+mn-lt"/>
              </a:rPr>
              <a:t>Wymagania dostępności cyfrowej stron internetowych i aplikacji mobilnych podmiotów publicznych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</a:pPr>
            <a:r>
              <a:rPr lang="pl-PL" sz="2300" dirty="0" smtClean="0">
                <a:ea typeface="+mn-lt"/>
                <a:cs typeface="+mn-lt"/>
              </a:rPr>
              <a:t>Obowiązek </a:t>
            </a:r>
            <a:r>
              <a:rPr lang="pl-PL" sz="2300" dirty="0">
                <a:ea typeface="+mn-lt"/>
                <a:cs typeface="+mn-lt"/>
              </a:rPr>
              <a:t>umieszczania </a:t>
            </a:r>
            <a:r>
              <a:rPr lang="pl-PL" sz="2300" dirty="0" smtClean="0">
                <a:ea typeface="+mn-lt"/>
                <a:cs typeface="+mn-lt"/>
              </a:rPr>
              <a:t>deklaracji </a:t>
            </a:r>
            <a:r>
              <a:rPr lang="pl-PL" sz="2300" dirty="0">
                <a:ea typeface="+mn-lt"/>
                <a:cs typeface="+mn-lt"/>
              </a:rPr>
              <a:t>dostępności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</a:pPr>
            <a:r>
              <a:rPr lang="pl-PL" sz="2300" dirty="0">
                <a:ea typeface="+mn-lt"/>
                <a:cs typeface="+mn-lt"/>
              </a:rPr>
              <a:t>Kompetencje Ministra Cyfryzacji w zakresie monitoringu stron www i aplikacji mobilnych oraz jego zasady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</a:pPr>
            <a:r>
              <a:rPr lang="pl-PL" sz="2300" dirty="0">
                <a:ea typeface="+mn-lt"/>
                <a:cs typeface="+mn-lt"/>
              </a:rPr>
              <a:t>Postępowanie w wypadku nieprzestrzegania dostępności cyfrowej</a:t>
            </a: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150916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Deklaracja dostępności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537717" y="809625"/>
            <a:ext cx="5055476" cy="5198212"/>
          </a:xfrm>
        </p:spPr>
        <p:txBody>
          <a:bodyPr anchor="ctr">
            <a:normAutofit/>
          </a:bodyPr>
          <a:lstStyle/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r>
              <a:rPr lang="pl-PL" sz="2300" dirty="0">
                <a:ea typeface="+mn-lt"/>
                <a:cs typeface="+mn-lt"/>
              </a:rPr>
              <a:t>Deklaracja dostępności jest przede wszystkim dokumentem, który jest dowodem tego, że podmiot publiczny interesuje się i dba o dostępność cyfrową.</a:t>
            </a:r>
          </a:p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endParaRPr lang="pl-PL" sz="2300" dirty="0">
              <a:ea typeface="+mn-lt"/>
              <a:cs typeface="+mn-lt"/>
            </a:endParaRPr>
          </a:p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r>
              <a:rPr lang="pl-PL" sz="2300" dirty="0">
                <a:ea typeface="+mn-lt"/>
                <a:cs typeface="+mn-lt"/>
              </a:rPr>
              <a:t>Deklaracja musi być </a:t>
            </a:r>
            <a:r>
              <a:rPr lang="pl-PL" sz="2300" dirty="0" smtClean="0">
                <a:ea typeface="+mn-lt"/>
                <a:cs typeface="+mn-lt"/>
              </a:rPr>
              <a:t>aktualizowana przynajmniej </a:t>
            </a:r>
            <a:r>
              <a:rPr lang="pl-PL" sz="2300" dirty="0">
                <a:ea typeface="+mn-lt"/>
                <a:cs typeface="+mn-lt"/>
              </a:rPr>
              <a:t>raz w roku.</a:t>
            </a:r>
          </a:p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endParaRPr lang="pl-PL" sz="2300" dirty="0">
              <a:ea typeface="+mn-lt"/>
              <a:cs typeface="+mn-lt"/>
            </a:endParaRPr>
          </a:p>
          <a:p>
            <a:pPr marL="0" indent="0">
              <a:lnSpc>
                <a:spcPts val="2400"/>
              </a:lnSpc>
              <a:spcBef>
                <a:spcPts val="600"/>
              </a:spcBef>
              <a:buNone/>
            </a:pPr>
            <a:r>
              <a:rPr lang="pl-PL" sz="2300" dirty="0">
                <a:ea typeface="+mn-lt"/>
                <a:cs typeface="+mn-lt"/>
              </a:rPr>
              <a:t>Struktura dokumentu oraz kodu HTML są dokładnie określone.</a:t>
            </a:r>
          </a:p>
        </p:txBody>
      </p:sp>
    </p:spTree>
    <p:extLst>
      <p:ext uri="{BB962C8B-B14F-4D97-AF65-F5344CB8AC3E}">
        <p14:creationId xmlns:p14="http://schemas.microsoft.com/office/powerpoint/2010/main" val="1690727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5822" y="365125"/>
            <a:ext cx="5198678" cy="132556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ea typeface="+mj-lt"/>
                <a:cs typeface="+mj-lt"/>
              </a:rPr>
              <a:t>Czym jest dostępność cyfrowa?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Ustawa z dnia 4 kwietnia 2019 </a:t>
            </a:r>
            <a:br>
              <a:rPr lang="pl-PL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pl-PL" b="1" dirty="0">
                <a:solidFill>
                  <a:srgbClr val="FFFFFF"/>
                </a:solidFill>
                <a:ea typeface="+mj-lt"/>
                <a:cs typeface="+mj-lt"/>
              </a:rPr>
              <a:t>o dostępności cyfrowej stron internetowych i aplikacji mobilnych podmiotów publicznych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0"/>
          </p:nvPr>
        </p:nvSpPr>
        <p:spPr>
          <a:xfrm>
            <a:off x="6537717" y="809625"/>
            <a:ext cx="5055476" cy="5198212"/>
          </a:xfrm>
        </p:spPr>
        <p:txBody>
          <a:bodyPr anchor="ctr">
            <a:normAutofit/>
          </a:bodyPr>
          <a:lstStyle/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pl-PL" sz="2300" dirty="0">
                <a:ea typeface="+mn-lt"/>
                <a:cs typeface="+mn-lt"/>
              </a:rPr>
              <a:t>Zgodność z wymaganiami określonymi w załączniku do ustawy odpowiadającymi faktycznie  zaleceniom WCAG na poziomie </a:t>
            </a:r>
            <a:r>
              <a:rPr lang="pl-PL" sz="2300" dirty="0" smtClean="0">
                <a:ea typeface="+mn-lt"/>
                <a:cs typeface="+mn-lt"/>
              </a:rPr>
              <a:t>AA</a:t>
            </a:r>
          </a:p>
          <a:p>
            <a:pPr>
              <a:lnSpc>
                <a:spcPts val="2400"/>
              </a:lnSpc>
              <a:spcBef>
                <a:spcPts val="600"/>
              </a:spcBef>
            </a:pPr>
            <a:r>
              <a:rPr lang="pl-PL" sz="2300" dirty="0" smtClean="0">
                <a:ea typeface="+mn-lt"/>
                <a:cs typeface="+mn-lt"/>
              </a:rPr>
              <a:t>Zgodność </a:t>
            </a:r>
            <a:r>
              <a:rPr lang="pl-PL" sz="2300" dirty="0">
                <a:ea typeface="+mn-lt"/>
                <a:cs typeface="+mn-lt"/>
              </a:rPr>
              <a:t>z wymaganiami określonymi w pkt 9,10 i 11 normy  EN 301 549 V2.1.2</a:t>
            </a:r>
          </a:p>
        </p:txBody>
      </p:sp>
    </p:spTree>
    <p:extLst>
      <p:ext uri="{BB962C8B-B14F-4D97-AF65-F5344CB8AC3E}">
        <p14:creationId xmlns:p14="http://schemas.microsoft.com/office/powerpoint/2010/main" val="3405844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9" ma:contentTypeDescription="Utwórz nowy dokument." ma:contentTypeScope="" ma:versionID="e7cd701e7e3bc1f1761e20620be9dcb5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16d03ec065ede41187ffc393e3fd9f82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6D72E0-00D6-4317-8FCF-B5F277E331B8}">
  <ds:schemaRefs>
    <ds:schemaRef ds:uri="9affde3b-50dd-4e74-9e2c-6b9654ae514a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5df3a10b-8748-402e-bef4-aee373db4db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D4460C1-263C-4C30-91A8-205FDEBBB7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ffde3b-50dd-4e74-9e2c-6b9654ae514a"/>
    <ds:schemaRef ds:uri="5df3a10b-8748-402e-bef4-aee373db4d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EEA24A-FE41-41E4-8DFC-83AF75E176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781</Words>
  <Application>Microsoft Office PowerPoint</Application>
  <PresentationFormat>Panoramiczny</PresentationFormat>
  <Paragraphs>113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Ustawa z dnia 4 kwietnia 2019r. o dostępności cyfrowej stron internetowych  i aplikacji mobilnych podmiotów publicznych</vt:lpstr>
      <vt:lpstr>Kontekst regulacji</vt:lpstr>
      <vt:lpstr>Kontekst regulacji</vt:lpstr>
      <vt:lpstr>Kogo dotyczy?</vt:lpstr>
      <vt:lpstr>Kogo dotyczy?</vt:lpstr>
      <vt:lpstr>Kogo nie dotyczy?</vt:lpstr>
      <vt:lpstr>Co reguluje?</vt:lpstr>
      <vt:lpstr>Deklaracja dostępności</vt:lpstr>
      <vt:lpstr>Czym jest dostępność cyfrowa?</vt:lpstr>
      <vt:lpstr>Wyłączenia</vt:lpstr>
      <vt:lpstr>Wyłączenia</vt:lpstr>
      <vt:lpstr>Wymagania minimalne</vt:lpstr>
      <vt:lpstr>Zwolnienia</vt:lpstr>
      <vt:lpstr>Kalendarz wdrażania</vt:lpstr>
      <vt:lpstr>Kary</vt:lpstr>
      <vt:lpstr>Przydatne linki</vt:lpstr>
      <vt:lpstr>Dziękuję za uwagę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ustawy o dostępności cyfrowej z 4 kwietnia 2019r.</dc:title>
  <dc:creator>Marcin Godlewski</dc:creator>
  <cp:lastModifiedBy>Dębski Jakub</cp:lastModifiedBy>
  <cp:revision>1397</cp:revision>
  <dcterms:created xsi:type="dcterms:W3CDTF">2013-07-15T20:26:40Z</dcterms:created>
  <dcterms:modified xsi:type="dcterms:W3CDTF">2021-04-28T13:17:06Z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