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</p:sldIdLst>
  <p:sldSz cx="12628563" cy="89281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119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142" y="1461151"/>
            <a:ext cx="10734279" cy="3108301"/>
          </a:xfrm>
        </p:spPr>
        <p:txBody>
          <a:bodyPr anchor="b"/>
          <a:lstStyle>
            <a:lvl1pPr algn="ctr">
              <a:defRPr sz="78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8571" y="4689320"/>
            <a:ext cx="9471422" cy="2155557"/>
          </a:xfrm>
        </p:spPr>
        <p:txBody>
          <a:bodyPr/>
          <a:lstStyle>
            <a:lvl1pPr marL="0" indent="0" algn="ctr">
              <a:buNone/>
              <a:defRPr sz="3125"/>
            </a:lvl1pPr>
            <a:lvl2pPr marL="595229" indent="0" algn="ctr">
              <a:buNone/>
              <a:defRPr sz="2604"/>
            </a:lvl2pPr>
            <a:lvl3pPr marL="1190457" indent="0" algn="ctr">
              <a:buNone/>
              <a:defRPr sz="2343"/>
            </a:lvl3pPr>
            <a:lvl4pPr marL="1785686" indent="0" algn="ctr">
              <a:buNone/>
              <a:defRPr sz="2083"/>
            </a:lvl4pPr>
            <a:lvl5pPr marL="2380915" indent="0" algn="ctr">
              <a:buNone/>
              <a:defRPr sz="2083"/>
            </a:lvl5pPr>
            <a:lvl6pPr marL="2976143" indent="0" algn="ctr">
              <a:buNone/>
              <a:defRPr sz="2083"/>
            </a:lvl6pPr>
            <a:lvl7pPr marL="3571372" indent="0" algn="ctr">
              <a:buNone/>
              <a:defRPr sz="2083"/>
            </a:lvl7pPr>
            <a:lvl8pPr marL="4166601" indent="0" algn="ctr">
              <a:buNone/>
              <a:defRPr sz="2083"/>
            </a:lvl8pPr>
            <a:lvl9pPr marL="4761829" indent="0" algn="ctr">
              <a:buNone/>
              <a:defRPr sz="208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9067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74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37316" y="475339"/>
            <a:ext cx="2723034" cy="7566152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8214" y="475339"/>
            <a:ext cx="8011245" cy="756615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901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295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637" y="2225828"/>
            <a:ext cx="10892136" cy="3713841"/>
          </a:xfrm>
        </p:spPr>
        <p:txBody>
          <a:bodyPr anchor="b"/>
          <a:lstStyle>
            <a:lvl1pPr>
              <a:defRPr sz="78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637" y="5974803"/>
            <a:ext cx="10892136" cy="1953021"/>
          </a:xfrm>
        </p:spPr>
        <p:txBody>
          <a:bodyPr/>
          <a:lstStyle>
            <a:lvl1pPr marL="0" indent="0">
              <a:buNone/>
              <a:defRPr sz="3125">
                <a:solidFill>
                  <a:schemeClr val="tx1"/>
                </a:solidFill>
              </a:defRPr>
            </a:lvl1pPr>
            <a:lvl2pPr marL="595229" indent="0">
              <a:buNone/>
              <a:defRPr sz="2604">
                <a:solidFill>
                  <a:schemeClr val="tx1">
                    <a:tint val="75000"/>
                  </a:schemeClr>
                </a:solidFill>
              </a:defRPr>
            </a:lvl2pPr>
            <a:lvl3pPr marL="1190457" indent="0">
              <a:buNone/>
              <a:defRPr sz="2343">
                <a:solidFill>
                  <a:schemeClr val="tx1">
                    <a:tint val="75000"/>
                  </a:schemeClr>
                </a:solidFill>
              </a:defRPr>
            </a:lvl3pPr>
            <a:lvl4pPr marL="1785686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4pPr>
            <a:lvl5pPr marL="2380915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5pPr>
            <a:lvl6pPr marL="2976143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6pPr>
            <a:lvl7pPr marL="3571372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7pPr>
            <a:lvl8pPr marL="4166601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8pPr>
            <a:lvl9pPr marL="4761829" indent="0">
              <a:buNone/>
              <a:defRPr sz="20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2545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8214" y="2376694"/>
            <a:ext cx="5367139" cy="566479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3210" y="2376694"/>
            <a:ext cx="5367139" cy="566479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9746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858" y="475340"/>
            <a:ext cx="10892136" cy="172568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860" y="2188625"/>
            <a:ext cx="5342473" cy="1072611"/>
          </a:xfrm>
        </p:spPr>
        <p:txBody>
          <a:bodyPr anchor="b"/>
          <a:lstStyle>
            <a:lvl1pPr marL="0" indent="0">
              <a:buNone/>
              <a:defRPr sz="3125" b="1"/>
            </a:lvl1pPr>
            <a:lvl2pPr marL="595229" indent="0">
              <a:buNone/>
              <a:defRPr sz="2604" b="1"/>
            </a:lvl2pPr>
            <a:lvl3pPr marL="1190457" indent="0">
              <a:buNone/>
              <a:defRPr sz="2343" b="1"/>
            </a:lvl3pPr>
            <a:lvl4pPr marL="1785686" indent="0">
              <a:buNone/>
              <a:defRPr sz="2083" b="1"/>
            </a:lvl4pPr>
            <a:lvl5pPr marL="2380915" indent="0">
              <a:buNone/>
              <a:defRPr sz="2083" b="1"/>
            </a:lvl5pPr>
            <a:lvl6pPr marL="2976143" indent="0">
              <a:buNone/>
              <a:defRPr sz="2083" b="1"/>
            </a:lvl6pPr>
            <a:lvl7pPr marL="3571372" indent="0">
              <a:buNone/>
              <a:defRPr sz="2083" b="1"/>
            </a:lvl7pPr>
            <a:lvl8pPr marL="4166601" indent="0">
              <a:buNone/>
              <a:defRPr sz="2083" b="1"/>
            </a:lvl8pPr>
            <a:lvl9pPr marL="4761829" indent="0">
              <a:buNone/>
              <a:defRPr sz="208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9860" y="3261236"/>
            <a:ext cx="5342473" cy="47967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3211" y="2188625"/>
            <a:ext cx="5368784" cy="1072611"/>
          </a:xfrm>
        </p:spPr>
        <p:txBody>
          <a:bodyPr anchor="b"/>
          <a:lstStyle>
            <a:lvl1pPr marL="0" indent="0">
              <a:buNone/>
              <a:defRPr sz="3125" b="1"/>
            </a:lvl1pPr>
            <a:lvl2pPr marL="595229" indent="0">
              <a:buNone/>
              <a:defRPr sz="2604" b="1"/>
            </a:lvl2pPr>
            <a:lvl3pPr marL="1190457" indent="0">
              <a:buNone/>
              <a:defRPr sz="2343" b="1"/>
            </a:lvl3pPr>
            <a:lvl4pPr marL="1785686" indent="0">
              <a:buNone/>
              <a:defRPr sz="2083" b="1"/>
            </a:lvl4pPr>
            <a:lvl5pPr marL="2380915" indent="0">
              <a:buNone/>
              <a:defRPr sz="2083" b="1"/>
            </a:lvl5pPr>
            <a:lvl6pPr marL="2976143" indent="0">
              <a:buNone/>
              <a:defRPr sz="2083" b="1"/>
            </a:lvl6pPr>
            <a:lvl7pPr marL="3571372" indent="0">
              <a:buNone/>
              <a:defRPr sz="2083" b="1"/>
            </a:lvl7pPr>
            <a:lvl8pPr marL="4166601" indent="0">
              <a:buNone/>
              <a:defRPr sz="2083" b="1"/>
            </a:lvl8pPr>
            <a:lvl9pPr marL="4761829" indent="0">
              <a:buNone/>
              <a:defRPr sz="208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93211" y="3261236"/>
            <a:ext cx="5368784" cy="47967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2904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8244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6061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859" y="595207"/>
            <a:ext cx="4073040" cy="2083223"/>
          </a:xfrm>
        </p:spPr>
        <p:txBody>
          <a:bodyPr anchor="b"/>
          <a:lstStyle>
            <a:lvl1pPr>
              <a:defRPr sz="416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8784" y="1285483"/>
            <a:ext cx="6393210" cy="6344738"/>
          </a:xfrm>
        </p:spPr>
        <p:txBody>
          <a:bodyPr/>
          <a:lstStyle>
            <a:lvl1pPr>
              <a:defRPr sz="4166"/>
            </a:lvl1pPr>
            <a:lvl2pPr>
              <a:defRPr sz="3645"/>
            </a:lvl2pPr>
            <a:lvl3pPr>
              <a:defRPr sz="3125"/>
            </a:lvl3pPr>
            <a:lvl4pPr>
              <a:defRPr sz="2604"/>
            </a:lvl4pPr>
            <a:lvl5pPr>
              <a:defRPr sz="2604"/>
            </a:lvl5pPr>
            <a:lvl6pPr>
              <a:defRPr sz="2604"/>
            </a:lvl6pPr>
            <a:lvl7pPr>
              <a:defRPr sz="2604"/>
            </a:lvl7pPr>
            <a:lvl8pPr>
              <a:defRPr sz="2604"/>
            </a:lvl8pPr>
            <a:lvl9pPr>
              <a:defRPr sz="2604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9859" y="2678430"/>
            <a:ext cx="4073040" cy="4962123"/>
          </a:xfrm>
        </p:spPr>
        <p:txBody>
          <a:bodyPr/>
          <a:lstStyle>
            <a:lvl1pPr marL="0" indent="0">
              <a:buNone/>
              <a:defRPr sz="2083"/>
            </a:lvl1pPr>
            <a:lvl2pPr marL="595229" indent="0">
              <a:buNone/>
              <a:defRPr sz="1823"/>
            </a:lvl2pPr>
            <a:lvl3pPr marL="1190457" indent="0">
              <a:buNone/>
              <a:defRPr sz="1562"/>
            </a:lvl3pPr>
            <a:lvl4pPr marL="1785686" indent="0">
              <a:buNone/>
              <a:defRPr sz="1302"/>
            </a:lvl4pPr>
            <a:lvl5pPr marL="2380915" indent="0">
              <a:buNone/>
              <a:defRPr sz="1302"/>
            </a:lvl5pPr>
            <a:lvl6pPr marL="2976143" indent="0">
              <a:buNone/>
              <a:defRPr sz="1302"/>
            </a:lvl6pPr>
            <a:lvl7pPr marL="3571372" indent="0">
              <a:buNone/>
              <a:defRPr sz="1302"/>
            </a:lvl7pPr>
            <a:lvl8pPr marL="4166601" indent="0">
              <a:buNone/>
              <a:defRPr sz="1302"/>
            </a:lvl8pPr>
            <a:lvl9pPr marL="4761829" indent="0">
              <a:buNone/>
              <a:defRPr sz="1302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451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859" y="595207"/>
            <a:ext cx="4073040" cy="2083223"/>
          </a:xfrm>
        </p:spPr>
        <p:txBody>
          <a:bodyPr anchor="b"/>
          <a:lstStyle>
            <a:lvl1pPr>
              <a:defRPr sz="416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68784" y="1285483"/>
            <a:ext cx="6393210" cy="6344738"/>
          </a:xfrm>
        </p:spPr>
        <p:txBody>
          <a:bodyPr anchor="t"/>
          <a:lstStyle>
            <a:lvl1pPr marL="0" indent="0">
              <a:buNone/>
              <a:defRPr sz="4166"/>
            </a:lvl1pPr>
            <a:lvl2pPr marL="595229" indent="0">
              <a:buNone/>
              <a:defRPr sz="3645"/>
            </a:lvl2pPr>
            <a:lvl3pPr marL="1190457" indent="0">
              <a:buNone/>
              <a:defRPr sz="3125"/>
            </a:lvl3pPr>
            <a:lvl4pPr marL="1785686" indent="0">
              <a:buNone/>
              <a:defRPr sz="2604"/>
            </a:lvl4pPr>
            <a:lvl5pPr marL="2380915" indent="0">
              <a:buNone/>
              <a:defRPr sz="2604"/>
            </a:lvl5pPr>
            <a:lvl6pPr marL="2976143" indent="0">
              <a:buNone/>
              <a:defRPr sz="2604"/>
            </a:lvl6pPr>
            <a:lvl7pPr marL="3571372" indent="0">
              <a:buNone/>
              <a:defRPr sz="2604"/>
            </a:lvl7pPr>
            <a:lvl8pPr marL="4166601" indent="0">
              <a:buNone/>
              <a:defRPr sz="2604"/>
            </a:lvl8pPr>
            <a:lvl9pPr marL="4761829" indent="0">
              <a:buNone/>
              <a:defRPr sz="2604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9859" y="2678430"/>
            <a:ext cx="4073040" cy="4962123"/>
          </a:xfrm>
        </p:spPr>
        <p:txBody>
          <a:bodyPr/>
          <a:lstStyle>
            <a:lvl1pPr marL="0" indent="0">
              <a:buNone/>
              <a:defRPr sz="2083"/>
            </a:lvl1pPr>
            <a:lvl2pPr marL="595229" indent="0">
              <a:buNone/>
              <a:defRPr sz="1823"/>
            </a:lvl2pPr>
            <a:lvl3pPr marL="1190457" indent="0">
              <a:buNone/>
              <a:defRPr sz="1562"/>
            </a:lvl3pPr>
            <a:lvl4pPr marL="1785686" indent="0">
              <a:buNone/>
              <a:defRPr sz="1302"/>
            </a:lvl4pPr>
            <a:lvl5pPr marL="2380915" indent="0">
              <a:buNone/>
              <a:defRPr sz="1302"/>
            </a:lvl5pPr>
            <a:lvl6pPr marL="2976143" indent="0">
              <a:buNone/>
              <a:defRPr sz="1302"/>
            </a:lvl6pPr>
            <a:lvl7pPr marL="3571372" indent="0">
              <a:buNone/>
              <a:defRPr sz="1302"/>
            </a:lvl7pPr>
            <a:lvl8pPr marL="4166601" indent="0">
              <a:buNone/>
              <a:defRPr sz="1302"/>
            </a:lvl8pPr>
            <a:lvl9pPr marL="4761829" indent="0">
              <a:buNone/>
              <a:defRPr sz="1302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87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8214" y="475340"/>
            <a:ext cx="10892136" cy="1725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8214" y="2376694"/>
            <a:ext cx="10892136" cy="5664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8214" y="8275028"/>
            <a:ext cx="2841427" cy="4753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73BCA-DB38-474D-90CA-7964EC6E0EB5}" type="datetimeFigureOut">
              <a:rPr lang="pl-PL" smtClean="0"/>
              <a:t>21.12.2023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83212" y="8275028"/>
            <a:ext cx="4262140" cy="4753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8922" y="8275028"/>
            <a:ext cx="2841427" cy="4753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359E2-AFE1-409E-82AC-2C8BC1A355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0111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1190457" rtl="0" eaLnBrk="1" latinLnBrk="0" hangingPunct="1">
        <a:lnSpc>
          <a:spcPct val="90000"/>
        </a:lnSpc>
        <a:spcBef>
          <a:spcPct val="0"/>
        </a:spcBef>
        <a:buNone/>
        <a:defRPr sz="5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7614" indent="-297614" algn="l" defTabSz="1190457" rtl="0" eaLnBrk="1" latinLnBrk="0" hangingPunct="1">
        <a:lnSpc>
          <a:spcPct val="90000"/>
        </a:lnSpc>
        <a:spcBef>
          <a:spcPts val="1302"/>
        </a:spcBef>
        <a:buFont typeface="Arial" panose="020B0604020202020204" pitchFamily="34" charset="0"/>
        <a:buChar char="•"/>
        <a:defRPr sz="3645" kern="1200">
          <a:solidFill>
            <a:schemeClr val="tx1"/>
          </a:solidFill>
          <a:latin typeface="+mn-lt"/>
          <a:ea typeface="+mn-ea"/>
          <a:cs typeface="+mn-cs"/>
        </a:defRPr>
      </a:lvl1pPr>
      <a:lvl2pPr marL="892843" indent="-297614" algn="l" defTabSz="1190457" rtl="0" eaLnBrk="1" latinLnBrk="0" hangingPunct="1">
        <a:lnSpc>
          <a:spcPct val="90000"/>
        </a:lnSpc>
        <a:spcBef>
          <a:spcPts val="651"/>
        </a:spcBef>
        <a:buFont typeface="Arial" panose="020B0604020202020204" pitchFamily="34" charset="0"/>
        <a:buChar char="•"/>
        <a:defRPr sz="3125" kern="1200">
          <a:solidFill>
            <a:schemeClr val="tx1"/>
          </a:solidFill>
          <a:latin typeface="+mn-lt"/>
          <a:ea typeface="+mn-ea"/>
          <a:cs typeface="+mn-cs"/>
        </a:defRPr>
      </a:lvl2pPr>
      <a:lvl3pPr marL="1488072" indent="-297614" algn="l" defTabSz="1190457" rtl="0" eaLnBrk="1" latinLnBrk="0" hangingPunct="1">
        <a:lnSpc>
          <a:spcPct val="90000"/>
        </a:lnSpc>
        <a:spcBef>
          <a:spcPts val="651"/>
        </a:spcBef>
        <a:buFont typeface="Arial" panose="020B0604020202020204" pitchFamily="34" charset="0"/>
        <a:buChar char="•"/>
        <a:defRPr sz="2604" kern="1200">
          <a:solidFill>
            <a:schemeClr val="tx1"/>
          </a:solidFill>
          <a:latin typeface="+mn-lt"/>
          <a:ea typeface="+mn-ea"/>
          <a:cs typeface="+mn-cs"/>
        </a:defRPr>
      </a:lvl3pPr>
      <a:lvl4pPr marL="2083300" indent="-297614" algn="l" defTabSz="1190457" rtl="0" eaLnBrk="1" latinLnBrk="0" hangingPunct="1">
        <a:lnSpc>
          <a:spcPct val="90000"/>
        </a:lnSpc>
        <a:spcBef>
          <a:spcPts val="651"/>
        </a:spcBef>
        <a:buFont typeface="Arial" panose="020B0604020202020204" pitchFamily="34" charset="0"/>
        <a:buChar char="•"/>
        <a:defRPr sz="2343" kern="1200">
          <a:solidFill>
            <a:schemeClr val="tx1"/>
          </a:solidFill>
          <a:latin typeface="+mn-lt"/>
          <a:ea typeface="+mn-ea"/>
          <a:cs typeface="+mn-cs"/>
        </a:defRPr>
      </a:lvl4pPr>
      <a:lvl5pPr marL="2678529" indent="-297614" algn="l" defTabSz="1190457" rtl="0" eaLnBrk="1" latinLnBrk="0" hangingPunct="1">
        <a:lnSpc>
          <a:spcPct val="90000"/>
        </a:lnSpc>
        <a:spcBef>
          <a:spcPts val="651"/>
        </a:spcBef>
        <a:buFont typeface="Arial" panose="020B0604020202020204" pitchFamily="34" charset="0"/>
        <a:buChar char="•"/>
        <a:defRPr sz="2343" kern="1200">
          <a:solidFill>
            <a:schemeClr val="tx1"/>
          </a:solidFill>
          <a:latin typeface="+mn-lt"/>
          <a:ea typeface="+mn-ea"/>
          <a:cs typeface="+mn-cs"/>
        </a:defRPr>
      </a:lvl5pPr>
      <a:lvl6pPr marL="3273758" indent="-297614" algn="l" defTabSz="1190457" rtl="0" eaLnBrk="1" latinLnBrk="0" hangingPunct="1">
        <a:lnSpc>
          <a:spcPct val="90000"/>
        </a:lnSpc>
        <a:spcBef>
          <a:spcPts val="651"/>
        </a:spcBef>
        <a:buFont typeface="Arial" panose="020B0604020202020204" pitchFamily="34" charset="0"/>
        <a:buChar char="•"/>
        <a:defRPr sz="2343" kern="1200">
          <a:solidFill>
            <a:schemeClr val="tx1"/>
          </a:solidFill>
          <a:latin typeface="+mn-lt"/>
          <a:ea typeface="+mn-ea"/>
          <a:cs typeface="+mn-cs"/>
        </a:defRPr>
      </a:lvl6pPr>
      <a:lvl7pPr marL="3868986" indent="-297614" algn="l" defTabSz="1190457" rtl="0" eaLnBrk="1" latinLnBrk="0" hangingPunct="1">
        <a:lnSpc>
          <a:spcPct val="90000"/>
        </a:lnSpc>
        <a:spcBef>
          <a:spcPts val="651"/>
        </a:spcBef>
        <a:buFont typeface="Arial" panose="020B0604020202020204" pitchFamily="34" charset="0"/>
        <a:buChar char="•"/>
        <a:defRPr sz="2343" kern="1200">
          <a:solidFill>
            <a:schemeClr val="tx1"/>
          </a:solidFill>
          <a:latin typeface="+mn-lt"/>
          <a:ea typeface="+mn-ea"/>
          <a:cs typeface="+mn-cs"/>
        </a:defRPr>
      </a:lvl7pPr>
      <a:lvl8pPr marL="4464215" indent="-297614" algn="l" defTabSz="1190457" rtl="0" eaLnBrk="1" latinLnBrk="0" hangingPunct="1">
        <a:lnSpc>
          <a:spcPct val="90000"/>
        </a:lnSpc>
        <a:spcBef>
          <a:spcPts val="651"/>
        </a:spcBef>
        <a:buFont typeface="Arial" panose="020B0604020202020204" pitchFamily="34" charset="0"/>
        <a:buChar char="•"/>
        <a:defRPr sz="2343" kern="1200">
          <a:solidFill>
            <a:schemeClr val="tx1"/>
          </a:solidFill>
          <a:latin typeface="+mn-lt"/>
          <a:ea typeface="+mn-ea"/>
          <a:cs typeface="+mn-cs"/>
        </a:defRPr>
      </a:lvl8pPr>
      <a:lvl9pPr marL="5059444" indent="-297614" algn="l" defTabSz="1190457" rtl="0" eaLnBrk="1" latinLnBrk="0" hangingPunct="1">
        <a:lnSpc>
          <a:spcPct val="90000"/>
        </a:lnSpc>
        <a:spcBef>
          <a:spcPts val="651"/>
        </a:spcBef>
        <a:buFont typeface="Arial" panose="020B0604020202020204" pitchFamily="34" charset="0"/>
        <a:buChar char="•"/>
        <a:defRPr sz="23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0457" rtl="0" eaLnBrk="1" latinLnBrk="0" hangingPunct="1">
        <a:defRPr sz="2343" kern="1200">
          <a:solidFill>
            <a:schemeClr val="tx1"/>
          </a:solidFill>
          <a:latin typeface="+mn-lt"/>
          <a:ea typeface="+mn-ea"/>
          <a:cs typeface="+mn-cs"/>
        </a:defRPr>
      </a:lvl1pPr>
      <a:lvl2pPr marL="595229" algn="l" defTabSz="1190457" rtl="0" eaLnBrk="1" latinLnBrk="0" hangingPunct="1">
        <a:defRPr sz="2343" kern="1200">
          <a:solidFill>
            <a:schemeClr val="tx1"/>
          </a:solidFill>
          <a:latin typeface="+mn-lt"/>
          <a:ea typeface="+mn-ea"/>
          <a:cs typeface="+mn-cs"/>
        </a:defRPr>
      </a:lvl2pPr>
      <a:lvl3pPr marL="1190457" algn="l" defTabSz="1190457" rtl="0" eaLnBrk="1" latinLnBrk="0" hangingPunct="1">
        <a:defRPr sz="2343" kern="1200">
          <a:solidFill>
            <a:schemeClr val="tx1"/>
          </a:solidFill>
          <a:latin typeface="+mn-lt"/>
          <a:ea typeface="+mn-ea"/>
          <a:cs typeface="+mn-cs"/>
        </a:defRPr>
      </a:lvl3pPr>
      <a:lvl4pPr marL="1785686" algn="l" defTabSz="1190457" rtl="0" eaLnBrk="1" latinLnBrk="0" hangingPunct="1">
        <a:defRPr sz="2343" kern="1200">
          <a:solidFill>
            <a:schemeClr val="tx1"/>
          </a:solidFill>
          <a:latin typeface="+mn-lt"/>
          <a:ea typeface="+mn-ea"/>
          <a:cs typeface="+mn-cs"/>
        </a:defRPr>
      </a:lvl4pPr>
      <a:lvl5pPr marL="2380915" algn="l" defTabSz="1190457" rtl="0" eaLnBrk="1" latinLnBrk="0" hangingPunct="1">
        <a:defRPr sz="2343" kern="1200">
          <a:solidFill>
            <a:schemeClr val="tx1"/>
          </a:solidFill>
          <a:latin typeface="+mn-lt"/>
          <a:ea typeface="+mn-ea"/>
          <a:cs typeface="+mn-cs"/>
        </a:defRPr>
      </a:lvl5pPr>
      <a:lvl6pPr marL="2976143" algn="l" defTabSz="1190457" rtl="0" eaLnBrk="1" latinLnBrk="0" hangingPunct="1">
        <a:defRPr sz="2343" kern="1200">
          <a:solidFill>
            <a:schemeClr val="tx1"/>
          </a:solidFill>
          <a:latin typeface="+mn-lt"/>
          <a:ea typeface="+mn-ea"/>
          <a:cs typeface="+mn-cs"/>
        </a:defRPr>
      </a:lvl6pPr>
      <a:lvl7pPr marL="3571372" algn="l" defTabSz="1190457" rtl="0" eaLnBrk="1" latinLnBrk="0" hangingPunct="1">
        <a:defRPr sz="2343" kern="1200">
          <a:solidFill>
            <a:schemeClr val="tx1"/>
          </a:solidFill>
          <a:latin typeface="+mn-lt"/>
          <a:ea typeface="+mn-ea"/>
          <a:cs typeface="+mn-cs"/>
        </a:defRPr>
      </a:lvl7pPr>
      <a:lvl8pPr marL="4166601" algn="l" defTabSz="1190457" rtl="0" eaLnBrk="1" latinLnBrk="0" hangingPunct="1">
        <a:defRPr sz="2343" kern="1200">
          <a:solidFill>
            <a:schemeClr val="tx1"/>
          </a:solidFill>
          <a:latin typeface="+mn-lt"/>
          <a:ea typeface="+mn-ea"/>
          <a:cs typeface="+mn-cs"/>
        </a:defRPr>
      </a:lvl8pPr>
      <a:lvl9pPr marL="4761829" algn="l" defTabSz="1190457" rtl="0" eaLnBrk="1" latinLnBrk="0" hangingPunct="1">
        <a:defRPr sz="23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hidden="1">
            <a:extLst>
              <a:ext uri="{FF2B5EF4-FFF2-40B4-BE49-F238E27FC236}">
                <a16:creationId xmlns:a16="http://schemas.microsoft.com/office/drawing/2014/main" id="{28549B57-31B0-340C-5E54-177A68634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" name="Obraz 5" descr="Obraz zawierający tekst, zrzut ekranu, Czcionka, projekt graficzny&#10;&#10;Opis wygenerowany automatycznie">
            <a:extLst>
              <a:ext uri="{FF2B5EF4-FFF2-40B4-BE49-F238E27FC236}">
                <a16:creationId xmlns:a16="http://schemas.microsoft.com/office/drawing/2014/main" id="{78342277-F194-4144-519B-EBB381241E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"/>
            <a:ext cx="12628563" cy="8927832"/>
          </a:xfrm>
          <a:prstGeom prst="rect">
            <a:avLst/>
          </a:prstGeom>
        </p:spPr>
      </p:pic>
      <p:sp>
        <p:nvSpPr>
          <p:cNvPr id="8" name="pole tekstowe 3">
            <a:extLst>
              <a:ext uri="{FF2B5EF4-FFF2-40B4-BE49-F238E27FC236}">
                <a16:creationId xmlns:a16="http://schemas.microsoft.com/office/drawing/2014/main" id="{5E4F873D-145E-9E21-DE99-0FE240AB14BD}"/>
              </a:ext>
            </a:extLst>
          </p:cNvPr>
          <p:cNvSpPr txBox="1"/>
          <p:nvPr/>
        </p:nvSpPr>
        <p:spPr>
          <a:xfrm>
            <a:off x="468146" y="1928346"/>
            <a:ext cx="6736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000" dirty="0">
                <a:solidFill>
                  <a:srgbClr val="243061"/>
                </a:solidFill>
              </a:rPr>
              <a:t>Skontaktuj się z doradcą ds. etyki  [……..do edycji…..]</a:t>
            </a:r>
          </a:p>
        </p:txBody>
      </p:sp>
    </p:spTree>
    <p:extLst>
      <p:ext uri="{BB962C8B-B14F-4D97-AF65-F5344CB8AC3E}">
        <p14:creationId xmlns:p14="http://schemas.microsoft.com/office/powerpoint/2010/main" val="223006220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96</TotalTime>
  <Words>11</Words>
  <Application>Microsoft Office PowerPoint</Application>
  <PresentationFormat>Niestandardowy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Marcin Łajca</dc:creator>
  <cp:lastModifiedBy>Sar Anna</cp:lastModifiedBy>
  <cp:revision>5</cp:revision>
  <dcterms:created xsi:type="dcterms:W3CDTF">2023-12-20T23:20:10Z</dcterms:created>
  <dcterms:modified xsi:type="dcterms:W3CDTF">2023-12-21T13:03:26Z</dcterms:modified>
</cp:coreProperties>
</file>