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3716000" cy="13716000"/>
  <p:notesSz cx="6858000" cy="9144000"/>
  <p:defaultTextStyle>
    <a:defPPr>
      <a:defRPr lang="fr-FR"/>
    </a:defPPr>
    <a:lvl1pPr marL="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569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1379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07073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2762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78451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1414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4983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85524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2" autoAdjust="0"/>
    <p:restoredTop sz="94660"/>
  </p:normalViewPr>
  <p:slideViewPr>
    <p:cSldViewPr snapToObjects="1" showGuides="1">
      <p:cViewPr varScale="1">
        <p:scale>
          <a:sx n="36" d="100"/>
          <a:sy n="36" d="100"/>
        </p:scale>
        <p:origin x="1267" y="53"/>
      </p:cViewPr>
      <p:guideLst>
        <p:guide orient="horz" pos="4320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28705" y="4260853"/>
            <a:ext cx="11658601" cy="294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7401" y="7772402"/>
            <a:ext cx="9601200" cy="35051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0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2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7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1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4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8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20017" y="796929"/>
            <a:ext cx="2395535" cy="16970376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3" y="796929"/>
            <a:ext cx="6958013" cy="16970376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3470" y="8813804"/>
            <a:ext cx="11658601" cy="2724152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3470" y="5813429"/>
            <a:ext cx="11658601" cy="3000375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569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137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070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9427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6784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414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1498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8855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2" y="4641856"/>
            <a:ext cx="4676775" cy="1312544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8779" y="4641856"/>
            <a:ext cx="4676775" cy="1312544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26/07/2023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549277"/>
            <a:ext cx="12344401" cy="2286001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1" y="3070230"/>
            <a:ext cx="6060283" cy="127952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5690" indent="0">
              <a:buNone/>
              <a:defRPr sz="3200" b="1"/>
            </a:lvl2pPr>
            <a:lvl3pPr marL="1471379" indent="0">
              <a:buNone/>
              <a:defRPr sz="2900" b="1"/>
            </a:lvl3pPr>
            <a:lvl4pPr marL="2207073" indent="0">
              <a:buNone/>
              <a:defRPr sz="2500" b="1"/>
            </a:lvl4pPr>
            <a:lvl5pPr marL="2942762" indent="0">
              <a:buNone/>
              <a:defRPr sz="2500" b="1"/>
            </a:lvl5pPr>
            <a:lvl6pPr marL="3678451" indent="0">
              <a:buNone/>
              <a:defRPr sz="2500" b="1"/>
            </a:lvl6pPr>
            <a:lvl7pPr marL="4414140" indent="0">
              <a:buNone/>
              <a:defRPr sz="2500" b="1"/>
            </a:lvl7pPr>
            <a:lvl8pPr marL="5149830" indent="0">
              <a:buNone/>
              <a:defRPr sz="2500" b="1"/>
            </a:lvl8pPr>
            <a:lvl9pPr marL="5885524" indent="0">
              <a:buNone/>
              <a:defRPr sz="25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5801" y="4349751"/>
            <a:ext cx="6060283" cy="790257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967540" y="3070230"/>
            <a:ext cx="6062661" cy="127952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5690" indent="0">
              <a:buNone/>
              <a:defRPr sz="3200" b="1"/>
            </a:lvl2pPr>
            <a:lvl3pPr marL="1471379" indent="0">
              <a:buNone/>
              <a:defRPr sz="2900" b="1"/>
            </a:lvl3pPr>
            <a:lvl4pPr marL="2207073" indent="0">
              <a:buNone/>
              <a:defRPr sz="2500" b="1"/>
            </a:lvl4pPr>
            <a:lvl5pPr marL="2942762" indent="0">
              <a:buNone/>
              <a:defRPr sz="2500" b="1"/>
            </a:lvl5pPr>
            <a:lvl6pPr marL="3678451" indent="0">
              <a:buNone/>
              <a:defRPr sz="2500" b="1"/>
            </a:lvl6pPr>
            <a:lvl7pPr marL="4414140" indent="0">
              <a:buNone/>
              <a:defRPr sz="2500" b="1"/>
            </a:lvl7pPr>
            <a:lvl8pPr marL="5149830" indent="0">
              <a:buNone/>
              <a:defRPr sz="2500" b="1"/>
            </a:lvl8pPr>
            <a:lvl9pPr marL="5885524" indent="0">
              <a:buNone/>
              <a:defRPr sz="25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967540" y="4349751"/>
            <a:ext cx="6062661" cy="790257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26/07/2023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26/07/2023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26/07/2023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2" y="546101"/>
            <a:ext cx="4512469" cy="23241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62576" y="546102"/>
            <a:ext cx="7667625" cy="11706225"/>
          </a:xfrm>
        </p:spPr>
        <p:txBody>
          <a:bodyPr/>
          <a:lstStyle>
            <a:lvl1pPr>
              <a:defRPr sz="55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5802" y="2870204"/>
            <a:ext cx="4512469" cy="9382125"/>
          </a:xfrm>
        </p:spPr>
        <p:txBody>
          <a:bodyPr/>
          <a:lstStyle>
            <a:lvl1pPr marL="0" indent="0">
              <a:buNone/>
              <a:defRPr sz="2100"/>
            </a:lvl1pPr>
            <a:lvl2pPr marL="735690" indent="0">
              <a:buNone/>
              <a:defRPr sz="1700"/>
            </a:lvl2pPr>
            <a:lvl3pPr marL="1471379" indent="0">
              <a:buNone/>
              <a:defRPr sz="1700"/>
            </a:lvl3pPr>
            <a:lvl4pPr marL="2207073" indent="0">
              <a:buNone/>
              <a:defRPr sz="1300"/>
            </a:lvl4pPr>
            <a:lvl5pPr marL="2942762" indent="0">
              <a:buNone/>
              <a:defRPr sz="1300"/>
            </a:lvl5pPr>
            <a:lvl6pPr marL="3678451" indent="0">
              <a:buNone/>
              <a:defRPr sz="1300"/>
            </a:lvl6pPr>
            <a:lvl7pPr marL="4414140" indent="0">
              <a:buNone/>
              <a:defRPr sz="1300"/>
            </a:lvl7pPr>
            <a:lvl8pPr marL="5149830" indent="0">
              <a:buNone/>
              <a:defRPr sz="1300"/>
            </a:lvl8pPr>
            <a:lvl9pPr marL="5885524" indent="0">
              <a:buNone/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26/07/2023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8431" y="9601201"/>
            <a:ext cx="8229600" cy="1133475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688431" y="1225549"/>
            <a:ext cx="8229600" cy="8229600"/>
          </a:xfrm>
        </p:spPr>
        <p:txBody>
          <a:bodyPr/>
          <a:lstStyle>
            <a:lvl1pPr marL="0" indent="0">
              <a:buNone/>
              <a:defRPr sz="5500"/>
            </a:lvl1pPr>
            <a:lvl2pPr marL="735690" indent="0">
              <a:buNone/>
              <a:defRPr sz="4500"/>
            </a:lvl2pPr>
            <a:lvl3pPr marL="1471379" indent="0">
              <a:buNone/>
              <a:defRPr sz="3900"/>
            </a:lvl3pPr>
            <a:lvl4pPr marL="2207073" indent="0">
              <a:buNone/>
              <a:defRPr sz="3200"/>
            </a:lvl4pPr>
            <a:lvl5pPr marL="2942762" indent="0">
              <a:buNone/>
              <a:defRPr sz="3200"/>
            </a:lvl5pPr>
            <a:lvl6pPr marL="3678451" indent="0">
              <a:buNone/>
              <a:defRPr sz="3200"/>
            </a:lvl6pPr>
            <a:lvl7pPr marL="4414140" indent="0">
              <a:buNone/>
              <a:defRPr sz="3200"/>
            </a:lvl7pPr>
            <a:lvl8pPr marL="5149830" indent="0">
              <a:buNone/>
              <a:defRPr sz="3200"/>
            </a:lvl8pPr>
            <a:lvl9pPr marL="5885524" indent="0">
              <a:buNone/>
              <a:defRPr sz="3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8431" y="10734678"/>
            <a:ext cx="8229600" cy="1609727"/>
          </a:xfrm>
        </p:spPr>
        <p:txBody>
          <a:bodyPr/>
          <a:lstStyle>
            <a:lvl1pPr marL="0" indent="0">
              <a:buNone/>
              <a:defRPr sz="2100"/>
            </a:lvl1pPr>
            <a:lvl2pPr marL="735690" indent="0">
              <a:buNone/>
              <a:defRPr sz="1700"/>
            </a:lvl2pPr>
            <a:lvl3pPr marL="1471379" indent="0">
              <a:buNone/>
              <a:defRPr sz="1700"/>
            </a:lvl3pPr>
            <a:lvl4pPr marL="2207073" indent="0">
              <a:buNone/>
              <a:defRPr sz="1300"/>
            </a:lvl4pPr>
            <a:lvl5pPr marL="2942762" indent="0">
              <a:buNone/>
              <a:defRPr sz="1300"/>
            </a:lvl5pPr>
            <a:lvl6pPr marL="3678451" indent="0">
              <a:buNone/>
              <a:defRPr sz="1300"/>
            </a:lvl6pPr>
            <a:lvl7pPr marL="4414140" indent="0">
              <a:buNone/>
              <a:defRPr sz="1300"/>
            </a:lvl7pPr>
            <a:lvl8pPr marL="5149830" indent="0">
              <a:buNone/>
              <a:defRPr sz="1300"/>
            </a:lvl8pPr>
            <a:lvl9pPr marL="5885524" indent="0">
              <a:buNone/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26/07/2023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5801" y="549277"/>
            <a:ext cx="12344401" cy="2286001"/>
          </a:xfrm>
          <a:prstGeom prst="rect">
            <a:avLst/>
          </a:prstGeom>
        </p:spPr>
        <p:txBody>
          <a:bodyPr vert="horz" lIns="147140" tIns="73566" rIns="147140" bIns="73566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1" y="3200404"/>
            <a:ext cx="12344401" cy="9051925"/>
          </a:xfrm>
          <a:prstGeom prst="rect">
            <a:avLst/>
          </a:prstGeom>
        </p:spPr>
        <p:txBody>
          <a:bodyPr vert="horz" lIns="147140" tIns="73566" rIns="147140" bIns="73566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5801" y="12712702"/>
            <a:ext cx="3200400" cy="730249"/>
          </a:xfrm>
          <a:prstGeom prst="rect">
            <a:avLst/>
          </a:prstGeom>
        </p:spPr>
        <p:txBody>
          <a:bodyPr vert="horz" lIns="147140" tIns="73566" rIns="147140" bIns="73566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CA5F-4D70-7F48-8325-A2D4409AD77C}" type="datetimeFigureOut">
              <a:rPr lang="fr-FR" smtClean="0"/>
              <a:pPr/>
              <a:t>26/07/2023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86301" y="12712702"/>
            <a:ext cx="4343400" cy="730249"/>
          </a:xfrm>
          <a:prstGeom prst="rect">
            <a:avLst/>
          </a:prstGeom>
        </p:spPr>
        <p:txBody>
          <a:bodyPr vert="horz" lIns="147140" tIns="73566" rIns="147140" bIns="73566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829801" y="12712702"/>
            <a:ext cx="3200400" cy="730249"/>
          </a:xfrm>
          <a:prstGeom prst="rect">
            <a:avLst/>
          </a:prstGeom>
        </p:spPr>
        <p:txBody>
          <a:bodyPr vert="horz" lIns="147140" tIns="73566" rIns="147140" bIns="73566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569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1766" indent="-551766" algn="l" defTabSz="735690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195495" indent="-459806" algn="l" defTabSz="73569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39225" indent="-367847" algn="l" defTabSz="735690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74916" indent="-367847" algn="l" defTabSz="73569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0605" indent="-367847" algn="l" defTabSz="73569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46298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81987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17677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53366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569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379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07073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2762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78451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1414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4983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85524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0"/>
            <a:ext cx="13715999" cy="1371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1752600"/>
            <a:ext cx="12344401" cy="2286001"/>
          </a:xfrm>
        </p:spPr>
        <p:txBody>
          <a:bodyPr>
            <a:noAutofit/>
          </a:bodyPr>
          <a:lstStyle/>
          <a:p>
            <a:pPr rtl="0"/>
            <a:r>
              <a:rPr sz="15000" b="1" i="0" u="none" baseline="30000" lang="pl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Podróżujesz </a:t>
            </a:r>
            <a:br>
              <a:rPr sz="15000" b="1" baseline="30000" lang="pl">
                <a:solidFill>
                  <a:schemeClr val="bg1"/>
                </a:solidFill>
                <a:latin typeface="Verdana"/>
                <a:cs typeface="Verdana"/>
              </a:rPr>
            </a:br>
            <a:r>
              <a:rPr sz="15000" b="1" i="0" u="none" baseline="30000" lang="pl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poza granice UE?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0"/>
            <a:ext cx="13715999" cy="13715999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 rot="20941147">
            <a:off x="3165647" y="10918433"/>
            <a:ext cx="9650568" cy="1670513"/>
          </a:xfrm>
          <a:prstGeom prst="rect">
            <a:avLst/>
          </a:prstGeom>
        </p:spPr>
        <p:txBody>
          <a:bodyPr vert="horz" lIns="147140" tIns="73566" rIns="147140" bIns="73566" rtlCol="0">
            <a:noAutofit/>
          </a:bodyPr>
          <a:lstStyle/>
          <a:p>
            <a:pPr algn="ctr" rtl="0"/>
            <a:r>
              <a:rPr sz="5500" b="1" i="0" u="none" baseline="30000" lang="pl">
                <a:latin typeface="Verdana"/>
                <a:ea typeface="Verdana"/>
                <a:cs typeface="Verdana"/>
              </a:rPr>
              <a:t>Fotografuj ulubione </a:t>
            </a:r>
            <a:br>
              <a:rPr sz="5500" b="1" baseline="30000" lang="pl">
                <a:latin typeface="Verdana"/>
                <a:cs typeface="Verdana"/>
              </a:rPr>
            </a:br>
            <a:r>
              <a:rPr sz="5500" b="1" i="0" u="none" baseline="30000" lang="pl">
                <a:latin typeface="Verdana"/>
                <a:ea typeface="Verdana"/>
                <a:cs typeface="Verdana"/>
              </a:rPr>
              <a:t>rośliny do woli...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0"/>
            <a:ext cx="13715999" cy="13715999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762000" y="11049001"/>
            <a:ext cx="11925300" cy="1142999"/>
          </a:xfrm>
          <a:prstGeom prst="rect">
            <a:avLst/>
          </a:prstGeom>
        </p:spPr>
        <p:txBody>
          <a:bodyPr vert="horz" lIns="147140" tIns="73566" rIns="147140" bIns="73566" rtlCol="0">
            <a:noAutofit/>
          </a:bodyPr>
          <a:lstStyle/>
          <a:p>
            <a:pPr algn="ctr" rtl="0"/>
            <a:r>
              <a:rPr sz="8800" b="1" i="0" u="none" baseline="30000" lang="pl">
                <a:latin typeface="Verdana"/>
                <a:ea typeface="Verdana"/>
                <a:cs typeface="Verdana"/>
              </a:rPr>
              <a:t>... ale nie przywoź </a:t>
            </a:r>
            <a:br>
              <a:rPr sz="8800" b="1" baseline="30000" lang="pl">
                <a:latin typeface="Verdana"/>
                <a:cs typeface="Verdana"/>
              </a:rPr>
            </a:br>
            <a:r>
              <a:rPr sz="8800" b="1" i="0" u="none" baseline="30000" lang="pl">
                <a:latin typeface="Verdana"/>
                <a:ea typeface="Verdana"/>
                <a:cs typeface="Verdana"/>
              </a:rPr>
              <a:t>ich ze sobą.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0"/>
            <a:ext cx="13715999" cy="13715999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895350" y="10363201"/>
            <a:ext cx="11925300" cy="1142999"/>
          </a:xfrm>
          <a:prstGeom prst="rect">
            <a:avLst/>
          </a:prstGeom>
        </p:spPr>
        <p:txBody>
          <a:bodyPr vert="horz" lIns="147140" tIns="73566" rIns="147140" bIns="73566" rtlCol="0">
            <a:noAutofit/>
          </a:bodyPr>
          <a:lstStyle/>
          <a:p>
            <a:pPr algn="ctr" rtl="0"/>
            <a:r>
              <a:rPr sz="8800" b="1" i="0" u="none" baseline="30000" lang="pl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Przewożąc części roślin w bagażu </a:t>
            </a:r>
            <a:br>
              <a:rPr sz="8800" b="1" baseline="30000" lang="pl">
                <a:solidFill>
                  <a:srgbClr val="FFFFFF"/>
                </a:solidFill>
                <a:latin typeface="Verdana"/>
                <a:cs typeface="Verdana"/>
              </a:rPr>
            </a:br>
            <a:r>
              <a:rPr sz="8800" b="1" i="0" u="none" baseline="30000" lang="pl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możesz zabrać ze sobą pasażerów na gapę </a:t>
            </a:r>
            <a:br>
              <a:rPr sz="8800" b="1" baseline="30000" lang="pl">
                <a:solidFill>
                  <a:srgbClr val="FFFFFF"/>
                </a:solidFill>
                <a:latin typeface="Verdana"/>
                <a:cs typeface="Verdana"/>
              </a:rPr>
            </a:br>
            <a:r>
              <a:rPr sz="8800" b="1" i="0" u="none" baseline="30000" lang="pl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– nieznane w Europie szkodniki.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0"/>
            <a:ext cx="13715999" cy="1371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2344401" cy="2286001"/>
          </a:xfrm>
        </p:spPr>
        <p:txBody>
          <a:bodyPr>
            <a:normAutofit/>
          </a:bodyPr>
          <a:lstStyle/>
          <a:p>
            <a:pPr rtl="0"/>
            <a:r>
              <a:rPr sz="8600" b="1" i="0" u="none" baseline="30000" lang="pl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DBAJ O ZDROWIE PRZYRODY,</a:t>
            </a:r>
            <a:br>
              <a:rPr sz="8600" b="1" baseline="30000" lang="pl">
                <a:solidFill>
                  <a:srgbClr val="FFFFFF"/>
                </a:solidFill>
                <a:latin typeface="Verdana"/>
                <a:cs typeface="Verdana"/>
              </a:rPr>
            </a:br>
            <a:r>
              <a:rPr sz="8600" b="0" i="0" u="none" baseline="30000" lang="pl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nie przywoź roślin do domu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2C9A67B5C214291B4884C02BDFC87" ma:contentTypeVersion="15" ma:contentTypeDescription="Create a new document." ma:contentTypeScope="" ma:versionID="445a8bc7f4745d558c9b7777d328e46f">
  <xsd:schema xmlns:xsd="http://www.w3.org/2001/XMLSchema" xmlns:xs="http://www.w3.org/2001/XMLSchema" xmlns:p="http://schemas.microsoft.com/office/2006/metadata/properties" xmlns:ns2="7111a519-8876-491d-8de4-efb46eaf868d" xmlns:ns3="85a1b0b8-d8f3-4231-9410-7b54b719e9e5" targetNamespace="http://schemas.microsoft.com/office/2006/metadata/properties" ma:root="true" ma:fieldsID="7e4d4ebc3d1a17e15664f16c56026219" ns2:_="" ns3:_="">
    <xsd:import namespace="7111a519-8876-491d-8de4-efb46eaf868d"/>
    <xsd:import namespace="85a1b0b8-d8f3-4231-9410-7b54b719e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1a519-8876-491d-8de4-efb46eaf86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d3d8e85-2482-46d5-b3d8-06dc7993f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1b0b8-d8f3-4231-9410-7b54b719e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20d6a6-88ea-4949-b169-74d801234906}" ma:internalName="TaxCatchAll" ma:showField="CatchAllData" ma:web="85a1b0b8-d8f3-4231-9410-7b54b719e9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a1b0b8-d8f3-4231-9410-7b54b719e9e5" xsi:nil="true"/>
    <lcf76f155ced4ddcb4097134ff3c332f xmlns="7111a519-8876-491d-8de4-efb46eaf86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B3E890-293F-44E9-B416-BC928FD4AEF5}"/>
</file>

<file path=customXml/itemProps2.xml><?xml version="1.0" encoding="utf-8"?>
<ds:datastoreItem xmlns:ds="http://schemas.openxmlformats.org/officeDocument/2006/customXml" ds:itemID="{E1945A95-D993-43A9-A56F-5D59BAA44662}"/>
</file>

<file path=customXml/itemProps3.xml><?xml version="1.0" encoding="utf-8"?>
<ds:datastoreItem xmlns:ds="http://schemas.openxmlformats.org/officeDocument/2006/customXml" ds:itemID="{AF8FAB4E-55BC-4775-86DC-211C9A520FD2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53</Words>
  <Application>Microsoft Office PowerPoint</Application>
  <PresentationFormat>Niestandardowy</PresentationFormat>
  <Paragraphs>5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Thème Office</vt:lpstr>
      <vt:lpstr>Travelling  outside the EU?</vt:lpstr>
      <vt:lpstr>Prezentacja programu PowerPoint</vt:lpstr>
      <vt:lpstr>Prezentacja programu PowerPoint</vt:lpstr>
      <vt:lpstr>Prezentacja programu PowerPoint</vt:lpstr>
      <vt:lpstr>KEEP NATURE HEALTHY, don’t bring plants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john</dc:creator>
  <cp:lastModifiedBy>Paulina Miodyńska</cp:lastModifiedBy>
  <cp:revision>14</cp:revision>
  <dcterms:created xsi:type="dcterms:W3CDTF">2023-07-25T08:09:46Z</dcterms:created>
  <dcterms:modified xsi:type="dcterms:W3CDTF">2023-07-26T09:51:54Z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0x010100CF62C9A67B5C214291B4884C02BDFC87</vt:lpwstr>
  </property>
</Properties>
</file>