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 varScale="1">
        <p:scale>
          <a:sx n="50" d="100"/>
          <a:sy n="50" d="100"/>
        </p:scale>
        <p:origin x="292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0" y="5256000"/>
            <a:ext cx="4159250" cy="1752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analizie i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researchu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orzecznictwa oraz prawa polskiego i europejskiego w obszarze zamówień publicznych, jak również analizy sytuacji przedsiębiorców w otoczeniu prawnym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przygotowaniu dokumentów, w tym opinii, interpretacji, ocen, odpowiedzi na interpelacje i zapytania 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przygotowaniu i opiniowaniu aktów normatywnych z zakresu prawa zamówień publicznych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Wydziału w bieżących pracach legislacyjnych oraz obsługi interpelacji i zapytań poselskich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159250" y="5256000"/>
            <a:ext cx="3124200" cy="1906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zainteresowanie prawem gospodarczym i zamówieniami publicznymi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systemu prawa w RP i jego działania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analitycznego myślenia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komunikatywność oraz umiejętność pracy zespołowej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języka angielskiego na poziomie B2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pakietu MS Office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433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Prawa Gospodarczego i Analiz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Prawa i Zamówień Publicznych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166</Words>
  <Application>Microsoft Office PowerPoint</Application>
  <PresentationFormat>Niestandardowy</PresentationFormat>
  <Paragraphs>16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Lato</vt:lpstr>
      <vt:lpstr>Times New Roman</vt:lpstr>
      <vt:lpstr>Wingdings</vt:lpstr>
      <vt:lpstr>Poppins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15</cp:revision>
  <cp:lastPrinted>2025-10-23T05:32:21Z</cp:lastPrinted>
  <dcterms:created xsi:type="dcterms:W3CDTF">2025-10-23T05:28:36Z</dcterms:created>
  <dcterms:modified xsi:type="dcterms:W3CDTF">2025-11-18T15:10:54Z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