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-18"/>
      <p:regular r:id="rId8"/>
      <p:bold r:id="rId9"/>
      <p:italic r:id="rId10"/>
      <p:boldItalic r:id="rId1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82" d="100"/>
          <a:sy n="82" d="100"/>
        </p:scale>
        <p:origin x="2174" y="-20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5700E-86F1-43B6-A51C-35C80897746E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05CCA-44F2-4F8A-AD19-18B7F7C9F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9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05CCA-44F2-4F8A-AD19-18B7F7C9FB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120650" y="5256000"/>
            <a:ext cx="3962400" cy="22138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przy organizacja wizyt delegacji państwowych, współpracy z ambasadami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pomoc w przygotowaniu wydarzeń o charakterze dyplomatycznym, koordynacja wyjazdów zagranicznych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przy koordynacji wizyt delegacji zagranicznych oraz przy współpracy instytucjami rządowymi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aktywny udział w rekonesansach i wizytach przygotowawczych,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aktywny udział w procesie przygotowania i realizacji oprawy protokolarnej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pomoc w koordynacji prawidłowego przebiegu wizyt, obsługa formalno-prawna; monitorowanie realizacji projektów i programów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311650" y="5256000"/>
            <a:ext cx="2971800" cy="1726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protokołu dyplomatycznego, </a:t>
            </a:r>
          </a:p>
          <a:p>
            <a:pPr lvl="0" algn="l" rtl="0">
              <a:lnSpc>
                <a:spcPts val="1400"/>
              </a:lnSpc>
              <a:spcAft>
                <a:spcPts val="425"/>
              </a:spcAft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savoir-vivre i etykiety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wiedza o stosunkach międzynarodowych oraz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 współczesnym świecie i specyfice innych państw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zdolności analityczne, znajomość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obsługi Word i Excel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języków obcych na poziomie komunikatywnym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120002" y="8651145"/>
            <a:ext cx="3200400" cy="431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Biuro Ministra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Wydział 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Zarządzania i Protokołu</a:t>
            </a: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3321050" y="8640000"/>
            <a:ext cx="134095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3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Praktyki_numer_oferty_16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161</Words>
  <Application>Microsoft Office PowerPoint</Application>
  <PresentationFormat>Niestandardowy</PresentationFormat>
  <Paragraphs>19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Lato</vt:lpstr>
      <vt:lpstr>Wingdings</vt:lpstr>
      <vt:lpstr>Poppins</vt:lpstr>
      <vt:lpstr>Aptos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24</cp:revision>
  <cp:lastPrinted>2025-10-23T05:32:21Z</cp:lastPrinted>
  <dcterms:created xsi:type="dcterms:W3CDTF">2025-10-23T05:28:36Z</dcterms:created>
  <dcterms:modified xsi:type="dcterms:W3CDTF">2025-11-18T18:13:37Z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