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7"/>
  </p:notesMasterIdLst>
  <p:sldIdLst>
    <p:sldId id="256" r:id="rId2"/>
    <p:sldId id="259" r:id="rId3"/>
    <p:sldId id="260" r:id="rId4"/>
    <p:sldId id="257" r:id="rId5"/>
    <p:sldId id="261" r:id="rId6"/>
  </p:sldIdLst>
  <p:sldSz cx="9144000" cy="5143500" type="screen16x9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övgren Pauline CSN" initials="LPC" lastIdx="2" clrIdx="0">
    <p:extLst>
      <p:ext uri="{19B8F6BF-5375-455C-9EA6-DF929625EA0E}">
        <p15:presenceInfo xmlns:p15="http://schemas.microsoft.com/office/powerpoint/2012/main" userId="S-1-5-21-566382170-1229618785-1723606344-5739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0" autoAdjust="0"/>
    <p:restoredTop sz="94660"/>
  </p:normalViewPr>
  <p:slideViewPr>
    <p:cSldViewPr snapToGrid="0">
      <p:cViewPr varScale="1">
        <p:scale>
          <a:sx n="143" d="100"/>
          <a:sy n="143" d="100"/>
        </p:scale>
        <p:origin x="72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FDCA8E-E7EE-4E35-82D3-D46F9A28497C}" type="datetimeFigureOut">
              <a:rPr lang="sv-SE" smtClean="0"/>
              <a:t>2022-11-25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18F099-A823-412D-9CD9-F79730CDFED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9468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ctr"/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My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name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Pauline and I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 the Swedish Board for Student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Finance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also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known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as CSN.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I'm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today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talk a bit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about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student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finance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studying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abroad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such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as in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Poland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rtl="0" fontAlgn="ctr"/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Poland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the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most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popular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countries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Swedish students to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study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student grants and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loans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from CSN.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Many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universites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their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veterinary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programes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Poland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approved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student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finance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such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as the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ones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which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participating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webinar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today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</a:p>
          <a:p>
            <a:pPr rtl="0" fontAlgn="ctr"/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However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even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though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universities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themselves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”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approved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”,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as students must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always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meet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CSNs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requirements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student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finance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as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well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such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as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being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able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show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admitted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a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university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fulfill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residency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requirement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study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enough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ECTS-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credits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per semester and so on)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18F099-A823-412D-9CD9-F79730CDFED7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5359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have</a:t>
            </a:r>
            <a:r>
              <a:rPr lang="sv-SE" dirty="0"/>
              <a:t> the right to student </a:t>
            </a:r>
            <a:r>
              <a:rPr lang="sv-SE" dirty="0" err="1"/>
              <a:t>finance</a:t>
            </a:r>
            <a:r>
              <a:rPr lang="sv-SE" dirty="0"/>
              <a:t> </a:t>
            </a:r>
            <a:r>
              <a:rPr lang="sv-SE" dirty="0" err="1"/>
              <a:t>during</a:t>
            </a:r>
            <a:r>
              <a:rPr lang="sv-SE" dirty="0"/>
              <a:t> 240 </a:t>
            </a:r>
            <a:r>
              <a:rPr lang="sv-SE" dirty="0" err="1"/>
              <a:t>weeks</a:t>
            </a:r>
            <a:r>
              <a:rPr lang="sv-SE" dirty="0"/>
              <a:t> on </a:t>
            </a:r>
            <a:r>
              <a:rPr lang="sv-SE" dirty="0" err="1"/>
              <a:t>university</a:t>
            </a:r>
            <a:r>
              <a:rPr lang="sv-SE" dirty="0"/>
              <a:t>/college-</a:t>
            </a:r>
            <a:r>
              <a:rPr lang="sv-SE" dirty="0" err="1"/>
              <a:t>level</a:t>
            </a:r>
            <a:r>
              <a:rPr lang="sv-SE" dirty="0"/>
              <a:t> – </a:t>
            </a:r>
            <a:r>
              <a:rPr lang="sv-SE" dirty="0" err="1"/>
              <a:t>this</a:t>
            </a:r>
            <a:r>
              <a:rPr lang="sv-SE" dirty="0"/>
              <a:t> is </a:t>
            </a:r>
            <a:r>
              <a:rPr lang="sv-SE" dirty="0" err="1"/>
              <a:t>about</a:t>
            </a:r>
            <a:r>
              <a:rPr lang="sv-SE" dirty="0"/>
              <a:t> 6 yrs </a:t>
            </a:r>
          </a:p>
          <a:p>
            <a:pPr marL="171450" indent="-171450">
              <a:buFontTx/>
              <a:buChar char="-"/>
            </a:pPr>
            <a:r>
              <a:rPr lang="sv-SE" dirty="0" err="1"/>
              <a:t>Within</a:t>
            </a:r>
            <a:r>
              <a:rPr lang="sv-SE" dirty="0"/>
              <a:t> the EU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can</a:t>
            </a:r>
            <a:r>
              <a:rPr lang="sv-SE" dirty="0"/>
              <a:t> </a:t>
            </a:r>
            <a:r>
              <a:rPr lang="sv-SE" dirty="0" err="1"/>
              <a:t>study</a:t>
            </a:r>
            <a:r>
              <a:rPr lang="sv-SE" dirty="0"/>
              <a:t> on a full- or </a:t>
            </a:r>
            <a:r>
              <a:rPr lang="sv-SE" dirty="0" err="1"/>
              <a:t>parttime</a:t>
            </a:r>
            <a:r>
              <a:rPr lang="sv-SE" dirty="0"/>
              <a:t> </a:t>
            </a:r>
            <a:r>
              <a:rPr lang="sv-SE" dirty="0" err="1"/>
              <a:t>pace</a:t>
            </a:r>
            <a:r>
              <a:rPr lang="sv-SE" dirty="0"/>
              <a:t> (</a:t>
            </a:r>
            <a:r>
              <a:rPr lang="sv-SE" dirty="0" err="1"/>
              <a:t>minium</a:t>
            </a:r>
            <a:r>
              <a:rPr lang="sv-SE" dirty="0"/>
              <a:t> 15 ECTS/semester) </a:t>
            </a:r>
          </a:p>
          <a:p>
            <a:pPr marL="171450" indent="-171450">
              <a:buFontTx/>
              <a:buChar char="-"/>
            </a:pPr>
            <a:r>
              <a:rPr lang="sv-SE" dirty="0" err="1"/>
              <a:t>When</a:t>
            </a:r>
            <a:r>
              <a:rPr lang="sv-SE" dirty="0"/>
              <a:t>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study</a:t>
            </a:r>
            <a:r>
              <a:rPr lang="sv-SE" dirty="0"/>
              <a:t> </a:t>
            </a:r>
            <a:r>
              <a:rPr lang="sv-SE" dirty="0" err="1"/>
              <a:t>abroad</a:t>
            </a:r>
            <a:r>
              <a:rPr lang="sv-SE" dirty="0"/>
              <a:t>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can</a:t>
            </a:r>
            <a:r>
              <a:rPr lang="sv-SE" dirty="0"/>
              <a:t> </a:t>
            </a:r>
            <a:r>
              <a:rPr lang="sv-SE" dirty="0" err="1"/>
              <a:t>apply</a:t>
            </a:r>
            <a:r>
              <a:rPr lang="sv-SE" dirty="0"/>
              <a:t> for the same grants &amp; </a:t>
            </a:r>
            <a:r>
              <a:rPr lang="sv-SE" dirty="0" err="1"/>
              <a:t>loans</a:t>
            </a:r>
            <a:r>
              <a:rPr lang="sv-SE" dirty="0"/>
              <a:t> as </a:t>
            </a:r>
            <a:r>
              <a:rPr lang="sv-SE" dirty="0" err="1"/>
              <a:t>if</a:t>
            </a:r>
            <a:r>
              <a:rPr lang="sv-SE" dirty="0"/>
              <a:t>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would</a:t>
            </a:r>
            <a:r>
              <a:rPr lang="sv-SE" dirty="0"/>
              <a:t> </a:t>
            </a:r>
            <a:r>
              <a:rPr lang="sv-SE" dirty="0" err="1"/>
              <a:t>have</a:t>
            </a:r>
            <a:r>
              <a:rPr lang="sv-SE" dirty="0"/>
              <a:t> </a:t>
            </a:r>
            <a:r>
              <a:rPr lang="sv-SE" dirty="0" err="1"/>
              <a:t>studied</a:t>
            </a:r>
            <a:r>
              <a:rPr lang="sv-SE" dirty="0"/>
              <a:t> in Sweden  </a:t>
            </a:r>
          </a:p>
          <a:p>
            <a:pPr marL="171450" indent="-171450">
              <a:buFontTx/>
              <a:buChar char="-"/>
            </a:pPr>
            <a:r>
              <a:rPr lang="sv-SE" dirty="0" err="1"/>
              <a:t>But</a:t>
            </a:r>
            <a:r>
              <a:rPr lang="sv-SE" dirty="0"/>
              <a:t> </a:t>
            </a:r>
            <a:r>
              <a:rPr lang="sv-SE" dirty="0" err="1"/>
              <a:t>there</a:t>
            </a:r>
            <a:r>
              <a:rPr lang="sv-SE" dirty="0"/>
              <a:t> </a:t>
            </a:r>
            <a:r>
              <a:rPr lang="sv-SE" dirty="0" err="1"/>
              <a:t>are</a:t>
            </a:r>
            <a:r>
              <a:rPr lang="sv-SE" dirty="0"/>
              <a:t> </a:t>
            </a:r>
            <a:r>
              <a:rPr lang="sv-SE" dirty="0" err="1"/>
              <a:t>also</a:t>
            </a:r>
            <a:r>
              <a:rPr lang="sv-SE" dirty="0"/>
              <a:t> a </a:t>
            </a:r>
            <a:r>
              <a:rPr lang="sv-SE" dirty="0" err="1"/>
              <a:t>few</a:t>
            </a:r>
            <a:r>
              <a:rPr lang="sv-SE" dirty="0"/>
              <a:t> </a:t>
            </a:r>
            <a:r>
              <a:rPr lang="sv-SE" dirty="0" err="1"/>
              <a:t>additional</a:t>
            </a:r>
            <a:r>
              <a:rPr lang="sv-SE" dirty="0"/>
              <a:t> </a:t>
            </a:r>
            <a:r>
              <a:rPr lang="sv-SE" dirty="0" err="1"/>
              <a:t>loans</a:t>
            </a:r>
            <a:r>
              <a:rPr lang="sv-SE" dirty="0"/>
              <a:t> </a:t>
            </a:r>
            <a:r>
              <a:rPr lang="sv-SE" dirty="0" err="1"/>
              <a:t>which</a:t>
            </a:r>
            <a:r>
              <a:rPr lang="sv-SE" dirty="0"/>
              <a:t>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can</a:t>
            </a:r>
            <a:r>
              <a:rPr lang="sv-SE" dirty="0"/>
              <a:t> </a:t>
            </a:r>
            <a:r>
              <a:rPr lang="sv-SE" dirty="0" err="1"/>
              <a:t>apply</a:t>
            </a:r>
            <a:r>
              <a:rPr lang="sv-SE" dirty="0"/>
              <a:t> for </a:t>
            </a:r>
            <a:r>
              <a:rPr lang="sv-SE" dirty="0" err="1"/>
              <a:t>when</a:t>
            </a:r>
            <a:r>
              <a:rPr lang="sv-SE" dirty="0"/>
              <a:t> </a:t>
            </a:r>
            <a:r>
              <a:rPr lang="sv-SE" dirty="0" err="1"/>
              <a:t>you’re</a:t>
            </a:r>
            <a:r>
              <a:rPr lang="sv-SE" dirty="0"/>
              <a:t> </a:t>
            </a:r>
            <a:r>
              <a:rPr lang="sv-SE" dirty="0" err="1"/>
              <a:t>studying</a:t>
            </a:r>
            <a:r>
              <a:rPr lang="sv-SE" dirty="0"/>
              <a:t> </a:t>
            </a:r>
            <a:r>
              <a:rPr lang="sv-SE" dirty="0" err="1"/>
              <a:t>abroad</a:t>
            </a:r>
            <a:r>
              <a:rPr lang="sv-SE" dirty="0"/>
              <a:t> </a:t>
            </a:r>
            <a:r>
              <a:rPr lang="sv-SE" dirty="0" err="1"/>
              <a:t>which</a:t>
            </a:r>
            <a:r>
              <a:rPr lang="sv-SE" dirty="0"/>
              <a:t>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can’t</a:t>
            </a:r>
            <a:r>
              <a:rPr lang="sv-SE" dirty="0"/>
              <a:t> </a:t>
            </a:r>
            <a:r>
              <a:rPr lang="sv-SE" dirty="0" err="1"/>
              <a:t>apply</a:t>
            </a:r>
            <a:r>
              <a:rPr lang="sv-SE" dirty="0"/>
              <a:t> for </a:t>
            </a:r>
            <a:r>
              <a:rPr lang="sv-SE" dirty="0" err="1"/>
              <a:t>if</a:t>
            </a:r>
            <a:r>
              <a:rPr lang="sv-SE" dirty="0"/>
              <a:t>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study</a:t>
            </a:r>
            <a:r>
              <a:rPr lang="sv-SE" dirty="0"/>
              <a:t> in Sweden</a:t>
            </a:r>
          </a:p>
          <a:p>
            <a:pPr marL="171450" indent="-171450">
              <a:buFontTx/>
              <a:buChar char="-"/>
            </a:pP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dont</a:t>
            </a:r>
            <a:r>
              <a:rPr lang="sv-SE" dirty="0"/>
              <a:t> </a:t>
            </a:r>
            <a:r>
              <a:rPr lang="sv-SE" dirty="0" err="1"/>
              <a:t>need</a:t>
            </a:r>
            <a:r>
              <a:rPr lang="sv-SE" dirty="0"/>
              <a:t> to </a:t>
            </a:r>
            <a:r>
              <a:rPr lang="sv-SE" dirty="0" err="1"/>
              <a:t>pay</a:t>
            </a:r>
            <a:r>
              <a:rPr lang="sv-SE" dirty="0"/>
              <a:t> back the grant </a:t>
            </a:r>
            <a:r>
              <a:rPr lang="sv-SE" dirty="0" err="1"/>
              <a:t>but</a:t>
            </a:r>
            <a:r>
              <a:rPr lang="sv-SE" dirty="0"/>
              <a:t> </a:t>
            </a:r>
            <a:r>
              <a:rPr lang="sv-SE" dirty="0" err="1"/>
              <a:t>need</a:t>
            </a:r>
            <a:r>
              <a:rPr lang="sv-SE" dirty="0"/>
              <a:t> to </a:t>
            </a:r>
            <a:r>
              <a:rPr lang="sv-SE" dirty="0" err="1"/>
              <a:t>pay</a:t>
            </a:r>
            <a:r>
              <a:rPr lang="sv-SE" dirty="0"/>
              <a:t> back all of the </a:t>
            </a:r>
            <a:r>
              <a:rPr lang="sv-SE" dirty="0" err="1"/>
              <a:t>loans</a:t>
            </a:r>
            <a:r>
              <a:rPr lang="sv-SE" dirty="0"/>
              <a:t> </a:t>
            </a:r>
            <a:r>
              <a:rPr lang="sv-SE" dirty="0" err="1"/>
              <a:t>when</a:t>
            </a:r>
            <a:r>
              <a:rPr lang="sv-SE" dirty="0"/>
              <a:t>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have</a:t>
            </a:r>
            <a:r>
              <a:rPr lang="sv-SE" dirty="0"/>
              <a:t> </a:t>
            </a:r>
            <a:r>
              <a:rPr lang="sv-SE" dirty="0" err="1"/>
              <a:t>finished</a:t>
            </a:r>
            <a:r>
              <a:rPr lang="sv-SE" dirty="0"/>
              <a:t> </a:t>
            </a:r>
            <a:r>
              <a:rPr lang="sv-SE" dirty="0" err="1"/>
              <a:t>your</a:t>
            </a:r>
            <a:r>
              <a:rPr lang="sv-SE" dirty="0"/>
              <a:t> studies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18F099-A823-412D-9CD9-F79730CDFED7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8832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ctr"/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the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loans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which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apply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studying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abroad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example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also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additional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loans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travel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expenses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insurance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The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amount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shown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the right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column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based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on a 100%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study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pace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you're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studying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on a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lower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pace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the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amounts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decreases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As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most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the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loans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based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on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many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weeks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studying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If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studying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all of the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four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weeks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the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month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recieve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grant,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loan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additional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loan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studies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abroad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it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means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will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recieve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about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14 600 SEK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month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ctr"/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also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means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a limitation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regarding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additional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loan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tuition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based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on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many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weeks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studying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per semester. If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your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tuition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very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expensive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and/or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your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semester is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rather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short, the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loan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from CSN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might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not cover the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whole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need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pay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part of it by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yourself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However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your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semester is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rather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long and/or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your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not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expensive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the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additional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loan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tuition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might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cover it. So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need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check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much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tuition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and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many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weeks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will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study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during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specific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semester in order to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know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loan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from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will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cover the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 not. 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also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limitation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regarding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loan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which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good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bear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mind,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namely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maximum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amount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which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borrow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the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additional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loan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tuition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during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your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whole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study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period,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which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about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400 000 SEK.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Each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year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borrow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money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your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tuition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bit of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400 000 SEK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until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year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have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used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whole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amount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students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don't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need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think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about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limitation at all as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never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reach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it,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while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others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reach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it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after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few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years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need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pay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all of the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tuition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by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themselves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last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couple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years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So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also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need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check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much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will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borrow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per semester and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many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semesters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will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study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ctr"/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 of the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loans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amounts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available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website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want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have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closer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look.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18F099-A823-412D-9CD9-F79730CDFED7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4565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sv-SE" dirty="0"/>
              <a:t>The </a:t>
            </a:r>
            <a:r>
              <a:rPr lang="sv-SE" dirty="0" err="1"/>
              <a:t>application</a:t>
            </a:r>
            <a:r>
              <a:rPr lang="sv-SE" dirty="0"/>
              <a:t> is </a:t>
            </a:r>
            <a:r>
              <a:rPr lang="sv-SE" dirty="0" err="1"/>
              <a:t>made</a:t>
            </a:r>
            <a:r>
              <a:rPr lang="sv-SE" dirty="0"/>
              <a:t> online on Mina sidor/My pages at csn.se.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also</a:t>
            </a:r>
            <a:r>
              <a:rPr lang="sv-SE" dirty="0"/>
              <a:t> </a:t>
            </a:r>
            <a:r>
              <a:rPr lang="sv-SE" dirty="0" err="1"/>
              <a:t>need</a:t>
            </a:r>
            <a:r>
              <a:rPr lang="sv-SE" dirty="0"/>
              <a:t> to </a:t>
            </a:r>
            <a:r>
              <a:rPr lang="sv-SE" dirty="0" err="1"/>
              <a:t>attach</a:t>
            </a:r>
            <a:r>
              <a:rPr lang="sv-SE" dirty="0"/>
              <a:t> a </a:t>
            </a:r>
            <a:r>
              <a:rPr lang="sv-SE" dirty="0" err="1"/>
              <a:t>few</a:t>
            </a:r>
            <a:r>
              <a:rPr lang="sv-SE" dirty="0"/>
              <a:t> </a:t>
            </a:r>
            <a:r>
              <a:rPr lang="sv-SE" dirty="0" err="1"/>
              <a:t>documents</a:t>
            </a:r>
            <a:r>
              <a:rPr lang="sv-SE" dirty="0"/>
              <a:t>, </a:t>
            </a:r>
            <a:r>
              <a:rPr lang="sv-SE" dirty="0" err="1"/>
              <a:t>preferebly</a:t>
            </a:r>
            <a:r>
              <a:rPr lang="sv-SE" dirty="0"/>
              <a:t> </a:t>
            </a:r>
            <a:r>
              <a:rPr lang="sv-SE" dirty="0" err="1"/>
              <a:t>documents</a:t>
            </a:r>
            <a:r>
              <a:rPr lang="sv-SE" dirty="0"/>
              <a:t> </a:t>
            </a:r>
            <a:r>
              <a:rPr lang="sv-SE" dirty="0" err="1"/>
              <a:t>which</a:t>
            </a:r>
            <a:r>
              <a:rPr lang="sv-SE" dirty="0"/>
              <a:t> </a:t>
            </a:r>
            <a:r>
              <a:rPr lang="sv-SE" dirty="0" err="1"/>
              <a:t>are</a:t>
            </a:r>
            <a:r>
              <a:rPr lang="sv-SE" dirty="0"/>
              <a:t> </a:t>
            </a:r>
            <a:r>
              <a:rPr lang="sv-SE" dirty="0" err="1"/>
              <a:t>written</a:t>
            </a:r>
            <a:r>
              <a:rPr lang="sv-SE" dirty="0"/>
              <a:t> in </a:t>
            </a:r>
            <a:r>
              <a:rPr lang="sv-SE" dirty="0" err="1"/>
              <a:t>english</a:t>
            </a:r>
            <a:r>
              <a:rPr lang="sv-SE" dirty="0"/>
              <a:t>. </a:t>
            </a:r>
          </a:p>
          <a:p>
            <a:pPr marL="171450" indent="-171450">
              <a:buFontTx/>
              <a:buChar char="-"/>
            </a:pPr>
            <a:r>
              <a:rPr lang="sv-SE" dirty="0" err="1"/>
              <a:t>With</a:t>
            </a:r>
            <a:r>
              <a:rPr lang="sv-SE" dirty="0"/>
              <a:t> the </a:t>
            </a:r>
            <a:r>
              <a:rPr lang="sv-SE" dirty="0" err="1"/>
              <a:t>first</a:t>
            </a:r>
            <a:r>
              <a:rPr lang="sv-SE" dirty="0"/>
              <a:t> </a:t>
            </a:r>
            <a:r>
              <a:rPr lang="sv-SE" dirty="0" err="1"/>
              <a:t>application</a:t>
            </a:r>
            <a:r>
              <a:rPr lang="sv-SE" dirty="0"/>
              <a:t>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submit</a:t>
            </a:r>
            <a:r>
              <a:rPr lang="sv-SE" dirty="0"/>
              <a:t>, </a:t>
            </a:r>
            <a:r>
              <a:rPr lang="sv-SE" dirty="0" err="1"/>
              <a:t>you</a:t>
            </a:r>
            <a:r>
              <a:rPr lang="sv-SE" dirty="0"/>
              <a:t> must </a:t>
            </a:r>
            <a:r>
              <a:rPr lang="sv-SE" dirty="0" err="1"/>
              <a:t>attach</a:t>
            </a:r>
            <a:r>
              <a:rPr lang="sv-SE" dirty="0"/>
              <a:t> </a:t>
            </a:r>
            <a:r>
              <a:rPr lang="sv-SE" dirty="0" err="1"/>
              <a:t>your</a:t>
            </a:r>
            <a:r>
              <a:rPr lang="sv-SE" dirty="0"/>
              <a:t> </a:t>
            </a:r>
            <a:r>
              <a:rPr lang="sv-SE" dirty="0" err="1"/>
              <a:t>unconditional</a:t>
            </a:r>
            <a:r>
              <a:rPr lang="sv-SE" dirty="0"/>
              <a:t> </a:t>
            </a:r>
            <a:r>
              <a:rPr lang="sv-SE" dirty="0" err="1"/>
              <a:t>acceptance</a:t>
            </a:r>
            <a:r>
              <a:rPr lang="sv-SE" dirty="0"/>
              <a:t> letter. The </a:t>
            </a:r>
            <a:r>
              <a:rPr lang="sv-SE" dirty="0" err="1"/>
              <a:t>acceptance</a:t>
            </a:r>
            <a:r>
              <a:rPr lang="sv-SE" dirty="0"/>
              <a:t> letter </a:t>
            </a:r>
            <a:r>
              <a:rPr lang="sv-SE" dirty="0" err="1"/>
              <a:t>should</a:t>
            </a:r>
            <a:r>
              <a:rPr lang="sv-SE" dirty="0"/>
              <a:t> be </a:t>
            </a:r>
            <a:r>
              <a:rPr lang="sv-SE" dirty="0" err="1"/>
              <a:t>signed</a:t>
            </a:r>
            <a:r>
              <a:rPr lang="sv-SE" dirty="0"/>
              <a:t> and </a:t>
            </a:r>
            <a:r>
              <a:rPr lang="sv-SE" dirty="0" err="1"/>
              <a:t>stamped</a:t>
            </a:r>
            <a:r>
              <a:rPr lang="sv-SE" dirty="0"/>
              <a:t> by the </a:t>
            </a:r>
            <a:r>
              <a:rPr lang="sv-SE" dirty="0" err="1"/>
              <a:t>university</a:t>
            </a:r>
            <a:r>
              <a:rPr lang="sv-SE" dirty="0"/>
              <a:t> and </a:t>
            </a:r>
            <a:r>
              <a:rPr lang="sv-SE" dirty="0" err="1"/>
              <a:t>include</a:t>
            </a:r>
            <a:r>
              <a:rPr lang="sv-SE" dirty="0"/>
              <a:t> information </a:t>
            </a:r>
            <a:r>
              <a:rPr lang="sv-SE" dirty="0" err="1"/>
              <a:t>about</a:t>
            </a:r>
            <a:r>
              <a:rPr lang="sv-SE" dirty="0"/>
              <a:t> </a:t>
            </a:r>
            <a:r>
              <a:rPr lang="sv-SE" dirty="0" err="1"/>
              <a:t>what</a:t>
            </a:r>
            <a:r>
              <a:rPr lang="sv-SE" dirty="0"/>
              <a:t> </a:t>
            </a:r>
            <a:r>
              <a:rPr lang="sv-SE" dirty="0" err="1"/>
              <a:t>you’re</a:t>
            </a:r>
            <a:r>
              <a:rPr lang="sv-SE" dirty="0"/>
              <a:t> </a:t>
            </a:r>
            <a:r>
              <a:rPr lang="sv-SE" dirty="0" err="1"/>
              <a:t>studying</a:t>
            </a:r>
            <a:r>
              <a:rPr lang="sv-SE" dirty="0"/>
              <a:t>, </a:t>
            </a:r>
            <a:r>
              <a:rPr lang="sv-SE" dirty="0" err="1"/>
              <a:t>if</a:t>
            </a:r>
            <a:r>
              <a:rPr lang="sv-SE" dirty="0"/>
              <a:t> </a:t>
            </a:r>
            <a:r>
              <a:rPr lang="sv-SE" dirty="0" err="1"/>
              <a:t>you’re</a:t>
            </a:r>
            <a:r>
              <a:rPr lang="sv-SE" dirty="0"/>
              <a:t> </a:t>
            </a:r>
            <a:r>
              <a:rPr lang="sv-SE" dirty="0" err="1"/>
              <a:t>studying</a:t>
            </a:r>
            <a:r>
              <a:rPr lang="sv-SE" dirty="0"/>
              <a:t> full/part-</a:t>
            </a:r>
            <a:r>
              <a:rPr lang="sv-SE" dirty="0" err="1"/>
              <a:t>time</a:t>
            </a:r>
            <a:r>
              <a:rPr lang="sv-SE" dirty="0"/>
              <a:t>, for </a:t>
            </a:r>
            <a:r>
              <a:rPr lang="sv-SE" dirty="0" err="1"/>
              <a:t>which</a:t>
            </a:r>
            <a:r>
              <a:rPr lang="sv-SE" dirty="0"/>
              <a:t> semester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have</a:t>
            </a:r>
            <a:r>
              <a:rPr lang="sv-SE" dirty="0"/>
              <a:t> </a:t>
            </a:r>
            <a:r>
              <a:rPr lang="sv-SE" dirty="0" err="1"/>
              <a:t>been</a:t>
            </a:r>
            <a:r>
              <a:rPr lang="sv-SE" dirty="0"/>
              <a:t> </a:t>
            </a:r>
            <a:r>
              <a:rPr lang="sv-SE" dirty="0" err="1"/>
              <a:t>admitted</a:t>
            </a:r>
            <a:endParaRPr lang="sv-SE" dirty="0"/>
          </a:p>
          <a:p>
            <a:pPr marL="171450" indent="-171450">
              <a:buFontTx/>
              <a:buChar char="-"/>
            </a:pP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should</a:t>
            </a:r>
            <a:r>
              <a:rPr lang="sv-SE" dirty="0"/>
              <a:t> </a:t>
            </a:r>
            <a:r>
              <a:rPr lang="sv-SE" dirty="0" err="1"/>
              <a:t>also</a:t>
            </a:r>
            <a:r>
              <a:rPr lang="sv-SE" dirty="0"/>
              <a:t> </a:t>
            </a:r>
            <a:r>
              <a:rPr lang="sv-SE" dirty="0" err="1"/>
              <a:t>attach</a:t>
            </a:r>
            <a:r>
              <a:rPr lang="sv-SE" dirty="0"/>
              <a:t> an </a:t>
            </a:r>
            <a:r>
              <a:rPr lang="sv-SE" dirty="0" err="1"/>
              <a:t>academic</a:t>
            </a:r>
            <a:r>
              <a:rPr lang="sv-SE" dirty="0"/>
              <a:t> </a:t>
            </a:r>
            <a:r>
              <a:rPr lang="sv-SE" dirty="0" err="1"/>
              <a:t>calender</a:t>
            </a:r>
            <a:r>
              <a:rPr lang="sv-SE" dirty="0"/>
              <a:t> </a:t>
            </a:r>
            <a:r>
              <a:rPr lang="sv-SE" dirty="0" err="1"/>
              <a:t>which</a:t>
            </a:r>
            <a:r>
              <a:rPr lang="sv-SE" dirty="0"/>
              <a:t> </a:t>
            </a:r>
            <a:r>
              <a:rPr lang="sv-SE" dirty="0" err="1"/>
              <a:t>states</a:t>
            </a:r>
            <a:r>
              <a:rPr lang="sv-SE" dirty="0"/>
              <a:t> </a:t>
            </a:r>
            <a:r>
              <a:rPr lang="sv-SE" dirty="0" err="1"/>
              <a:t>when</a:t>
            </a:r>
            <a:r>
              <a:rPr lang="sv-SE" dirty="0"/>
              <a:t> the semester starts, end and </a:t>
            </a:r>
            <a:r>
              <a:rPr lang="sv-SE" dirty="0" err="1"/>
              <a:t>if</a:t>
            </a:r>
            <a:r>
              <a:rPr lang="sv-SE" dirty="0"/>
              <a:t> </a:t>
            </a:r>
            <a:r>
              <a:rPr lang="sv-SE" dirty="0" err="1"/>
              <a:t>there</a:t>
            </a:r>
            <a:r>
              <a:rPr lang="sv-SE" dirty="0"/>
              <a:t> is </a:t>
            </a:r>
            <a:r>
              <a:rPr lang="sv-SE" dirty="0" err="1"/>
              <a:t>any</a:t>
            </a:r>
            <a:r>
              <a:rPr lang="sv-SE" dirty="0"/>
              <a:t> </a:t>
            </a:r>
            <a:r>
              <a:rPr lang="sv-SE" dirty="0" err="1"/>
              <a:t>days</a:t>
            </a:r>
            <a:r>
              <a:rPr lang="sv-SE" dirty="0"/>
              <a:t> off </a:t>
            </a:r>
            <a:r>
              <a:rPr lang="sv-SE" dirty="0" err="1"/>
              <a:t>during</a:t>
            </a:r>
            <a:r>
              <a:rPr lang="sv-SE" dirty="0"/>
              <a:t> the semester</a:t>
            </a:r>
          </a:p>
          <a:p>
            <a:pPr marL="171450" indent="-171450">
              <a:buFontTx/>
              <a:buChar char="-"/>
            </a:pPr>
            <a:r>
              <a:rPr lang="sv-SE" dirty="0" err="1"/>
              <a:t>if</a:t>
            </a:r>
            <a:r>
              <a:rPr lang="sv-SE" dirty="0"/>
              <a:t>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apply</a:t>
            </a:r>
            <a:r>
              <a:rPr lang="sv-SE" dirty="0"/>
              <a:t> for the </a:t>
            </a:r>
            <a:r>
              <a:rPr lang="sv-SE" dirty="0" err="1"/>
              <a:t>additional</a:t>
            </a:r>
            <a:r>
              <a:rPr lang="sv-SE" dirty="0"/>
              <a:t> </a:t>
            </a:r>
            <a:r>
              <a:rPr lang="sv-SE" dirty="0" err="1"/>
              <a:t>loan</a:t>
            </a:r>
            <a:r>
              <a:rPr lang="sv-SE" dirty="0"/>
              <a:t> for </a:t>
            </a:r>
            <a:r>
              <a:rPr lang="sv-SE" dirty="0" err="1"/>
              <a:t>tuition</a:t>
            </a:r>
            <a:r>
              <a:rPr lang="sv-SE" dirty="0"/>
              <a:t> </a:t>
            </a:r>
            <a:r>
              <a:rPr lang="sv-SE" dirty="0" err="1"/>
              <a:t>fee</a:t>
            </a:r>
            <a:r>
              <a:rPr lang="sv-SE" dirty="0"/>
              <a:t> </a:t>
            </a:r>
            <a:r>
              <a:rPr lang="sv-SE" dirty="0" err="1"/>
              <a:t>you</a:t>
            </a:r>
            <a:r>
              <a:rPr lang="sv-SE" dirty="0"/>
              <a:t> must </a:t>
            </a:r>
            <a:r>
              <a:rPr lang="sv-SE" dirty="0" err="1"/>
              <a:t>also</a:t>
            </a:r>
            <a:r>
              <a:rPr lang="sv-SE" dirty="0"/>
              <a:t> </a:t>
            </a:r>
            <a:r>
              <a:rPr lang="sv-SE" dirty="0" err="1"/>
              <a:t>attach</a:t>
            </a:r>
            <a:r>
              <a:rPr lang="sv-SE" dirty="0"/>
              <a:t> a personal </a:t>
            </a:r>
            <a:r>
              <a:rPr lang="sv-SE" dirty="0" err="1"/>
              <a:t>tution</a:t>
            </a:r>
            <a:r>
              <a:rPr lang="sv-SE" dirty="0"/>
              <a:t> </a:t>
            </a:r>
            <a:r>
              <a:rPr lang="sv-SE" dirty="0" err="1"/>
              <a:t>fee</a:t>
            </a:r>
            <a:r>
              <a:rPr lang="sv-SE" dirty="0"/>
              <a:t> </a:t>
            </a:r>
            <a:r>
              <a:rPr lang="sv-SE" dirty="0" err="1"/>
              <a:t>statement</a:t>
            </a:r>
            <a:r>
              <a:rPr lang="sv-SE" dirty="0"/>
              <a:t>, </a:t>
            </a:r>
            <a:r>
              <a:rPr lang="sv-SE" dirty="0" err="1"/>
              <a:t>such</a:t>
            </a:r>
            <a:r>
              <a:rPr lang="sv-SE" dirty="0"/>
              <a:t> as an </a:t>
            </a:r>
            <a:r>
              <a:rPr lang="sv-SE" dirty="0" err="1"/>
              <a:t>invoice</a:t>
            </a:r>
            <a:r>
              <a:rPr lang="sv-SE" dirty="0"/>
              <a:t> or a letter from the </a:t>
            </a:r>
            <a:r>
              <a:rPr lang="sv-SE" dirty="0" err="1"/>
              <a:t>university</a:t>
            </a:r>
            <a:r>
              <a:rPr lang="sv-SE" dirty="0"/>
              <a:t>, </a:t>
            </a:r>
            <a:r>
              <a:rPr lang="sv-SE" dirty="0" err="1"/>
              <a:t>which</a:t>
            </a:r>
            <a:r>
              <a:rPr lang="sv-SE" dirty="0"/>
              <a:t> has </a:t>
            </a:r>
            <a:r>
              <a:rPr lang="sv-SE" dirty="0" err="1"/>
              <a:t>your</a:t>
            </a:r>
            <a:r>
              <a:rPr lang="sv-SE" dirty="0"/>
              <a:t> </a:t>
            </a:r>
            <a:r>
              <a:rPr lang="sv-SE" dirty="0" err="1"/>
              <a:t>name</a:t>
            </a:r>
            <a:r>
              <a:rPr lang="sv-SE" dirty="0"/>
              <a:t> on it and </a:t>
            </a:r>
            <a:r>
              <a:rPr lang="sv-SE" dirty="0" err="1"/>
              <a:t>includes</a:t>
            </a:r>
            <a:r>
              <a:rPr lang="sv-SE" dirty="0"/>
              <a:t> information </a:t>
            </a:r>
            <a:r>
              <a:rPr lang="sv-SE" dirty="0" err="1"/>
              <a:t>about</a:t>
            </a:r>
            <a:r>
              <a:rPr lang="sv-SE" dirty="0"/>
              <a:t> </a:t>
            </a:r>
            <a:r>
              <a:rPr lang="sv-SE" dirty="0" err="1"/>
              <a:t>what</a:t>
            </a:r>
            <a:r>
              <a:rPr lang="sv-SE" dirty="0"/>
              <a:t>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will</a:t>
            </a:r>
            <a:r>
              <a:rPr lang="sv-SE" dirty="0"/>
              <a:t> </a:t>
            </a:r>
            <a:r>
              <a:rPr lang="sv-SE" dirty="0" err="1"/>
              <a:t>pay</a:t>
            </a:r>
            <a:r>
              <a:rPr lang="sv-SE" dirty="0"/>
              <a:t> in </a:t>
            </a:r>
            <a:r>
              <a:rPr lang="sv-SE" dirty="0" err="1"/>
              <a:t>tuition</a:t>
            </a:r>
            <a:r>
              <a:rPr lang="sv-SE" dirty="0"/>
              <a:t> </a:t>
            </a:r>
            <a:r>
              <a:rPr lang="sv-SE" dirty="0" err="1"/>
              <a:t>fee</a:t>
            </a:r>
            <a:r>
              <a:rPr lang="sv-SE" dirty="0"/>
              <a:t> to </a:t>
            </a:r>
            <a:r>
              <a:rPr lang="sv-SE" dirty="0" err="1"/>
              <a:t>your</a:t>
            </a:r>
            <a:r>
              <a:rPr lang="sv-SE" dirty="0"/>
              <a:t> </a:t>
            </a:r>
            <a:r>
              <a:rPr lang="sv-SE" dirty="0" err="1"/>
              <a:t>university</a:t>
            </a:r>
            <a:r>
              <a:rPr lang="sv-SE" dirty="0"/>
              <a:t>. </a:t>
            </a:r>
          </a:p>
          <a:p>
            <a:pPr marL="171450" indent="-171450">
              <a:buFontTx/>
              <a:buChar char="-"/>
            </a:pPr>
            <a:r>
              <a:rPr lang="sv-SE" dirty="0"/>
              <a:t>Three </a:t>
            </a:r>
            <a:r>
              <a:rPr lang="sv-SE" dirty="0" err="1"/>
              <a:t>documents</a:t>
            </a:r>
            <a:r>
              <a:rPr lang="sv-SE" dirty="0"/>
              <a:t> (or </a:t>
            </a:r>
            <a:r>
              <a:rPr lang="sv-SE" dirty="0" err="1"/>
              <a:t>if</a:t>
            </a:r>
            <a:r>
              <a:rPr lang="sv-SE" dirty="0"/>
              <a:t> </a:t>
            </a:r>
            <a:r>
              <a:rPr lang="sv-SE" dirty="0" err="1"/>
              <a:t>everything</a:t>
            </a:r>
            <a:r>
              <a:rPr lang="sv-SE" dirty="0"/>
              <a:t> is </a:t>
            </a:r>
            <a:r>
              <a:rPr lang="sv-SE" dirty="0" err="1"/>
              <a:t>written</a:t>
            </a:r>
            <a:r>
              <a:rPr lang="sv-SE" dirty="0"/>
              <a:t> in the </a:t>
            </a:r>
            <a:r>
              <a:rPr lang="sv-SE" dirty="0" err="1"/>
              <a:t>admission</a:t>
            </a:r>
            <a:r>
              <a:rPr lang="sv-SE" dirty="0"/>
              <a:t> letter </a:t>
            </a:r>
            <a:r>
              <a:rPr lang="sv-SE" dirty="0" err="1"/>
              <a:t>that</a:t>
            </a:r>
            <a:r>
              <a:rPr lang="sv-SE" dirty="0"/>
              <a:t> is fine as </a:t>
            </a:r>
            <a:r>
              <a:rPr lang="sv-SE" dirty="0" err="1"/>
              <a:t>well</a:t>
            </a:r>
            <a:r>
              <a:rPr lang="sv-SE" dirty="0"/>
              <a:t>) </a:t>
            </a:r>
          </a:p>
          <a:p>
            <a:pPr marL="171450" indent="-171450">
              <a:buFontTx/>
              <a:buChar char="-"/>
            </a:pPr>
            <a:r>
              <a:rPr lang="sv-SE" dirty="0" err="1"/>
              <a:t>After</a:t>
            </a:r>
            <a:r>
              <a:rPr lang="sv-SE" dirty="0"/>
              <a:t> </a:t>
            </a:r>
            <a:r>
              <a:rPr lang="sv-SE" dirty="0" err="1"/>
              <a:t>year</a:t>
            </a:r>
            <a:r>
              <a:rPr lang="sv-SE" dirty="0"/>
              <a:t> 1 – </a:t>
            </a:r>
            <a:r>
              <a:rPr lang="sv-SE" dirty="0" err="1"/>
              <a:t>updated</a:t>
            </a:r>
            <a:r>
              <a:rPr lang="sv-SE" dirty="0"/>
              <a:t> </a:t>
            </a:r>
            <a:r>
              <a:rPr lang="sv-SE" dirty="0" err="1"/>
              <a:t>academic</a:t>
            </a:r>
            <a:r>
              <a:rPr lang="sv-SE" dirty="0"/>
              <a:t> </a:t>
            </a:r>
            <a:r>
              <a:rPr lang="sv-SE" dirty="0" err="1"/>
              <a:t>calendar</a:t>
            </a:r>
            <a:r>
              <a:rPr lang="sv-SE" dirty="0"/>
              <a:t> &amp; </a:t>
            </a:r>
            <a:r>
              <a:rPr lang="sv-SE" dirty="0" err="1"/>
              <a:t>tution</a:t>
            </a:r>
            <a:r>
              <a:rPr lang="sv-SE" dirty="0"/>
              <a:t> </a:t>
            </a:r>
            <a:r>
              <a:rPr lang="sv-SE" dirty="0" err="1"/>
              <a:t>fee</a:t>
            </a:r>
            <a:r>
              <a:rPr lang="sv-SE" dirty="0"/>
              <a:t> </a:t>
            </a:r>
            <a:r>
              <a:rPr lang="sv-SE" dirty="0" err="1"/>
              <a:t>statement</a:t>
            </a:r>
            <a:r>
              <a:rPr lang="sv-SE" dirty="0"/>
              <a:t> for the new </a:t>
            </a:r>
            <a:r>
              <a:rPr lang="sv-SE" dirty="0" err="1"/>
              <a:t>academic</a:t>
            </a:r>
            <a:r>
              <a:rPr lang="sv-SE" dirty="0"/>
              <a:t> </a:t>
            </a:r>
            <a:r>
              <a:rPr lang="sv-SE" dirty="0" err="1"/>
              <a:t>year</a:t>
            </a:r>
            <a:r>
              <a:rPr lang="sv-SE" dirty="0"/>
              <a:t>, and </a:t>
            </a:r>
            <a:r>
              <a:rPr lang="sv-SE" dirty="0" err="1"/>
              <a:t>grades</a:t>
            </a:r>
            <a:r>
              <a:rPr lang="sv-SE" dirty="0"/>
              <a:t> from the </a:t>
            </a:r>
            <a:r>
              <a:rPr lang="sv-SE" dirty="0" err="1"/>
              <a:t>previous</a:t>
            </a:r>
            <a:r>
              <a:rPr lang="sv-SE" dirty="0"/>
              <a:t> </a:t>
            </a:r>
            <a:r>
              <a:rPr lang="sv-SE" dirty="0" err="1"/>
              <a:t>year</a:t>
            </a:r>
            <a:r>
              <a:rPr lang="sv-SE" dirty="0"/>
              <a:t> as </a:t>
            </a:r>
            <a:r>
              <a:rPr lang="sv-SE" dirty="0" err="1"/>
              <a:t>we</a:t>
            </a:r>
            <a:r>
              <a:rPr lang="sv-SE" dirty="0"/>
              <a:t> </a:t>
            </a:r>
            <a:r>
              <a:rPr lang="sv-SE" dirty="0" err="1"/>
              <a:t>always</a:t>
            </a:r>
            <a:r>
              <a:rPr lang="sv-SE" dirty="0"/>
              <a:t> check </a:t>
            </a:r>
            <a:r>
              <a:rPr lang="sv-SE" dirty="0" err="1"/>
              <a:t>if</a:t>
            </a:r>
            <a:r>
              <a:rPr lang="sv-SE" dirty="0"/>
              <a:t>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have</a:t>
            </a:r>
            <a:r>
              <a:rPr lang="sv-SE" dirty="0"/>
              <a:t> </a:t>
            </a:r>
            <a:r>
              <a:rPr lang="sv-SE" dirty="0" err="1"/>
              <a:t>passed</a:t>
            </a:r>
            <a:r>
              <a:rPr lang="sv-SE" dirty="0"/>
              <a:t> </a:t>
            </a:r>
            <a:r>
              <a:rPr lang="sv-SE" dirty="0" err="1"/>
              <a:t>your</a:t>
            </a:r>
            <a:r>
              <a:rPr lang="sv-SE" dirty="0"/>
              <a:t> </a:t>
            </a:r>
            <a:r>
              <a:rPr lang="sv-SE" dirty="0" err="1"/>
              <a:t>previous</a:t>
            </a:r>
            <a:r>
              <a:rPr lang="sv-SE" dirty="0"/>
              <a:t> </a:t>
            </a:r>
            <a:r>
              <a:rPr lang="sv-SE" dirty="0" err="1"/>
              <a:t>courses</a:t>
            </a:r>
            <a:r>
              <a:rPr lang="sv-SE" dirty="0"/>
              <a:t> in order for </a:t>
            </a:r>
            <a:r>
              <a:rPr lang="sv-SE" dirty="0" err="1"/>
              <a:t>you</a:t>
            </a:r>
            <a:r>
              <a:rPr lang="sv-SE" dirty="0"/>
              <a:t> to be </a:t>
            </a:r>
            <a:r>
              <a:rPr lang="sv-SE" dirty="0" err="1"/>
              <a:t>granted</a:t>
            </a:r>
            <a:r>
              <a:rPr lang="sv-SE" dirty="0"/>
              <a:t> student </a:t>
            </a:r>
            <a:r>
              <a:rPr lang="sv-SE" dirty="0" err="1"/>
              <a:t>finance</a:t>
            </a:r>
            <a:r>
              <a:rPr lang="sv-SE" dirty="0"/>
              <a:t> for </a:t>
            </a:r>
            <a:r>
              <a:rPr lang="sv-SE" dirty="0" err="1"/>
              <a:t>one</a:t>
            </a:r>
            <a:r>
              <a:rPr lang="sv-SE" dirty="0"/>
              <a:t> </a:t>
            </a:r>
            <a:r>
              <a:rPr lang="sv-SE" dirty="0" err="1"/>
              <a:t>more</a:t>
            </a:r>
            <a:r>
              <a:rPr lang="sv-SE" dirty="0"/>
              <a:t> </a:t>
            </a:r>
            <a:r>
              <a:rPr lang="sv-SE" dirty="0" err="1"/>
              <a:t>year</a:t>
            </a:r>
            <a:r>
              <a:rPr lang="sv-SE" dirty="0"/>
              <a:t> </a:t>
            </a:r>
          </a:p>
          <a:p>
            <a:pPr marL="171450" indent="-171450">
              <a:buFontTx/>
              <a:buChar char="-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18F099-A823-412D-9CD9-F79730CDFED7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74536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sv-SE" dirty="0" err="1"/>
              <a:t>Income</a:t>
            </a:r>
            <a:r>
              <a:rPr lang="sv-SE" dirty="0"/>
              <a:t> limit –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are</a:t>
            </a:r>
            <a:r>
              <a:rPr lang="sv-SE" dirty="0"/>
              <a:t> </a:t>
            </a:r>
            <a:r>
              <a:rPr lang="sv-SE" dirty="0" err="1"/>
              <a:t>allowed</a:t>
            </a:r>
            <a:r>
              <a:rPr lang="sv-SE" dirty="0"/>
              <a:t> to </a:t>
            </a:r>
            <a:r>
              <a:rPr lang="sv-SE" dirty="0" err="1"/>
              <a:t>work</a:t>
            </a:r>
            <a:r>
              <a:rPr lang="sv-SE" dirty="0"/>
              <a:t> </a:t>
            </a:r>
            <a:r>
              <a:rPr lang="sv-SE" dirty="0" err="1"/>
              <a:t>while</a:t>
            </a:r>
            <a:r>
              <a:rPr lang="sv-SE" dirty="0"/>
              <a:t> </a:t>
            </a:r>
            <a:r>
              <a:rPr lang="sv-SE" dirty="0" err="1"/>
              <a:t>having</a:t>
            </a:r>
            <a:r>
              <a:rPr lang="sv-SE" dirty="0"/>
              <a:t> student </a:t>
            </a:r>
            <a:r>
              <a:rPr lang="sv-SE" dirty="0" err="1"/>
              <a:t>finance</a:t>
            </a:r>
            <a:r>
              <a:rPr lang="sv-SE" dirty="0"/>
              <a:t>, </a:t>
            </a:r>
            <a:r>
              <a:rPr lang="sv-SE" dirty="0" err="1"/>
              <a:t>but</a:t>
            </a:r>
            <a:r>
              <a:rPr lang="sv-SE" dirty="0"/>
              <a:t> </a:t>
            </a:r>
            <a:r>
              <a:rPr lang="sv-SE" dirty="0" err="1"/>
              <a:t>there</a:t>
            </a:r>
            <a:r>
              <a:rPr lang="sv-SE" dirty="0"/>
              <a:t> is a limitation on </a:t>
            </a:r>
            <a:r>
              <a:rPr lang="sv-SE" dirty="0" err="1"/>
              <a:t>how</a:t>
            </a:r>
            <a:r>
              <a:rPr lang="sv-SE" dirty="0"/>
              <a:t> </a:t>
            </a:r>
            <a:r>
              <a:rPr lang="sv-SE" dirty="0" err="1"/>
              <a:t>much</a:t>
            </a:r>
            <a:r>
              <a:rPr lang="sv-SE" dirty="0"/>
              <a:t>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can</a:t>
            </a:r>
            <a:r>
              <a:rPr lang="sv-SE" dirty="0"/>
              <a:t> </a:t>
            </a:r>
            <a:r>
              <a:rPr lang="sv-SE" dirty="0" err="1"/>
              <a:t>have</a:t>
            </a:r>
            <a:r>
              <a:rPr lang="sv-SE" dirty="0"/>
              <a:t> in </a:t>
            </a:r>
            <a:r>
              <a:rPr lang="sv-SE" dirty="0" err="1"/>
              <a:t>income</a:t>
            </a:r>
            <a:r>
              <a:rPr lang="sv-SE" dirty="0"/>
              <a:t> and still </a:t>
            </a:r>
            <a:r>
              <a:rPr lang="sv-SE" dirty="0" err="1"/>
              <a:t>recieve</a:t>
            </a:r>
            <a:r>
              <a:rPr lang="sv-SE" dirty="0"/>
              <a:t> grants and </a:t>
            </a:r>
            <a:r>
              <a:rPr lang="sv-SE" dirty="0" err="1"/>
              <a:t>loans</a:t>
            </a:r>
            <a:r>
              <a:rPr lang="sv-SE" dirty="0"/>
              <a:t> from CSN, the limitation </a:t>
            </a:r>
            <a:r>
              <a:rPr lang="sv-SE" dirty="0" err="1"/>
              <a:t>depends</a:t>
            </a:r>
            <a:r>
              <a:rPr lang="sv-SE" dirty="0"/>
              <a:t> on </a:t>
            </a:r>
            <a:r>
              <a:rPr lang="sv-SE" dirty="0" err="1"/>
              <a:t>how</a:t>
            </a:r>
            <a:r>
              <a:rPr lang="sv-SE" dirty="0"/>
              <a:t> </a:t>
            </a:r>
            <a:r>
              <a:rPr lang="sv-SE" dirty="0" err="1"/>
              <a:t>many</a:t>
            </a:r>
            <a:r>
              <a:rPr lang="sv-SE" dirty="0"/>
              <a:t> </a:t>
            </a:r>
            <a:r>
              <a:rPr lang="sv-SE" dirty="0" err="1"/>
              <a:t>weeks</a:t>
            </a:r>
            <a:r>
              <a:rPr lang="sv-SE" dirty="0"/>
              <a:t> </a:t>
            </a:r>
            <a:r>
              <a:rPr lang="sv-SE" dirty="0" err="1"/>
              <a:t>with</a:t>
            </a:r>
            <a:r>
              <a:rPr lang="sv-SE" dirty="0"/>
              <a:t> student </a:t>
            </a:r>
            <a:r>
              <a:rPr lang="sv-SE" dirty="0" err="1"/>
              <a:t>finance</a:t>
            </a:r>
            <a:r>
              <a:rPr lang="sv-SE" dirty="0"/>
              <a:t>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have</a:t>
            </a:r>
            <a:r>
              <a:rPr lang="sv-SE" dirty="0"/>
              <a:t> per </a:t>
            </a:r>
            <a:r>
              <a:rPr lang="sv-SE" dirty="0" err="1"/>
              <a:t>calender</a:t>
            </a:r>
            <a:r>
              <a:rPr lang="sv-SE" dirty="0"/>
              <a:t> </a:t>
            </a:r>
            <a:r>
              <a:rPr lang="sv-SE" dirty="0" err="1"/>
              <a:t>half-year</a:t>
            </a:r>
            <a:r>
              <a:rPr lang="sv-SE" dirty="0"/>
              <a:t> and </a:t>
            </a:r>
            <a:r>
              <a:rPr lang="sv-SE" dirty="0" err="1"/>
              <a:t>if</a:t>
            </a:r>
            <a:r>
              <a:rPr lang="sv-SE" dirty="0"/>
              <a:t>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have</a:t>
            </a:r>
            <a:r>
              <a:rPr lang="sv-SE" dirty="0"/>
              <a:t> student </a:t>
            </a:r>
            <a:r>
              <a:rPr lang="sv-SE" dirty="0" err="1"/>
              <a:t>finance</a:t>
            </a:r>
            <a:r>
              <a:rPr lang="sv-SE" dirty="0"/>
              <a:t> on a 100%, 75% or 50% </a:t>
            </a:r>
            <a:r>
              <a:rPr lang="sv-SE" dirty="0" err="1"/>
              <a:t>study</a:t>
            </a:r>
            <a:r>
              <a:rPr lang="sv-SE" dirty="0"/>
              <a:t> </a:t>
            </a:r>
            <a:r>
              <a:rPr lang="sv-SE" dirty="0" err="1"/>
              <a:t>pace</a:t>
            </a:r>
            <a:r>
              <a:rPr lang="sv-SE" dirty="0"/>
              <a:t> – check </a:t>
            </a:r>
            <a:r>
              <a:rPr lang="sv-SE" dirty="0" err="1"/>
              <a:t>our</a:t>
            </a:r>
            <a:r>
              <a:rPr lang="sv-SE" dirty="0"/>
              <a:t> </a:t>
            </a:r>
            <a:r>
              <a:rPr lang="sv-SE" dirty="0" err="1"/>
              <a:t>website</a:t>
            </a:r>
            <a:r>
              <a:rPr lang="sv-SE" dirty="0"/>
              <a:t> for the limitations. It is </a:t>
            </a:r>
            <a:r>
              <a:rPr lang="sv-SE" dirty="0" err="1"/>
              <a:t>also</a:t>
            </a:r>
            <a:r>
              <a:rPr lang="sv-SE" dirty="0"/>
              <a:t> </a:t>
            </a:r>
            <a:r>
              <a:rPr lang="sv-SE" dirty="0" err="1"/>
              <a:t>good</a:t>
            </a:r>
            <a:r>
              <a:rPr lang="sv-SE" dirty="0"/>
              <a:t> to </a:t>
            </a:r>
            <a:r>
              <a:rPr lang="sv-SE" dirty="0" err="1"/>
              <a:t>remember</a:t>
            </a:r>
            <a:r>
              <a:rPr lang="sv-SE" dirty="0"/>
              <a:t> </a:t>
            </a:r>
            <a:r>
              <a:rPr lang="sv-SE" dirty="0" err="1"/>
              <a:t>that</a:t>
            </a:r>
            <a:r>
              <a:rPr lang="sv-SE" dirty="0"/>
              <a:t> </a:t>
            </a:r>
            <a:r>
              <a:rPr lang="sv-SE" dirty="0" err="1"/>
              <a:t>income</a:t>
            </a:r>
            <a:r>
              <a:rPr lang="sv-SE" dirty="0"/>
              <a:t> is </a:t>
            </a:r>
            <a:r>
              <a:rPr lang="sv-SE" dirty="0" err="1"/>
              <a:t>everything</a:t>
            </a:r>
            <a:r>
              <a:rPr lang="sv-SE" dirty="0"/>
              <a:t>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pay</a:t>
            </a:r>
            <a:r>
              <a:rPr lang="sv-SE" dirty="0"/>
              <a:t> </a:t>
            </a:r>
            <a:r>
              <a:rPr lang="sv-SE" dirty="0" err="1"/>
              <a:t>taxes</a:t>
            </a:r>
            <a:r>
              <a:rPr lang="sv-SE" dirty="0"/>
              <a:t> for, </a:t>
            </a:r>
            <a:r>
              <a:rPr lang="sv-SE" dirty="0" err="1"/>
              <a:t>which</a:t>
            </a:r>
            <a:r>
              <a:rPr lang="sv-SE" dirty="0"/>
              <a:t> </a:t>
            </a:r>
            <a:r>
              <a:rPr lang="sv-SE" dirty="0" err="1"/>
              <a:t>includes</a:t>
            </a:r>
            <a:r>
              <a:rPr lang="sv-SE" dirty="0"/>
              <a:t> for </a:t>
            </a:r>
            <a:r>
              <a:rPr lang="sv-SE" dirty="0" err="1"/>
              <a:t>example</a:t>
            </a:r>
            <a:r>
              <a:rPr lang="sv-SE" dirty="0"/>
              <a:t> </a:t>
            </a:r>
            <a:r>
              <a:rPr lang="sv-SE" dirty="0" err="1"/>
              <a:t>your</a:t>
            </a:r>
            <a:r>
              <a:rPr lang="sv-SE" dirty="0"/>
              <a:t> </a:t>
            </a:r>
            <a:r>
              <a:rPr lang="sv-SE" dirty="0" err="1"/>
              <a:t>salary</a:t>
            </a:r>
            <a:r>
              <a:rPr lang="sv-SE" dirty="0"/>
              <a:t> from a </a:t>
            </a:r>
            <a:r>
              <a:rPr lang="sv-SE" dirty="0" err="1"/>
              <a:t>summerjob</a:t>
            </a:r>
            <a:r>
              <a:rPr lang="sv-SE" dirty="0"/>
              <a:t>, the profit </a:t>
            </a:r>
            <a:r>
              <a:rPr lang="sv-SE" dirty="0" err="1"/>
              <a:t>if</a:t>
            </a:r>
            <a:r>
              <a:rPr lang="sv-SE" dirty="0"/>
              <a:t>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sell</a:t>
            </a:r>
            <a:r>
              <a:rPr lang="sv-SE" dirty="0"/>
              <a:t> an apartment or stocks, and so on. </a:t>
            </a:r>
          </a:p>
          <a:p>
            <a:pPr marL="171450" indent="-171450">
              <a:buFontTx/>
              <a:buChar char="-"/>
            </a:pP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CSN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sometimes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need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contact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universities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regarding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your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application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submit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your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application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student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finance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you're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giving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your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consent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do so.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important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as it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enables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CSN to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recieve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correct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information faster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which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also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leads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recieving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your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decsision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regarding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student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finance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faster.</a:t>
            </a:r>
            <a:endParaRPr lang="sv-SE" dirty="0"/>
          </a:p>
          <a:p>
            <a:pPr marL="171450" indent="-171450">
              <a:buFontTx/>
              <a:buChar char="-"/>
            </a:pPr>
            <a:r>
              <a:rPr lang="sv-SE" dirty="0"/>
              <a:t>Always </a:t>
            </a:r>
            <a:r>
              <a:rPr lang="sv-SE" dirty="0" err="1"/>
              <a:t>good</a:t>
            </a:r>
            <a:r>
              <a:rPr lang="sv-SE" dirty="0"/>
              <a:t> to </a:t>
            </a:r>
            <a:r>
              <a:rPr lang="sv-SE" dirty="0" err="1"/>
              <a:t>remember</a:t>
            </a:r>
            <a:r>
              <a:rPr lang="sv-SE" dirty="0"/>
              <a:t>, </a:t>
            </a:r>
            <a:r>
              <a:rPr lang="sv-SE" dirty="0" err="1"/>
              <a:t>if</a:t>
            </a:r>
            <a:r>
              <a:rPr lang="sv-SE" dirty="0"/>
              <a:t> </a:t>
            </a:r>
            <a:r>
              <a:rPr lang="sv-SE" dirty="0" err="1"/>
              <a:t>anything</a:t>
            </a:r>
            <a:r>
              <a:rPr lang="sv-SE" dirty="0"/>
              <a:t> </a:t>
            </a:r>
            <a:r>
              <a:rPr lang="sv-SE" dirty="0" err="1"/>
              <a:t>changes</a:t>
            </a:r>
            <a:r>
              <a:rPr lang="sv-SE" dirty="0"/>
              <a:t> </a:t>
            </a:r>
            <a:r>
              <a:rPr lang="sv-SE" dirty="0" err="1"/>
              <a:t>such</a:t>
            </a:r>
            <a:r>
              <a:rPr lang="sv-SE" dirty="0"/>
              <a:t> as </a:t>
            </a:r>
            <a:r>
              <a:rPr lang="sv-SE" dirty="0" err="1"/>
              <a:t>if</a:t>
            </a:r>
            <a:r>
              <a:rPr lang="sv-SE" dirty="0"/>
              <a:t>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drop</a:t>
            </a:r>
            <a:r>
              <a:rPr lang="sv-SE" dirty="0"/>
              <a:t> </a:t>
            </a:r>
            <a:r>
              <a:rPr lang="sv-SE" dirty="0" err="1"/>
              <a:t>courses</a:t>
            </a:r>
            <a:r>
              <a:rPr lang="sv-SE" dirty="0"/>
              <a:t> or </a:t>
            </a:r>
            <a:r>
              <a:rPr lang="sv-SE" dirty="0" err="1"/>
              <a:t>become</a:t>
            </a:r>
            <a:r>
              <a:rPr lang="sv-SE" dirty="0"/>
              <a:t> sick </a:t>
            </a:r>
            <a:r>
              <a:rPr lang="sv-SE" dirty="0" err="1"/>
              <a:t>etc</a:t>
            </a:r>
            <a:r>
              <a:rPr lang="sv-SE" dirty="0"/>
              <a:t>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should</a:t>
            </a:r>
            <a:r>
              <a:rPr lang="sv-SE" dirty="0"/>
              <a:t> </a:t>
            </a:r>
            <a:r>
              <a:rPr lang="sv-SE" dirty="0" err="1"/>
              <a:t>always</a:t>
            </a:r>
            <a:r>
              <a:rPr lang="sv-SE" dirty="0"/>
              <a:t> </a:t>
            </a:r>
            <a:r>
              <a:rPr lang="sv-SE" dirty="0" err="1"/>
              <a:t>contact</a:t>
            </a:r>
            <a:r>
              <a:rPr lang="sv-SE" dirty="0"/>
              <a:t> </a:t>
            </a:r>
            <a:r>
              <a:rPr lang="sv-SE" dirty="0" err="1"/>
              <a:t>us</a:t>
            </a:r>
            <a:r>
              <a:rPr lang="sv-SE" dirty="0"/>
              <a:t> and </a:t>
            </a:r>
            <a:r>
              <a:rPr lang="sv-SE" dirty="0" err="1"/>
              <a:t>let</a:t>
            </a:r>
            <a:r>
              <a:rPr lang="sv-SE" dirty="0"/>
              <a:t> </a:t>
            </a:r>
            <a:r>
              <a:rPr lang="sv-SE" dirty="0" err="1"/>
              <a:t>us</a:t>
            </a:r>
            <a:r>
              <a:rPr lang="sv-SE" dirty="0"/>
              <a:t> </a:t>
            </a:r>
            <a:r>
              <a:rPr lang="sv-SE" dirty="0" err="1"/>
              <a:t>know</a:t>
            </a:r>
            <a:r>
              <a:rPr lang="sv-SE" dirty="0"/>
              <a:t>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18F099-A823-412D-9CD9-F79730CDFED7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223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Underrubrik 1"/>
          <p:cNvSpPr>
            <a:spLocks noGrp="1"/>
          </p:cNvSpPr>
          <p:nvPr>
            <p:ph type="body" sz="quarter" idx="11" hasCustomPrompt="1"/>
          </p:nvPr>
        </p:nvSpPr>
        <p:spPr>
          <a:xfrm>
            <a:off x="2142000" y="2310432"/>
            <a:ext cx="4860000" cy="5137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aseline="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12000" y="1590432"/>
            <a:ext cx="6120000" cy="720000"/>
          </a:xfrm>
        </p:spPr>
        <p:txBody>
          <a:bodyPr vert="horz" wrap="square" lIns="0" tIns="0" rIns="0" bIns="0" rtlCol="0" anchor="b">
            <a:normAutofit/>
          </a:bodyPr>
          <a:lstStyle>
            <a:lvl1pPr algn="ctr">
              <a:lnSpc>
                <a:spcPct val="90000"/>
              </a:lnSpc>
              <a:spcBef>
                <a:spcPts val="0"/>
              </a:spcBef>
              <a:defRPr lang="sv-SE" sz="4000" baseline="0" dirty="0">
                <a:solidFill>
                  <a:schemeClr val="tx1"/>
                </a:solidFill>
                <a:ea typeface="+mn-ea"/>
                <a:cs typeface="+mn-cs"/>
              </a:defRPr>
            </a:lvl1pPr>
          </a:lstStyle>
          <a:p>
            <a:pPr marL="0" lvl="0" indent="0" algn="ctr">
              <a:spcBef>
                <a:spcPct val="20000"/>
              </a:spcBef>
              <a:buFont typeface="Arial"/>
            </a:pPr>
            <a:r>
              <a:rPr lang="sv-SE" dirty="0"/>
              <a:t>Presentationens rubrik</a:t>
            </a:r>
          </a:p>
        </p:txBody>
      </p:sp>
      <p:sp>
        <p:nvSpPr>
          <p:cNvPr id="12" name="Platshållare för datum 11"/>
          <p:cNvSpPr>
            <a:spLocks noGrp="1"/>
          </p:cNvSpPr>
          <p:nvPr>
            <p:ph type="dt" sz="half" idx="12"/>
          </p:nvPr>
        </p:nvSpPr>
        <p:spPr>
          <a:xfrm>
            <a:off x="8066760" y="158749"/>
            <a:ext cx="900000" cy="108000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29B38371-B081-494B-A0E2-A04C9BD1BA50}" type="datetime1">
              <a:rPr lang="sv-SE" smtClean="0"/>
              <a:pPr/>
              <a:t>2022-11-25</a:t>
            </a:fld>
            <a:endParaRPr lang="sv-SE" dirty="0"/>
          </a:p>
        </p:txBody>
      </p:sp>
      <p:sp>
        <p:nvSpPr>
          <p:cNvPr id="8" name="Underrubrik 2">
            <a:extLst>
              <a:ext uri="{FF2B5EF4-FFF2-40B4-BE49-F238E27FC236}">
                <a16:creationId xmlns:a16="http://schemas.microsoft.com/office/drawing/2014/main" id="{88EA4EB3-4EA2-4564-AD82-F0299477B2E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142000" y="3385710"/>
            <a:ext cx="4860000" cy="31690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400" baseline="0">
                <a:latin typeface="+mj-lt"/>
              </a:defRPr>
            </a:lvl1pPr>
          </a:lstStyle>
          <a:p>
            <a:pPr lvl="0"/>
            <a:r>
              <a:rPr lang="sv-SE" dirty="0"/>
              <a:t>Författare</a:t>
            </a: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8648" y="4550126"/>
            <a:ext cx="398112" cy="39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6535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ch bild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tshållare för bild 2"/>
          <p:cNvSpPr>
            <a:spLocks noGrp="1"/>
          </p:cNvSpPr>
          <p:nvPr>
            <p:ph type="pic" sz="quarter" idx="23"/>
          </p:nvPr>
        </p:nvSpPr>
        <p:spPr>
          <a:xfrm>
            <a:off x="5435600" y="-6674"/>
            <a:ext cx="3708399" cy="5150174"/>
          </a:xfrm>
          <a:prstGeom prst="rect">
            <a:avLst/>
          </a:prstGeom>
          <a:noFill/>
        </p:spPr>
        <p:txBody>
          <a:bodyPr lIns="72000" tIns="72000" rIns="72000" bIns="72000"/>
          <a:lstStyle>
            <a:lvl1pPr marL="0" indent="0">
              <a:buNone/>
              <a:defRPr>
                <a:latin typeface="+mj-lt"/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0" hasCustomPrompt="1"/>
          </p:nvPr>
        </p:nvSpPr>
        <p:spPr>
          <a:xfrm>
            <a:off x="431800" y="518749"/>
            <a:ext cx="4140200" cy="57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>
                <a:solidFill>
                  <a:srgbClr val="421761"/>
                </a:solidFill>
                <a:latin typeface="+mj-lt"/>
              </a:defRPr>
            </a:lvl1pPr>
            <a:lvl2pPr algn="ctr">
              <a:defRPr>
                <a:latin typeface="+mj-lt"/>
              </a:defRPr>
            </a:lvl2pPr>
            <a:lvl3pPr algn="ctr">
              <a:defRPr>
                <a:latin typeface="+mj-lt"/>
              </a:defRPr>
            </a:lvl3pPr>
            <a:lvl4pPr algn="ctr">
              <a:defRPr>
                <a:latin typeface="+mj-lt"/>
              </a:defRPr>
            </a:lvl4pPr>
            <a:lvl5pPr algn="ctr">
              <a:defRPr>
                <a:latin typeface="+mj-lt"/>
              </a:defRPr>
            </a:lvl5pPr>
          </a:lstStyle>
          <a:p>
            <a:pPr lvl="0"/>
            <a:r>
              <a:rPr lang="sv-SE" dirty="0"/>
              <a:t>Överrubrik 24 pt</a:t>
            </a:r>
          </a:p>
        </p:txBody>
      </p:sp>
      <p:sp>
        <p:nvSpPr>
          <p:cNvPr id="7" name="Rubrik 6"/>
          <p:cNvSpPr>
            <a:spLocks noGrp="1"/>
          </p:cNvSpPr>
          <p:nvPr>
            <p:ph type="title" hasCustomPrompt="1"/>
          </p:nvPr>
        </p:nvSpPr>
        <p:spPr>
          <a:xfrm>
            <a:off x="431800" y="1105280"/>
            <a:ext cx="4140200" cy="72000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Underrubrik 24 pt, </a:t>
            </a:r>
            <a:br>
              <a:rPr lang="sv-SE" dirty="0"/>
            </a:br>
            <a:r>
              <a:rPr lang="sv-SE" dirty="0"/>
              <a:t>max 2 rader</a:t>
            </a:r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27" hasCustomPrompt="1"/>
          </p:nvPr>
        </p:nvSpPr>
        <p:spPr>
          <a:xfrm>
            <a:off x="431799" y="2283413"/>
            <a:ext cx="2160000" cy="2160000"/>
          </a:xfrm>
        </p:spPr>
        <p:txBody>
          <a:bodyPr numCol="1"/>
          <a:lstStyle>
            <a:lvl1pPr>
              <a:defRPr/>
            </a:lvl1pPr>
          </a:lstStyle>
          <a:p>
            <a:pPr lvl="0"/>
            <a:r>
              <a:rPr lang="sv-SE" dirty="0"/>
              <a:t>Punktlista eller brödtext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32"/>
          </p:nvPr>
        </p:nvSpPr>
        <p:spPr/>
        <p:txBody>
          <a:bodyPr/>
          <a:lstStyle/>
          <a:p>
            <a:fld id="{ACA1A2BA-4350-435F-A7D7-5817CE3C6529}" type="datetime1">
              <a:rPr lang="sv-SE" smtClean="0"/>
              <a:t>2022-11-25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fld id="{BC9718A5-DA10-9E40-8151-F2E3306E85C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Platshållare för text 9"/>
          <p:cNvSpPr>
            <a:spLocks noGrp="1"/>
          </p:cNvSpPr>
          <p:nvPr>
            <p:ph type="body" sz="quarter" idx="35" hasCustomPrompt="1"/>
          </p:nvPr>
        </p:nvSpPr>
        <p:spPr>
          <a:xfrm>
            <a:off x="2933699" y="2283413"/>
            <a:ext cx="2160000" cy="2160000"/>
          </a:xfrm>
        </p:spPr>
        <p:txBody>
          <a:bodyPr numCol="1"/>
          <a:lstStyle>
            <a:lvl1pPr>
              <a:defRPr/>
            </a:lvl1pPr>
          </a:lstStyle>
          <a:p>
            <a:pPr lvl="0"/>
            <a:r>
              <a:rPr lang="sv-SE" dirty="0"/>
              <a:t>Punktlista eller brödtext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/>
  </p:cSld>
  <p:clrMapOvr>
    <a:overrideClrMapping bg1="lt1" tx1="dk1" bg2="lt2" tx2="dk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pos="272">
          <p15:clr>
            <a:srgbClr val="FBAE40"/>
          </p15:clr>
        </p15:guide>
        <p15:guide id="2" pos="5488">
          <p15:clr>
            <a:srgbClr val="FBAE40"/>
          </p15:clr>
        </p15:guide>
        <p15:guide id="3" pos="2336">
          <p15:clr>
            <a:srgbClr val="FBAE40"/>
          </p15:clr>
        </p15:guide>
        <p15:guide id="4" pos="342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CADB0-D930-4EAF-8138-FEF0ED7EFD2B}" type="datetimeFigureOut">
              <a:rPr lang="sv-SE" smtClean="0"/>
              <a:t>2022-11-25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996A0-856E-4291-9A5A-5F33141381EF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sidfot 2"/>
          <p:cNvSpPr>
            <a:spLocks noGrp="1"/>
          </p:cNvSpPr>
          <p:nvPr>
            <p:ph type="ftr" sz="quarter" idx="22"/>
          </p:nvPr>
        </p:nvSpPr>
        <p:spPr>
          <a:xfrm>
            <a:off x="179388" y="158749"/>
            <a:ext cx="3529012" cy="360000"/>
          </a:xfrm>
        </p:spPr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  <p:sp>
        <p:nvSpPr>
          <p:cNvPr id="7" name="Platshållare för text 12"/>
          <p:cNvSpPr>
            <a:spLocks noGrp="1"/>
          </p:cNvSpPr>
          <p:nvPr>
            <p:ph type="body" sz="quarter" idx="23" hasCustomPrompt="1"/>
          </p:nvPr>
        </p:nvSpPr>
        <p:spPr>
          <a:xfrm>
            <a:off x="431800" y="518749"/>
            <a:ext cx="4140200" cy="57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>
                <a:solidFill>
                  <a:srgbClr val="421761"/>
                </a:solidFill>
                <a:latin typeface="+mj-lt"/>
              </a:defRPr>
            </a:lvl1pPr>
            <a:lvl2pPr algn="ctr">
              <a:defRPr>
                <a:latin typeface="+mj-lt"/>
              </a:defRPr>
            </a:lvl2pPr>
            <a:lvl3pPr algn="ctr">
              <a:defRPr>
                <a:latin typeface="+mj-lt"/>
              </a:defRPr>
            </a:lvl3pPr>
            <a:lvl4pPr algn="ctr">
              <a:defRPr>
                <a:latin typeface="+mj-lt"/>
              </a:defRPr>
            </a:lvl4pPr>
            <a:lvl5pPr algn="ctr">
              <a:defRPr>
                <a:latin typeface="+mj-lt"/>
              </a:defRPr>
            </a:lvl5pPr>
          </a:lstStyle>
          <a:p>
            <a:pPr lvl="0"/>
            <a:r>
              <a:rPr lang="sv-SE" dirty="0"/>
              <a:t>Överrubrik 24 pt</a:t>
            </a:r>
          </a:p>
        </p:txBody>
      </p:sp>
      <p:sp>
        <p:nvSpPr>
          <p:cNvPr id="8" name="Rubrik 6"/>
          <p:cNvSpPr>
            <a:spLocks noGrp="1"/>
          </p:cNvSpPr>
          <p:nvPr>
            <p:ph type="title" hasCustomPrompt="1"/>
          </p:nvPr>
        </p:nvSpPr>
        <p:spPr>
          <a:xfrm>
            <a:off x="431800" y="1105280"/>
            <a:ext cx="4140200" cy="72000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Underrubrik 24 pt, </a:t>
            </a:r>
            <a:br>
              <a:rPr lang="sv-SE" dirty="0"/>
            </a:br>
            <a:r>
              <a:rPr lang="sv-SE" dirty="0"/>
              <a:t>max 2 rader</a:t>
            </a:r>
          </a:p>
        </p:txBody>
      </p:sp>
    </p:spTree>
    <p:extLst>
      <p:ext uri="{BB962C8B-B14F-4D97-AF65-F5344CB8AC3E}">
        <p14:creationId xmlns:p14="http://schemas.microsoft.com/office/powerpoint/2010/main" val="3771930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CADB0-D930-4EAF-8138-FEF0ED7EFD2B}" type="datetimeFigureOut">
              <a:rPr lang="sv-SE" smtClean="0"/>
              <a:t>2022-11-25</a:t>
            </a:fld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996A0-856E-4291-9A5A-5F33141381EF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sidfot 2"/>
          <p:cNvSpPr>
            <a:spLocks noGrp="1"/>
          </p:cNvSpPr>
          <p:nvPr>
            <p:ph type="ftr" sz="quarter" idx="22"/>
          </p:nvPr>
        </p:nvSpPr>
        <p:spPr>
          <a:xfrm>
            <a:off x="179388" y="158749"/>
            <a:ext cx="3529012" cy="360000"/>
          </a:xfrm>
        </p:spPr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485173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/>
          <p:cNvSpPr>
            <a:spLocks noGrp="1"/>
          </p:cNvSpPr>
          <p:nvPr>
            <p:ph type="body" sz="half" idx="2" hasCustomPrompt="1"/>
          </p:nvPr>
        </p:nvSpPr>
        <p:spPr>
          <a:xfrm>
            <a:off x="431800" y="1961535"/>
            <a:ext cx="3756741" cy="2440206"/>
          </a:xfrm>
        </p:spPr>
        <p:txBody>
          <a:bodyPr/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CADB0-D930-4EAF-8138-FEF0ED7EFD2B}" type="datetimeFigureOut">
              <a:rPr lang="sv-SE" smtClean="0"/>
              <a:t>2022-11-25</a:t>
            </a:fld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996A0-856E-4291-9A5A-5F33141381EF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5"/>
          <p:cNvSpPr>
            <a:spLocks noGrp="1"/>
          </p:cNvSpPr>
          <p:nvPr>
            <p:ph sz="quarter" idx="4" hasCustomPrompt="1"/>
          </p:nvPr>
        </p:nvSpPr>
        <p:spPr>
          <a:xfrm>
            <a:off x="4629150" y="1961535"/>
            <a:ext cx="4068000" cy="244020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buClr>
                <a:srgbClr val="421761"/>
              </a:buClr>
              <a:defRPr sz="1600"/>
            </a:lvl3pPr>
            <a:lvl4pPr>
              <a:buClr>
                <a:schemeClr val="accent5"/>
              </a:buClr>
              <a:defRPr sz="1600"/>
            </a:lvl4pPr>
            <a:lvl5pPr>
              <a:defRPr sz="1600"/>
            </a:lvl5pPr>
          </a:lstStyle>
          <a:p>
            <a:pPr lvl="0"/>
            <a:r>
              <a:rPr lang="sv-SE" dirty="0"/>
              <a:t>Punktlista eller brödtext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Rubrik 3"/>
          <p:cNvSpPr txBox="1">
            <a:spLocks/>
          </p:cNvSpPr>
          <p:nvPr/>
        </p:nvSpPr>
        <p:spPr>
          <a:xfrm>
            <a:off x="431800" y="1105279"/>
            <a:ext cx="8280400" cy="7200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1" kern="1200" baseline="0">
                <a:solidFill>
                  <a:schemeClr val="accent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>
                <a:solidFill>
                  <a:schemeClr val="tx2"/>
                </a:solidFill>
              </a:rPr>
              <a:t>Underrubrik 24 pt, </a:t>
            </a:r>
            <a:br>
              <a:rPr lang="sv-SE" dirty="0">
                <a:solidFill>
                  <a:schemeClr val="tx2"/>
                </a:solidFill>
              </a:rPr>
            </a:br>
            <a:r>
              <a:rPr lang="sv-SE" dirty="0">
                <a:solidFill>
                  <a:schemeClr val="tx2"/>
                </a:solidFill>
              </a:rPr>
              <a:t>max 2 rader</a:t>
            </a:r>
          </a:p>
        </p:txBody>
      </p:sp>
      <p:sp>
        <p:nvSpPr>
          <p:cNvPr id="10" name="Platshållare för sidfot 2"/>
          <p:cNvSpPr>
            <a:spLocks noGrp="1"/>
          </p:cNvSpPr>
          <p:nvPr>
            <p:ph type="ftr" sz="quarter" idx="22"/>
          </p:nvPr>
        </p:nvSpPr>
        <p:spPr>
          <a:xfrm>
            <a:off x="179388" y="158749"/>
            <a:ext cx="3529012" cy="360000"/>
          </a:xfrm>
        </p:spPr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  <p:sp>
        <p:nvSpPr>
          <p:cNvPr id="11" name="Platshållare för text 12"/>
          <p:cNvSpPr>
            <a:spLocks noGrp="1"/>
          </p:cNvSpPr>
          <p:nvPr>
            <p:ph type="body" sz="quarter" idx="23" hasCustomPrompt="1"/>
          </p:nvPr>
        </p:nvSpPr>
        <p:spPr>
          <a:xfrm>
            <a:off x="431800" y="518749"/>
            <a:ext cx="4140200" cy="57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>
                <a:solidFill>
                  <a:srgbClr val="421761"/>
                </a:solidFill>
                <a:latin typeface="+mj-lt"/>
              </a:defRPr>
            </a:lvl1pPr>
            <a:lvl2pPr algn="ctr">
              <a:defRPr>
                <a:latin typeface="+mj-lt"/>
              </a:defRPr>
            </a:lvl2pPr>
            <a:lvl3pPr algn="ctr">
              <a:defRPr>
                <a:latin typeface="+mj-lt"/>
              </a:defRPr>
            </a:lvl3pPr>
            <a:lvl4pPr algn="ctr">
              <a:defRPr>
                <a:latin typeface="+mj-lt"/>
              </a:defRPr>
            </a:lvl4pPr>
            <a:lvl5pPr algn="ctr">
              <a:defRPr>
                <a:latin typeface="+mj-lt"/>
              </a:defRPr>
            </a:lvl5pPr>
          </a:lstStyle>
          <a:p>
            <a:pPr lvl="0"/>
            <a:r>
              <a:rPr lang="sv-SE" dirty="0"/>
              <a:t>Överrubrik 24 pt</a:t>
            </a:r>
          </a:p>
        </p:txBody>
      </p:sp>
    </p:spTree>
    <p:extLst>
      <p:ext uri="{BB962C8B-B14F-4D97-AF65-F5344CB8AC3E}">
        <p14:creationId xmlns:p14="http://schemas.microsoft.com/office/powerpoint/2010/main" val="40969356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ext med bildtex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/>
          <p:cNvSpPr>
            <a:spLocks noGrp="1"/>
          </p:cNvSpPr>
          <p:nvPr>
            <p:ph type="body" sz="half" idx="2" hasCustomPrompt="1"/>
          </p:nvPr>
        </p:nvSpPr>
        <p:spPr>
          <a:xfrm>
            <a:off x="486696" y="1961535"/>
            <a:ext cx="3701845" cy="2440206"/>
          </a:xfrm>
        </p:spPr>
        <p:txBody>
          <a:bodyPr/>
          <a:lstStyle>
            <a:lvl1pPr marL="0" indent="0">
              <a:buNone/>
              <a:defRPr sz="120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CADB0-D930-4EAF-8138-FEF0ED7EFD2B}" type="datetimeFigureOut">
              <a:rPr lang="sv-SE" smtClean="0"/>
              <a:t>2022-11-25</a:t>
            </a:fld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79996A0-856E-4291-9A5A-5F33141381E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5"/>
          <p:cNvSpPr>
            <a:spLocks noGrp="1"/>
          </p:cNvSpPr>
          <p:nvPr>
            <p:ph sz="quarter" idx="4" hasCustomPrompt="1"/>
          </p:nvPr>
        </p:nvSpPr>
        <p:spPr>
          <a:xfrm>
            <a:off x="4629150" y="1961535"/>
            <a:ext cx="4068000" cy="2440206"/>
          </a:xfrm>
        </p:spPr>
        <p:txBody>
          <a:bodyPr/>
          <a:lstStyle>
            <a:lvl1pPr>
              <a:buClr>
                <a:schemeClr val="tx2"/>
              </a:buClr>
              <a:defRPr>
                <a:solidFill>
                  <a:srgbClr val="421761"/>
                </a:solidFill>
              </a:defRPr>
            </a:lvl1pPr>
            <a:lvl2pPr>
              <a:buClr>
                <a:schemeClr val="bg1"/>
              </a:buClr>
              <a:defRPr>
                <a:solidFill>
                  <a:srgbClr val="421761"/>
                </a:solidFill>
              </a:defRPr>
            </a:lvl2pPr>
            <a:lvl3pPr>
              <a:buClr>
                <a:schemeClr val="accent4"/>
              </a:buClr>
              <a:defRPr>
                <a:solidFill>
                  <a:srgbClr val="421761"/>
                </a:solidFill>
              </a:defRPr>
            </a:lvl3pPr>
            <a:lvl4pPr>
              <a:buClr>
                <a:srgbClr val="FF7D7F"/>
              </a:buClr>
              <a:defRPr>
                <a:solidFill>
                  <a:srgbClr val="421761"/>
                </a:solidFill>
              </a:defRPr>
            </a:lvl4pPr>
            <a:lvl5pPr>
              <a:defRPr>
                <a:solidFill>
                  <a:srgbClr val="421761"/>
                </a:solidFill>
              </a:defRPr>
            </a:lvl5pPr>
          </a:lstStyle>
          <a:p>
            <a:pPr lvl="0"/>
            <a:r>
              <a:rPr lang="sv-SE" dirty="0"/>
              <a:t>Punktlista eller brödtext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Rubrik 3"/>
          <p:cNvSpPr txBox="1">
            <a:spLocks/>
          </p:cNvSpPr>
          <p:nvPr/>
        </p:nvSpPr>
        <p:spPr>
          <a:xfrm>
            <a:off x="431800" y="1105279"/>
            <a:ext cx="8280400" cy="7200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1" kern="1200" baseline="0">
                <a:solidFill>
                  <a:schemeClr val="accent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>
                <a:solidFill>
                  <a:schemeClr val="tx2"/>
                </a:solidFill>
              </a:rPr>
              <a:t>Underrubrik 24 pt, </a:t>
            </a:r>
            <a:br>
              <a:rPr lang="sv-SE" dirty="0">
                <a:solidFill>
                  <a:schemeClr val="tx2"/>
                </a:solidFill>
              </a:rPr>
            </a:br>
            <a:r>
              <a:rPr lang="sv-SE" dirty="0">
                <a:solidFill>
                  <a:schemeClr val="tx2"/>
                </a:solidFill>
              </a:rPr>
              <a:t>max 2 rader</a:t>
            </a:r>
          </a:p>
        </p:txBody>
      </p:sp>
      <p:sp>
        <p:nvSpPr>
          <p:cNvPr id="10" name="Platshållare för sidfot 2"/>
          <p:cNvSpPr>
            <a:spLocks noGrp="1"/>
          </p:cNvSpPr>
          <p:nvPr>
            <p:ph type="ftr" sz="quarter" idx="22"/>
          </p:nvPr>
        </p:nvSpPr>
        <p:spPr>
          <a:xfrm>
            <a:off x="179388" y="158749"/>
            <a:ext cx="3529012" cy="360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Presentationens namn</a:t>
            </a:r>
          </a:p>
        </p:txBody>
      </p:sp>
      <p:sp>
        <p:nvSpPr>
          <p:cNvPr id="11" name="Sidfot"/>
          <p:cNvSpPr txBox="1"/>
          <p:nvPr/>
        </p:nvSpPr>
        <p:spPr>
          <a:xfrm>
            <a:off x="178650" y="4768238"/>
            <a:ext cx="900000" cy="180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l"/>
            <a:r>
              <a:rPr lang="sv-SE" sz="600" b="0" dirty="0">
                <a:solidFill>
                  <a:schemeClr val="tx1"/>
                </a:solidFill>
                <a:latin typeface="+mj-lt"/>
              </a:rPr>
              <a:t>Vi gör studier möjligt.</a:t>
            </a:r>
          </a:p>
          <a:p>
            <a:pPr algn="l"/>
            <a:r>
              <a:rPr lang="sv-SE" sz="600" b="0" dirty="0" err="1">
                <a:solidFill>
                  <a:schemeClr val="tx1"/>
                </a:solidFill>
                <a:latin typeface="+mj-lt"/>
              </a:rPr>
              <a:t>csn.se</a:t>
            </a:r>
            <a:endParaRPr lang="sv-SE" sz="600" b="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2" name="Bildobjekt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8648" y="4550126"/>
            <a:ext cx="398112" cy="39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0367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ch bild 3">
    <p:bg>
      <p:bgPr>
        <a:solidFill>
          <a:srgbClr val="421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/>
          <p:cNvSpPr>
            <a:spLocks noGrp="1"/>
          </p:cNvSpPr>
          <p:nvPr>
            <p:ph type="pic" sz="quarter" idx="23"/>
          </p:nvPr>
        </p:nvSpPr>
        <p:spPr>
          <a:xfrm>
            <a:off x="5435600" y="0"/>
            <a:ext cx="3708399" cy="5143500"/>
          </a:xfrm>
          <a:prstGeom prst="rect">
            <a:avLst/>
          </a:prstGeom>
        </p:spPr>
        <p:txBody>
          <a:bodyPr lIns="72000" tIns="72000" rIns="72000" bIns="72000"/>
          <a:lstStyle>
            <a:lvl1pPr marL="0" indent="0">
              <a:buNone/>
              <a:defRPr>
                <a:latin typeface="+mj-lt"/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31800" y="1105280"/>
            <a:ext cx="4140201" cy="720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Underrubrik 24 pt, </a:t>
            </a:r>
            <a:br>
              <a:rPr lang="sv-SE" dirty="0"/>
            </a:br>
            <a:r>
              <a:rPr lang="sv-SE" dirty="0"/>
              <a:t>max 2 rader</a:t>
            </a:r>
          </a:p>
        </p:txBody>
      </p:sp>
      <p:sp>
        <p:nvSpPr>
          <p:cNvPr id="11" name="Platshållare för text 12"/>
          <p:cNvSpPr>
            <a:spLocks noGrp="1"/>
          </p:cNvSpPr>
          <p:nvPr>
            <p:ph type="body" sz="quarter" idx="10" hasCustomPrompt="1"/>
          </p:nvPr>
        </p:nvSpPr>
        <p:spPr>
          <a:xfrm>
            <a:off x="431800" y="518749"/>
            <a:ext cx="4140200" cy="57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baseline="0">
                <a:solidFill>
                  <a:schemeClr val="tx1"/>
                </a:solidFill>
                <a:latin typeface="+mj-lt"/>
              </a:defRPr>
            </a:lvl1pPr>
            <a:lvl2pPr algn="ctr">
              <a:defRPr>
                <a:latin typeface="+mj-lt"/>
              </a:defRPr>
            </a:lvl2pPr>
            <a:lvl3pPr algn="ctr">
              <a:defRPr>
                <a:latin typeface="+mj-lt"/>
              </a:defRPr>
            </a:lvl3pPr>
            <a:lvl4pPr algn="ctr">
              <a:defRPr>
                <a:latin typeface="+mj-lt"/>
              </a:defRPr>
            </a:lvl4pPr>
            <a:lvl5pPr algn="ctr">
              <a:defRPr>
                <a:latin typeface="+mj-lt"/>
              </a:defRPr>
            </a:lvl5pPr>
          </a:lstStyle>
          <a:p>
            <a:pPr lvl="0"/>
            <a:r>
              <a:rPr lang="sv-SE" dirty="0"/>
              <a:t>Överrubrik 24 pt</a:t>
            </a:r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27" hasCustomPrompt="1"/>
          </p:nvPr>
        </p:nvSpPr>
        <p:spPr>
          <a:xfrm>
            <a:off x="431800" y="1990725"/>
            <a:ext cx="4140200" cy="2452688"/>
          </a:xfrm>
        </p:spPr>
        <p:txBody>
          <a:bodyPr anchor="ctr"/>
          <a:lstStyle>
            <a:lvl1pPr marL="171450" indent="-171450">
              <a:buClr>
                <a:schemeClr val="accent3"/>
              </a:buClr>
              <a:buSzPct val="120000"/>
              <a:buFont typeface="Arial" panose="020B0604020202020204" pitchFamily="34" charset="0"/>
              <a:buChar char="•"/>
              <a:defRPr sz="1600" b="0" baseline="0"/>
            </a:lvl1pPr>
            <a:lvl2pPr marL="358775" indent="-176213">
              <a:buClr>
                <a:schemeClr val="accent4"/>
              </a:buClr>
              <a:defRPr/>
            </a:lvl2pPr>
            <a:lvl3pPr marL="534988" indent="-182563">
              <a:buClr>
                <a:schemeClr val="tx1"/>
              </a:buClr>
              <a:defRPr baseline="0"/>
            </a:lvl3pPr>
            <a:lvl4pPr marL="717550" indent="-176213">
              <a:buClr>
                <a:schemeClr val="tx1"/>
              </a:buClr>
              <a:tabLst/>
              <a:defRPr/>
            </a:lvl4pPr>
            <a:lvl5pPr marL="893763" indent="-182563">
              <a:buClr>
                <a:schemeClr val="tx1"/>
              </a:buClr>
              <a:defRPr baseline="0"/>
            </a:lvl5pPr>
          </a:lstStyle>
          <a:p>
            <a:pPr lvl="0"/>
            <a:r>
              <a:rPr lang="sv-SE" dirty="0"/>
              <a:t>Punktlista 01 16 pt (centreras på höjden)</a:t>
            </a:r>
          </a:p>
          <a:p>
            <a:pPr lvl="1"/>
            <a:r>
              <a:rPr lang="sv-SE" dirty="0"/>
              <a:t>Punktlista 02</a:t>
            </a:r>
          </a:p>
          <a:p>
            <a:pPr lvl="2"/>
            <a:r>
              <a:rPr lang="sv-SE" dirty="0"/>
              <a:t>Punktlista 03</a:t>
            </a:r>
          </a:p>
          <a:p>
            <a:pPr lvl="3"/>
            <a:r>
              <a:rPr lang="sv-SE" dirty="0"/>
              <a:t>Punktlista 04</a:t>
            </a:r>
          </a:p>
          <a:p>
            <a:pPr lvl="4"/>
            <a:r>
              <a:rPr lang="sv-SE" dirty="0"/>
              <a:t>Punktlista 05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8"/>
          </p:nvPr>
        </p:nvSpPr>
        <p:spPr/>
        <p:txBody>
          <a:bodyPr/>
          <a:lstStyle/>
          <a:p>
            <a:fld id="{6F16864E-AB87-4105-BB70-6332C6AF3C3B}" type="datetime1">
              <a:rPr lang="sv-SE" smtClean="0"/>
              <a:t>2022-11-25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BC9718A5-DA10-9E40-8151-F2E3306E85CE}" type="slidenum">
              <a:rPr lang="sv-SE" smtClean="0"/>
              <a:pPr/>
              <a:t>‹#›</a:t>
            </a:fld>
            <a:endParaRPr lang="sv-SE" dirty="0"/>
          </a:p>
        </p:txBody>
      </p:sp>
    </p:spTree>
    <p:extLst/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">
    <p:bg>
      <p:bgPr>
        <a:solidFill>
          <a:srgbClr val="421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sz="quarter" idx="15" hasCustomPrompt="1"/>
          </p:nvPr>
        </p:nvSpPr>
        <p:spPr>
          <a:xfrm>
            <a:off x="979463" y="1825279"/>
            <a:ext cx="6480000" cy="2618134"/>
          </a:xfrm>
        </p:spPr>
        <p:txBody>
          <a:bodyPr anchor="ctr">
            <a:normAutofit/>
          </a:bodyPr>
          <a:lstStyle>
            <a:lvl1pPr marL="176213" indent="-176213">
              <a:buClr>
                <a:schemeClr val="accent3"/>
              </a:buClr>
              <a:buSzPct val="120000"/>
              <a:buFont typeface="Arial" panose="020B0604020202020204" pitchFamily="34" charset="0"/>
              <a:buChar char="•"/>
              <a:defRPr lang="sv-SE" sz="1600" b="0" kern="12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358775" indent="-176213">
              <a:buClr>
                <a:schemeClr val="accent4"/>
              </a:buClr>
              <a:buFont typeface="Arial" panose="020B0604020202020204" pitchFamily="34" charset="0"/>
              <a:buChar char="•"/>
              <a:defRPr sz="1600" b="0">
                <a:latin typeface="+mj-lt"/>
              </a:defRPr>
            </a:lvl2pPr>
            <a:lvl3pPr marL="534988" indent="-182563">
              <a:buClr>
                <a:schemeClr val="tx1"/>
              </a:buClr>
              <a:buFont typeface="Arial" panose="020B0604020202020204" pitchFamily="34" charset="0"/>
              <a:buChar char="•"/>
              <a:defRPr sz="1600" b="0">
                <a:latin typeface="+mj-lt"/>
              </a:defRPr>
            </a:lvl3pPr>
            <a:lvl4pPr marL="717550" indent="-176213">
              <a:buClr>
                <a:schemeClr val="accent5"/>
              </a:buClr>
              <a:buFont typeface="Arial" panose="020B0604020202020204" pitchFamily="34" charset="0"/>
              <a:buChar char="•"/>
              <a:defRPr sz="1600" b="0">
                <a:latin typeface="+mj-lt"/>
              </a:defRPr>
            </a:lvl4pPr>
            <a:lvl5pPr marL="893763" indent="-182563"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600" b="0" baseline="0">
                <a:latin typeface="+mj-lt"/>
              </a:defRPr>
            </a:lvl5pPr>
          </a:lstStyle>
          <a:p>
            <a:pPr lvl="0"/>
            <a:r>
              <a:rPr lang="sv-SE" dirty="0"/>
              <a:t>Punktlista 01 16 pt (centreras på höjden)</a:t>
            </a:r>
          </a:p>
          <a:p>
            <a:pPr lvl="1"/>
            <a:r>
              <a:rPr lang="sv-SE" dirty="0"/>
              <a:t>Punktlista 02</a:t>
            </a:r>
          </a:p>
          <a:p>
            <a:pPr lvl="2"/>
            <a:r>
              <a:rPr lang="sv-SE" dirty="0"/>
              <a:t>Punktlista 03</a:t>
            </a:r>
          </a:p>
          <a:p>
            <a:pPr lvl="3"/>
            <a:r>
              <a:rPr lang="sv-SE" dirty="0"/>
              <a:t>Punktlista 04</a:t>
            </a:r>
          </a:p>
          <a:p>
            <a:pPr lvl="4"/>
            <a:r>
              <a:rPr lang="sv-SE" dirty="0"/>
              <a:t>Punktlista 05</a:t>
            </a:r>
          </a:p>
        </p:txBody>
      </p:sp>
      <p:sp>
        <p:nvSpPr>
          <p:cNvPr id="4" name="Rubrik 3"/>
          <p:cNvSpPr>
            <a:spLocks noGrp="1"/>
          </p:cNvSpPr>
          <p:nvPr>
            <p:ph type="title" hasCustomPrompt="1"/>
          </p:nvPr>
        </p:nvSpPr>
        <p:spPr>
          <a:xfrm>
            <a:off x="431800" y="1105279"/>
            <a:ext cx="8280400" cy="720000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sv-SE" dirty="0"/>
              <a:t>Underrubrik 24 pt, </a:t>
            </a:r>
            <a:br>
              <a:rPr lang="sv-SE" dirty="0"/>
            </a:br>
            <a:r>
              <a:rPr lang="sv-SE" dirty="0"/>
              <a:t>max 2 rader</a:t>
            </a:r>
          </a:p>
        </p:txBody>
      </p:sp>
      <p:sp>
        <p:nvSpPr>
          <p:cNvPr id="10" name="Platshållare för text 12"/>
          <p:cNvSpPr>
            <a:spLocks noGrp="1"/>
          </p:cNvSpPr>
          <p:nvPr>
            <p:ph type="body" sz="quarter" idx="10" hasCustomPrompt="1"/>
          </p:nvPr>
        </p:nvSpPr>
        <p:spPr>
          <a:xfrm>
            <a:off x="431800" y="518749"/>
            <a:ext cx="8280400" cy="57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>
                <a:solidFill>
                  <a:schemeClr val="tx1"/>
                </a:solidFill>
                <a:latin typeface="+mj-lt"/>
              </a:defRPr>
            </a:lvl1pPr>
            <a:lvl2pPr algn="ctr">
              <a:defRPr>
                <a:latin typeface="+mj-lt"/>
              </a:defRPr>
            </a:lvl2pPr>
            <a:lvl3pPr algn="ctr">
              <a:defRPr>
                <a:latin typeface="+mj-lt"/>
              </a:defRPr>
            </a:lvl3pPr>
            <a:lvl4pPr algn="ctr">
              <a:defRPr>
                <a:latin typeface="+mj-lt"/>
              </a:defRPr>
            </a:lvl4pPr>
            <a:lvl5pPr algn="ctr">
              <a:defRPr>
                <a:latin typeface="+mj-lt"/>
              </a:defRPr>
            </a:lvl5pPr>
          </a:lstStyle>
          <a:p>
            <a:pPr lvl="0"/>
            <a:r>
              <a:rPr lang="sv-SE" dirty="0"/>
              <a:t>Överrubrik 24 pt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62782D0B-66BB-4E77-8900-6C31F9948681}" type="datetime1">
              <a:rPr lang="sv-SE" smtClean="0"/>
              <a:t>2022-11-25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BC9718A5-DA10-9E40-8151-F2E3306E85CE}" type="slidenum">
              <a:rPr lang="sv-SE" smtClean="0"/>
              <a:pPr/>
              <a:t>‹#›</a:t>
            </a:fld>
            <a:endParaRPr lang="sv-SE" dirty="0"/>
          </a:p>
        </p:txBody>
      </p:sp>
    </p:spTree>
    <p:extLst/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ex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 hasCustomPrompt="1"/>
          </p:nvPr>
        </p:nvSpPr>
        <p:spPr>
          <a:xfrm>
            <a:off x="431800" y="1105279"/>
            <a:ext cx="8280400" cy="7200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sv-SE" dirty="0"/>
              <a:t>Underrubrik 24 pt, </a:t>
            </a:r>
            <a:br>
              <a:rPr lang="sv-SE" dirty="0"/>
            </a:br>
            <a:r>
              <a:rPr lang="sv-SE" dirty="0"/>
              <a:t>max 2 rader</a:t>
            </a:r>
          </a:p>
        </p:txBody>
      </p:sp>
      <p:sp>
        <p:nvSpPr>
          <p:cNvPr id="10" name="Platshållare för text 12"/>
          <p:cNvSpPr>
            <a:spLocks noGrp="1"/>
          </p:cNvSpPr>
          <p:nvPr>
            <p:ph type="body" sz="quarter" idx="10" hasCustomPrompt="1"/>
          </p:nvPr>
        </p:nvSpPr>
        <p:spPr>
          <a:xfrm>
            <a:off x="431800" y="518749"/>
            <a:ext cx="8280400" cy="57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>
                <a:solidFill>
                  <a:schemeClr val="bg2"/>
                </a:solidFill>
                <a:latin typeface="+mj-lt"/>
              </a:defRPr>
            </a:lvl1pPr>
            <a:lvl2pPr algn="ctr">
              <a:defRPr>
                <a:latin typeface="+mj-lt"/>
              </a:defRPr>
            </a:lvl2pPr>
            <a:lvl3pPr algn="ctr">
              <a:defRPr>
                <a:latin typeface="+mj-lt"/>
              </a:defRPr>
            </a:lvl3pPr>
            <a:lvl4pPr algn="ctr">
              <a:defRPr>
                <a:latin typeface="+mj-lt"/>
              </a:defRPr>
            </a:lvl4pPr>
            <a:lvl5pPr algn="ctr">
              <a:defRPr>
                <a:latin typeface="+mj-lt"/>
              </a:defRPr>
            </a:lvl5pPr>
          </a:lstStyle>
          <a:p>
            <a:pPr lvl="0"/>
            <a:r>
              <a:rPr lang="sv-SE" dirty="0"/>
              <a:t>Överrubrik 24 pt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62782D0B-66BB-4E77-8900-6C31F9948681}" type="datetime1">
              <a:rPr lang="sv-SE" smtClean="0"/>
              <a:t>2022-11-25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sv-SE"/>
              <a:t>Presentationens namn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C9718A5-DA10-9E40-8151-F2E3306E85C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Sidfot"/>
          <p:cNvSpPr txBox="1"/>
          <p:nvPr/>
        </p:nvSpPr>
        <p:spPr>
          <a:xfrm>
            <a:off x="178650" y="4768238"/>
            <a:ext cx="900000" cy="180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l"/>
            <a:r>
              <a:rPr lang="sv-SE" sz="600" b="0" dirty="0">
                <a:solidFill>
                  <a:schemeClr val="tx1"/>
                </a:solidFill>
                <a:latin typeface="+mj-lt"/>
              </a:rPr>
              <a:t>Vi gör studier möjligt.</a:t>
            </a:r>
          </a:p>
          <a:p>
            <a:pPr algn="l"/>
            <a:r>
              <a:rPr lang="sv-SE" sz="600" b="0" dirty="0" err="1">
                <a:solidFill>
                  <a:schemeClr val="tx1"/>
                </a:solidFill>
                <a:latin typeface="+mj-lt"/>
              </a:rPr>
              <a:t>csn.se</a:t>
            </a:r>
            <a:endParaRPr lang="sv-SE" sz="600" b="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8648" y="4550126"/>
            <a:ext cx="398112" cy="398112"/>
          </a:xfrm>
          <a:prstGeom prst="rect">
            <a:avLst/>
          </a:prstGeom>
        </p:spPr>
      </p:pic>
      <p:sp>
        <p:nvSpPr>
          <p:cNvPr id="11" name="Platshållare för text 2"/>
          <p:cNvSpPr>
            <a:spLocks noGrp="1"/>
          </p:cNvSpPr>
          <p:nvPr>
            <p:ph type="body" sz="quarter" idx="15" hasCustomPrompt="1"/>
          </p:nvPr>
        </p:nvSpPr>
        <p:spPr>
          <a:xfrm>
            <a:off x="979463" y="1825279"/>
            <a:ext cx="6480000" cy="2618134"/>
          </a:xfrm>
        </p:spPr>
        <p:txBody>
          <a:bodyPr anchor="ctr">
            <a:normAutofit/>
          </a:bodyPr>
          <a:lstStyle>
            <a:lvl1pPr marL="176213" indent="-176213">
              <a:buClr>
                <a:schemeClr val="bg2"/>
              </a:buClr>
              <a:buSzPct val="120000"/>
              <a:buFont typeface="Arial" panose="020B0604020202020204" pitchFamily="34" charset="0"/>
              <a:buChar char="•"/>
              <a:defRPr lang="sv-SE" sz="1600" b="0" kern="1200" baseline="0" dirty="0" smtClean="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358775" indent="-176213">
              <a:buClr>
                <a:schemeClr val="bg2"/>
              </a:buClr>
              <a:buFont typeface="Arial" panose="020B0604020202020204" pitchFamily="34" charset="0"/>
              <a:buChar char="•"/>
              <a:defRPr sz="1600" b="0">
                <a:solidFill>
                  <a:schemeClr val="bg2"/>
                </a:solidFill>
                <a:latin typeface="+mj-lt"/>
              </a:defRPr>
            </a:lvl2pPr>
            <a:lvl3pPr marL="534988" indent="-182563">
              <a:buClr>
                <a:schemeClr val="bg2"/>
              </a:buClr>
              <a:buFont typeface="Arial" panose="020B0604020202020204" pitchFamily="34" charset="0"/>
              <a:buChar char="•"/>
              <a:defRPr sz="1600" b="0">
                <a:solidFill>
                  <a:schemeClr val="bg2"/>
                </a:solidFill>
                <a:latin typeface="+mj-lt"/>
              </a:defRPr>
            </a:lvl3pPr>
            <a:lvl4pPr marL="717550" indent="-176213">
              <a:buClr>
                <a:schemeClr val="bg2"/>
              </a:buClr>
              <a:buFont typeface="Arial" panose="020B0604020202020204" pitchFamily="34" charset="0"/>
              <a:buChar char="•"/>
              <a:defRPr sz="1600" b="0">
                <a:solidFill>
                  <a:schemeClr val="bg2"/>
                </a:solidFill>
                <a:latin typeface="+mj-lt"/>
              </a:defRPr>
            </a:lvl4pPr>
            <a:lvl5pPr marL="893763" indent="-182563">
              <a:buClr>
                <a:schemeClr val="bg2"/>
              </a:buClr>
              <a:buFont typeface="Arial" panose="020B0604020202020204" pitchFamily="34" charset="0"/>
              <a:buChar char="•"/>
              <a:tabLst/>
              <a:defRPr sz="1600" b="0" baseline="0">
                <a:solidFill>
                  <a:schemeClr val="bg2"/>
                </a:solidFill>
                <a:latin typeface="+mj-lt"/>
              </a:defRPr>
            </a:lvl5pPr>
          </a:lstStyle>
          <a:p>
            <a:pPr lvl="0"/>
            <a:r>
              <a:rPr lang="sv-SE" dirty="0"/>
              <a:t>Punktlista 01 16 pt (centreras på höjden)</a:t>
            </a:r>
          </a:p>
          <a:p>
            <a:pPr lvl="1"/>
            <a:r>
              <a:rPr lang="sv-SE" dirty="0"/>
              <a:t>Punktlista 02</a:t>
            </a:r>
          </a:p>
          <a:p>
            <a:pPr lvl="2"/>
            <a:r>
              <a:rPr lang="sv-SE" dirty="0"/>
              <a:t>Punktlista 03</a:t>
            </a:r>
          </a:p>
          <a:p>
            <a:pPr lvl="3"/>
            <a:r>
              <a:rPr lang="sv-SE" dirty="0"/>
              <a:t>Punktlista 04</a:t>
            </a:r>
          </a:p>
          <a:p>
            <a:pPr lvl="4"/>
            <a:r>
              <a:rPr lang="sv-SE" dirty="0"/>
              <a:t>Punktlista 05</a:t>
            </a:r>
          </a:p>
        </p:txBody>
      </p:sp>
    </p:spTree>
    <p:extLst>
      <p:ext uri="{BB962C8B-B14F-4D97-AF65-F5344CB8AC3E}">
        <p14:creationId xmlns:p14="http://schemas.microsoft.com/office/powerpoint/2010/main" val="15437863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vi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sz="quarter" idx="15" hasCustomPrompt="1"/>
          </p:nvPr>
        </p:nvSpPr>
        <p:spPr>
          <a:xfrm>
            <a:off x="979463" y="1825279"/>
            <a:ext cx="6480000" cy="2618134"/>
          </a:xfrm>
        </p:spPr>
        <p:txBody>
          <a:bodyPr anchor="ctr">
            <a:normAutofit/>
          </a:bodyPr>
          <a:lstStyle>
            <a:lvl1pPr marL="176213" indent="-176213">
              <a:buClr>
                <a:schemeClr val="accent3"/>
              </a:buClr>
              <a:buSzPct val="120000"/>
              <a:buFont typeface="Arial" panose="020B0604020202020204" pitchFamily="34" charset="0"/>
              <a:buChar char="•"/>
              <a:defRPr lang="sv-SE" sz="1600" b="0" kern="120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58775" indent="-176213">
              <a:buClr>
                <a:schemeClr val="accent4"/>
              </a:buClr>
              <a:buFont typeface="Arial" panose="020B0604020202020204" pitchFamily="34" charset="0"/>
              <a:buChar char="•"/>
              <a:defRPr sz="1000" b="0">
                <a:solidFill>
                  <a:schemeClr val="bg1"/>
                </a:solidFill>
              </a:defRPr>
            </a:lvl2pPr>
            <a:lvl3pPr marL="534988" indent="-182563">
              <a:buClrTx/>
              <a:buFont typeface="Arial" panose="020B0604020202020204" pitchFamily="34" charset="0"/>
              <a:buChar char="•"/>
              <a:defRPr sz="1000" b="0">
                <a:solidFill>
                  <a:schemeClr val="bg1"/>
                </a:solidFill>
              </a:defRPr>
            </a:lvl3pPr>
            <a:lvl4pPr marL="717550" indent="-176213">
              <a:buClr>
                <a:schemeClr val="accent5"/>
              </a:buClr>
              <a:buFont typeface="Arial" panose="020B0604020202020204" pitchFamily="34" charset="0"/>
              <a:buChar char="•"/>
              <a:defRPr sz="1000" b="0">
                <a:solidFill>
                  <a:schemeClr val="bg1"/>
                </a:solidFill>
              </a:defRPr>
            </a:lvl4pPr>
            <a:lvl5pPr marL="882650" indent="-171450">
              <a:buClrTx/>
              <a:buFont typeface="Arial" panose="020B0604020202020204" pitchFamily="34" charset="0"/>
              <a:buChar char="•"/>
              <a:tabLst/>
              <a:defRPr sz="1000" b="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Punktlista 01 16 pt (centreras på höjden)</a:t>
            </a:r>
          </a:p>
          <a:p>
            <a:pPr lvl="1"/>
            <a:r>
              <a:rPr lang="sv-SE" dirty="0"/>
              <a:t>Punktlista 02</a:t>
            </a:r>
          </a:p>
          <a:p>
            <a:pPr lvl="2"/>
            <a:r>
              <a:rPr lang="sv-SE" dirty="0"/>
              <a:t>Punktlista 03</a:t>
            </a:r>
          </a:p>
          <a:p>
            <a:pPr lvl="3"/>
            <a:r>
              <a:rPr lang="sv-SE" dirty="0"/>
              <a:t>Punktlista 04</a:t>
            </a:r>
          </a:p>
          <a:p>
            <a:pPr lvl="4"/>
            <a:r>
              <a:rPr lang="sv-SE" dirty="0"/>
              <a:t>	Punktlista 05</a:t>
            </a:r>
          </a:p>
        </p:txBody>
      </p:sp>
      <p:sp>
        <p:nvSpPr>
          <p:cNvPr id="4" name="Rubrik 3"/>
          <p:cNvSpPr>
            <a:spLocks noGrp="1"/>
          </p:cNvSpPr>
          <p:nvPr>
            <p:ph type="title" hasCustomPrompt="1"/>
          </p:nvPr>
        </p:nvSpPr>
        <p:spPr>
          <a:xfrm>
            <a:off x="431800" y="1105279"/>
            <a:ext cx="8280400" cy="720000"/>
          </a:xfrm>
        </p:spPr>
        <p:txBody>
          <a:bodyPr/>
          <a:lstStyle>
            <a:lvl1pPr>
              <a:defRPr>
                <a:solidFill>
                  <a:srgbClr val="421761"/>
                </a:solidFill>
              </a:defRPr>
            </a:lvl1pPr>
          </a:lstStyle>
          <a:p>
            <a:r>
              <a:rPr lang="sv-SE" dirty="0"/>
              <a:t>Underrubrik 24 pt, </a:t>
            </a:r>
            <a:br>
              <a:rPr lang="sv-SE" dirty="0"/>
            </a:br>
            <a:r>
              <a:rPr lang="sv-SE" dirty="0"/>
              <a:t>max 2 rader</a:t>
            </a:r>
          </a:p>
        </p:txBody>
      </p:sp>
      <p:sp>
        <p:nvSpPr>
          <p:cNvPr id="10" name="Platshållare för text 12"/>
          <p:cNvSpPr>
            <a:spLocks noGrp="1"/>
          </p:cNvSpPr>
          <p:nvPr>
            <p:ph type="body" sz="quarter" idx="10" hasCustomPrompt="1"/>
          </p:nvPr>
        </p:nvSpPr>
        <p:spPr>
          <a:xfrm>
            <a:off x="431800" y="518749"/>
            <a:ext cx="8280400" cy="57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>
                <a:solidFill>
                  <a:srgbClr val="421761"/>
                </a:solidFill>
                <a:latin typeface="+mj-lt"/>
              </a:defRPr>
            </a:lvl1pPr>
            <a:lvl2pPr algn="ctr">
              <a:defRPr>
                <a:latin typeface="+mj-lt"/>
              </a:defRPr>
            </a:lvl2pPr>
            <a:lvl3pPr algn="ctr">
              <a:defRPr>
                <a:latin typeface="+mj-lt"/>
              </a:defRPr>
            </a:lvl3pPr>
            <a:lvl4pPr algn="ctr">
              <a:defRPr>
                <a:latin typeface="+mj-lt"/>
              </a:defRPr>
            </a:lvl4pPr>
            <a:lvl5pPr algn="ctr">
              <a:defRPr>
                <a:latin typeface="+mj-lt"/>
              </a:defRPr>
            </a:lvl5pPr>
          </a:lstStyle>
          <a:p>
            <a:pPr lvl="0"/>
            <a:r>
              <a:rPr lang="sv-SE" dirty="0"/>
              <a:t>Överrubrik 24 pt</a:t>
            </a:r>
          </a:p>
        </p:txBody>
      </p:sp>
      <p:sp>
        <p:nvSpPr>
          <p:cNvPr id="11" name="Platshållare för datum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239B562F-4254-4535-BF47-4168B5E5C3AC}" type="datetime1">
              <a:rPr lang="sv-SE" smtClean="0"/>
              <a:t>2022-11-25</a:t>
            </a:fld>
            <a:endParaRPr lang="sv-SE" dirty="0"/>
          </a:p>
        </p:txBody>
      </p:sp>
      <p:sp>
        <p:nvSpPr>
          <p:cNvPr id="12" name="Platshållare för sidfot 11"/>
          <p:cNvSpPr>
            <a:spLocks noGrp="1"/>
          </p:cNvSpPr>
          <p:nvPr>
            <p:ph type="ftr" sz="quarter" idx="17"/>
          </p:nvPr>
        </p:nvSpPr>
        <p:spPr>
          <a:xfrm>
            <a:off x="179388" y="158749"/>
            <a:ext cx="3529012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Presentationens namn</a:t>
            </a:r>
            <a:endParaRPr lang="sv-SE" dirty="0"/>
          </a:p>
        </p:txBody>
      </p:sp>
      <p:sp>
        <p:nvSpPr>
          <p:cNvPr id="13" name="Platshållare för bildnummer 12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C9718A5-DA10-9E40-8151-F2E3306E85C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7" name="textruta 16"/>
          <p:cNvSpPr txBox="1"/>
          <p:nvPr/>
        </p:nvSpPr>
        <p:spPr>
          <a:xfrm>
            <a:off x="178650" y="4768238"/>
            <a:ext cx="900000" cy="180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l"/>
            <a:r>
              <a:rPr lang="sv-SE" sz="600" b="0" dirty="0">
                <a:solidFill>
                  <a:schemeClr val="bg1"/>
                </a:solidFill>
                <a:latin typeface="+mj-lt"/>
              </a:rPr>
              <a:t>Vi gör studier möjligt.</a:t>
            </a:r>
          </a:p>
          <a:p>
            <a:pPr algn="l"/>
            <a:r>
              <a:rPr lang="sv-SE" sz="600" b="0" dirty="0" err="1">
                <a:solidFill>
                  <a:schemeClr val="bg1"/>
                </a:solidFill>
                <a:latin typeface="+mj-lt"/>
              </a:rPr>
              <a:t>csn.se</a:t>
            </a:r>
            <a:endParaRPr lang="sv-SE" sz="600" b="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778997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unkter pilar animerad">
    <p:bg>
      <p:bgPr>
        <a:solidFill>
          <a:srgbClr val="421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14"/>
          <p:cNvSpPr>
            <a:spLocks noGrp="1"/>
          </p:cNvSpPr>
          <p:nvPr>
            <p:ph type="body" sz="quarter" idx="11" hasCustomPrompt="1"/>
          </p:nvPr>
        </p:nvSpPr>
        <p:spPr>
          <a:xfrm>
            <a:off x="1556882" y="836651"/>
            <a:ext cx="4320000" cy="353903"/>
          </a:xfrm>
          <a:prstGeom prst="rect">
            <a:avLst/>
          </a:prstGeom>
        </p:spPr>
        <p:txBody>
          <a:bodyPr numCol="1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1" baseline="0">
                <a:latin typeface="+mj-lt"/>
              </a:defRPr>
            </a:lvl1pPr>
          </a:lstStyle>
          <a:p>
            <a:pPr lvl="0"/>
            <a:r>
              <a:rPr lang="sv-SE" dirty="0"/>
              <a:t>Rubrik 20 pt</a:t>
            </a:r>
          </a:p>
        </p:txBody>
      </p:sp>
      <p:sp>
        <p:nvSpPr>
          <p:cNvPr id="5" name="Platshållare för text 14"/>
          <p:cNvSpPr>
            <a:spLocks noGrp="1"/>
          </p:cNvSpPr>
          <p:nvPr>
            <p:ph type="body" sz="quarter" idx="15" hasCustomPrompt="1"/>
          </p:nvPr>
        </p:nvSpPr>
        <p:spPr>
          <a:xfrm>
            <a:off x="2461657" y="2131626"/>
            <a:ext cx="4320000" cy="353903"/>
          </a:xfrm>
          <a:prstGeom prst="rect">
            <a:avLst/>
          </a:prstGeom>
        </p:spPr>
        <p:txBody>
          <a:bodyPr numCol="1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1" baseline="0">
                <a:latin typeface="+mj-lt"/>
              </a:defRPr>
            </a:lvl1pPr>
          </a:lstStyle>
          <a:p>
            <a:pPr lvl="0"/>
            <a:r>
              <a:rPr lang="sv-SE" dirty="0"/>
              <a:t>Rubrik 20 pt</a:t>
            </a:r>
          </a:p>
        </p:txBody>
      </p:sp>
      <p:sp>
        <p:nvSpPr>
          <p:cNvPr id="7" name="Platshållare för text 14"/>
          <p:cNvSpPr>
            <a:spLocks noGrp="1"/>
          </p:cNvSpPr>
          <p:nvPr>
            <p:ph type="body" sz="quarter" idx="17" hasCustomPrompt="1"/>
          </p:nvPr>
        </p:nvSpPr>
        <p:spPr>
          <a:xfrm>
            <a:off x="3385682" y="3387917"/>
            <a:ext cx="4320000" cy="353903"/>
          </a:xfrm>
          <a:prstGeom prst="rect">
            <a:avLst/>
          </a:prstGeom>
        </p:spPr>
        <p:txBody>
          <a:bodyPr numCol="1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1" baseline="0">
                <a:latin typeface="+mj-lt"/>
              </a:defRPr>
            </a:lvl1pPr>
          </a:lstStyle>
          <a:p>
            <a:pPr lvl="0"/>
            <a:r>
              <a:rPr lang="sv-SE" dirty="0"/>
              <a:t>Rubrik 20 pt</a:t>
            </a:r>
          </a:p>
        </p:txBody>
      </p:sp>
      <p:grpSp>
        <p:nvGrpSpPr>
          <p:cNvPr id="22" name="Group 13"/>
          <p:cNvGrpSpPr>
            <a:grpSpLocks noChangeAspect="1"/>
          </p:cNvGrpSpPr>
          <p:nvPr/>
        </p:nvGrpSpPr>
        <p:grpSpPr bwMode="auto">
          <a:xfrm>
            <a:off x="-76200" y="1998662"/>
            <a:ext cx="2398713" cy="566737"/>
            <a:chOff x="-48" y="1259"/>
            <a:chExt cx="1511" cy="357"/>
          </a:xfrm>
        </p:grpSpPr>
        <p:sp>
          <p:nvSpPr>
            <p:cNvPr id="24" name="Freeform 14"/>
            <p:cNvSpPr>
              <a:spLocks/>
            </p:cNvSpPr>
            <p:nvPr/>
          </p:nvSpPr>
          <p:spPr bwMode="auto">
            <a:xfrm>
              <a:off x="1229" y="1381"/>
              <a:ext cx="234" cy="235"/>
            </a:xfrm>
            <a:custGeom>
              <a:avLst/>
              <a:gdLst>
                <a:gd name="T0" fmla="*/ 55 w 642"/>
                <a:gd name="T1" fmla="*/ 390 h 642"/>
                <a:gd name="T2" fmla="*/ 55 w 642"/>
                <a:gd name="T3" fmla="*/ 390 h 642"/>
                <a:gd name="T4" fmla="*/ 390 w 642"/>
                <a:gd name="T5" fmla="*/ 54 h 642"/>
                <a:gd name="T6" fmla="*/ 588 w 642"/>
                <a:gd name="T7" fmla="*/ 54 h 642"/>
                <a:gd name="T8" fmla="*/ 588 w 642"/>
                <a:gd name="T9" fmla="*/ 251 h 642"/>
                <a:gd name="T10" fmla="*/ 252 w 642"/>
                <a:gd name="T11" fmla="*/ 587 h 642"/>
                <a:gd name="T12" fmla="*/ 55 w 642"/>
                <a:gd name="T13" fmla="*/ 587 h 642"/>
                <a:gd name="T14" fmla="*/ 55 w 642"/>
                <a:gd name="T15" fmla="*/ 390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642">
                  <a:moveTo>
                    <a:pt x="55" y="390"/>
                  </a:moveTo>
                  <a:lnTo>
                    <a:pt x="55" y="390"/>
                  </a:lnTo>
                  <a:lnTo>
                    <a:pt x="390" y="54"/>
                  </a:lnTo>
                  <a:cubicBezTo>
                    <a:pt x="445" y="0"/>
                    <a:pt x="533" y="0"/>
                    <a:pt x="588" y="54"/>
                  </a:cubicBezTo>
                  <a:cubicBezTo>
                    <a:pt x="642" y="109"/>
                    <a:pt x="642" y="197"/>
                    <a:pt x="588" y="251"/>
                  </a:cubicBezTo>
                  <a:lnTo>
                    <a:pt x="252" y="587"/>
                  </a:lnTo>
                  <a:cubicBezTo>
                    <a:pt x="197" y="642"/>
                    <a:pt x="109" y="642"/>
                    <a:pt x="55" y="587"/>
                  </a:cubicBezTo>
                  <a:cubicBezTo>
                    <a:pt x="0" y="533"/>
                    <a:pt x="0" y="444"/>
                    <a:pt x="55" y="39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5" name="Freeform 15"/>
            <p:cNvSpPr>
              <a:spLocks/>
            </p:cNvSpPr>
            <p:nvPr/>
          </p:nvSpPr>
          <p:spPr bwMode="auto">
            <a:xfrm>
              <a:off x="1395" y="1425"/>
              <a:ext cx="24" cy="24"/>
            </a:xfrm>
            <a:custGeom>
              <a:avLst/>
              <a:gdLst>
                <a:gd name="T0" fmla="*/ 12 w 65"/>
                <a:gd name="T1" fmla="*/ 54 h 65"/>
                <a:gd name="T2" fmla="*/ 12 w 65"/>
                <a:gd name="T3" fmla="*/ 54 h 65"/>
                <a:gd name="T4" fmla="*/ 12 w 65"/>
                <a:gd name="T5" fmla="*/ 12 h 65"/>
                <a:gd name="T6" fmla="*/ 54 w 65"/>
                <a:gd name="T7" fmla="*/ 12 h 65"/>
                <a:gd name="T8" fmla="*/ 54 w 65"/>
                <a:gd name="T9" fmla="*/ 54 h 65"/>
                <a:gd name="T10" fmla="*/ 12 w 65"/>
                <a:gd name="T11" fmla="*/ 54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12" y="54"/>
                  </a:moveTo>
                  <a:lnTo>
                    <a:pt x="12" y="54"/>
                  </a:lnTo>
                  <a:cubicBezTo>
                    <a:pt x="0" y="42"/>
                    <a:pt x="0" y="24"/>
                    <a:pt x="12" y="12"/>
                  </a:cubicBezTo>
                  <a:cubicBezTo>
                    <a:pt x="23" y="0"/>
                    <a:pt x="42" y="0"/>
                    <a:pt x="54" y="12"/>
                  </a:cubicBezTo>
                  <a:cubicBezTo>
                    <a:pt x="65" y="23"/>
                    <a:pt x="65" y="42"/>
                    <a:pt x="54" y="54"/>
                  </a:cubicBezTo>
                  <a:cubicBezTo>
                    <a:pt x="42" y="65"/>
                    <a:pt x="24" y="65"/>
                    <a:pt x="12" y="54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" name="Freeform 16"/>
            <p:cNvSpPr>
              <a:spLocks/>
            </p:cNvSpPr>
            <p:nvPr/>
          </p:nvSpPr>
          <p:spPr bwMode="auto">
            <a:xfrm>
              <a:off x="1229" y="1259"/>
              <a:ext cx="234" cy="234"/>
            </a:xfrm>
            <a:custGeom>
              <a:avLst/>
              <a:gdLst>
                <a:gd name="T0" fmla="*/ 252 w 642"/>
                <a:gd name="T1" fmla="*/ 55 h 642"/>
                <a:gd name="T2" fmla="*/ 252 w 642"/>
                <a:gd name="T3" fmla="*/ 55 h 642"/>
                <a:gd name="T4" fmla="*/ 588 w 642"/>
                <a:gd name="T5" fmla="*/ 390 h 642"/>
                <a:gd name="T6" fmla="*/ 588 w 642"/>
                <a:gd name="T7" fmla="*/ 587 h 642"/>
                <a:gd name="T8" fmla="*/ 390 w 642"/>
                <a:gd name="T9" fmla="*/ 587 h 642"/>
                <a:gd name="T10" fmla="*/ 55 w 642"/>
                <a:gd name="T11" fmla="*/ 252 h 642"/>
                <a:gd name="T12" fmla="*/ 55 w 642"/>
                <a:gd name="T13" fmla="*/ 55 h 642"/>
                <a:gd name="T14" fmla="*/ 252 w 642"/>
                <a:gd name="T15" fmla="*/ 55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642">
                  <a:moveTo>
                    <a:pt x="252" y="55"/>
                  </a:moveTo>
                  <a:lnTo>
                    <a:pt x="252" y="55"/>
                  </a:lnTo>
                  <a:lnTo>
                    <a:pt x="588" y="390"/>
                  </a:lnTo>
                  <a:cubicBezTo>
                    <a:pt x="642" y="445"/>
                    <a:pt x="642" y="533"/>
                    <a:pt x="588" y="587"/>
                  </a:cubicBezTo>
                  <a:cubicBezTo>
                    <a:pt x="533" y="642"/>
                    <a:pt x="445" y="642"/>
                    <a:pt x="390" y="587"/>
                  </a:cubicBezTo>
                  <a:lnTo>
                    <a:pt x="55" y="252"/>
                  </a:lnTo>
                  <a:cubicBezTo>
                    <a:pt x="0" y="197"/>
                    <a:pt x="0" y="109"/>
                    <a:pt x="55" y="55"/>
                  </a:cubicBezTo>
                  <a:cubicBezTo>
                    <a:pt x="109" y="0"/>
                    <a:pt x="197" y="0"/>
                    <a:pt x="252" y="55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" name="Freeform 17"/>
            <p:cNvSpPr>
              <a:spLocks/>
            </p:cNvSpPr>
            <p:nvPr/>
          </p:nvSpPr>
          <p:spPr bwMode="auto">
            <a:xfrm>
              <a:off x="1395" y="1425"/>
              <a:ext cx="24" cy="24"/>
            </a:xfrm>
            <a:custGeom>
              <a:avLst/>
              <a:gdLst>
                <a:gd name="T0" fmla="*/ 12 w 65"/>
                <a:gd name="T1" fmla="*/ 12 h 65"/>
                <a:gd name="T2" fmla="*/ 12 w 65"/>
                <a:gd name="T3" fmla="*/ 12 h 65"/>
                <a:gd name="T4" fmla="*/ 54 w 65"/>
                <a:gd name="T5" fmla="*/ 12 h 65"/>
                <a:gd name="T6" fmla="*/ 54 w 65"/>
                <a:gd name="T7" fmla="*/ 54 h 65"/>
                <a:gd name="T8" fmla="*/ 12 w 65"/>
                <a:gd name="T9" fmla="*/ 54 h 65"/>
                <a:gd name="T10" fmla="*/ 12 w 65"/>
                <a:gd name="T11" fmla="*/ 12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12" y="12"/>
                  </a:moveTo>
                  <a:lnTo>
                    <a:pt x="12" y="12"/>
                  </a:lnTo>
                  <a:cubicBezTo>
                    <a:pt x="23" y="0"/>
                    <a:pt x="42" y="0"/>
                    <a:pt x="54" y="12"/>
                  </a:cubicBezTo>
                  <a:cubicBezTo>
                    <a:pt x="65" y="23"/>
                    <a:pt x="65" y="42"/>
                    <a:pt x="54" y="54"/>
                  </a:cubicBezTo>
                  <a:cubicBezTo>
                    <a:pt x="42" y="65"/>
                    <a:pt x="24" y="65"/>
                    <a:pt x="12" y="54"/>
                  </a:cubicBezTo>
                  <a:cubicBezTo>
                    <a:pt x="0" y="42"/>
                    <a:pt x="0" y="24"/>
                    <a:pt x="12" y="12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18"/>
            <p:cNvSpPr>
              <a:spLocks/>
            </p:cNvSpPr>
            <p:nvPr/>
          </p:nvSpPr>
          <p:spPr bwMode="auto">
            <a:xfrm>
              <a:off x="-48" y="1386"/>
              <a:ext cx="1506" cy="102"/>
            </a:xfrm>
            <a:custGeom>
              <a:avLst/>
              <a:gdLst>
                <a:gd name="T0" fmla="*/ 40 w 4142"/>
                <a:gd name="T1" fmla="*/ 238 h 279"/>
                <a:gd name="T2" fmla="*/ 40 w 4142"/>
                <a:gd name="T3" fmla="*/ 238 h 279"/>
                <a:gd name="T4" fmla="*/ 0 w 4142"/>
                <a:gd name="T5" fmla="*/ 140 h 279"/>
                <a:gd name="T6" fmla="*/ 139 w 4142"/>
                <a:gd name="T7" fmla="*/ 0 h 279"/>
                <a:gd name="T8" fmla="*/ 4003 w 4142"/>
                <a:gd name="T9" fmla="*/ 0 h 279"/>
                <a:gd name="T10" fmla="*/ 4142 w 4142"/>
                <a:gd name="T11" fmla="*/ 140 h 279"/>
                <a:gd name="T12" fmla="*/ 4003 w 4142"/>
                <a:gd name="T13" fmla="*/ 279 h 279"/>
                <a:gd name="T14" fmla="*/ 139 w 4142"/>
                <a:gd name="T15" fmla="*/ 279 h 279"/>
                <a:gd name="T16" fmla="*/ 40 w 4142"/>
                <a:gd name="T17" fmla="*/ 238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142" h="279">
                  <a:moveTo>
                    <a:pt x="40" y="238"/>
                  </a:moveTo>
                  <a:lnTo>
                    <a:pt x="40" y="238"/>
                  </a:lnTo>
                  <a:cubicBezTo>
                    <a:pt x="15" y="213"/>
                    <a:pt x="0" y="178"/>
                    <a:pt x="0" y="140"/>
                  </a:cubicBezTo>
                  <a:cubicBezTo>
                    <a:pt x="0" y="63"/>
                    <a:pt x="62" y="0"/>
                    <a:pt x="139" y="0"/>
                  </a:cubicBezTo>
                  <a:lnTo>
                    <a:pt x="4003" y="0"/>
                  </a:lnTo>
                  <a:cubicBezTo>
                    <a:pt x="4080" y="0"/>
                    <a:pt x="4142" y="63"/>
                    <a:pt x="4142" y="140"/>
                  </a:cubicBezTo>
                  <a:cubicBezTo>
                    <a:pt x="4142" y="217"/>
                    <a:pt x="4080" y="279"/>
                    <a:pt x="4003" y="279"/>
                  </a:cubicBezTo>
                  <a:lnTo>
                    <a:pt x="139" y="279"/>
                  </a:lnTo>
                  <a:cubicBezTo>
                    <a:pt x="100" y="279"/>
                    <a:pt x="66" y="264"/>
                    <a:pt x="40" y="238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19"/>
            <p:cNvSpPr>
              <a:spLocks/>
            </p:cNvSpPr>
            <p:nvPr/>
          </p:nvSpPr>
          <p:spPr bwMode="auto">
            <a:xfrm>
              <a:off x="1395" y="1425"/>
              <a:ext cx="24" cy="24"/>
            </a:xfrm>
            <a:custGeom>
              <a:avLst/>
              <a:gdLst>
                <a:gd name="T0" fmla="*/ 54 w 65"/>
                <a:gd name="T1" fmla="*/ 54 h 65"/>
                <a:gd name="T2" fmla="*/ 54 w 65"/>
                <a:gd name="T3" fmla="*/ 54 h 65"/>
                <a:gd name="T4" fmla="*/ 12 w 65"/>
                <a:gd name="T5" fmla="*/ 54 h 65"/>
                <a:gd name="T6" fmla="*/ 12 w 65"/>
                <a:gd name="T7" fmla="*/ 12 h 65"/>
                <a:gd name="T8" fmla="*/ 54 w 65"/>
                <a:gd name="T9" fmla="*/ 12 h 65"/>
                <a:gd name="T10" fmla="*/ 54 w 65"/>
                <a:gd name="T11" fmla="*/ 54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54" y="54"/>
                  </a:moveTo>
                  <a:lnTo>
                    <a:pt x="54" y="54"/>
                  </a:lnTo>
                  <a:cubicBezTo>
                    <a:pt x="42" y="65"/>
                    <a:pt x="24" y="65"/>
                    <a:pt x="12" y="54"/>
                  </a:cubicBezTo>
                  <a:cubicBezTo>
                    <a:pt x="0" y="42"/>
                    <a:pt x="0" y="24"/>
                    <a:pt x="12" y="12"/>
                  </a:cubicBezTo>
                  <a:cubicBezTo>
                    <a:pt x="23" y="0"/>
                    <a:pt x="42" y="0"/>
                    <a:pt x="54" y="12"/>
                  </a:cubicBezTo>
                  <a:cubicBezTo>
                    <a:pt x="65" y="23"/>
                    <a:pt x="65" y="42"/>
                    <a:pt x="54" y="54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grpSp>
        <p:nvGrpSpPr>
          <p:cNvPr id="30" name="Group 22"/>
          <p:cNvGrpSpPr>
            <a:grpSpLocks noChangeAspect="1"/>
          </p:cNvGrpSpPr>
          <p:nvPr/>
        </p:nvGrpSpPr>
        <p:grpSpPr bwMode="auto">
          <a:xfrm>
            <a:off x="-976313" y="703687"/>
            <a:ext cx="2400300" cy="566738"/>
            <a:chOff x="-615" y="439"/>
            <a:chExt cx="1512" cy="357"/>
          </a:xfrm>
        </p:grpSpPr>
        <p:sp>
          <p:nvSpPr>
            <p:cNvPr id="32" name="Freeform 23"/>
            <p:cNvSpPr>
              <a:spLocks/>
            </p:cNvSpPr>
            <p:nvPr/>
          </p:nvSpPr>
          <p:spPr bwMode="auto">
            <a:xfrm>
              <a:off x="663" y="562"/>
              <a:ext cx="234" cy="234"/>
            </a:xfrm>
            <a:custGeom>
              <a:avLst/>
              <a:gdLst>
                <a:gd name="T0" fmla="*/ 55 w 642"/>
                <a:gd name="T1" fmla="*/ 390 h 642"/>
                <a:gd name="T2" fmla="*/ 55 w 642"/>
                <a:gd name="T3" fmla="*/ 390 h 642"/>
                <a:gd name="T4" fmla="*/ 390 w 642"/>
                <a:gd name="T5" fmla="*/ 54 h 642"/>
                <a:gd name="T6" fmla="*/ 588 w 642"/>
                <a:gd name="T7" fmla="*/ 54 h 642"/>
                <a:gd name="T8" fmla="*/ 588 w 642"/>
                <a:gd name="T9" fmla="*/ 251 h 642"/>
                <a:gd name="T10" fmla="*/ 252 w 642"/>
                <a:gd name="T11" fmla="*/ 587 h 642"/>
                <a:gd name="T12" fmla="*/ 55 w 642"/>
                <a:gd name="T13" fmla="*/ 587 h 642"/>
                <a:gd name="T14" fmla="*/ 55 w 642"/>
                <a:gd name="T15" fmla="*/ 390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642">
                  <a:moveTo>
                    <a:pt x="55" y="390"/>
                  </a:moveTo>
                  <a:lnTo>
                    <a:pt x="55" y="390"/>
                  </a:lnTo>
                  <a:lnTo>
                    <a:pt x="390" y="54"/>
                  </a:lnTo>
                  <a:cubicBezTo>
                    <a:pt x="445" y="0"/>
                    <a:pt x="533" y="0"/>
                    <a:pt x="588" y="54"/>
                  </a:cubicBezTo>
                  <a:cubicBezTo>
                    <a:pt x="642" y="109"/>
                    <a:pt x="642" y="197"/>
                    <a:pt x="588" y="251"/>
                  </a:cubicBezTo>
                  <a:lnTo>
                    <a:pt x="252" y="587"/>
                  </a:lnTo>
                  <a:cubicBezTo>
                    <a:pt x="197" y="642"/>
                    <a:pt x="109" y="642"/>
                    <a:pt x="55" y="587"/>
                  </a:cubicBezTo>
                  <a:cubicBezTo>
                    <a:pt x="0" y="533"/>
                    <a:pt x="0" y="444"/>
                    <a:pt x="55" y="390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3" name="Freeform 24"/>
            <p:cNvSpPr>
              <a:spLocks/>
            </p:cNvSpPr>
            <p:nvPr/>
          </p:nvSpPr>
          <p:spPr bwMode="auto">
            <a:xfrm>
              <a:off x="829" y="606"/>
              <a:ext cx="24" cy="23"/>
            </a:xfrm>
            <a:custGeom>
              <a:avLst/>
              <a:gdLst>
                <a:gd name="T0" fmla="*/ 12 w 65"/>
                <a:gd name="T1" fmla="*/ 54 h 65"/>
                <a:gd name="T2" fmla="*/ 12 w 65"/>
                <a:gd name="T3" fmla="*/ 54 h 65"/>
                <a:gd name="T4" fmla="*/ 12 w 65"/>
                <a:gd name="T5" fmla="*/ 12 h 65"/>
                <a:gd name="T6" fmla="*/ 54 w 65"/>
                <a:gd name="T7" fmla="*/ 12 h 65"/>
                <a:gd name="T8" fmla="*/ 54 w 65"/>
                <a:gd name="T9" fmla="*/ 54 h 65"/>
                <a:gd name="T10" fmla="*/ 12 w 65"/>
                <a:gd name="T11" fmla="*/ 54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12" y="54"/>
                  </a:moveTo>
                  <a:lnTo>
                    <a:pt x="12" y="54"/>
                  </a:lnTo>
                  <a:cubicBezTo>
                    <a:pt x="0" y="42"/>
                    <a:pt x="0" y="24"/>
                    <a:pt x="12" y="12"/>
                  </a:cubicBezTo>
                  <a:cubicBezTo>
                    <a:pt x="23" y="0"/>
                    <a:pt x="42" y="0"/>
                    <a:pt x="54" y="12"/>
                  </a:cubicBezTo>
                  <a:cubicBezTo>
                    <a:pt x="65" y="23"/>
                    <a:pt x="65" y="42"/>
                    <a:pt x="54" y="54"/>
                  </a:cubicBezTo>
                  <a:cubicBezTo>
                    <a:pt x="42" y="65"/>
                    <a:pt x="24" y="65"/>
                    <a:pt x="12" y="54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4" name="Freeform 25"/>
            <p:cNvSpPr>
              <a:spLocks/>
            </p:cNvSpPr>
            <p:nvPr/>
          </p:nvSpPr>
          <p:spPr bwMode="auto">
            <a:xfrm>
              <a:off x="663" y="439"/>
              <a:ext cx="234" cy="235"/>
            </a:xfrm>
            <a:custGeom>
              <a:avLst/>
              <a:gdLst>
                <a:gd name="T0" fmla="*/ 252 w 642"/>
                <a:gd name="T1" fmla="*/ 55 h 642"/>
                <a:gd name="T2" fmla="*/ 252 w 642"/>
                <a:gd name="T3" fmla="*/ 55 h 642"/>
                <a:gd name="T4" fmla="*/ 588 w 642"/>
                <a:gd name="T5" fmla="*/ 390 h 642"/>
                <a:gd name="T6" fmla="*/ 588 w 642"/>
                <a:gd name="T7" fmla="*/ 587 h 642"/>
                <a:gd name="T8" fmla="*/ 390 w 642"/>
                <a:gd name="T9" fmla="*/ 587 h 642"/>
                <a:gd name="T10" fmla="*/ 55 w 642"/>
                <a:gd name="T11" fmla="*/ 252 h 642"/>
                <a:gd name="T12" fmla="*/ 55 w 642"/>
                <a:gd name="T13" fmla="*/ 55 h 642"/>
                <a:gd name="T14" fmla="*/ 252 w 642"/>
                <a:gd name="T15" fmla="*/ 55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642">
                  <a:moveTo>
                    <a:pt x="252" y="55"/>
                  </a:moveTo>
                  <a:lnTo>
                    <a:pt x="252" y="55"/>
                  </a:lnTo>
                  <a:lnTo>
                    <a:pt x="588" y="390"/>
                  </a:lnTo>
                  <a:cubicBezTo>
                    <a:pt x="642" y="445"/>
                    <a:pt x="642" y="533"/>
                    <a:pt x="588" y="587"/>
                  </a:cubicBezTo>
                  <a:cubicBezTo>
                    <a:pt x="533" y="642"/>
                    <a:pt x="445" y="642"/>
                    <a:pt x="390" y="587"/>
                  </a:cubicBezTo>
                  <a:lnTo>
                    <a:pt x="55" y="252"/>
                  </a:lnTo>
                  <a:cubicBezTo>
                    <a:pt x="0" y="197"/>
                    <a:pt x="0" y="109"/>
                    <a:pt x="55" y="55"/>
                  </a:cubicBezTo>
                  <a:cubicBezTo>
                    <a:pt x="109" y="0"/>
                    <a:pt x="197" y="0"/>
                    <a:pt x="252" y="55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5" name="Freeform 26"/>
            <p:cNvSpPr>
              <a:spLocks/>
            </p:cNvSpPr>
            <p:nvPr/>
          </p:nvSpPr>
          <p:spPr bwMode="auto">
            <a:xfrm>
              <a:off x="829" y="606"/>
              <a:ext cx="24" cy="23"/>
            </a:xfrm>
            <a:custGeom>
              <a:avLst/>
              <a:gdLst>
                <a:gd name="T0" fmla="*/ 12 w 65"/>
                <a:gd name="T1" fmla="*/ 12 h 65"/>
                <a:gd name="T2" fmla="*/ 12 w 65"/>
                <a:gd name="T3" fmla="*/ 12 h 65"/>
                <a:gd name="T4" fmla="*/ 54 w 65"/>
                <a:gd name="T5" fmla="*/ 12 h 65"/>
                <a:gd name="T6" fmla="*/ 54 w 65"/>
                <a:gd name="T7" fmla="*/ 54 h 65"/>
                <a:gd name="T8" fmla="*/ 12 w 65"/>
                <a:gd name="T9" fmla="*/ 54 h 65"/>
                <a:gd name="T10" fmla="*/ 12 w 65"/>
                <a:gd name="T11" fmla="*/ 12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12" y="12"/>
                  </a:moveTo>
                  <a:lnTo>
                    <a:pt x="12" y="12"/>
                  </a:lnTo>
                  <a:cubicBezTo>
                    <a:pt x="23" y="0"/>
                    <a:pt x="42" y="0"/>
                    <a:pt x="54" y="12"/>
                  </a:cubicBezTo>
                  <a:cubicBezTo>
                    <a:pt x="65" y="23"/>
                    <a:pt x="65" y="42"/>
                    <a:pt x="54" y="54"/>
                  </a:cubicBezTo>
                  <a:cubicBezTo>
                    <a:pt x="42" y="65"/>
                    <a:pt x="24" y="65"/>
                    <a:pt x="12" y="54"/>
                  </a:cubicBezTo>
                  <a:cubicBezTo>
                    <a:pt x="0" y="42"/>
                    <a:pt x="0" y="24"/>
                    <a:pt x="12" y="12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6" name="Freeform 27"/>
            <p:cNvSpPr>
              <a:spLocks/>
            </p:cNvSpPr>
            <p:nvPr/>
          </p:nvSpPr>
          <p:spPr bwMode="auto">
            <a:xfrm>
              <a:off x="-615" y="566"/>
              <a:ext cx="1506" cy="102"/>
            </a:xfrm>
            <a:custGeom>
              <a:avLst/>
              <a:gdLst>
                <a:gd name="T0" fmla="*/ 40 w 4142"/>
                <a:gd name="T1" fmla="*/ 238 h 279"/>
                <a:gd name="T2" fmla="*/ 40 w 4142"/>
                <a:gd name="T3" fmla="*/ 238 h 279"/>
                <a:gd name="T4" fmla="*/ 0 w 4142"/>
                <a:gd name="T5" fmla="*/ 140 h 279"/>
                <a:gd name="T6" fmla="*/ 139 w 4142"/>
                <a:gd name="T7" fmla="*/ 0 h 279"/>
                <a:gd name="T8" fmla="*/ 4003 w 4142"/>
                <a:gd name="T9" fmla="*/ 0 h 279"/>
                <a:gd name="T10" fmla="*/ 4142 w 4142"/>
                <a:gd name="T11" fmla="*/ 140 h 279"/>
                <a:gd name="T12" fmla="*/ 4003 w 4142"/>
                <a:gd name="T13" fmla="*/ 279 h 279"/>
                <a:gd name="T14" fmla="*/ 139 w 4142"/>
                <a:gd name="T15" fmla="*/ 279 h 279"/>
                <a:gd name="T16" fmla="*/ 40 w 4142"/>
                <a:gd name="T17" fmla="*/ 238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142" h="279">
                  <a:moveTo>
                    <a:pt x="40" y="238"/>
                  </a:moveTo>
                  <a:lnTo>
                    <a:pt x="40" y="238"/>
                  </a:lnTo>
                  <a:cubicBezTo>
                    <a:pt x="15" y="213"/>
                    <a:pt x="0" y="178"/>
                    <a:pt x="0" y="140"/>
                  </a:cubicBezTo>
                  <a:cubicBezTo>
                    <a:pt x="0" y="63"/>
                    <a:pt x="62" y="0"/>
                    <a:pt x="139" y="0"/>
                  </a:cubicBezTo>
                  <a:lnTo>
                    <a:pt x="4003" y="0"/>
                  </a:lnTo>
                  <a:cubicBezTo>
                    <a:pt x="4080" y="0"/>
                    <a:pt x="4142" y="63"/>
                    <a:pt x="4142" y="140"/>
                  </a:cubicBezTo>
                  <a:cubicBezTo>
                    <a:pt x="4142" y="217"/>
                    <a:pt x="4080" y="279"/>
                    <a:pt x="4003" y="279"/>
                  </a:cubicBezTo>
                  <a:lnTo>
                    <a:pt x="139" y="279"/>
                  </a:lnTo>
                  <a:cubicBezTo>
                    <a:pt x="100" y="279"/>
                    <a:pt x="66" y="264"/>
                    <a:pt x="40" y="238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7" name="Freeform 28"/>
            <p:cNvSpPr>
              <a:spLocks/>
            </p:cNvSpPr>
            <p:nvPr/>
          </p:nvSpPr>
          <p:spPr bwMode="auto">
            <a:xfrm>
              <a:off x="829" y="606"/>
              <a:ext cx="24" cy="23"/>
            </a:xfrm>
            <a:custGeom>
              <a:avLst/>
              <a:gdLst>
                <a:gd name="T0" fmla="*/ 54 w 65"/>
                <a:gd name="T1" fmla="*/ 54 h 65"/>
                <a:gd name="T2" fmla="*/ 54 w 65"/>
                <a:gd name="T3" fmla="*/ 54 h 65"/>
                <a:gd name="T4" fmla="*/ 12 w 65"/>
                <a:gd name="T5" fmla="*/ 54 h 65"/>
                <a:gd name="T6" fmla="*/ 12 w 65"/>
                <a:gd name="T7" fmla="*/ 12 h 65"/>
                <a:gd name="T8" fmla="*/ 54 w 65"/>
                <a:gd name="T9" fmla="*/ 12 h 65"/>
                <a:gd name="T10" fmla="*/ 54 w 65"/>
                <a:gd name="T11" fmla="*/ 54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54" y="54"/>
                  </a:moveTo>
                  <a:lnTo>
                    <a:pt x="54" y="54"/>
                  </a:lnTo>
                  <a:cubicBezTo>
                    <a:pt x="42" y="65"/>
                    <a:pt x="24" y="65"/>
                    <a:pt x="12" y="54"/>
                  </a:cubicBezTo>
                  <a:cubicBezTo>
                    <a:pt x="0" y="42"/>
                    <a:pt x="0" y="24"/>
                    <a:pt x="12" y="12"/>
                  </a:cubicBezTo>
                  <a:cubicBezTo>
                    <a:pt x="23" y="0"/>
                    <a:pt x="42" y="0"/>
                    <a:pt x="54" y="12"/>
                  </a:cubicBezTo>
                  <a:cubicBezTo>
                    <a:pt x="65" y="23"/>
                    <a:pt x="65" y="42"/>
                    <a:pt x="54" y="54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grpSp>
        <p:nvGrpSpPr>
          <p:cNvPr id="39" name="Grupp 38"/>
          <p:cNvGrpSpPr/>
          <p:nvPr/>
        </p:nvGrpSpPr>
        <p:grpSpPr>
          <a:xfrm>
            <a:off x="-143670" y="3254952"/>
            <a:ext cx="3393285" cy="566738"/>
            <a:chOff x="-143670" y="3254952"/>
            <a:chExt cx="3393285" cy="566738"/>
          </a:xfrm>
        </p:grpSpPr>
        <p:sp>
          <p:nvSpPr>
            <p:cNvPr id="12" name="Freeform 5"/>
            <p:cNvSpPr>
              <a:spLocks/>
            </p:cNvSpPr>
            <p:nvPr/>
          </p:nvSpPr>
          <p:spPr bwMode="auto">
            <a:xfrm>
              <a:off x="2879727" y="3448627"/>
              <a:ext cx="369888" cy="373063"/>
            </a:xfrm>
            <a:custGeom>
              <a:avLst/>
              <a:gdLst>
                <a:gd name="T0" fmla="*/ 54 w 642"/>
                <a:gd name="T1" fmla="*/ 390 h 642"/>
                <a:gd name="T2" fmla="*/ 54 w 642"/>
                <a:gd name="T3" fmla="*/ 390 h 642"/>
                <a:gd name="T4" fmla="*/ 390 w 642"/>
                <a:gd name="T5" fmla="*/ 55 h 642"/>
                <a:gd name="T6" fmla="*/ 587 w 642"/>
                <a:gd name="T7" fmla="*/ 55 h 642"/>
                <a:gd name="T8" fmla="*/ 587 w 642"/>
                <a:gd name="T9" fmla="*/ 252 h 642"/>
                <a:gd name="T10" fmla="*/ 251 w 642"/>
                <a:gd name="T11" fmla="*/ 588 h 642"/>
                <a:gd name="T12" fmla="*/ 54 w 642"/>
                <a:gd name="T13" fmla="*/ 588 h 642"/>
                <a:gd name="T14" fmla="*/ 54 w 642"/>
                <a:gd name="T15" fmla="*/ 390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642">
                  <a:moveTo>
                    <a:pt x="54" y="390"/>
                  </a:moveTo>
                  <a:lnTo>
                    <a:pt x="54" y="390"/>
                  </a:lnTo>
                  <a:lnTo>
                    <a:pt x="390" y="55"/>
                  </a:lnTo>
                  <a:cubicBezTo>
                    <a:pt x="444" y="0"/>
                    <a:pt x="533" y="0"/>
                    <a:pt x="587" y="55"/>
                  </a:cubicBezTo>
                  <a:cubicBezTo>
                    <a:pt x="642" y="109"/>
                    <a:pt x="642" y="197"/>
                    <a:pt x="587" y="252"/>
                  </a:cubicBezTo>
                  <a:lnTo>
                    <a:pt x="251" y="588"/>
                  </a:lnTo>
                  <a:cubicBezTo>
                    <a:pt x="197" y="642"/>
                    <a:pt x="109" y="642"/>
                    <a:pt x="54" y="588"/>
                  </a:cubicBezTo>
                  <a:cubicBezTo>
                    <a:pt x="0" y="533"/>
                    <a:pt x="0" y="445"/>
                    <a:pt x="54" y="390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3" name="Freeform 6"/>
            <p:cNvSpPr>
              <a:spLocks/>
            </p:cNvSpPr>
            <p:nvPr/>
          </p:nvSpPr>
          <p:spPr bwMode="auto">
            <a:xfrm>
              <a:off x="3141664" y="3518477"/>
              <a:ext cx="38100" cy="38100"/>
            </a:xfrm>
            <a:custGeom>
              <a:avLst/>
              <a:gdLst>
                <a:gd name="T0" fmla="*/ 12 w 65"/>
                <a:gd name="T1" fmla="*/ 53 h 65"/>
                <a:gd name="T2" fmla="*/ 12 w 65"/>
                <a:gd name="T3" fmla="*/ 53 h 65"/>
                <a:gd name="T4" fmla="*/ 12 w 65"/>
                <a:gd name="T5" fmla="*/ 11 h 65"/>
                <a:gd name="T6" fmla="*/ 54 w 65"/>
                <a:gd name="T7" fmla="*/ 11 h 65"/>
                <a:gd name="T8" fmla="*/ 54 w 65"/>
                <a:gd name="T9" fmla="*/ 53 h 65"/>
                <a:gd name="T10" fmla="*/ 12 w 65"/>
                <a:gd name="T11" fmla="*/ 53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12" y="53"/>
                  </a:moveTo>
                  <a:lnTo>
                    <a:pt x="12" y="53"/>
                  </a:lnTo>
                  <a:cubicBezTo>
                    <a:pt x="0" y="42"/>
                    <a:pt x="0" y="23"/>
                    <a:pt x="12" y="11"/>
                  </a:cubicBezTo>
                  <a:cubicBezTo>
                    <a:pt x="23" y="0"/>
                    <a:pt x="42" y="0"/>
                    <a:pt x="54" y="11"/>
                  </a:cubicBezTo>
                  <a:cubicBezTo>
                    <a:pt x="65" y="23"/>
                    <a:pt x="65" y="41"/>
                    <a:pt x="54" y="53"/>
                  </a:cubicBezTo>
                  <a:cubicBezTo>
                    <a:pt x="42" y="65"/>
                    <a:pt x="23" y="65"/>
                    <a:pt x="12" y="53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4" name="Freeform 7"/>
            <p:cNvSpPr>
              <a:spLocks/>
            </p:cNvSpPr>
            <p:nvPr/>
          </p:nvSpPr>
          <p:spPr bwMode="auto">
            <a:xfrm>
              <a:off x="2879727" y="3254952"/>
              <a:ext cx="369888" cy="371475"/>
            </a:xfrm>
            <a:custGeom>
              <a:avLst/>
              <a:gdLst>
                <a:gd name="T0" fmla="*/ 251 w 642"/>
                <a:gd name="T1" fmla="*/ 55 h 642"/>
                <a:gd name="T2" fmla="*/ 251 w 642"/>
                <a:gd name="T3" fmla="*/ 55 h 642"/>
                <a:gd name="T4" fmla="*/ 587 w 642"/>
                <a:gd name="T5" fmla="*/ 391 h 642"/>
                <a:gd name="T6" fmla="*/ 587 w 642"/>
                <a:gd name="T7" fmla="*/ 588 h 642"/>
                <a:gd name="T8" fmla="*/ 390 w 642"/>
                <a:gd name="T9" fmla="*/ 588 h 642"/>
                <a:gd name="T10" fmla="*/ 54 w 642"/>
                <a:gd name="T11" fmla="*/ 252 h 642"/>
                <a:gd name="T12" fmla="*/ 54 w 642"/>
                <a:gd name="T13" fmla="*/ 55 h 642"/>
                <a:gd name="T14" fmla="*/ 251 w 642"/>
                <a:gd name="T15" fmla="*/ 55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642">
                  <a:moveTo>
                    <a:pt x="251" y="55"/>
                  </a:moveTo>
                  <a:lnTo>
                    <a:pt x="251" y="55"/>
                  </a:lnTo>
                  <a:lnTo>
                    <a:pt x="587" y="391"/>
                  </a:lnTo>
                  <a:cubicBezTo>
                    <a:pt x="642" y="445"/>
                    <a:pt x="642" y="533"/>
                    <a:pt x="587" y="588"/>
                  </a:cubicBezTo>
                  <a:cubicBezTo>
                    <a:pt x="533" y="642"/>
                    <a:pt x="444" y="642"/>
                    <a:pt x="390" y="588"/>
                  </a:cubicBezTo>
                  <a:lnTo>
                    <a:pt x="54" y="252"/>
                  </a:lnTo>
                  <a:cubicBezTo>
                    <a:pt x="0" y="198"/>
                    <a:pt x="0" y="109"/>
                    <a:pt x="54" y="55"/>
                  </a:cubicBezTo>
                  <a:cubicBezTo>
                    <a:pt x="109" y="0"/>
                    <a:pt x="197" y="0"/>
                    <a:pt x="251" y="55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9" name="Freeform 8"/>
            <p:cNvSpPr>
              <a:spLocks/>
            </p:cNvSpPr>
            <p:nvPr/>
          </p:nvSpPr>
          <p:spPr bwMode="auto">
            <a:xfrm>
              <a:off x="3141664" y="3518477"/>
              <a:ext cx="38100" cy="38100"/>
            </a:xfrm>
            <a:custGeom>
              <a:avLst/>
              <a:gdLst>
                <a:gd name="T0" fmla="*/ 12 w 65"/>
                <a:gd name="T1" fmla="*/ 11 h 65"/>
                <a:gd name="T2" fmla="*/ 12 w 65"/>
                <a:gd name="T3" fmla="*/ 11 h 65"/>
                <a:gd name="T4" fmla="*/ 54 w 65"/>
                <a:gd name="T5" fmla="*/ 11 h 65"/>
                <a:gd name="T6" fmla="*/ 54 w 65"/>
                <a:gd name="T7" fmla="*/ 53 h 65"/>
                <a:gd name="T8" fmla="*/ 12 w 65"/>
                <a:gd name="T9" fmla="*/ 53 h 65"/>
                <a:gd name="T10" fmla="*/ 12 w 65"/>
                <a:gd name="T11" fmla="*/ 11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12" y="11"/>
                  </a:moveTo>
                  <a:lnTo>
                    <a:pt x="12" y="11"/>
                  </a:lnTo>
                  <a:cubicBezTo>
                    <a:pt x="23" y="0"/>
                    <a:pt x="42" y="0"/>
                    <a:pt x="54" y="11"/>
                  </a:cubicBezTo>
                  <a:cubicBezTo>
                    <a:pt x="65" y="23"/>
                    <a:pt x="65" y="41"/>
                    <a:pt x="54" y="53"/>
                  </a:cubicBezTo>
                  <a:cubicBezTo>
                    <a:pt x="42" y="65"/>
                    <a:pt x="23" y="65"/>
                    <a:pt x="12" y="53"/>
                  </a:cubicBezTo>
                  <a:cubicBezTo>
                    <a:pt x="0" y="42"/>
                    <a:pt x="0" y="23"/>
                    <a:pt x="12" y="11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0" name="Freeform 9"/>
            <p:cNvSpPr>
              <a:spLocks/>
            </p:cNvSpPr>
            <p:nvPr/>
          </p:nvSpPr>
          <p:spPr bwMode="auto">
            <a:xfrm>
              <a:off x="849314" y="3456565"/>
              <a:ext cx="2392363" cy="161925"/>
            </a:xfrm>
            <a:custGeom>
              <a:avLst/>
              <a:gdLst>
                <a:gd name="T0" fmla="*/ 41 w 4143"/>
                <a:gd name="T1" fmla="*/ 238 h 279"/>
                <a:gd name="T2" fmla="*/ 41 w 4143"/>
                <a:gd name="T3" fmla="*/ 238 h 279"/>
                <a:gd name="T4" fmla="*/ 0 w 4143"/>
                <a:gd name="T5" fmla="*/ 139 h 279"/>
                <a:gd name="T6" fmla="*/ 140 w 4143"/>
                <a:gd name="T7" fmla="*/ 0 h 279"/>
                <a:gd name="T8" fmla="*/ 4004 w 4143"/>
                <a:gd name="T9" fmla="*/ 0 h 279"/>
                <a:gd name="T10" fmla="*/ 4143 w 4143"/>
                <a:gd name="T11" fmla="*/ 139 h 279"/>
                <a:gd name="T12" fmla="*/ 4004 w 4143"/>
                <a:gd name="T13" fmla="*/ 279 h 279"/>
                <a:gd name="T14" fmla="*/ 140 w 4143"/>
                <a:gd name="T15" fmla="*/ 279 h 279"/>
                <a:gd name="T16" fmla="*/ 41 w 4143"/>
                <a:gd name="T17" fmla="*/ 238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143" h="279">
                  <a:moveTo>
                    <a:pt x="41" y="238"/>
                  </a:moveTo>
                  <a:lnTo>
                    <a:pt x="41" y="238"/>
                  </a:lnTo>
                  <a:cubicBezTo>
                    <a:pt x="16" y="213"/>
                    <a:pt x="0" y="178"/>
                    <a:pt x="0" y="139"/>
                  </a:cubicBezTo>
                  <a:cubicBezTo>
                    <a:pt x="0" y="62"/>
                    <a:pt x="63" y="0"/>
                    <a:pt x="140" y="0"/>
                  </a:cubicBezTo>
                  <a:lnTo>
                    <a:pt x="4004" y="0"/>
                  </a:lnTo>
                  <a:cubicBezTo>
                    <a:pt x="4081" y="0"/>
                    <a:pt x="4143" y="62"/>
                    <a:pt x="4143" y="139"/>
                  </a:cubicBezTo>
                  <a:cubicBezTo>
                    <a:pt x="4143" y="216"/>
                    <a:pt x="4081" y="279"/>
                    <a:pt x="4004" y="279"/>
                  </a:cubicBezTo>
                  <a:lnTo>
                    <a:pt x="140" y="279"/>
                  </a:lnTo>
                  <a:cubicBezTo>
                    <a:pt x="101" y="279"/>
                    <a:pt x="66" y="263"/>
                    <a:pt x="41" y="238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1" name="Freeform 10"/>
            <p:cNvSpPr>
              <a:spLocks/>
            </p:cNvSpPr>
            <p:nvPr/>
          </p:nvSpPr>
          <p:spPr bwMode="auto">
            <a:xfrm>
              <a:off x="3141664" y="3518477"/>
              <a:ext cx="38100" cy="38100"/>
            </a:xfrm>
            <a:custGeom>
              <a:avLst/>
              <a:gdLst>
                <a:gd name="T0" fmla="*/ 54 w 65"/>
                <a:gd name="T1" fmla="*/ 53 h 65"/>
                <a:gd name="T2" fmla="*/ 54 w 65"/>
                <a:gd name="T3" fmla="*/ 53 h 65"/>
                <a:gd name="T4" fmla="*/ 12 w 65"/>
                <a:gd name="T5" fmla="*/ 53 h 65"/>
                <a:gd name="T6" fmla="*/ 12 w 65"/>
                <a:gd name="T7" fmla="*/ 11 h 65"/>
                <a:gd name="T8" fmla="*/ 53 w 65"/>
                <a:gd name="T9" fmla="*/ 11 h 65"/>
                <a:gd name="T10" fmla="*/ 54 w 65"/>
                <a:gd name="T11" fmla="*/ 53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54" y="53"/>
                  </a:moveTo>
                  <a:lnTo>
                    <a:pt x="54" y="53"/>
                  </a:lnTo>
                  <a:cubicBezTo>
                    <a:pt x="42" y="65"/>
                    <a:pt x="23" y="65"/>
                    <a:pt x="12" y="53"/>
                  </a:cubicBezTo>
                  <a:cubicBezTo>
                    <a:pt x="0" y="42"/>
                    <a:pt x="0" y="23"/>
                    <a:pt x="12" y="11"/>
                  </a:cubicBezTo>
                  <a:cubicBezTo>
                    <a:pt x="23" y="0"/>
                    <a:pt x="42" y="0"/>
                    <a:pt x="53" y="11"/>
                  </a:cubicBezTo>
                  <a:cubicBezTo>
                    <a:pt x="65" y="23"/>
                    <a:pt x="65" y="41"/>
                    <a:pt x="54" y="53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8" name="Freeform 9"/>
            <p:cNvSpPr>
              <a:spLocks/>
            </p:cNvSpPr>
            <p:nvPr/>
          </p:nvSpPr>
          <p:spPr bwMode="auto">
            <a:xfrm>
              <a:off x="-143670" y="3456565"/>
              <a:ext cx="2392363" cy="161925"/>
            </a:xfrm>
            <a:custGeom>
              <a:avLst/>
              <a:gdLst>
                <a:gd name="T0" fmla="*/ 41 w 4143"/>
                <a:gd name="T1" fmla="*/ 238 h 279"/>
                <a:gd name="T2" fmla="*/ 41 w 4143"/>
                <a:gd name="T3" fmla="*/ 238 h 279"/>
                <a:gd name="T4" fmla="*/ 0 w 4143"/>
                <a:gd name="T5" fmla="*/ 139 h 279"/>
                <a:gd name="T6" fmla="*/ 140 w 4143"/>
                <a:gd name="T7" fmla="*/ 0 h 279"/>
                <a:gd name="T8" fmla="*/ 4004 w 4143"/>
                <a:gd name="T9" fmla="*/ 0 h 279"/>
                <a:gd name="T10" fmla="*/ 4143 w 4143"/>
                <a:gd name="T11" fmla="*/ 139 h 279"/>
                <a:gd name="T12" fmla="*/ 4004 w 4143"/>
                <a:gd name="T13" fmla="*/ 279 h 279"/>
                <a:gd name="T14" fmla="*/ 140 w 4143"/>
                <a:gd name="T15" fmla="*/ 279 h 279"/>
                <a:gd name="T16" fmla="*/ 41 w 4143"/>
                <a:gd name="T17" fmla="*/ 238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143" h="279">
                  <a:moveTo>
                    <a:pt x="41" y="238"/>
                  </a:moveTo>
                  <a:lnTo>
                    <a:pt x="41" y="238"/>
                  </a:lnTo>
                  <a:cubicBezTo>
                    <a:pt x="16" y="213"/>
                    <a:pt x="0" y="178"/>
                    <a:pt x="0" y="139"/>
                  </a:cubicBezTo>
                  <a:cubicBezTo>
                    <a:pt x="0" y="62"/>
                    <a:pt x="63" y="0"/>
                    <a:pt x="140" y="0"/>
                  </a:cubicBezTo>
                  <a:lnTo>
                    <a:pt x="4004" y="0"/>
                  </a:lnTo>
                  <a:cubicBezTo>
                    <a:pt x="4081" y="0"/>
                    <a:pt x="4143" y="62"/>
                    <a:pt x="4143" y="139"/>
                  </a:cubicBezTo>
                  <a:cubicBezTo>
                    <a:pt x="4143" y="216"/>
                    <a:pt x="4081" y="279"/>
                    <a:pt x="4004" y="279"/>
                  </a:cubicBezTo>
                  <a:lnTo>
                    <a:pt x="140" y="279"/>
                  </a:lnTo>
                  <a:cubicBezTo>
                    <a:pt x="101" y="279"/>
                    <a:pt x="66" y="263"/>
                    <a:pt x="41" y="238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41" name="Platshållare för text 40"/>
          <p:cNvSpPr>
            <a:spLocks noGrp="1"/>
          </p:cNvSpPr>
          <p:nvPr>
            <p:ph type="body" sz="quarter" idx="22" hasCustomPrompt="1"/>
          </p:nvPr>
        </p:nvSpPr>
        <p:spPr>
          <a:xfrm>
            <a:off x="1556881" y="1197186"/>
            <a:ext cx="4320000" cy="6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 eller brödtext</a:t>
            </a:r>
          </a:p>
        </p:txBody>
      </p:sp>
      <p:sp>
        <p:nvSpPr>
          <p:cNvPr id="43" name="Platshållare för text 42"/>
          <p:cNvSpPr>
            <a:spLocks noGrp="1"/>
          </p:cNvSpPr>
          <p:nvPr>
            <p:ph type="body" sz="quarter" idx="23" hasCustomPrompt="1"/>
          </p:nvPr>
        </p:nvSpPr>
        <p:spPr>
          <a:xfrm>
            <a:off x="2461656" y="2492551"/>
            <a:ext cx="4320000" cy="6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 eller brödtext</a:t>
            </a:r>
          </a:p>
        </p:txBody>
      </p:sp>
      <p:sp>
        <p:nvSpPr>
          <p:cNvPr id="45" name="Platshållare för text 44"/>
          <p:cNvSpPr>
            <a:spLocks noGrp="1"/>
          </p:cNvSpPr>
          <p:nvPr>
            <p:ph type="body" sz="quarter" idx="24" hasCustomPrompt="1"/>
          </p:nvPr>
        </p:nvSpPr>
        <p:spPr>
          <a:xfrm>
            <a:off x="3385682" y="3749874"/>
            <a:ext cx="4320000" cy="6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 eller brödtext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fld id="{65EB895E-2DA4-41FE-85C6-E00E505393B3}" type="datetime1">
              <a:rPr lang="sv-SE" smtClean="0"/>
              <a:t>2022-11-25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BC9718A5-DA10-9E40-8151-F2E3306E85C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0" name="Rektangel 39"/>
          <p:cNvSpPr/>
          <p:nvPr/>
        </p:nvSpPr>
        <p:spPr>
          <a:xfrm>
            <a:off x="-1400175" y="0"/>
            <a:ext cx="1400175" cy="51435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/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1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5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453"/>
            <a:ext cx="9141293" cy="5143500"/>
          </a:xfrm>
          <a:prstGeom prst="rect">
            <a:avLst/>
          </a:prstGeom>
        </p:spPr>
      </p:pic>
      <p:sp>
        <p:nvSpPr>
          <p:cNvPr id="15" name="Underrubrik 1"/>
          <p:cNvSpPr>
            <a:spLocks noGrp="1"/>
          </p:cNvSpPr>
          <p:nvPr>
            <p:ph type="body" sz="quarter" idx="11" hasCustomPrompt="1"/>
          </p:nvPr>
        </p:nvSpPr>
        <p:spPr>
          <a:xfrm>
            <a:off x="2142000" y="2310432"/>
            <a:ext cx="4860000" cy="5137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aseline="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12000" y="1590432"/>
            <a:ext cx="6120000" cy="720000"/>
          </a:xfrm>
        </p:spPr>
        <p:txBody>
          <a:bodyPr vert="horz" wrap="square" lIns="0" tIns="0" rIns="0" bIns="0" rtlCol="0" anchor="b">
            <a:normAutofit/>
          </a:bodyPr>
          <a:lstStyle>
            <a:lvl1pPr algn="ctr">
              <a:lnSpc>
                <a:spcPct val="90000"/>
              </a:lnSpc>
              <a:spcBef>
                <a:spcPts val="0"/>
              </a:spcBef>
              <a:defRPr lang="sv-SE" sz="4000" baseline="0" dirty="0">
                <a:solidFill>
                  <a:schemeClr val="tx1"/>
                </a:solidFill>
                <a:ea typeface="+mn-ea"/>
                <a:cs typeface="+mn-cs"/>
              </a:defRPr>
            </a:lvl1pPr>
          </a:lstStyle>
          <a:p>
            <a:pPr marL="0" lvl="0" indent="0" algn="ctr">
              <a:spcBef>
                <a:spcPct val="20000"/>
              </a:spcBef>
              <a:buFont typeface="Arial"/>
            </a:pPr>
            <a:r>
              <a:rPr lang="sv-SE" dirty="0"/>
              <a:t>Presentationens rubrik</a:t>
            </a:r>
          </a:p>
        </p:txBody>
      </p:sp>
      <p:sp>
        <p:nvSpPr>
          <p:cNvPr id="12" name="Platshållare för datum 11"/>
          <p:cNvSpPr>
            <a:spLocks noGrp="1"/>
          </p:cNvSpPr>
          <p:nvPr>
            <p:ph type="dt" sz="half" idx="12"/>
          </p:nvPr>
        </p:nvSpPr>
        <p:spPr>
          <a:xfrm>
            <a:off x="8066760" y="158749"/>
            <a:ext cx="900000" cy="108000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29B38371-B081-494B-A0E2-A04C9BD1BA50}" type="datetime1">
              <a:rPr lang="sv-SE" smtClean="0"/>
              <a:pPr/>
              <a:t>2022-11-25</a:t>
            </a:fld>
            <a:endParaRPr lang="sv-SE" dirty="0"/>
          </a:p>
        </p:txBody>
      </p:sp>
      <p:sp>
        <p:nvSpPr>
          <p:cNvPr id="8" name="Underrubrik 2">
            <a:extLst>
              <a:ext uri="{FF2B5EF4-FFF2-40B4-BE49-F238E27FC236}">
                <a16:creationId xmlns:a16="http://schemas.microsoft.com/office/drawing/2014/main" id="{88EA4EB3-4EA2-4564-AD82-F0299477B2E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142000" y="3385710"/>
            <a:ext cx="4860000" cy="31690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400" baseline="0">
                <a:latin typeface="+mj-lt"/>
              </a:defRPr>
            </a:lvl1pPr>
          </a:lstStyle>
          <a:p>
            <a:pPr lvl="0"/>
            <a:r>
              <a:rPr lang="sv-SE" dirty="0"/>
              <a:t>Författare</a:t>
            </a: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8648" y="4550126"/>
            <a:ext cx="398112" cy="398112"/>
          </a:xfrm>
          <a:prstGeom prst="rect">
            <a:avLst/>
          </a:prstGeom>
        </p:spPr>
      </p:pic>
    </p:spTree>
    <p:extLst/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unkter pilar vit animer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14"/>
          <p:cNvSpPr>
            <a:spLocks noGrp="1"/>
          </p:cNvSpPr>
          <p:nvPr>
            <p:ph type="body" sz="quarter" idx="11" hasCustomPrompt="1"/>
          </p:nvPr>
        </p:nvSpPr>
        <p:spPr>
          <a:xfrm>
            <a:off x="2461660" y="735211"/>
            <a:ext cx="4320000" cy="353903"/>
          </a:xfrm>
          <a:prstGeom prst="rect">
            <a:avLst/>
          </a:prstGeom>
        </p:spPr>
        <p:txBody>
          <a:bodyPr numCol="1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1" baseline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 20 pt</a:t>
            </a:r>
          </a:p>
        </p:txBody>
      </p:sp>
      <p:sp>
        <p:nvSpPr>
          <p:cNvPr id="5" name="Platshållare för text 14"/>
          <p:cNvSpPr>
            <a:spLocks noGrp="1"/>
          </p:cNvSpPr>
          <p:nvPr>
            <p:ph type="body" sz="quarter" idx="15" hasCustomPrompt="1"/>
          </p:nvPr>
        </p:nvSpPr>
        <p:spPr>
          <a:xfrm>
            <a:off x="2461660" y="2045746"/>
            <a:ext cx="4320000" cy="353903"/>
          </a:xfrm>
          <a:prstGeom prst="rect">
            <a:avLst/>
          </a:prstGeom>
        </p:spPr>
        <p:txBody>
          <a:bodyPr numCol="1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1" baseline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 20 pt</a:t>
            </a:r>
          </a:p>
        </p:txBody>
      </p:sp>
      <p:sp>
        <p:nvSpPr>
          <p:cNvPr id="7" name="Platshållare för text 14"/>
          <p:cNvSpPr>
            <a:spLocks noGrp="1"/>
          </p:cNvSpPr>
          <p:nvPr>
            <p:ph type="body" sz="quarter" idx="17" hasCustomPrompt="1"/>
          </p:nvPr>
        </p:nvSpPr>
        <p:spPr>
          <a:xfrm>
            <a:off x="2461660" y="3287911"/>
            <a:ext cx="4320000" cy="353903"/>
          </a:xfrm>
          <a:prstGeom prst="rect">
            <a:avLst/>
          </a:prstGeom>
        </p:spPr>
        <p:txBody>
          <a:bodyPr numCol="1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1" baseline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 20 pt</a:t>
            </a: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-150813" y="618998"/>
            <a:ext cx="2398713" cy="566738"/>
            <a:chOff x="-95" y="439"/>
            <a:chExt cx="1511" cy="357"/>
          </a:xfrm>
        </p:grpSpPr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1182" y="562"/>
              <a:ext cx="234" cy="234"/>
            </a:xfrm>
            <a:custGeom>
              <a:avLst/>
              <a:gdLst>
                <a:gd name="T0" fmla="*/ 55 w 642"/>
                <a:gd name="T1" fmla="*/ 390 h 642"/>
                <a:gd name="T2" fmla="*/ 55 w 642"/>
                <a:gd name="T3" fmla="*/ 390 h 642"/>
                <a:gd name="T4" fmla="*/ 390 w 642"/>
                <a:gd name="T5" fmla="*/ 54 h 642"/>
                <a:gd name="T6" fmla="*/ 588 w 642"/>
                <a:gd name="T7" fmla="*/ 54 h 642"/>
                <a:gd name="T8" fmla="*/ 588 w 642"/>
                <a:gd name="T9" fmla="*/ 251 h 642"/>
                <a:gd name="T10" fmla="*/ 252 w 642"/>
                <a:gd name="T11" fmla="*/ 587 h 642"/>
                <a:gd name="T12" fmla="*/ 55 w 642"/>
                <a:gd name="T13" fmla="*/ 587 h 642"/>
                <a:gd name="T14" fmla="*/ 55 w 642"/>
                <a:gd name="T15" fmla="*/ 390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642">
                  <a:moveTo>
                    <a:pt x="55" y="390"/>
                  </a:moveTo>
                  <a:lnTo>
                    <a:pt x="55" y="390"/>
                  </a:lnTo>
                  <a:lnTo>
                    <a:pt x="390" y="54"/>
                  </a:lnTo>
                  <a:cubicBezTo>
                    <a:pt x="445" y="0"/>
                    <a:pt x="533" y="0"/>
                    <a:pt x="588" y="54"/>
                  </a:cubicBezTo>
                  <a:cubicBezTo>
                    <a:pt x="642" y="109"/>
                    <a:pt x="642" y="197"/>
                    <a:pt x="588" y="251"/>
                  </a:cubicBezTo>
                  <a:lnTo>
                    <a:pt x="252" y="587"/>
                  </a:lnTo>
                  <a:cubicBezTo>
                    <a:pt x="197" y="642"/>
                    <a:pt x="109" y="642"/>
                    <a:pt x="55" y="587"/>
                  </a:cubicBezTo>
                  <a:cubicBezTo>
                    <a:pt x="0" y="533"/>
                    <a:pt x="0" y="444"/>
                    <a:pt x="55" y="390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0" name="Freeform 6"/>
            <p:cNvSpPr>
              <a:spLocks/>
            </p:cNvSpPr>
            <p:nvPr/>
          </p:nvSpPr>
          <p:spPr bwMode="auto">
            <a:xfrm>
              <a:off x="1348" y="606"/>
              <a:ext cx="24" cy="23"/>
            </a:xfrm>
            <a:custGeom>
              <a:avLst/>
              <a:gdLst>
                <a:gd name="T0" fmla="*/ 12 w 65"/>
                <a:gd name="T1" fmla="*/ 54 h 65"/>
                <a:gd name="T2" fmla="*/ 12 w 65"/>
                <a:gd name="T3" fmla="*/ 54 h 65"/>
                <a:gd name="T4" fmla="*/ 12 w 65"/>
                <a:gd name="T5" fmla="*/ 12 h 65"/>
                <a:gd name="T6" fmla="*/ 54 w 65"/>
                <a:gd name="T7" fmla="*/ 12 h 65"/>
                <a:gd name="T8" fmla="*/ 54 w 65"/>
                <a:gd name="T9" fmla="*/ 54 h 65"/>
                <a:gd name="T10" fmla="*/ 12 w 65"/>
                <a:gd name="T11" fmla="*/ 54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12" y="54"/>
                  </a:moveTo>
                  <a:lnTo>
                    <a:pt x="12" y="54"/>
                  </a:lnTo>
                  <a:cubicBezTo>
                    <a:pt x="0" y="42"/>
                    <a:pt x="0" y="24"/>
                    <a:pt x="12" y="12"/>
                  </a:cubicBezTo>
                  <a:cubicBezTo>
                    <a:pt x="23" y="0"/>
                    <a:pt x="42" y="0"/>
                    <a:pt x="54" y="12"/>
                  </a:cubicBezTo>
                  <a:cubicBezTo>
                    <a:pt x="65" y="23"/>
                    <a:pt x="65" y="42"/>
                    <a:pt x="54" y="54"/>
                  </a:cubicBezTo>
                  <a:cubicBezTo>
                    <a:pt x="42" y="65"/>
                    <a:pt x="24" y="65"/>
                    <a:pt x="12" y="54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1" name="Freeform 7"/>
            <p:cNvSpPr>
              <a:spLocks/>
            </p:cNvSpPr>
            <p:nvPr/>
          </p:nvSpPr>
          <p:spPr bwMode="auto">
            <a:xfrm>
              <a:off x="1182" y="439"/>
              <a:ext cx="234" cy="235"/>
            </a:xfrm>
            <a:custGeom>
              <a:avLst/>
              <a:gdLst>
                <a:gd name="T0" fmla="*/ 252 w 642"/>
                <a:gd name="T1" fmla="*/ 55 h 642"/>
                <a:gd name="T2" fmla="*/ 252 w 642"/>
                <a:gd name="T3" fmla="*/ 55 h 642"/>
                <a:gd name="T4" fmla="*/ 588 w 642"/>
                <a:gd name="T5" fmla="*/ 390 h 642"/>
                <a:gd name="T6" fmla="*/ 588 w 642"/>
                <a:gd name="T7" fmla="*/ 587 h 642"/>
                <a:gd name="T8" fmla="*/ 390 w 642"/>
                <a:gd name="T9" fmla="*/ 587 h 642"/>
                <a:gd name="T10" fmla="*/ 55 w 642"/>
                <a:gd name="T11" fmla="*/ 252 h 642"/>
                <a:gd name="T12" fmla="*/ 55 w 642"/>
                <a:gd name="T13" fmla="*/ 55 h 642"/>
                <a:gd name="T14" fmla="*/ 252 w 642"/>
                <a:gd name="T15" fmla="*/ 55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642">
                  <a:moveTo>
                    <a:pt x="252" y="55"/>
                  </a:moveTo>
                  <a:lnTo>
                    <a:pt x="252" y="55"/>
                  </a:lnTo>
                  <a:lnTo>
                    <a:pt x="588" y="390"/>
                  </a:lnTo>
                  <a:cubicBezTo>
                    <a:pt x="642" y="445"/>
                    <a:pt x="642" y="533"/>
                    <a:pt x="588" y="587"/>
                  </a:cubicBezTo>
                  <a:cubicBezTo>
                    <a:pt x="533" y="642"/>
                    <a:pt x="445" y="642"/>
                    <a:pt x="390" y="587"/>
                  </a:cubicBezTo>
                  <a:lnTo>
                    <a:pt x="55" y="252"/>
                  </a:lnTo>
                  <a:cubicBezTo>
                    <a:pt x="0" y="197"/>
                    <a:pt x="0" y="109"/>
                    <a:pt x="55" y="55"/>
                  </a:cubicBezTo>
                  <a:cubicBezTo>
                    <a:pt x="109" y="0"/>
                    <a:pt x="197" y="0"/>
                    <a:pt x="252" y="55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2" name="Freeform 8"/>
            <p:cNvSpPr>
              <a:spLocks/>
            </p:cNvSpPr>
            <p:nvPr/>
          </p:nvSpPr>
          <p:spPr bwMode="auto">
            <a:xfrm>
              <a:off x="1348" y="606"/>
              <a:ext cx="24" cy="23"/>
            </a:xfrm>
            <a:custGeom>
              <a:avLst/>
              <a:gdLst>
                <a:gd name="T0" fmla="*/ 12 w 65"/>
                <a:gd name="T1" fmla="*/ 12 h 65"/>
                <a:gd name="T2" fmla="*/ 12 w 65"/>
                <a:gd name="T3" fmla="*/ 12 h 65"/>
                <a:gd name="T4" fmla="*/ 54 w 65"/>
                <a:gd name="T5" fmla="*/ 12 h 65"/>
                <a:gd name="T6" fmla="*/ 54 w 65"/>
                <a:gd name="T7" fmla="*/ 54 h 65"/>
                <a:gd name="T8" fmla="*/ 12 w 65"/>
                <a:gd name="T9" fmla="*/ 54 h 65"/>
                <a:gd name="T10" fmla="*/ 12 w 65"/>
                <a:gd name="T11" fmla="*/ 12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12" y="12"/>
                  </a:moveTo>
                  <a:lnTo>
                    <a:pt x="12" y="12"/>
                  </a:lnTo>
                  <a:cubicBezTo>
                    <a:pt x="23" y="0"/>
                    <a:pt x="42" y="0"/>
                    <a:pt x="54" y="12"/>
                  </a:cubicBezTo>
                  <a:cubicBezTo>
                    <a:pt x="65" y="23"/>
                    <a:pt x="65" y="42"/>
                    <a:pt x="54" y="54"/>
                  </a:cubicBezTo>
                  <a:cubicBezTo>
                    <a:pt x="42" y="65"/>
                    <a:pt x="24" y="65"/>
                    <a:pt x="12" y="54"/>
                  </a:cubicBezTo>
                  <a:cubicBezTo>
                    <a:pt x="0" y="42"/>
                    <a:pt x="0" y="24"/>
                    <a:pt x="12" y="12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7" name="Freeform 9"/>
            <p:cNvSpPr>
              <a:spLocks/>
            </p:cNvSpPr>
            <p:nvPr/>
          </p:nvSpPr>
          <p:spPr bwMode="auto">
            <a:xfrm>
              <a:off x="-95" y="566"/>
              <a:ext cx="1506" cy="102"/>
            </a:xfrm>
            <a:custGeom>
              <a:avLst/>
              <a:gdLst>
                <a:gd name="T0" fmla="*/ 40 w 4142"/>
                <a:gd name="T1" fmla="*/ 238 h 279"/>
                <a:gd name="T2" fmla="*/ 40 w 4142"/>
                <a:gd name="T3" fmla="*/ 238 h 279"/>
                <a:gd name="T4" fmla="*/ 0 w 4142"/>
                <a:gd name="T5" fmla="*/ 140 h 279"/>
                <a:gd name="T6" fmla="*/ 139 w 4142"/>
                <a:gd name="T7" fmla="*/ 0 h 279"/>
                <a:gd name="T8" fmla="*/ 4003 w 4142"/>
                <a:gd name="T9" fmla="*/ 0 h 279"/>
                <a:gd name="T10" fmla="*/ 4142 w 4142"/>
                <a:gd name="T11" fmla="*/ 140 h 279"/>
                <a:gd name="T12" fmla="*/ 4003 w 4142"/>
                <a:gd name="T13" fmla="*/ 279 h 279"/>
                <a:gd name="T14" fmla="*/ 139 w 4142"/>
                <a:gd name="T15" fmla="*/ 279 h 279"/>
                <a:gd name="T16" fmla="*/ 40 w 4142"/>
                <a:gd name="T17" fmla="*/ 238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142" h="279">
                  <a:moveTo>
                    <a:pt x="40" y="238"/>
                  </a:moveTo>
                  <a:lnTo>
                    <a:pt x="40" y="238"/>
                  </a:lnTo>
                  <a:cubicBezTo>
                    <a:pt x="15" y="213"/>
                    <a:pt x="0" y="178"/>
                    <a:pt x="0" y="140"/>
                  </a:cubicBezTo>
                  <a:cubicBezTo>
                    <a:pt x="0" y="63"/>
                    <a:pt x="62" y="0"/>
                    <a:pt x="139" y="0"/>
                  </a:cubicBezTo>
                  <a:lnTo>
                    <a:pt x="4003" y="0"/>
                  </a:lnTo>
                  <a:cubicBezTo>
                    <a:pt x="4080" y="0"/>
                    <a:pt x="4142" y="63"/>
                    <a:pt x="4142" y="140"/>
                  </a:cubicBezTo>
                  <a:cubicBezTo>
                    <a:pt x="4142" y="217"/>
                    <a:pt x="4080" y="279"/>
                    <a:pt x="4003" y="279"/>
                  </a:cubicBezTo>
                  <a:lnTo>
                    <a:pt x="139" y="279"/>
                  </a:lnTo>
                  <a:cubicBezTo>
                    <a:pt x="100" y="279"/>
                    <a:pt x="66" y="264"/>
                    <a:pt x="40" y="238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9" name="Freeform 10"/>
            <p:cNvSpPr>
              <a:spLocks/>
            </p:cNvSpPr>
            <p:nvPr/>
          </p:nvSpPr>
          <p:spPr bwMode="auto">
            <a:xfrm>
              <a:off x="1348" y="606"/>
              <a:ext cx="24" cy="23"/>
            </a:xfrm>
            <a:custGeom>
              <a:avLst/>
              <a:gdLst>
                <a:gd name="T0" fmla="*/ 54 w 65"/>
                <a:gd name="T1" fmla="*/ 54 h 65"/>
                <a:gd name="T2" fmla="*/ 54 w 65"/>
                <a:gd name="T3" fmla="*/ 54 h 65"/>
                <a:gd name="T4" fmla="*/ 12 w 65"/>
                <a:gd name="T5" fmla="*/ 54 h 65"/>
                <a:gd name="T6" fmla="*/ 12 w 65"/>
                <a:gd name="T7" fmla="*/ 12 h 65"/>
                <a:gd name="T8" fmla="*/ 54 w 65"/>
                <a:gd name="T9" fmla="*/ 12 h 65"/>
                <a:gd name="T10" fmla="*/ 54 w 65"/>
                <a:gd name="T11" fmla="*/ 54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54" y="54"/>
                  </a:moveTo>
                  <a:lnTo>
                    <a:pt x="54" y="54"/>
                  </a:lnTo>
                  <a:cubicBezTo>
                    <a:pt x="42" y="65"/>
                    <a:pt x="24" y="65"/>
                    <a:pt x="12" y="54"/>
                  </a:cubicBezTo>
                  <a:cubicBezTo>
                    <a:pt x="0" y="42"/>
                    <a:pt x="0" y="24"/>
                    <a:pt x="12" y="12"/>
                  </a:cubicBezTo>
                  <a:cubicBezTo>
                    <a:pt x="23" y="0"/>
                    <a:pt x="42" y="0"/>
                    <a:pt x="54" y="12"/>
                  </a:cubicBezTo>
                  <a:cubicBezTo>
                    <a:pt x="65" y="23"/>
                    <a:pt x="65" y="42"/>
                    <a:pt x="54" y="54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grpSp>
        <p:nvGrpSpPr>
          <p:cNvPr id="22" name="Group 13"/>
          <p:cNvGrpSpPr>
            <a:grpSpLocks noChangeAspect="1"/>
          </p:cNvGrpSpPr>
          <p:nvPr/>
        </p:nvGrpSpPr>
        <p:grpSpPr bwMode="auto">
          <a:xfrm>
            <a:off x="-82550" y="1929533"/>
            <a:ext cx="2400300" cy="566738"/>
            <a:chOff x="-52" y="1282"/>
            <a:chExt cx="1512" cy="357"/>
          </a:xfrm>
        </p:grpSpPr>
        <p:sp>
          <p:nvSpPr>
            <p:cNvPr id="24" name="Freeform 14"/>
            <p:cNvSpPr>
              <a:spLocks/>
            </p:cNvSpPr>
            <p:nvPr/>
          </p:nvSpPr>
          <p:spPr bwMode="auto">
            <a:xfrm>
              <a:off x="1226" y="1404"/>
              <a:ext cx="234" cy="235"/>
            </a:xfrm>
            <a:custGeom>
              <a:avLst/>
              <a:gdLst>
                <a:gd name="T0" fmla="*/ 55 w 642"/>
                <a:gd name="T1" fmla="*/ 390 h 642"/>
                <a:gd name="T2" fmla="*/ 55 w 642"/>
                <a:gd name="T3" fmla="*/ 390 h 642"/>
                <a:gd name="T4" fmla="*/ 390 w 642"/>
                <a:gd name="T5" fmla="*/ 54 h 642"/>
                <a:gd name="T6" fmla="*/ 588 w 642"/>
                <a:gd name="T7" fmla="*/ 54 h 642"/>
                <a:gd name="T8" fmla="*/ 588 w 642"/>
                <a:gd name="T9" fmla="*/ 251 h 642"/>
                <a:gd name="T10" fmla="*/ 252 w 642"/>
                <a:gd name="T11" fmla="*/ 587 h 642"/>
                <a:gd name="T12" fmla="*/ 55 w 642"/>
                <a:gd name="T13" fmla="*/ 587 h 642"/>
                <a:gd name="T14" fmla="*/ 55 w 642"/>
                <a:gd name="T15" fmla="*/ 390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642">
                  <a:moveTo>
                    <a:pt x="55" y="390"/>
                  </a:moveTo>
                  <a:lnTo>
                    <a:pt x="55" y="390"/>
                  </a:lnTo>
                  <a:lnTo>
                    <a:pt x="390" y="54"/>
                  </a:lnTo>
                  <a:cubicBezTo>
                    <a:pt x="445" y="0"/>
                    <a:pt x="533" y="0"/>
                    <a:pt x="588" y="54"/>
                  </a:cubicBezTo>
                  <a:cubicBezTo>
                    <a:pt x="642" y="109"/>
                    <a:pt x="642" y="197"/>
                    <a:pt x="588" y="251"/>
                  </a:cubicBezTo>
                  <a:lnTo>
                    <a:pt x="252" y="587"/>
                  </a:lnTo>
                  <a:cubicBezTo>
                    <a:pt x="197" y="642"/>
                    <a:pt x="109" y="642"/>
                    <a:pt x="55" y="587"/>
                  </a:cubicBezTo>
                  <a:cubicBezTo>
                    <a:pt x="0" y="533"/>
                    <a:pt x="0" y="444"/>
                    <a:pt x="55" y="39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5" name="Freeform 15"/>
            <p:cNvSpPr>
              <a:spLocks/>
            </p:cNvSpPr>
            <p:nvPr/>
          </p:nvSpPr>
          <p:spPr bwMode="auto">
            <a:xfrm>
              <a:off x="1392" y="1448"/>
              <a:ext cx="24" cy="24"/>
            </a:xfrm>
            <a:custGeom>
              <a:avLst/>
              <a:gdLst>
                <a:gd name="T0" fmla="*/ 12 w 65"/>
                <a:gd name="T1" fmla="*/ 54 h 65"/>
                <a:gd name="T2" fmla="*/ 12 w 65"/>
                <a:gd name="T3" fmla="*/ 54 h 65"/>
                <a:gd name="T4" fmla="*/ 12 w 65"/>
                <a:gd name="T5" fmla="*/ 12 h 65"/>
                <a:gd name="T6" fmla="*/ 54 w 65"/>
                <a:gd name="T7" fmla="*/ 12 h 65"/>
                <a:gd name="T8" fmla="*/ 54 w 65"/>
                <a:gd name="T9" fmla="*/ 54 h 65"/>
                <a:gd name="T10" fmla="*/ 12 w 65"/>
                <a:gd name="T11" fmla="*/ 54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12" y="54"/>
                  </a:moveTo>
                  <a:lnTo>
                    <a:pt x="12" y="54"/>
                  </a:lnTo>
                  <a:cubicBezTo>
                    <a:pt x="0" y="42"/>
                    <a:pt x="0" y="24"/>
                    <a:pt x="12" y="12"/>
                  </a:cubicBezTo>
                  <a:cubicBezTo>
                    <a:pt x="23" y="0"/>
                    <a:pt x="42" y="0"/>
                    <a:pt x="54" y="12"/>
                  </a:cubicBezTo>
                  <a:cubicBezTo>
                    <a:pt x="65" y="23"/>
                    <a:pt x="65" y="42"/>
                    <a:pt x="54" y="54"/>
                  </a:cubicBezTo>
                  <a:cubicBezTo>
                    <a:pt x="42" y="65"/>
                    <a:pt x="24" y="65"/>
                    <a:pt x="12" y="54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" name="Freeform 16"/>
            <p:cNvSpPr>
              <a:spLocks/>
            </p:cNvSpPr>
            <p:nvPr/>
          </p:nvSpPr>
          <p:spPr bwMode="auto">
            <a:xfrm>
              <a:off x="1226" y="1282"/>
              <a:ext cx="234" cy="234"/>
            </a:xfrm>
            <a:custGeom>
              <a:avLst/>
              <a:gdLst>
                <a:gd name="T0" fmla="*/ 252 w 642"/>
                <a:gd name="T1" fmla="*/ 55 h 642"/>
                <a:gd name="T2" fmla="*/ 252 w 642"/>
                <a:gd name="T3" fmla="*/ 55 h 642"/>
                <a:gd name="T4" fmla="*/ 588 w 642"/>
                <a:gd name="T5" fmla="*/ 390 h 642"/>
                <a:gd name="T6" fmla="*/ 588 w 642"/>
                <a:gd name="T7" fmla="*/ 587 h 642"/>
                <a:gd name="T8" fmla="*/ 390 w 642"/>
                <a:gd name="T9" fmla="*/ 587 h 642"/>
                <a:gd name="T10" fmla="*/ 55 w 642"/>
                <a:gd name="T11" fmla="*/ 252 h 642"/>
                <a:gd name="T12" fmla="*/ 55 w 642"/>
                <a:gd name="T13" fmla="*/ 55 h 642"/>
                <a:gd name="T14" fmla="*/ 252 w 642"/>
                <a:gd name="T15" fmla="*/ 55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642">
                  <a:moveTo>
                    <a:pt x="252" y="55"/>
                  </a:moveTo>
                  <a:lnTo>
                    <a:pt x="252" y="55"/>
                  </a:lnTo>
                  <a:lnTo>
                    <a:pt x="588" y="390"/>
                  </a:lnTo>
                  <a:cubicBezTo>
                    <a:pt x="642" y="445"/>
                    <a:pt x="642" y="533"/>
                    <a:pt x="588" y="587"/>
                  </a:cubicBezTo>
                  <a:cubicBezTo>
                    <a:pt x="533" y="642"/>
                    <a:pt x="445" y="642"/>
                    <a:pt x="390" y="587"/>
                  </a:cubicBezTo>
                  <a:lnTo>
                    <a:pt x="55" y="252"/>
                  </a:lnTo>
                  <a:cubicBezTo>
                    <a:pt x="0" y="197"/>
                    <a:pt x="0" y="109"/>
                    <a:pt x="55" y="55"/>
                  </a:cubicBezTo>
                  <a:cubicBezTo>
                    <a:pt x="109" y="0"/>
                    <a:pt x="197" y="0"/>
                    <a:pt x="252" y="55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" name="Freeform 17"/>
            <p:cNvSpPr>
              <a:spLocks/>
            </p:cNvSpPr>
            <p:nvPr/>
          </p:nvSpPr>
          <p:spPr bwMode="auto">
            <a:xfrm>
              <a:off x="1392" y="1448"/>
              <a:ext cx="24" cy="24"/>
            </a:xfrm>
            <a:custGeom>
              <a:avLst/>
              <a:gdLst>
                <a:gd name="T0" fmla="*/ 12 w 65"/>
                <a:gd name="T1" fmla="*/ 12 h 65"/>
                <a:gd name="T2" fmla="*/ 12 w 65"/>
                <a:gd name="T3" fmla="*/ 12 h 65"/>
                <a:gd name="T4" fmla="*/ 54 w 65"/>
                <a:gd name="T5" fmla="*/ 12 h 65"/>
                <a:gd name="T6" fmla="*/ 54 w 65"/>
                <a:gd name="T7" fmla="*/ 54 h 65"/>
                <a:gd name="T8" fmla="*/ 12 w 65"/>
                <a:gd name="T9" fmla="*/ 54 h 65"/>
                <a:gd name="T10" fmla="*/ 12 w 65"/>
                <a:gd name="T11" fmla="*/ 12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12" y="12"/>
                  </a:moveTo>
                  <a:lnTo>
                    <a:pt x="12" y="12"/>
                  </a:lnTo>
                  <a:cubicBezTo>
                    <a:pt x="23" y="0"/>
                    <a:pt x="42" y="0"/>
                    <a:pt x="54" y="12"/>
                  </a:cubicBezTo>
                  <a:cubicBezTo>
                    <a:pt x="65" y="23"/>
                    <a:pt x="65" y="42"/>
                    <a:pt x="54" y="54"/>
                  </a:cubicBezTo>
                  <a:cubicBezTo>
                    <a:pt x="42" y="65"/>
                    <a:pt x="24" y="65"/>
                    <a:pt x="12" y="54"/>
                  </a:cubicBezTo>
                  <a:cubicBezTo>
                    <a:pt x="0" y="42"/>
                    <a:pt x="0" y="24"/>
                    <a:pt x="12" y="12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18"/>
            <p:cNvSpPr>
              <a:spLocks/>
            </p:cNvSpPr>
            <p:nvPr/>
          </p:nvSpPr>
          <p:spPr bwMode="auto">
            <a:xfrm>
              <a:off x="-52" y="1409"/>
              <a:ext cx="1506" cy="102"/>
            </a:xfrm>
            <a:custGeom>
              <a:avLst/>
              <a:gdLst>
                <a:gd name="T0" fmla="*/ 40 w 4142"/>
                <a:gd name="T1" fmla="*/ 238 h 279"/>
                <a:gd name="T2" fmla="*/ 40 w 4142"/>
                <a:gd name="T3" fmla="*/ 238 h 279"/>
                <a:gd name="T4" fmla="*/ 0 w 4142"/>
                <a:gd name="T5" fmla="*/ 140 h 279"/>
                <a:gd name="T6" fmla="*/ 139 w 4142"/>
                <a:gd name="T7" fmla="*/ 0 h 279"/>
                <a:gd name="T8" fmla="*/ 4003 w 4142"/>
                <a:gd name="T9" fmla="*/ 0 h 279"/>
                <a:gd name="T10" fmla="*/ 4142 w 4142"/>
                <a:gd name="T11" fmla="*/ 140 h 279"/>
                <a:gd name="T12" fmla="*/ 4003 w 4142"/>
                <a:gd name="T13" fmla="*/ 279 h 279"/>
                <a:gd name="T14" fmla="*/ 139 w 4142"/>
                <a:gd name="T15" fmla="*/ 279 h 279"/>
                <a:gd name="T16" fmla="*/ 40 w 4142"/>
                <a:gd name="T17" fmla="*/ 238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142" h="279">
                  <a:moveTo>
                    <a:pt x="40" y="238"/>
                  </a:moveTo>
                  <a:lnTo>
                    <a:pt x="40" y="238"/>
                  </a:lnTo>
                  <a:cubicBezTo>
                    <a:pt x="15" y="213"/>
                    <a:pt x="0" y="178"/>
                    <a:pt x="0" y="140"/>
                  </a:cubicBezTo>
                  <a:cubicBezTo>
                    <a:pt x="0" y="63"/>
                    <a:pt x="62" y="0"/>
                    <a:pt x="139" y="0"/>
                  </a:cubicBezTo>
                  <a:lnTo>
                    <a:pt x="4003" y="0"/>
                  </a:lnTo>
                  <a:cubicBezTo>
                    <a:pt x="4080" y="0"/>
                    <a:pt x="4142" y="63"/>
                    <a:pt x="4142" y="140"/>
                  </a:cubicBezTo>
                  <a:cubicBezTo>
                    <a:pt x="4142" y="217"/>
                    <a:pt x="4080" y="279"/>
                    <a:pt x="4003" y="279"/>
                  </a:cubicBezTo>
                  <a:lnTo>
                    <a:pt x="139" y="279"/>
                  </a:lnTo>
                  <a:cubicBezTo>
                    <a:pt x="100" y="279"/>
                    <a:pt x="66" y="264"/>
                    <a:pt x="40" y="238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19"/>
            <p:cNvSpPr>
              <a:spLocks/>
            </p:cNvSpPr>
            <p:nvPr/>
          </p:nvSpPr>
          <p:spPr bwMode="auto">
            <a:xfrm>
              <a:off x="1392" y="1448"/>
              <a:ext cx="24" cy="24"/>
            </a:xfrm>
            <a:custGeom>
              <a:avLst/>
              <a:gdLst>
                <a:gd name="T0" fmla="*/ 54 w 65"/>
                <a:gd name="T1" fmla="*/ 54 h 65"/>
                <a:gd name="T2" fmla="*/ 54 w 65"/>
                <a:gd name="T3" fmla="*/ 54 h 65"/>
                <a:gd name="T4" fmla="*/ 12 w 65"/>
                <a:gd name="T5" fmla="*/ 54 h 65"/>
                <a:gd name="T6" fmla="*/ 12 w 65"/>
                <a:gd name="T7" fmla="*/ 12 h 65"/>
                <a:gd name="T8" fmla="*/ 54 w 65"/>
                <a:gd name="T9" fmla="*/ 12 h 65"/>
                <a:gd name="T10" fmla="*/ 54 w 65"/>
                <a:gd name="T11" fmla="*/ 54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54" y="54"/>
                  </a:moveTo>
                  <a:lnTo>
                    <a:pt x="54" y="54"/>
                  </a:lnTo>
                  <a:cubicBezTo>
                    <a:pt x="42" y="65"/>
                    <a:pt x="24" y="65"/>
                    <a:pt x="12" y="54"/>
                  </a:cubicBezTo>
                  <a:cubicBezTo>
                    <a:pt x="0" y="42"/>
                    <a:pt x="0" y="24"/>
                    <a:pt x="12" y="12"/>
                  </a:cubicBezTo>
                  <a:cubicBezTo>
                    <a:pt x="23" y="0"/>
                    <a:pt x="42" y="0"/>
                    <a:pt x="54" y="12"/>
                  </a:cubicBezTo>
                  <a:cubicBezTo>
                    <a:pt x="65" y="23"/>
                    <a:pt x="65" y="42"/>
                    <a:pt x="54" y="54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grpSp>
        <p:nvGrpSpPr>
          <p:cNvPr id="30" name="Group 22"/>
          <p:cNvGrpSpPr>
            <a:grpSpLocks noChangeAspect="1"/>
          </p:cNvGrpSpPr>
          <p:nvPr/>
        </p:nvGrpSpPr>
        <p:grpSpPr bwMode="auto">
          <a:xfrm>
            <a:off x="-153988" y="3171698"/>
            <a:ext cx="2398713" cy="566738"/>
            <a:chOff x="-97" y="2047"/>
            <a:chExt cx="1511" cy="357"/>
          </a:xfrm>
        </p:grpSpPr>
        <p:sp>
          <p:nvSpPr>
            <p:cNvPr id="32" name="Freeform 23"/>
            <p:cNvSpPr>
              <a:spLocks/>
            </p:cNvSpPr>
            <p:nvPr/>
          </p:nvSpPr>
          <p:spPr bwMode="auto">
            <a:xfrm>
              <a:off x="1181" y="2169"/>
              <a:ext cx="233" cy="235"/>
            </a:xfrm>
            <a:custGeom>
              <a:avLst/>
              <a:gdLst>
                <a:gd name="T0" fmla="*/ 54 w 642"/>
                <a:gd name="T1" fmla="*/ 390 h 642"/>
                <a:gd name="T2" fmla="*/ 54 w 642"/>
                <a:gd name="T3" fmla="*/ 390 h 642"/>
                <a:gd name="T4" fmla="*/ 390 w 642"/>
                <a:gd name="T5" fmla="*/ 55 h 642"/>
                <a:gd name="T6" fmla="*/ 587 w 642"/>
                <a:gd name="T7" fmla="*/ 55 h 642"/>
                <a:gd name="T8" fmla="*/ 587 w 642"/>
                <a:gd name="T9" fmla="*/ 252 h 642"/>
                <a:gd name="T10" fmla="*/ 251 w 642"/>
                <a:gd name="T11" fmla="*/ 588 h 642"/>
                <a:gd name="T12" fmla="*/ 54 w 642"/>
                <a:gd name="T13" fmla="*/ 588 h 642"/>
                <a:gd name="T14" fmla="*/ 54 w 642"/>
                <a:gd name="T15" fmla="*/ 390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642">
                  <a:moveTo>
                    <a:pt x="54" y="390"/>
                  </a:moveTo>
                  <a:lnTo>
                    <a:pt x="54" y="390"/>
                  </a:lnTo>
                  <a:lnTo>
                    <a:pt x="390" y="55"/>
                  </a:lnTo>
                  <a:cubicBezTo>
                    <a:pt x="444" y="0"/>
                    <a:pt x="533" y="0"/>
                    <a:pt x="587" y="55"/>
                  </a:cubicBezTo>
                  <a:cubicBezTo>
                    <a:pt x="642" y="109"/>
                    <a:pt x="642" y="197"/>
                    <a:pt x="587" y="252"/>
                  </a:cubicBezTo>
                  <a:lnTo>
                    <a:pt x="251" y="588"/>
                  </a:lnTo>
                  <a:cubicBezTo>
                    <a:pt x="197" y="642"/>
                    <a:pt x="109" y="642"/>
                    <a:pt x="54" y="588"/>
                  </a:cubicBezTo>
                  <a:cubicBezTo>
                    <a:pt x="0" y="533"/>
                    <a:pt x="0" y="445"/>
                    <a:pt x="54" y="390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3" name="Freeform 24"/>
            <p:cNvSpPr>
              <a:spLocks/>
            </p:cNvSpPr>
            <p:nvPr/>
          </p:nvSpPr>
          <p:spPr bwMode="auto">
            <a:xfrm>
              <a:off x="1347" y="2213"/>
              <a:ext cx="23" cy="24"/>
            </a:xfrm>
            <a:custGeom>
              <a:avLst/>
              <a:gdLst>
                <a:gd name="T0" fmla="*/ 12 w 65"/>
                <a:gd name="T1" fmla="*/ 53 h 65"/>
                <a:gd name="T2" fmla="*/ 12 w 65"/>
                <a:gd name="T3" fmla="*/ 53 h 65"/>
                <a:gd name="T4" fmla="*/ 12 w 65"/>
                <a:gd name="T5" fmla="*/ 11 h 65"/>
                <a:gd name="T6" fmla="*/ 54 w 65"/>
                <a:gd name="T7" fmla="*/ 11 h 65"/>
                <a:gd name="T8" fmla="*/ 54 w 65"/>
                <a:gd name="T9" fmla="*/ 53 h 65"/>
                <a:gd name="T10" fmla="*/ 12 w 65"/>
                <a:gd name="T11" fmla="*/ 53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12" y="53"/>
                  </a:moveTo>
                  <a:lnTo>
                    <a:pt x="12" y="53"/>
                  </a:lnTo>
                  <a:cubicBezTo>
                    <a:pt x="0" y="42"/>
                    <a:pt x="0" y="23"/>
                    <a:pt x="12" y="11"/>
                  </a:cubicBezTo>
                  <a:cubicBezTo>
                    <a:pt x="23" y="0"/>
                    <a:pt x="42" y="0"/>
                    <a:pt x="54" y="11"/>
                  </a:cubicBezTo>
                  <a:cubicBezTo>
                    <a:pt x="65" y="23"/>
                    <a:pt x="65" y="41"/>
                    <a:pt x="54" y="53"/>
                  </a:cubicBezTo>
                  <a:cubicBezTo>
                    <a:pt x="42" y="65"/>
                    <a:pt x="23" y="65"/>
                    <a:pt x="12" y="53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4" name="Freeform 25"/>
            <p:cNvSpPr>
              <a:spLocks/>
            </p:cNvSpPr>
            <p:nvPr/>
          </p:nvSpPr>
          <p:spPr bwMode="auto">
            <a:xfrm>
              <a:off x="1181" y="2047"/>
              <a:ext cx="233" cy="234"/>
            </a:xfrm>
            <a:custGeom>
              <a:avLst/>
              <a:gdLst>
                <a:gd name="T0" fmla="*/ 251 w 642"/>
                <a:gd name="T1" fmla="*/ 55 h 642"/>
                <a:gd name="T2" fmla="*/ 251 w 642"/>
                <a:gd name="T3" fmla="*/ 55 h 642"/>
                <a:gd name="T4" fmla="*/ 587 w 642"/>
                <a:gd name="T5" fmla="*/ 391 h 642"/>
                <a:gd name="T6" fmla="*/ 587 w 642"/>
                <a:gd name="T7" fmla="*/ 588 h 642"/>
                <a:gd name="T8" fmla="*/ 390 w 642"/>
                <a:gd name="T9" fmla="*/ 588 h 642"/>
                <a:gd name="T10" fmla="*/ 54 w 642"/>
                <a:gd name="T11" fmla="*/ 252 h 642"/>
                <a:gd name="T12" fmla="*/ 54 w 642"/>
                <a:gd name="T13" fmla="*/ 55 h 642"/>
                <a:gd name="T14" fmla="*/ 251 w 642"/>
                <a:gd name="T15" fmla="*/ 55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642">
                  <a:moveTo>
                    <a:pt x="251" y="55"/>
                  </a:moveTo>
                  <a:lnTo>
                    <a:pt x="251" y="55"/>
                  </a:lnTo>
                  <a:lnTo>
                    <a:pt x="587" y="391"/>
                  </a:lnTo>
                  <a:cubicBezTo>
                    <a:pt x="642" y="445"/>
                    <a:pt x="642" y="533"/>
                    <a:pt x="587" y="588"/>
                  </a:cubicBezTo>
                  <a:cubicBezTo>
                    <a:pt x="533" y="642"/>
                    <a:pt x="444" y="642"/>
                    <a:pt x="390" y="588"/>
                  </a:cubicBezTo>
                  <a:lnTo>
                    <a:pt x="54" y="252"/>
                  </a:lnTo>
                  <a:cubicBezTo>
                    <a:pt x="0" y="198"/>
                    <a:pt x="0" y="109"/>
                    <a:pt x="54" y="55"/>
                  </a:cubicBezTo>
                  <a:cubicBezTo>
                    <a:pt x="109" y="0"/>
                    <a:pt x="197" y="0"/>
                    <a:pt x="251" y="55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5" name="Freeform 26"/>
            <p:cNvSpPr>
              <a:spLocks/>
            </p:cNvSpPr>
            <p:nvPr/>
          </p:nvSpPr>
          <p:spPr bwMode="auto">
            <a:xfrm>
              <a:off x="1347" y="2213"/>
              <a:ext cx="23" cy="24"/>
            </a:xfrm>
            <a:custGeom>
              <a:avLst/>
              <a:gdLst>
                <a:gd name="T0" fmla="*/ 12 w 65"/>
                <a:gd name="T1" fmla="*/ 11 h 65"/>
                <a:gd name="T2" fmla="*/ 12 w 65"/>
                <a:gd name="T3" fmla="*/ 11 h 65"/>
                <a:gd name="T4" fmla="*/ 54 w 65"/>
                <a:gd name="T5" fmla="*/ 11 h 65"/>
                <a:gd name="T6" fmla="*/ 54 w 65"/>
                <a:gd name="T7" fmla="*/ 53 h 65"/>
                <a:gd name="T8" fmla="*/ 12 w 65"/>
                <a:gd name="T9" fmla="*/ 53 h 65"/>
                <a:gd name="T10" fmla="*/ 12 w 65"/>
                <a:gd name="T11" fmla="*/ 11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12" y="11"/>
                  </a:moveTo>
                  <a:lnTo>
                    <a:pt x="12" y="11"/>
                  </a:lnTo>
                  <a:cubicBezTo>
                    <a:pt x="23" y="0"/>
                    <a:pt x="42" y="0"/>
                    <a:pt x="54" y="11"/>
                  </a:cubicBezTo>
                  <a:cubicBezTo>
                    <a:pt x="65" y="23"/>
                    <a:pt x="65" y="41"/>
                    <a:pt x="54" y="53"/>
                  </a:cubicBezTo>
                  <a:cubicBezTo>
                    <a:pt x="42" y="65"/>
                    <a:pt x="23" y="65"/>
                    <a:pt x="12" y="53"/>
                  </a:cubicBezTo>
                  <a:cubicBezTo>
                    <a:pt x="0" y="42"/>
                    <a:pt x="0" y="23"/>
                    <a:pt x="12" y="11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6" name="Freeform 27"/>
            <p:cNvSpPr>
              <a:spLocks/>
            </p:cNvSpPr>
            <p:nvPr/>
          </p:nvSpPr>
          <p:spPr bwMode="auto">
            <a:xfrm>
              <a:off x="-97" y="2174"/>
              <a:ext cx="1506" cy="102"/>
            </a:xfrm>
            <a:custGeom>
              <a:avLst/>
              <a:gdLst>
                <a:gd name="T0" fmla="*/ 41 w 4143"/>
                <a:gd name="T1" fmla="*/ 238 h 279"/>
                <a:gd name="T2" fmla="*/ 41 w 4143"/>
                <a:gd name="T3" fmla="*/ 238 h 279"/>
                <a:gd name="T4" fmla="*/ 0 w 4143"/>
                <a:gd name="T5" fmla="*/ 139 h 279"/>
                <a:gd name="T6" fmla="*/ 140 w 4143"/>
                <a:gd name="T7" fmla="*/ 0 h 279"/>
                <a:gd name="T8" fmla="*/ 4004 w 4143"/>
                <a:gd name="T9" fmla="*/ 0 h 279"/>
                <a:gd name="T10" fmla="*/ 4143 w 4143"/>
                <a:gd name="T11" fmla="*/ 139 h 279"/>
                <a:gd name="T12" fmla="*/ 4004 w 4143"/>
                <a:gd name="T13" fmla="*/ 279 h 279"/>
                <a:gd name="T14" fmla="*/ 140 w 4143"/>
                <a:gd name="T15" fmla="*/ 279 h 279"/>
                <a:gd name="T16" fmla="*/ 41 w 4143"/>
                <a:gd name="T17" fmla="*/ 238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143" h="279">
                  <a:moveTo>
                    <a:pt x="41" y="238"/>
                  </a:moveTo>
                  <a:lnTo>
                    <a:pt x="41" y="238"/>
                  </a:lnTo>
                  <a:cubicBezTo>
                    <a:pt x="16" y="213"/>
                    <a:pt x="0" y="178"/>
                    <a:pt x="0" y="139"/>
                  </a:cubicBezTo>
                  <a:cubicBezTo>
                    <a:pt x="0" y="62"/>
                    <a:pt x="63" y="0"/>
                    <a:pt x="140" y="0"/>
                  </a:cubicBezTo>
                  <a:lnTo>
                    <a:pt x="4004" y="0"/>
                  </a:lnTo>
                  <a:cubicBezTo>
                    <a:pt x="4081" y="0"/>
                    <a:pt x="4143" y="62"/>
                    <a:pt x="4143" y="139"/>
                  </a:cubicBezTo>
                  <a:cubicBezTo>
                    <a:pt x="4143" y="216"/>
                    <a:pt x="4081" y="279"/>
                    <a:pt x="4004" y="279"/>
                  </a:cubicBezTo>
                  <a:lnTo>
                    <a:pt x="140" y="279"/>
                  </a:lnTo>
                  <a:cubicBezTo>
                    <a:pt x="101" y="279"/>
                    <a:pt x="66" y="263"/>
                    <a:pt x="41" y="238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7" name="Freeform 28"/>
            <p:cNvSpPr>
              <a:spLocks/>
            </p:cNvSpPr>
            <p:nvPr/>
          </p:nvSpPr>
          <p:spPr bwMode="auto">
            <a:xfrm>
              <a:off x="1347" y="2213"/>
              <a:ext cx="23" cy="24"/>
            </a:xfrm>
            <a:custGeom>
              <a:avLst/>
              <a:gdLst>
                <a:gd name="T0" fmla="*/ 54 w 65"/>
                <a:gd name="T1" fmla="*/ 53 h 65"/>
                <a:gd name="T2" fmla="*/ 54 w 65"/>
                <a:gd name="T3" fmla="*/ 53 h 65"/>
                <a:gd name="T4" fmla="*/ 12 w 65"/>
                <a:gd name="T5" fmla="*/ 53 h 65"/>
                <a:gd name="T6" fmla="*/ 12 w 65"/>
                <a:gd name="T7" fmla="*/ 11 h 65"/>
                <a:gd name="T8" fmla="*/ 53 w 65"/>
                <a:gd name="T9" fmla="*/ 11 h 65"/>
                <a:gd name="T10" fmla="*/ 54 w 65"/>
                <a:gd name="T11" fmla="*/ 53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54" y="53"/>
                  </a:moveTo>
                  <a:lnTo>
                    <a:pt x="54" y="53"/>
                  </a:lnTo>
                  <a:cubicBezTo>
                    <a:pt x="42" y="65"/>
                    <a:pt x="23" y="65"/>
                    <a:pt x="12" y="53"/>
                  </a:cubicBezTo>
                  <a:cubicBezTo>
                    <a:pt x="0" y="42"/>
                    <a:pt x="0" y="23"/>
                    <a:pt x="12" y="11"/>
                  </a:cubicBezTo>
                  <a:cubicBezTo>
                    <a:pt x="23" y="0"/>
                    <a:pt x="42" y="0"/>
                    <a:pt x="53" y="11"/>
                  </a:cubicBezTo>
                  <a:cubicBezTo>
                    <a:pt x="65" y="23"/>
                    <a:pt x="65" y="41"/>
                    <a:pt x="54" y="53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39" name="Platshållare för text 38"/>
          <p:cNvSpPr>
            <a:spLocks noGrp="1"/>
          </p:cNvSpPr>
          <p:nvPr>
            <p:ph type="body" sz="quarter" idx="22" hasCustomPrompt="1"/>
          </p:nvPr>
        </p:nvSpPr>
        <p:spPr>
          <a:xfrm>
            <a:off x="2461659" y="1094279"/>
            <a:ext cx="4320000" cy="6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 eller brödtext</a:t>
            </a:r>
          </a:p>
        </p:txBody>
      </p:sp>
      <p:sp>
        <p:nvSpPr>
          <p:cNvPr id="41" name="Platshållare för text 40"/>
          <p:cNvSpPr>
            <a:spLocks noGrp="1"/>
          </p:cNvSpPr>
          <p:nvPr>
            <p:ph type="body" sz="quarter" idx="23" hasCustomPrompt="1"/>
          </p:nvPr>
        </p:nvSpPr>
        <p:spPr>
          <a:xfrm>
            <a:off x="2461660" y="2405998"/>
            <a:ext cx="4320000" cy="6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 eller brödtext</a:t>
            </a:r>
          </a:p>
        </p:txBody>
      </p:sp>
      <p:sp>
        <p:nvSpPr>
          <p:cNvPr id="43" name="Platshållare för text 42"/>
          <p:cNvSpPr>
            <a:spLocks noGrp="1"/>
          </p:cNvSpPr>
          <p:nvPr>
            <p:ph type="body" sz="quarter" idx="24" hasCustomPrompt="1"/>
          </p:nvPr>
        </p:nvSpPr>
        <p:spPr>
          <a:xfrm>
            <a:off x="2461660" y="3647170"/>
            <a:ext cx="4320000" cy="6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 eller brödtext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fld id="{7F3646DA-EF36-4183-97AC-3BB4D080AA04}" type="datetime1">
              <a:rPr lang="sv-SE" smtClean="0"/>
              <a:t>2022-11-25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BC9718A5-DA10-9E40-8151-F2E3306E85C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38" name="Rektangel 37"/>
          <p:cNvSpPr/>
          <p:nvPr/>
        </p:nvSpPr>
        <p:spPr>
          <a:xfrm>
            <a:off x="-1400175" y="0"/>
            <a:ext cx="1400175" cy="51435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/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1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unkter pilar">
    <p:bg>
      <p:bgPr>
        <a:solidFill>
          <a:srgbClr val="421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14"/>
          <p:cNvSpPr>
            <a:spLocks noGrp="1"/>
          </p:cNvSpPr>
          <p:nvPr>
            <p:ph type="body" sz="quarter" idx="11" hasCustomPrompt="1"/>
          </p:nvPr>
        </p:nvSpPr>
        <p:spPr>
          <a:xfrm>
            <a:off x="1556882" y="836651"/>
            <a:ext cx="4320000" cy="353903"/>
          </a:xfrm>
          <a:prstGeom prst="rect">
            <a:avLst/>
          </a:prstGeom>
        </p:spPr>
        <p:txBody>
          <a:bodyPr numCol="1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1" baseline="0">
                <a:latin typeface="+mj-lt"/>
              </a:defRPr>
            </a:lvl1pPr>
          </a:lstStyle>
          <a:p>
            <a:pPr lvl="0"/>
            <a:r>
              <a:rPr lang="sv-SE" dirty="0"/>
              <a:t>Rubrik 20 pt</a:t>
            </a:r>
          </a:p>
        </p:txBody>
      </p:sp>
      <p:sp>
        <p:nvSpPr>
          <p:cNvPr id="5" name="Platshållare för text 14"/>
          <p:cNvSpPr>
            <a:spLocks noGrp="1"/>
          </p:cNvSpPr>
          <p:nvPr>
            <p:ph type="body" sz="quarter" idx="15" hasCustomPrompt="1"/>
          </p:nvPr>
        </p:nvSpPr>
        <p:spPr>
          <a:xfrm>
            <a:off x="2461657" y="2131626"/>
            <a:ext cx="4320000" cy="353903"/>
          </a:xfrm>
          <a:prstGeom prst="rect">
            <a:avLst/>
          </a:prstGeom>
        </p:spPr>
        <p:txBody>
          <a:bodyPr numCol="1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1" baseline="0">
                <a:latin typeface="+mj-lt"/>
              </a:defRPr>
            </a:lvl1pPr>
          </a:lstStyle>
          <a:p>
            <a:pPr lvl="0"/>
            <a:r>
              <a:rPr lang="sv-SE" dirty="0"/>
              <a:t>Rubrik 20 pt</a:t>
            </a:r>
          </a:p>
        </p:txBody>
      </p:sp>
      <p:sp>
        <p:nvSpPr>
          <p:cNvPr id="7" name="Platshållare för text 14"/>
          <p:cNvSpPr>
            <a:spLocks noGrp="1"/>
          </p:cNvSpPr>
          <p:nvPr>
            <p:ph type="body" sz="quarter" idx="17" hasCustomPrompt="1"/>
          </p:nvPr>
        </p:nvSpPr>
        <p:spPr>
          <a:xfrm>
            <a:off x="3385682" y="3387917"/>
            <a:ext cx="4320000" cy="353903"/>
          </a:xfrm>
          <a:prstGeom prst="rect">
            <a:avLst/>
          </a:prstGeom>
        </p:spPr>
        <p:txBody>
          <a:bodyPr numCol="1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1" baseline="0">
                <a:latin typeface="+mj-lt"/>
              </a:defRPr>
            </a:lvl1pPr>
          </a:lstStyle>
          <a:p>
            <a:pPr lvl="0"/>
            <a:r>
              <a:rPr lang="sv-SE" dirty="0"/>
              <a:t>Rubrik 20 pt</a:t>
            </a:r>
          </a:p>
        </p:txBody>
      </p:sp>
      <p:grpSp>
        <p:nvGrpSpPr>
          <p:cNvPr id="22" name="Group 13"/>
          <p:cNvGrpSpPr>
            <a:grpSpLocks noChangeAspect="1"/>
          </p:cNvGrpSpPr>
          <p:nvPr/>
        </p:nvGrpSpPr>
        <p:grpSpPr bwMode="auto">
          <a:xfrm>
            <a:off x="-76200" y="1998662"/>
            <a:ext cx="2398713" cy="566737"/>
            <a:chOff x="-48" y="1259"/>
            <a:chExt cx="1511" cy="357"/>
          </a:xfrm>
        </p:grpSpPr>
        <p:sp>
          <p:nvSpPr>
            <p:cNvPr id="24" name="Freeform 14"/>
            <p:cNvSpPr>
              <a:spLocks/>
            </p:cNvSpPr>
            <p:nvPr/>
          </p:nvSpPr>
          <p:spPr bwMode="auto">
            <a:xfrm>
              <a:off x="1229" y="1381"/>
              <a:ext cx="234" cy="235"/>
            </a:xfrm>
            <a:custGeom>
              <a:avLst/>
              <a:gdLst>
                <a:gd name="T0" fmla="*/ 55 w 642"/>
                <a:gd name="T1" fmla="*/ 390 h 642"/>
                <a:gd name="T2" fmla="*/ 55 w 642"/>
                <a:gd name="T3" fmla="*/ 390 h 642"/>
                <a:gd name="T4" fmla="*/ 390 w 642"/>
                <a:gd name="T5" fmla="*/ 54 h 642"/>
                <a:gd name="T6" fmla="*/ 588 w 642"/>
                <a:gd name="T7" fmla="*/ 54 h 642"/>
                <a:gd name="T8" fmla="*/ 588 w 642"/>
                <a:gd name="T9" fmla="*/ 251 h 642"/>
                <a:gd name="T10" fmla="*/ 252 w 642"/>
                <a:gd name="T11" fmla="*/ 587 h 642"/>
                <a:gd name="T12" fmla="*/ 55 w 642"/>
                <a:gd name="T13" fmla="*/ 587 h 642"/>
                <a:gd name="T14" fmla="*/ 55 w 642"/>
                <a:gd name="T15" fmla="*/ 390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642">
                  <a:moveTo>
                    <a:pt x="55" y="390"/>
                  </a:moveTo>
                  <a:lnTo>
                    <a:pt x="55" y="390"/>
                  </a:lnTo>
                  <a:lnTo>
                    <a:pt x="390" y="54"/>
                  </a:lnTo>
                  <a:cubicBezTo>
                    <a:pt x="445" y="0"/>
                    <a:pt x="533" y="0"/>
                    <a:pt x="588" y="54"/>
                  </a:cubicBezTo>
                  <a:cubicBezTo>
                    <a:pt x="642" y="109"/>
                    <a:pt x="642" y="197"/>
                    <a:pt x="588" y="251"/>
                  </a:cubicBezTo>
                  <a:lnTo>
                    <a:pt x="252" y="587"/>
                  </a:lnTo>
                  <a:cubicBezTo>
                    <a:pt x="197" y="642"/>
                    <a:pt x="109" y="642"/>
                    <a:pt x="55" y="587"/>
                  </a:cubicBezTo>
                  <a:cubicBezTo>
                    <a:pt x="0" y="533"/>
                    <a:pt x="0" y="444"/>
                    <a:pt x="55" y="39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5" name="Freeform 15"/>
            <p:cNvSpPr>
              <a:spLocks/>
            </p:cNvSpPr>
            <p:nvPr/>
          </p:nvSpPr>
          <p:spPr bwMode="auto">
            <a:xfrm>
              <a:off x="1395" y="1425"/>
              <a:ext cx="24" cy="24"/>
            </a:xfrm>
            <a:custGeom>
              <a:avLst/>
              <a:gdLst>
                <a:gd name="T0" fmla="*/ 12 w 65"/>
                <a:gd name="T1" fmla="*/ 54 h 65"/>
                <a:gd name="T2" fmla="*/ 12 w 65"/>
                <a:gd name="T3" fmla="*/ 54 h 65"/>
                <a:gd name="T4" fmla="*/ 12 w 65"/>
                <a:gd name="T5" fmla="*/ 12 h 65"/>
                <a:gd name="T6" fmla="*/ 54 w 65"/>
                <a:gd name="T7" fmla="*/ 12 h 65"/>
                <a:gd name="T8" fmla="*/ 54 w 65"/>
                <a:gd name="T9" fmla="*/ 54 h 65"/>
                <a:gd name="T10" fmla="*/ 12 w 65"/>
                <a:gd name="T11" fmla="*/ 54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12" y="54"/>
                  </a:moveTo>
                  <a:lnTo>
                    <a:pt x="12" y="54"/>
                  </a:lnTo>
                  <a:cubicBezTo>
                    <a:pt x="0" y="42"/>
                    <a:pt x="0" y="24"/>
                    <a:pt x="12" y="12"/>
                  </a:cubicBezTo>
                  <a:cubicBezTo>
                    <a:pt x="23" y="0"/>
                    <a:pt x="42" y="0"/>
                    <a:pt x="54" y="12"/>
                  </a:cubicBezTo>
                  <a:cubicBezTo>
                    <a:pt x="65" y="23"/>
                    <a:pt x="65" y="42"/>
                    <a:pt x="54" y="54"/>
                  </a:cubicBezTo>
                  <a:cubicBezTo>
                    <a:pt x="42" y="65"/>
                    <a:pt x="24" y="65"/>
                    <a:pt x="12" y="54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" name="Freeform 16"/>
            <p:cNvSpPr>
              <a:spLocks/>
            </p:cNvSpPr>
            <p:nvPr/>
          </p:nvSpPr>
          <p:spPr bwMode="auto">
            <a:xfrm>
              <a:off x="1229" y="1259"/>
              <a:ext cx="234" cy="234"/>
            </a:xfrm>
            <a:custGeom>
              <a:avLst/>
              <a:gdLst>
                <a:gd name="T0" fmla="*/ 252 w 642"/>
                <a:gd name="T1" fmla="*/ 55 h 642"/>
                <a:gd name="T2" fmla="*/ 252 w 642"/>
                <a:gd name="T3" fmla="*/ 55 h 642"/>
                <a:gd name="T4" fmla="*/ 588 w 642"/>
                <a:gd name="T5" fmla="*/ 390 h 642"/>
                <a:gd name="T6" fmla="*/ 588 w 642"/>
                <a:gd name="T7" fmla="*/ 587 h 642"/>
                <a:gd name="T8" fmla="*/ 390 w 642"/>
                <a:gd name="T9" fmla="*/ 587 h 642"/>
                <a:gd name="T10" fmla="*/ 55 w 642"/>
                <a:gd name="T11" fmla="*/ 252 h 642"/>
                <a:gd name="T12" fmla="*/ 55 w 642"/>
                <a:gd name="T13" fmla="*/ 55 h 642"/>
                <a:gd name="T14" fmla="*/ 252 w 642"/>
                <a:gd name="T15" fmla="*/ 55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642">
                  <a:moveTo>
                    <a:pt x="252" y="55"/>
                  </a:moveTo>
                  <a:lnTo>
                    <a:pt x="252" y="55"/>
                  </a:lnTo>
                  <a:lnTo>
                    <a:pt x="588" y="390"/>
                  </a:lnTo>
                  <a:cubicBezTo>
                    <a:pt x="642" y="445"/>
                    <a:pt x="642" y="533"/>
                    <a:pt x="588" y="587"/>
                  </a:cubicBezTo>
                  <a:cubicBezTo>
                    <a:pt x="533" y="642"/>
                    <a:pt x="445" y="642"/>
                    <a:pt x="390" y="587"/>
                  </a:cubicBezTo>
                  <a:lnTo>
                    <a:pt x="55" y="252"/>
                  </a:lnTo>
                  <a:cubicBezTo>
                    <a:pt x="0" y="197"/>
                    <a:pt x="0" y="109"/>
                    <a:pt x="55" y="55"/>
                  </a:cubicBezTo>
                  <a:cubicBezTo>
                    <a:pt x="109" y="0"/>
                    <a:pt x="197" y="0"/>
                    <a:pt x="252" y="55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" name="Freeform 17"/>
            <p:cNvSpPr>
              <a:spLocks/>
            </p:cNvSpPr>
            <p:nvPr/>
          </p:nvSpPr>
          <p:spPr bwMode="auto">
            <a:xfrm>
              <a:off x="1395" y="1425"/>
              <a:ext cx="24" cy="24"/>
            </a:xfrm>
            <a:custGeom>
              <a:avLst/>
              <a:gdLst>
                <a:gd name="T0" fmla="*/ 12 w 65"/>
                <a:gd name="T1" fmla="*/ 12 h 65"/>
                <a:gd name="T2" fmla="*/ 12 w 65"/>
                <a:gd name="T3" fmla="*/ 12 h 65"/>
                <a:gd name="T4" fmla="*/ 54 w 65"/>
                <a:gd name="T5" fmla="*/ 12 h 65"/>
                <a:gd name="T6" fmla="*/ 54 w 65"/>
                <a:gd name="T7" fmla="*/ 54 h 65"/>
                <a:gd name="T8" fmla="*/ 12 w 65"/>
                <a:gd name="T9" fmla="*/ 54 h 65"/>
                <a:gd name="T10" fmla="*/ 12 w 65"/>
                <a:gd name="T11" fmla="*/ 12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12" y="12"/>
                  </a:moveTo>
                  <a:lnTo>
                    <a:pt x="12" y="12"/>
                  </a:lnTo>
                  <a:cubicBezTo>
                    <a:pt x="23" y="0"/>
                    <a:pt x="42" y="0"/>
                    <a:pt x="54" y="12"/>
                  </a:cubicBezTo>
                  <a:cubicBezTo>
                    <a:pt x="65" y="23"/>
                    <a:pt x="65" y="42"/>
                    <a:pt x="54" y="54"/>
                  </a:cubicBezTo>
                  <a:cubicBezTo>
                    <a:pt x="42" y="65"/>
                    <a:pt x="24" y="65"/>
                    <a:pt x="12" y="54"/>
                  </a:cubicBezTo>
                  <a:cubicBezTo>
                    <a:pt x="0" y="42"/>
                    <a:pt x="0" y="24"/>
                    <a:pt x="12" y="12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18"/>
            <p:cNvSpPr>
              <a:spLocks/>
            </p:cNvSpPr>
            <p:nvPr/>
          </p:nvSpPr>
          <p:spPr bwMode="auto">
            <a:xfrm>
              <a:off x="-48" y="1386"/>
              <a:ext cx="1506" cy="102"/>
            </a:xfrm>
            <a:custGeom>
              <a:avLst/>
              <a:gdLst>
                <a:gd name="T0" fmla="*/ 40 w 4142"/>
                <a:gd name="T1" fmla="*/ 238 h 279"/>
                <a:gd name="T2" fmla="*/ 40 w 4142"/>
                <a:gd name="T3" fmla="*/ 238 h 279"/>
                <a:gd name="T4" fmla="*/ 0 w 4142"/>
                <a:gd name="T5" fmla="*/ 140 h 279"/>
                <a:gd name="T6" fmla="*/ 139 w 4142"/>
                <a:gd name="T7" fmla="*/ 0 h 279"/>
                <a:gd name="T8" fmla="*/ 4003 w 4142"/>
                <a:gd name="T9" fmla="*/ 0 h 279"/>
                <a:gd name="T10" fmla="*/ 4142 w 4142"/>
                <a:gd name="T11" fmla="*/ 140 h 279"/>
                <a:gd name="T12" fmla="*/ 4003 w 4142"/>
                <a:gd name="T13" fmla="*/ 279 h 279"/>
                <a:gd name="T14" fmla="*/ 139 w 4142"/>
                <a:gd name="T15" fmla="*/ 279 h 279"/>
                <a:gd name="T16" fmla="*/ 40 w 4142"/>
                <a:gd name="T17" fmla="*/ 238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142" h="279">
                  <a:moveTo>
                    <a:pt x="40" y="238"/>
                  </a:moveTo>
                  <a:lnTo>
                    <a:pt x="40" y="238"/>
                  </a:lnTo>
                  <a:cubicBezTo>
                    <a:pt x="15" y="213"/>
                    <a:pt x="0" y="178"/>
                    <a:pt x="0" y="140"/>
                  </a:cubicBezTo>
                  <a:cubicBezTo>
                    <a:pt x="0" y="63"/>
                    <a:pt x="62" y="0"/>
                    <a:pt x="139" y="0"/>
                  </a:cubicBezTo>
                  <a:lnTo>
                    <a:pt x="4003" y="0"/>
                  </a:lnTo>
                  <a:cubicBezTo>
                    <a:pt x="4080" y="0"/>
                    <a:pt x="4142" y="63"/>
                    <a:pt x="4142" y="140"/>
                  </a:cubicBezTo>
                  <a:cubicBezTo>
                    <a:pt x="4142" y="217"/>
                    <a:pt x="4080" y="279"/>
                    <a:pt x="4003" y="279"/>
                  </a:cubicBezTo>
                  <a:lnTo>
                    <a:pt x="139" y="279"/>
                  </a:lnTo>
                  <a:cubicBezTo>
                    <a:pt x="100" y="279"/>
                    <a:pt x="66" y="264"/>
                    <a:pt x="40" y="238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19"/>
            <p:cNvSpPr>
              <a:spLocks/>
            </p:cNvSpPr>
            <p:nvPr/>
          </p:nvSpPr>
          <p:spPr bwMode="auto">
            <a:xfrm>
              <a:off x="1395" y="1425"/>
              <a:ext cx="24" cy="24"/>
            </a:xfrm>
            <a:custGeom>
              <a:avLst/>
              <a:gdLst>
                <a:gd name="T0" fmla="*/ 54 w 65"/>
                <a:gd name="T1" fmla="*/ 54 h 65"/>
                <a:gd name="T2" fmla="*/ 54 w 65"/>
                <a:gd name="T3" fmla="*/ 54 h 65"/>
                <a:gd name="T4" fmla="*/ 12 w 65"/>
                <a:gd name="T5" fmla="*/ 54 h 65"/>
                <a:gd name="T6" fmla="*/ 12 w 65"/>
                <a:gd name="T7" fmla="*/ 12 h 65"/>
                <a:gd name="T8" fmla="*/ 54 w 65"/>
                <a:gd name="T9" fmla="*/ 12 h 65"/>
                <a:gd name="T10" fmla="*/ 54 w 65"/>
                <a:gd name="T11" fmla="*/ 54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54" y="54"/>
                  </a:moveTo>
                  <a:lnTo>
                    <a:pt x="54" y="54"/>
                  </a:lnTo>
                  <a:cubicBezTo>
                    <a:pt x="42" y="65"/>
                    <a:pt x="24" y="65"/>
                    <a:pt x="12" y="54"/>
                  </a:cubicBezTo>
                  <a:cubicBezTo>
                    <a:pt x="0" y="42"/>
                    <a:pt x="0" y="24"/>
                    <a:pt x="12" y="12"/>
                  </a:cubicBezTo>
                  <a:cubicBezTo>
                    <a:pt x="23" y="0"/>
                    <a:pt x="42" y="0"/>
                    <a:pt x="54" y="12"/>
                  </a:cubicBezTo>
                  <a:cubicBezTo>
                    <a:pt x="65" y="23"/>
                    <a:pt x="65" y="42"/>
                    <a:pt x="54" y="54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grpSp>
        <p:nvGrpSpPr>
          <p:cNvPr id="30" name="Group 22"/>
          <p:cNvGrpSpPr>
            <a:grpSpLocks noChangeAspect="1"/>
          </p:cNvGrpSpPr>
          <p:nvPr/>
        </p:nvGrpSpPr>
        <p:grpSpPr bwMode="auto">
          <a:xfrm>
            <a:off x="-976313" y="703687"/>
            <a:ext cx="2400300" cy="566738"/>
            <a:chOff x="-615" y="439"/>
            <a:chExt cx="1512" cy="357"/>
          </a:xfrm>
        </p:grpSpPr>
        <p:sp>
          <p:nvSpPr>
            <p:cNvPr id="32" name="Freeform 23"/>
            <p:cNvSpPr>
              <a:spLocks/>
            </p:cNvSpPr>
            <p:nvPr/>
          </p:nvSpPr>
          <p:spPr bwMode="auto">
            <a:xfrm>
              <a:off x="663" y="562"/>
              <a:ext cx="234" cy="234"/>
            </a:xfrm>
            <a:custGeom>
              <a:avLst/>
              <a:gdLst>
                <a:gd name="T0" fmla="*/ 55 w 642"/>
                <a:gd name="T1" fmla="*/ 390 h 642"/>
                <a:gd name="T2" fmla="*/ 55 w 642"/>
                <a:gd name="T3" fmla="*/ 390 h 642"/>
                <a:gd name="T4" fmla="*/ 390 w 642"/>
                <a:gd name="T5" fmla="*/ 54 h 642"/>
                <a:gd name="T6" fmla="*/ 588 w 642"/>
                <a:gd name="T7" fmla="*/ 54 h 642"/>
                <a:gd name="T8" fmla="*/ 588 w 642"/>
                <a:gd name="T9" fmla="*/ 251 h 642"/>
                <a:gd name="T10" fmla="*/ 252 w 642"/>
                <a:gd name="T11" fmla="*/ 587 h 642"/>
                <a:gd name="T12" fmla="*/ 55 w 642"/>
                <a:gd name="T13" fmla="*/ 587 h 642"/>
                <a:gd name="T14" fmla="*/ 55 w 642"/>
                <a:gd name="T15" fmla="*/ 390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642">
                  <a:moveTo>
                    <a:pt x="55" y="390"/>
                  </a:moveTo>
                  <a:lnTo>
                    <a:pt x="55" y="390"/>
                  </a:lnTo>
                  <a:lnTo>
                    <a:pt x="390" y="54"/>
                  </a:lnTo>
                  <a:cubicBezTo>
                    <a:pt x="445" y="0"/>
                    <a:pt x="533" y="0"/>
                    <a:pt x="588" y="54"/>
                  </a:cubicBezTo>
                  <a:cubicBezTo>
                    <a:pt x="642" y="109"/>
                    <a:pt x="642" y="197"/>
                    <a:pt x="588" y="251"/>
                  </a:cubicBezTo>
                  <a:lnTo>
                    <a:pt x="252" y="587"/>
                  </a:lnTo>
                  <a:cubicBezTo>
                    <a:pt x="197" y="642"/>
                    <a:pt x="109" y="642"/>
                    <a:pt x="55" y="587"/>
                  </a:cubicBezTo>
                  <a:cubicBezTo>
                    <a:pt x="0" y="533"/>
                    <a:pt x="0" y="444"/>
                    <a:pt x="55" y="390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3" name="Freeform 24"/>
            <p:cNvSpPr>
              <a:spLocks/>
            </p:cNvSpPr>
            <p:nvPr/>
          </p:nvSpPr>
          <p:spPr bwMode="auto">
            <a:xfrm>
              <a:off x="829" y="606"/>
              <a:ext cx="24" cy="23"/>
            </a:xfrm>
            <a:custGeom>
              <a:avLst/>
              <a:gdLst>
                <a:gd name="T0" fmla="*/ 12 w 65"/>
                <a:gd name="T1" fmla="*/ 54 h 65"/>
                <a:gd name="T2" fmla="*/ 12 w 65"/>
                <a:gd name="T3" fmla="*/ 54 h 65"/>
                <a:gd name="T4" fmla="*/ 12 w 65"/>
                <a:gd name="T5" fmla="*/ 12 h 65"/>
                <a:gd name="T6" fmla="*/ 54 w 65"/>
                <a:gd name="T7" fmla="*/ 12 h 65"/>
                <a:gd name="T8" fmla="*/ 54 w 65"/>
                <a:gd name="T9" fmla="*/ 54 h 65"/>
                <a:gd name="T10" fmla="*/ 12 w 65"/>
                <a:gd name="T11" fmla="*/ 54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12" y="54"/>
                  </a:moveTo>
                  <a:lnTo>
                    <a:pt x="12" y="54"/>
                  </a:lnTo>
                  <a:cubicBezTo>
                    <a:pt x="0" y="42"/>
                    <a:pt x="0" y="24"/>
                    <a:pt x="12" y="12"/>
                  </a:cubicBezTo>
                  <a:cubicBezTo>
                    <a:pt x="23" y="0"/>
                    <a:pt x="42" y="0"/>
                    <a:pt x="54" y="12"/>
                  </a:cubicBezTo>
                  <a:cubicBezTo>
                    <a:pt x="65" y="23"/>
                    <a:pt x="65" y="42"/>
                    <a:pt x="54" y="54"/>
                  </a:cubicBezTo>
                  <a:cubicBezTo>
                    <a:pt x="42" y="65"/>
                    <a:pt x="24" y="65"/>
                    <a:pt x="12" y="54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4" name="Freeform 25"/>
            <p:cNvSpPr>
              <a:spLocks/>
            </p:cNvSpPr>
            <p:nvPr/>
          </p:nvSpPr>
          <p:spPr bwMode="auto">
            <a:xfrm>
              <a:off x="663" y="439"/>
              <a:ext cx="234" cy="235"/>
            </a:xfrm>
            <a:custGeom>
              <a:avLst/>
              <a:gdLst>
                <a:gd name="T0" fmla="*/ 252 w 642"/>
                <a:gd name="T1" fmla="*/ 55 h 642"/>
                <a:gd name="T2" fmla="*/ 252 w 642"/>
                <a:gd name="T3" fmla="*/ 55 h 642"/>
                <a:gd name="T4" fmla="*/ 588 w 642"/>
                <a:gd name="T5" fmla="*/ 390 h 642"/>
                <a:gd name="T6" fmla="*/ 588 w 642"/>
                <a:gd name="T7" fmla="*/ 587 h 642"/>
                <a:gd name="T8" fmla="*/ 390 w 642"/>
                <a:gd name="T9" fmla="*/ 587 h 642"/>
                <a:gd name="T10" fmla="*/ 55 w 642"/>
                <a:gd name="T11" fmla="*/ 252 h 642"/>
                <a:gd name="T12" fmla="*/ 55 w 642"/>
                <a:gd name="T13" fmla="*/ 55 h 642"/>
                <a:gd name="T14" fmla="*/ 252 w 642"/>
                <a:gd name="T15" fmla="*/ 55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642">
                  <a:moveTo>
                    <a:pt x="252" y="55"/>
                  </a:moveTo>
                  <a:lnTo>
                    <a:pt x="252" y="55"/>
                  </a:lnTo>
                  <a:lnTo>
                    <a:pt x="588" y="390"/>
                  </a:lnTo>
                  <a:cubicBezTo>
                    <a:pt x="642" y="445"/>
                    <a:pt x="642" y="533"/>
                    <a:pt x="588" y="587"/>
                  </a:cubicBezTo>
                  <a:cubicBezTo>
                    <a:pt x="533" y="642"/>
                    <a:pt x="445" y="642"/>
                    <a:pt x="390" y="587"/>
                  </a:cubicBezTo>
                  <a:lnTo>
                    <a:pt x="55" y="252"/>
                  </a:lnTo>
                  <a:cubicBezTo>
                    <a:pt x="0" y="197"/>
                    <a:pt x="0" y="109"/>
                    <a:pt x="55" y="55"/>
                  </a:cubicBezTo>
                  <a:cubicBezTo>
                    <a:pt x="109" y="0"/>
                    <a:pt x="197" y="0"/>
                    <a:pt x="252" y="55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5" name="Freeform 26"/>
            <p:cNvSpPr>
              <a:spLocks/>
            </p:cNvSpPr>
            <p:nvPr/>
          </p:nvSpPr>
          <p:spPr bwMode="auto">
            <a:xfrm>
              <a:off x="829" y="606"/>
              <a:ext cx="24" cy="23"/>
            </a:xfrm>
            <a:custGeom>
              <a:avLst/>
              <a:gdLst>
                <a:gd name="T0" fmla="*/ 12 w 65"/>
                <a:gd name="T1" fmla="*/ 12 h 65"/>
                <a:gd name="T2" fmla="*/ 12 w 65"/>
                <a:gd name="T3" fmla="*/ 12 h 65"/>
                <a:gd name="T4" fmla="*/ 54 w 65"/>
                <a:gd name="T5" fmla="*/ 12 h 65"/>
                <a:gd name="T6" fmla="*/ 54 w 65"/>
                <a:gd name="T7" fmla="*/ 54 h 65"/>
                <a:gd name="T8" fmla="*/ 12 w 65"/>
                <a:gd name="T9" fmla="*/ 54 h 65"/>
                <a:gd name="T10" fmla="*/ 12 w 65"/>
                <a:gd name="T11" fmla="*/ 12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12" y="12"/>
                  </a:moveTo>
                  <a:lnTo>
                    <a:pt x="12" y="12"/>
                  </a:lnTo>
                  <a:cubicBezTo>
                    <a:pt x="23" y="0"/>
                    <a:pt x="42" y="0"/>
                    <a:pt x="54" y="12"/>
                  </a:cubicBezTo>
                  <a:cubicBezTo>
                    <a:pt x="65" y="23"/>
                    <a:pt x="65" y="42"/>
                    <a:pt x="54" y="54"/>
                  </a:cubicBezTo>
                  <a:cubicBezTo>
                    <a:pt x="42" y="65"/>
                    <a:pt x="24" y="65"/>
                    <a:pt x="12" y="54"/>
                  </a:cubicBezTo>
                  <a:cubicBezTo>
                    <a:pt x="0" y="42"/>
                    <a:pt x="0" y="24"/>
                    <a:pt x="12" y="12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6" name="Freeform 27"/>
            <p:cNvSpPr>
              <a:spLocks/>
            </p:cNvSpPr>
            <p:nvPr/>
          </p:nvSpPr>
          <p:spPr bwMode="auto">
            <a:xfrm>
              <a:off x="-615" y="566"/>
              <a:ext cx="1506" cy="102"/>
            </a:xfrm>
            <a:custGeom>
              <a:avLst/>
              <a:gdLst>
                <a:gd name="T0" fmla="*/ 40 w 4142"/>
                <a:gd name="T1" fmla="*/ 238 h 279"/>
                <a:gd name="T2" fmla="*/ 40 w 4142"/>
                <a:gd name="T3" fmla="*/ 238 h 279"/>
                <a:gd name="T4" fmla="*/ 0 w 4142"/>
                <a:gd name="T5" fmla="*/ 140 h 279"/>
                <a:gd name="T6" fmla="*/ 139 w 4142"/>
                <a:gd name="T7" fmla="*/ 0 h 279"/>
                <a:gd name="T8" fmla="*/ 4003 w 4142"/>
                <a:gd name="T9" fmla="*/ 0 h 279"/>
                <a:gd name="T10" fmla="*/ 4142 w 4142"/>
                <a:gd name="T11" fmla="*/ 140 h 279"/>
                <a:gd name="T12" fmla="*/ 4003 w 4142"/>
                <a:gd name="T13" fmla="*/ 279 h 279"/>
                <a:gd name="T14" fmla="*/ 139 w 4142"/>
                <a:gd name="T15" fmla="*/ 279 h 279"/>
                <a:gd name="T16" fmla="*/ 40 w 4142"/>
                <a:gd name="T17" fmla="*/ 238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142" h="279">
                  <a:moveTo>
                    <a:pt x="40" y="238"/>
                  </a:moveTo>
                  <a:lnTo>
                    <a:pt x="40" y="238"/>
                  </a:lnTo>
                  <a:cubicBezTo>
                    <a:pt x="15" y="213"/>
                    <a:pt x="0" y="178"/>
                    <a:pt x="0" y="140"/>
                  </a:cubicBezTo>
                  <a:cubicBezTo>
                    <a:pt x="0" y="63"/>
                    <a:pt x="62" y="0"/>
                    <a:pt x="139" y="0"/>
                  </a:cubicBezTo>
                  <a:lnTo>
                    <a:pt x="4003" y="0"/>
                  </a:lnTo>
                  <a:cubicBezTo>
                    <a:pt x="4080" y="0"/>
                    <a:pt x="4142" y="63"/>
                    <a:pt x="4142" y="140"/>
                  </a:cubicBezTo>
                  <a:cubicBezTo>
                    <a:pt x="4142" y="217"/>
                    <a:pt x="4080" y="279"/>
                    <a:pt x="4003" y="279"/>
                  </a:cubicBezTo>
                  <a:lnTo>
                    <a:pt x="139" y="279"/>
                  </a:lnTo>
                  <a:cubicBezTo>
                    <a:pt x="100" y="279"/>
                    <a:pt x="66" y="264"/>
                    <a:pt x="40" y="238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7" name="Freeform 28"/>
            <p:cNvSpPr>
              <a:spLocks/>
            </p:cNvSpPr>
            <p:nvPr/>
          </p:nvSpPr>
          <p:spPr bwMode="auto">
            <a:xfrm>
              <a:off x="829" y="606"/>
              <a:ext cx="24" cy="23"/>
            </a:xfrm>
            <a:custGeom>
              <a:avLst/>
              <a:gdLst>
                <a:gd name="T0" fmla="*/ 54 w 65"/>
                <a:gd name="T1" fmla="*/ 54 h 65"/>
                <a:gd name="T2" fmla="*/ 54 w 65"/>
                <a:gd name="T3" fmla="*/ 54 h 65"/>
                <a:gd name="T4" fmla="*/ 12 w 65"/>
                <a:gd name="T5" fmla="*/ 54 h 65"/>
                <a:gd name="T6" fmla="*/ 12 w 65"/>
                <a:gd name="T7" fmla="*/ 12 h 65"/>
                <a:gd name="T8" fmla="*/ 54 w 65"/>
                <a:gd name="T9" fmla="*/ 12 h 65"/>
                <a:gd name="T10" fmla="*/ 54 w 65"/>
                <a:gd name="T11" fmla="*/ 54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54" y="54"/>
                  </a:moveTo>
                  <a:lnTo>
                    <a:pt x="54" y="54"/>
                  </a:lnTo>
                  <a:cubicBezTo>
                    <a:pt x="42" y="65"/>
                    <a:pt x="24" y="65"/>
                    <a:pt x="12" y="54"/>
                  </a:cubicBezTo>
                  <a:cubicBezTo>
                    <a:pt x="0" y="42"/>
                    <a:pt x="0" y="24"/>
                    <a:pt x="12" y="12"/>
                  </a:cubicBezTo>
                  <a:cubicBezTo>
                    <a:pt x="23" y="0"/>
                    <a:pt x="42" y="0"/>
                    <a:pt x="54" y="12"/>
                  </a:cubicBezTo>
                  <a:cubicBezTo>
                    <a:pt x="65" y="23"/>
                    <a:pt x="65" y="42"/>
                    <a:pt x="54" y="54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grpSp>
        <p:nvGrpSpPr>
          <p:cNvPr id="39" name="Grupp 38"/>
          <p:cNvGrpSpPr/>
          <p:nvPr/>
        </p:nvGrpSpPr>
        <p:grpSpPr>
          <a:xfrm>
            <a:off x="-143670" y="3254952"/>
            <a:ext cx="3393285" cy="566738"/>
            <a:chOff x="-143670" y="3254952"/>
            <a:chExt cx="3393285" cy="566738"/>
          </a:xfrm>
        </p:grpSpPr>
        <p:sp>
          <p:nvSpPr>
            <p:cNvPr id="12" name="Freeform 5"/>
            <p:cNvSpPr>
              <a:spLocks/>
            </p:cNvSpPr>
            <p:nvPr/>
          </p:nvSpPr>
          <p:spPr bwMode="auto">
            <a:xfrm>
              <a:off x="2879727" y="3448627"/>
              <a:ext cx="369888" cy="373063"/>
            </a:xfrm>
            <a:custGeom>
              <a:avLst/>
              <a:gdLst>
                <a:gd name="T0" fmla="*/ 54 w 642"/>
                <a:gd name="T1" fmla="*/ 390 h 642"/>
                <a:gd name="T2" fmla="*/ 54 w 642"/>
                <a:gd name="T3" fmla="*/ 390 h 642"/>
                <a:gd name="T4" fmla="*/ 390 w 642"/>
                <a:gd name="T5" fmla="*/ 55 h 642"/>
                <a:gd name="T6" fmla="*/ 587 w 642"/>
                <a:gd name="T7" fmla="*/ 55 h 642"/>
                <a:gd name="T8" fmla="*/ 587 w 642"/>
                <a:gd name="T9" fmla="*/ 252 h 642"/>
                <a:gd name="T10" fmla="*/ 251 w 642"/>
                <a:gd name="T11" fmla="*/ 588 h 642"/>
                <a:gd name="T12" fmla="*/ 54 w 642"/>
                <a:gd name="T13" fmla="*/ 588 h 642"/>
                <a:gd name="T14" fmla="*/ 54 w 642"/>
                <a:gd name="T15" fmla="*/ 390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642">
                  <a:moveTo>
                    <a:pt x="54" y="390"/>
                  </a:moveTo>
                  <a:lnTo>
                    <a:pt x="54" y="390"/>
                  </a:lnTo>
                  <a:lnTo>
                    <a:pt x="390" y="55"/>
                  </a:lnTo>
                  <a:cubicBezTo>
                    <a:pt x="444" y="0"/>
                    <a:pt x="533" y="0"/>
                    <a:pt x="587" y="55"/>
                  </a:cubicBezTo>
                  <a:cubicBezTo>
                    <a:pt x="642" y="109"/>
                    <a:pt x="642" y="197"/>
                    <a:pt x="587" y="252"/>
                  </a:cubicBezTo>
                  <a:lnTo>
                    <a:pt x="251" y="588"/>
                  </a:lnTo>
                  <a:cubicBezTo>
                    <a:pt x="197" y="642"/>
                    <a:pt x="109" y="642"/>
                    <a:pt x="54" y="588"/>
                  </a:cubicBezTo>
                  <a:cubicBezTo>
                    <a:pt x="0" y="533"/>
                    <a:pt x="0" y="445"/>
                    <a:pt x="54" y="390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3" name="Freeform 6"/>
            <p:cNvSpPr>
              <a:spLocks/>
            </p:cNvSpPr>
            <p:nvPr/>
          </p:nvSpPr>
          <p:spPr bwMode="auto">
            <a:xfrm>
              <a:off x="3141664" y="3518477"/>
              <a:ext cx="38100" cy="38100"/>
            </a:xfrm>
            <a:custGeom>
              <a:avLst/>
              <a:gdLst>
                <a:gd name="T0" fmla="*/ 12 w 65"/>
                <a:gd name="T1" fmla="*/ 53 h 65"/>
                <a:gd name="T2" fmla="*/ 12 w 65"/>
                <a:gd name="T3" fmla="*/ 53 h 65"/>
                <a:gd name="T4" fmla="*/ 12 w 65"/>
                <a:gd name="T5" fmla="*/ 11 h 65"/>
                <a:gd name="T6" fmla="*/ 54 w 65"/>
                <a:gd name="T7" fmla="*/ 11 h 65"/>
                <a:gd name="T8" fmla="*/ 54 w 65"/>
                <a:gd name="T9" fmla="*/ 53 h 65"/>
                <a:gd name="T10" fmla="*/ 12 w 65"/>
                <a:gd name="T11" fmla="*/ 53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12" y="53"/>
                  </a:moveTo>
                  <a:lnTo>
                    <a:pt x="12" y="53"/>
                  </a:lnTo>
                  <a:cubicBezTo>
                    <a:pt x="0" y="42"/>
                    <a:pt x="0" y="23"/>
                    <a:pt x="12" y="11"/>
                  </a:cubicBezTo>
                  <a:cubicBezTo>
                    <a:pt x="23" y="0"/>
                    <a:pt x="42" y="0"/>
                    <a:pt x="54" y="11"/>
                  </a:cubicBezTo>
                  <a:cubicBezTo>
                    <a:pt x="65" y="23"/>
                    <a:pt x="65" y="41"/>
                    <a:pt x="54" y="53"/>
                  </a:cubicBezTo>
                  <a:cubicBezTo>
                    <a:pt x="42" y="65"/>
                    <a:pt x="23" y="65"/>
                    <a:pt x="12" y="53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4" name="Freeform 7"/>
            <p:cNvSpPr>
              <a:spLocks/>
            </p:cNvSpPr>
            <p:nvPr/>
          </p:nvSpPr>
          <p:spPr bwMode="auto">
            <a:xfrm>
              <a:off x="2879727" y="3254952"/>
              <a:ext cx="369888" cy="371475"/>
            </a:xfrm>
            <a:custGeom>
              <a:avLst/>
              <a:gdLst>
                <a:gd name="T0" fmla="*/ 251 w 642"/>
                <a:gd name="T1" fmla="*/ 55 h 642"/>
                <a:gd name="T2" fmla="*/ 251 w 642"/>
                <a:gd name="T3" fmla="*/ 55 h 642"/>
                <a:gd name="T4" fmla="*/ 587 w 642"/>
                <a:gd name="T5" fmla="*/ 391 h 642"/>
                <a:gd name="T6" fmla="*/ 587 w 642"/>
                <a:gd name="T7" fmla="*/ 588 h 642"/>
                <a:gd name="T8" fmla="*/ 390 w 642"/>
                <a:gd name="T9" fmla="*/ 588 h 642"/>
                <a:gd name="T10" fmla="*/ 54 w 642"/>
                <a:gd name="T11" fmla="*/ 252 h 642"/>
                <a:gd name="T12" fmla="*/ 54 w 642"/>
                <a:gd name="T13" fmla="*/ 55 h 642"/>
                <a:gd name="T14" fmla="*/ 251 w 642"/>
                <a:gd name="T15" fmla="*/ 55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642">
                  <a:moveTo>
                    <a:pt x="251" y="55"/>
                  </a:moveTo>
                  <a:lnTo>
                    <a:pt x="251" y="55"/>
                  </a:lnTo>
                  <a:lnTo>
                    <a:pt x="587" y="391"/>
                  </a:lnTo>
                  <a:cubicBezTo>
                    <a:pt x="642" y="445"/>
                    <a:pt x="642" y="533"/>
                    <a:pt x="587" y="588"/>
                  </a:cubicBezTo>
                  <a:cubicBezTo>
                    <a:pt x="533" y="642"/>
                    <a:pt x="444" y="642"/>
                    <a:pt x="390" y="588"/>
                  </a:cubicBezTo>
                  <a:lnTo>
                    <a:pt x="54" y="252"/>
                  </a:lnTo>
                  <a:cubicBezTo>
                    <a:pt x="0" y="198"/>
                    <a:pt x="0" y="109"/>
                    <a:pt x="54" y="55"/>
                  </a:cubicBezTo>
                  <a:cubicBezTo>
                    <a:pt x="109" y="0"/>
                    <a:pt x="197" y="0"/>
                    <a:pt x="251" y="55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9" name="Freeform 8"/>
            <p:cNvSpPr>
              <a:spLocks/>
            </p:cNvSpPr>
            <p:nvPr/>
          </p:nvSpPr>
          <p:spPr bwMode="auto">
            <a:xfrm>
              <a:off x="3141664" y="3518477"/>
              <a:ext cx="38100" cy="38100"/>
            </a:xfrm>
            <a:custGeom>
              <a:avLst/>
              <a:gdLst>
                <a:gd name="T0" fmla="*/ 12 w 65"/>
                <a:gd name="T1" fmla="*/ 11 h 65"/>
                <a:gd name="T2" fmla="*/ 12 w 65"/>
                <a:gd name="T3" fmla="*/ 11 h 65"/>
                <a:gd name="T4" fmla="*/ 54 w 65"/>
                <a:gd name="T5" fmla="*/ 11 h 65"/>
                <a:gd name="T6" fmla="*/ 54 w 65"/>
                <a:gd name="T7" fmla="*/ 53 h 65"/>
                <a:gd name="T8" fmla="*/ 12 w 65"/>
                <a:gd name="T9" fmla="*/ 53 h 65"/>
                <a:gd name="T10" fmla="*/ 12 w 65"/>
                <a:gd name="T11" fmla="*/ 11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12" y="11"/>
                  </a:moveTo>
                  <a:lnTo>
                    <a:pt x="12" y="11"/>
                  </a:lnTo>
                  <a:cubicBezTo>
                    <a:pt x="23" y="0"/>
                    <a:pt x="42" y="0"/>
                    <a:pt x="54" y="11"/>
                  </a:cubicBezTo>
                  <a:cubicBezTo>
                    <a:pt x="65" y="23"/>
                    <a:pt x="65" y="41"/>
                    <a:pt x="54" y="53"/>
                  </a:cubicBezTo>
                  <a:cubicBezTo>
                    <a:pt x="42" y="65"/>
                    <a:pt x="23" y="65"/>
                    <a:pt x="12" y="53"/>
                  </a:cubicBezTo>
                  <a:cubicBezTo>
                    <a:pt x="0" y="42"/>
                    <a:pt x="0" y="23"/>
                    <a:pt x="12" y="11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0" name="Freeform 9"/>
            <p:cNvSpPr>
              <a:spLocks/>
            </p:cNvSpPr>
            <p:nvPr/>
          </p:nvSpPr>
          <p:spPr bwMode="auto">
            <a:xfrm>
              <a:off x="849314" y="3456565"/>
              <a:ext cx="2392363" cy="161925"/>
            </a:xfrm>
            <a:custGeom>
              <a:avLst/>
              <a:gdLst>
                <a:gd name="T0" fmla="*/ 41 w 4143"/>
                <a:gd name="T1" fmla="*/ 238 h 279"/>
                <a:gd name="T2" fmla="*/ 41 w 4143"/>
                <a:gd name="T3" fmla="*/ 238 h 279"/>
                <a:gd name="T4" fmla="*/ 0 w 4143"/>
                <a:gd name="T5" fmla="*/ 139 h 279"/>
                <a:gd name="T6" fmla="*/ 140 w 4143"/>
                <a:gd name="T7" fmla="*/ 0 h 279"/>
                <a:gd name="T8" fmla="*/ 4004 w 4143"/>
                <a:gd name="T9" fmla="*/ 0 h 279"/>
                <a:gd name="T10" fmla="*/ 4143 w 4143"/>
                <a:gd name="T11" fmla="*/ 139 h 279"/>
                <a:gd name="T12" fmla="*/ 4004 w 4143"/>
                <a:gd name="T13" fmla="*/ 279 h 279"/>
                <a:gd name="T14" fmla="*/ 140 w 4143"/>
                <a:gd name="T15" fmla="*/ 279 h 279"/>
                <a:gd name="T16" fmla="*/ 41 w 4143"/>
                <a:gd name="T17" fmla="*/ 238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143" h="279">
                  <a:moveTo>
                    <a:pt x="41" y="238"/>
                  </a:moveTo>
                  <a:lnTo>
                    <a:pt x="41" y="238"/>
                  </a:lnTo>
                  <a:cubicBezTo>
                    <a:pt x="16" y="213"/>
                    <a:pt x="0" y="178"/>
                    <a:pt x="0" y="139"/>
                  </a:cubicBezTo>
                  <a:cubicBezTo>
                    <a:pt x="0" y="62"/>
                    <a:pt x="63" y="0"/>
                    <a:pt x="140" y="0"/>
                  </a:cubicBezTo>
                  <a:lnTo>
                    <a:pt x="4004" y="0"/>
                  </a:lnTo>
                  <a:cubicBezTo>
                    <a:pt x="4081" y="0"/>
                    <a:pt x="4143" y="62"/>
                    <a:pt x="4143" y="139"/>
                  </a:cubicBezTo>
                  <a:cubicBezTo>
                    <a:pt x="4143" y="216"/>
                    <a:pt x="4081" y="279"/>
                    <a:pt x="4004" y="279"/>
                  </a:cubicBezTo>
                  <a:lnTo>
                    <a:pt x="140" y="279"/>
                  </a:lnTo>
                  <a:cubicBezTo>
                    <a:pt x="101" y="279"/>
                    <a:pt x="66" y="263"/>
                    <a:pt x="41" y="238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1" name="Freeform 10"/>
            <p:cNvSpPr>
              <a:spLocks/>
            </p:cNvSpPr>
            <p:nvPr/>
          </p:nvSpPr>
          <p:spPr bwMode="auto">
            <a:xfrm>
              <a:off x="3141664" y="3518477"/>
              <a:ext cx="38100" cy="38100"/>
            </a:xfrm>
            <a:custGeom>
              <a:avLst/>
              <a:gdLst>
                <a:gd name="T0" fmla="*/ 54 w 65"/>
                <a:gd name="T1" fmla="*/ 53 h 65"/>
                <a:gd name="T2" fmla="*/ 54 w 65"/>
                <a:gd name="T3" fmla="*/ 53 h 65"/>
                <a:gd name="T4" fmla="*/ 12 w 65"/>
                <a:gd name="T5" fmla="*/ 53 h 65"/>
                <a:gd name="T6" fmla="*/ 12 w 65"/>
                <a:gd name="T7" fmla="*/ 11 h 65"/>
                <a:gd name="T8" fmla="*/ 53 w 65"/>
                <a:gd name="T9" fmla="*/ 11 h 65"/>
                <a:gd name="T10" fmla="*/ 54 w 65"/>
                <a:gd name="T11" fmla="*/ 53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54" y="53"/>
                  </a:moveTo>
                  <a:lnTo>
                    <a:pt x="54" y="53"/>
                  </a:lnTo>
                  <a:cubicBezTo>
                    <a:pt x="42" y="65"/>
                    <a:pt x="23" y="65"/>
                    <a:pt x="12" y="53"/>
                  </a:cubicBezTo>
                  <a:cubicBezTo>
                    <a:pt x="0" y="42"/>
                    <a:pt x="0" y="23"/>
                    <a:pt x="12" y="11"/>
                  </a:cubicBezTo>
                  <a:cubicBezTo>
                    <a:pt x="23" y="0"/>
                    <a:pt x="42" y="0"/>
                    <a:pt x="53" y="11"/>
                  </a:cubicBezTo>
                  <a:cubicBezTo>
                    <a:pt x="65" y="23"/>
                    <a:pt x="65" y="41"/>
                    <a:pt x="54" y="53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8" name="Freeform 9"/>
            <p:cNvSpPr>
              <a:spLocks/>
            </p:cNvSpPr>
            <p:nvPr/>
          </p:nvSpPr>
          <p:spPr bwMode="auto">
            <a:xfrm>
              <a:off x="-143670" y="3456565"/>
              <a:ext cx="2392363" cy="161925"/>
            </a:xfrm>
            <a:custGeom>
              <a:avLst/>
              <a:gdLst>
                <a:gd name="T0" fmla="*/ 41 w 4143"/>
                <a:gd name="T1" fmla="*/ 238 h 279"/>
                <a:gd name="T2" fmla="*/ 41 w 4143"/>
                <a:gd name="T3" fmla="*/ 238 h 279"/>
                <a:gd name="T4" fmla="*/ 0 w 4143"/>
                <a:gd name="T5" fmla="*/ 139 h 279"/>
                <a:gd name="T6" fmla="*/ 140 w 4143"/>
                <a:gd name="T7" fmla="*/ 0 h 279"/>
                <a:gd name="T8" fmla="*/ 4004 w 4143"/>
                <a:gd name="T9" fmla="*/ 0 h 279"/>
                <a:gd name="T10" fmla="*/ 4143 w 4143"/>
                <a:gd name="T11" fmla="*/ 139 h 279"/>
                <a:gd name="T12" fmla="*/ 4004 w 4143"/>
                <a:gd name="T13" fmla="*/ 279 h 279"/>
                <a:gd name="T14" fmla="*/ 140 w 4143"/>
                <a:gd name="T15" fmla="*/ 279 h 279"/>
                <a:gd name="T16" fmla="*/ 41 w 4143"/>
                <a:gd name="T17" fmla="*/ 238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143" h="279">
                  <a:moveTo>
                    <a:pt x="41" y="238"/>
                  </a:moveTo>
                  <a:lnTo>
                    <a:pt x="41" y="238"/>
                  </a:lnTo>
                  <a:cubicBezTo>
                    <a:pt x="16" y="213"/>
                    <a:pt x="0" y="178"/>
                    <a:pt x="0" y="139"/>
                  </a:cubicBezTo>
                  <a:cubicBezTo>
                    <a:pt x="0" y="62"/>
                    <a:pt x="63" y="0"/>
                    <a:pt x="140" y="0"/>
                  </a:cubicBezTo>
                  <a:lnTo>
                    <a:pt x="4004" y="0"/>
                  </a:lnTo>
                  <a:cubicBezTo>
                    <a:pt x="4081" y="0"/>
                    <a:pt x="4143" y="62"/>
                    <a:pt x="4143" y="139"/>
                  </a:cubicBezTo>
                  <a:cubicBezTo>
                    <a:pt x="4143" y="216"/>
                    <a:pt x="4081" y="279"/>
                    <a:pt x="4004" y="279"/>
                  </a:cubicBezTo>
                  <a:lnTo>
                    <a:pt x="140" y="279"/>
                  </a:lnTo>
                  <a:cubicBezTo>
                    <a:pt x="101" y="279"/>
                    <a:pt x="66" y="263"/>
                    <a:pt x="41" y="238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41" name="Platshållare för text 40"/>
          <p:cNvSpPr>
            <a:spLocks noGrp="1"/>
          </p:cNvSpPr>
          <p:nvPr>
            <p:ph type="body" sz="quarter" idx="22" hasCustomPrompt="1"/>
          </p:nvPr>
        </p:nvSpPr>
        <p:spPr>
          <a:xfrm>
            <a:off x="1556881" y="1197186"/>
            <a:ext cx="4320000" cy="6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 eller brödtext</a:t>
            </a:r>
          </a:p>
        </p:txBody>
      </p:sp>
      <p:sp>
        <p:nvSpPr>
          <p:cNvPr id="43" name="Platshållare för text 42"/>
          <p:cNvSpPr>
            <a:spLocks noGrp="1"/>
          </p:cNvSpPr>
          <p:nvPr>
            <p:ph type="body" sz="quarter" idx="23" hasCustomPrompt="1"/>
          </p:nvPr>
        </p:nvSpPr>
        <p:spPr>
          <a:xfrm>
            <a:off x="2461656" y="2492551"/>
            <a:ext cx="4320000" cy="6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 eller brödtext</a:t>
            </a:r>
          </a:p>
        </p:txBody>
      </p:sp>
      <p:sp>
        <p:nvSpPr>
          <p:cNvPr id="45" name="Platshållare för text 44"/>
          <p:cNvSpPr>
            <a:spLocks noGrp="1"/>
          </p:cNvSpPr>
          <p:nvPr>
            <p:ph type="body" sz="quarter" idx="24" hasCustomPrompt="1"/>
          </p:nvPr>
        </p:nvSpPr>
        <p:spPr>
          <a:xfrm>
            <a:off x="3385682" y="3749874"/>
            <a:ext cx="4320000" cy="6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 eller brödtext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fld id="{8B8D7446-DD42-42F8-B880-F8F6B7485ACD}" type="datetime1">
              <a:rPr lang="sv-SE" smtClean="0"/>
              <a:t>2022-11-25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BC9718A5-DA10-9E40-8151-F2E3306E85C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0" name="Rektangel 39"/>
          <p:cNvSpPr/>
          <p:nvPr/>
        </p:nvSpPr>
        <p:spPr>
          <a:xfrm>
            <a:off x="-1400175" y="0"/>
            <a:ext cx="1400175" cy="51435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5859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unkter pilar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14"/>
          <p:cNvSpPr>
            <a:spLocks noGrp="1"/>
          </p:cNvSpPr>
          <p:nvPr>
            <p:ph type="body" sz="quarter" idx="11" hasCustomPrompt="1"/>
          </p:nvPr>
        </p:nvSpPr>
        <p:spPr>
          <a:xfrm>
            <a:off x="2461660" y="735211"/>
            <a:ext cx="4320000" cy="353903"/>
          </a:xfrm>
          <a:prstGeom prst="rect">
            <a:avLst/>
          </a:prstGeom>
        </p:spPr>
        <p:txBody>
          <a:bodyPr numCol="1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1" baseline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 20 pt</a:t>
            </a:r>
          </a:p>
        </p:txBody>
      </p:sp>
      <p:sp>
        <p:nvSpPr>
          <p:cNvPr id="5" name="Platshållare för text 14"/>
          <p:cNvSpPr>
            <a:spLocks noGrp="1"/>
          </p:cNvSpPr>
          <p:nvPr>
            <p:ph type="body" sz="quarter" idx="15" hasCustomPrompt="1"/>
          </p:nvPr>
        </p:nvSpPr>
        <p:spPr>
          <a:xfrm>
            <a:off x="2461660" y="2045746"/>
            <a:ext cx="4320000" cy="353903"/>
          </a:xfrm>
          <a:prstGeom prst="rect">
            <a:avLst/>
          </a:prstGeom>
        </p:spPr>
        <p:txBody>
          <a:bodyPr numCol="1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1" baseline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 20 pt</a:t>
            </a:r>
          </a:p>
        </p:txBody>
      </p:sp>
      <p:sp>
        <p:nvSpPr>
          <p:cNvPr id="7" name="Platshållare för text 14"/>
          <p:cNvSpPr>
            <a:spLocks noGrp="1"/>
          </p:cNvSpPr>
          <p:nvPr>
            <p:ph type="body" sz="quarter" idx="17" hasCustomPrompt="1"/>
          </p:nvPr>
        </p:nvSpPr>
        <p:spPr>
          <a:xfrm>
            <a:off x="2461660" y="3287911"/>
            <a:ext cx="4320000" cy="353903"/>
          </a:xfrm>
          <a:prstGeom prst="rect">
            <a:avLst/>
          </a:prstGeom>
        </p:spPr>
        <p:txBody>
          <a:bodyPr numCol="1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1" baseline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 20 pt</a:t>
            </a: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-150813" y="618998"/>
            <a:ext cx="2398713" cy="566738"/>
            <a:chOff x="-95" y="439"/>
            <a:chExt cx="1511" cy="357"/>
          </a:xfrm>
        </p:grpSpPr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1182" y="562"/>
              <a:ext cx="234" cy="234"/>
            </a:xfrm>
            <a:custGeom>
              <a:avLst/>
              <a:gdLst>
                <a:gd name="T0" fmla="*/ 55 w 642"/>
                <a:gd name="T1" fmla="*/ 390 h 642"/>
                <a:gd name="T2" fmla="*/ 55 w 642"/>
                <a:gd name="T3" fmla="*/ 390 h 642"/>
                <a:gd name="T4" fmla="*/ 390 w 642"/>
                <a:gd name="T5" fmla="*/ 54 h 642"/>
                <a:gd name="T6" fmla="*/ 588 w 642"/>
                <a:gd name="T7" fmla="*/ 54 h 642"/>
                <a:gd name="T8" fmla="*/ 588 w 642"/>
                <a:gd name="T9" fmla="*/ 251 h 642"/>
                <a:gd name="T10" fmla="*/ 252 w 642"/>
                <a:gd name="T11" fmla="*/ 587 h 642"/>
                <a:gd name="T12" fmla="*/ 55 w 642"/>
                <a:gd name="T13" fmla="*/ 587 h 642"/>
                <a:gd name="T14" fmla="*/ 55 w 642"/>
                <a:gd name="T15" fmla="*/ 390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642">
                  <a:moveTo>
                    <a:pt x="55" y="390"/>
                  </a:moveTo>
                  <a:lnTo>
                    <a:pt x="55" y="390"/>
                  </a:lnTo>
                  <a:lnTo>
                    <a:pt x="390" y="54"/>
                  </a:lnTo>
                  <a:cubicBezTo>
                    <a:pt x="445" y="0"/>
                    <a:pt x="533" y="0"/>
                    <a:pt x="588" y="54"/>
                  </a:cubicBezTo>
                  <a:cubicBezTo>
                    <a:pt x="642" y="109"/>
                    <a:pt x="642" y="197"/>
                    <a:pt x="588" y="251"/>
                  </a:cubicBezTo>
                  <a:lnTo>
                    <a:pt x="252" y="587"/>
                  </a:lnTo>
                  <a:cubicBezTo>
                    <a:pt x="197" y="642"/>
                    <a:pt x="109" y="642"/>
                    <a:pt x="55" y="587"/>
                  </a:cubicBezTo>
                  <a:cubicBezTo>
                    <a:pt x="0" y="533"/>
                    <a:pt x="0" y="444"/>
                    <a:pt x="55" y="390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0" name="Freeform 6"/>
            <p:cNvSpPr>
              <a:spLocks/>
            </p:cNvSpPr>
            <p:nvPr/>
          </p:nvSpPr>
          <p:spPr bwMode="auto">
            <a:xfrm>
              <a:off x="1348" y="606"/>
              <a:ext cx="24" cy="23"/>
            </a:xfrm>
            <a:custGeom>
              <a:avLst/>
              <a:gdLst>
                <a:gd name="T0" fmla="*/ 12 w 65"/>
                <a:gd name="T1" fmla="*/ 54 h 65"/>
                <a:gd name="T2" fmla="*/ 12 w 65"/>
                <a:gd name="T3" fmla="*/ 54 h 65"/>
                <a:gd name="T4" fmla="*/ 12 w 65"/>
                <a:gd name="T5" fmla="*/ 12 h 65"/>
                <a:gd name="T6" fmla="*/ 54 w 65"/>
                <a:gd name="T7" fmla="*/ 12 h 65"/>
                <a:gd name="T8" fmla="*/ 54 w 65"/>
                <a:gd name="T9" fmla="*/ 54 h 65"/>
                <a:gd name="T10" fmla="*/ 12 w 65"/>
                <a:gd name="T11" fmla="*/ 54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12" y="54"/>
                  </a:moveTo>
                  <a:lnTo>
                    <a:pt x="12" y="54"/>
                  </a:lnTo>
                  <a:cubicBezTo>
                    <a:pt x="0" y="42"/>
                    <a:pt x="0" y="24"/>
                    <a:pt x="12" y="12"/>
                  </a:cubicBezTo>
                  <a:cubicBezTo>
                    <a:pt x="23" y="0"/>
                    <a:pt x="42" y="0"/>
                    <a:pt x="54" y="12"/>
                  </a:cubicBezTo>
                  <a:cubicBezTo>
                    <a:pt x="65" y="23"/>
                    <a:pt x="65" y="42"/>
                    <a:pt x="54" y="54"/>
                  </a:cubicBezTo>
                  <a:cubicBezTo>
                    <a:pt x="42" y="65"/>
                    <a:pt x="24" y="65"/>
                    <a:pt x="12" y="54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1" name="Freeform 7"/>
            <p:cNvSpPr>
              <a:spLocks/>
            </p:cNvSpPr>
            <p:nvPr/>
          </p:nvSpPr>
          <p:spPr bwMode="auto">
            <a:xfrm>
              <a:off x="1182" y="439"/>
              <a:ext cx="234" cy="235"/>
            </a:xfrm>
            <a:custGeom>
              <a:avLst/>
              <a:gdLst>
                <a:gd name="T0" fmla="*/ 252 w 642"/>
                <a:gd name="T1" fmla="*/ 55 h 642"/>
                <a:gd name="T2" fmla="*/ 252 w 642"/>
                <a:gd name="T3" fmla="*/ 55 h 642"/>
                <a:gd name="T4" fmla="*/ 588 w 642"/>
                <a:gd name="T5" fmla="*/ 390 h 642"/>
                <a:gd name="T6" fmla="*/ 588 w 642"/>
                <a:gd name="T7" fmla="*/ 587 h 642"/>
                <a:gd name="T8" fmla="*/ 390 w 642"/>
                <a:gd name="T9" fmla="*/ 587 h 642"/>
                <a:gd name="T10" fmla="*/ 55 w 642"/>
                <a:gd name="T11" fmla="*/ 252 h 642"/>
                <a:gd name="T12" fmla="*/ 55 w 642"/>
                <a:gd name="T13" fmla="*/ 55 h 642"/>
                <a:gd name="T14" fmla="*/ 252 w 642"/>
                <a:gd name="T15" fmla="*/ 55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642">
                  <a:moveTo>
                    <a:pt x="252" y="55"/>
                  </a:moveTo>
                  <a:lnTo>
                    <a:pt x="252" y="55"/>
                  </a:lnTo>
                  <a:lnTo>
                    <a:pt x="588" y="390"/>
                  </a:lnTo>
                  <a:cubicBezTo>
                    <a:pt x="642" y="445"/>
                    <a:pt x="642" y="533"/>
                    <a:pt x="588" y="587"/>
                  </a:cubicBezTo>
                  <a:cubicBezTo>
                    <a:pt x="533" y="642"/>
                    <a:pt x="445" y="642"/>
                    <a:pt x="390" y="587"/>
                  </a:cubicBezTo>
                  <a:lnTo>
                    <a:pt x="55" y="252"/>
                  </a:lnTo>
                  <a:cubicBezTo>
                    <a:pt x="0" y="197"/>
                    <a:pt x="0" y="109"/>
                    <a:pt x="55" y="55"/>
                  </a:cubicBezTo>
                  <a:cubicBezTo>
                    <a:pt x="109" y="0"/>
                    <a:pt x="197" y="0"/>
                    <a:pt x="252" y="55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2" name="Freeform 8"/>
            <p:cNvSpPr>
              <a:spLocks/>
            </p:cNvSpPr>
            <p:nvPr/>
          </p:nvSpPr>
          <p:spPr bwMode="auto">
            <a:xfrm>
              <a:off x="1348" y="606"/>
              <a:ext cx="24" cy="23"/>
            </a:xfrm>
            <a:custGeom>
              <a:avLst/>
              <a:gdLst>
                <a:gd name="T0" fmla="*/ 12 w 65"/>
                <a:gd name="T1" fmla="*/ 12 h 65"/>
                <a:gd name="T2" fmla="*/ 12 w 65"/>
                <a:gd name="T3" fmla="*/ 12 h 65"/>
                <a:gd name="T4" fmla="*/ 54 w 65"/>
                <a:gd name="T5" fmla="*/ 12 h 65"/>
                <a:gd name="T6" fmla="*/ 54 w 65"/>
                <a:gd name="T7" fmla="*/ 54 h 65"/>
                <a:gd name="T8" fmla="*/ 12 w 65"/>
                <a:gd name="T9" fmla="*/ 54 h 65"/>
                <a:gd name="T10" fmla="*/ 12 w 65"/>
                <a:gd name="T11" fmla="*/ 12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12" y="12"/>
                  </a:moveTo>
                  <a:lnTo>
                    <a:pt x="12" y="12"/>
                  </a:lnTo>
                  <a:cubicBezTo>
                    <a:pt x="23" y="0"/>
                    <a:pt x="42" y="0"/>
                    <a:pt x="54" y="12"/>
                  </a:cubicBezTo>
                  <a:cubicBezTo>
                    <a:pt x="65" y="23"/>
                    <a:pt x="65" y="42"/>
                    <a:pt x="54" y="54"/>
                  </a:cubicBezTo>
                  <a:cubicBezTo>
                    <a:pt x="42" y="65"/>
                    <a:pt x="24" y="65"/>
                    <a:pt x="12" y="54"/>
                  </a:cubicBezTo>
                  <a:cubicBezTo>
                    <a:pt x="0" y="42"/>
                    <a:pt x="0" y="24"/>
                    <a:pt x="12" y="12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7" name="Freeform 9"/>
            <p:cNvSpPr>
              <a:spLocks/>
            </p:cNvSpPr>
            <p:nvPr/>
          </p:nvSpPr>
          <p:spPr bwMode="auto">
            <a:xfrm>
              <a:off x="-95" y="566"/>
              <a:ext cx="1506" cy="102"/>
            </a:xfrm>
            <a:custGeom>
              <a:avLst/>
              <a:gdLst>
                <a:gd name="T0" fmla="*/ 40 w 4142"/>
                <a:gd name="T1" fmla="*/ 238 h 279"/>
                <a:gd name="T2" fmla="*/ 40 w 4142"/>
                <a:gd name="T3" fmla="*/ 238 h 279"/>
                <a:gd name="T4" fmla="*/ 0 w 4142"/>
                <a:gd name="T5" fmla="*/ 140 h 279"/>
                <a:gd name="T6" fmla="*/ 139 w 4142"/>
                <a:gd name="T7" fmla="*/ 0 h 279"/>
                <a:gd name="T8" fmla="*/ 4003 w 4142"/>
                <a:gd name="T9" fmla="*/ 0 h 279"/>
                <a:gd name="T10" fmla="*/ 4142 w 4142"/>
                <a:gd name="T11" fmla="*/ 140 h 279"/>
                <a:gd name="T12" fmla="*/ 4003 w 4142"/>
                <a:gd name="T13" fmla="*/ 279 h 279"/>
                <a:gd name="T14" fmla="*/ 139 w 4142"/>
                <a:gd name="T15" fmla="*/ 279 h 279"/>
                <a:gd name="T16" fmla="*/ 40 w 4142"/>
                <a:gd name="T17" fmla="*/ 238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142" h="279">
                  <a:moveTo>
                    <a:pt x="40" y="238"/>
                  </a:moveTo>
                  <a:lnTo>
                    <a:pt x="40" y="238"/>
                  </a:lnTo>
                  <a:cubicBezTo>
                    <a:pt x="15" y="213"/>
                    <a:pt x="0" y="178"/>
                    <a:pt x="0" y="140"/>
                  </a:cubicBezTo>
                  <a:cubicBezTo>
                    <a:pt x="0" y="63"/>
                    <a:pt x="62" y="0"/>
                    <a:pt x="139" y="0"/>
                  </a:cubicBezTo>
                  <a:lnTo>
                    <a:pt x="4003" y="0"/>
                  </a:lnTo>
                  <a:cubicBezTo>
                    <a:pt x="4080" y="0"/>
                    <a:pt x="4142" y="63"/>
                    <a:pt x="4142" y="140"/>
                  </a:cubicBezTo>
                  <a:cubicBezTo>
                    <a:pt x="4142" y="217"/>
                    <a:pt x="4080" y="279"/>
                    <a:pt x="4003" y="279"/>
                  </a:cubicBezTo>
                  <a:lnTo>
                    <a:pt x="139" y="279"/>
                  </a:lnTo>
                  <a:cubicBezTo>
                    <a:pt x="100" y="279"/>
                    <a:pt x="66" y="264"/>
                    <a:pt x="40" y="238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9" name="Freeform 10"/>
            <p:cNvSpPr>
              <a:spLocks/>
            </p:cNvSpPr>
            <p:nvPr/>
          </p:nvSpPr>
          <p:spPr bwMode="auto">
            <a:xfrm>
              <a:off x="1348" y="606"/>
              <a:ext cx="24" cy="23"/>
            </a:xfrm>
            <a:custGeom>
              <a:avLst/>
              <a:gdLst>
                <a:gd name="T0" fmla="*/ 54 w 65"/>
                <a:gd name="T1" fmla="*/ 54 h 65"/>
                <a:gd name="T2" fmla="*/ 54 w 65"/>
                <a:gd name="T3" fmla="*/ 54 h 65"/>
                <a:gd name="T4" fmla="*/ 12 w 65"/>
                <a:gd name="T5" fmla="*/ 54 h 65"/>
                <a:gd name="T6" fmla="*/ 12 w 65"/>
                <a:gd name="T7" fmla="*/ 12 h 65"/>
                <a:gd name="T8" fmla="*/ 54 w 65"/>
                <a:gd name="T9" fmla="*/ 12 h 65"/>
                <a:gd name="T10" fmla="*/ 54 w 65"/>
                <a:gd name="T11" fmla="*/ 54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54" y="54"/>
                  </a:moveTo>
                  <a:lnTo>
                    <a:pt x="54" y="54"/>
                  </a:lnTo>
                  <a:cubicBezTo>
                    <a:pt x="42" y="65"/>
                    <a:pt x="24" y="65"/>
                    <a:pt x="12" y="54"/>
                  </a:cubicBezTo>
                  <a:cubicBezTo>
                    <a:pt x="0" y="42"/>
                    <a:pt x="0" y="24"/>
                    <a:pt x="12" y="12"/>
                  </a:cubicBezTo>
                  <a:cubicBezTo>
                    <a:pt x="23" y="0"/>
                    <a:pt x="42" y="0"/>
                    <a:pt x="54" y="12"/>
                  </a:cubicBezTo>
                  <a:cubicBezTo>
                    <a:pt x="65" y="23"/>
                    <a:pt x="65" y="42"/>
                    <a:pt x="54" y="54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grpSp>
        <p:nvGrpSpPr>
          <p:cNvPr id="22" name="Group 13"/>
          <p:cNvGrpSpPr>
            <a:grpSpLocks noChangeAspect="1"/>
          </p:cNvGrpSpPr>
          <p:nvPr/>
        </p:nvGrpSpPr>
        <p:grpSpPr bwMode="auto">
          <a:xfrm>
            <a:off x="-82550" y="1929533"/>
            <a:ext cx="2400300" cy="566738"/>
            <a:chOff x="-52" y="1282"/>
            <a:chExt cx="1512" cy="357"/>
          </a:xfrm>
        </p:grpSpPr>
        <p:sp>
          <p:nvSpPr>
            <p:cNvPr id="24" name="Freeform 14"/>
            <p:cNvSpPr>
              <a:spLocks/>
            </p:cNvSpPr>
            <p:nvPr/>
          </p:nvSpPr>
          <p:spPr bwMode="auto">
            <a:xfrm>
              <a:off x="1226" y="1404"/>
              <a:ext cx="234" cy="235"/>
            </a:xfrm>
            <a:custGeom>
              <a:avLst/>
              <a:gdLst>
                <a:gd name="T0" fmla="*/ 55 w 642"/>
                <a:gd name="T1" fmla="*/ 390 h 642"/>
                <a:gd name="T2" fmla="*/ 55 w 642"/>
                <a:gd name="T3" fmla="*/ 390 h 642"/>
                <a:gd name="T4" fmla="*/ 390 w 642"/>
                <a:gd name="T5" fmla="*/ 54 h 642"/>
                <a:gd name="T6" fmla="*/ 588 w 642"/>
                <a:gd name="T7" fmla="*/ 54 h 642"/>
                <a:gd name="T8" fmla="*/ 588 w 642"/>
                <a:gd name="T9" fmla="*/ 251 h 642"/>
                <a:gd name="T10" fmla="*/ 252 w 642"/>
                <a:gd name="T11" fmla="*/ 587 h 642"/>
                <a:gd name="T12" fmla="*/ 55 w 642"/>
                <a:gd name="T13" fmla="*/ 587 h 642"/>
                <a:gd name="T14" fmla="*/ 55 w 642"/>
                <a:gd name="T15" fmla="*/ 390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642">
                  <a:moveTo>
                    <a:pt x="55" y="390"/>
                  </a:moveTo>
                  <a:lnTo>
                    <a:pt x="55" y="390"/>
                  </a:lnTo>
                  <a:lnTo>
                    <a:pt x="390" y="54"/>
                  </a:lnTo>
                  <a:cubicBezTo>
                    <a:pt x="445" y="0"/>
                    <a:pt x="533" y="0"/>
                    <a:pt x="588" y="54"/>
                  </a:cubicBezTo>
                  <a:cubicBezTo>
                    <a:pt x="642" y="109"/>
                    <a:pt x="642" y="197"/>
                    <a:pt x="588" y="251"/>
                  </a:cubicBezTo>
                  <a:lnTo>
                    <a:pt x="252" y="587"/>
                  </a:lnTo>
                  <a:cubicBezTo>
                    <a:pt x="197" y="642"/>
                    <a:pt x="109" y="642"/>
                    <a:pt x="55" y="587"/>
                  </a:cubicBezTo>
                  <a:cubicBezTo>
                    <a:pt x="0" y="533"/>
                    <a:pt x="0" y="444"/>
                    <a:pt x="55" y="39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5" name="Freeform 15"/>
            <p:cNvSpPr>
              <a:spLocks/>
            </p:cNvSpPr>
            <p:nvPr/>
          </p:nvSpPr>
          <p:spPr bwMode="auto">
            <a:xfrm>
              <a:off x="1392" y="1448"/>
              <a:ext cx="24" cy="24"/>
            </a:xfrm>
            <a:custGeom>
              <a:avLst/>
              <a:gdLst>
                <a:gd name="T0" fmla="*/ 12 w 65"/>
                <a:gd name="T1" fmla="*/ 54 h 65"/>
                <a:gd name="T2" fmla="*/ 12 w 65"/>
                <a:gd name="T3" fmla="*/ 54 h 65"/>
                <a:gd name="T4" fmla="*/ 12 w 65"/>
                <a:gd name="T5" fmla="*/ 12 h 65"/>
                <a:gd name="T6" fmla="*/ 54 w 65"/>
                <a:gd name="T7" fmla="*/ 12 h 65"/>
                <a:gd name="T8" fmla="*/ 54 w 65"/>
                <a:gd name="T9" fmla="*/ 54 h 65"/>
                <a:gd name="T10" fmla="*/ 12 w 65"/>
                <a:gd name="T11" fmla="*/ 54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12" y="54"/>
                  </a:moveTo>
                  <a:lnTo>
                    <a:pt x="12" y="54"/>
                  </a:lnTo>
                  <a:cubicBezTo>
                    <a:pt x="0" y="42"/>
                    <a:pt x="0" y="24"/>
                    <a:pt x="12" y="12"/>
                  </a:cubicBezTo>
                  <a:cubicBezTo>
                    <a:pt x="23" y="0"/>
                    <a:pt x="42" y="0"/>
                    <a:pt x="54" y="12"/>
                  </a:cubicBezTo>
                  <a:cubicBezTo>
                    <a:pt x="65" y="23"/>
                    <a:pt x="65" y="42"/>
                    <a:pt x="54" y="54"/>
                  </a:cubicBezTo>
                  <a:cubicBezTo>
                    <a:pt x="42" y="65"/>
                    <a:pt x="24" y="65"/>
                    <a:pt x="12" y="54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" name="Freeform 16"/>
            <p:cNvSpPr>
              <a:spLocks/>
            </p:cNvSpPr>
            <p:nvPr/>
          </p:nvSpPr>
          <p:spPr bwMode="auto">
            <a:xfrm>
              <a:off x="1226" y="1282"/>
              <a:ext cx="234" cy="234"/>
            </a:xfrm>
            <a:custGeom>
              <a:avLst/>
              <a:gdLst>
                <a:gd name="T0" fmla="*/ 252 w 642"/>
                <a:gd name="T1" fmla="*/ 55 h 642"/>
                <a:gd name="T2" fmla="*/ 252 w 642"/>
                <a:gd name="T3" fmla="*/ 55 h 642"/>
                <a:gd name="T4" fmla="*/ 588 w 642"/>
                <a:gd name="T5" fmla="*/ 390 h 642"/>
                <a:gd name="T6" fmla="*/ 588 w 642"/>
                <a:gd name="T7" fmla="*/ 587 h 642"/>
                <a:gd name="T8" fmla="*/ 390 w 642"/>
                <a:gd name="T9" fmla="*/ 587 h 642"/>
                <a:gd name="T10" fmla="*/ 55 w 642"/>
                <a:gd name="T11" fmla="*/ 252 h 642"/>
                <a:gd name="T12" fmla="*/ 55 w 642"/>
                <a:gd name="T13" fmla="*/ 55 h 642"/>
                <a:gd name="T14" fmla="*/ 252 w 642"/>
                <a:gd name="T15" fmla="*/ 55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642">
                  <a:moveTo>
                    <a:pt x="252" y="55"/>
                  </a:moveTo>
                  <a:lnTo>
                    <a:pt x="252" y="55"/>
                  </a:lnTo>
                  <a:lnTo>
                    <a:pt x="588" y="390"/>
                  </a:lnTo>
                  <a:cubicBezTo>
                    <a:pt x="642" y="445"/>
                    <a:pt x="642" y="533"/>
                    <a:pt x="588" y="587"/>
                  </a:cubicBezTo>
                  <a:cubicBezTo>
                    <a:pt x="533" y="642"/>
                    <a:pt x="445" y="642"/>
                    <a:pt x="390" y="587"/>
                  </a:cubicBezTo>
                  <a:lnTo>
                    <a:pt x="55" y="252"/>
                  </a:lnTo>
                  <a:cubicBezTo>
                    <a:pt x="0" y="197"/>
                    <a:pt x="0" y="109"/>
                    <a:pt x="55" y="55"/>
                  </a:cubicBezTo>
                  <a:cubicBezTo>
                    <a:pt x="109" y="0"/>
                    <a:pt x="197" y="0"/>
                    <a:pt x="252" y="55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" name="Freeform 17"/>
            <p:cNvSpPr>
              <a:spLocks/>
            </p:cNvSpPr>
            <p:nvPr/>
          </p:nvSpPr>
          <p:spPr bwMode="auto">
            <a:xfrm>
              <a:off x="1392" y="1448"/>
              <a:ext cx="24" cy="24"/>
            </a:xfrm>
            <a:custGeom>
              <a:avLst/>
              <a:gdLst>
                <a:gd name="T0" fmla="*/ 12 w 65"/>
                <a:gd name="T1" fmla="*/ 12 h 65"/>
                <a:gd name="T2" fmla="*/ 12 w 65"/>
                <a:gd name="T3" fmla="*/ 12 h 65"/>
                <a:gd name="T4" fmla="*/ 54 w 65"/>
                <a:gd name="T5" fmla="*/ 12 h 65"/>
                <a:gd name="T6" fmla="*/ 54 w 65"/>
                <a:gd name="T7" fmla="*/ 54 h 65"/>
                <a:gd name="T8" fmla="*/ 12 w 65"/>
                <a:gd name="T9" fmla="*/ 54 h 65"/>
                <a:gd name="T10" fmla="*/ 12 w 65"/>
                <a:gd name="T11" fmla="*/ 12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12" y="12"/>
                  </a:moveTo>
                  <a:lnTo>
                    <a:pt x="12" y="12"/>
                  </a:lnTo>
                  <a:cubicBezTo>
                    <a:pt x="23" y="0"/>
                    <a:pt x="42" y="0"/>
                    <a:pt x="54" y="12"/>
                  </a:cubicBezTo>
                  <a:cubicBezTo>
                    <a:pt x="65" y="23"/>
                    <a:pt x="65" y="42"/>
                    <a:pt x="54" y="54"/>
                  </a:cubicBezTo>
                  <a:cubicBezTo>
                    <a:pt x="42" y="65"/>
                    <a:pt x="24" y="65"/>
                    <a:pt x="12" y="54"/>
                  </a:cubicBezTo>
                  <a:cubicBezTo>
                    <a:pt x="0" y="42"/>
                    <a:pt x="0" y="24"/>
                    <a:pt x="12" y="12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18"/>
            <p:cNvSpPr>
              <a:spLocks/>
            </p:cNvSpPr>
            <p:nvPr/>
          </p:nvSpPr>
          <p:spPr bwMode="auto">
            <a:xfrm>
              <a:off x="-52" y="1409"/>
              <a:ext cx="1506" cy="102"/>
            </a:xfrm>
            <a:custGeom>
              <a:avLst/>
              <a:gdLst>
                <a:gd name="T0" fmla="*/ 40 w 4142"/>
                <a:gd name="T1" fmla="*/ 238 h 279"/>
                <a:gd name="T2" fmla="*/ 40 w 4142"/>
                <a:gd name="T3" fmla="*/ 238 h 279"/>
                <a:gd name="T4" fmla="*/ 0 w 4142"/>
                <a:gd name="T5" fmla="*/ 140 h 279"/>
                <a:gd name="T6" fmla="*/ 139 w 4142"/>
                <a:gd name="T7" fmla="*/ 0 h 279"/>
                <a:gd name="T8" fmla="*/ 4003 w 4142"/>
                <a:gd name="T9" fmla="*/ 0 h 279"/>
                <a:gd name="T10" fmla="*/ 4142 w 4142"/>
                <a:gd name="T11" fmla="*/ 140 h 279"/>
                <a:gd name="T12" fmla="*/ 4003 w 4142"/>
                <a:gd name="T13" fmla="*/ 279 h 279"/>
                <a:gd name="T14" fmla="*/ 139 w 4142"/>
                <a:gd name="T15" fmla="*/ 279 h 279"/>
                <a:gd name="T16" fmla="*/ 40 w 4142"/>
                <a:gd name="T17" fmla="*/ 238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142" h="279">
                  <a:moveTo>
                    <a:pt x="40" y="238"/>
                  </a:moveTo>
                  <a:lnTo>
                    <a:pt x="40" y="238"/>
                  </a:lnTo>
                  <a:cubicBezTo>
                    <a:pt x="15" y="213"/>
                    <a:pt x="0" y="178"/>
                    <a:pt x="0" y="140"/>
                  </a:cubicBezTo>
                  <a:cubicBezTo>
                    <a:pt x="0" y="63"/>
                    <a:pt x="62" y="0"/>
                    <a:pt x="139" y="0"/>
                  </a:cubicBezTo>
                  <a:lnTo>
                    <a:pt x="4003" y="0"/>
                  </a:lnTo>
                  <a:cubicBezTo>
                    <a:pt x="4080" y="0"/>
                    <a:pt x="4142" y="63"/>
                    <a:pt x="4142" y="140"/>
                  </a:cubicBezTo>
                  <a:cubicBezTo>
                    <a:pt x="4142" y="217"/>
                    <a:pt x="4080" y="279"/>
                    <a:pt x="4003" y="279"/>
                  </a:cubicBezTo>
                  <a:lnTo>
                    <a:pt x="139" y="279"/>
                  </a:lnTo>
                  <a:cubicBezTo>
                    <a:pt x="100" y="279"/>
                    <a:pt x="66" y="264"/>
                    <a:pt x="40" y="238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19"/>
            <p:cNvSpPr>
              <a:spLocks/>
            </p:cNvSpPr>
            <p:nvPr/>
          </p:nvSpPr>
          <p:spPr bwMode="auto">
            <a:xfrm>
              <a:off x="1392" y="1448"/>
              <a:ext cx="24" cy="24"/>
            </a:xfrm>
            <a:custGeom>
              <a:avLst/>
              <a:gdLst>
                <a:gd name="T0" fmla="*/ 54 w 65"/>
                <a:gd name="T1" fmla="*/ 54 h 65"/>
                <a:gd name="T2" fmla="*/ 54 w 65"/>
                <a:gd name="T3" fmla="*/ 54 h 65"/>
                <a:gd name="T4" fmla="*/ 12 w 65"/>
                <a:gd name="T5" fmla="*/ 54 h 65"/>
                <a:gd name="T6" fmla="*/ 12 w 65"/>
                <a:gd name="T7" fmla="*/ 12 h 65"/>
                <a:gd name="T8" fmla="*/ 54 w 65"/>
                <a:gd name="T9" fmla="*/ 12 h 65"/>
                <a:gd name="T10" fmla="*/ 54 w 65"/>
                <a:gd name="T11" fmla="*/ 54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54" y="54"/>
                  </a:moveTo>
                  <a:lnTo>
                    <a:pt x="54" y="54"/>
                  </a:lnTo>
                  <a:cubicBezTo>
                    <a:pt x="42" y="65"/>
                    <a:pt x="24" y="65"/>
                    <a:pt x="12" y="54"/>
                  </a:cubicBezTo>
                  <a:cubicBezTo>
                    <a:pt x="0" y="42"/>
                    <a:pt x="0" y="24"/>
                    <a:pt x="12" y="12"/>
                  </a:cubicBezTo>
                  <a:cubicBezTo>
                    <a:pt x="23" y="0"/>
                    <a:pt x="42" y="0"/>
                    <a:pt x="54" y="12"/>
                  </a:cubicBezTo>
                  <a:cubicBezTo>
                    <a:pt x="65" y="23"/>
                    <a:pt x="65" y="42"/>
                    <a:pt x="54" y="54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grpSp>
        <p:nvGrpSpPr>
          <p:cNvPr id="30" name="Group 22"/>
          <p:cNvGrpSpPr>
            <a:grpSpLocks noChangeAspect="1"/>
          </p:cNvGrpSpPr>
          <p:nvPr/>
        </p:nvGrpSpPr>
        <p:grpSpPr bwMode="auto">
          <a:xfrm>
            <a:off x="-153988" y="3171698"/>
            <a:ext cx="2398713" cy="566738"/>
            <a:chOff x="-97" y="2047"/>
            <a:chExt cx="1511" cy="357"/>
          </a:xfrm>
        </p:grpSpPr>
        <p:sp>
          <p:nvSpPr>
            <p:cNvPr id="32" name="Freeform 23"/>
            <p:cNvSpPr>
              <a:spLocks/>
            </p:cNvSpPr>
            <p:nvPr/>
          </p:nvSpPr>
          <p:spPr bwMode="auto">
            <a:xfrm>
              <a:off x="1181" y="2169"/>
              <a:ext cx="233" cy="235"/>
            </a:xfrm>
            <a:custGeom>
              <a:avLst/>
              <a:gdLst>
                <a:gd name="T0" fmla="*/ 54 w 642"/>
                <a:gd name="T1" fmla="*/ 390 h 642"/>
                <a:gd name="T2" fmla="*/ 54 w 642"/>
                <a:gd name="T3" fmla="*/ 390 h 642"/>
                <a:gd name="T4" fmla="*/ 390 w 642"/>
                <a:gd name="T5" fmla="*/ 55 h 642"/>
                <a:gd name="T6" fmla="*/ 587 w 642"/>
                <a:gd name="T7" fmla="*/ 55 h 642"/>
                <a:gd name="T8" fmla="*/ 587 w 642"/>
                <a:gd name="T9" fmla="*/ 252 h 642"/>
                <a:gd name="T10" fmla="*/ 251 w 642"/>
                <a:gd name="T11" fmla="*/ 588 h 642"/>
                <a:gd name="T12" fmla="*/ 54 w 642"/>
                <a:gd name="T13" fmla="*/ 588 h 642"/>
                <a:gd name="T14" fmla="*/ 54 w 642"/>
                <a:gd name="T15" fmla="*/ 390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642">
                  <a:moveTo>
                    <a:pt x="54" y="390"/>
                  </a:moveTo>
                  <a:lnTo>
                    <a:pt x="54" y="390"/>
                  </a:lnTo>
                  <a:lnTo>
                    <a:pt x="390" y="55"/>
                  </a:lnTo>
                  <a:cubicBezTo>
                    <a:pt x="444" y="0"/>
                    <a:pt x="533" y="0"/>
                    <a:pt x="587" y="55"/>
                  </a:cubicBezTo>
                  <a:cubicBezTo>
                    <a:pt x="642" y="109"/>
                    <a:pt x="642" y="197"/>
                    <a:pt x="587" y="252"/>
                  </a:cubicBezTo>
                  <a:lnTo>
                    <a:pt x="251" y="588"/>
                  </a:lnTo>
                  <a:cubicBezTo>
                    <a:pt x="197" y="642"/>
                    <a:pt x="109" y="642"/>
                    <a:pt x="54" y="588"/>
                  </a:cubicBezTo>
                  <a:cubicBezTo>
                    <a:pt x="0" y="533"/>
                    <a:pt x="0" y="445"/>
                    <a:pt x="54" y="390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3" name="Freeform 24"/>
            <p:cNvSpPr>
              <a:spLocks/>
            </p:cNvSpPr>
            <p:nvPr/>
          </p:nvSpPr>
          <p:spPr bwMode="auto">
            <a:xfrm>
              <a:off x="1347" y="2213"/>
              <a:ext cx="23" cy="24"/>
            </a:xfrm>
            <a:custGeom>
              <a:avLst/>
              <a:gdLst>
                <a:gd name="T0" fmla="*/ 12 w 65"/>
                <a:gd name="T1" fmla="*/ 53 h 65"/>
                <a:gd name="T2" fmla="*/ 12 w 65"/>
                <a:gd name="T3" fmla="*/ 53 h 65"/>
                <a:gd name="T4" fmla="*/ 12 w 65"/>
                <a:gd name="T5" fmla="*/ 11 h 65"/>
                <a:gd name="T6" fmla="*/ 54 w 65"/>
                <a:gd name="T7" fmla="*/ 11 h 65"/>
                <a:gd name="T8" fmla="*/ 54 w 65"/>
                <a:gd name="T9" fmla="*/ 53 h 65"/>
                <a:gd name="T10" fmla="*/ 12 w 65"/>
                <a:gd name="T11" fmla="*/ 53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12" y="53"/>
                  </a:moveTo>
                  <a:lnTo>
                    <a:pt x="12" y="53"/>
                  </a:lnTo>
                  <a:cubicBezTo>
                    <a:pt x="0" y="42"/>
                    <a:pt x="0" y="23"/>
                    <a:pt x="12" y="11"/>
                  </a:cubicBezTo>
                  <a:cubicBezTo>
                    <a:pt x="23" y="0"/>
                    <a:pt x="42" y="0"/>
                    <a:pt x="54" y="11"/>
                  </a:cubicBezTo>
                  <a:cubicBezTo>
                    <a:pt x="65" y="23"/>
                    <a:pt x="65" y="41"/>
                    <a:pt x="54" y="53"/>
                  </a:cubicBezTo>
                  <a:cubicBezTo>
                    <a:pt x="42" y="65"/>
                    <a:pt x="23" y="65"/>
                    <a:pt x="12" y="53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4" name="Freeform 25"/>
            <p:cNvSpPr>
              <a:spLocks/>
            </p:cNvSpPr>
            <p:nvPr/>
          </p:nvSpPr>
          <p:spPr bwMode="auto">
            <a:xfrm>
              <a:off x="1181" y="2047"/>
              <a:ext cx="233" cy="234"/>
            </a:xfrm>
            <a:custGeom>
              <a:avLst/>
              <a:gdLst>
                <a:gd name="T0" fmla="*/ 251 w 642"/>
                <a:gd name="T1" fmla="*/ 55 h 642"/>
                <a:gd name="T2" fmla="*/ 251 w 642"/>
                <a:gd name="T3" fmla="*/ 55 h 642"/>
                <a:gd name="T4" fmla="*/ 587 w 642"/>
                <a:gd name="T5" fmla="*/ 391 h 642"/>
                <a:gd name="T6" fmla="*/ 587 w 642"/>
                <a:gd name="T7" fmla="*/ 588 h 642"/>
                <a:gd name="T8" fmla="*/ 390 w 642"/>
                <a:gd name="T9" fmla="*/ 588 h 642"/>
                <a:gd name="T10" fmla="*/ 54 w 642"/>
                <a:gd name="T11" fmla="*/ 252 h 642"/>
                <a:gd name="T12" fmla="*/ 54 w 642"/>
                <a:gd name="T13" fmla="*/ 55 h 642"/>
                <a:gd name="T14" fmla="*/ 251 w 642"/>
                <a:gd name="T15" fmla="*/ 55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642">
                  <a:moveTo>
                    <a:pt x="251" y="55"/>
                  </a:moveTo>
                  <a:lnTo>
                    <a:pt x="251" y="55"/>
                  </a:lnTo>
                  <a:lnTo>
                    <a:pt x="587" y="391"/>
                  </a:lnTo>
                  <a:cubicBezTo>
                    <a:pt x="642" y="445"/>
                    <a:pt x="642" y="533"/>
                    <a:pt x="587" y="588"/>
                  </a:cubicBezTo>
                  <a:cubicBezTo>
                    <a:pt x="533" y="642"/>
                    <a:pt x="444" y="642"/>
                    <a:pt x="390" y="588"/>
                  </a:cubicBezTo>
                  <a:lnTo>
                    <a:pt x="54" y="252"/>
                  </a:lnTo>
                  <a:cubicBezTo>
                    <a:pt x="0" y="198"/>
                    <a:pt x="0" y="109"/>
                    <a:pt x="54" y="55"/>
                  </a:cubicBezTo>
                  <a:cubicBezTo>
                    <a:pt x="109" y="0"/>
                    <a:pt x="197" y="0"/>
                    <a:pt x="251" y="55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5" name="Freeform 26"/>
            <p:cNvSpPr>
              <a:spLocks/>
            </p:cNvSpPr>
            <p:nvPr/>
          </p:nvSpPr>
          <p:spPr bwMode="auto">
            <a:xfrm>
              <a:off x="1347" y="2213"/>
              <a:ext cx="23" cy="24"/>
            </a:xfrm>
            <a:custGeom>
              <a:avLst/>
              <a:gdLst>
                <a:gd name="T0" fmla="*/ 12 w 65"/>
                <a:gd name="T1" fmla="*/ 11 h 65"/>
                <a:gd name="T2" fmla="*/ 12 w 65"/>
                <a:gd name="T3" fmla="*/ 11 h 65"/>
                <a:gd name="T4" fmla="*/ 54 w 65"/>
                <a:gd name="T5" fmla="*/ 11 h 65"/>
                <a:gd name="T6" fmla="*/ 54 w 65"/>
                <a:gd name="T7" fmla="*/ 53 h 65"/>
                <a:gd name="T8" fmla="*/ 12 w 65"/>
                <a:gd name="T9" fmla="*/ 53 h 65"/>
                <a:gd name="T10" fmla="*/ 12 w 65"/>
                <a:gd name="T11" fmla="*/ 11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12" y="11"/>
                  </a:moveTo>
                  <a:lnTo>
                    <a:pt x="12" y="11"/>
                  </a:lnTo>
                  <a:cubicBezTo>
                    <a:pt x="23" y="0"/>
                    <a:pt x="42" y="0"/>
                    <a:pt x="54" y="11"/>
                  </a:cubicBezTo>
                  <a:cubicBezTo>
                    <a:pt x="65" y="23"/>
                    <a:pt x="65" y="41"/>
                    <a:pt x="54" y="53"/>
                  </a:cubicBezTo>
                  <a:cubicBezTo>
                    <a:pt x="42" y="65"/>
                    <a:pt x="23" y="65"/>
                    <a:pt x="12" y="53"/>
                  </a:cubicBezTo>
                  <a:cubicBezTo>
                    <a:pt x="0" y="42"/>
                    <a:pt x="0" y="23"/>
                    <a:pt x="12" y="11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6" name="Freeform 27"/>
            <p:cNvSpPr>
              <a:spLocks/>
            </p:cNvSpPr>
            <p:nvPr/>
          </p:nvSpPr>
          <p:spPr bwMode="auto">
            <a:xfrm>
              <a:off x="-97" y="2174"/>
              <a:ext cx="1506" cy="102"/>
            </a:xfrm>
            <a:custGeom>
              <a:avLst/>
              <a:gdLst>
                <a:gd name="T0" fmla="*/ 41 w 4143"/>
                <a:gd name="T1" fmla="*/ 238 h 279"/>
                <a:gd name="T2" fmla="*/ 41 w 4143"/>
                <a:gd name="T3" fmla="*/ 238 h 279"/>
                <a:gd name="T4" fmla="*/ 0 w 4143"/>
                <a:gd name="T5" fmla="*/ 139 h 279"/>
                <a:gd name="T6" fmla="*/ 140 w 4143"/>
                <a:gd name="T7" fmla="*/ 0 h 279"/>
                <a:gd name="T8" fmla="*/ 4004 w 4143"/>
                <a:gd name="T9" fmla="*/ 0 h 279"/>
                <a:gd name="T10" fmla="*/ 4143 w 4143"/>
                <a:gd name="T11" fmla="*/ 139 h 279"/>
                <a:gd name="T12" fmla="*/ 4004 w 4143"/>
                <a:gd name="T13" fmla="*/ 279 h 279"/>
                <a:gd name="T14" fmla="*/ 140 w 4143"/>
                <a:gd name="T15" fmla="*/ 279 h 279"/>
                <a:gd name="T16" fmla="*/ 41 w 4143"/>
                <a:gd name="T17" fmla="*/ 238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143" h="279">
                  <a:moveTo>
                    <a:pt x="41" y="238"/>
                  </a:moveTo>
                  <a:lnTo>
                    <a:pt x="41" y="238"/>
                  </a:lnTo>
                  <a:cubicBezTo>
                    <a:pt x="16" y="213"/>
                    <a:pt x="0" y="178"/>
                    <a:pt x="0" y="139"/>
                  </a:cubicBezTo>
                  <a:cubicBezTo>
                    <a:pt x="0" y="62"/>
                    <a:pt x="63" y="0"/>
                    <a:pt x="140" y="0"/>
                  </a:cubicBezTo>
                  <a:lnTo>
                    <a:pt x="4004" y="0"/>
                  </a:lnTo>
                  <a:cubicBezTo>
                    <a:pt x="4081" y="0"/>
                    <a:pt x="4143" y="62"/>
                    <a:pt x="4143" y="139"/>
                  </a:cubicBezTo>
                  <a:cubicBezTo>
                    <a:pt x="4143" y="216"/>
                    <a:pt x="4081" y="279"/>
                    <a:pt x="4004" y="279"/>
                  </a:cubicBezTo>
                  <a:lnTo>
                    <a:pt x="140" y="279"/>
                  </a:lnTo>
                  <a:cubicBezTo>
                    <a:pt x="101" y="279"/>
                    <a:pt x="66" y="263"/>
                    <a:pt x="41" y="238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7" name="Freeform 28"/>
            <p:cNvSpPr>
              <a:spLocks/>
            </p:cNvSpPr>
            <p:nvPr/>
          </p:nvSpPr>
          <p:spPr bwMode="auto">
            <a:xfrm>
              <a:off x="1347" y="2213"/>
              <a:ext cx="23" cy="24"/>
            </a:xfrm>
            <a:custGeom>
              <a:avLst/>
              <a:gdLst>
                <a:gd name="T0" fmla="*/ 54 w 65"/>
                <a:gd name="T1" fmla="*/ 53 h 65"/>
                <a:gd name="T2" fmla="*/ 54 w 65"/>
                <a:gd name="T3" fmla="*/ 53 h 65"/>
                <a:gd name="T4" fmla="*/ 12 w 65"/>
                <a:gd name="T5" fmla="*/ 53 h 65"/>
                <a:gd name="T6" fmla="*/ 12 w 65"/>
                <a:gd name="T7" fmla="*/ 11 h 65"/>
                <a:gd name="T8" fmla="*/ 53 w 65"/>
                <a:gd name="T9" fmla="*/ 11 h 65"/>
                <a:gd name="T10" fmla="*/ 54 w 65"/>
                <a:gd name="T11" fmla="*/ 53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5">
                  <a:moveTo>
                    <a:pt x="54" y="53"/>
                  </a:moveTo>
                  <a:lnTo>
                    <a:pt x="54" y="53"/>
                  </a:lnTo>
                  <a:cubicBezTo>
                    <a:pt x="42" y="65"/>
                    <a:pt x="23" y="65"/>
                    <a:pt x="12" y="53"/>
                  </a:cubicBezTo>
                  <a:cubicBezTo>
                    <a:pt x="0" y="42"/>
                    <a:pt x="0" y="23"/>
                    <a:pt x="12" y="11"/>
                  </a:cubicBezTo>
                  <a:cubicBezTo>
                    <a:pt x="23" y="0"/>
                    <a:pt x="42" y="0"/>
                    <a:pt x="53" y="11"/>
                  </a:cubicBezTo>
                  <a:cubicBezTo>
                    <a:pt x="65" y="23"/>
                    <a:pt x="65" y="41"/>
                    <a:pt x="54" y="53"/>
                  </a:cubicBezTo>
                  <a:close/>
                </a:path>
              </a:pathLst>
            </a:custGeom>
            <a:solidFill>
              <a:srgbClr val="FEFEF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39" name="Platshållare för text 38"/>
          <p:cNvSpPr>
            <a:spLocks noGrp="1"/>
          </p:cNvSpPr>
          <p:nvPr>
            <p:ph type="body" sz="quarter" idx="22" hasCustomPrompt="1"/>
          </p:nvPr>
        </p:nvSpPr>
        <p:spPr>
          <a:xfrm>
            <a:off x="2461659" y="1094279"/>
            <a:ext cx="4320000" cy="6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 eller brödtext</a:t>
            </a:r>
          </a:p>
        </p:txBody>
      </p:sp>
      <p:sp>
        <p:nvSpPr>
          <p:cNvPr id="41" name="Platshållare för text 40"/>
          <p:cNvSpPr>
            <a:spLocks noGrp="1"/>
          </p:cNvSpPr>
          <p:nvPr>
            <p:ph type="body" sz="quarter" idx="23" hasCustomPrompt="1"/>
          </p:nvPr>
        </p:nvSpPr>
        <p:spPr>
          <a:xfrm>
            <a:off x="2461660" y="2405998"/>
            <a:ext cx="4320000" cy="6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 eller brödtext</a:t>
            </a:r>
          </a:p>
        </p:txBody>
      </p:sp>
      <p:sp>
        <p:nvSpPr>
          <p:cNvPr id="43" name="Platshållare för text 42"/>
          <p:cNvSpPr>
            <a:spLocks noGrp="1"/>
          </p:cNvSpPr>
          <p:nvPr>
            <p:ph type="body" sz="quarter" idx="24" hasCustomPrompt="1"/>
          </p:nvPr>
        </p:nvSpPr>
        <p:spPr>
          <a:xfrm>
            <a:off x="2461660" y="3647170"/>
            <a:ext cx="4320000" cy="6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 eller brödtext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fld id="{C5C6752A-2C78-4940-8AC8-A074C49B44A7}" type="datetime1">
              <a:rPr lang="sv-SE" smtClean="0"/>
              <a:t>2022-11-25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BC9718A5-DA10-9E40-8151-F2E3306E85C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/>
        </p:nvSpPr>
        <p:spPr>
          <a:xfrm>
            <a:off x="-1400175" y="0"/>
            <a:ext cx="1400175" cy="51435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06268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t citat">
    <p:bg>
      <p:bgPr>
        <a:solidFill>
          <a:srgbClr val="421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 hasCustomPrompt="1"/>
          </p:nvPr>
        </p:nvSpPr>
        <p:spPr>
          <a:xfrm>
            <a:off x="431800" y="518749"/>
            <a:ext cx="6520792" cy="2052638"/>
          </a:xfrm>
        </p:spPr>
        <p:txBody>
          <a:bodyPr vert="horz" wrap="square" lIns="0" tIns="0" rIns="0" bIns="0" rtlCol="0">
            <a:normAutofit/>
          </a:bodyPr>
          <a:lstStyle>
            <a:lvl1pPr>
              <a:defRPr lang="sv-SE" sz="4000">
                <a:solidFill>
                  <a:schemeClr val="accent4"/>
                </a:solidFill>
                <a:ea typeface="+mn-ea"/>
                <a:cs typeface="+mn-cs"/>
              </a:defRPr>
            </a:lvl1pPr>
          </a:lstStyle>
          <a:p>
            <a:pPr lvl="0"/>
            <a:r>
              <a:rPr lang="sv-SE" dirty="0"/>
              <a:t>En rubrik, citat eller annan text som kan dras upp i större storlek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20" hasCustomPrompt="1"/>
          </p:nvPr>
        </p:nvSpPr>
        <p:spPr>
          <a:xfrm>
            <a:off x="431800" y="2844800"/>
            <a:ext cx="4140200" cy="1598613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 dirty="0"/>
              <a:t>Punktlista eller brödtext 18 pt, max 4 rader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E2CBE060-88A1-4262-99FA-8A50A56912D5}" type="datetime1">
              <a:rPr lang="sv-SE" smtClean="0"/>
              <a:t>2022-11-25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BC9718A5-DA10-9E40-8151-F2E3306E85CE}" type="slidenum">
              <a:rPr lang="sv-SE" smtClean="0"/>
              <a:pPr/>
              <a:t>‹#›</a:t>
            </a:fld>
            <a:endParaRPr lang="sv-SE" dirty="0"/>
          </a:p>
        </p:txBody>
      </p:sp>
    </p:spTree>
    <p:extLst/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t citat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ubrik 13"/>
          <p:cNvSpPr>
            <a:spLocks noGrp="1"/>
          </p:cNvSpPr>
          <p:nvPr>
            <p:ph type="title" hasCustomPrompt="1"/>
          </p:nvPr>
        </p:nvSpPr>
        <p:spPr>
          <a:xfrm>
            <a:off x="431800" y="518749"/>
            <a:ext cx="6520792" cy="2052638"/>
          </a:xfrm>
        </p:spPr>
        <p:txBody>
          <a:bodyPr vert="horz" wrap="square" lIns="0" tIns="0" rIns="0" bIns="0" rtlCol="0">
            <a:normAutofit/>
          </a:bodyPr>
          <a:lstStyle>
            <a:lvl1pPr>
              <a:defRPr lang="sv-SE" sz="4000">
                <a:solidFill>
                  <a:srgbClr val="421761"/>
                </a:solidFill>
                <a:ea typeface="+mn-ea"/>
                <a:cs typeface="+mn-cs"/>
              </a:defRPr>
            </a:lvl1pPr>
          </a:lstStyle>
          <a:p>
            <a:pPr lvl="0"/>
            <a:r>
              <a:rPr lang="sv-SE" dirty="0"/>
              <a:t>En rubrik, citat eller annan text som kan dras upp i större storlek</a:t>
            </a:r>
          </a:p>
        </p:txBody>
      </p:sp>
      <p:sp>
        <p:nvSpPr>
          <p:cNvPr id="16" name="Platshållare för text 15"/>
          <p:cNvSpPr>
            <a:spLocks noGrp="1"/>
          </p:cNvSpPr>
          <p:nvPr>
            <p:ph type="body" sz="quarter" idx="20" hasCustomPrompt="1"/>
          </p:nvPr>
        </p:nvSpPr>
        <p:spPr>
          <a:xfrm>
            <a:off x="431800" y="2844800"/>
            <a:ext cx="4140200" cy="1598613"/>
          </a:xfrm>
        </p:spPr>
        <p:txBody>
          <a:bodyPr vert="horz" wrap="square" lIns="0" tIns="0" rIns="0" bIns="0" rtlCol="0">
            <a:noAutofit/>
          </a:bodyPr>
          <a:lstStyle>
            <a:lvl1pPr>
              <a:defRPr lang="sv-SE" sz="1800" dirty="0"/>
            </a:lvl1pPr>
            <a:lvl2pPr>
              <a:defRPr lang="sv-SE" sz="1800" dirty="0"/>
            </a:lvl2pPr>
            <a:lvl3pPr>
              <a:defRPr lang="sv-SE" sz="1800" dirty="0"/>
            </a:lvl3pPr>
            <a:lvl4pPr>
              <a:defRPr lang="sv-SE" sz="1800" dirty="0"/>
            </a:lvl4pPr>
            <a:lvl5pPr>
              <a:defRPr lang="sv-SE" sz="1800" dirty="0"/>
            </a:lvl5pPr>
          </a:lstStyle>
          <a:p>
            <a:pPr lvl="0"/>
            <a:r>
              <a:rPr lang="sv-SE" dirty="0"/>
              <a:t>Punktlista eller brödtext 18 pt, max 4 rader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77AB1401-E80C-4F74-85C7-81C2D0CCD544}" type="datetime1">
              <a:rPr lang="sv-SE" smtClean="0"/>
              <a:t>2022-11-25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BC9718A5-DA10-9E40-8151-F2E3306E85CE}" type="slidenum">
              <a:rPr lang="sv-SE" smtClean="0"/>
              <a:pPr/>
              <a:t>‹#›</a:t>
            </a:fld>
            <a:endParaRPr lang="sv-SE" dirty="0"/>
          </a:p>
        </p:txBody>
      </p:sp>
    </p:spTree>
    <p:extLst/>
  </p:cSld>
  <p:clrMapOvr>
    <a:masterClrMapping/>
  </p:clrMapOvr>
  <p:extLst mod="1"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pos="272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t citat med bild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2"/>
          <p:cNvSpPr>
            <a:spLocks noGrp="1"/>
          </p:cNvSpPr>
          <p:nvPr>
            <p:ph type="pic" sz="quarter" idx="23" hasCustomPrompt="1"/>
          </p:nvPr>
        </p:nvSpPr>
        <p:spPr>
          <a:xfrm>
            <a:off x="5435600" y="0"/>
            <a:ext cx="3708399" cy="5143500"/>
          </a:xfrm>
          <a:prstGeom prst="rect">
            <a:avLst/>
          </a:prstGeom>
          <a:solidFill>
            <a:schemeClr val="bg1"/>
          </a:solidFill>
        </p:spPr>
        <p:txBody>
          <a:bodyPr lIns="72000" tIns="72000" rIns="72000"/>
          <a:lstStyle>
            <a:lvl1pPr marL="0" indent="0">
              <a:buNone/>
              <a:defRPr>
                <a:latin typeface="+mj-lt"/>
              </a:defRPr>
            </a:lvl1pPr>
          </a:lstStyle>
          <a:p>
            <a:r>
              <a:rPr lang="sv-SE" dirty="0">
                <a:latin typeface="+mj-lt"/>
              </a:rPr>
              <a:t>Bildobjekt</a:t>
            </a:r>
            <a:endParaRPr lang="sv-SE" dirty="0"/>
          </a:p>
        </p:txBody>
      </p:sp>
      <p:sp>
        <p:nvSpPr>
          <p:cNvPr id="10" name="Rubrik 9"/>
          <p:cNvSpPr>
            <a:spLocks noGrp="1"/>
          </p:cNvSpPr>
          <p:nvPr>
            <p:ph type="title" hasCustomPrompt="1"/>
          </p:nvPr>
        </p:nvSpPr>
        <p:spPr>
          <a:xfrm>
            <a:off x="431800" y="518749"/>
            <a:ext cx="4140200" cy="3917315"/>
          </a:xfrm>
        </p:spPr>
        <p:txBody>
          <a:bodyPr vert="horz" wrap="square" lIns="0" tIns="0" rIns="0" bIns="0" rtlCol="0">
            <a:normAutofit/>
          </a:bodyPr>
          <a:lstStyle>
            <a:lvl1pPr>
              <a:defRPr lang="sv-SE" sz="4000">
                <a:solidFill>
                  <a:srgbClr val="421761"/>
                </a:solidFill>
                <a:ea typeface="+mn-ea"/>
                <a:cs typeface="+mn-cs"/>
              </a:defRPr>
            </a:lvl1pPr>
          </a:lstStyle>
          <a:p>
            <a:pPr lvl="0"/>
            <a:r>
              <a:rPr lang="sv-SE" dirty="0"/>
              <a:t>En rubrik, citat eller annan text som kan dras upp i större storlek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fld id="{4E04F427-AE3B-4155-A44E-1D5524685D68}" type="datetime1">
              <a:rPr lang="sv-SE" smtClean="0"/>
              <a:t>2022-11-25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BC9718A5-DA10-9E40-8151-F2E3306E85CE}" type="slidenum">
              <a:rPr lang="sv-SE" smtClean="0"/>
              <a:pPr/>
              <a:t>‹#›</a:t>
            </a:fld>
            <a:endParaRPr lang="sv-SE" dirty="0"/>
          </a:p>
        </p:txBody>
      </p:sp>
    </p:spTree>
    <p:extLst/>
  </p:cSld>
  <p:clrMapOvr>
    <a:masterClrMapping/>
  </p:clrMapOvr>
  <p:extLst mod="1">
    <p:ext uri="{DCECCB84-F9BA-43D5-87BE-67443E8EF086}">
      <p15:sldGuideLst xmlns:p15="http://schemas.microsoft.com/office/powerpoint/2012/main">
        <p15:guide id="2" pos="272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t citat med bild">
    <p:bg>
      <p:bgPr>
        <a:solidFill>
          <a:srgbClr val="421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 hasCustomPrompt="1"/>
          </p:nvPr>
        </p:nvSpPr>
        <p:spPr>
          <a:xfrm>
            <a:off x="431800" y="518749"/>
            <a:ext cx="4140200" cy="3924300"/>
          </a:xfrm>
        </p:spPr>
        <p:txBody>
          <a:bodyPr vert="horz" wrap="square" lIns="0" tIns="0" rIns="0" bIns="0" rtlCol="0">
            <a:normAutofit/>
          </a:bodyPr>
          <a:lstStyle>
            <a:lvl1pPr>
              <a:defRPr lang="sv-SE" sz="4000">
                <a:solidFill>
                  <a:schemeClr val="accent4"/>
                </a:solidFill>
                <a:ea typeface="+mn-ea"/>
                <a:cs typeface="+mn-cs"/>
              </a:defRPr>
            </a:lvl1pPr>
          </a:lstStyle>
          <a:p>
            <a:pPr lvl="0"/>
            <a:r>
              <a:rPr lang="sv-SE" dirty="0"/>
              <a:t>En rubrik, citat eller annan text som kan dras upp i större storlek</a:t>
            </a:r>
          </a:p>
        </p:txBody>
      </p:sp>
      <p:sp>
        <p:nvSpPr>
          <p:cNvPr id="7" name="Platshållare för bild 2"/>
          <p:cNvSpPr>
            <a:spLocks noGrp="1"/>
          </p:cNvSpPr>
          <p:nvPr>
            <p:ph type="pic" sz="quarter" idx="24" hasCustomPrompt="1"/>
          </p:nvPr>
        </p:nvSpPr>
        <p:spPr>
          <a:xfrm>
            <a:off x="5435600" y="0"/>
            <a:ext cx="3708399" cy="5143500"/>
          </a:xfrm>
          <a:prstGeom prst="rect">
            <a:avLst/>
          </a:prstGeom>
          <a:solidFill>
            <a:schemeClr val="tx1"/>
          </a:solidFill>
        </p:spPr>
        <p:txBody>
          <a:bodyPr lIns="72000" tIns="72000" rIns="72000"/>
          <a:lstStyle>
            <a:lvl1pPr marL="0" indent="0"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dirty="0">
                <a:latin typeface="+mj-lt"/>
              </a:rPr>
              <a:t>Bildobjekt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fld id="{156F1E24-DE9B-4CDD-A5AE-79D9BA31D800}" type="datetime1">
              <a:rPr lang="sv-SE" smtClean="0"/>
              <a:t>2022-11-25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BC9718A5-DA10-9E40-8151-F2E3306E85CE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079338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bilder och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text 12"/>
          <p:cNvSpPr>
            <a:spLocks noGrp="1"/>
          </p:cNvSpPr>
          <p:nvPr>
            <p:ph type="body" sz="quarter" idx="10" hasCustomPrompt="1"/>
          </p:nvPr>
        </p:nvSpPr>
        <p:spPr>
          <a:xfrm>
            <a:off x="431800" y="518749"/>
            <a:ext cx="8280400" cy="57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>
                <a:solidFill>
                  <a:srgbClr val="421761"/>
                </a:solidFill>
                <a:latin typeface="+mj-lt"/>
              </a:defRPr>
            </a:lvl1pPr>
            <a:lvl2pPr algn="ctr">
              <a:defRPr>
                <a:latin typeface="+mj-lt"/>
              </a:defRPr>
            </a:lvl2pPr>
            <a:lvl3pPr algn="ctr">
              <a:defRPr>
                <a:latin typeface="+mj-lt"/>
              </a:defRPr>
            </a:lvl3pPr>
            <a:lvl4pPr algn="ctr">
              <a:defRPr>
                <a:latin typeface="+mj-lt"/>
              </a:defRPr>
            </a:lvl4pPr>
            <a:lvl5pPr algn="ctr">
              <a:defRPr>
                <a:latin typeface="+mj-lt"/>
              </a:defRPr>
            </a:lvl5pPr>
          </a:lstStyle>
          <a:p>
            <a:pPr lvl="0"/>
            <a:r>
              <a:rPr lang="sv-SE" dirty="0"/>
              <a:t>Överrubrik 24 pt</a:t>
            </a:r>
          </a:p>
        </p:txBody>
      </p:sp>
      <p:sp>
        <p:nvSpPr>
          <p:cNvPr id="24" name="Platshållare för bild 2"/>
          <p:cNvSpPr>
            <a:spLocks noGrp="1"/>
          </p:cNvSpPr>
          <p:nvPr>
            <p:ph type="pic" sz="quarter" idx="24"/>
          </p:nvPr>
        </p:nvSpPr>
        <p:spPr>
          <a:xfrm>
            <a:off x="431800" y="1703672"/>
            <a:ext cx="1926389" cy="1337912"/>
          </a:xfrm>
          <a:prstGeom prst="rect">
            <a:avLst/>
          </a:prstGeom>
          <a:solidFill>
            <a:schemeClr val="bg1"/>
          </a:solidFill>
        </p:spPr>
        <p:txBody>
          <a:bodyPr lIns="72000" tIns="72000" rIns="72000" bIns="72000">
            <a:normAutofit/>
          </a:bodyPr>
          <a:lstStyle>
            <a:lvl1pPr marL="0" indent="0">
              <a:buNone/>
              <a:defRPr sz="1000">
                <a:latin typeface="+mj-lt"/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8" name="Platshållare för bild 2"/>
          <p:cNvSpPr>
            <a:spLocks noGrp="1"/>
          </p:cNvSpPr>
          <p:nvPr>
            <p:ph type="pic" sz="quarter" idx="34"/>
          </p:nvPr>
        </p:nvSpPr>
        <p:spPr>
          <a:xfrm>
            <a:off x="2530106" y="1703672"/>
            <a:ext cx="1926389" cy="1337912"/>
          </a:xfrm>
          <a:prstGeom prst="rect">
            <a:avLst/>
          </a:prstGeom>
          <a:solidFill>
            <a:schemeClr val="bg1"/>
          </a:solidFill>
        </p:spPr>
        <p:txBody>
          <a:bodyPr lIns="72000" tIns="72000" rIns="72000" bIns="72000">
            <a:normAutofit/>
          </a:bodyPr>
          <a:lstStyle>
            <a:lvl1pPr marL="0" indent="0">
              <a:buNone/>
              <a:defRPr sz="1000">
                <a:latin typeface="+mj-lt"/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9" name="Platshållare för bild 2"/>
          <p:cNvSpPr>
            <a:spLocks noGrp="1"/>
          </p:cNvSpPr>
          <p:nvPr>
            <p:ph type="pic" sz="quarter" idx="35"/>
          </p:nvPr>
        </p:nvSpPr>
        <p:spPr>
          <a:xfrm>
            <a:off x="4687506" y="1703672"/>
            <a:ext cx="1926389" cy="1337912"/>
          </a:xfrm>
          <a:prstGeom prst="rect">
            <a:avLst/>
          </a:prstGeom>
          <a:solidFill>
            <a:schemeClr val="bg1"/>
          </a:solidFill>
        </p:spPr>
        <p:txBody>
          <a:bodyPr lIns="72000" tIns="72000" rIns="72000" bIns="72000">
            <a:normAutofit/>
          </a:bodyPr>
          <a:lstStyle>
            <a:lvl1pPr marL="0" indent="0">
              <a:buNone/>
              <a:defRPr sz="1000">
                <a:latin typeface="+mj-lt"/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0" name="Platshållare för bild 2"/>
          <p:cNvSpPr>
            <a:spLocks noGrp="1"/>
          </p:cNvSpPr>
          <p:nvPr>
            <p:ph type="pic" sz="quarter" idx="36"/>
          </p:nvPr>
        </p:nvSpPr>
        <p:spPr>
          <a:xfrm>
            <a:off x="6785812" y="1703672"/>
            <a:ext cx="1926389" cy="1337912"/>
          </a:xfrm>
          <a:prstGeom prst="rect">
            <a:avLst/>
          </a:prstGeom>
          <a:solidFill>
            <a:schemeClr val="bg1"/>
          </a:solidFill>
        </p:spPr>
        <p:txBody>
          <a:bodyPr lIns="72000" tIns="72000" rIns="72000" bIns="72000">
            <a:normAutofit/>
          </a:bodyPr>
          <a:lstStyle>
            <a:lvl1pPr marL="0" indent="0">
              <a:buNone/>
              <a:defRPr sz="1000">
                <a:latin typeface="+mj-lt"/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9" name="Rubrik 8"/>
          <p:cNvSpPr>
            <a:spLocks noGrp="1"/>
          </p:cNvSpPr>
          <p:nvPr>
            <p:ph type="title" hasCustomPrompt="1"/>
          </p:nvPr>
        </p:nvSpPr>
        <p:spPr>
          <a:xfrm>
            <a:off x="431800" y="1105280"/>
            <a:ext cx="8280400" cy="598392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Underrubrik 24pt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47" hasCustomPrompt="1"/>
          </p:nvPr>
        </p:nvSpPr>
        <p:spPr>
          <a:xfrm>
            <a:off x="431801" y="3516793"/>
            <a:ext cx="1926388" cy="92662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 eller brödtext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48" hasCustomPrompt="1"/>
          </p:nvPr>
        </p:nvSpPr>
        <p:spPr>
          <a:xfrm>
            <a:off x="2530107" y="3516793"/>
            <a:ext cx="1926388" cy="92662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 eller brödtext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49" hasCustomPrompt="1"/>
          </p:nvPr>
        </p:nvSpPr>
        <p:spPr>
          <a:xfrm>
            <a:off x="4687507" y="3516793"/>
            <a:ext cx="1926388" cy="92662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 eller brödtext</a:t>
            </a:r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50" hasCustomPrompt="1"/>
          </p:nvPr>
        </p:nvSpPr>
        <p:spPr>
          <a:xfrm>
            <a:off x="6785813" y="3516793"/>
            <a:ext cx="1926388" cy="92662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 eller brödtext</a:t>
            </a:r>
          </a:p>
        </p:txBody>
      </p:sp>
      <p:sp>
        <p:nvSpPr>
          <p:cNvPr id="22" name="Platshållare för text 12"/>
          <p:cNvSpPr>
            <a:spLocks noGrp="1"/>
          </p:cNvSpPr>
          <p:nvPr>
            <p:ph type="body" sz="quarter" idx="51" hasCustomPrompt="1"/>
          </p:nvPr>
        </p:nvSpPr>
        <p:spPr>
          <a:xfrm>
            <a:off x="431801" y="3147461"/>
            <a:ext cx="1926388" cy="27699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200" b="1">
                <a:solidFill>
                  <a:srgbClr val="421761"/>
                </a:solidFill>
                <a:latin typeface="+mj-lt"/>
              </a:defRPr>
            </a:lvl1pPr>
            <a:lvl2pPr algn="ctr">
              <a:defRPr>
                <a:latin typeface="+mj-lt"/>
              </a:defRPr>
            </a:lvl2pPr>
            <a:lvl3pPr algn="ctr">
              <a:defRPr>
                <a:latin typeface="+mj-lt"/>
              </a:defRPr>
            </a:lvl3pPr>
            <a:lvl4pPr algn="ctr">
              <a:defRPr>
                <a:latin typeface="+mj-lt"/>
              </a:defRPr>
            </a:lvl4pPr>
            <a:lvl5pPr algn="ctr">
              <a:defRPr>
                <a:latin typeface="+mj-lt"/>
              </a:defRPr>
            </a:lvl5pPr>
          </a:lstStyle>
          <a:p>
            <a:pPr lvl="0"/>
            <a:r>
              <a:rPr lang="sv-SE" dirty="0"/>
              <a:t>Liten rubrik 12 pt</a:t>
            </a:r>
          </a:p>
        </p:txBody>
      </p:sp>
      <p:sp>
        <p:nvSpPr>
          <p:cNvPr id="25" name="Platshållare för text 12"/>
          <p:cNvSpPr>
            <a:spLocks noGrp="1"/>
          </p:cNvSpPr>
          <p:nvPr>
            <p:ph type="body" sz="quarter" idx="52" hasCustomPrompt="1"/>
          </p:nvPr>
        </p:nvSpPr>
        <p:spPr>
          <a:xfrm>
            <a:off x="2530107" y="3147461"/>
            <a:ext cx="1926388" cy="27699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200" b="1">
                <a:solidFill>
                  <a:srgbClr val="421761"/>
                </a:solidFill>
                <a:latin typeface="+mj-lt"/>
              </a:defRPr>
            </a:lvl1pPr>
            <a:lvl2pPr algn="ctr">
              <a:defRPr>
                <a:latin typeface="+mj-lt"/>
              </a:defRPr>
            </a:lvl2pPr>
            <a:lvl3pPr algn="ctr">
              <a:defRPr>
                <a:latin typeface="+mj-lt"/>
              </a:defRPr>
            </a:lvl3pPr>
            <a:lvl4pPr algn="ctr">
              <a:defRPr>
                <a:latin typeface="+mj-lt"/>
              </a:defRPr>
            </a:lvl4pPr>
            <a:lvl5pPr algn="ctr">
              <a:defRPr>
                <a:latin typeface="+mj-lt"/>
              </a:defRPr>
            </a:lvl5pPr>
          </a:lstStyle>
          <a:p>
            <a:pPr lvl="0"/>
            <a:r>
              <a:rPr lang="sv-SE" dirty="0"/>
              <a:t>Liten rubrik 12 pt</a:t>
            </a:r>
          </a:p>
        </p:txBody>
      </p:sp>
      <p:sp>
        <p:nvSpPr>
          <p:cNvPr id="27" name="Platshållare för text 12"/>
          <p:cNvSpPr>
            <a:spLocks noGrp="1"/>
          </p:cNvSpPr>
          <p:nvPr>
            <p:ph type="body" sz="quarter" idx="53" hasCustomPrompt="1"/>
          </p:nvPr>
        </p:nvSpPr>
        <p:spPr>
          <a:xfrm>
            <a:off x="4687507" y="3147461"/>
            <a:ext cx="1926388" cy="27699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200" b="1">
                <a:solidFill>
                  <a:srgbClr val="421761"/>
                </a:solidFill>
                <a:latin typeface="+mj-lt"/>
              </a:defRPr>
            </a:lvl1pPr>
            <a:lvl2pPr algn="ctr">
              <a:defRPr>
                <a:latin typeface="+mj-lt"/>
              </a:defRPr>
            </a:lvl2pPr>
            <a:lvl3pPr algn="ctr">
              <a:defRPr>
                <a:latin typeface="+mj-lt"/>
              </a:defRPr>
            </a:lvl3pPr>
            <a:lvl4pPr algn="ctr">
              <a:defRPr>
                <a:latin typeface="+mj-lt"/>
              </a:defRPr>
            </a:lvl4pPr>
            <a:lvl5pPr algn="ctr">
              <a:defRPr>
                <a:latin typeface="+mj-lt"/>
              </a:defRPr>
            </a:lvl5pPr>
          </a:lstStyle>
          <a:p>
            <a:pPr lvl="0"/>
            <a:r>
              <a:rPr lang="sv-SE" dirty="0"/>
              <a:t>Liten rubrik 12 pt</a:t>
            </a:r>
          </a:p>
        </p:txBody>
      </p:sp>
      <p:sp>
        <p:nvSpPr>
          <p:cNvPr id="29" name="Platshållare för text 12"/>
          <p:cNvSpPr>
            <a:spLocks noGrp="1"/>
          </p:cNvSpPr>
          <p:nvPr>
            <p:ph type="body" sz="quarter" idx="54" hasCustomPrompt="1"/>
          </p:nvPr>
        </p:nvSpPr>
        <p:spPr>
          <a:xfrm>
            <a:off x="6785812" y="3147461"/>
            <a:ext cx="1926388" cy="27699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200" b="1">
                <a:solidFill>
                  <a:srgbClr val="421761"/>
                </a:solidFill>
                <a:latin typeface="+mj-lt"/>
              </a:defRPr>
            </a:lvl1pPr>
            <a:lvl2pPr algn="ctr">
              <a:defRPr>
                <a:latin typeface="+mj-lt"/>
              </a:defRPr>
            </a:lvl2pPr>
            <a:lvl3pPr algn="ctr">
              <a:defRPr>
                <a:latin typeface="+mj-lt"/>
              </a:defRPr>
            </a:lvl3pPr>
            <a:lvl4pPr algn="ctr">
              <a:defRPr>
                <a:latin typeface="+mj-lt"/>
              </a:defRPr>
            </a:lvl4pPr>
            <a:lvl5pPr algn="ctr">
              <a:defRPr>
                <a:latin typeface="+mj-lt"/>
              </a:defRPr>
            </a:lvl5pPr>
          </a:lstStyle>
          <a:p>
            <a:pPr lvl="0"/>
            <a:r>
              <a:rPr lang="sv-SE" dirty="0"/>
              <a:t>Liten rubrik 12 pt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55"/>
          </p:nvPr>
        </p:nvSpPr>
        <p:spPr/>
        <p:txBody>
          <a:bodyPr/>
          <a:lstStyle/>
          <a:p>
            <a:fld id="{3FEC1836-EB30-4F94-9BCC-27667478885E}" type="datetime1">
              <a:rPr lang="sv-SE" smtClean="0"/>
              <a:t>2022-11-25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56"/>
          </p:nvPr>
        </p:nvSpPr>
        <p:spPr/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57"/>
          </p:nvPr>
        </p:nvSpPr>
        <p:spPr/>
        <p:txBody>
          <a:bodyPr/>
          <a:lstStyle/>
          <a:p>
            <a:fld id="{BC9718A5-DA10-9E40-8151-F2E3306E85CE}" type="slidenum">
              <a:rPr lang="sv-SE" smtClean="0"/>
              <a:pPr/>
              <a:t>‹#›</a:t>
            </a:fld>
            <a:endParaRPr lang="sv-SE" dirty="0"/>
          </a:p>
        </p:txBody>
      </p:sp>
    </p:spTree>
    <p:extLst/>
  </p:cSld>
  <p:clrMapOvr>
    <a:overrideClrMapping bg1="lt1" tx1="dk1" bg2="lt2" tx2="dk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ntakt">
    <p:bg>
      <p:bgPr>
        <a:solidFill>
          <a:srgbClr val="421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ruta 15"/>
          <p:cNvSpPr txBox="1"/>
          <p:nvPr/>
        </p:nvSpPr>
        <p:spPr>
          <a:xfrm>
            <a:off x="2812627" y="1725239"/>
            <a:ext cx="3518746" cy="576000"/>
          </a:xfrm>
          <a:prstGeom prst="rect">
            <a:avLst/>
          </a:prstGeom>
        </p:spPr>
        <p:txBody>
          <a:bodyPr vert="horz" wrap="square" lIns="0" tIns="0" rIns="0" bIns="0" rtlCol="0" anchor="ctr" anchorCtr="0">
            <a:noAutofit/>
          </a:bodyPr>
          <a:lstStyle>
            <a:lvl1pPr marR="0" lvl="0" indent="0" algn="ctr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baseline="0">
                <a:solidFill>
                  <a:schemeClr val="accent3"/>
                </a:solidFill>
                <a:latin typeface="+mj-lt"/>
              </a:defRPr>
            </a:lvl1pPr>
          </a:lstStyle>
          <a:p>
            <a:pPr lvl="0" algn="l"/>
            <a:r>
              <a:rPr lang="sv-SE" sz="4000" dirty="0">
                <a:solidFill>
                  <a:schemeClr val="accent2"/>
                </a:solidFill>
              </a:rPr>
              <a:t>Kontakt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36"/>
          </p:nvPr>
        </p:nvSpPr>
        <p:spPr/>
        <p:txBody>
          <a:bodyPr/>
          <a:lstStyle/>
          <a:p>
            <a:fld id="{828DE59B-735E-4A49-9065-1D5535A6A1A9}" type="datetime1">
              <a:rPr lang="sv-SE" smtClean="0"/>
              <a:t>2022-11-25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7"/>
          </p:nvPr>
        </p:nvSpPr>
        <p:spPr/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8"/>
          </p:nvPr>
        </p:nvSpPr>
        <p:spPr/>
        <p:txBody>
          <a:bodyPr/>
          <a:lstStyle/>
          <a:p>
            <a:fld id="{BC9718A5-DA10-9E40-8151-F2E3306E85C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5" name="Platshållare för text 12"/>
          <p:cNvSpPr>
            <a:spLocks noGrp="1"/>
          </p:cNvSpPr>
          <p:nvPr>
            <p:ph type="body" sz="quarter" idx="10" hasCustomPrompt="1"/>
          </p:nvPr>
        </p:nvSpPr>
        <p:spPr>
          <a:xfrm>
            <a:off x="2812627" y="2319338"/>
            <a:ext cx="3518746" cy="252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 algn="ctr">
              <a:defRPr>
                <a:latin typeface="+mj-lt"/>
              </a:defRPr>
            </a:lvl2pPr>
            <a:lvl3pPr algn="ctr">
              <a:defRPr>
                <a:latin typeface="+mj-lt"/>
              </a:defRPr>
            </a:lvl3pPr>
            <a:lvl4pPr algn="ctr">
              <a:defRPr>
                <a:latin typeface="+mj-lt"/>
              </a:defRPr>
            </a:lvl4pPr>
            <a:lvl5pPr algn="ctr">
              <a:defRPr>
                <a:latin typeface="+mj-lt"/>
              </a:defRPr>
            </a:lvl5pPr>
          </a:lstStyle>
          <a:p>
            <a:pPr lvl="0"/>
            <a:r>
              <a:rPr lang="sv-SE" dirty="0"/>
              <a:t>Förnamn Efternamn</a:t>
            </a:r>
          </a:p>
        </p:txBody>
      </p:sp>
      <p:sp>
        <p:nvSpPr>
          <p:cNvPr id="26" name="Platshållare för text 12"/>
          <p:cNvSpPr>
            <a:spLocks noGrp="1"/>
          </p:cNvSpPr>
          <p:nvPr>
            <p:ph type="body" sz="quarter" idx="39" hasCustomPrompt="1"/>
          </p:nvPr>
        </p:nvSpPr>
        <p:spPr>
          <a:xfrm>
            <a:off x="2812627" y="2642061"/>
            <a:ext cx="3518746" cy="252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l">
              <a:buNone/>
              <a:defRPr sz="1400" b="0">
                <a:solidFill>
                  <a:schemeClr val="tx1"/>
                </a:solidFill>
                <a:latin typeface="+mj-lt"/>
              </a:defRPr>
            </a:lvl1pPr>
            <a:lvl2pPr algn="ctr">
              <a:defRPr>
                <a:latin typeface="+mj-lt"/>
              </a:defRPr>
            </a:lvl2pPr>
            <a:lvl3pPr algn="ctr">
              <a:defRPr>
                <a:latin typeface="+mj-lt"/>
              </a:defRPr>
            </a:lvl3pPr>
            <a:lvl4pPr algn="ctr">
              <a:defRPr>
                <a:latin typeface="+mj-lt"/>
              </a:defRPr>
            </a:lvl4pPr>
            <a:lvl5pPr algn="ctr">
              <a:defRPr>
                <a:latin typeface="+mj-lt"/>
              </a:defRPr>
            </a:lvl5pPr>
          </a:lstStyle>
          <a:p>
            <a:pPr lvl="0"/>
            <a:r>
              <a:rPr lang="sv-SE" dirty="0"/>
              <a:t>Avdelning</a:t>
            </a:r>
          </a:p>
        </p:txBody>
      </p:sp>
      <p:sp>
        <p:nvSpPr>
          <p:cNvPr id="27" name="Platshållare för text 12"/>
          <p:cNvSpPr>
            <a:spLocks noGrp="1"/>
          </p:cNvSpPr>
          <p:nvPr>
            <p:ph type="body" sz="quarter" idx="40" hasCustomPrompt="1"/>
          </p:nvPr>
        </p:nvSpPr>
        <p:spPr>
          <a:xfrm>
            <a:off x="2812627" y="2964784"/>
            <a:ext cx="3518746" cy="252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l">
              <a:buNone/>
              <a:defRPr sz="1400" b="0">
                <a:solidFill>
                  <a:schemeClr val="tx1"/>
                </a:solidFill>
                <a:latin typeface="+mj-lt"/>
              </a:defRPr>
            </a:lvl1pPr>
            <a:lvl2pPr algn="ctr">
              <a:defRPr>
                <a:latin typeface="+mj-lt"/>
              </a:defRPr>
            </a:lvl2pPr>
            <a:lvl3pPr algn="ctr">
              <a:defRPr>
                <a:latin typeface="+mj-lt"/>
              </a:defRPr>
            </a:lvl3pPr>
            <a:lvl4pPr algn="ctr">
              <a:defRPr>
                <a:latin typeface="+mj-lt"/>
              </a:defRPr>
            </a:lvl4pPr>
            <a:lvl5pPr algn="ctr">
              <a:defRPr>
                <a:latin typeface="+mj-lt"/>
              </a:defRPr>
            </a:lvl5pPr>
          </a:lstStyle>
          <a:p>
            <a:pPr lvl="0"/>
            <a:r>
              <a:rPr lang="sv-SE" dirty="0"/>
              <a:t>E-postadress</a:t>
            </a:r>
          </a:p>
        </p:txBody>
      </p:sp>
      <p:sp>
        <p:nvSpPr>
          <p:cNvPr id="28" name="Platshållare för text 12"/>
          <p:cNvSpPr>
            <a:spLocks noGrp="1"/>
          </p:cNvSpPr>
          <p:nvPr>
            <p:ph type="body" sz="quarter" idx="41" hasCustomPrompt="1"/>
          </p:nvPr>
        </p:nvSpPr>
        <p:spPr>
          <a:xfrm>
            <a:off x="2812627" y="3287507"/>
            <a:ext cx="3518746" cy="252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l">
              <a:buNone/>
              <a:defRPr sz="1400" b="0">
                <a:solidFill>
                  <a:schemeClr val="tx1"/>
                </a:solidFill>
                <a:latin typeface="+mj-lt"/>
              </a:defRPr>
            </a:lvl1pPr>
            <a:lvl2pPr algn="ctr">
              <a:defRPr>
                <a:latin typeface="+mj-lt"/>
              </a:defRPr>
            </a:lvl2pPr>
            <a:lvl3pPr algn="ctr">
              <a:defRPr>
                <a:latin typeface="+mj-lt"/>
              </a:defRPr>
            </a:lvl3pPr>
            <a:lvl4pPr algn="ctr">
              <a:defRPr>
                <a:latin typeface="+mj-lt"/>
              </a:defRPr>
            </a:lvl4pPr>
            <a:lvl5pPr algn="ctr">
              <a:defRPr>
                <a:latin typeface="+mj-lt"/>
              </a:defRPr>
            </a:lvl5pPr>
          </a:lstStyle>
          <a:p>
            <a:pPr lvl="0"/>
            <a:r>
              <a:rPr lang="sv-SE" dirty="0"/>
              <a:t>Telefonnummer</a:t>
            </a:r>
          </a:p>
        </p:txBody>
      </p:sp>
    </p:spTree>
    <p:extLst/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ntakt med bild">
    <p:bg>
      <p:bgPr>
        <a:solidFill>
          <a:srgbClr val="421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2"/>
          <p:cNvSpPr>
            <a:spLocks noGrp="1"/>
          </p:cNvSpPr>
          <p:nvPr>
            <p:ph type="pic" sz="quarter" idx="28"/>
          </p:nvPr>
        </p:nvSpPr>
        <p:spPr>
          <a:xfrm>
            <a:off x="1615458" y="1499617"/>
            <a:ext cx="1836756" cy="2157984"/>
          </a:xfrm>
          <a:prstGeom prst="rect">
            <a:avLst/>
          </a:prstGeom>
        </p:spPr>
        <p:txBody>
          <a:bodyPr lIns="72000" tIns="72000" rIns="72000" bIns="72000">
            <a:normAutofit/>
          </a:bodyPr>
          <a:lstStyle>
            <a:lvl1pPr marL="0" indent="0">
              <a:buNone/>
              <a:defRPr sz="1000">
                <a:latin typeface="+mj-lt"/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textruta 14"/>
          <p:cNvSpPr txBox="1"/>
          <p:nvPr/>
        </p:nvSpPr>
        <p:spPr>
          <a:xfrm>
            <a:off x="3708400" y="1725239"/>
            <a:ext cx="2663826" cy="576000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marR="0" lvl="0" indent="0" algn="ctr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baseline="0">
                <a:solidFill>
                  <a:schemeClr val="accent3"/>
                </a:solidFill>
                <a:latin typeface="+mj-lt"/>
              </a:defRPr>
            </a:lvl1pPr>
          </a:lstStyle>
          <a:p>
            <a:pPr lvl="0" algn="l"/>
            <a:r>
              <a:rPr lang="sv-SE" sz="4000" dirty="0">
                <a:solidFill>
                  <a:schemeClr val="accent4"/>
                </a:solidFill>
              </a:rPr>
              <a:t>Kontakt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36"/>
          </p:nvPr>
        </p:nvSpPr>
        <p:spPr/>
        <p:txBody>
          <a:bodyPr/>
          <a:lstStyle/>
          <a:p>
            <a:fld id="{09AD228B-096D-4265-897F-B6B82CC1BA5D}" type="datetime1">
              <a:rPr lang="sv-SE" smtClean="0"/>
              <a:t>2022-11-25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37"/>
          </p:nvPr>
        </p:nvSpPr>
        <p:spPr/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38"/>
          </p:nvPr>
        </p:nvSpPr>
        <p:spPr/>
        <p:txBody>
          <a:bodyPr/>
          <a:lstStyle/>
          <a:p>
            <a:fld id="{BC9718A5-DA10-9E40-8151-F2E3306E85C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4" name="Platshållare för text 12"/>
          <p:cNvSpPr>
            <a:spLocks noGrp="1"/>
          </p:cNvSpPr>
          <p:nvPr>
            <p:ph type="body" sz="quarter" idx="10" hasCustomPrompt="1"/>
          </p:nvPr>
        </p:nvSpPr>
        <p:spPr>
          <a:xfrm>
            <a:off x="3708400" y="2319338"/>
            <a:ext cx="3518746" cy="252000"/>
          </a:xfrm>
          <a:prstGeom prst="rect">
            <a:avLst/>
          </a:prstGeom>
        </p:spPr>
        <p:txBody>
          <a:bodyPr wrap="none" anchor="ctr" anchorCtr="0">
            <a:noAutofit/>
          </a:bodyPr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 algn="ctr">
              <a:defRPr>
                <a:latin typeface="+mj-lt"/>
              </a:defRPr>
            </a:lvl2pPr>
            <a:lvl3pPr algn="ctr">
              <a:defRPr>
                <a:latin typeface="+mj-lt"/>
              </a:defRPr>
            </a:lvl3pPr>
            <a:lvl4pPr algn="ctr">
              <a:defRPr>
                <a:latin typeface="+mj-lt"/>
              </a:defRPr>
            </a:lvl4pPr>
            <a:lvl5pPr algn="ctr">
              <a:defRPr>
                <a:latin typeface="+mj-lt"/>
              </a:defRPr>
            </a:lvl5pPr>
          </a:lstStyle>
          <a:p>
            <a:pPr lvl="0"/>
            <a:r>
              <a:rPr lang="sv-SE" dirty="0"/>
              <a:t>Förnamn Efternamn</a:t>
            </a:r>
          </a:p>
        </p:txBody>
      </p:sp>
      <p:sp>
        <p:nvSpPr>
          <p:cNvPr id="25" name="Platshållare för text 12"/>
          <p:cNvSpPr>
            <a:spLocks noGrp="1"/>
          </p:cNvSpPr>
          <p:nvPr>
            <p:ph type="body" sz="quarter" idx="39" hasCustomPrompt="1"/>
          </p:nvPr>
        </p:nvSpPr>
        <p:spPr>
          <a:xfrm>
            <a:off x="3708400" y="2642061"/>
            <a:ext cx="3518746" cy="252000"/>
          </a:xfrm>
          <a:prstGeom prst="rect">
            <a:avLst/>
          </a:prstGeom>
        </p:spPr>
        <p:txBody>
          <a:bodyPr wrap="none" anchor="ctr" anchorCtr="0">
            <a:noAutofit/>
          </a:bodyPr>
          <a:lstStyle>
            <a:lvl1pPr marL="0" indent="0" algn="l">
              <a:buNone/>
              <a:defRPr sz="1400" b="0">
                <a:solidFill>
                  <a:schemeClr val="tx1"/>
                </a:solidFill>
                <a:latin typeface="+mj-lt"/>
              </a:defRPr>
            </a:lvl1pPr>
            <a:lvl2pPr algn="ctr">
              <a:defRPr>
                <a:latin typeface="+mj-lt"/>
              </a:defRPr>
            </a:lvl2pPr>
            <a:lvl3pPr algn="ctr">
              <a:defRPr>
                <a:latin typeface="+mj-lt"/>
              </a:defRPr>
            </a:lvl3pPr>
            <a:lvl4pPr algn="ctr">
              <a:defRPr>
                <a:latin typeface="+mj-lt"/>
              </a:defRPr>
            </a:lvl4pPr>
            <a:lvl5pPr algn="ctr">
              <a:defRPr>
                <a:latin typeface="+mj-lt"/>
              </a:defRPr>
            </a:lvl5pPr>
          </a:lstStyle>
          <a:p>
            <a:pPr lvl="0"/>
            <a:r>
              <a:rPr lang="sv-SE" dirty="0"/>
              <a:t>Avdelning</a:t>
            </a:r>
          </a:p>
        </p:txBody>
      </p:sp>
      <p:sp>
        <p:nvSpPr>
          <p:cNvPr id="26" name="Platshållare för text 12"/>
          <p:cNvSpPr>
            <a:spLocks noGrp="1"/>
          </p:cNvSpPr>
          <p:nvPr>
            <p:ph type="body" sz="quarter" idx="40" hasCustomPrompt="1"/>
          </p:nvPr>
        </p:nvSpPr>
        <p:spPr>
          <a:xfrm>
            <a:off x="3708400" y="2964784"/>
            <a:ext cx="3518746" cy="252000"/>
          </a:xfrm>
          <a:prstGeom prst="rect">
            <a:avLst/>
          </a:prstGeom>
        </p:spPr>
        <p:txBody>
          <a:bodyPr wrap="none" anchor="ctr" anchorCtr="0">
            <a:noAutofit/>
          </a:bodyPr>
          <a:lstStyle>
            <a:lvl1pPr marL="0" indent="0" algn="l">
              <a:buNone/>
              <a:defRPr sz="1400" b="0">
                <a:solidFill>
                  <a:schemeClr val="tx1"/>
                </a:solidFill>
                <a:latin typeface="+mj-lt"/>
              </a:defRPr>
            </a:lvl1pPr>
            <a:lvl2pPr algn="ctr">
              <a:defRPr>
                <a:latin typeface="+mj-lt"/>
              </a:defRPr>
            </a:lvl2pPr>
            <a:lvl3pPr algn="ctr">
              <a:defRPr>
                <a:latin typeface="+mj-lt"/>
              </a:defRPr>
            </a:lvl3pPr>
            <a:lvl4pPr algn="ctr">
              <a:defRPr>
                <a:latin typeface="+mj-lt"/>
              </a:defRPr>
            </a:lvl4pPr>
            <a:lvl5pPr algn="ctr">
              <a:defRPr>
                <a:latin typeface="+mj-lt"/>
              </a:defRPr>
            </a:lvl5pPr>
          </a:lstStyle>
          <a:p>
            <a:pPr lvl="0"/>
            <a:r>
              <a:rPr lang="sv-SE" dirty="0"/>
              <a:t>E-postadress</a:t>
            </a:r>
          </a:p>
        </p:txBody>
      </p:sp>
      <p:sp>
        <p:nvSpPr>
          <p:cNvPr id="27" name="Platshållare för text 12"/>
          <p:cNvSpPr>
            <a:spLocks noGrp="1"/>
          </p:cNvSpPr>
          <p:nvPr>
            <p:ph type="body" sz="quarter" idx="41" hasCustomPrompt="1"/>
          </p:nvPr>
        </p:nvSpPr>
        <p:spPr>
          <a:xfrm>
            <a:off x="3708400" y="3287507"/>
            <a:ext cx="3518746" cy="252000"/>
          </a:xfrm>
          <a:prstGeom prst="rect">
            <a:avLst/>
          </a:prstGeom>
        </p:spPr>
        <p:txBody>
          <a:bodyPr wrap="none" anchor="ctr" anchorCtr="0">
            <a:noAutofit/>
          </a:bodyPr>
          <a:lstStyle>
            <a:lvl1pPr marL="0" indent="0" algn="l">
              <a:buNone/>
              <a:defRPr sz="1400" b="0">
                <a:solidFill>
                  <a:schemeClr val="tx1"/>
                </a:solidFill>
                <a:latin typeface="+mj-lt"/>
              </a:defRPr>
            </a:lvl1pPr>
            <a:lvl2pPr algn="ctr">
              <a:defRPr>
                <a:latin typeface="+mj-lt"/>
              </a:defRPr>
            </a:lvl2pPr>
            <a:lvl3pPr algn="ctr">
              <a:defRPr>
                <a:latin typeface="+mj-lt"/>
              </a:defRPr>
            </a:lvl3pPr>
            <a:lvl4pPr algn="ctr">
              <a:defRPr>
                <a:latin typeface="+mj-lt"/>
              </a:defRPr>
            </a:lvl4pPr>
            <a:lvl5pPr algn="ctr">
              <a:defRPr>
                <a:latin typeface="+mj-lt"/>
              </a:defRPr>
            </a:lvl5pPr>
          </a:lstStyle>
          <a:p>
            <a:pPr lvl="0"/>
            <a:r>
              <a:rPr lang="sv-SE" dirty="0"/>
              <a:t>Telefonnummer</a:t>
            </a:r>
          </a:p>
        </p:txBody>
      </p:sp>
    </p:spTree>
    <p:extLst/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rtsida med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Underrubrik 2"/>
          <p:cNvSpPr>
            <a:spLocks noGrp="1"/>
          </p:cNvSpPr>
          <p:nvPr>
            <p:ph type="body" sz="quarter" idx="11" hasCustomPrompt="1"/>
          </p:nvPr>
        </p:nvSpPr>
        <p:spPr>
          <a:xfrm>
            <a:off x="2142000" y="2310432"/>
            <a:ext cx="4860000" cy="5137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12000" y="1590432"/>
            <a:ext cx="6120000" cy="720000"/>
          </a:xfrm>
        </p:spPr>
        <p:txBody>
          <a:bodyPr vert="horz" wrap="square" lIns="0" tIns="0" rIns="0" bIns="0" rtlCol="0" anchor="b">
            <a:normAutofit/>
          </a:bodyPr>
          <a:lstStyle>
            <a:lvl1pPr algn="ctr">
              <a:lnSpc>
                <a:spcPct val="90000"/>
              </a:lnSpc>
              <a:spcBef>
                <a:spcPts val="0"/>
              </a:spcBef>
              <a:defRPr lang="sv-SE" sz="4000" baseline="0" dirty="0">
                <a:solidFill>
                  <a:schemeClr val="tx2"/>
                </a:solidFill>
                <a:ea typeface="+mn-ea"/>
                <a:cs typeface="+mn-cs"/>
              </a:defRPr>
            </a:lvl1pPr>
          </a:lstStyle>
          <a:p>
            <a:pPr marL="0" lvl="0" indent="0" algn="ctr">
              <a:spcBef>
                <a:spcPct val="20000"/>
              </a:spcBef>
              <a:buFont typeface="Arial"/>
            </a:pPr>
            <a:r>
              <a:rPr lang="sv-SE" dirty="0"/>
              <a:t>Presentationens rubrik</a:t>
            </a:r>
          </a:p>
        </p:txBody>
      </p:sp>
      <p:sp>
        <p:nvSpPr>
          <p:cNvPr id="10" name="Platshållare för datum 9"/>
          <p:cNvSpPr>
            <a:spLocks noGrp="1"/>
          </p:cNvSpPr>
          <p:nvPr>
            <p:ph type="dt" sz="half" idx="16"/>
          </p:nvPr>
        </p:nvSpPr>
        <p:spPr>
          <a:xfrm>
            <a:off x="8066760" y="158749"/>
            <a:ext cx="900000" cy="108000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23D150BE-6382-43E4-9FEC-0910A48D6AAB}" type="datetime1">
              <a:rPr lang="sv-SE" smtClean="0"/>
              <a:pPr/>
              <a:t>2022-11-25</a:t>
            </a:fld>
            <a:endParaRPr lang="sv-SE" dirty="0"/>
          </a:p>
        </p:txBody>
      </p:sp>
      <p:sp>
        <p:nvSpPr>
          <p:cNvPr id="8" name="Underrubrik 2">
            <a:extLst>
              <a:ext uri="{FF2B5EF4-FFF2-40B4-BE49-F238E27FC236}">
                <a16:creationId xmlns:a16="http://schemas.microsoft.com/office/drawing/2014/main" id="{88EA4EB3-4EA2-4564-AD82-F0299477B2E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142000" y="3385710"/>
            <a:ext cx="4860000" cy="31690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400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Författare</a:t>
            </a:r>
          </a:p>
        </p:txBody>
      </p:sp>
    </p:spTree>
    <p:extLst>
      <p:ext uri="{BB962C8B-B14F-4D97-AF65-F5344CB8AC3E}">
        <p14:creationId xmlns:p14="http://schemas.microsoft.com/office/powerpoint/2010/main" val="68206737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sbild">
    <p:bg>
      <p:bgPr>
        <a:solidFill>
          <a:srgbClr val="421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ruta 13"/>
          <p:cNvSpPr txBox="1"/>
          <p:nvPr/>
        </p:nvSpPr>
        <p:spPr>
          <a:xfrm>
            <a:off x="431801" y="2161890"/>
            <a:ext cx="8280400" cy="819721"/>
          </a:xfrm>
          <a:prstGeom prst="rect">
            <a:avLst/>
          </a:prstGeom>
        </p:spPr>
        <p:txBody>
          <a:bodyPr vert="horz" wrap="square" lIns="0" tIns="0" rIns="0" bIns="0" rtlCol="0" anchor="ctr" anchorCtr="0">
            <a:normAutofit/>
          </a:bodyPr>
          <a:lstStyle>
            <a:lvl1pPr marR="0" lvl="0" indent="0" algn="ctr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baseline="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sv-SE" dirty="0">
                <a:solidFill>
                  <a:schemeClr val="accent4"/>
                </a:solidFill>
              </a:rPr>
              <a:t>Vi gör studier möjligt.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AD43-524A-4AC4-8C72-38C92AD7789A}" type="datetime1">
              <a:rPr lang="sv-SE" smtClean="0"/>
              <a:t>2022-11-25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718A5-DA10-9E40-8151-F2E3306E85CE}" type="slidenum">
              <a:rPr lang="sv-SE" smtClean="0"/>
              <a:pPr/>
              <a:t>‹#›</a:t>
            </a:fld>
            <a:endParaRPr lang="sv-SE" dirty="0"/>
          </a:p>
        </p:txBody>
      </p:sp>
    </p:spTree>
    <p:extLst/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31800" y="1105280"/>
            <a:ext cx="8280400" cy="72000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Underrubrik 24 pt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sz="quarter" idx="13" hasCustomPrompt="1"/>
          </p:nvPr>
        </p:nvSpPr>
        <p:spPr>
          <a:xfrm>
            <a:off x="431800" y="1825280"/>
            <a:ext cx="8280400" cy="2618133"/>
          </a:xfrm>
        </p:spPr>
        <p:txBody>
          <a:bodyPr/>
          <a:lstStyle>
            <a:lvl1pPr>
              <a:buClr>
                <a:schemeClr val="accent2"/>
              </a:buClr>
              <a:defRPr/>
            </a:lvl1pPr>
            <a:lvl2pPr>
              <a:buClr>
                <a:srgbClr val="EE7D7E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tx2"/>
              </a:buClr>
              <a:defRPr/>
            </a:lvl4pPr>
          </a:lstStyle>
          <a:p>
            <a:pPr lvl="0"/>
            <a:r>
              <a:rPr lang="sv-SE" dirty="0"/>
              <a:t>Punktlista eller brödtext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Underrubrik 2"/>
          <p:cNvSpPr>
            <a:spLocks noGrp="1"/>
          </p:cNvSpPr>
          <p:nvPr>
            <p:ph type="body" sz="quarter" idx="14" hasCustomPrompt="1"/>
          </p:nvPr>
        </p:nvSpPr>
        <p:spPr>
          <a:xfrm>
            <a:off x="431800" y="518749"/>
            <a:ext cx="8280400" cy="57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>
                <a:solidFill>
                  <a:srgbClr val="421761"/>
                </a:solidFill>
                <a:latin typeface="+mj-lt"/>
              </a:defRPr>
            </a:lvl1pPr>
            <a:lvl2pPr algn="ctr">
              <a:defRPr>
                <a:latin typeface="+mj-lt"/>
              </a:defRPr>
            </a:lvl2pPr>
            <a:lvl3pPr algn="ctr">
              <a:defRPr>
                <a:latin typeface="+mj-lt"/>
              </a:defRPr>
            </a:lvl3pPr>
            <a:lvl4pPr algn="ctr">
              <a:defRPr>
                <a:latin typeface="+mj-lt"/>
              </a:defRPr>
            </a:lvl4pPr>
            <a:lvl5pPr algn="ctr">
              <a:defRPr>
                <a:latin typeface="+mj-lt"/>
              </a:defRPr>
            </a:lvl5pPr>
          </a:lstStyle>
          <a:p>
            <a:pPr lvl="0"/>
            <a:r>
              <a:rPr lang="sv-SE" dirty="0"/>
              <a:t>Överrubrik 24 pt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5F7BC5E-0E28-47BF-85A7-CD37A2F33B3F}" type="datetime1">
              <a:rPr lang="sv-SE" smtClean="0"/>
              <a:t>2022-11-25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C9718A5-DA10-9E40-8151-F2E3306E85CE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7917147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srubrik">
    <p:bg>
      <p:bgPr>
        <a:solidFill>
          <a:srgbClr val="421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8"/>
          <p:cNvSpPr>
            <a:spLocks noGrp="1"/>
          </p:cNvSpPr>
          <p:nvPr>
            <p:ph type="title" hasCustomPrompt="1"/>
          </p:nvPr>
        </p:nvSpPr>
        <p:spPr>
          <a:xfrm>
            <a:off x="1515268" y="2006053"/>
            <a:ext cx="6156000" cy="828000"/>
          </a:xfrm>
        </p:spPr>
        <p:txBody>
          <a:bodyPr vert="horz" wrap="square" lIns="0" tIns="0" rIns="0" bIns="0" rtlCol="0" anchor="ctr" anchorCtr="0">
            <a:normAutofit/>
          </a:bodyPr>
          <a:lstStyle>
            <a:lvl1pPr algn="ctr">
              <a:defRPr lang="sv-SE" sz="4800">
                <a:solidFill>
                  <a:schemeClr val="accent4"/>
                </a:solidFill>
                <a:ea typeface="+mn-ea"/>
                <a:cs typeface="+mn-cs"/>
              </a:defRPr>
            </a:lvl1pPr>
          </a:lstStyle>
          <a:p>
            <a:pPr lvl="0"/>
            <a:r>
              <a:rPr lang="sv-SE" dirty="0"/>
              <a:t>Kapitel-/Pausbild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D1414-EC12-4319-B793-99EDD083BC17}" type="datetime1">
              <a:rPr lang="sv-SE" smtClean="0"/>
              <a:t>2022-11-25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718A5-DA10-9E40-8151-F2E3306E85C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1515268" y="2856593"/>
            <a:ext cx="61560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Underrubrik</a:t>
            </a:r>
          </a:p>
        </p:txBody>
      </p:sp>
    </p:spTree>
    <p:extLst/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31800" y="1369219"/>
            <a:ext cx="4083050" cy="326350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4083050" cy="326350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CADB0-D930-4EAF-8138-FEF0ED7EFD2B}" type="datetimeFigureOut">
              <a:rPr lang="sv-SE" smtClean="0"/>
              <a:t>2022-11-25</a:t>
            </a:fld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996A0-856E-4291-9A5A-5F33141381EF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431800" y="518749"/>
            <a:ext cx="8280400" cy="57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algn="ctr">
              <a:defRPr>
                <a:latin typeface="+mj-lt"/>
              </a:defRPr>
            </a:lvl2pPr>
            <a:lvl3pPr algn="ctr">
              <a:defRPr>
                <a:latin typeface="+mj-lt"/>
              </a:defRPr>
            </a:lvl3pPr>
            <a:lvl4pPr algn="ctr">
              <a:defRPr>
                <a:latin typeface="+mj-lt"/>
              </a:defRPr>
            </a:lvl4pPr>
            <a:lvl5pPr algn="ctr">
              <a:defRPr>
                <a:latin typeface="+mj-lt"/>
              </a:defRPr>
            </a:lvl5pPr>
          </a:lstStyle>
          <a:p>
            <a:pPr lvl="0"/>
            <a:r>
              <a:rPr lang="sv-SE" dirty="0"/>
              <a:t>Överrubrik 24 pt</a:t>
            </a:r>
          </a:p>
        </p:txBody>
      </p:sp>
      <p:sp>
        <p:nvSpPr>
          <p:cNvPr id="9" name="Platshållare för sidfot 2"/>
          <p:cNvSpPr>
            <a:spLocks noGrp="1"/>
          </p:cNvSpPr>
          <p:nvPr>
            <p:ph type="ftr" sz="quarter" idx="22"/>
          </p:nvPr>
        </p:nvSpPr>
        <p:spPr>
          <a:xfrm>
            <a:off x="179388" y="158749"/>
            <a:ext cx="3529012" cy="360000"/>
          </a:xfrm>
        </p:spPr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67858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431800" y="1260872"/>
            <a:ext cx="4066382" cy="617934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 dirty="0"/>
              <a:t>Mellanrubrik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431800" y="1878806"/>
            <a:ext cx="4066382" cy="2763441"/>
          </a:xfrm>
        </p:spPr>
        <p:txBody>
          <a:bodyPr/>
          <a:lstStyle>
            <a:lvl1pPr>
              <a:defRPr/>
            </a:lvl1pPr>
            <a:lvl3pPr>
              <a:buClr>
                <a:schemeClr val="accent2"/>
              </a:buClr>
              <a:defRPr/>
            </a:lvl3pPr>
            <a:lvl4pPr>
              <a:buClr>
                <a:schemeClr val="accent5"/>
              </a:buClr>
              <a:defRPr/>
            </a:lvl4pPr>
          </a:lstStyle>
          <a:p>
            <a:pPr lvl="0"/>
            <a:r>
              <a:rPr lang="sv-SE" dirty="0"/>
              <a:t>Punktlista eller brödtext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4083050" cy="617934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 dirty="0"/>
              <a:t>Mellanrubrik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4083050" cy="2763441"/>
          </a:xfrm>
        </p:spPr>
        <p:txBody>
          <a:bodyPr/>
          <a:lstStyle>
            <a:lvl1pPr>
              <a:defRPr/>
            </a:lvl1pPr>
            <a:lvl3pPr>
              <a:buClr>
                <a:srgbClr val="421761"/>
              </a:buClr>
              <a:defRPr/>
            </a:lvl3pPr>
            <a:lvl4pPr>
              <a:buClr>
                <a:schemeClr val="accent5"/>
              </a:buClr>
              <a:defRPr/>
            </a:lvl4pPr>
          </a:lstStyle>
          <a:p>
            <a:pPr lvl="0"/>
            <a:r>
              <a:rPr lang="sv-SE" dirty="0"/>
              <a:t>Punktlista eller brödtext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CADB0-D930-4EAF-8138-FEF0ED7EFD2B}" type="datetimeFigureOut">
              <a:rPr lang="sv-SE" smtClean="0"/>
              <a:t>2022-11-25</a:t>
            </a:fld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996A0-856E-4291-9A5A-5F33141381EF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431800" y="518749"/>
            <a:ext cx="8280400" cy="57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algn="ctr">
              <a:defRPr>
                <a:latin typeface="+mj-lt"/>
              </a:defRPr>
            </a:lvl2pPr>
            <a:lvl3pPr algn="ctr">
              <a:defRPr>
                <a:latin typeface="+mj-lt"/>
              </a:defRPr>
            </a:lvl3pPr>
            <a:lvl4pPr algn="ctr">
              <a:defRPr>
                <a:latin typeface="+mj-lt"/>
              </a:defRPr>
            </a:lvl4pPr>
            <a:lvl5pPr algn="ctr">
              <a:defRPr>
                <a:latin typeface="+mj-lt"/>
              </a:defRPr>
            </a:lvl5pPr>
          </a:lstStyle>
          <a:p>
            <a:pPr lvl="0"/>
            <a:r>
              <a:rPr lang="sv-SE" dirty="0"/>
              <a:t>Överrubrik 24 pt</a:t>
            </a:r>
          </a:p>
        </p:txBody>
      </p:sp>
      <p:sp>
        <p:nvSpPr>
          <p:cNvPr id="11" name="Platshållare för sidfot 2"/>
          <p:cNvSpPr>
            <a:spLocks noGrp="1"/>
          </p:cNvSpPr>
          <p:nvPr>
            <p:ph type="ftr" sz="quarter" idx="22"/>
          </p:nvPr>
        </p:nvSpPr>
        <p:spPr>
          <a:xfrm>
            <a:off x="179388" y="158749"/>
            <a:ext cx="3529012" cy="360000"/>
          </a:xfrm>
        </p:spPr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61843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Jämförels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431800" y="1260872"/>
            <a:ext cx="4066382" cy="617934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 dirty="0"/>
              <a:t>Mellanrubrik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431800" y="1878806"/>
            <a:ext cx="4066382" cy="2763441"/>
          </a:xfrm>
        </p:spPr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bg1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4"/>
              </a:buClr>
              <a:defRPr/>
            </a:lvl4pPr>
          </a:lstStyle>
          <a:p>
            <a:pPr lvl="0"/>
            <a:r>
              <a:rPr lang="sv-SE" dirty="0"/>
              <a:t>Punktlista eller brödtext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4083050" cy="617934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 dirty="0"/>
              <a:t>Mellanrubrik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CADB0-D930-4EAF-8138-FEF0ED7EFD2B}" type="datetimeFigureOut">
              <a:rPr lang="sv-SE" smtClean="0"/>
              <a:t>2022-11-25</a:t>
            </a:fld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996A0-856E-4291-9A5A-5F33141381EF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431800" y="518749"/>
            <a:ext cx="8280400" cy="57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algn="ctr">
              <a:defRPr>
                <a:latin typeface="+mj-lt"/>
              </a:defRPr>
            </a:lvl2pPr>
            <a:lvl3pPr algn="ctr">
              <a:defRPr>
                <a:latin typeface="+mj-lt"/>
              </a:defRPr>
            </a:lvl3pPr>
            <a:lvl4pPr algn="ctr">
              <a:defRPr>
                <a:latin typeface="+mj-lt"/>
              </a:defRPr>
            </a:lvl4pPr>
            <a:lvl5pPr algn="ctr">
              <a:defRPr>
                <a:latin typeface="+mj-lt"/>
              </a:defRPr>
            </a:lvl5pPr>
          </a:lstStyle>
          <a:p>
            <a:pPr lvl="0"/>
            <a:r>
              <a:rPr lang="sv-SE" dirty="0"/>
              <a:t>Överrubrik 24 pt</a:t>
            </a:r>
          </a:p>
        </p:txBody>
      </p:sp>
      <p:sp>
        <p:nvSpPr>
          <p:cNvPr id="11" name="Platshållare för sidfot 2"/>
          <p:cNvSpPr>
            <a:spLocks noGrp="1"/>
          </p:cNvSpPr>
          <p:nvPr>
            <p:ph type="ftr" sz="quarter" idx="22"/>
          </p:nvPr>
        </p:nvSpPr>
        <p:spPr>
          <a:xfrm>
            <a:off x="179388" y="158749"/>
            <a:ext cx="3529012" cy="360000"/>
          </a:xfrm>
        </p:spPr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  <p:sp>
        <p:nvSpPr>
          <p:cNvPr id="12" name="Platshållare för innehåll 3"/>
          <p:cNvSpPr>
            <a:spLocks noGrp="1"/>
          </p:cNvSpPr>
          <p:nvPr>
            <p:ph sz="half" idx="23" hasCustomPrompt="1"/>
          </p:nvPr>
        </p:nvSpPr>
        <p:spPr>
          <a:xfrm>
            <a:off x="4629150" y="1878806"/>
            <a:ext cx="4066382" cy="2763441"/>
          </a:xfrm>
        </p:spPr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bg1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4"/>
              </a:buClr>
              <a:defRPr/>
            </a:lvl4pPr>
          </a:lstStyle>
          <a:p>
            <a:pPr lvl="0"/>
            <a:r>
              <a:rPr lang="sv-SE" dirty="0"/>
              <a:t>Punktlista eller brödtext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041425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ed bild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/>
          <p:cNvSpPr>
            <a:spLocks noGrp="1"/>
          </p:cNvSpPr>
          <p:nvPr>
            <p:ph type="pic" sz="quarter" idx="12"/>
          </p:nvPr>
        </p:nvSpPr>
        <p:spPr>
          <a:xfrm>
            <a:off x="3708400" y="-16200"/>
            <a:ext cx="5435599" cy="5159699"/>
          </a:xfrm>
          <a:prstGeom prst="rect">
            <a:avLst/>
          </a:prstGeom>
          <a:noFill/>
        </p:spPr>
        <p:txBody>
          <a:bodyPr lIns="72000" tIns="72000" rIns="72000" bIns="72000"/>
          <a:lstStyle>
            <a:lvl1pPr marL="0" indent="0">
              <a:buNone/>
              <a:defRPr>
                <a:latin typeface="+mj-lt"/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0" hasCustomPrompt="1"/>
          </p:nvPr>
        </p:nvSpPr>
        <p:spPr>
          <a:xfrm>
            <a:off x="431800" y="518749"/>
            <a:ext cx="3024188" cy="57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>
                <a:solidFill>
                  <a:srgbClr val="421761"/>
                </a:solidFill>
                <a:latin typeface="+mj-lt"/>
              </a:defRPr>
            </a:lvl1pPr>
            <a:lvl2pPr algn="ctr">
              <a:defRPr>
                <a:latin typeface="+mj-lt"/>
              </a:defRPr>
            </a:lvl2pPr>
            <a:lvl3pPr algn="ctr">
              <a:defRPr>
                <a:latin typeface="+mj-lt"/>
              </a:defRPr>
            </a:lvl3pPr>
            <a:lvl4pPr algn="ctr">
              <a:defRPr>
                <a:latin typeface="+mj-lt"/>
              </a:defRPr>
            </a:lvl4pPr>
            <a:lvl5pPr algn="ctr">
              <a:defRPr>
                <a:latin typeface="+mj-lt"/>
              </a:defRPr>
            </a:lvl5pPr>
          </a:lstStyle>
          <a:p>
            <a:pPr lvl="0"/>
            <a:r>
              <a:rPr lang="sv-SE" dirty="0"/>
              <a:t>Överrubrik 24 pt</a:t>
            </a:r>
          </a:p>
        </p:txBody>
      </p:sp>
      <p:sp>
        <p:nvSpPr>
          <p:cNvPr id="9" name="Rubrik 8"/>
          <p:cNvSpPr>
            <a:spLocks noGrp="1"/>
          </p:cNvSpPr>
          <p:nvPr>
            <p:ph type="title" hasCustomPrompt="1"/>
          </p:nvPr>
        </p:nvSpPr>
        <p:spPr>
          <a:xfrm>
            <a:off x="431800" y="1105280"/>
            <a:ext cx="3024188" cy="72000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Underrubrik 24 pt, max 2 rader</a:t>
            </a:r>
          </a:p>
        </p:txBody>
      </p:sp>
      <p:sp>
        <p:nvSpPr>
          <p:cNvPr id="15" name="Platshållare för text 14"/>
          <p:cNvSpPr>
            <a:spLocks noGrp="1"/>
          </p:cNvSpPr>
          <p:nvPr>
            <p:ph type="body" sz="quarter" idx="18" hasCustomPrompt="1"/>
          </p:nvPr>
        </p:nvSpPr>
        <p:spPr>
          <a:xfrm>
            <a:off x="431800" y="2314575"/>
            <a:ext cx="3024188" cy="21288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 eller brödtext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B965F891-0431-47C7-B4DE-938A8F0A2806}" type="datetime1">
              <a:rPr lang="sv-SE" smtClean="0"/>
              <a:t>2022-11-25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BC9718A5-DA10-9E40-8151-F2E3306E85CE}" type="slidenum">
              <a:rPr lang="sv-SE" smtClean="0"/>
              <a:pPr/>
              <a:t>‹#›</a:t>
            </a:fld>
            <a:endParaRPr lang="sv-SE" dirty="0"/>
          </a:p>
        </p:txBody>
      </p:sp>
    </p:spTree>
    <p:extLst/>
  </p:cSld>
  <p:clrMapOvr>
    <a:overrideClrMapping bg1="lt1" tx1="dk1" bg2="lt2" tx2="dk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2" pos="2336">
          <p15:clr>
            <a:srgbClr val="FBAE40"/>
          </p15:clr>
        </p15:guide>
        <p15:guide id="4" pos="2177">
          <p15:clr>
            <a:srgbClr val="FBAE40"/>
          </p15:clr>
        </p15:guide>
        <p15:guide id="5" pos="548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gi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nummer 9"/>
          <p:cNvSpPr>
            <a:spLocks noGrp="1"/>
          </p:cNvSpPr>
          <p:nvPr>
            <p:ph type="sldNum" sz="quarter" idx="4"/>
          </p:nvPr>
        </p:nvSpPr>
        <p:spPr>
          <a:xfrm>
            <a:off x="8066760" y="158749"/>
            <a:ext cx="900000" cy="108000"/>
          </a:xfrm>
          <a:prstGeom prst="rect">
            <a:avLst/>
          </a:prstGeom>
        </p:spPr>
        <p:txBody>
          <a:bodyPr vert="horz" wrap="none" lIns="0" tIns="0" rIns="0" bIns="0" rtlCol="0" anchor="t" anchorCtr="0"/>
          <a:lstStyle>
            <a:lvl1pPr algn="r"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BC9718A5-DA10-9E40-8151-F2E3306E85C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Sidfot"/>
          <p:cNvSpPr txBox="1"/>
          <p:nvPr/>
        </p:nvSpPr>
        <p:spPr>
          <a:xfrm>
            <a:off x="178650" y="4768238"/>
            <a:ext cx="900000" cy="180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l"/>
            <a:r>
              <a:rPr lang="sv-SE" sz="600" b="0" dirty="0">
                <a:solidFill>
                  <a:schemeClr val="tx1"/>
                </a:solidFill>
                <a:latin typeface="+mj-lt"/>
              </a:rPr>
              <a:t>Vi gör studier möjligt.</a:t>
            </a:r>
          </a:p>
          <a:p>
            <a:pPr algn="l"/>
            <a:r>
              <a:rPr lang="sv-SE" sz="600" b="0" dirty="0" err="1">
                <a:solidFill>
                  <a:schemeClr val="tx1"/>
                </a:solidFill>
                <a:latin typeface="+mj-lt"/>
              </a:rPr>
              <a:t>csn.se</a:t>
            </a:r>
            <a:endParaRPr lang="sv-SE" sz="600" b="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31800" y="526098"/>
            <a:ext cx="8280400" cy="7200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31800" y="1239838"/>
            <a:ext cx="8280400" cy="3203575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sv-SE" dirty="0"/>
              <a:t>Nivå ett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2"/>
          </p:nvPr>
        </p:nvSpPr>
        <p:spPr>
          <a:xfrm>
            <a:off x="8066760" y="-247201"/>
            <a:ext cx="900000" cy="108000"/>
          </a:xfrm>
          <a:prstGeom prst="rect">
            <a:avLst/>
          </a:prstGeom>
        </p:spPr>
        <p:txBody>
          <a:bodyPr vert="horz" wrap="none" lIns="0" tIns="0" rIns="0" bIns="0" rtlCol="0" anchor="t"/>
          <a:lstStyle>
            <a:lvl1pPr algn="r">
              <a:defRPr lang="sv-SE" sz="600" smtClean="0"/>
            </a:lvl1pPr>
          </a:lstStyle>
          <a:p>
            <a:fld id="{13BB8C2E-DB51-47A9-B8AC-288755D9A12D}" type="datetime1">
              <a:rPr lang="sv-SE" smtClean="0"/>
              <a:t>2022-11-25</a:t>
            </a:fld>
            <a:endParaRPr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3"/>
          </p:nvPr>
        </p:nvSpPr>
        <p:spPr>
          <a:xfrm>
            <a:off x="179388" y="158749"/>
            <a:ext cx="3529012" cy="360000"/>
          </a:xfrm>
          <a:prstGeom prst="rect">
            <a:avLst/>
          </a:prstGeom>
        </p:spPr>
        <p:txBody>
          <a:bodyPr vert="horz" wrap="none" lIns="0" tIns="0" rIns="0" bIns="0" rtlCol="0" anchor="t"/>
          <a:lstStyle>
            <a:lvl1pPr algn="l">
              <a:defRPr lang="sv-SE" sz="600">
                <a:latin typeface="+mj-lt"/>
              </a:defRPr>
            </a:lvl1pPr>
          </a:lstStyle>
          <a:p>
            <a:r>
              <a:rPr lang="sv-SE"/>
              <a:t>Presentationens namn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8648" y="4550126"/>
            <a:ext cx="398112" cy="39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40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61" r:id="rId2"/>
    <p:sldLayoutId id="2147483680" r:id="rId3"/>
    <p:sldLayoutId id="2147483681" r:id="rId4"/>
    <p:sldLayoutId id="2147483670" r:id="rId5"/>
    <p:sldLayoutId id="2147483690" r:id="rId6"/>
    <p:sldLayoutId id="2147483691" r:id="rId7"/>
    <p:sldLayoutId id="2147483696" r:id="rId8"/>
    <p:sldLayoutId id="2147483663" r:id="rId9"/>
    <p:sldLayoutId id="2147483664" r:id="rId10"/>
    <p:sldLayoutId id="2147483692" r:id="rId11"/>
    <p:sldLayoutId id="2147483693" r:id="rId12"/>
    <p:sldLayoutId id="2147483694" r:id="rId13"/>
    <p:sldLayoutId id="2147483695" r:id="rId14"/>
    <p:sldLayoutId id="2147483667" r:id="rId15"/>
    <p:sldLayoutId id="2147483666" r:id="rId16"/>
    <p:sldLayoutId id="2147483697" r:id="rId17"/>
    <p:sldLayoutId id="2147483686" r:id="rId18"/>
    <p:sldLayoutId id="2147483668" r:id="rId19"/>
    <p:sldLayoutId id="2147483669" r:id="rId20"/>
    <p:sldLayoutId id="2147483687" r:id="rId21"/>
    <p:sldLayoutId id="2147483688" r:id="rId22"/>
    <p:sldLayoutId id="2147483672" r:id="rId23"/>
    <p:sldLayoutId id="2147483673" r:id="rId24"/>
    <p:sldLayoutId id="2147483674" r:id="rId25"/>
    <p:sldLayoutId id="2147483683" r:id="rId26"/>
    <p:sldLayoutId id="2147483671" r:id="rId27"/>
    <p:sldLayoutId id="2147483676" r:id="rId28"/>
    <p:sldLayoutId id="2147483677" r:id="rId29"/>
    <p:sldLayoutId id="2147483678" r:id="rId30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2400" b="1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457200" rtl="0" eaLnBrk="1" latinLnBrk="0" hangingPunct="1">
        <a:lnSpc>
          <a:spcPct val="150000"/>
        </a:lnSpc>
        <a:spcBef>
          <a:spcPct val="20000"/>
        </a:spcBef>
        <a:buClr>
          <a:schemeClr val="accent3"/>
        </a:buClr>
        <a:buSzPct val="12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j-lt"/>
          <a:ea typeface="+mn-ea"/>
          <a:cs typeface="+mn-cs"/>
        </a:defRPr>
      </a:lvl1pPr>
      <a:lvl2pPr marL="360000" indent="-176400" algn="l" defTabSz="457200" rtl="0" eaLnBrk="1" latinLnBrk="0" hangingPunct="1">
        <a:lnSpc>
          <a:spcPct val="150000"/>
        </a:lnSpc>
        <a:spcBef>
          <a:spcPct val="2000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j-lt"/>
          <a:ea typeface="+mn-ea"/>
          <a:cs typeface="+mn-cs"/>
        </a:defRPr>
      </a:lvl2pPr>
      <a:lvl3pPr marL="536400" indent="-176400" algn="l" defTabSz="457200" rtl="0" eaLnBrk="1" latinLnBrk="0" hangingPunct="1">
        <a:lnSpc>
          <a:spcPct val="150000"/>
        </a:lnSpc>
        <a:spcBef>
          <a:spcPct val="20000"/>
        </a:spcBef>
        <a:buClr>
          <a:schemeClr val="accent2"/>
        </a:buClr>
        <a:buSzPct val="12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j-lt"/>
          <a:ea typeface="+mn-ea"/>
          <a:cs typeface="+mn-cs"/>
        </a:defRPr>
      </a:lvl3pPr>
      <a:lvl4pPr marL="716400" indent="-176213" algn="l" defTabSz="457200" rtl="0" eaLnBrk="1" latinLnBrk="0" hangingPunct="1">
        <a:lnSpc>
          <a:spcPct val="150000"/>
        </a:lnSpc>
        <a:spcBef>
          <a:spcPct val="20000"/>
        </a:spcBef>
        <a:buClr>
          <a:schemeClr val="tx2"/>
        </a:buClr>
        <a:buSzPct val="120000"/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j-lt"/>
          <a:ea typeface="+mn-ea"/>
          <a:cs typeface="+mn-cs"/>
        </a:defRPr>
      </a:lvl4pPr>
      <a:lvl5pPr marL="892800" indent="-176400" algn="l" defTabSz="457200" rtl="0" eaLnBrk="1" latinLnBrk="0" hangingPunct="1">
        <a:lnSpc>
          <a:spcPct val="150000"/>
        </a:lnSpc>
        <a:spcBef>
          <a:spcPct val="20000"/>
        </a:spcBef>
        <a:buSzPct val="12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5647">
          <p15:clr>
            <a:srgbClr val="F26B43"/>
          </p15:clr>
        </p15:guide>
        <p15:guide id="3" pos="113">
          <p15:clr>
            <a:srgbClr val="F26B43"/>
          </p15:clr>
        </p15:guide>
        <p15:guide id="4" pos="2880">
          <p15:clr>
            <a:srgbClr val="F26B43"/>
          </p15:clr>
        </p15:guide>
        <p15:guide id="7" orient="horz" pos="100">
          <p15:clr>
            <a:srgbClr val="F26B43"/>
          </p15:clr>
        </p15:guide>
        <p15:guide id="8" orient="horz" pos="3117">
          <p15:clr>
            <a:srgbClr val="F26B43"/>
          </p15:clr>
        </p15:guide>
        <p15:guide id="11" orient="horz" pos="690">
          <p15:clr>
            <a:srgbClr val="F26B43"/>
          </p15:clr>
        </p15:guide>
        <p15:guide id="12" orient="horz" pos="2799">
          <p15:clr>
            <a:srgbClr val="F26B43"/>
          </p15:clr>
        </p15:guide>
        <p15:guide id="13" orient="horz" pos="327">
          <p15:clr>
            <a:srgbClr val="F26B43"/>
          </p15:clr>
        </p15:guide>
        <p15:guide id="14" orient="horz" pos="2867">
          <p15:clr>
            <a:srgbClr val="F26B43"/>
          </p15:clr>
        </p15:guide>
        <p15:guide id="16" pos="272">
          <p15:clr>
            <a:srgbClr val="F26B43"/>
          </p15:clr>
        </p15:guide>
        <p15:guide id="17" pos="5488">
          <p15:clr>
            <a:srgbClr val="F26B43"/>
          </p15:clr>
        </p15:guide>
        <p15:guide id="18" pos="2336">
          <p15:clr>
            <a:srgbClr val="F26B43"/>
          </p15:clr>
        </p15:guide>
        <p15:guide id="19" orient="horz" pos="114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0357D360-0973-456A-B102-6F0FDACE30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142000" y="2782018"/>
            <a:ext cx="4860000" cy="513731"/>
          </a:xfrm>
        </p:spPr>
        <p:txBody>
          <a:bodyPr>
            <a:normAutofit fontScale="85000" lnSpcReduction="10000"/>
          </a:bodyPr>
          <a:lstStyle/>
          <a:p>
            <a:r>
              <a:rPr lang="sv-SE" dirty="0"/>
              <a:t>CSN – the Swedish Board of Student </a:t>
            </a:r>
            <a:r>
              <a:rPr lang="sv-SE" dirty="0" err="1"/>
              <a:t>Finance</a:t>
            </a:r>
            <a:r>
              <a:rPr lang="sv-SE" dirty="0"/>
              <a:t>  </a:t>
            </a: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DE1F8AD7-B498-4EE4-8610-3F90F8607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2517" y="1296854"/>
            <a:ext cx="6158966" cy="1064628"/>
          </a:xfrm>
        </p:spPr>
        <p:txBody>
          <a:bodyPr>
            <a:normAutofit fontScale="90000"/>
          </a:bodyPr>
          <a:lstStyle/>
          <a:p>
            <a:r>
              <a:rPr lang="sv-SE" dirty="0"/>
              <a:t>Student grants and </a:t>
            </a:r>
            <a:r>
              <a:rPr lang="sv-SE" dirty="0" err="1"/>
              <a:t>loans</a:t>
            </a:r>
            <a:r>
              <a:rPr lang="sv-SE" dirty="0"/>
              <a:t> for studies in </a:t>
            </a:r>
            <a:r>
              <a:rPr lang="sv-SE" dirty="0" err="1"/>
              <a:t>Poland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F37B365-519C-4D83-9BB3-B0C72CC03A7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75955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93698984-1A4F-4DC5-804D-0821B7BF620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sv-SE" dirty="0"/>
              <a:t>240 </a:t>
            </a:r>
            <a:r>
              <a:rPr lang="sv-SE" dirty="0" err="1"/>
              <a:t>weeks</a:t>
            </a:r>
            <a:r>
              <a:rPr lang="sv-SE" dirty="0"/>
              <a:t> of student </a:t>
            </a:r>
            <a:r>
              <a:rPr lang="sv-SE" dirty="0" err="1"/>
              <a:t>finance</a:t>
            </a:r>
            <a:endParaRPr lang="sv-SE" dirty="0"/>
          </a:p>
          <a:p>
            <a:r>
              <a:rPr lang="sv-SE" dirty="0"/>
              <a:t>Full or part </a:t>
            </a:r>
            <a:r>
              <a:rPr lang="sv-SE" dirty="0" err="1"/>
              <a:t>time</a:t>
            </a:r>
            <a:r>
              <a:rPr lang="sv-SE" dirty="0"/>
              <a:t> studies</a:t>
            </a:r>
          </a:p>
          <a:p>
            <a:r>
              <a:rPr lang="sv-SE" dirty="0"/>
              <a:t>Grants and </a:t>
            </a:r>
            <a:r>
              <a:rPr lang="sv-SE" dirty="0" err="1"/>
              <a:t>loans</a:t>
            </a:r>
            <a:endParaRPr lang="sv-SE" dirty="0"/>
          </a:p>
          <a:p>
            <a:r>
              <a:rPr lang="sv-SE" dirty="0" err="1"/>
              <a:t>Additional</a:t>
            </a:r>
            <a:r>
              <a:rPr lang="sv-SE" dirty="0"/>
              <a:t> </a:t>
            </a:r>
            <a:r>
              <a:rPr lang="sv-SE" dirty="0" err="1"/>
              <a:t>loans</a:t>
            </a:r>
            <a:r>
              <a:rPr lang="sv-SE" dirty="0"/>
              <a:t> </a:t>
            </a:r>
            <a:r>
              <a:rPr lang="sv-SE" dirty="0" err="1"/>
              <a:t>when</a:t>
            </a:r>
            <a:r>
              <a:rPr lang="sv-SE" dirty="0"/>
              <a:t> </a:t>
            </a:r>
            <a:r>
              <a:rPr lang="sv-SE" dirty="0" err="1"/>
              <a:t>studying</a:t>
            </a:r>
            <a:r>
              <a:rPr lang="sv-SE" dirty="0"/>
              <a:t> </a:t>
            </a:r>
            <a:r>
              <a:rPr lang="sv-SE" dirty="0" err="1"/>
              <a:t>abroad</a:t>
            </a:r>
            <a:r>
              <a:rPr lang="sv-SE" dirty="0"/>
              <a:t> </a:t>
            </a:r>
          </a:p>
          <a:p>
            <a:endParaRPr lang="sv-SE" dirty="0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AA0355C3-4102-4B7B-A10B-CCEA91630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C852B23-1F7C-4447-B937-A6646E7B86B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pPr algn="ctr"/>
            <a:r>
              <a:rPr lang="sv-SE" sz="3400" dirty="0" err="1"/>
              <a:t>What</a:t>
            </a:r>
            <a:r>
              <a:rPr lang="sv-SE" sz="3400" dirty="0"/>
              <a:t> </a:t>
            </a:r>
            <a:r>
              <a:rPr lang="sv-SE" sz="3400" dirty="0" err="1"/>
              <a:t>you</a:t>
            </a:r>
            <a:r>
              <a:rPr lang="sv-SE" sz="3400" dirty="0"/>
              <a:t> </a:t>
            </a:r>
            <a:r>
              <a:rPr lang="sv-SE" sz="3400" dirty="0" err="1"/>
              <a:t>can</a:t>
            </a:r>
            <a:r>
              <a:rPr lang="sv-SE" sz="3400" dirty="0"/>
              <a:t> </a:t>
            </a:r>
            <a:r>
              <a:rPr lang="sv-SE" sz="3400" dirty="0" err="1"/>
              <a:t>apply</a:t>
            </a:r>
            <a:r>
              <a:rPr lang="sv-SE" sz="3400" dirty="0"/>
              <a:t> for 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003E58B-66C9-494B-B9BB-46B0DC3A5792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62782D0B-66BB-4E77-8900-6C31F9948681}" type="datetime1">
              <a:rPr lang="sv-SE" smtClean="0"/>
              <a:t>2022-11-25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5F1E685-1ED3-4CE7-8652-3A774E60C73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430F102-CD0E-45AC-9B91-59D504BF71F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BC9718A5-DA10-9E40-8151-F2E3306E85CE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93000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C8394986-DB83-4305-A4C3-8FDD035BEDB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* Maximum </a:t>
            </a:r>
            <a:r>
              <a:rPr lang="sv-SE" dirty="0" err="1"/>
              <a:t>amount</a:t>
            </a:r>
            <a:r>
              <a:rPr lang="sv-SE" dirty="0"/>
              <a:t> = 403 200 SEK 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324368-D65C-4052-87EA-7CE145A12D8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1800" y="245489"/>
            <a:ext cx="8280400" cy="576000"/>
          </a:xfrm>
        </p:spPr>
        <p:txBody>
          <a:bodyPr>
            <a:noAutofit/>
          </a:bodyPr>
          <a:lstStyle/>
          <a:p>
            <a:pPr algn="ctr"/>
            <a:r>
              <a:rPr lang="sv-SE" sz="3400" dirty="0" err="1"/>
              <a:t>Amounts</a:t>
            </a:r>
            <a:r>
              <a:rPr lang="sv-SE" sz="3400" dirty="0"/>
              <a:t> (2023)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3E7090-5509-482C-BDEE-FE6A29407C7A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62782D0B-66BB-4E77-8900-6C31F9948681}" type="datetime1">
              <a:rPr lang="sv-SE" smtClean="0"/>
              <a:t>2022-11-25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334AC2B-EC69-4CD1-A0AC-130294021AB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169028" y="173489"/>
            <a:ext cx="3529012" cy="360000"/>
          </a:xfrm>
        </p:spPr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925F6B0-A159-45A0-85A2-60B7E8BF09D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BC9718A5-DA10-9E40-8151-F2E3306E85CE}" type="slidenum">
              <a:rPr lang="sv-SE" smtClean="0"/>
              <a:pPr/>
              <a:t>3</a:t>
            </a:fld>
            <a:endParaRPr lang="sv-SE" dirty="0"/>
          </a:p>
        </p:txBody>
      </p:sp>
      <p:graphicFrame>
        <p:nvGraphicFramePr>
          <p:cNvPr id="8" name="Tabell 7">
            <a:extLst>
              <a:ext uri="{FF2B5EF4-FFF2-40B4-BE49-F238E27FC236}">
                <a16:creationId xmlns:a16="http://schemas.microsoft.com/office/drawing/2014/main" id="{459F46D4-3976-4D73-9B2C-E85240EF20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8864259"/>
              </p:ext>
            </p:extLst>
          </p:nvPr>
        </p:nvGraphicFramePr>
        <p:xfrm>
          <a:off x="356039" y="1130798"/>
          <a:ext cx="7825111" cy="1865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9717">
                  <a:extLst>
                    <a:ext uri="{9D8B030D-6E8A-4147-A177-3AD203B41FA5}">
                      <a16:colId xmlns:a16="http://schemas.microsoft.com/office/drawing/2014/main" val="2454372974"/>
                    </a:ext>
                  </a:extLst>
                </a:gridCol>
                <a:gridCol w="2815394">
                  <a:extLst>
                    <a:ext uri="{9D8B030D-6E8A-4147-A177-3AD203B41FA5}">
                      <a16:colId xmlns:a16="http://schemas.microsoft.com/office/drawing/2014/main" val="3209247214"/>
                    </a:ext>
                  </a:extLst>
                </a:gridCol>
              </a:tblGrid>
              <a:tr h="364688"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GRANTS &amp; LOANS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AMOUNT (100%)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4114414"/>
                  </a:ext>
                </a:extLst>
              </a:tr>
              <a:tr h="374951">
                <a:tc>
                  <a:txBody>
                    <a:bodyPr/>
                    <a:lstStyle/>
                    <a:p>
                      <a:r>
                        <a:rPr lang="sv-SE" dirty="0"/>
                        <a:t>GRANT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913 SEK/WEEK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2891046"/>
                  </a:ext>
                </a:extLst>
              </a:tr>
              <a:tr h="374951">
                <a:tc>
                  <a:txBody>
                    <a:bodyPr/>
                    <a:lstStyle/>
                    <a:p>
                      <a:r>
                        <a:rPr lang="sv-SE" dirty="0"/>
                        <a:t>LOAN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2100 SEK/WEEK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1752147"/>
                  </a:ext>
                </a:extLst>
              </a:tr>
              <a:tr h="374951">
                <a:tc>
                  <a:txBody>
                    <a:bodyPr/>
                    <a:lstStyle/>
                    <a:p>
                      <a:r>
                        <a:rPr lang="sv-SE" dirty="0"/>
                        <a:t>ADDITIONAL LOAN FOR STUDIES ABROAD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656 SEK/WEEK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400402"/>
                  </a:ext>
                </a:extLst>
              </a:tr>
              <a:tr h="374951">
                <a:tc>
                  <a:txBody>
                    <a:bodyPr/>
                    <a:lstStyle/>
                    <a:p>
                      <a:r>
                        <a:rPr lang="sv-SE" dirty="0"/>
                        <a:t>ADDITIONAL LOAN FOR TUITION FEE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3 360 SEK/WEEK*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4782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8616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77C7044D-6527-494D-BAAD-F6031BC223F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Online – csn.se </a:t>
            </a:r>
          </a:p>
          <a:p>
            <a:r>
              <a:rPr lang="sv-SE" dirty="0" err="1"/>
              <a:t>Year</a:t>
            </a:r>
            <a:r>
              <a:rPr lang="sv-SE" dirty="0"/>
              <a:t> 1</a:t>
            </a:r>
          </a:p>
          <a:p>
            <a:pPr>
              <a:buFontTx/>
              <a:buChar char="-"/>
            </a:pPr>
            <a:r>
              <a:rPr lang="sv-SE" sz="1200" dirty="0" err="1"/>
              <a:t>Unconditional</a:t>
            </a:r>
            <a:r>
              <a:rPr lang="sv-SE" sz="1200" dirty="0"/>
              <a:t> </a:t>
            </a:r>
            <a:r>
              <a:rPr lang="sv-SE" sz="1200" dirty="0" err="1"/>
              <a:t>admission</a:t>
            </a:r>
            <a:r>
              <a:rPr lang="sv-SE" sz="1200" dirty="0"/>
              <a:t> letter</a:t>
            </a:r>
          </a:p>
          <a:p>
            <a:pPr>
              <a:buFontTx/>
              <a:buChar char="-"/>
            </a:pPr>
            <a:r>
              <a:rPr lang="sv-SE" sz="1200" dirty="0" err="1"/>
              <a:t>Academic</a:t>
            </a:r>
            <a:r>
              <a:rPr lang="sv-SE" sz="1200" dirty="0"/>
              <a:t> </a:t>
            </a:r>
            <a:r>
              <a:rPr lang="sv-SE" sz="1200" dirty="0" err="1"/>
              <a:t>calendar</a:t>
            </a:r>
            <a:r>
              <a:rPr lang="sv-SE" sz="1200" dirty="0"/>
              <a:t> </a:t>
            </a:r>
          </a:p>
          <a:p>
            <a:pPr>
              <a:buFontTx/>
              <a:buChar char="-"/>
            </a:pPr>
            <a:r>
              <a:rPr lang="sv-SE" sz="1200" dirty="0"/>
              <a:t>Personal </a:t>
            </a:r>
            <a:r>
              <a:rPr lang="sv-SE" sz="1200" dirty="0" err="1"/>
              <a:t>tuition</a:t>
            </a:r>
            <a:r>
              <a:rPr lang="sv-SE" sz="1200" dirty="0"/>
              <a:t> </a:t>
            </a:r>
            <a:r>
              <a:rPr lang="sv-SE" sz="1200" dirty="0" err="1"/>
              <a:t>fee</a:t>
            </a:r>
            <a:r>
              <a:rPr lang="sv-SE" sz="1200" dirty="0"/>
              <a:t> </a:t>
            </a:r>
            <a:r>
              <a:rPr lang="sv-SE" sz="1200" dirty="0" err="1"/>
              <a:t>statement</a:t>
            </a:r>
            <a:r>
              <a:rPr lang="sv-SE" sz="1200" dirty="0"/>
              <a:t> </a:t>
            </a:r>
          </a:p>
          <a:p>
            <a:r>
              <a:rPr lang="sv-SE" dirty="0" err="1"/>
              <a:t>Year</a:t>
            </a:r>
            <a:r>
              <a:rPr lang="sv-SE" dirty="0"/>
              <a:t> &gt;1</a:t>
            </a:r>
          </a:p>
          <a:p>
            <a:pPr>
              <a:buFontTx/>
              <a:buChar char="-"/>
            </a:pPr>
            <a:r>
              <a:rPr lang="sv-SE" sz="1200" dirty="0" err="1"/>
              <a:t>Grades</a:t>
            </a:r>
            <a:r>
              <a:rPr lang="sv-SE" sz="1200" dirty="0"/>
              <a:t> from the </a:t>
            </a:r>
            <a:r>
              <a:rPr lang="sv-SE" sz="1200" dirty="0" err="1"/>
              <a:t>previous</a:t>
            </a:r>
            <a:r>
              <a:rPr lang="sv-SE" sz="1200" dirty="0"/>
              <a:t> </a:t>
            </a:r>
            <a:r>
              <a:rPr lang="sv-SE" sz="1200" dirty="0" err="1"/>
              <a:t>year</a:t>
            </a:r>
            <a:endParaRPr lang="sv-SE" sz="1200" dirty="0"/>
          </a:p>
          <a:p>
            <a:pPr>
              <a:buFontTx/>
              <a:buChar char="-"/>
            </a:pPr>
            <a:r>
              <a:rPr lang="sv-SE" sz="1200" dirty="0" err="1"/>
              <a:t>Academic</a:t>
            </a:r>
            <a:r>
              <a:rPr lang="sv-SE" sz="1200" dirty="0"/>
              <a:t> </a:t>
            </a:r>
            <a:r>
              <a:rPr lang="sv-SE" sz="1200" dirty="0" err="1"/>
              <a:t>calendar</a:t>
            </a:r>
            <a:endParaRPr lang="sv-SE" sz="1200" dirty="0"/>
          </a:p>
          <a:p>
            <a:pPr>
              <a:buFontTx/>
              <a:buChar char="-"/>
            </a:pPr>
            <a:r>
              <a:rPr lang="sv-SE" sz="1200" dirty="0"/>
              <a:t>Personal </a:t>
            </a:r>
            <a:r>
              <a:rPr lang="sv-SE" sz="1200" dirty="0" err="1"/>
              <a:t>tuition</a:t>
            </a:r>
            <a:r>
              <a:rPr lang="sv-SE" sz="1200" dirty="0"/>
              <a:t> </a:t>
            </a:r>
            <a:r>
              <a:rPr lang="sv-SE" sz="1200" dirty="0" err="1"/>
              <a:t>fee</a:t>
            </a:r>
            <a:r>
              <a:rPr lang="sv-SE" sz="1200" dirty="0"/>
              <a:t> </a:t>
            </a:r>
            <a:r>
              <a:rPr lang="sv-SE" sz="1200" dirty="0" err="1"/>
              <a:t>statement</a:t>
            </a:r>
            <a:r>
              <a:rPr lang="sv-SE" sz="1200" dirty="0"/>
              <a:t>  </a:t>
            </a: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453C3598-FC48-4FD9-9C33-BF9D02A7F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84E0DE3-0DDE-40A6-9029-D75B8C1E0BF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pPr algn="ctr"/>
            <a:r>
              <a:rPr lang="sv-SE" sz="3400" dirty="0"/>
              <a:t>The </a:t>
            </a:r>
            <a:r>
              <a:rPr lang="sv-SE" sz="3400" dirty="0" err="1"/>
              <a:t>Application</a:t>
            </a:r>
            <a:r>
              <a:rPr lang="sv-SE" sz="3400" dirty="0"/>
              <a:t> 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5EB5C59-6BCA-4095-AA46-73E91C190930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62782D0B-66BB-4E77-8900-6C31F9948681}" type="datetime1">
              <a:rPr lang="sv-SE" smtClean="0"/>
              <a:t>2022-11-25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0BBDDE9-7079-473E-AE3A-B2ABD8D5D47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39D2A00-9378-4BEA-B6EB-1D6DC9A15F7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BC9718A5-DA10-9E40-8151-F2E3306E85CE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6233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BD083D6F-95A8-4F88-8E4E-6C3AFD0040D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20714" y="876212"/>
            <a:ext cx="6480000" cy="2618134"/>
          </a:xfrm>
        </p:spPr>
        <p:txBody>
          <a:bodyPr/>
          <a:lstStyle/>
          <a:p>
            <a:r>
              <a:rPr lang="sv-SE" dirty="0" err="1"/>
              <a:t>Income</a:t>
            </a:r>
            <a:r>
              <a:rPr lang="sv-SE" dirty="0"/>
              <a:t> limit </a:t>
            </a:r>
          </a:p>
          <a:p>
            <a:r>
              <a:rPr lang="sv-SE" dirty="0"/>
              <a:t>CSNs </a:t>
            </a:r>
            <a:r>
              <a:rPr lang="sv-SE" dirty="0" err="1"/>
              <a:t>contact</a:t>
            </a:r>
            <a:r>
              <a:rPr lang="sv-SE" dirty="0"/>
              <a:t> </a:t>
            </a:r>
            <a:r>
              <a:rPr lang="sv-SE" dirty="0" err="1"/>
              <a:t>with</a:t>
            </a:r>
            <a:r>
              <a:rPr lang="sv-SE" dirty="0"/>
              <a:t> the </a:t>
            </a:r>
            <a:r>
              <a:rPr lang="sv-SE" dirty="0" err="1"/>
              <a:t>universities</a:t>
            </a:r>
            <a:r>
              <a:rPr lang="sv-SE" dirty="0"/>
              <a:t> </a:t>
            </a:r>
          </a:p>
          <a:p>
            <a:r>
              <a:rPr lang="sv-SE" dirty="0"/>
              <a:t>Always </a:t>
            </a:r>
            <a:r>
              <a:rPr lang="sv-SE" dirty="0" err="1"/>
              <a:t>contact</a:t>
            </a:r>
            <a:r>
              <a:rPr lang="sv-SE" dirty="0"/>
              <a:t> CSN </a:t>
            </a:r>
            <a:r>
              <a:rPr lang="sv-SE" dirty="0" err="1"/>
              <a:t>if</a:t>
            </a:r>
            <a:r>
              <a:rPr lang="sv-SE" dirty="0"/>
              <a:t> </a:t>
            </a:r>
            <a:r>
              <a:rPr lang="sv-SE" dirty="0" err="1"/>
              <a:t>your</a:t>
            </a:r>
            <a:r>
              <a:rPr lang="sv-SE" dirty="0"/>
              <a:t> </a:t>
            </a:r>
            <a:r>
              <a:rPr lang="sv-SE" dirty="0" err="1"/>
              <a:t>circumstances</a:t>
            </a:r>
            <a:r>
              <a:rPr lang="sv-SE" dirty="0"/>
              <a:t> </a:t>
            </a:r>
            <a:r>
              <a:rPr lang="sv-SE" dirty="0" err="1"/>
              <a:t>changes</a:t>
            </a:r>
            <a:endParaRPr lang="sv-SE" dirty="0"/>
          </a:p>
          <a:p>
            <a:pPr>
              <a:buFontTx/>
              <a:buChar char="-"/>
            </a:pPr>
            <a:r>
              <a:rPr lang="sv-SE" sz="1100" dirty="0"/>
              <a:t>csn.se/</a:t>
            </a:r>
            <a:r>
              <a:rPr lang="sv-SE" sz="1100" dirty="0" err="1"/>
              <a:t>epostaoss</a:t>
            </a:r>
            <a:endParaRPr lang="sv-SE" sz="1100" dirty="0"/>
          </a:p>
          <a:p>
            <a:pPr>
              <a:buFontTx/>
              <a:buChar char="-"/>
            </a:pPr>
            <a:r>
              <a:rPr lang="sv-SE" sz="1100" dirty="0"/>
              <a:t>+46771-276 000 </a:t>
            </a:r>
          </a:p>
          <a:p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9384C82-0030-417E-81E8-D1286C00855B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62782D0B-66BB-4E77-8900-6C31F9948681}" type="datetime1">
              <a:rPr lang="sv-SE" smtClean="0"/>
              <a:t>2022-11-25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D7E3B69-7AF3-44ED-909B-8A2155C4028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sv-SE"/>
              <a:t>Presentationens namn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ECC890C-933B-43B4-9FBC-2B7BEA7573C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BC9718A5-DA10-9E40-8151-F2E3306E85CE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20434470"/>
      </p:ext>
    </p:extLst>
  </p:cSld>
  <p:clrMapOvr>
    <a:masterClrMapping/>
  </p:clrMapOvr>
</p:sld>
</file>

<file path=ppt/theme/theme1.xml><?xml version="1.0" encoding="utf-8"?>
<a:theme xmlns:a="http://schemas.openxmlformats.org/drawingml/2006/main" name="CSN">
  <a:themeElements>
    <a:clrScheme name="CSN">
      <a:dk1>
        <a:srgbClr val="000000"/>
      </a:dk1>
      <a:lt1>
        <a:srgbClr val="FFFFFF"/>
      </a:lt1>
      <a:dk2>
        <a:srgbClr val="3C1E5F"/>
      </a:dk2>
      <a:lt2>
        <a:srgbClr val="75C5C9"/>
      </a:lt2>
      <a:accent1>
        <a:srgbClr val="3C1E5F"/>
      </a:accent1>
      <a:accent2>
        <a:srgbClr val="75C5C9"/>
      </a:accent2>
      <a:accent3>
        <a:srgbClr val="EE7D7E"/>
      </a:accent3>
      <a:accent4>
        <a:srgbClr val="FFD164"/>
      </a:accent4>
      <a:accent5>
        <a:srgbClr val="E4022D"/>
      </a:accent5>
      <a:accent6>
        <a:srgbClr val="FF7800"/>
      </a:accent6>
      <a:hlink>
        <a:srgbClr val="0000FF"/>
      </a:hlink>
      <a:folHlink>
        <a:srgbClr val="800080"/>
      </a:folHlink>
    </a:clrScheme>
    <a:fontScheme name="CSN">
      <a:majorFont>
        <a:latin typeface="Arial"/>
        <a:ea typeface=""/>
        <a:cs typeface=""/>
      </a:majorFont>
      <a:minorFont>
        <a:latin typeface="Garamond"/>
        <a:ea typeface=""/>
        <a:cs typeface=""/>
      </a:minorFont>
    </a:fontScheme>
    <a:fmtScheme name="Subtilt solida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 anchor="ctr">
        <a:spAutoFit/>
      </a:bodyPr>
      <a:lstStyle>
        <a:defPPr algn="ctr">
          <a:defRPr sz="1600" b="0" dirty="0" smtClean="0">
            <a:solidFill>
              <a:schemeClr val="tx1"/>
            </a:solidFill>
            <a:latin typeface="+mj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CSN" id="{8E4C158C-C710-4AD3-9042-F080BDAD6F01}" vid="{8E1ABC5B-75B4-4EFA-8D36-145550BD1AD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767</TotalTime>
  <Words>1240</Words>
  <Application>Microsoft Office PowerPoint</Application>
  <PresentationFormat>Bildspel på skärmen (16:9)</PresentationFormat>
  <Paragraphs>76</Paragraphs>
  <Slides>5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Arial</vt:lpstr>
      <vt:lpstr>Calibri</vt:lpstr>
      <vt:lpstr>Garamond</vt:lpstr>
      <vt:lpstr>CSN</vt:lpstr>
      <vt:lpstr>Student grants and loans for studies in Poland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grants and loans for studies in Poland</dc:title>
  <dc:creator>Lövgren Pauline CSN</dc:creator>
  <cp:lastModifiedBy>Lövgren Pauline CSN</cp:lastModifiedBy>
  <cp:revision>39</cp:revision>
  <dcterms:created xsi:type="dcterms:W3CDTF">2022-11-16T06:43:12Z</dcterms:created>
  <dcterms:modified xsi:type="dcterms:W3CDTF">2022-11-25T07:27:56Z</dcterms:modified>
</cp:coreProperties>
</file>